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6" r:id="rId3"/>
    <p:sldId id="422" r:id="rId4"/>
    <p:sldId id="417" r:id="rId5"/>
    <p:sldId id="418" r:id="rId6"/>
    <p:sldId id="361" r:id="rId7"/>
    <p:sldId id="383" r:id="rId8"/>
    <p:sldId id="421" r:id="rId9"/>
    <p:sldId id="386" r:id="rId10"/>
    <p:sldId id="387" r:id="rId11"/>
    <p:sldId id="404" r:id="rId12"/>
    <p:sldId id="391" r:id="rId13"/>
    <p:sldId id="389" r:id="rId14"/>
    <p:sldId id="399" r:id="rId15"/>
    <p:sldId id="401" r:id="rId16"/>
    <p:sldId id="411" r:id="rId17"/>
    <p:sldId id="423" r:id="rId18"/>
    <p:sldId id="260" r:id="rId19"/>
    <p:sldId id="344" r:id="rId20"/>
    <p:sldId id="392" r:id="rId21"/>
    <p:sldId id="402" r:id="rId22"/>
    <p:sldId id="396" r:id="rId23"/>
    <p:sldId id="403" r:id="rId24"/>
    <p:sldId id="388" r:id="rId25"/>
    <p:sldId id="400" r:id="rId26"/>
    <p:sldId id="412" r:id="rId27"/>
    <p:sldId id="385" r:id="rId28"/>
    <p:sldId id="393" r:id="rId29"/>
    <p:sldId id="379" r:id="rId30"/>
  </p:sldIdLst>
  <p:sldSz cx="12192000" cy="6858000"/>
  <p:notesSz cx="7315200" cy="9601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D2E"/>
    <a:srgbClr val="FF3399"/>
    <a:srgbClr val="0070C0"/>
    <a:srgbClr val="D6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7731CC-8710-2D46-93FA-774077C6318A}" v="1189" dt="2024-07-08T04:31:32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2484" autoAdjust="0"/>
  </p:normalViewPr>
  <p:slideViewPr>
    <p:cSldViewPr snapToGrid="0" showGuides="1">
      <p:cViewPr varScale="1">
        <p:scale>
          <a:sx n="69" d="100"/>
          <a:sy n="69" d="100"/>
        </p:scale>
        <p:origin x="43" y="131"/>
      </p:cViewPr>
      <p:guideLst>
        <p:guide orient="horz" pos="24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ATO FUTOSHI" userId="06ad5bc6-d166-4f18-aa03-db86dadcea3a" providerId="ADAL" clId="{99805112-1720-44F2-BB03-664D5B59A82D}"/>
    <pc:docChg chg="undo redo custSel addSld delSld modSld sldOrd">
      <pc:chgData name="MINATO FUTOSHI" userId="06ad5bc6-d166-4f18-aa03-db86dadcea3a" providerId="ADAL" clId="{99805112-1720-44F2-BB03-664D5B59A82D}" dt="2024-03-02T22:58:05.053" v="25534" actId="20577"/>
      <pc:docMkLst>
        <pc:docMk/>
      </pc:docMkLst>
      <pc:sldChg chg="addSp delSp modSp mod modNotesTx">
        <pc:chgData name="MINATO FUTOSHI" userId="06ad5bc6-d166-4f18-aa03-db86dadcea3a" providerId="ADAL" clId="{99805112-1720-44F2-BB03-664D5B59A82D}" dt="2024-03-02T21:54:09.919" v="24988" actId="6549"/>
        <pc:sldMkLst>
          <pc:docMk/>
          <pc:sldMk cId="1488208576" sldId="256"/>
        </pc:sldMkLst>
        <pc:spChg chg="mod">
          <ac:chgData name="MINATO FUTOSHI" userId="06ad5bc6-d166-4f18-aa03-db86dadcea3a" providerId="ADAL" clId="{99805112-1720-44F2-BB03-664D5B59A82D}" dt="2024-02-29T01:28:03.469" v="11089" actId="14100"/>
          <ac:spMkLst>
            <pc:docMk/>
            <pc:sldMk cId="1488208576" sldId="256"/>
            <ac:spMk id="3" creationId="{D4F96CFF-69CA-9D38-D653-C75103939884}"/>
          </ac:spMkLst>
        </pc:spChg>
        <pc:spChg chg="del mod">
          <ac:chgData name="MINATO FUTOSHI" userId="06ad5bc6-d166-4f18-aa03-db86dadcea3a" providerId="ADAL" clId="{99805112-1720-44F2-BB03-664D5B59A82D}" dt="2024-02-29T01:28:34.431" v="11123" actId="21"/>
          <ac:spMkLst>
            <pc:docMk/>
            <pc:sldMk cId="1488208576" sldId="256"/>
            <ac:spMk id="4" creationId="{B80D09CF-3B8C-094B-E6BF-D87F4F6D9A4E}"/>
          </ac:spMkLst>
        </pc:spChg>
        <pc:spChg chg="mod">
          <ac:chgData name="MINATO FUTOSHI" userId="06ad5bc6-d166-4f18-aa03-db86dadcea3a" providerId="ADAL" clId="{99805112-1720-44F2-BB03-664D5B59A82D}" dt="2024-02-25T21:28:49.736" v="3831" actId="1076"/>
          <ac:spMkLst>
            <pc:docMk/>
            <pc:sldMk cId="1488208576" sldId="256"/>
            <ac:spMk id="5" creationId="{2E6539E8-7795-2551-F876-BDA6100E1ACB}"/>
          </ac:spMkLst>
        </pc:spChg>
        <pc:spChg chg="add del mod">
          <ac:chgData name="MINATO FUTOSHI" userId="06ad5bc6-d166-4f18-aa03-db86dadcea3a" providerId="ADAL" clId="{99805112-1720-44F2-BB03-664D5B59A82D}" dt="2024-03-01T05:54:37.931" v="17173" actId="21"/>
          <ac:spMkLst>
            <pc:docMk/>
            <pc:sldMk cId="1488208576" sldId="256"/>
            <ac:spMk id="6" creationId="{1924967B-AF26-0D43-5562-F7A4E2CFFF9A}"/>
          </ac:spMkLst>
        </pc:spChg>
        <pc:spChg chg="add del mod">
          <ac:chgData name="MINATO FUTOSHI" userId="06ad5bc6-d166-4f18-aa03-db86dadcea3a" providerId="ADAL" clId="{99805112-1720-44F2-BB03-664D5B59A82D}" dt="2024-02-24T08:00:24.689" v="107"/>
          <ac:spMkLst>
            <pc:docMk/>
            <pc:sldMk cId="1488208576" sldId="256"/>
            <ac:spMk id="6" creationId="{31DD1A49-4A2A-02B8-CAA9-123CA218A892}"/>
          </ac:spMkLst>
        </pc:spChg>
        <pc:spChg chg="mod">
          <ac:chgData name="MINATO FUTOSHI" userId="06ad5bc6-d166-4f18-aa03-db86dadcea3a" providerId="ADAL" clId="{99805112-1720-44F2-BB03-664D5B59A82D}" dt="2024-02-24T08:00:57.824" v="250" actId="1076"/>
          <ac:spMkLst>
            <pc:docMk/>
            <pc:sldMk cId="1488208576" sldId="256"/>
            <ac:spMk id="7" creationId="{6A79A8BB-F3B8-1C19-B62B-C254ED8DDF03}"/>
          </ac:spMkLst>
        </pc:spChg>
        <pc:spChg chg="mod">
          <ac:chgData name="MINATO FUTOSHI" userId="06ad5bc6-d166-4f18-aa03-db86dadcea3a" providerId="ADAL" clId="{99805112-1720-44F2-BB03-664D5B59A82D}" dt="2024-02-29T01:28:06.194" v="11090" actId="1076"/>
          <ac:spMkLst>
            <pc:docMk/>
            <pc:sldMk cId="1488208576" sldId="256"/>
            <ac:spMk id="8" creationId="{7E3AB97E-B45C-008C-7EB0-489F3CE76791}"/>
          </ac:spMkLst>
        </pc:spChg>
        <pc:spChg chg="add del mod">
          <ac:chgData name="MINATO FUTOSHI" userId="06ad5bc6-d166-4f18-aa03-db86dadcea3a" providerId="ADAL" clId="{99805112-1720-44F2-BB03-664D5B59A82D}" dt="2024-03-01T05:54:37.931" v="17173" actId="21"/>
          <ac:spMkLst>
            <pc:docMk/>
            <pc:sldMk cId="1488208576" sldId="256"/>
            <ac:spMk id="9" creationId="{31525FD6-3566-7EF8-2830-0D8C116FB313}"/>
          </ac:spMkLst>
        </pc:spChg>
        <pc:spChg chg="add mod">
          <ac:chgData name="MINATO FUTOSHI" userId="06ad5bc6-d166-4f18-aa03-db86dadcea3a" providerId="ADAL" clId="{99805112-1720-44F2-BB03-664D5B59A82D}" dt="2024-03-02T21:54:09.919" v="24988" actId="6549"/>
          <ac:spMkLst>
            <pc:docMk/>
            <pc:sldMk cId="1488208576" sldId="256"/>
            <ac:spMk id="11" creationId="{28A89BCA-727B-36B9-B67B-A83482CE52CA}"/>
          </ac:spMkLst>
        </pc:spChg>
        <pc:spChg chg="del">
          <ac:chgData name="MINATO FUTOSHI" userId="06ad5bc6-d166-4f18-aa03-db86dadcea3a" providerId="ADAL" clId="{99805112-1720-44F2-BB03-664D5B59A82D}" dt="2024-02-24T11:20:19.167" v="1294" actId="21"/>
          <ac:spMkLst>
            <pc:docMk/>
            <pc:sldMk cId="1488208576" sldId="256"/>
            <ac:spMk id="13" creationId="{D032BB7D-535D-31AD-3C01-47CA26D86366}"/>
          </ac:spMkLst>
        </pc:spChg>
        <pc:picChg chg="add del mod ord modCrop">
          <ac:chgData name="MINATO FUTOSHI" userId="06ad5bc6-d166-4f18-aa03-db86dadcea3a" providerId="ADAL" clId="{99805112-1720-44F2-BB03-664D5B59A82D}" dt="2024-03-01T05:54:37.931" v="17173" actId="21"/>
          <ac:picMkLst>
            <pc:docMk/>
            <pc:sldMk cId="1488208576" sldId="256"/>
            <ac:picMk id="10" creationId="{5E31A793-51D9-38AD-7495-89FD6CBB2B96}"/>
          </ac:picMkLst>
        </pc:picChg>
        <pc:picChg chg="add del mod">
          <ac:chgData name="MINATO FUTOSHI" userId="06ad5bc6-d166-4f18-aa03-db86dadcea3a" providerId="ADAL" clId="{99805112-1720-44F2-BB03-664D5B59A82D}" dt="2024-03-01T06:00:28.459" v="17513" actId="478"/>
          <ac:picMkLst>
            <pc:docMk/>
            <pc:sldMk cId="1488208576" sldId="256"/>
            <ac:picMk id="2050" creationId="{C465D5A5-8725-4D0B-1C67-9B3A4F58C0CE}"/>
          </ac:picMkLst>
        </pc:picChg>
        <pc:cxnChg chg="add del mod">
          <ac:chgData name="MINATO FUTOSHI" userId="06ad5bc6-d166-4f18-aa03-db86dadcea3a" providerId="ADAL" clId="{99805112-1720-44F2-BB03-664D5B59A82D}" dt="2024-03-01T05:54:37.931" v="17173" actId="21"/>
          <ac:cxnSpMkLst>
            <pc:docMk/>
            <pc:sldMk cId="1488208576" sldId="256"/>
            <ac:cxnSpMk id="12" creationId="{F7504B72-AE3B-7C29-C2CF-A4ED46EAB1D3}"/>
          </ac:cxnSpMkLst>
        </pc:cxnChg>
      </pc:sldChg>
      <pc:sldChg chg="delSp modSp mod">
        <pc:chgData name="MINATO FUTOSHI" userId="06ad5bc6-d166-4f18-aa03-db86dadcea3a" providerId="ADAL" clId="{99805112-1720-44F2-BB03-664D5B59A82D}" dt="2024-03-02T02:09:00.780" v="23512" actId="207"/>
        <pc:sldMkLst>
          <pc:docMk/>
          <pc:sldMk cId="3569704418" sldId="260"/>
        </pc:sldMkLst>
        <pc:spChg chg="mod">
          <ac:chgData name="MINATO FUTOSHI" userId="06ad5bc6-d166-4f18-aa03-db86dadcea3a" providerId="ADAL" clId="{99805112-1720-44F2-BB03-664D5B59A82D}" dt="2024-03-02T02:08:51.560" v="23498" actId="27636"/>
          <ac:spMkLst>
            <pc:docMk/>
            <pc:sldMk cId="3569704418" sldId="260"/>
            <ac:spMk id="2" creationId="{30B7176D-EF3C-47B9-9803-65ADE695A73D}"/>
          </ac:spMkLst>
        </pc:spChg>
        <pc:spChg chg="mod">
          <ac:chgData name="MINATO FUTOSHI" userId="06ad5bc6-d166-4f18-aa03-db86dadcea3a" providerId="ADAL" clId="{99805112-1720-44F2-BB03-664D5B59A82D}" dt="2024-03-02T02:09:00.780" v="23512" actId="207"/>
          <ac:spMkLst>
            <pc:docMk/>
            <pc:sldMk cId="3569704418" sldId="260"/>
            <ac:spMk id="3" creationId="{AC4CEF94-61CF-C501-81A9-8FC83BA88998}"/>
          </ac:spMkLst>
        </pc:spChg>
        <pc:spChg chg="del">
          <ac:chgData name="MINATO FUTOSHI" userId="06ad5bc6-d166-4f18-aa03-db86dadcea3a" providerId="ADAL" clId="{99805112-1720-44F2-BB03-664D5B59A82D}" dt="2024-02-28T04:26:44.640" v="10879" actId="478"/>
          <ac:spMkLst>
            <pc:docMk/>
            <pc:sldMk cId="3569704418" sldId="260"/>
            <ac:spMk id="6" creationId="{4714B2DF-8ECE-0C04-65A7-3E1F7E4169AD}"/>
          </ac:spMkLst>
        </pc:spChg>
        <pc:spChg chg="del">
          <ac:chgData name="MINATO FUTOSHI" userId="06ad5bc6-d166-4f18-aa03-db86dadcea3a" providerId="ADAL" clId="{99805112-1720-44F2-BB03-664D5B59A82D}" dt="2024-02-28T04:26:44.640" v="10879" actId="478"/>
          <ac:spMkLst>
            <pc:docMk/>
            <pc:sldMk cId="3569704418" sldId="260"/>
            <ac:spMk id="7" creationId="{A3273B9F-E7B6-0688-29D1-61A8F521F4F5}"/>
          </ac:spMkLst>
        </pc:spChg>
        <pc:spChg chg="del">
          <ac:chgData name="MINATO FUTOSHI" userId="06ad5bc6-d166-4f18-aa03-db86dadcea3a" providerId="ADAL" clId="{99805112-1720-44F2-BB03-664D5B59A82D}" dt="2024-02-28T04:26:44.640" v="10879" actId="478"/>
          <ac:spMkLst>
            <pc:docMk/>
            <pc:sldMk cId="3569704418" sldId="260"/>
            <ac:spMk id="8" creationId="{6B67D0D6-145E-F128-54BA-B856E77B2DC2}"/>
          </ac:spMkLst>
        </pc:spChg>
        <pc:spChg chg="del">
          <ac:chgData name="MINATO FUTOSHI" userId="06ad5bc6-d166-4f18-aa03-db86dadcea3a" providerId="ADAL" clId="{99805112-1720-44F2-BB03-664D5B59A82D}" dt="2024-02-28T04:26:44.640" v="10879" actId="478"/>
          <ac:spMkLst>
            <pc:docMk/>
            <pc:sldMk cId="3569704418" sldId="260"/>
            <ac:spMk id="9" creationId="{A3EA2CDD-7B94-5D8A-7147-32576191704C}"/>
          </ac:spMkLst>
        </pc:spChg>
        <pc:spChg chg="del">
          <ac:chgData name="MINATO FUTOSHI" userId="06ad5bc6-d166-4f18-aa03-db86dadcea3a" providerId="ADAL" clId="{99805112-1720-44F2-BB03-664D5B59A82D}" dt="2024-02-28T04:26:52.483" v="10880" actId="478"/>
          <ac:spMkLst>
            <pc:docMk/>
            <pc:sldMk cId="3569704418" sldId="260"/>
            <ac:spMk id="10" creationId="{2138BD54-C401-F4FC-94C4-E4620D35922F}"/>
          </ac:spMkLst>
        </pc:spChg>
        <pc:spChg chg="del">
          <ac:chgData name="MINATO FUTOSHI" userId="06ad5bc6-d166-4f18-aa03-db86dadcea3a" providerId="ADAL" clId="{99805112-1720-44F2-BB03-664D5B59A82D}" dt="2024-02-28T04:26:44.640" v="10879" actId="478"/>
          <ac:spMkLst>
            <pc:docMk/>
            <pc:sldMk cId="3569704418" sldId="260"/>
            <ac:spMk id="12" creationId="{C9F96E11-66C3-723A-B3BF-89BCC7E7DA99}"/>
          </ac:spMkLst>
        </pc:spChg>
      </pc:sldChg>
      <pc:sldChg chg="del">
        <pc:chgData name="MINATO FUTOSHI" userId="06ad5bc6-d166-4f18-aa03-db86dadcea3a" providerId="ADAL" clId="{99805112-1720-44F2-BB03-664D5B59A82D}" dt="2024-02-25T21:26:10.863" v="3824" actId="47"/>
        <pc:sldMkLst>
          <pc:docMk/>
          <pc:sldMk cId="664467303" sldId="304"/>
        </pc:sldMkLst>
      </pc:sldChg>
      <pc:sldChg chg="addSp delSp del mod addAnim delAnim">
        <pc:chgData name="MINATO FUTOSHI" userId="06ad5bc6-d166-4f18-aa03-db86dadcea3a" providerId="ADAL" clId="{99805112-1720-44F2-BB03-664D5B59A82D}" dt="2024-02-25T21:26:56.074" v="3830" actId="47"/>
        <pc:sldMkLst>
          <pc:docMk/>
          <pc:sldMk cId="1703250177" sldId="311"/>
        </pc:sldMkLst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53" creationId="{0ED07769-D828-D73B-6EB1-4FDFBB5A74C6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81" creationId="{838FA74F-9DEE-9E4B-05AD-4A9747EE9A2E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84" creationId="{C46380CE-8E02-D6EF-6DD1-59A7E4334954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96" creationId="{068C6701-9B46-4232-1823-6B47651F816C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97" creationId="{3F300D5B-BB06-0F71-9812-9401B75B7CEF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98" creationId="{CAE29412-B4AC-5599-1390-F4BA61F2CF04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102" creationId="{906AE410-072B-5CE5-5203-976FE7AEA8B8}"/>
          </ac:spMkLst>
        </pc:spChg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104" creationId="{A1060EEA-6BB8-CEF1-3AEE-9C3734181D80}"/>
          </ac:spMkLst>
        </pc:spChg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105" creationId="{A35FA6A7-FB6C-8520-3EB5-3B791A578D5E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106" creationId="{00E4B0DB-804A-3F71-A9C9-D5035E4DED4F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110" creationId="{3422AAC4-0D19-DABF-CFA6-8B048EED38CE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111" creationId="{8EFDBB90-79DC-B31C-66E3-BFF2A60D2E12}"/>
          </ac:spMkLst>
        </pc:spChg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112" creationId="{BF190ECA-5EAA-3C35-B22A-270B6EE194E4}"/>
          </ac:spMkLst>
        </pc:spChg>
        <pc:spChg chg="del">
          <ac:chgData name="MINATO FUTOSHI" userId="06ad5bc6-d166-4f18-aa03-db86dadcea3a" providerId="ADAL" clId="{99805112-1720-44F2-BB03-664D5B59A82D}" dt="2024-02-25T21:26:53.869" v="3829" actId="478"/>
          <ac:spMkLst>
            <pc:docMk/>
            <pc:sldMk cId="1703250177" sldId="311"/>
            <ac:spMk id="113" creationId="{0A432A4F-1811-E4A5-1044-7466444298C9}"/>
          </ac:spMkLst>
        </pc:spChg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114" creationId="{6070B2ED-C12C-7FB3-3818-C946327DAF4E}"/>
          </ac:spMkLst>
        </pc:spChg>
        <pc:spChg chg="del">
          <ac:chgData name="MINATO FUTOSHI" userId="06ad5bc6-d166-4f18-aa03-db86dadcea3a" providerId="ADAL" clId="{99805112-1720-44F2-BB03-664D5B59A82D}" dt="2024-02-25T21:26:41.560" v="3828" actId="478"/>
          <ac:spMkLst>
            <pc:docMk/>
            <pc:sldMk cId="1703250177" sldId="311"/>
            <ac:spMk id="157" creationId="{83D3C75B-DDE9-C009-1E02-B7D934B911A1}"/>
          </ac:spMkLst>
        </pc:spChg>
        <pc:grpChg chg="del">
          <ac:chgData name="MINATO FUTOSHI" userId="06ad5bc6-d166-4f18-aa03-db86dadcea3a" providerId="ADAL" clId="{99805112-1720-44F2-BB03-664D5B59A82D}" dt="2024-02-25T21:26:41.560" v="3828" actId="478"/>
          <ac:grpSpMkLst>
            <pc:docMk/>
            <pc:sldMk cId="1703250177" sldId="311"/>
            <ac:grpSpMk id="57" creationId="{74505740-57F2-0CC7-5CB7-8F24D6AEED3F}"/>
          </ac:grpSpMkLst>
        </pc:grpChg>
        <pc:grpChg chg="del">
          <ac:chgData name="MINATO FUTOSHI" userId="06ad5bc6-d166-4f18-aa03-db86dadcea3a" providerId="ADAL" clId="{99805112-1720-44F2-BB03-664D5B59A82D}" dt="2024-02-25T21:26:53.869" v="3829" actId="478"/>
          <ac:grpSpMkLst>
            <pc:docMk/>
            <pc:sldMk cId="1703250177" sldId="311"/>
            <ac:grpSpMk id="107" creationId="{7E3FF9F3-BED9-1743-C52A-61EB54A95A70}"/>
          </ac:grpSpMkLst>
        </pc:grpChg>
        <pc:grpChg chg="add del">
          <ac:chgData name="MINATO FUTOSHI" userId="06ad5bc6-d166-4f18-aa03-db86dadcea3a" providerId="ADAL" clId="{99805112-1720-44F2-BB03-664D5B59A82D}" dt="2024-02-25T21:26:37.824" v="3827" actId="478"/>
          <ac:grpSpMkLst>
            <pc:docMk/>
            <pc:sldMk cId="1703250177" sldId="311"/>
            <ac:grpSpMk id="108" creationId="{B7E02FD6-0FD9-E71E-5BF4-D81EB2A02915}"/>
          </ac:grpSpMkLst>
        </pc:grpChg>
        <pc:cxnChg chg="del">
          <ac:chgData name="MINATO FUTOSHI" userId="06ad5bc6-d166-4f18-aa03-db86dadcea3a" providerId="ADAL" clId="{99805112-1720-44F2-BB03-664D5B59A82D}" dt="2024-02-25T21:26:41.560" v="3828" actId="478"/>
          <ac:cxnSpMkLst>
            <pc:docMk/>
            <pc:sldMk cId="1703250177" sldId="311"/>
            <ac:cxnSpMk id="7" creationId="{FCD2BC6B-AB49-2105-88F0-459C131A3156}"/>
          </ac:cxnSpMkLst>
        </pc:cxnChg>
        <pc:cxnChg chg="del">
          <ac:chgData name="MINATO FUTOSHI" userId="06ad5bc6-d166-4f18-aa03-db86dadcea3a" providerId="ADAL" clId="{99805112-1720-44F2-BB03-664D5B59A82D}" dt="2024-02-25T21:26:41.560" v="3828" actId="478"/>
          <ac:cxnSpMkLst>
            <pc:docMk/>
            <pc:sldMk cId="1703250177" sldId="311"/>
            <ac:cxnSpMk id="8" creationId="{0E2E5863-5653-1F32-FC34-3F6F24336382}"/>
          </ac:cxnSpMkLst>
        </pc:cxnChg>
        <pc:cxnChg chg="del">
          <ac:chgData name="MINATO FUTOSHI" userId="06ad5bc6-d166-4f18-aa03-db86dadcea3a" providerId="ADAL" clId="{99805112-1720-44F2-BB03-664D5B59A82D}" dt="2024-02-25T21:26:53.869" v="3829" actId="478"/>
          <ac:cxnSpMkLst>
            <pc:docMk/>
            <pc:sldMk cId="1703250177" sldId="311"/>
            <ac:cxnSpMk id="99" creationId="{1CA77C0C-C9A0-32DC-7010-A6585EF7CB62}"/>
          </ac:cxnSpMkLst>
        </pc:cxnChg>
        <pc:cxnChg chg="del">
          <ac:chgData name="MINATO FUTOSHI" userId="06ad5bc6-d166-4f18-aa03-db86dadcea3a" providerId="ADAL" clId="{99805112-1720-44F2-BB03-664D5B59A82D}" dt="2024-02-25T21:26:53.869" v="3829" actId="478"/>
          <ac:cxnSpMkLst>
            <pc:docMk/>
            <pc:sldMk cId="1703250177" sldId="311"/>
            <ac:cxnSpMk id="100" creationId="{AAC170E8-F3B3-364F-940F-3E4EE6E057D1}"/>
          </ac:cxnSpMkLst>
        </pc:cxnChg>
        <pc:cxnChg chg="del">
          <ac:chgData name="MINATO FUTOSHI" userId="06ad5bc6-d166-4f18-aa03-db86dadcea3a" providerId="ADAL" clId="{99805112-1720-44F2-BB03-664D5B59A82D}" dt="2024-02-25T21:26:53.869" v="3829" actId="478"/>
          <ac:cxnSpMkLst>
            <pc:docMk/>
            <pc:sldMk cId="1703250177" sldId="311"/>
            <ac:cxnSpMk id="101" creationId="{20791C61-518C-9ED2-8617-999ECFEB0889}"/>
          </ac:cxnSpMkLst>
        </pc:cxnChg>
        <pc:cxnChg chg="del">
          <ac:chgData name="MINATO FUTOSHI" userId="06ad5bc6-d166-4f18-aa03-db86dadcea3a" providerId="ADAL" clId="{99805112-1720-44F2-BB03-664D5B59A82D}" dt="2024-02-25T21:26:41.560" v="3828" actId="478"/>
          <ac:cxnSpMkLst>
            <pc:docMk/>
            <pc:sldMk cId="1703250177" sldId="311"/>
            <ac:cxnSpMk id="115" creationId="{4BBBD414-6348-D67E-98D6-6DCDB7AE32D8}"/>
          </ac:cxnSpMkLst>
        </pc:cxnChg>
      </pc:sldChg>
      <pc:sldChg chg="delSp modSp add del mod">
        <pc:chgData name="MINATO FUTOSHI" userId="06ad5bc6-d166-4f18-aa03-db86dadcea3a" providerId="ADAL" clId="{99805112-1720-44F2-BB03-664D5B59A82D}" dt="2024-02-27T23:43:44.561" v="7658" actId="47"/>
        <pc:sldMkLst>
          <pc:docMk/>
          <pc:sldMk cId="4168559542" sldId="320"/>
        </pc:sldMkLst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4" creationId="{7C139972-CC48-B2EB-0D4A-8D20CFCD1DEF}"/>
          </ac:spMkLst>
        </pc:spChg>
        <pc:spChg chg="del">
          <ac:chgData name="MINATO FUTOSHI" userId="06ad5bc6-d166-4f18-aa03-db86dadcea3a" providerId="ADAL" clId="{99805112-1720-44F2-BB03-664D5B59A82D}" dt="2024-02-27T23:40:37.795" v="7648" actId="478"/>
          <ac:spMkLst>
            <pc:docMk/>
            <pc:sldMk cId="4168559542" sldId="320"/>
            <ac:spMk id="5" creationId="{CB8C76BB-B133-8A52-8D45-C7413CCCA25D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7" creationId="{92C04B8C-03F3-A3AA-B0C0-465249A8312F}"/>
          </ac:spMkLst>
        </pc:spChg>
        <pc:spChg chg="del">
          <ac:chgData name="MINATO FUTOSHI" userId="06ad5bc6-d166-4f18-aa03-db86dadcea3a" providerId="ADAL" clId="{99805112-1720-44F2-BB03-664D5B59A82D}" dt="2024-02-27T23:40:37.795" v="7648" actId="478"/>
          <ac:spMkLst>
            <pc:docMk/>
            <pc:sldMk cId="4168559542" sldId="320"/>
            <ac:spMk id="8" creationId="{E7E5A01F-C0A9-B7B1-A9A8-DDB5113870C7}"/>
          </ac:spMkLst>
        </pc:spChg>
        <pc:spChg chg="del">
          <ac:chgData name="MINATO FUTOSHI" userId="06ad5bc6-d166-4f18-aa03-db86dadcea3a" providerId="ADAL" clId="{99805112-1720-44F2-BB03-664D5B59A82D}" dt="2024-02-27T23:40:37.795" v="7648" actId="478"/>
          <ac:spMkLst>
            <pc:docMk/>
            <pc:sldMk cId="4168559542" sldId="320"/>
            <ac:spMk id="10" creationId="{0C9AB8AD-2471-BA26-AF9A-C14FDDEBE9FB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2" creationId="{B4F9E99A-4AF8-FF42-1572-AEB1C5FAB0B0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3" creationId="{217F2645-CA53-9CAA-EBB6-31717AA9889B}"/>
          </ac:spMkLst>
        </pc:spChg>
        <pc:spChg chg="del">
          <ac:chgData name="MINATO FUTOSHI" userId="06ad5bc6-d166-4f18-aa03-db86dadcea3a" providerId="ADAL" clId="{99805112-1720-44F2-BB03-664D5B59A82D}" dt="2024-02-27T23:40:37.795" v="7648" actId="478"/>
          <ac:spMkLst>
            <pc:docMk/>
            <pc:sldMk cId="4168559542" sldId="320"/>
            <ac:spMk id="15" creationId="{674AEC80-B416-EF10-3032-95A2A8450B71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6" creationId="{AD0FE6CD-4DF5-0B14-F372-82E17D720F4E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7" creationId="{9130F020-22B5-E824-C998-83CD3189B2C2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21" creationId="{7AF7A90B-CB75-5112-1D40-7D4FD1D87554}"/>
          </ac:spMkLst>
        </pc:spChg>
        <pc:spChg chg="del">
          <ac:chgData name="MINATO FUTOSHI" userId="06ad5bc6-d166-4f18-aa03-db86dadcea3a" providerId="ADAL" clId="{99805112-1720-44F2-BB03-664D5B59A82D}" dt="2024-02-27T23:40:49.430" v="7650" actId="478"/>
          <ac:spMkLst>
            <pc:docMk/>
            <pc:sldMk cId="4168559542" sldId="320"/>
            <ac:spMk id="39" creationId="{89B8AF70-FA20-1588-186B-EC9428146436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68" creationId="{DF0C4C31-3785-8992-2ABF-DE3F0607985F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66" creationId="{41A051C6-6A0A-7C28-BD47-78525E819DBF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68" creationId="{2758F16F-4585-77EE-8BCB-39CE04BEA56E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72" creationId="{039535B0-362A-1AD1-0F7D-29240AA35E2D}"/>
          </ac:spMkLst>
        </pc:spChg>
        <pc:spChg chg="del">
          <ac:chgData name="MINATO FUTOSHI" userId="06ad5bc6-d166-4f18-aa03-db86dadcea3a" providerId="ADAL" clId="{99805112-1720-44F2-BB03-664D5B59A82D}" dt="2024-02-27T23:40:46.332" v="7649" actId="478"/>
          <ac:spMkLst>
            <pc:docMk/>
            <pc:sldMk cId="4168559542" sldId="320"/>
            <ac:spMk id="176" creationId="{705265A3-437F-A449-3A8E-B4F5216F59A9}"/>
          </ac:spMkLst>
        </pc:spChg>
        <pc:grpChg chg="del">
          <ac:chgData name="MINATO FUTOSHI" userId="06ad5bc6-d166-4f18-aa03-db86dadcea3a" providerId="ADAL" clId="{99805112-1720-44F2-BB03-664D5B59A82D}" dt="2024-02-27T23:40:46.332" v="7649" actId="478"/>
          <ac:grpSpMkLst>
            <pc:docMk/>
            <pc:sldMk cId="4168559542" sldId="320"/>
            <ac:grpSpMk id="18" creationId="{E9A2D876-1D52-CF9A-E016-A85B5281256F}"/>
          </ac:grpSpMkLst>
        </pc:grpChg>
        <pc:grpChg chg="del">
          <ac:chgData name="MINATO FUTOSHI" userId="06ad5bc6-d166-4f18-aa03-db86dadcea3a" providerId="ADAL" clId="{99805112-1720-44F2-BB03-664D5B59A82D}" dt="2024-02-27T23:40:46.332" v="7649" actId="478"/>
          <ac:grpSpMkLst>
            <pc:docMk/>
            <pc:sldMk cId="4168559542" sldId="320"/>
            <ac:grpSpMk id="144" creationId="{908623FB-0954-1964-FF41-E3D3441E2F0F}"/>
          </ac:grpSpMkLst>
        </pc:grpChg>
        <pc:grpChg chg="del">
          <ac:chgData name="MINATO FUTOSHI" userId="06ad5bc6-d166-4f18-aa03-db86dadcea3a" providerId="ADAL" clId="{99805112-1720-44F2-BB03-664D5B59A82D}" dt="2024-02-27T23:40:46.332" v="7649" actId="478"/>
          <ac:grpSpMkLst>
            <pc:docMk/>
            <pc:sldMk cId="4168559542" sldId="320"/>
            <ac:grpSpMk id="173" creationId="{CBEB03CE-BF2C-6BA3-B7C2-46D17DDB07F1}"/>
          </ac:grpSpMkLst>
        </pc:grpChg>
        <pc:picChg chg="del">
          <ac:chgData name="MINATO FUTOSHI" userId="06ad5bc6-d166-4f18-aa03-db86dadcea3a" providerId="ADAL" clId="{99805112-1720-44F2-BB03-664D5B59A82D}" dt="2024-02-27T23:40:37.795" v="7648" actId="478"/>
          <ac:picMkLst>
            <pc:docMk/>
            <pc:sldMk cId="4168559542" sldId="320"/>
            <ac:picMk id="2" creationId="{40949CA8-03E4-7BB4-52EA-52573306507C}"/>
          </ac:picMkLst>
        </pc:picChg>
        <pc:cxnChg chg="del">
          <ac:chgData name="MINATO FUTOSHI" userId="06ad5bc6-d166-4f18-aa03-db86dadcea3a" providerId="ADAL" clId="{99805112-1720-44F2-BB03-664D5B59A82D}" dt="2024-02-27T23:40:37.795" v="7648" actId="478"/>
          <ac:cxnSpMkLst>
            <pc:docMk/>
            <pc:sldMk cId="4168559542" sldId="320"/>
            <ac:cxnSpMk id="9" creationId="{FB4ABFF5-78D1-5156-36DB-9108A8241616}"/>
          </ac:cxnSpMkLst>
        </pc:cxnChg>
        <pc:cxnChg chg="mod">
          <ac:chgData name="MINATO FUTOSHI" userId="06ad5bc6-d166-4f18-aa03-db86dadcea3a" providerId="ADAL" clId="{99805112-1720-44F2-BB03-664D5B59A82D}" dt="2024-02-27T23:40:46.332" v="7649" actId="478"/>
          <ac:cxnSpMkLst>
            <pc:docMk/>
            <pc:sldMk cId="4168559542" sldId="320"/>
            <ac:cxnSpMk id="64" creationId="{83E857EE-7921-1FF2-1E6D-EE597FC678C3}"/>
          </ac:cxnSpMkLst>
        </pc:cxnChg>
        <pc:cxnChg chg="del">
          <ac:chgData name="MINATO FUTOSHI" userId="06ad5bc6-d166-4f18-aa03-db86dadcea3a" providerId="ADAL" clId="{99805112-1720-44F2-BB03-664D5B59A82D}" dt="2024-02-27T23:40:46.332" v="7649" actId="478"/>
          <ac:cxnSpMkLst>
            <pc:docMk/>
            <pc:sldMk cId="4168559542" sldId="320"/>
            <ac:cxnSpMk id="170" creationId="{9E3C093B-B044-792E-04BE-1C8A1F30D43D}"/>
          </ac:cxnSpMkLst>
        </pc:cxnChg>
      </pc:sldChg>
      <pc:sldChg chg="addSp delSp modSp add mod modAnim">
        <pc:chgData name="MINATO FUTOSHI" userId="06ad5bc6-d166-4f18-aa03-db86dadcea3a" providerId="ADAL" clId="{99805112-1720-44F2-BB03-664D5B59A82D}" dt="2024-03-02T22:39:35.159" v="24992"/>
        <pc:sldMkLst>
          <pc:docMk/>
          <pc:sldMk cId="1365327526" sldId="339"/>
        </pc:sldMkLst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3" creationId="{EEF42B4D-C846-9580-C171-5C8E44B8AEE3}"/>
          </ac:spMkLst>
        </pc:spChg>
        <pc:spChg chg="del">
          <ac:chgData name="MINATO FUTOSHI" userId="06ad5bc6-d166-4f18-aa03-db86dadcea3a" providerId="ADAL" clId="{99805112-1720-44F2-BB03-664D5B59A82D}" dt="2024-03-02T21:04:36.717" v="23688" actId="21"/>
          <ac:spMkLst>
            <pc:docMk/>
            <pc:sldMk cId="1365327526" sldId="339"/>
            <ac:spMk id="4" creationId="{117B871D-9360-3CD4-CACD-78B867EA1074}"/>
          </ac:spMkLst>
        </pc:spChg>
        <pc:spChg chg="del mod">
          <ac:chgData name="MINATO FUTOSHI" userId="06ad5bc6-d166-4f18-aa03-db86dadcea3a" providerId="ADAL" clId="{99805112-1720-44F2-BB03-664D5B59A82D}" dt="2024-03-02T21:05:48.199" v="23789" actId="478"/>
          <ac:spMkLst>
            <pc:docMk/>
            <pc:sldMk cId="1365327526" sldId="339"/>
            <ac:spMk id="14" creationId="{EA554AD1-A72D-D526-9A18-EDF70A5B2BB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19" creationId="{8F9DDEF8-D9F6-BC9C-C147-78AC653ADE6A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0" creationId="{418AA199-D564-E467-1726-646318BC3235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1" creationId="{EAFCFAC6-A63A-59A2-FF6E-89F0657A4B60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2" creationId="{175E6639-8AA2-1B07-4B96-329A907109C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3" creationId="{347B2E75-64E6-3E66-D80B-7247FB55DFBC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4" creationId="{CD3D1D1C-863B-2913-4B55-67F7F0509829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6" creationId="{841ABB90-C4A2-C077-6869-FEEF320433DF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" creationId="{3E266AF8-9819-A8EE-35D7-4CDC5DB188F8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8" creationId="{EEDEE8FE-C7C9-A30E-9BC9-D253C3F2F09D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9" creationId="{27AB0682-221D-BC75-798A-10AC0160AEB6}"/>
          </ac:spMkLst>
        </pc:spChg>
        <pc:spChg chg="del mod">
          <ac:chgData name="MINATO FUTOSHI" userId="06ad5bc6-d166-4f18-aa03-db86dadcea3a" providerId="ADAL" clId="{99805112-1720-44F2-BB03-664D5B59A82D}" dt="2024-03-02T21:07:23.442" v="23797"/>
          <ac:spMkLst>
            <pc:docMk/>
            <pc:sldMk cId="1365327526" sldId="339"/>
            <ac:spMk id="30" creationId="{66E49D9D-418C-A92F-E21A-E7C25509563A}"/>
          </ac:spMkLst>
        </pc:spChg>
        <pc:spChg chg="mod">
          <ac:chgData name="MINATO FUTOSHI" userId="06ad5bc6-d166-4f18-aa03-db86dadcea3a" providerId="ADAL" clId="{99805112-1720-44F2-BB03-664D5B59A82D}" dt="2024-03-02T21:07:37.205" v="23806" actId="1076"/>
          <ac:spMkLst>
            <pc:docMk/>
            <pc:sldMk cId="1365327526" sldId="339"/>
            <ac:spMk id="31" creationId="{49349153-308D-271F-E1B5-88C8C959D7F4}"/>
          </ac:spMkLst>
        </pc:spChg>
        <pc:spChg chg="del mod">
          <ac:chgData name="MINATO FUTOSHI" userId="06ad5bc6-d166-4f18-aa03-db86dadcea3a" providerId="ADAL" clId="{99805112-1720-44F2-BB03-664D5B59A82D}" dt="2024-03-02T21:05:43.283" v="23787" actId="478"/>
          <ac:spMkLst>
            <pc:docMk/>
            <pc:sldMk cId="1365327526" sldId="339"/>
            <ac:spMk id="32" creationId="{378DEA7D-DBEF-D51A-4512-AC9B3701D28A}"/>
          </ac:spMkLst>
        </pc:spChg>
        <pc:spChg chg="add mod">
          <ac:chgData name="MINATO FUTOSHI" userId="06ad5bc6-d166-4f18-aa03-db86dadcea3a" providerId="ADAL" clId="{99805112-1720-44F2-BB03-664D5B59A82D}" dt="2024-03-02T21:44:50.575" v="24578" actId="1076"/>
          <ac:spMkLst>
            <pc:docMk/>
            <pc:sldMk cId="1365327526" sldId="339"/>
            <ac:spMk id="33" creationId="{1EF4BD00-A6E4-026D-BB08-86CC0B09C756}"/>
          </ac:spMkLst>
        </pc:spChg>
        <pc:spChg chg="add mod">
          <ac:chgData name="MINATO FUTOSHI" userId="06ad5bc6-d166-4f18-aa03-db86dadcea3a" providerId="ADAL" clId="{99805112-1720-44F2-BB03-664D5B59A82D}" dt="2024-03-02T21:44:50.575" v="24578" actId="1076"/>
          <ac:spMkLst>
            <pc:docMk/>
            <pc:sldMk cId="1365327526" sldId="339"/>
            <ac:spMk id="34" creationId="{61422FF5-7969-8785-4D8C-365E1C19AD0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46" creationId="{42005108-B87F-E265-C75C-169393000253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47" creationId="{EA74475A-C070-F491-990F-7E53E687B16E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48" creationId="{3C35D3A3-210E-B23D-0480-94DB74C63A18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49" creationId="{15DFD68C-5545-B2EB-81FC-1409966FC55C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0" creationId="{65CE8C7E-B75D-65EE-473E-28AA151D8C6C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1" creationId="{7FF2CCB8-487F-61D8-D41D-D8282C0406A1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2" creationId="{3E5D27FE-C682-78E8-4408-B9642DAC35D8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3" creationId="{1E9F90AD-77A8-346A-B9AE-324FBC2DB2C9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4" creationId="{C5445BB0-0677-4F54-D68E-5C4F4832C041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5" creationId="{8D928493-9521-1BB7-46AE-AB7E9A694AE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56" creationId="{B08D1285-D1E4-F025-C42F-BFB7811F96B2}"/>
          </ac:spMkLst>
        </pc:spChg>
        <pc:spChg chg="mod">
          <ac:chgData name="MINATO FUTOSHI" userId="06ad5bc6-d166-4f18-aa03-db86dadcea3a" providerId="ADAL" clId="{99805112-1720-44F2-BB03-664D5B59A82D}" dt="2024-03-02T21:14:04.328" v="23878" actId="207"/>
          <ac:spMkLst>
            <pc:docMk/>
            <pc:sldMk cId="1365327526" sldId="339"/>
            <ac:spMk id="58" creationId="{74D5FF28-496F-E961-BA1A-7EE9866558BE}"/>
          </ac:spMkLst>
        </pc:spChg>
        <pc:spChg chg="add mod">
          <ac:chgData name="MINATO FUTOSHI" userId="06ad5bc6-d166-4f18-aa03-db86dadcea3a" providerId="ADAL" clId="{99805112-1720-44F2-BB03-664D5B59A82D}" dt="2024-03-02T21:44:50.575" v="24578" actId="1076"/>
          <ac:spMkLst>
            <pc:docMk/>
            <pc:sldMk cId="1365327526" sldId="339"/>
            <ac:spMk id="59" creationId="{952090DE-8607-1740-029F-9EBAA675CF5D}"/>
          </ac:spMkLst>
        </pc:spChg>
        <pc:spChg chg="add del mod">
          <ac:chgData name="MINATO FUTOSHI" userId="06ad5bc6-d166-4f18-aa03-db86dadcea3a" providerId="ADAL" clId="{99805112-1720-44F2-BB03-664D5B59A82D}" dt="2024-03-02T21:14:19.308" v="23882" actId="478"/>
          <ac:spMkLst>
            <pc:docMk/>
            <pc:sldMk cId="1365327526" sldId="339"/>
            <ac:spMk id="60" creationId="{D6D276A2-73A8-D792-605F-48F6007DE124}"/>
          </ac:spMkLst>
        </pc:spChg>
        <pc:spChg chg="add mod">
          <ac:chgData name="MINATO FUTOSHI" userId="06ad5bc6-d166-4f18-aa03-db86dadcea3a" providerId="ADAL" clId="{99805112-1720-44F2-BB03-664D5B59A82D}" dt="2024-03-02T21:44:50.575" v="24578" actId="1076"/>
          <ac:spMkLst>
            <pc:docMk/>
            <pc:sldMk cId="1365327526" sldId="339"/>
            <ac:spMk id="61" creationId="{6C96C494-177B-5006-D3A3-5DE2AF5B41F5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74" creationId="{CA63F00C-49CB-1FB9-B560-5F08D12C8AE6}"/>
          </ac:spMkLst>
        </pc:spChg>
        <pc:spChg chg="mod">
          <ac:chgData name="MINATO FUTOSHI" userId="06ad5bc6-d166-4f18-aa03-db86dadcea3a" providerId="ADAL" clId="{99805112-1720-44F2-BB03-664D5B59A82D}" dt="2024-03-02T21:14:48.509" v="23886" actId="1076"/>
          <ac:spMkLst>
            <pc:docMk/>
            <pc:sldMk cId="1365327526" sldId="339"/>
            <ac:spMk id="76" creationId="{9FFFFCC7-9DAE-A6F0-99EC-EE0088B39C28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77" creationId="{EF057646-F212-33E9-AB82-F0E66080D050}"/>
          </ac:spMkLst>
        </pc:spChg>
        <pc:spChg chg="del mod">
          <ac:chgData name="MINATO FUTOSHI" userId="06ad5bc6-d166-4f18-aa03-db86dadcea3a" providerId="ADAL" clId="{99805112-1720-44F2-BB03-664D5B59A82D}" dt="2024-03-02T21:15:27.050" v="23895" actId="478"/>
          <ac:spMkLst>
            <pc:docMk/>
            <pc:sldMk cId="1365327526" sldId="339"/>
            <ac:spMk id="79" creationId="{D3A3D3BC-1DD9-867F-2B63-9E4B402FE4BC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0" creationId="{18AFF92A-3428-E56C-20F2-DEE413AA46AA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1" creationId="{F4CA93F2-A8E2-38D2-30AC-AE9E0D7777C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2" creationId="{D5810CF5-DE57-3F7A-0F7E-526342CD0CDD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3" creationId="{070101F4-E3AB-6C35-21D0-330654D25669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4" creationId="{025A611B-A9C5-B56C-F16A-F0F35AE09B6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5" creationId="{59224DC4-84B6-AD4F-B163-04B118AC11C5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6" creationId="{21BC93FB-627E-BD5F-0203-3C5E61E28CCD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7" creationId="{0E72E81D-CF86-A501-FABD-989EB95682D9}"/>
          </ac:spMkLst>
        </pc:spChg>
        <pc:spChg chg="add del mod">
          <ac:chgData name="MINATO FUTOSHI" userId="06ad5bc6-d166-4f18-aa03-db86dadcea3a" providerId="ADAL" clId="{99805112-1720-44F2-BB03-664D5B59A82D}" dt="2024-03-02T21:15:41.016" v="23899" actId="478"/>
          <ac:spMkLst>
            <pc:docMk/>
            <pc:sldMk cId="1365327526" sldId="339"/>
            <ac:spMk id="98" creationId="{8FD1A238-B547-E997-3806-917B5DA3405F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99" creationId="{36704F2C-900C-288A-AD06-64AA6D6255FB}"/>
          </ac:spMkLst>
        </pc:spChg>
        <pc:spChg chg="add del mod">
          <ac:chgData name="MINATO FUTOSHI" userId="06ad5bc6-d166-4f18-aa03-db86dadcea3a" providerId="ADAL" clId="{99805112-1720-44F2-BB03-664D5B59A82D}" dt="2024-03-02T21:15:44.051" v="23900" actId="478"/>
          <ac:spMkLst>
            <pc:docMk/>
            <pc:sldMk cId="1365327526" sldId="339"/>
            <ac:spMk id="100" creationId="{B6CD27C3-7D1C-21C4-D0A2-DE48439C3A61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01" creationId="{299A4101-7A59-5061-D48E-1B362270C08E}"/>
          </ac:spMkLst>
        </pc:spChg>
        <pc:spChg chg="mod">
          <ac:chgData name="MINATO FUTOSHI" userId="06ad5bc6-d166-4f18-aa03-db86dadcea3a" providerId="ADAL" clId="{99805112-1720-44F2-BB03-664D5B59A82D}" dt="2024-03-02T21:12:23.548" v="23860" actId="403"/>
          <ac:spMkLst>
            <pc:docMk/>
            <pc:sldMk cId="1365327526" sldId="339"/>
            <ac:spMk id="103" creationId="{E423C0D9-148B-0880-97A3-8F58EA639FE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104" creationId="{165306A5-DCAA-2708-70CE-7E169D8111A0}"/>
          </ac:spMkLst>
        </pc:spChg>
        <pc:spChg chg="del mod">
          <ac:chgData name="MINATO FUTOSHI" userId="06ad5bc6-d166-4f18-aa03-db86dadcea3a" providerId="ADAL" clId="{99805112-1720-44F2-BB03-664D5B59A82D}" dt="2024-03-02T21:15:19.474" v="23893" actId="478"/>
          <ac:spMkLst>
            <pc:docMk/>
            <pc:sldMk cId="1365327526" sldId="339"/>
            <ac:spMk id="124" creationId="{93D8E96C-964B-20C0-C120-01190F8E9B23}"/>
          </ac:spMkLst>
        </pc:spChg>
        <pc:spChg chg="del mod">
          <ac:chgData name="MINATO FUTOSHI" userId="06ad5bc6-d166-4f18-aa03-db86dadcea3a" providerId="ADAL" clId="{99805112-1720-44F2-BB03-664D5B59A82D}" dt="2024-03-02T21:15:22.056" v="23894" actId="478"/>
          <ac:spMkLst>
            <pc:docMk/>
            <pc:sldMk cId="1365327526" sldId="339"/>
            <ac:spMk id="129" creationId="{B0A7BF4B-59D9-DA80-9629-FE7374E4614E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133" creationId="{155E8398-5E55-1470-CA44-73C41F7FC22E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137" creationId="{B1518AD2-F2E3-3F04-BD44-4A2F8614596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144" creationId="{ADA53E1E-62E2-774F-DC57-95CB2259E387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49" creationId="{B9734450-43B3-C1C4-0CC9-7FE2AD62BEE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0" creationId="{79209177-A465-AC1A-F621-600EBC63A42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1" creationId="{FDE505F6-B2E5-698C-2DE6-A4FBED60C06F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2" creationId="{AB0B3F8C-3EDB-62BC-40D1-D363EB2A8477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3" creationId="{35874532-269E-A9D8-40F5-4A2D958AEB0A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4" creationId="{965A065D-DE22-9417-5F85-7A5E56CC0D3B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5" creationId="{39C2CD09-D484-FC0C-EC64-176BFE1DBF7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6" creationId="{7E791E2E-56C8-C6C6-F85D-E5644942A58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7" creationId="{A932C8EC-7E5C-C1A9-005A-03045D9BB6E0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59" creationId="{AEC95878-C564-EA4E-2A41-A6EEDD360405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160" creationId="{3106D981-DCAE-2172-74CC-76914DAA912E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161" creationId="{9FBBCAA7-0591-30CB-7B15-94AD2ECFE419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73" creationId="{DC1C780B-36FD-E0CD-2A7F-FEEE23EE58F6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74" creationId="{D69E4C0E-9FA5-96F7-5EBE-CCFE5366CBC0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75" creationId="{FEA4EA7B-B70B-70C9-EF8A-21032C3D3B9E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176" creationId="{92A7E55E-7541-86C9-1276-D675CB02EEB5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15" creationId="{C748F0D1-993F-9423-AA65-2008C76A95E3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16" creationId="{1C610E1C-D1A1-54DB-CC53-55D96AE7B0B8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17" creationId="{DA071665-9682-ADD4-FD11-CFCD5D873BFA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38" creationId="{44585C0F-7384-8462-7209-8C63A0E02AB5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39" creationId="{CAAD03A3-9FA3-0B88-B9F5-EECF564FFF4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42" creationId="{55525EA4-C75D-9533-9042-5117788DFD5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43" creationId="{8B6E7476-2150-E351-D511-7519D3F87E54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45" creationId="{640076AD-6809-EB3E-440E-ADBB703C5D13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46" creationId="{167E492C-339A-7C38-E333-2536D147F5F0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0" creationId="{2061F166-2D06-4B1B-6AD5-215B4D636BBE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1" creationId="{25E6FB44-C478-8E6D-A1F9-3CDCF0D8EAF1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2" creationId="{0C5D834D-20A4-D3CF-8589-85B9C094842C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3" creationId="{F9F37245-7DBC-663C-6DAA-07A2D86B9DC9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74" creationId="{1EC361E5-6BD1-DA93-1D6C-6AC2FFC08DE2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76" creationId="{F91A9290-E0EC-4F0D-912C-F0890BBFCCA3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77" creationId="{B6ABD192-9E6D-4E07-72FC-22041F0AAB43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80" creationId="{FFB5B78F-6D18-5FBA-CCC2-A932D041C849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81" creationId="{D6F26BEC-44E2-3E92-58E6-AE1D9B3C92F3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82" creationId="{C939B723-3088-D8EE-1AB3-972DCF4F89BE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86" creationId="{39AEE884-BE85-DB2A-184F-E88650B07245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89" creationId="{AE2CF075-F461-BFE4-3F1C-CCD0E6E97F62}"/>
          </ac:spMkLst>
        </pc:spChg>
        <pc:spChg chg="del">
          <ac:chgData name="MINATO FUTOSHI" userId="06ad5bc6-d166-4f18-aa03-db86dadcea3a" providerId="ADAL" clId="{99805112-1720-44F2-BB03-664D5B59A82D}" dt="2024-03-02T21:04:31.110" v="23686" actId="21"/>
          <ac:spMkLst>
            <pc:docMk/>
            <pc:sldMk cId="1365327526" sldId="339"/>
            <ac:spMk id="290" creationId="{BEA1B6B3-7ABB-8D29-79D8-1F5A67C8EA92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91" creationId="{467C2460-21FD-447A-4186-09067B252CAD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92" creationId="{AE067642-717C-8A0B-985A-9509E5269A4D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93" creationId="{9949D669-89C2-E305-CC6A-917BED774CDB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294" creationId="{4B2A0E47-E65D-575D-453E-0C0D0C64DE04}"/>
          </ac:spMkLst>
        </pc:spChg>
        <pc:spChg chg="add mod">
          <ac:chgData name="MINATO FUTOSHI" userId="06ad5bc6-d166-4f18-aa03-db86dadcea3a" providerId="ADAL" clId="{99805112-1720-44F2-BB03-664D5B59A82D}" dt="2024-03-02T21:44:50.575" v="24578" actId="1076"/>
          <ac:spMkLst>
            <pc:docMk/>
            <pc:sldMk cId="1365327526" sldId="339"/>
            <ac:spMk id="296" creationId="{F7923510-17A1-582C-C613-DEFA8A7AF7D6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297" creationId="{91766697-91AB-D6E9-5CAB-C64DACF815DD}"/>
          </ac:spMkLst>
        </pc:spChg>
        <pc:spChg chg="add del mod">
          <ac:chgData name="MINATO FUTOSHI" userId="06ad5bc6-d166-4f18-aa03-db86dadcea3a" providerId="ADAL" clId="{99805112-1720-44F2-BB03-664D5B59A82D}" dt="2024-03-02T21:13:23.971" v="23866" actId="478"/>
          <ac:spMkLst>
            <pc:docMk/>
            <pc:sldMk cId="1365327526" sldId="339"/>
            <ac:spMk id="298" creationId="{7134CE2D-8668-40E5-0E65-DF131C7E0BBA}"/>
          </ac:spMkLst>
        </pc:spChg>
        <pc:spChg chg="add del mod">
          <ac:chgData name="MINATO FUTOSHI" userId="06ad5bc6-d166-4f18-aa03-db86dadcea3a" providerId="ADAL" clId="{99805112-1720-44F2-BB03-664D5B59A82D}" dt="2024-03-02T21:14:15.999" v="23881" actId="478"/>
          <ac:spMkLst>
            <pc:docMk/>
            <pc:sldMk cId="1365327526" sldId="339"/>
            <ac:spMk id="299" creationId="{B426A4CC-1B3E-F016-7301-AD34BF261312}"/>
          </ac:spMkLst>
        </pc:spChg>
        <pc:spChg chg="add del mod">
          <ac:chgData name="MINATO FUTOSHI" userId="06ad5bc6-d166-4f18-aa03-db86dadcea3a" providerId="ADAL" clId="{99805112-1720-44F2-BB03-664D5B59A82D}" dt="2024-03-02T21:13:20.831" v="23865" actId="478"/>
          <ac:spMkLst>
            <pc:docMk/>
            <pc:sldMk cId="1365327526" sldId="339"/>
            <ac:spMk id="300" creationId="{47B4D421-D520-EC60-0DF3-E8170B99AD13}"/>
          </ac:spMkLst>
        </pc:spChg>
        <pc:spChg chg="add del mod">
          <ac:chgData name="MINATO FUTOSHI" userId="06ad5bc6-d166-4f18-aa03-db86dadcea3a" providerId="ADAL" clId="{99805112-1720-44F2-BB03-664D5B59A82D}" dt="2024-03-02T21:13:23.971" v="23866" actId="478"/>
          <ac:spMkLst>
            <pc:docMk/>
            <pc:sldMk cId="1365327526" sldId="339"/>
            <ac:spMk id="301" creationId="{13574C5A-E2DD-25E1-B1A9-EBE3F4BEA085}"/>
          </ac:spMkLst>
        </pc:spChg>
        <pc:spChg chg="add del mod">
          <ac:chgData name="MINATO FUTOSHI" userId="06ad5bc6-d166-4f18-aa03-db86dadcea3a" providerId="ADAL" clId="{99805112-1720-44F2-BB03-664D5B59A82D}" dt="2024-03-02T21:13:32.913" v="23870" actId="478"/>
          <ac:spMkLst>
            <pc:docMk/>
            <pc:sldMk cId="1365327526" sldId="339"/>
            <ac:spMk id="302" creationId="{9E8F7AAB-5E27-B375-DC47-7800AA0246D6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304" creationId="{CBE52C57-B1CF-3071-6B27-157D64D546B0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305" creationId="{8A8DB79A-B1E6-A0CB-E529-9D60C8F9F84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306" creationId="{7B3653C6-748E-DBB3-E168-BE3ACC829444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307" creationId="{19C96D95-3EE6-09A3-F65C-46EDB26AEAA7}"/>
          </ac:spMkLst>
        </pc:spChg>
        <pc:spChg chg="mod">
          <ac:chgData name="MINATO FUTOSHI" userId="06ad5bc6-d166-4f18-aa03-db86dadcea3a" providerId="ADAL" clId="{99805112-1720-44F2-BB03-664D5B59A82D}" dt="2024-03-02T21:13:03.229" v="23863"/>
          <ac:spMkLst>
            <pc:docMk/>
            <pc:sldMk cId="1365327526" sldId="339"/>
            <ac:spMk id="308" creationId="{97C2F558-6641-C4DD-99D8-0F8327788804}"/>
          </ac:spMkLst>
        </pc:spChg>
        <pc:spChg chg="add del mod">
          <ac:chgData name="MINATO FUTOSHI" userId="06ad5bc6-d166-4f18-aa03-db86dadcea3a" providerId="ADAL" clId="{99805112-1720-44F2-BB03-664D5B59A82D}" dt="2024-03-02T21:13:34.848" v="23872" actId="478"/>
          <ac:spMkLst>
            <pc:docMk/>
            <pc:sldMk cId="1365327526" sldId="339"/>
            <ac:spMk id="309" creationId="{524A01C3-8E0B-C619-083A-82C9AEBD3898}"/>
          </ac:spMkLst>
        </pc:spChg>
        <pc:spChg chg="add del mod">
          <ac:chgData name="MINATO FUTOSHI" userId="06ad5bc6-d166-4f18-aa03-db86dadcea3a" providerId="ADAL" clId="{99805112-1720-44F2-BB03-664D5B59A82D}" dt="2024-03-02T21:13:36.991" v="23873" actId="478"/>
          <ac:spMkLst>
            <pc:docMk/>
            <pc:sldMk cId="1365327526" sldId="339"/>
            <ac:spMk id="310" creationId="{72A39090-65DB-2742-89C2-5C960D171E7C}"/>
          </ac:spMkLst>
        </pc:spChg>
        <pc:spChg chg="add del mod">
          <ac:chgData name="MINATO FUTOSHI" userId="06ad5bc6-d166-4f18-aa03-db86dadcea3a" providerId="ADAL" clId="{99805112-1720-44F2-BB03-664D5B59A82D}" dt="2024-03-02T21:13:26.531" v="23868" actId="478"/>
          <ac:spMkLst>
            <pc:docMk/>
            <pc:sldMk cId="1365327526" sldId="339"/>
            <ac:spMk id="311" creationId="{474A693F-07D1-5E88-03F2-99E12D1FF09B}"/>
          </ac:spMkLst>
        </pc:spChg>
        <pc:spChg chg="add del mod">
          <ac:chgData name="MINATO FUTOSHI" userId="06ad5bc6-d166-4f18-aa03-db86dadcea3a" providerId="ADAL" clId="{99805112-1720-44F2-BB03-664D5B59A82D}" dt="2024-03-02T21:13:23.971" v="23866" actId="478"/>
          <ac:spMkLst>
            <pc:docMk/>
            <pc:sldMk cId="1365327526" sldId="339"/>
            <ac:spMk id="312" creationId="{CB3A5671-85D8-E2F7-90A8-AE5AE73C5AEA}"/>
          </ac:spMkLst>
        </pc:spChg>
        <pc:spChg chg="add mod">
          <ac:chgData name="MINATO FUTOSHI" userId="06ad5bc6-d166-4f18-aa03-db86dadcea3a" providerId="ADAL" clId="{99805112-1720-44F2-BB03-664D5B59A82D}" dt="2024-03-02T21:44:53.635" v="24579" actId="1076"/>
          <ac:spMkLst>
            <pc:docMk/>
            <pc:sldMk cId="1365327526" sldId="339"/>
            <ac:spMk id="317" creationId="{057DBCA1-0813-11E7-B416-B72A8ED0FAE6}"/>
          </ac:spMkLst>
        </pc:s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5" creationId="{B1D860A3-1AC7-8F16-7B23-E4E07865F76E}"/>
          </ac:grpSpMkLst>
        </pc:gr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9" creationId="{4FAE5E86-2E0C-DB4B-E7D6-74DB791B4A01}"/>
          </ac:grpSpMkLst>
        </pc:grpChg>
        <pc:grpChg chg="del mod">
          <ac:chgData name="MINATO FUTOSHI" userId="06ad5bc6-d166-4f18-aa03-db86dadcea3a" providerId="ADAL" clId="{99805112-1720-44F2-BB03-664D5B59A82D}" dt="2024-03-02T21:05:46.785" v="23788" actId="478"/>
          <ac:grpSpMkLst>
            <pc:docMk/>
            <pc:sldMk cId="1365327526" sldId="339"/>
            <ac:grpSpMk id="13" creationId="{0FD1F6CC-57FC-F686-14DD-7DB6B694FE8A}"/>
          </ac:grpSpMkLst>
        </pc:gr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18" creationId="{9AA0DE04-74E9-7F2E-45DE-60A8AF7178DB}"/>
          </ac:grpSpMkLst>
        </pc:grpChg>
        <pc:grpChg chg="add mod">
          <ac:chgData name="MINATO FUTOSHI" userId="06ad5bc6-d166-4f18-aa03-db86dadcea3a" providerId="ADAL" clId="{99805112-1720-44F2-BB03-664D5B59A82D}" dt="2024-03-02T21:44:50.575" v="24578" actId="1076"/>
          <ac:grpSpMkLst>
            <pc:docMk/>
            <pc:sldMk cId="1365327526" sldId="339"/>
            <ac:grpSpMk id="35" creationId="{F86EF243-12E0-A5C2-0BCA-ACDB731717A6}"/>
          </ac:grpSpMkLst>
        </pc:grpChg>
        <pc:grpChg chg="add mod">
          <ac:chgData name="MINATO FUTOSHI" userId="06ad5bc6-d166-4f18-aa03-db86dadcea3a" providerId="ADAL" clId="{99805112-1720-44F2-BB03-664D5B59A82D}" dt="2024-03-02T21:44:50.575" v="24578" actId="1076"/>
          <ac:grpSpMkLst>
            <pc:docMk/>
            <pc:sldMk cId="1365327526" sldId="339"/>
            <ac:grpSpMk id="73" creationId="{537FE118-2902-01BD-9D5F-263FC98D3913}"/>
          </ac:grpSpMkLst>
        </pc:grpChg>
        <pc:grpChg chg="mod">
          <ac:chgData name="MINATO FUTOSHI" userId="06ad5bc6-d166-4f18-aa03-db86dadcea3a" providerId="ADAL" clId="{99805112-1720-44F2-BB03-664D5B59A82D}" dt="2024-03-02T21:13:03.229" v="23863"/>
          <ac:grpSpMkLst>
            <pc:docMk/>
            <pc:sldMk cId="1365327526" sldId="339"/>
            <ac:grpSpMk id="78" creationId="{8838DEC8-0C91-5DCA-4B15-44196E2758B9}"/>
          </ac:grpSpMkLst>
        </pc:gr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105" creationId="{D12BBA66-24D6-CFE9-9F53-AD60CE8B5E5B}"/>
          </ac:grpSpMkLst>
        </pc:grpChg>
        <pc:grpChg chg="add del mod">
          <ac:chgData name="MINATO FUTOSHI" userId="06ad5bc6-d166-4f18-aa03-db86dadcea3a" providerId="ADAL" clId="{99805112-1720-44F2-BB03-664D5B59A82D}" dt="2024-03-02T21:13:20.831" v="23865" actId="478"/>
          <ac:grpSpMkLst>
            <pc:docMk/>
            <pc:sldMk cId="1365327526" sldId="339"/>
            <ac:grpSpMk id="130" creationId="{212AED5F-AF73-FD6F-A619-1A860172EBAF}"/>
          </ac:grpSpMkLst>
        </pc:grpChg>
        <pc:grpChg chg="add del mod">
          <ac:chgData name="MINATO FUTOSHI" userId="06ad5bc6-d166-4f18-aa03-db86dadcea3a" providerId="ADAL" clId="{99805112-1720-44F2-BB03-664D5B59A82D}" dt="2024-03-02T21:13:20.831" v="23865" actId="478"/>
          <ac:grpSpMkLst>
            <pc:docMk/>
            <pc:sldMk cId="1365327526" sldId="339"/>
            <ac:grpSpMk id="162" creationId="{D5BD6684-85BC-B966-05DD-3DAA221DB383}"/>
          </ac:grpSpMkLst>
        </pc:gr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218" creationId="{90EDC045-A978-9BAE-58F7-DB56A639819C}"/>
          </ac:grpSpMkLst>
        </pc:grpChg>
        <pc:grpChg chg="del">
          <ac:chgData name="MINATO FUTOSHI" userId="06ad5bc6-d166-4f18-aa03-db86dadcea3a" providerId="ADAL" clId="{99805112-1720-44F2-BB03-664D5B59A82D}" dt="2024-03-02T21:04:31.110" v="23686" actId="21"/>
          <ac:grpSpMkLst>
            <pc:docMk/>
            <pc:sldMk cId="1365327526" sldId="339"/>
            <ac:grpSpMk id="247" creationId="{7CC9E745-7D68-86B9-D7FC-BA3AAF5B25B3}"/>
          </ac:grpSpMkLst>
        </pc:grpChg>
        <pc:grpChg chg="add mod">
          <ac:chgData name="MINATO FUTOSHI" userId="06ad5bc6-d166-4f18-aa03-db86dadcea3a" providerId="ADAL" clId="{99805112-1720-44F2-BB03-664D5B59A82D}" dt="2024-03-02T21:44:50.575" v="24578" actId="1076"/>
          <ac:grpSpMkLst>
            <pc:docMk/>
            <pc:sldMk cId="1365327526" sldId="339"/>
            <ac:grpSpMk id="288" creationId="{1F0B765B-786B-0586-6662-E26182CDD0E7}"/>
          </ac:grpSpMkLst>
        </pc:grpChg>
        <pc:grpChg chg="add del mod">
          <ac:chgData name="MINATO FUTOSHI" userId="06ad5bc6-d166-4f18-aa03-db86dadcea3a" providerId="ADAL" clId="{99805112-1720-44F2-BB03-664D5B59A82D}" dt="2024-03-02T21:13:23.971" v="23866" actId="478"/>
          <ac:grpSpMkLst>
            <pc:docMk/>
            <pc:sldMk cId="1365327526" sldId="339"/>
            <ac:grpSpMk id="303" creationId="{45FB534E-F22C-944F-3415-0195A57C4C17}"/>
          </ac:grpSpMkLst>
        </pc:grpChg>
        <pc:picChg chg="add mod">
          <ac:chgData name="MINATO FUTOSHI" userId="06ad5bc6-d166-4f18-aa03-db86dadcea3a" providerId="ADAL" clId="{99805112-1720-44F2-BB03-664D5B59A82D}" dt="2024-03-02T22:39:18.309" v="24990" actId="1076"/>
          <ac:picMkLst>
            <pc:docMk/>
            <pc:sldMk cId="1365327526" sldId="339"/>
            <ac:picMk id="2" creationId="{1E5303A5-630C-B109-44E8-333A0EBEA4F6}"/>
          </ac:picMkLst>
        </pc:picChg>
        <pc:picChg chg="mod">
          <ac:chgData name="MINATO FUTOSHI" userId="06ad5bc6-d166-4f18-aa03-db86dadcea3a" providerId="ADAL" clId="{99805112-1720-44F2-BB03-664D5B59A82D}" dt="2024-03-02T21:05:38.319" v="23786" actId="1076"/>
          <ac:picMkLst>
            <pc:docMk/>
            <pc:sldMk cId="1365327526" sldId="339"/>
            <ac:picMk id="2" creationId="{6F6BCD0C-04F8-4D2B-BE63-258A3EEB12EF}"/>
          </ac:picMkLst>
        </pc:picChg>
        <pc:picChg chg="mod">
          <ac:chgData name="MINATO FUTOSHI" userId="06ad5bc6-d166-4f18-aa03-db86dadcea3a" providerId="ADAL" clId="{99805112-1720-44F2-BB03-664D5B59A82D}" dt="2024-03-02T21:07:31.247" v="23801" actId="1076"/>
          <ac:picMkLst>
            <pc:docMk/>
            <pc:sldMk cId="1365327526" sldId="339"/>
            <ac:picMk id="2050" creationId="{CA321084-F4A9-736B-CF15-D4FB8BFFA22C}"/>
          </ac:picMkLst>
        </pc:picChg>
        <pc:cxnChg chg="mod">
          <ac:chgData name="MINATO FUTOSHI" userId="06ad5bc6-d166-4f18-aa03-db86dadcea3a" providerId="ADAL" clId="{99805112-1720-44F2-BB03-664D5B59A82D}" dt="2024-03-02T21:05:38.319" v="23786" actId="1076"/>
          <ac:cxnSpMkLst>
            <pc:docMk/>
            <pc:sldMk cId="1365327526" sldId="339"/>
            <ac:cxnSpMk id="8" creationId="{5F8B01D2-6F1C-D034-A435-3BC335B80B9F}"/>
          </ac:cxnSpMkLst>
        </pc:cxnChg>
        <pc:cxnChg chg="del mod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7" creationId="{7976AB37-E2A9-92C2-65A4-124CEADA79D1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36" creationId="{532DBDAD-6418-820F-3D26-AC5C5823B926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37" creationId="{D5CBA050-7BA0-167A-FA77-7F4C1D883836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38" creationId="{62F3B73B-06EB-9090-38EC-BD3542984F17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39" creationId="{2C2107A1-EBEA-EBEC-8FF0-285A88B3E73F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0" creationId="{674D5AA3-2A19-2385-37C2-C4CC80532882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1" creationId="{C3D6F814-04CE-997F-B31B-D458B938A1A4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2" creationId="{E945DF45-6D8F-C77F-09BE-DD038BFB30FF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3" creationId="{B8141388-FD21-5B00-2856-8221C34D7F1E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4" creationId="{772ACE28-54C9-B6A8-C3A3-168B5E89AF59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45" creationId="{A11670C2-3F83-0263-1365-61F75D142681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57" creationId="{38DD9D36-931E-F3CF-D7F6-EAFD3A5659AD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2" creationId="{3336CCD3-603B-70F9-C6D7-801452DD0906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3" creationId="{B371C0EC-1FE9-AA8A-7148-65C694AA1083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4" creationId="{BC7F470E-B11A-35E5-262C-1FEB4F298177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5" creationId="{A5C29AE6-33AB-3C6B-583B-41FE1EA62CD3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6" creationId="{7B67CD06-1168-D3D8-351B-185CDA1888A9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7" creationId="{40974299-0E55-3072-17A2-4E0F14B311F8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8" creationId="{D8697B07-0F6B-F731-885D-DF55FFF341F3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69" creationId="{3C1D7B1C-FAD1-39B3-5F3C-0479C5C3BC94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70" creationId="{12C8D8F3-96F7-48F4-B9E9-A70D0FACF561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71" creationId="{73C4009F-AF3C-CD98-2122-41F4E3B237F2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72" creationId="{494DC839-56E6-EE7B-CF79-0C4D228E01F4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75" creationId="{3EEC36B4-4C34-BACB-A9A0-1C44DD7B1518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0" creationId="{DE059E88-AB85-0463-5E64-92AEF19743BD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1" creationId="{14CAA0D9-5B34-A3E4-DBE3-FF3D21629396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2" creationId="{2A6B049B-B526-A8BE-EBA1-E37D23A13C5F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3" creationId="{D61FEA14-35E5-D5EB-FF54-60C994FBF741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4" creationId="{BF8438D0-AEB6-0B00-98C5-96C98CFDE218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5" creationId="{11F29441-88D0-D62B-BF84-67E7EF216BC1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6" creationId="{E59B5BC3-DD71-855A-AEAF-86BC5D7B570C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7" creationId="{3FC4A522-E296-25F6-2ABB-3C8C81404A48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8" creationId="{9FF3F103-F109-53ED-4E78-EC7D04885645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89" creationId="{1EFDD4DF-5299-8D61-DD3F-8AAA2629BD6B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02" creationId="{61A54D8F-D93C-896C-A456-5EF0F618D0E9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32" creationId="{F800A780-1004-E8B1-89B3-75B65D22E364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36" creationId="{FD6ABE37-8022-C938-0B2F-F394F0C087F6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39" creationId="{A32077CA-A377-2129-E7D8-EF4CBDBEAFBC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0" creationId="{1475C887-1188-198C-63E2-F02AC8FE7437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2" creationId="{6DED094D-895D-F15C-4C9B-A07D35E7547F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3" creationId="{BAEE75C8-616F-7C13-46B9-F9A047735B6C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5" creationId="{B9616A9C-35BB-22C7-64C5-00B4AD7E7A10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6" creationId="{969BDCE9-5A46-9B58-281C-46FD0BAD76B5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7" creationId="{29612BED-9137-68EA-B317-5F79B81A5E3D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48" creationId="{F578DE7B-22C8-CA70-E439-345F95E4F36F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58" creationId="{1D5F6FB7-9E75-9783-A14F-AA83BE403D9D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3" creationId="{07858022-5B15-C8A3-8DE4-5E7E557021CD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4" creationId="{0F836775-60AB-AF73-D1EF-F4966CA580A6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5" creationId="{D3C6C182-AC8F-01C4-86B5-09C3090B6933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6" creationId="{0194DA5B-7073-638B-DAE6-2CD2F7107150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7" creationId="{17231890-AD56-1184-0CE3-14300B3499BE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8" creationId="{6D46E023-7F61-22A7-0CE0-EC0F90229554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69" creationId="{C4718816-F2B5-F907-152E-733373F9DF75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70" creationId="{8786F8F0-060B-ADC4-3BB3-47DDF752720A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71" creationId="{A8728CE3-6097-CBA5-76E4-9E23442519A3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172" creationId="{C0C5A8D3-72C7-A76B-0B9A-65ABB0823029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77" creationId="{7EDDB9C8-6432-3A19-8007-04BC2D304307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78" creationId="{A0A9811C-256D-4EA0-F048-385B7B624DDA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79" creationId="{F7624365-9702-4087-A38D-29150D6C6DB9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0" creationId="{419A4D9A-C20E-24F4-C4DA-0432713AE27E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1" creationId="{2DE772AF-2186-3AD6-4842-A0465B19176E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2" creationId="{96164296-B15C-4E42-0C24-584CFD8942C9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3" creationId="{B8CB9D40-DC2A-A5EE-2C8F-D6A1A50221D5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4" creationId="{0CFC4E47-C01E-6898-936E-F05170145CC4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5" creationId="{62BDCF1A-9474-7914-C215-285340513000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6" creationId="{EAC64ADD-8FAE-B7A0-0613-5B9315590940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187" creationId="{97A0824B-8480-2DE2-61E5-856A15F82441}"/>
          </ac:cxnSpMkLst>
        </pc:cxnChg>
        <pc:cxnChg chg="mod">
          <ac:chgData name="MINATO FUTOSHI" userId="06ad5bc6-d166-4f18-aa03-db86dadcea3a" providerId="ADAL" clId="{99805112-1720-44F2-BB03-664D5B59A82D}" dt="2024-03-02T21:13:03.229" v="23863"/>
          <ac:cxnSpMkLst>
            <pc:docMk/>
            <pc:sldMk cId="1365327526" sldId="339"/>
            <ac:cxnSpMk id="244" creationId="{ED3C28D7-5613-BAA9-F953-318C17589D09}"/>
          </ac:cxnSpMkLst>
        </pc:cxnChg>
        <pc:cxnChg chg="add del mod">
          <ac:chgData name="MINATO FUTOSHI" userId="06ad5bc6-d166-4f18-aa03-db86dadcea3a" providerId="ADAL" clId="{99805112-1720-44F2-BB03-664D5B59A82D}" dt="2024-03-02T21:13:20.831" v="23865" actId="478"/>
          <ac:cxnSpMkLst>
            <pc:docMk/>
            <pc:sldMk cId="1365327526" sldId="339"/>
            <ac:cxnSpMk id="283" creationId="{24AA6EDE-77F9-9BBF-4AF7-CC78502FB557}"/>
          </ac:cxnSpMkLst>
        </pc:cxnChg>
        <pc:cxnChg chg="add del mod">
          <ac:chgData name="MINATO FUTOSHI" userId="06ad5bc6-d166-4f18-aa03-db86dadcea3a" providerId="ADAL" clId="{99805112-1720-44F2-BB03-664D5B59A82D}" dt="2024-03-02T21:13:20.831" v="23865" actId="478"/>
          <ac:cxnSpMkLst>
            <pc:docMk/>
            <pc:sldMk cId="1365327526" sldId="339"/>
            <ac:cxnSpMk id="284" creationId="{809C352C-E1A0-65FB-ACA9-D6383BE99401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285" creationId="{A602B546-34C7-FF25-F3B5-0F522EFD0A64}"/>
          </ac:cxnSpMkLst>
        </pc:cxnChg>
        <pc:cxnChg chg="del">
          <ac:chgData name="MINATO FUTOSHI" userId="06ad5bc6-d166-4f18-aa03-db86dadcea3a" providerId="ADAL" clId="{99805112-1720-44F2-BB03-664D5B59A82D}" dt="2024-03-02T21:04:31.110" v="23686" actId="21"/>
          <ac:cxnSpMkLst>
            <pc:docMk/>
            <pc:sldMk cId="1365327526" sldId="339"/>
            <ac:cxnSpMk id="287" creationId="{A843B1C1-134E-F566-14B5-FCBB8009A5C8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295" creationId="{8A1D3F67-BA6A-4A9F-E86C-1769E513D012}"/>
          </ac:cxnSpMkLst>
        </pc:cxnChg>
        <pc:cxnChg chg="add mod">
          <ac:chgData name="MINATO FUTOSHI" userId="06ad5bc6-d166-4f18-aa03-db86dadcea3a" providerId="ADAL" clId="{99805112-1720-44F2-BB03-664D5B59A82D}" dt="2024-03-02T21:44:50.575" v="24578" actId="1076"/>
          <ac:cxnSpMkLst>
            <pc:docMk/>
            <pc:sldMk cId="1365327526" sldId="339"/>
            <ac:cxnSpMk id="316" creationId="{0F8E374A-E374-3444-2FE9-0630C63E301E}"/>
          </ac:cxnSpMkLst>
        </pc:cxnChg>
      </pc:sldChg>
      <pc:sldChg chg="addSp delSp modSp del mod ord">
        <pc:chgData name="MINATO FUTOSHI" userId="06ad5bc6-d166-4f18-aa03-db86dadcea3a" providerId="ADAL" clId="{99805112-1720-44F2-BB03-664D5B59A82D}" dt="2024-03-02T21:04:03.584" v="23683" actId="2696"/>
        <pc:sldMkLst>
          <pc:docMk/>
          <pc:sldMk cId="3311538690" sldId="339"/>
        </pc:sldMkLst>
        <pc:spChg chg="del">
          <ac:chgData name="MINATO FUTOSHI" userId="06ad5bc6-d166-4f18-aa03-db86dadcea3a" providerId="ADAL" clId="{99805112-1720-44F2-BB03-664D5B59A82D}" dt="2024-02-28T02:32:28.598" v="9916" actId="478"/>
          <ac:spMkLst>
            <pc:docMk/>
            <pc:sldMk cId="3311538690" sldId="339"/>
            <ac:spMk id="2" creationId="{C90B611B-5CE3-13BD-FEA3-888110F6AAA0}"/>
          </ac:spMkLst>
        </pc:spChg>
        <pc:spChg chg="add mod">
          <ac:chgData name="MINATO FUTOSHI" userId="06ad5bc6-d166-4f18-aa03-db86dadcea3a" providerId="ADAL" clId="{99805112-1720-44F2-BB03-664D5B59A82D}" dt="2024-03-01T02:44:47.862" v="16859" actId="1038"/>
          <ac:spMkLst>
            <pc:docMk/>
            <pc:sldMk cId="3311538690" sldId="339"/>
            <ac:spMk id="3" creationId="{718510C4-77D9-31AC-6CB7-28AF06E05DD3}"/>
          </ac:spMkLst>
        </pc:spChg>
        <pc:spChg chg="del mod">
          <ac:chgData name="MINATO FUTOSHI" userId="06ad5bc6-d166-4f18-aa03-db86dadcea3a" providerId="ADAL" clId="{99805112-1720-44F2-BB03-664D5B59A82D}" dt="2024-02-29T02:16:45.839" v="12696" actId="478"/>
          <ac:spMkLst>
            <pc:docMk/>
            <pc:sldMk cId="3311538690" sldId="339"/>
            <ac:spMk id="3" creationId="{F34BDE14-D73A-86C2-4452-CE4BD5D33465}"/>
          </ac:spMkLst>
        </pc:spChg>
        <pc:spChg chg="mod">
          <ac:chgData name="MINATO FUTOSHI" userId="06ad5bc6-d166-4f18-aa03-db86dadcea3a" providerId="ADAL" clId="{99805112-1720-44F2-BB03-664D5B59A82D}" dt="2024-03-01T02:47:02.434" v="16928" actId="404"/>
          <ac:spMkLst>
            <pc:docMk/>
            <pc:sldMk cId="3311538690" sldId="339"/>
            <ac:spMk id="4" creationId="{4A1F46FC-D783-F4B4-F3D3-341458DFF4EC}"/>
          </ac:spMkLst>
        </pc:spChg>
        <pc:spChg chg="del">
          <ac:chgData name="MINATO FUTOSHI" userId="06ad5bc6-d166-4f18-aa03-db86dadcea3a" providerId="ADAL" clId="{99805112-1720-44F2-BB03-664D5B59A82D}" dt="2024-02-28T02:32:33.921" v="9918" actId="478"/>
          <ac:spMkLst>
            <pc:docMk/>
            <pc:sldMk cId="3311538690" sldId="339"/>
            <ac:spMk id="5" creationId="{F69EABDB-5A77-6719-3510-3A9C902CAADE}"/>
          </ac:spMkLst>
        </pc:spChg>
        <pc:spChg chg="mod">
          <ac:chgData name="MINATO FUTOSHI" userId="06ad5bc6-d166-4f18-aa03-db86dadcea3a" providerId="ADAL" clId="{99805112-1720-44F2-BB03-664D5B59A82D}" dt="2024-02-28T03:45:39.951" v="10034" actId="1076"/>
          <ac:spMkLst>
            <pc:docMk/>
            <pc:sldMk cId="3311538690" sldId="339"/>
            <ac:spMk id="6" creationId="{5BD62F9F-DA01-B34F-5A69-5794BF5D2226}"/>
          </ac:spMkLst>
        </pc:spChg>
        <pc:spChg chg="mod">
          <ac:chgData name="MINATO FUTOSHI" userId="06ad5bc6-d166-4f18-aa03-db86dadcea3a" providerId="ADAL" clId="{99805112-1720-44F2-BB03-664D5B59A82D}" dt="2024-03-01T02:43:33.549" v="16770" actId="164"/>
          <ac:spMkLst>
            <pc:docMk/>
            <pc:sldMk cId="3311538690" sldId="339"/>
            <ac:spMk id="7" creationId="{BF2A11BB-AB3B-0BC4-1C95-9B53C92E0F2A}"/>
          </ac:spMkLst>
        </pc:spChg>
        <pc:spChg chg="del">
          <ac:chgData name="MINATO FUTOSHI" userId="06ad5bc6-d166-4f18-aa03-db86dadcea3a" providerId="ADAL" clId="{99805112-1720-44F2-BB03-664D5B59A82D}" dt="2024-02-28T02:32:25.200" v="9915" actId="478"/>
          <ac:spMkLst>
            <pc:docMk/>
            <pc:sldMk cId="3311538690" sldId="339"/>
            <ac:spMk id="9" creationId="{A5C6C873-2EC6-03BD-4696-BA6655620254}"/>
          </ac:spMkLst>
        </pc:spChg>
        <pc:spChg chg="mod">
          <ac:chgData name="MINATO FUTOSHI" userId="06ad5bc6-d166-4f18-aa03-db86dadcea3a" providerId="ADAL" clId="{99805112-1720-44F2-BB03-664D5B59A82D}" dt="2024-03-01T02:43:38.401" v="16772"/>
          <ac:spMkLst>
            <pc:docMk/>
            <pc:sldMk cId="3311538690" sldId="339"/>
            <ac:spMk id="10" creationId="{1DC4BE5A-3B9C-AF09-35C6-9892AE92C442}"/>
          </ac:spMkLst>
        </pc:spChg>
        <pc:spChg chg="del">
          <ac:chgData name="MINATO FUTOSHI" userId="06ad5bc6-d166-4f18-aa03-db86dadcea3a" providerId="ADAL" clId="{99805112-1720-44F2-BB03-664D5B59A82D}" dt="2024-02-28T02:32:28.598" v="9916" actId="478"/>
          <ac:spMkLst>
            <pc:docMk/>
            <pc:sldMk cId="3311538690" sldId="339"/>
            <ac:spMk id="10" creationId="{7298BE75-2BE5-8FFA-779F-47ADCB48FA76}"/>
          </ac:spMkLst>
        </pc:spChg>
        <pc:spChg chg="mod">
          <ac:chgData name="MINATO FUTOSHI" userId="06ad5bc6-d166-4f18-aa03-db86dadcea3a" providerId="ADAL" clId="{99805112-1720-44F2-BB03-664D5B59A82D}" dt="2024-03-01T02:43:38.401" v="16772"/>
          <ac:spMkLst>
            <pc:docMk/>
            <pc:sldMk cId="3311538690" sldId="339"/>
            <ac:spMk id="11" creationId="{3C8774DF-6833-81EF-E17B-8072F9992A35}"/>
          </ac:spMkLst>
        </pc:spChg>
        <pc:spChg chg="del">
          <ac:chgData name="MINATO FUTOSHI" userId="06ad5bc6-d166-4f18-aa03-db86dadcea3a" providerId="ADAL" clId="{99805112-1720-44F2-BB03-664D5B59A82D}" dt="2024-02-28T02:32:28.598" v="9916" actId="478"/>
          <ac:spMkLst>
            <pc:docMk/>
            <pc:sldMk cId="3311538690" sldId="339"/>
            <ac:spMk id="11" creationId="{834E3799-540C-5B9D-B106-34FBB9ED15EE}"/>
          </ac:spMkLst>
        </pc:spChg>
        <pc:spChg chg="mod">
          <ac:chgData name="MINATO FUTOSHI" userId="06ad5bc6-d166-4f18-aa03-db86dadcea3a" providerId="ADAL" clId="{99805112-1720-44F2-BB03-664D5B59A82D}" dt="2024-03-01T02:43:38.401" v="16772"/>
          <ac:spMkLst>
            <pc:docMk/>
            <pc:sldMk cId="3311538690" sldId="339"/>
            <ac:spMk id="12" creationId="{86DA29C9-1BAA-9F6A-C3C9-B1B2DCCF4EDF}"/>
          </ac:spMkLst>
        </pc:spChg>
        <pc:spChg chg="del">
          <ac:chgData name="MINATO FUTOSHI" userId="06ad5bc6-d166-4f18-aa03-db86dadcea3a" providerId="ADAL" clId="{99805112-1720-44F2-BB03-664D5B59A82D}" dt="2024-02-28T02:32:22.581" v="9914" actId="478"/>
          <ac:spMkLst>
            <pc:docMk/>
            <pc:sldMk cId="3311538690" sldId="339"/>
            <ac:spMk id="12" creationId="{8B60FB8A-8E88-9572-C176-32A31731022A}"/>
          </ac:spMkLst>
        </pc:spChg>
        <pc:spChg chg="del">
          <ac:chgData name="MINATO FUTOSHI" userId="06ad5bc6-d166-4f18-aa03-db86dadcea3a" providerId="ADAL" clId="{99805112-1720-44F2-BB03-664D5B59A82D}" dt="2024-02-28T02:32:30.886" v="9917" actId="478"/>
          <ac:spMkLst>
            <pc:docMk/>
            <pc:sldMk cId="3311538690" sldId="339"/>
            <ac:spMk id="13" creationId="{7763F797-7DB5-F3E1-EEB5-60390EF37EA6}"/>
          </ac:spMkLst>
        </pc:spChg>
        <pc:spChg chg="del">
          <ac:chgData name="MINATO FUTOSHI" userId="06ad5bc6-d166-4f18-aa03-db86dadcea3a" providerId="ADAL" clId="{99805112-1720-44F2-BB03-664D5B59A82D}" dt="2024-02-28T02:32:28.598" v="9916" actId="478"/>
          <ac:spMkLst>
            <pc:docMk/>
            <pc:sldMk cId="3311538690" sldId="339"/>
            <ac:spMk id="14" creationId="{0D31ED2F-710D-161E-9EE3-943A438BCAB8}"/>
          </ac:spMkLst>
        </pc:spChg>
        <pc:spChg chg="add mod">
          <ac:chgData name="MINATO FUTOSHI" userId="06ad5bc6-d166-4f18-aa03-db86dadcea3a" providerId="ADAL" clId="{99805112-1720-44F2-BB03-664D5B59A82D}" dt="2024-03-01T07:35:19.076" v="20523" actId="14100"/>
          <ac:spMkLst>
            <pc:docMk/>
            <pc:sldMk cId="3311538690" sldId="339"/>
            <ac:spMk id="14" creationId="{9CAFE0D6-6D41-7DC0-BE86-5031EBEB3518}"/>
          </ac:spMkLst>
        </pc:spChg>
        <pc:spChg chg="mod">
          <ac:chgData name="MINATO FUTOSHI" userId="06ad5bc6-d166-4f18-aa03-db86dadcea3a" providerId="ADAL" clId="{99805112-1720-44F2-BB03-664D5B59A82D}" dt="2024-03-01T02:43:38.401" v="16772"/>
          <ac:spMkLst>
            <pc:docMk/>
            <pc:sldMk cId="3311538690" sldId="339"/>
            <ac:spMk id="15" creationId="{8C48D9BB-2D6C-ADFF-6679-E1D6847B96C0}"/>
          </ac:spMkLst>
        </pc:spChg>
        <pc:spChg chg="del">
          <ac:chgData name="MINATO FUTOSHI" userId="06ad5bc6-d166-4f18-aa03-db86dadcea3a" providerId="ADAL" clId="{99805112-1720-44F2-BB03-664D5B59A82D}" dt="2024-02-28T02:32:30.886" v="9917" actId="478"/>
          <ac:spMkLst>
            <pc:docMk/>
            <pc:sldMk cId="3311538690" sldId="339"/>
            <ac:spMk id="15" creationId="{B030AB37-D589-3BCA-CEA2-F7CD564CADC0}"/>
          </ac:spMkLst>
        </pc:spChg>
        <pc:spChg chg="mod">
          <ac:chgData name="MINATO FUTOSHI" userId="06ad5bc6-d166-4f18-aa03-db86dadcea3a" providerId="ADAL" clId="{99805112-1720-44F2-BB03-664D5B59A82D}" dt="2024-03-01T02:43:33.549" v="16770" actId="164"/>
          <ac:spMkLst>
            <pc:docMk/>
            <pc:sldMk cId="3311538690" sldId="339"/>
            <ac:spMk id="16" creationId="{565EE9CF-D59D-27FA-0CE0-99D6A7816B78}"/>
          </ac:spMkLst>
        </pc:spChg>
        <pc:spChg chg="add mod">
          <ac:chgData name="MINATO FUTOSHI" userId="06ad5bc6-d166-4f18-aa03-db86dadcea3a" providerId="ADAL" clId="{99805112-1720-44F2-BB03-664D5B59A82D}" dt="2024-03-01T02:44:39.565" v="16832" actId="1037"/>
          <ac:spMkLst>
            <pc:docMk/>
            <pc:sldMk cId="3311538690" sldId="339"/>
            <ac:spMk id="19" creationId="{74A25F2B-CA35-9E39-6392-838C3968C4C1}"/>
          </ac:spMkLst>
        </pc:spChg>
        <pc:spChg chg="add mod">
          <ac:chgData name="MINATO FUTOSHI" userId="06ad5bc6-d166-4f18-aa03-db86dadcea3a" providerId="ADAL" clId="{99805112-1720-44F2-BB03-664D5B59A82D}" dt="2024-02-29T03:43:10.244" v="13122" actId="403"/>
          <ac:spMkLst>
            <pc:docMk/>
            <pc:sldMk cId="3311538690" sldId="339"/>
            <ac:spMk id="20" creationId="{6532FDC4-D95D-59C4-A865-B7E610D697EB}"/>
          </ac:spMkLst>
        </pc:spChg>
        <pc:spChg chg="add mod">
          <ac:chgData name="MINATO FUTOSHI" userId="06ad5bc6-d166-4f18-aa03-db86dadcea3a" providerId="ADAL" clId="{99805112-1720-44F2-BB03-664D5B59A82D}" dt="2024-03-01T02:45:13.490" v="16870" actId="1076"/>
          <ac:spMkLst>
            <pc:docMk/>
            <pc:sldMk cId="3311538690" sldId="339"/>
            <ac:spMk id="21" creationId="{F8581171-E1F6-D43D-C1D7-AF4493563A08}"/>
          </ac:spMkLst>
        </pc:spChg>
        <pc:spChg chg="add mod">
          <ac:chgData name="MINATO FUTOSHI" userId="06ad5bc6-d166-4f18-aa03-db86dadcea3a" providerId="ADAL" clId="{99805112-1720-44F2-BB03-664D5B59A82D}" dt="2024-03-01T02:44:41.043" v="16833" actId="1076"/>
          <ac:spMkLst>
            <pc:docMk/>
            <pc:sldMk cId="3311538690" sldId="339"/>
            <ac:spMk id="22" creationId="{C5E9377B-F03E-E068-E8FD-3B251A98A705}"/>
          </ac:spMkLst>
        </pc:spChg>
        <pc:spChg chg="add mod">
          <ac:chgData name="MINATO FUTOSHI" userId="06ad5bc6-d166-4f18-aa03-db86dadcea3a" providerId="ADAL" clId="{99805112-1720-44F2-BB03-664D5B59A82D}" dt="2024-02-28T03:47:17.809" v="10098" actId="1076"/>
          <ac:spMkLst>
            <pc:docMk/>
            <pc:sldMk cId="3311538690" sldId="339"/>
            <ac:spMk id="23" creationId="{EE11BED2-A123-4EE3-461D-41E6A2C5E832}"/>
          </ac:spMkLst>
        </pc:spChg>
        <pc:spChg chg="add mod">
          <ac:chgData name="MINATO FUTOSHI" userId="06ad5bc6-d166-4f18-aa03-db86dadcea3a" providerId="ADAL" clId="{99805112-1720-44F2-BB03-664D5B59A82D}" dt="2024-02-28T03:47:21.437" v="10100" actId="1076"/>
          <ac:spMkLst>
            <pc:docMk/>
            <pc:sldMk cId="3311538690" sldId="339"/>
            <ac:spMk id="24" creationId="{3C54BD6E-3077-AC76-8FB6-66A012744245}"/>
          </ac:spMkLst>
        </pc:spChg>
        <pc:spChg chg="mod">
          <ac:chgData name="MINATO FUTOSHI" userId="06ad5bc6-d166-4f18-aa03-db86dadcea3a" providerId="ADAL" clId="{99805112-1720-44F2-BB03-664D5B59A82D}" dt="2024-03-01T02:43:38.401" v="16772"/>
          <ac:spMkLst>
            <pc:docMk/>
            <pc:sldMk cId="3311538690" sldId="339"/>
            <ac:spMk id="25" creationId="{7C19DFAD-4A3F-F78B-CEE2-3521A90698C8}"/>
          </ac:spMkLst>
        </pc:spChg>
        <pc:spChg chg="add mod">
          <ac:chgData name="MINATO FUTOSHI" userId="06ad5bc6-d166-4f18-aa03-db86dadcea3a" providerId="ADAL" clId="{99805112-1720-44F2-BB03-664D5B59A82D}" dt="2024-03-01T02:44:50.076" v="16860" actId="1076"/>
          <ac:spMkLst>
            <pc:docMk/>
            <pc:sldMk cId="3311538690" sldId="339"/>
            <ac:spMk id="26" creationId="{C4298C25-EFDE-C82D-B77B-DF3D45C9B0B3}"/>
          </ac:spMkLst>
        </pc:spChg>
        <pc:spChg chg="add mod">
          <ac:chgData name="MINATO FUTOSHI" userId="06ad5bc6-d166-4f18-aa03-db86dadcea3a" providerId="ADAL" clId="{99805112-1720-44F2-BB03-664D5B59A82D}" dt="2024-03-01T02:44:52.067" v="16861" actId="1076"/>
          <ac:spMkLst>
            <pc:docMk/>
            <pc:sldMk cId="3311538690" sldId="339"/>
            <ac:spMk id="27" creationId="{6F8EE145-8374-8B2B-D637-72FEC4889067}"/>
          </ac:spMkLst>
        </pc:spChg>
        <pc:spChg chg="add mod">
          <ac:chgData name="MINATO FUTOSHI" userId="06ad5bc6-d166-4f18-aa03-db86dadcea3a" providerId="ADAL" clId="{99805112-1720-44F2-BB03-664D5B59A82D}" dt="2024-03-01T02:44:58.333" v="16863" actId="1076"/>
          <ac:spMkLst>
            <pc:docMk/>
            <pc:sldMk cId="3311538690" sldId="339"/>
            <ac:spMk id="28" creationId="{3D268335-7699-1C0C-FB90-A1C96BD40514}"/>
          </ac:spMkLst>
        </pc:spChg>
        <pc:spChg chg="add mod">
          <ac:chgData name="MINATO FUTOSHI" userId="06ad5bc6-d166-4f18-aa03-db86dadcea3a" providerId="ADAL" clId="{99805112-1720-44F2-BB03-664D5B59A82D}" dt="2024-03-01T02:45:02.646" v="16865" actId="1076"/>
          <ac:spMkLst>
            <pc:docMk/>
            <pc:sldMk cId="3311538690" sldId="339"/>
            <ac:spMk id="29" creationId="{78CD96EC-3BF3-A717-199A-F7A049DE217E}"/>
          </ac:spMkLst>
        </pc:spChg>
        <pc:spChg chg="add mod">
          <ac:chgData name="MINATO FUTOSHI" userId="06ad5bc6-d166-4f18-aa03-db86dadcea3a" providerId="ADAL" clId="{99805112-1720-44F2-BB03-664D5B59A82D}" dt="2024-03-01T07:35:30.588" v="20526" actId="1076"/>
          <ac:spMkLst>
            <pc:docMk/>
            <pc:sldMk cId="3311538690" sldId="339"/>
            <ac:spMk id="30" creationId="{B90BD64C-72D7-B767-3A0D-A3A039202CF3}"/>
          </ac:spMkLst>
        </pc:spChg>
        <pc:spChg chg="add mod">
          <ac:chgData name="MINATO FUTOSHI" userId="06ad5bc6-d166-4f18-aa03-db86dadcea3a" providerId="ADAL" clId="{99805112-1720-44F2-BB03-664D5B59A82D}" dt="2024-03-01T07:35:01.887" v="20516" actId="403"/>
          <ac:spMkLst>
            <pc:docMk/>
            <pc:sldMk cId="3311538690" sldId="339"/>
            <ac:spMk id="31" creationId="{ED4FD630-75C9-6794-03CE-F7E45B91F59B}"/>
          </ac:spMkLst>
        </pc:spChg>
        <pc:spChg chg="add del mod">
          <ac:chgData name="MINATO FUTOSHI" userId="06ad5bc6-d166-4f18-aa03-db86dadcea3a" providerId="ADAL" clId="{99805112-1720-44F2-BB03-664D5B59A82D}" dt="2024-03-01T07:35:23.084" v="20524" actId="1076"/>
          <ac:spMkLst>
            <pc:docMk/>
            <pc:sldMk cId="3311538690" sldId="339"/>
            <ac:spMk id="32" creationId="{A52A2DF0-F446-6736-65C8-755849A630FD}"/>
          </ac:spMkLst>
        </pc:spChg>
        <pc:spChg chg="mod ord">
          <ac:chgData name="MINATO FUTOSHI" userId="06ad5bc6-d166-4f18-aa03-db86dadcea3a" providerId="ADAL" clId="{99805112-1720-44F2-BB03-664D5B59A82D}" dt="2024-03-01T02:46:46.453" v="16923" actId="207"/>
          <ac:spMkLst>
            <pc:docMk/>
            <pc:sldMk cId="3311538690" sldId="339"/>
            <ac:spMk id="103" creationId="{16BB19FA-EF43-3936-BEDD-BB6C7A5A6AF0}"/>
          </ac:spMkLst>
        </pc:spChg>
        <pc:spChg chg="mod">
          <ac:chgData name="MINATO FUTOSHI" userId="06ad5bc6-d166-4f18-aa03-db86dadcea3a" providerId="ADAL" clId="{99805112-1720-44F2-BB03-664D5B59A82D}" dt="2024-02-28T03:45:47.511" v="10055" actId="1038"/>
          <ac:spMkLst>
            <pc:docMk/>
            <pc:sldMk cId="3311538690" sldId="339"/>
            <ac:spMk id="104" creationId="{5DF351B9-1BD1-9A4B-FEBB-B1F03F913D56}"/>
          </ac:spMkLst>
        </pc:spChg>
        <pc:spChg chg="mod">
          <ac:chgData name="MINATO FUTOSHI" userId="06ad5bc6-d166-4f18-aa03-db86dadcea3a" providerId="ADAL" clId="{99805112-1720-44F2-BB03-664D5B59A82D}" dt="2024-03-01T07:37:01.902" v="20575" actId="207"/>
          <ac:spMkLst>
            <pc:docMk/>
            <pc:sldMk cId="3311538690" sldId="339"/>
            <ac:spMk id="133" creationId="{DE3D8519-1FC7-DD61-5575-FB48FB3EC707}"/>
          </ac:spMkLst>
        </pc:spChg>
        <pc:spChg chg="mod">
          <ac:chgData name="MINATO FUTOSHI" userId="06ad5bc6-d166-4f18-aa03-db86dadcea3a" providerId="ADAL" clId="{99805112-1720-44F2-BB03-664D5B59A82D}" dt="2024-02-28T03:43:52.491" v="9929" actId="164"/>
          <ac:spMkLst>
            <pc:docMk/>
            <pc:sldMk cId="3311538690" sldId="339"/>
            <ac:spMk id="134" creationId="{1BB36172-8B8E-DE26-54E3-F0D3C83851FD}"/>
          </ac:spMkLst>
        </pc:spChg>
        <pc:spChg chg="mod">
          <ac:chgData name="MINATO FUTOSHI" userId="06ad5bc6-d166-4f18-aa03-db86dadcea3a" providerId="ADAL" clId="{99805112-1720-44F2-BB03-664D5B59A82D}" dt="2024-03-01T02:44:47.862" v="16859" actId="1038"/>
          <ac:spMkLst>
            <pc:docMk/>
            <pc:sldMk cId="3311538690" sldId="339"/>
            <ac:spMk id="137" creationId="{2F1AE717-1625-C9B8-15C5-0BD4A0995984}"/>
          </ac:spMkLst>
        </pc:spChg>
        <pc:spChg chg="mod">
          <ac:chgData name="MINATO FUTOSHI" userId="06ad5bc6-d166-4f18-aa03-db86dadcea3a" providerId="ADAL" clId="{99805112-1720-44F2-BB03-664D5B59A82D}" dt="2024-03-01T07:35:59.044" v="20553" actId="1038"/>
          <ac:spMkLst>
            <pc:docMk/>
            <pc:sldMk cId="3311538690" sldId="339"/>
            <ac:spMk id="138" creationId="{A14E4E94-404B-2611-2DA8-B33146AFC6BB}"/>
          </ac:spMkLst>
        </pc:spChg>
        <pc:spChg chg="mod">
          <ac:chgData name="MINATO FUTOSHI" userId="06ad5bc6-d166-4f18-aa03-db86dadcea3a" providerId="ADAL" clId="{99805112-1720-44F2-BB03-664D5B59A82D}" dt="2024-02-28T03:47:40.859" v="10103" actId="2711"/>
          <ac:spMkLst>
            <pc:docMk/>
            <pc:sldMk cId="3311538690" sldId="339"/>
            <ac:spMk id="141" creationId="{073917CE-B12E-31D6-2255-BE47BBE00DA7}"/>
          </ac:spMkLst>
        </pc:spChg>
        <pc:spChg chg="mod">
          <ac:chgData name="MINATO FUTOSHI" userId="06ad5bc6-d166-4f18-aa03-db86dadcea3a" providerId="ADAL" clId="{99805112-1720-44F2-BB03-664D5B59A82D}" dt="2024-03-01T02:44:39.565" v="16832" actId="1037"/>
          <ac:spMkLst>
            <pc:docMk/>
            <pc:sldMk cId="3311538690" sldId="339"/>
            <ac:spMk id="144" creationId="{CB4EBE23-1BCA-AEA9-E8FE-E9FA621B0F9C}"/>
          </ac:spMkLst>
        </pc:spChg>
        <pc:spChg chg="mod">
          <ac:chgData name="MINATO FUTOSHI" userId="06ad5bc6-d166-4f18-aa03-db86dadcea3a" providerId="ADAL" clId="{99805112-1720-44F2-BB03-664D5B59A82D}" dt="2024-02-28T03:43:52.491" v="9929" actId="164"/>
          <ac:spMkLst>
            <pc:docMk/>
            <pc:sldMk cId="3311538690" sldId="339"/>
            <ac:spMk id="214" creationId="{832B8A79-7562-EF08-5DB0-7C7B101FAEC6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43" creationId="{31FBDD00-79C8-4D4D-B6A5-D601E76C587E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45" creationId="{A26E07C9-9FAE-2B9A-B26C-E38C078E3715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70" creationId="{287F93D0-39F6-2268-062B-82FDD962A42C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71" creationId="{E3F814A5-E72E-9854-B20B-A0C8F8DD96C2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72" creationId="{1A7C76CC-3DF9-7D4F-07C1-0F35BD86FB87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73" creationId="{07A79100-1B17-C644-6650-1706058F84B1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74" creationId="{19BCEE8B-9FD8-00DB-2B36-D8EBA4F17392}"/>
          </ac:spMkLst>
        </pc:spChg>
        <pc:spChg chg="mod">
          <ac:chgData name="MINATO FUTOSHI" userId="06ad5bc6-d166-4f18-aa03-db86dadcea3a" providerId="ADAL" clId="{99805112-1720-44F2-BB03-664D5B59A82D}" dt="2024-03-01T02:43:33.549" v="16770" actId="164"/>
          <ac:spMkLst>
            <pc:docMk/>
            <pc:sldMk cId="3311538690" sldId="339"/>
            <ac:spMk id="275" creationId="{65496C3A-06E2-89CF-C24D-606DD7B03BD0}"/>
          </ac:spMkLst>
        </pc:spChg>
        <pc:spChg chg="mod">
          <ac:chgData name="MINATO FUTOSHI" userId="06ad5bc6-d166-4f18-aa03-db86dadcea3a" providerId="ADAL" clId="{99805112-1720-44F2-BB03-664D5B59A82D}" dt="2024-03-01T02:43:33.549" v="16770" actId="164"/>
          <ac:spMkLst>
            <pc:docMk/>
            <pc:sldMk cId="3311538690" sldId="339"/>
            <ac:spMk id="278" creationId="{5D90B654-DE6B-B14D-1356-C63CEDF57E17}"/>
          </ac:spMkLst>
        </pc:spChg>
        <pc:spChg chg="mod">
          <ac:chgData name="MINATO FUTOSHI" userId="06ad5bc6-d166-4f18-aa03-db86dadcea3a" providerId="ADAL" clId="{99805112-1720-44F2-BB03-664D5B59A82D}" dt="2024-03-01T02:43:33.549" v="16770" actId="164"/>
          <ac:spMkLst>
            <pc:docMk/>
            <pc:sldMk cId="3311538690" sldId="339"/>
            <ac:spMk id="279" creationId="{D015A7D5-6219-2D4A-6A15-71CAED6CAF21}"/>
          </ac:spMkLst>
        </pc:spChg>
        <pc:spChg chg="mod">
          <ac:chgData name="MINATO FUTOSHI" userId="06ad5bc6-d166-4f18-aa03-db86dadcea3a" providerId="ADAL" clId="{99805112-1720-44F2-BB03-664D5B59A82D}" dt="2024-02-28T03:43:57.835" v="9931" actId="1076"/>
          <ac:spMkLst>
            <pc:docMk/>
            <pc:sldMk cId="3311538690" sldId="339"/>
            <ac:spMk id="290" creationId="{C5848E3D-5468-7FB3-9BD2-94D102EC9CF4}"/>
          </ac:spMkLst>
        </pc:spChg>
        <pc:spChg chg="del mod">
          <ac:chgData name="MINATO FUTOSHI" userId="06ad5bc6-d166-4f18-aa03-db86dadcea3a" providerId="ADAL" clId="{99805112-1720-44F2-BB03-664D5B59A82D}" dt="2024-02-29T02:16:47.364" v="12697" actId="478"/>
          <ac:spMkLst>
            <pc:docMk/>
            <pc:sldMk cId="3311538690" sldId="339"/>
            <ac:spMk id="291" creationId="{D5ABC926-4E7B-01F6-1C34-C329D1F1BC6F}"/>
          </ac:spMkLst>
        </pc:spChg>
        <pc:grpChg chg="add mod">
          <ac:chgData name="MINATO FUTOSHI" userId="06ad5bc6-d166-4f18-aa03-db86dadcea3a" providerId="ADAL" clId="{99805112-1720-44F2-BB03-664D5B59A82D}" dt="2024-03-01T02:43:37.636" v="16771" actId="688"/>
          <ac:grpSpMkLst>
            <pc:docMk/>
            <pc:sldMk cId="3311538690" sldId="339"/>
            <ac:grpSpMk id="5" creationId="{EAA7107B-16BE-566F-763D-36762CFA41E9}"/>
          </ac:grpSpMkLst>
        </pc:grpChg>
        <pc:grpChg chg="add mod">
          <ac:chgData name="MINATO FUTOSHI" userId="06ad5bc6-d166-4f18-aa03-db86dadcea3a" providerId="ADAL" clId="{99805112-1720-44F2-BB03-664D5B59A82D}" dt="2024-03-01T02:43:48.859" v="16776" actId="1076"/>
          <ac:grpSpMkLst>
            <pc:docMk/>
            <pc:sldMk cId="3311538690" sldId="339"/>
            <ac:grpSpMk id="9" creationId="{812301F3-5427-9A11-7D19-BE0DDC8B79EC}"/>
          </ac:grpSpMkLst>
        </pc:grpChg>
        <pc:grpChg chg="add mod">
          <ac:chgData name="MINATO FUTOSHI" userId="06ad5bc6-d166-4f18-aa03-db86dadcea3a" providerId="ADAL" clId="{99805112-1720-44F2-BB03-664D5B59A82D}" dt="2024-03-01T07:35:13.892" v="20521" actId="1076"/>
          <ac:grpSpMkLst>
            <pc:docMk/>
            <pc:sldMk cId="3311538690" sldId="339"/>
            <ac:grpSpMk id="13" creationId="{89376BFB-3C82-A145-E84B-D1169CF95860}"/>
          </ac:grpSpMkLst>
        </pc:grpChg>
        <pc:grpChg chg="add mod">
          <ac:chgData name="MINATO FUTOSHI" userId="06ad5bc6-d166-4f18-aa03-db86dadcea3a" providerId="ADAL" clId="{99805112-1720-44F2-BB03-664D5B59A82D}" dt="2024-03-01T07:36:04.418" v="20567" actId="1037"/>
          <ac:grpSpMkLst>
            <pc:docMk/>
            <pc:sldMk cId="3311538690" sldId="339"/>
            <ac:grpSpMk id="18" creationId="{3AC5E2EC-EB75-516A-4135-90AF38B01C2A}"/>
          </ac:grpSpMkLst>
        </pc:grpChg>
        <pc:grpChg chg="mod">
          <ac:chgData name="MINATO FUTOSHI" userId="06ad5bc6-d166-4f18-aa03-db86dadcea3a" providerId="ADAL" clId="{99805112-1720-44F2-BB03-664D5B59A82D}" dt="2024-03-01T02:44:39.565" v="16832" actId="1037"/>
          <ac:grpSpMkLst>
            <pc:docMk/>
            <pc:sldMk cId="3311538690" sldId="339"/>
            <ac:grpSpMk id="105" creationId="{18F4BB0A-DE5A-22EC-EB9B-BD9F4BCEA8E2}"/>
          </ac:grpSpMkLst>
        </pc:grpChg>
        <pc:grpChg chg="mod">
          <ac:chgData name="MINATO FUTOSHI" userId="06ad5bc6-d166-4f18-aa03-db86dadcea3a" providerId="ADAL" clId="{99805112-1720-44F2-BB03-664D5B59A82D}" dt="2024-02-28T03:43:52.491" v="9929" actId="164"/>
          <ac:grpSpMkLst>
            <pc:docMk/>
            <pc:sldMk cId="3311538690" sldId="339"/>
            <ac:grpSpMk id="188" creationId="{04D617D3-33E2-9E4E-3EEF-4BBDFD314B94}"/>
          </ac:grpSpMkLst>
        </pc:grpChg>
        <pc:grpChg chg="mod">
          <ac:chgData name="MINATO FUTOSHI" userId="06ad5bc6-d166-4f18-aa03-db86dadcea3a" providerId="ADAL" clId="{99805112-1720-44F2-BB03-664D5B59A82D}" dt="2024-02-28T03:43:57.835" v="9931" actId="1076"/>
          <ac:grpSpMkLst>
            <pc:docMk/>
            <pc:sldMk cId="3311538690" sldId="339"/>
            <ac:grpSpMk id="218" creationId="{79793006-52CF-C531-B3FF-22C6C8D68FEB}"/>
          </ac:grpSpMkLst>
        </pc:grpChg>
        <pc:grpChg chg="mod">
          <ac:chgData name="MINATO FUTOSHI" userId="06ad5bc6-d166-4f18-aa03-db86dadcea3a" providerId="ADAL" clId="{99805112-1720-44F2-BB03-664D5B59A82D}" dt="2024-02-28T03:43:57.835" v="9931" actId="1076"/>
          <ac:grpSpMkLst>
            <pc:docMk/>
            <pc:sldMk cId="3311538690" sldId="339"/>
            <ac:grpSpMk id="247" creationId="{B9E815B3-E63A-FC15-4C0C-0D28E467A35A}"/>
          </ac:grpSpMkLst>
        </pc:grpChg>
        <pc:picChg chg="add mod">
          <ac:chgData name="MINATO FUTOSHI" userId="06ad5bc6-d166-4f18-aa03-db86dadcea3a" providerId="ADAL" clId="{99805112-1720-44F2-BB03-664D5B59A82D}" dt="2024-03-01T07:35:13.892" v="20521" actId="1076"/>
          <ac:picMkLst>
            <pc:docMk/>
            <pc:sldMk cId="3311538690" sldId="339"/>
            <ac:picMk id="2" creationId="{09231CB5-FB49-CBC8-9B90-9683A421EDC0}"/>
          </ac:picMkLst>
        </pc:picChg>
        <pc:picChg chg="add mod">
          <ac:chgData name="MINATO FUTOSHI" userId="06ad5bc6-d166-4f18-aa03-db86dadcea3a" providerId="ADAL" clId="{99805112-1720-44F2-BB03-664D5B59A82D}" dt="2024-03-01T02:47:51.457" v="17010" actId="1076"/>
          <ac:picMkLst>
            <pc:docMk/>
            <pc:sldMk cId="3311538690" sldId="339"/>
            <ac:picMk id="2050" creationId="{D18632FF-44DA-6D34-368F-57126EF8BD86}"/>
          </ac:picMkLst>
        </pc:picChg>
        <pc:cxnChg chg="add mod">
          <ac:chgData name="MINATO FUTOSHI" userId="06ad5bc6-d166-4f18-aa03-db86dadcea3a" providerId="ADAL" clId="{99805112-1720-44F2-BB03-664D5B59A82D}" dt="2024-03-01T07:35:13.892" v="20521" actId="1076"/>
          <ac:cxnSpMkLst>
            <pc:docMk/>
            <pc:sldMk cId="3311538690" sldId="339"/>
            <ac:cxnSpMk id="8" creationId="{B1352F79-4933-DAC8-0E94-F9C5E5C422F0}"/>
          </ac:cxnSpMkLst>
        </pc:cxnChg>
        <pc:cxnChg chg="del mod">
          <ac:chgData name="MINATO FUTOSHI" userId="06ad5bc6-d166-4f18-aa03-db86dadcea3a" providerId="ADAL" clId="{99805112-1720-44F2-BB03-664D5B59A82D}" dt="2024-02-28T03:46:57.076" v="10080" actId="478"/>
          <ac:cxnSpMkLst>
            <pc:docMk/>
            <pc:sldMk cId="3311538690" sldId="339"/>
            <ac:cxnSpMk id="8" creationId="{EE8179D8-B08F-D36B-8470-0E6F34BA5E0A}"/>
          </ac:cxnSpMkLst>
        </pc:cxnChg>
        <pc:cxnChg chg="mod">
          <ac:chgData name="MINATO FUTOSHI" userId="06ad5bc6-d166-4f18-aa03-db86dadcea3a" providerId="ADAL" clId="{99805112-1720-44F2-BB03-664D5B59A82D}" dt="2024-03-01T02:44:39.565" v="16832" actId="1037"/>
          <ac:cxnSpMkLst>
            <pc:docMk/>
            <pc:sldMk cId="3311538690" sldId="339"/>
            <ac:cxnSpMk id="17" creationId="{7DBAFA14-DC26-6664-BFDE-454F49DBB339}"/>
          </ac:cxnSpMkLst>
        </pc:cxnChg>
        <pc:cxnChg chg="mod">
          <ac:chgData name="MINATO FUTOSHI" userId="06ad5bc6-d166-4f18-aa03-db86dadcea3a" providerId="ADAL" clId="{99805112-1720-44F2-BB03-664D5B59A82D}" dt="2024-02-28T03:43:52.491" v="9929" actId="164"/>
          <ac:cxnSpMkLst>
            <pc:docMk/>
            <pc:sldMk cId="3311538690" sldId="339"/>
            <ac:cxnSpMk id="135" creationId="{355166A0-35BA-B0E5-F2BA-570E136BF002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77" creationId="{E2CF0AC7-DBE5-59DA-B926-E0638E0D587E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78" creationId="{5EBA6F88-480E-BCB1-403B-2E91272267D7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79" creationId="{00E10622-BCB5-FAEC-F03F-822D26AAC7E3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0" creationId="{D9F7C651-B962-4C2C-BF91-92DE87D64636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1" creationId="{A5BC6E3C-FB77-E884-EB93-94EC16695EA6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2" creationId="{7FBD3B9B-8072-D760-55EA-0251530119E8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3" creationId="{66178CE6-E582-57B0-8CC2-8AFC8E75712A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4" creationId="{2E317866-12CD-83B8-50C1-F055257A0E55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5" creationId="{FCEA16E9-A6B7-B2B2-B7B3-8236B819948F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6" creationId="{2A3269AE-A05F-3836-ACEE-07C2C811F873}"/>
          </ac:cxnSpMkLst>
        </pc:cxnChg>
        <pc:cxnChg chg="mod">
          <ac:chgData name="MINATO FUTOSHI" userId="06ad5bc6-d166-4f18-aa03-db86dadcea3a" providerId="ADAL" clId="{99805112-1720-44F2-BB03-664D5B59A82D}" dt="2024-02-28T03:45:47.511" v="10055" actId="1038"/>
          <ac:cxnSpMkLst>
            <pc:docMk/>
            <pc:sldMk cId="3311538690" sldId="339"/>
            <ac:cxnSpMk id="187" creationId="{47B20FD3-0699-6900-65E0-4A5E5F412847}"/>
          </ac:cxnSpMkLst>
        </pc:cxnChg>
        <pc:cxnChg chg="mod">
          <ac:chgData name="MINATO FUTOSHI" userId="06ad5bc6-d166-4f18-aa03-db86dadcea3a" providerId="ADAL" clId="{99805112-1720-44F2-BB03-664D5B59A82D}" dt="2024-02-28T03:43:57.835" v="9931" actId="1076"/>
          <ac:cxnSpMkLst>
            <pc:docMk/>
            <pc:sldMk cId="3311538690" sldId="339"/>
            <ac:cxnSpMk id="285" creationId="{3933DDAC-5EA5-0E44-7580-5269BAFA9451}"/>
          </ac:cxnSpMkLst>
        </pc:cxnChg>
        <pc:cxnChg chg="mod">
          <ac:chgData name="MINATO FUTOSHI" userId="06ad5bc6-d166-4f18-aa03-db86dadcea3a" providerId="ADAL" clId="{99805112-1720-44F2-BB03-664D5B59A82D}" dt="2024-02-28T03:43:57.835" v="9931" actId="1076"/>
          <ac:cxnSpMkLst>
            <pc:docMk/>
            <pc:sldMk cId="3311538690" sldId="339"/>
            <ac:cxnSpMk id="287" creationId="{1FE62C94-0F43-8EDD-F9D3-ECC68E8D6FD7}"/>
          </ac:cxnSpMkLst>
        </pc:cxnChg>
      </pc:sldChg>
      <pc:sldChg chg="addSp delSp modSp mod">
        <pc:chgData name="MINATO FUTOSHI" userId="06ad5bc6-d166-4f18-aa03-db86dadcea3a" providerId="ADAL" clId="{99805112-1720-44F2-BB03-664D5B59A82D}" dt="2024-02-28T04:27:35.962" v="10890" actId="1076"/>
        <pc:sldMkLst>
          <pc:docMk/>
          <pc:sldMk cId="2676205572" sldId="344"/>
        </pc:sldMkLst>
        <pc:spChg chg="mod">
          <ac:chgData name="MINATO FUTOSHI" userId="06ad5bc6-d166-4f18-aa03-db86dadcea3a" providerId="ADAL" clId="{99805112-1720-44F2-BB03-664D5B59A82D}" dt="2024-02-28T04:27:26.068" v="10887" actId="1076"/>
          <ac:spMkLst>
            <pc:docMk/>
            <pc:sldMk cId="2676205572" sldId="344"/>
            <ac:spMk id="4" creationId="{AD0F4C52-9D56-E5B3-8493-4CD36632C08C}"/>
          </ac:spMkLst>
        </pc:spChg>
        <pc:spChg chg="mod">
          <ac:chgData name="MINATO FUTOSHI" userId="06ad5bc6-d166-4f18-aa03-db86dadcea3a" providerId="ADAL" clId="{99805112-1720-44F2-BB03-664D5B59A82D}" dt="2024-02-28T04:27:22.851" v="10886" actId="14100"/>
          <ac:spMkLst>
            <pc:docMk/>
            <pc:sldMk cId="2676205572" sldId="344"/>
            <ac:spMk id="5" creationId="{3E249097-037F-96F4-968D-6A3B6D04718E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6" creationId="{D6AF619D-11D0-5F50-6F4E-C5935C2EFC6C}"/>
          </ac:spMkLst>
        </pc:spChg>
        <pc:spChg chg="mod">
          <ac:chgData name="MINATO FUTOSHI" userId="06ad5bc6-d166-4f18-aa03-db86dadcea3a" providerId="ADAL" clId="{99805112-1720-44F2-BB03-664D5B59A82D}" dt="2024-02-28T04:27:35.962" v="10890" actId="1076"/>
          <ac:spMkLst>
            <pc:docMk/>
            <pc:sldMk cId="2676205572" sldId="344"/>
            <ac:spMk id="7" creationId="{59EE18F5-992C-931A-384A-452CE0F9C929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8" creationId="{83F5928D-1F83-00C5-1CC9-3C36ECA7BA33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9" creationId="{F29E2376-B657-9C6C-1A55-FBB31982B16F}"/>
          </ac:spMkLst>
        </pc:spChg>
        <pc:spChg chg="add del mod">
          <ac:chgData name="MINATO FUTOSHI" userId="06ad5bc6-d166-4f18-aa03-db86dadcea3a" providerId="ADAL" clId="{99805112-1720-44F2-BB03-664D5B59A82D}" dt="2024-02-28T04:27:33.464" v="10889" actId="478"/>
          <ac:spMkLst>
            <pc:docMk/>
            <pc:sldMk cId="2676205572" sldId="344"/>
            <ac:spMk id="10" creationId="{D032BB7D-535D-31AD-3C01-47CA26D86366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12" creationId="{55985013-AA3F-C1EC-82EC-ADA85440DE0C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13" creationId="{605849A5-0D5C-4D79-AF2A-BF4954B24211}"/>
          </ac:spMkLst>
        </pc:spChg>
        <pc:spChg chg="mod">
          <ac:chgData name="MINATO FUTOSHI" userId="06ad5bc6-d166-4f18-aa03-db86dadcea3a" providerId="ADAL" clId="{99805112-1720-44F2-BB03-664D5B59A82D}" dt="2024-02-28T04:27:12.068" v="10881" actId="2711"/>
          <ac:spMkLst>
            <pc:docMk/>
            <pc:sldMk cId="2676205572" sldId="344"/>
            <ac:spMk id="16" creationId="{258B682A-1DAD-3EDD-9AE8-F204B7EEBE04}"/>
          </ac:spMkLst>
        </pc:spChg>
      </pc:sldChg>
      <pc:sldChg chg="delSp modSp del mod ord">
        <pc:chgData name="MINATO FUTOSHI" userId="06ad5bc6-d166-4f18-aa03-db86dadcea3a" providerId="ADAL" clId="{99805112-1720-44F2-BB03-664D5B59A82D}" dt="2024-02-25T21:25:24.577" v="3821" actId="47"/>
        <pc:sldMkLst>
          <pc:docMk/>
          <pc:sldMk cId="3366293089" sldId="359"/>
        </pc:sldMkLst>
        <pc:spChg chg="del">
          <ac:chgData name="MINATO FUTOSHI" userId="06ad5bc6-d166-4f18-aa03-db86dadcea3a" providerId="ADAL" clId="{99805112-1720-44F2-BB03-664D5B59A82D}" dt="2024-02-25T21:25:06.670" v="3813" actId="21"/>
          <ac:spMkLst>
            <pc:docMk/>
            <pc:sldMk cId="3366293089" sldId="359"/>
            <ac:spMk id="2" creationId="{88D6EA4C-C1A1-B0FB-6E4E-7CB1837DDB7B}"/>
          </ac:spMkLst>
        </pc:spChg>
        <pc:spChg chg="del mod">
          <ac:chgData name="MINATO FUTOSHI" userId="06ad5bc6-d166-4f18-aa03-db86dadcea3a" providerId="ADAL" clId="{99805112-1720-44F2-BB03-664D5B59A82D}" dt="2024-02-25T21:25:06.670" v="3813" actId="21"/>
          <ac:spMkLst>
            <pc:docMk/>
            <pc:sldMk cId="3366293089" sldId="359"/>
            <ac:spMk id="12" creationId="{5ED41B6F-DC59-D843-9088-FA9A7703C667}"/>
          </ac:spMkLst>
        </pc:spChg>
        <pc:spChg chg="del">
          <ac:chgData name="MINATO FUTOSHI" userId="06ad5bc6-d166-4f18-aa03-db86dadcea3a" providerId="ADAL" clId="{99805112-1720-44F2-BB03-664D5B59A82D}" dt="2024-02-25T21:25:06.670" v="3813" actId="21"/>
          <ac:spMkLst>
            <pc:docMk/>
            <pc:sldMk cId="3366293089" sldId="359"/>
            <ac:spMk id="27" creationId="{43AF54F7-73D6-C1C2-E13C-BEBB8E2226FF}"/>
          </ac:spMkLst>
        </pc:spChg>
        <pc:spChg chg="del mod">
          <ac:chgData name="MINATO FUTOSHI" userId="06ad5bc6-d166-4f18-aa03-db86dadcea3a" providerId="ADAL" clId="{99805112-1720-44F2-BB03-664D5B59A82D}" dt="2024-02-25T21:25:21.822" v="3820" actId="478"/>
          <ac:spMkLst>
            <pc:docMk/>
            <pc:sldMk cId="3366293089" sldId="359"/>
            <ac:spMk id="30" creationId="{58CA2C1B-CE10-1A31-DB01-2CCCFE27CC25}"/>
          </ac:spMkLst>
        </pc:spChg>
        <pc:spChg chg="del">
          <ac:chgData name="MINATO FUTOSHI" userId="06ad5bc6-d166-4f18-aa03-db86dadcea3a" providerId="ADAL" clId="{99805112-1720-44F2-BB03-664D5B59A82D}" dt="2024-02-25T21:25:06.670" v="3813" actId="21"/>
          <ac:spMkLst>
            <pc:docMk/>
            <pc:sldMk cId="3366293089" sldId="359"/>
            <ac:spMk id="31" creationId="{D9761FCC-6DB7-3BAA-5380-5C6120030B33}"/>
          </ac:spMkLst>
        </pc:spChg>
        <pc:spChg chg="del">
          <ac:chgData name="MINATO FUTOSHI" userId="06ad5bc6-d166-4f18-aa03-db86dadcea3a" providerId="ADAL" clId="{99805112-1720-44F2-BB03-664D5B59A82D}" dt="2024-02-25T21:25:06.670" v="3813" actId="21"/>
          <ac:spMkLst>
            <pc:docMk/>
            <pc:sldMk cId="3366293089" sldId="359"/>
            <ac:spMk id="32" creationId="{6F4783E3-6715-B0E7-3ECD-7A467A712396}"/>
          </ac:spMkLst>
        </pc:spChg>
        <pc:spChg chg="del">
          <ac:chgData name="MINATO FUTOSHI" userId="06ad5bc6-d166-4f18-aa03-db86dadcea3a" providerId="ADAL" clId="{99805112-1720-44F2-BB03-664D5B59A82D}" dt="2024-02-25T21:24:46.623" v="3716" actId="478"/>
          <ac:spMkLst>
            <pc:docMk/>
            <pc:sldMk cId="3366293089" sldId="359"/>
            <ac:spMk id="33" creationId="{C8FB0D41-60AA-9814-0B65-790B89D1B659}"/>
          </ac:spMkLst>
        </pc:spChg>
        <pc:cxnChg chg="del">
          <ac:chgData name="MINATO FUTOSHI" userId="06ad5bc6-d166-4f18-aa03-db86dadcea3a" providerId="ADAL" clId="{99805112-1720-44F2-BB03-664D5B59A82D}" dt="2024-02-25T21:25:06.670" v="3813" actId="21"/>
          <ac:cxnSpMkLst>
            <pc:docMk/>
            <pc:sldMk cId="3366293089" sldId="359"/>
            <ac:cxnSpMk id="25" creationId="{F88B9629-6A84-20D5-952B-1580883494A4}"/>
          </ac:cxnSpMkLst>
        </pc:cxnChg>
      </pc:sldChg>
      <pc:sldChg chg="addSp delSp modSp add mod">
        <pc:chgData name="MINATO FUTOSHI" userId="06ad5bc6-d166-4f18-aa03-db86dadcea3a" providerId="ADAL" clId="{99805112-1720-44F2-BB03-664D5B59A82D}" dt="2024-03-02T21:41:18.530" v="24514" actId="1076"/>
        <pc:sldMkLst>
          <pc:docMk/>
          <pc:sldMk cId="866940489" sldId="361"/>
        </pc:sldMkLst>
        <pc:spChg chg="mod">
          <ac:chgData name="MINATO FUTOSHI" userId="06ad5bc6-d166-4f18-aa03-db86dadcea3a" providerId="ADAL" clId="{99805112-1720-44F2-BB03-664D5B59A82D}" dt="2024-03-02T21:40:12.908" v="24474" actId="14100"/>
          <ac:spMkLst>
            <pc:docMk/>
            <pc:sldMk cId="866940489" sldId="361"/>
            <ac:spMk id="3" creationId="{0BA35159-6B0A-8A74-2B40-8869AB443268}"/>
          </ac:spMkLst>
        </pc:spChg>
        <pc:spChg chg="mod">
          <ac:chgData name="MINATO FUTOSHI" userId="06ad5bc6-d166-4f18-aa03-db86dadcea3a" providerId="ADAL" clId="{99805112-1720-44F2-BB03-664D5B59A82D}" dt="2024-03-02T21:41:00.443" v="24512" actId="1076"/>
          <ac:spMkLst>
            <pc:docMk/>
            <pc:sldMk cId="866940489" sldId="361"/>
            <ac:spMk id="5" creationId="{7063FBB5-6156-7E6D-301C-A942441071CF}"/>
          </ac:spMkLst>
        </pc:spChg>
        <pc:spChg chg="add del mod">
          <ac:chgData name="MINATO FUTOSHI" userId="06ad5bc6-d166-4f18-aa03-db86dadcea3a" providerId="ADAL" clId="{99805112-1720-44F2-BB03-664D5B59A82D}" dt="2024-03-02T21:40:23.367" v="24478" actId="478"/>
          <ac:spMkLst>
            <pc:docMk/>
            <pc:sldMk cId="866940489" sldId="361"/>
            <ac:spMk id="8" creationId="{01E6B1FB-3E80-EE14-FE6A-7C7EAB3EA1C1}"/>
          </ac:spMkLst>
        </pc:spChg>
        <pc:spChg chg="del">
          <ac:chgData name="MINATO FUTOSHI" userId="06ad5bc6-d166-4f18-aa03-db86dadcea3a" providerId="ADAL" clId="{99805112-1720-44F2-BB03-664D5B59A82D}" dt="2024-03-02T21:38:13.687" v="24414" actId="21"/>
          <ac:spMkLst>
            <pc:docMk/>
            <pc:sldMk cId="866940489" sldId="361"/>
            <ac:spMk id="9" creationId="{55C108E9-7C80-7F34-7700-27D1DDE0AF8A}"/>
          </ac:spMkLst>
        </pc:spChg>
        <pc:spChg chg="del">
          <ac:chgData name="MINATO FUTOSHI" userId="06ad5bc6-d166-4f18-aa03-db86dadcea3a" providerId="ADAL" clId="{99805112-1720-44F2-BB03-664D5B59A82D}" dt="2024-03-02T21:38:13.687" v="24414" actId="21"/>
          <ac:spMkLst>
            <pc:docMk/>
            <pc:sldMk cId="866940489" sldId="361"/>
            <ac:spMk id="10" creationId="{2826F58F-872F-9676-CEDC-D8AAD2D3F08D}"/>
          </ac:spMkLst>
        </pc:spChg>
        <pc:spChg chg="add mod">
          <ac:chgData name="MINATO FUTOSHI" userId="06ad5bc6-d166-4f18-aa03-db86dadcea3a" providerId="ADAL" clId="{99805112-1720-44F2-BB03-664D5B59A82D}" dt="2024-03-02T21:41:18.530" v="24514" actId="1076"/>
          <ac:spMkLst>
            <pc:docMk/>
            <pc:sldMk cId="866940489" sldId="361"/>
            <ac:spMk id="12" creationId="{D26CF780-C264-6C1C-71F4-0904313367D6}"/>
          </ac:spMkLst>
        </pc:spChg>
        <pc:spChg chg="mod">
          <ac:chgData name="MINATO FUTOSHI" userId="06ad5bc6-d166-4f18-aa03-db86dadcea3a" providerId="ADAL" clId="{99805112-1720-44F2-BB03-664D5B59A82D}" dt="2024-03-02T21:41:15.799" v="24513" actId="14100"/>
          <ac:spMkLst>
            <pc:docMk/>
            <pc:sldMk cId="866940489" sldId="361"/>
            <ac:spMk id="147" creationId="{16F059A2-2660-A11A-0446-9C2271A914AA}"/>
          </ac:spMkLst>
        </pc:spChg>
        <pc:spChg chg="del">
          <ac:chgData name="MINATO FUTOSHI" userId="06ad5bc6-d166-4f18-aa03-db86dadcea3a" providerId="ADAL" clId="{99805112-1720-44F2-BB03-664D5B59A82D}" dt="2024-03-02T21:38:13.687" v="24414" actId="21"/>
          <ac:spMkLst>
            <pc:docMk/>
            <pc:sldMk cId="866940489" sldId="361"/>
            <ac:spMk id="157" creationId="{771FB297-6149-C482-AA8E-5B44524C6FF5}"/>
          </ac:spMkLst>
        </pc:spChg>
        <pc:spChg chg="del">
          <ac:chgData name="MINATO FUTOSHI" userId="06ad5bc6-d166-4f18-aa03-db86dadcea3a" providerId="ADAL" clId="{99805112-1720-44F2-BB03-664D5B59A82D}" dt="2024-03-02T21:38:26.142" v="24416" actId="21"/>
          <ac:spMkLst>
            <pc:docMk/>
            <pc:sldMk cId="866940489" sldId="361"/>
            <ac:spMk id="158" creationId="{AF5969EC-340D-2677-73F2-D52D07C0058C}"/>
          </ac:spMkLst>
        </pc:spChg>
        <pc:spChg chg="del">
          <ac:chgData name="MINATO FUTOSHI" userId="06ad5bc6-d166-4f18-aa03-db86dadcea3a" providerId="ADAL" clId="{99805112-1720-44F2-BB03-664D5B59A82D}" dt="2024-03-02T21:38:13.687" v="24414" actId="21"/>
          <ac:spMkLst>
            <pc:docMk/>
            <pc:sldMk cId="866940489" sldId="361"/>
            <ac:spMk id="159" creationId="{6B18746F-1457-2471-D329-EE67C3E2DB72}"/>
          </ac:spMkLst>
        </pc:spChg>
        <pc:picChg chg="mod modCrop">
          <ac:chgData name="MINATO FUTOSHI" userId="06ad5bc6-d166-4f18-aa03-db86dadcea3a" providerId="ADAL" clId="{99805112-1720-44F2-BB03-664D5B59A82D}" dt="2024-03-02T21:39:57.715" v="24473" actId="1076"/>
          <ac:picMkLst>
            <pc:docMk/>
            <pc:sldMk cId="866940489" sldId="361"/>
            <ac:picMk id="48" creationId="{BAC72931-EBBF-B909-12F7-90305B68387A}"/>
          </ac:picMkLst>
        </pc:picChg>
        <pc:picChg chg="del">
          <ac:chgData name="MINATO FUTOSHI" userId="06ad5bc6-d166-4f18-aa03-db86dadcea3a" providerId="ADAL" clId="{99805112-1720-44F2-BB03-664D5B59A82D}" dt="2024-03-02T21:31:58.563" v="24407" actId="478"/>
          <ac:picMkLst>
            <pc:docMk/>
            <pc:sldMk cId="866940489" sldId="361"/>
            <ac:picMk id="154" creationId="{0F8A3552-A520-3845-756B-2BB4A4C21111}"/>
          </ac:picMkLst>
        </pc:picChg>
        <pc:picChg chg="del">
          <ac:chgData name="MINATO FUTOSHI" userId="06ad5bc6-d166-4f18-aa03-db86dadcea3a" providerId="ADAL" clId="{99805112-1720-44F2-BB03-664D5B59A82D}" dt="2024-03-02T21:31:58.563" v="24407" actId="478"/>
          <ac:picMkLst>
            <pc:docMk/>
            <pc:sldMk cId="866940489" sldId="361"/>
            <ac:picMk id="156" creationId="{EE713FE3-6DA7-4ADC-15B0-41181872C56B}"/>
          </ac:picMkLst>
        </pc:picChg>
      </pc:sldChg>
      <pc:sldChg chg="addSp delSp modSp del mod ord">
        <pc:chgData name="MINATO FUTOSHI" userId="06ad5bc6-d166-4f18-aa03-db86dadcea3a" providerId="ADAL" clId="{99805112-1720-44F2-BB03-664D5B59A82D}" dt="2024-03-02T21:04:03.584" v="23683" actId="2696"/>
        <pc:sldMkLst>
          <pc:docMk/>
          <pc:sldMk cId="3054360288" sldId="361"/>
        </pc:sldMkLst>
        <pc:spChg chg="mod topLvl">
          <ac:chgData name="MINATO FUTOSHI" userId="06ad5bc6-d166-4f18-aa03-db86dadcea3a" providerId="ADAL" clId="{99805112-1720-44F2-BB03-664D5B59A82D}" dt="2024-03-01T07:38:46.309" v="20655" actId="14100"/>
          <ac:spMkLst>
            <pc:docMk/>
            <pc:sldMk cId="3054360288" sldId="361"/>
            <ac:spMk id="3" creationId="{58B46058-B2C9-6DD0-87B0-58B3A4C61013}"/>
          </ac:spMkLst>
        </pc:spChg>
        <pc:spChg chg="mod">
          <ac:chgData name="MINATO FUTOSHI" userId="06ad5bc6-d166-4f18-aa03-db86dadcea3a" providerId="ADAL" clId="{99805112-1720-44F2-BB03-664D5B59A82D}" dt="2024-02-29T03:51:43.077" v="13490" actId="1035"/>
          <ac:spMkLst>
            <pc:docMk/>
            <pc:sldMk cId="3054360288" sldId="361"/>
            <ac:spMk id="4" creationId="{CF750A8A-6339-8F03-020D-FEB5361A2586}"/>
          </ac:spMkLst>
        </pc:spChg>
        <pc:spChg chg="add mod">
          <ac:chgData name="MINATO FUTOSHI" userId="06ad5bc6-d166-4f18-aa03-db86dadcea3a" providerId="ADAL" clId="{99805112-1720-44F2-BB03-664D5B59A82D}" dt="2024-03-01T07:39:23.496" v="20662" actId="20577"/>
          <ac:spMkLst>
            <pc:docMk/>
            <pc:sldMk cId="3054360288" sldId="361"/>
            <ac:spMk id="5" creationId="{A4F3A132-C0C3-AC48-9717-5176B7CE69CE}"/>
          </ac:spMkLst>
        </pc:spChg>
        <pc:spChg chg="del">
          <ac:chgData name="MINATO FUTOSHI" userId="06ad5bc6-d166-4f18-aa03-db86dadcea3a" providerId="ADAL" clId="{99805112-1720-44F2-BB03-664D5B59A82D}" dt="2024-02-27T01:39:38.144" v="6803" actId="478"/>
          <ac:spMkLst>
            <pc:docMk/>
            <pc:sldMk cId="3054360288" sldId="361"/>
            <ac:spMk id="5" creationId="{CEB70BDF-E44A-0EBF-3598-4EF8692A714A}"/>
          </ac:spMkLst>
        </pc:spChg>
        <pc:spChg chg="add mod">
          <ac:chgData name="MINATO FUTOSHI" userId="06ad5bc6-d166-4f18-aa03-db86dadcea3a" providerId="ADAL" clId="{99805112-1720-44F2-BB03-664D5B59A82D}" dt="2024-03-01T07:38:50.364" v="20656" actId="1076"/>
          <ac:spMkLst>
            <pc:docMk/>
            <pc:sldMk cId="3054360288" sldId="361"/>
            <ac:spMk id="6" creationId="{58177C71-2EAE-8968-F35B-96B6C469EADB}"/>
          </ac:spMkLst>
        </pc:spChg>
        <pc:spChg chg="del">
          <ac:chgData name="MINATO FUTOSHI" userId="06ad5bc6-d166-4f18-aa03-db86dadcea3a" providerId="ADAL" clId="{99805112-1720-44F2-BB03-664D5B59A82D}" dt="2024-02-27T01:39:41.001" v="6804" actId="478"/>
          <ac:spMkLst>
            <pc:docMk/>
            <pc:sldMk cId="3054360288" sldId="361"/>
            <ac:spMk id="6" creationId="{7BCAFB24-8AB7-3475-E92C-BE7F511B5EE2}"/>
          </ac:spMkLst>
        </pc:spChg>
        <pc:spChg chg="mod">
          <ac:chgData name="MINATO FUTOSHI" userId="06ad5bc6-d166-4f18-aa03-db86dadcea3a" providerId="ADAL" clId="{99805112-1720-44F2-BB03-664D5B59A82D}" dt="2024-02-27T02:06:41.925" v="7033" actId="1076"/>
          <ac:spMkLst>
            <pc:docMk/>
            <pc:sldMk cId="3054360288" sldId="361"/>
            <ac:spMk id="7" creationId="{59D0F3C1-5279-6154-47A7-80587621DD98}"/>
          </ac:spMkLst>
        </pc:spChg>
        <pc:spChg chg="add mod">
          <ac:chgData name="MINATO FUTOSHI" userId="06ad5bc6-d166-4f18-aa03-db86dadcea3a" providerId="ADAL" clId="{99805112-1720-44F2-BB03-664D5B59A82D}" dt="2024-03-02T01:33:58.254" v="22834" actId="1076"/>
          <ac:spMkLst>
            <pc:docMk/>
            <pc:sldMk cId="3054360288" sldId="361"/>
            <ac:spMk id="9" creationId="{6C98DFE0-9F94-DB46-CAA5-440ABE295A0C}"/>
          </ac:spMkLst>
        </pc:spChg>
        <pc:spChg chg="add mod">
          <ac:chgData name="MINATO FUTOSHI" userId="06ad5bc6-d166-4f18-aa03-db86dadcea3a" providerId="ADAL" clId="{99805112-1720-44F2-BB03-664D5B59A82D}" dt="2024-03-02T01:34:03.985" v="22842" actId="20577"/>
          <ac:spMkLst>
            <pc:docMk/>
            <pc:sldMk cId="3054360288" sldId="361"/>
            <ac:spMk id="10" creationId="{ED8C78DA-BD03-D87F-F3A7-FDCCBE556D03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27" creationId="{5AFB6511-6055-9D77-A3A7-96EFB5CD6CA9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29" creationId="{06343C1A-CEA9-76F1-13C5-490726E7C0E7}"/>
          </ac:spMkLst>
        </pc:spChg>
        <pc:spChg chg="del">
          <ac:chgData name="MINATO FUTOSHI" userId="06ad5bc6-d166-4f18-aa03-db86dadcea3a" providerId="ADAL" clId="{99805112-1720-44F2-BB03-664D5B59A82D}" dt="2024-02-27T02:01:39.174" v="6890" actId="478"/>
          <ac:spMkLst>
            <pc:docMk/>
            <pc:sldMk cId="3054360288" sldId="361"/>
            <ac:spMk id="30" creationId="{DC6D301F-F16B-F4C8-FF50-AC1F28FEFB94}"/>
          </ac:spMkLst>
        </pc:spChg>
        <pc:spChg chg="del">
          <ac:chgData name="MINATO FUTOSHI" userId="06ad5bc6-d166-4f18-aa03-db86dadcea3a" providerId="ADAL" clId="{99805112-1720-44F2-BB03-664D5B59A82D}" dt="2024-02-27T01:39:30.857" v="6802" actId="478"/>
          <ac:spMkLst>
            <pc:docMk/>
            <pc:sldMk cId="3054360288" sldId="361"/>
            <ac:spMk id="46" creationId="{87BADAFE-005C-105E-DCDE-2CBDC369537A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64" creationId="{1F235ACC-3A76-CB2B-7944-51F1C669EBB7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65" creationId="{FDF1527E-D0D4-4757-0F8D-028400215105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66" creationId="{2897DBD4-B805-CB2C-E2FE-D51436AF1E17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67" creationId="{33B4FF63-1EC1-F4D5-24C6-AF09D6EEE95E}"/>
          </ac:spMkLst>
        </pc:spChg>
        <pc:spChg chg="del">
          <ac:chgData name="MINATO FUTOSHI" userId="06ad5bc6-d166-4f18-aa03-db86dadcea3a" providerId="ADAL" clId="{99805112-1720-44F2-BB03-664D5B59A82D}" dt="2024-02-27T02:01:33.411" v="6888" actId="478"/>
          <ac:spMkLst>
            <pc:docMk/>
            <pc:sldMk cId="3054360288" sldId="361"/>
            <ac:spMk id="68" creationId="{FA126F71-F4A1-1B58-E400-C9E2656390D0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1" creationId="{1985C1E4-7754-0772-8816-A2E7611B7BCC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2" creationId="{483B7010-195D-ECF4-A62B-5E8835FDF398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3" creationId="{D6F574B6-D121-B8E6-B1B4-7FFD658C39A8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4" creationId="{B3099E41-2DA5-9A1B-65A4-3AC24C522691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5" creationId="{2D4D5193-65A4-70CA-D7A8-9410AE3F46C9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6" creationId="{A2CEA3FA-DFD6-8229-89AB-AE7997013647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7" creationId="{8A9CCF04-B606-7DAC-F695-EBAF262DEEBC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8" creationId="{277BCC6E-D2D0-5F5A-DCCE-EFE19270C37C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99" creationId="{33AEABE9-BB9F-E2D6-8632-6465EB49DEA0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00" creationId="{A3B63DF2-6AE9-C8B2-32F7-26D56AFE614C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01" creationId="{57BA0A58-7417-4FF7-6789-29B4266449AB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03" creationId="{D394B3AF-C428-BE93-DE6A-F5C3FA445F25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04" creationId="{97A89EBF-5CD7-D008-C5FE-D1B4456B8F19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05" creationId="{356F387E-F93D-3177-EDAC-B92F92651153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16" creationId="{35B3D4CD-D39C-5859-4328-E9328E39D88E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17" creationId="{9AC20062-B2E0-93F5-100E-3508C79FCFD0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18" creationId="{588DC7CE-DF16-2276-F961-D4D1B099C1AF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19" creationId="{0DAC4AA9-213C-B77D-EF31-3BF8BDC380C1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0" creationId="{FB670A44-FDDF-065E-5849-2152F13FAA3A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1" creationId="{91F20D12-C236-E30C-2E34-9FFD44513FCD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2" creationId="{8C61FA4F-4102-565C-670C-AB9085C0646A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3" creationId="{3BBD39A1-F9D9-E741-B1F1-38398AEE5615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4" creationId="{9EA91F5C-2E69-28B4-67A0-0E283C0175F1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5" creationId="{365FC7DA-D960-8279-CB26-943F1DE5456E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6" creationId="{B0EC9D88-D715-8D0C-B027-A815D6490ECF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8" creationId="{F3751259-4997-664F-1E11-2FD2558DE6B3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29" creationId="{A04D7F0D-9A83-E95F-AC3F-0019E9EB6BB6}"/>
          </ac:spMkLst>
        </pc:spChg>
        <pc:spChg chg="mod">
          <ac:chgData name="MINATO FUTOSHI" userId="06ad5bc6-d166-4f18-aa03-db86dadcea3a" providerId="ADAL" clId="{99805112-1720-44F2-BB03-664D5B59A82D}" dt="2024-02-27T01:40:41.027" v="6857" actId="165"/>
          <ac:spMkLst>
            <pc:docMk/>
            <pc:sldMk cId="3054360288" sldId="361"/>
            <ac:spMk id="130" creationId="{4ACA9961-F3F2-8B90-7A3F-36454CFAA0B0}"/>
          </ac:spMkLst>
        </pc:spChg>
        <pc:spChg chg="add del mod">
          <ac:chgData name="MINATO FUTOSHI" userId="06ad5bc6-d166-4f18-aa03-db86dadcea3a" providerId="ADAL" clId="{99805112-1720-44F2-BB03-664D5B59A82D}" dt="2024-02-29T03:52:00.354" v="13493" actId="2711"/>
          <ac:spMkLst>
            <pc:docMk/>
            <pc:sldMk cId="3054360288" sldId="361"/>
            <ac:spMk id="147" creationId="{3B8E6422-32CD-BA21-E911-8186B69C749C}"/>
          </ac:spMkLst>
        </pc:spChg>
        <pc:spChg chg="del">
          <ac:chgData name="MINATO FUTOSHI" userId="06ad5bc6-d166-4f18-aa03-db86dadcea3a" providerId="ADAL" clId="{99805112-1720-44F2-BB03-664D5B59A82D}" dt="2024-02-27T02:01:37.032" v="6889" actId="478"/>
          <ac:spMkLst>
            <pc:docMk/>
            <pc:sldMk cId="3054360288" sldId="361"/>
            <ac:spMk id="148" creationId="{56BEA842-C36B-F2E6-AAF8-B6C773B411C5}"/>
          </ac:spMkLst>
        </pc:spChg>
        <pc:spChg chg="add mod">
          <ac:chgData name="MINATO FUTOSHI" userId="06ad5bc6-d166-4f18-aa03-db86dadcea3a" providerId="ADAL" clId="{99805112-1720-44F2-BB03-664D5B59A82D}" dt="2024-02-29T03:52:56.839" v="13547" actId="1076"/>
          <ac:spMkLst>
            <pc:docMk/>
            <pc:sldMk cId="3054360288" sldId="361"/>
            <ac:spMk id="157" creationId="{73CB5289-1123-6AF8-988D-45165339595B}"/>
          </ac:spMkLst>
        </pc:spChg>
        <pc:spChg chg="add mod">
          <ac:chgData name="MINATO FUTOSHI" userId="06ad5bc6-d166-4f18-aa03-db86dadcea3a" providerId="ADAL" clId="{99805112-1720-44F2-BB03-664D5B59A82D}" dt="2024-03-02T01:34:07.359" v="22843" actId="1076"/>
          <ac:spMkLst>
            <pc:docMk/>
            <pc:sldMk cId="3054360288" sldId="361"/>
            <ac:spMk id="158" creationId="{CB513E31-2DFE-922F-CAF3-4E2BFF44C6D5}"/>
          </ac:spMkLst>
        </pc:spChg>
        <pc:spChg chg="add mod">
          <ac:chgData name="MINATO FUTOSHI" userId="06ad5bc6-d166-4f18-aa03-db86dadcea3a" providerId="ADAL" clId="{99805112-1720-44F2-BB03-664D5B59A82D}" dt="2024-02-29T03:52:56.839" v="13547" actId="1076"/>
          <ac:spMkLst>
            <pc:docMk/>
            <pc:sldMk cId="3054360288" sldId="361"/>
            <ac:spMk id="159" creationId="{65CCE570-E0D9-1919-78C9-AFB7D9F43AC0}"/>
          </ac:spMkLst>
        </pc:spChg>
        <pc:spChg chg="add mod">
          <ac:chgData name="MINATO FUTOSHI" userId="06ad5bc6-d166-4f18-aa03-db86dadcea3a" providerId="ADAL" clId="{99805112-1720-44F2-BB03-664D5B59A82D}" dt="2024-03-01T07:37:41.340" v="20589" actId="1076"/>
          <ac:spMkLst>
            <pc:docMk/>
            <pc:sldMk cId="3054360288" sldId="361"/>
            <ac:spMk id="160" creationId="{F0F0229D-0358-AFA3-2DCC-26DBCE0102FD}"/>
          </ac:spMkLst>
        </pc:spChg>
        <pc:grpChg chg="add del">
          <ac:chgData name="MINATO FUTOSHI" userId="06ad5bc6-d166-4f18-aa03-db86dadcea3a" providerId="ADAL" clId="{99805112-1720-44F2-BB03-664D5B59A82D}" dt="2024-02-27T02:01:05.073" v="6880" actId="21"/>
          <ac:grpSpMkLst>
            <pc:docMk/>
            <pc:sldMk cId="3054360288" sldId="361"/>
            <ac:grpSpMk id="9" creationId="{2DA6A613-FBC7-2F1A-7546-2DFA539B3FAD}"/>
          </ac:grpSpMkLst>
        </pc:grpChg>
        <pc:grpChg chg="del mod">
          <ac:chgData name="MINATO FUTOSHI" userId="06ad5bc6-d166-4f18-aa03-db86dadcea3a" providerId="ADAL" clId="{99805112-1720-44F2-BB03-664D5B59A82D}" dt="2024-02-27T01:40:41.027" v="6857" actId="165"/>
          <ac:grpSpMkLst>
            <pc:docMk/>
            <pc:sldMk cId="3054360288" sldId="361"/>
            <ac:grpSpMk id="11" creationId="{5D82305A-9CB1-33F3-3603-40CDA044FB02}"/>
          </ac:grpSpMkLst>
        </pc:grpChg>
        <pc:grpChg chg="del">
          <ac:chgData name="MINATO FUTOSHI" userId="06ad5bc6-d166-4f18-aa03-db86dadcea3a" providerId="ADAL" clId="{99805112-1720-44F2-BB03-664D5B59A82D}" dt="2024-02-27T02:01:37.032" v="6889" actId="478"/>
          <ac:grpSpMkLst>
            <pc:docMk/>
            <pc:sldMk cId="3054360288" sldId="361"/>
            <ac:grpSpMk id="12" creationId="{8946EF9D-AEE6-FDEF-A1B0-C2F53F5E1BCC}"/>
          </ac:grpSpMkLst>
        </pc:grpChg>
        <pc:grpChg chg="del">
          <ac:chgData name="MINATO FUTOSHI" userId="06ad5bc6-d166-4f18-aa03-db86dadcea3a" providerId="ADAL" clId="{99805112-1720-44F2-BB03-664D5B59A82D}" dt="2024-02-27T02:01:42.707" v="6891" actId="478"/>
          <ac:grpSpMkLst>
            <pc:docMk/>
            <pc:sldMk cId="3054360288" sldId="361"/>
            <ac:grpSpMk id="13" creationId="{95CA5817-956A-D6AE-C6F2-0B21EBFD68AD}"/>
          </ac:grpSpMkLst>
        </pc:grpChg>
        <pc:grpChg chg="del">
          <ac:chgData name="MINATO FUTOSHI" userId="06ad5bc6-d166-4f18-aa03-db86dadcea3a" providerId="ADAL" clId="{99805112-1720-44F2-BB03-664D5B59A82D}" dt="2024-02-27T02:01:37.032" v="6889" actId="478"/>
          <ac:grpSpMkLst>
            <pc:docMk/>
            <pc:sldMk cId="3054360288" sldId="361"/>
            <ac:grpSpMk id="31" creationId="{F9641069-2EB2-B3C9-2E6E-833F0279AF63}"/>
          </ac:grpSpMkLst>
        </pc:grpChg>
        <pc:grpChg chg="add mod">
          <ac:chgData name="MINATO FUTOSHI" userId="06ad5bc6-d166-4f18-aa03-db86dadcea3a" providerId="ADAL" clId="{99805112-1720-44F2-BB03-664D5B59A82D}" dt="2024-03-01T07:38:39.246" v="20653" actId="14100"/>
          <ac:grpSpMkLst>
            <pc:docMk/>
            <pc:sldMk cId="3054360288" sldId="361"/>
            <ac:grpSpMk id="50" creationId="{CA6C8849-670F-0CDE-DE08-8F8B68A95CF0}"/>
          </ac:grpSpMkLst>
        </pc:grpChg>
        <pc:grpChg chg="mod topLvl">
          <ac:chgData name="MINATO FUTOSHI" userId="06ad5bc6-d166-4f18-aa03-db86dadcea3a" providerId="ADAL" clId="{99805112-1720-44F2-BB03-664D5B59A82D}" dt="2024-02-27T01:41:14.305" v="6873" actId="164"/>
          <ac:grpSpMkLst>
            <pc:docMk/>
            <pc:sldMk cId="3054360288" sldId="361"/>
            <ac:grpSpMk id="131" creationId="{E8A10636-896E-AF6B-CA7A-A55AEC78AFAA}"/>
          </ac:grpSpMkLst>
        </pc:grpChg>
        <pc:grpChg chg="mod topLvl">
          <ac:chgData name="MINATO FUTOSHI" userId="06ad5bc6-d166-4f18-aa03-db86dadcea3a" providerId="ADAL" clId="{99805112-1720-44F2-BB03-664D5B59A82D}" dt="2024-02-27T01:41:14.305" v="6873" actId="164"/>
          <ac:grpSpMkLst>
            <pc:docMk/>
            <pc:sldMk cId="3054360288" sldId="361"/>
            <ac:grpSpMk id="132" creationId="{EFCA896C-4615-13A3-555F-D725FEF3A9D9}"/>
          </ac:grpSpMkLst>
        </pc:grpChg>
        <pc:picChg chg="del">
          <ac:chgData name="MINATO FUTOSHI" userId="06ad5bc6-d166-4f18-aa03-db86dadcea3a" providerId="ADAL" clId="{99805112-1720-44F2-BB03-664D5B59A82D}" dt="2024-02-27T01:38:55.178" v="6796" actId="478"/>
          <ac:picMkLst>
            <pc:docMk/>
            <pc:sldMk cId="3054360288" sldId="361"/>
            <ac:picMk id="8" creationId="{C122E141-C8CA-97D3-F9C3-111A03142542}"/>
          </ac:picMkLst>
        </pc:picChg>
        <pc:picChg chg="del">
          <ac:chgData name="MINATO FUTOSHI" userId="06ad5bc6-d166-4f18-aa03-db86dadcea3a" providerId="ADAL" clId="{99805112-1720-44F2-BB03-664D5B59A82D}" dt="2024-02-27T01:38:56.433" v="6797" actId="478"/>
          <ac:picMkLst>
            <pc:docMk/>
            <pc:sldMk cId="3054360288" sldId="361"/>
            <ac:picMk id="10" creationId="{D114003B-C533-421D-CEB7-7D5F93F635E7}"/>
          </ac:picMkLst>
        </pc:picChg>
        <pc:picChg chg="add mod">
          <ac:chgData name="MINATO FUTOSHI" userId="06ad5bc6-d166-4f18-aa03-db86dadcea3a" providerId="ADAL" clId="{99805112-1720-44F2-BB03-664D5B59A82D}" dt="2024-03-02T01:33:39.384" v="22782" actId="1076"/>
          <ac:picMkLst>
            <pc:docMk/>
            <pc:sldMk cId="3054360288" sldId="361"/>
            <ac:picMk id="48" creationId="{95EA9D08-FC45-41B0-3EFB-CEE80CAC82BB}"/>
          </ac:picMkLst>
        </pc:picChg>
        <pc:picChg chg="add del">
          <ac:chgData name="MINATO FUTOSHI" userId="06ad5bc6-d166-4f18-aa03-db86dadcea3a" providerId="ADAL" clId="{99805112-1720-44F2-BB03-664D5B59A82D}" dt="2024-02-27T02:02:02.172" v="6893" actId="22"/>
          <ac:picMkLst>
            <pc:docMk/>
            <pc:sldMk cId="3054360288" sldId="361"/>
            <ac:picMk id="150" creationId="{60F3628E-AA8C-1522-675F-4BDC3F0F273D}"/>
          </ac:picMkLst>
        </pc:picChg>
        <pc:picChg chg="add del mod">
          <ac:chgData name="MINATO FUTOSHI" userId="06ad5bc6-d166-4f18-aa03-db86dadcea3a" providerId="ADAL" clId="{99805112-1720-44F2-BB03-664D5B59A82D}" dt="2024-02-27T02:02:05.007" v="6896" actId="478"/>
          <ac:picMkLst>
            <pc:docMk/>
            <pc:sldMk cId="3054360288" sldId="361"/>
            <ac:picMk id="152" creationId="{6D2FB228-2BEF-EBBB-EFB5-D00A4453D699}"/>
          </ac:picMkLst>
        </pc:picChg>
        <pc:picChg chg="add mod">
          <ac:chgData name="MINATO FUTOSHI" userId="06ad5bc6-d166-4f18-aa03-db86dadcea3a" providerId="ADAL" clId="{99805112-1720-44F2-BB03-664D5B59A82D}" dt="2024-03-01T07:39:13.533" v="20658" actId="1076"/>
          <ac:picMkLst>
            <pc:docMk/>
            <pc:sldMk cId="3054360288" sldId="361"/>
            <ac:picMk id="154" creationId="{C79DDEA4-E796-B7E0-52CD-D08791E0585E}"/>
          </ac:picMkLst>
        </pc:picChg>
        <pc:picChg chg="add mod">
          <ac:chgData name="MINATO FUTOSHI" userId="06ad5bc6-d166-4f18-aa03-db86dadcea3a" providerId="ADAL" clId="{99805112-1720-44F2-BB03-664D5B59A82D}" dt="2024-03-01T07:39:13.533" v="20658" actId="1076"/>
          <ac:picMkLst>
            <pc:docMk/>
            <pc:sldMk cId="3054360288" sldId="361"/>
            <ac:picMk id="156" creationId="{BE9A638D-AB78-6111-B84D-265DEBCE8CFD}"/>
          </ac:picMkLst>
        </pc:picChg>
        <pc:cxnChg chg="del">
          <ac:chgData name="MINATO FUTOSHI" userId="06ad5bc6-d166-4f18-aa03-db86dadcea3a" providerId="ADAL" clId="{99805112-1720-44F2-BB03-664D5B59A82D}" dt="2024-02-27T02:01:37.032" v="6889" actId="478"/>
          <ac:cxnSpMkLst>
            <pc:docMk/>
            <pc:sldMk cId="3054360288" sldId="361"/>
            <ac:cxnSpMk id="28" creationId="{B0808135-5D29-229C-37E5-1DA13497EDA4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1" creationId="{302572E6-1E31-0685-E005-6BC162C5859E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2" creationId="{BA74D326-DE78-CFA2-CEF5-C23A9DE0749A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3" creationId="{B9915B40-8633-0C76-4E22-86683BBD8272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4" creationId="{8BCBE424-C2FD-6A40-52CD-CD85B95DB6AE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5" creationId="{F3E2ADD6-4558-E04A-4613-AD5EC1303C43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6" creationId="{53EF9427-3995-9FE1-D33B-3E74A317A2A3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7" creationId="{D0BEEFD9-D300-3BCA-1043-BFC66F0AFD9B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8" creationId="{1F88EFC4-8573-8FBA-60B8-1BEE8F86F2F2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89" creationId="{1EDD6BEC-93F5-7C8E-904D-88BBCC499D6E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90" creationId="{C860DECD-F761-003E-3E36-F3093B8EA721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02" creationId="{41742BDB-72C1-774E-561E-D0B2F3FAE1E1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06" creationId="{EB6B842D-4762-3AD2-F38C-44AAF9B76E2B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07" creationId="{FF8F5BDA-D298-B7F7-4144-6A1D472EA21E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08" creationId="{C5E50A88-A6BA-994D-5433-6410D17E5E34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09" creationId="{58DC1FB6-6085-8FE3-E791-C6909F209B0C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0" creationId="{CE97D524-FDD5-92D3-5659-C566779001AF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1" creationId="{2456D9FB-BA65-A0B9-322C-C3036E60564B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2" creationId="{9FC8578C-C943-DACB-17E9-DA01393BF120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3" creationId="{D6820FF9-4CAC-9201-93E1-1B0FB8AA1629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4" creationId="{03FAA6A3-9C22-5EC7-C33F-34DF77E4ADE9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15" creationId="{B6FB469C-74FE-D07B-23D2-010A433A00AB}"/>
          </ac:cxnSpMkLst>
        </pc:cxnChg>
        <pc:cxnChg chg="mod">
          <ac:chgData name="MINATO FUTOSHI" userId="06ad5bc6-d166-4f18-aa03-db86dadcea3a" providerId="ADAL" clId="{99805112-1720-44F2-BB03-664D5B59A82D}" dt="2024-02-27T01:40:41.027" v="6857" actId="165"/>
          <ac:cxnSpMkLst>
            <pc:docMk/>
            <pc:sldMk cId="3054360288" sldId="361"/>
            <ac:cxnSpMk id="127" creationId="{7168E401-F020-7128-61D6-67922554E68C}"/>
          </ac:cxnSpMkLst>
        </pc:cxnChg>
      </pc:sldChg>
      <pc:sldChg chg="delSp del mod">
        <pc:chgData name="MINATO FUTOSHI" userId="06ad5bc6-d166-4f18-aa03-db86dadcea3a" providerId="ADAL" clId="{99805112-1720-44F2-BB03-664D5B59A82D}" dt="2024-03-02T21:47:04.489" v="24662" actId="47"/>
        <pc:sldMkLst>
          <pc:docMk/>
          <pc:sldMk cId="675853702" sldId="362"/>
        </pc:sldMkLst>
        <pc:spChg chg="del">
          <ac:chgData name="MINATO FUTOSHI" userId="06ad5bc6-d166-4f18-aa03-db86dadcea3a" providerId="ADAL" clId="{99805112-1720-44F2-BB03-664D5B59A82D}" dt="2024-02-28T00:11:35.791" v="8497" actId="478"/>
          <ac:spMkLst>
            <pc:docMk/>
            <pc:sldMk cId="675853702" sldId="362"/>
            <ac:spMk id="4" creationId="{BEE90262-49AA-0BD2-6590-B5360D9B2030}"/>
          </ac:spMkLst>
        </pc:spChg>
        <pc:graphicFrameChg chg="del">
          <ac:chgData name="MINATO FUTOSHI" userId="06ad5bc6-d166-4f18-aa03-db86dadcea3a" providerId="ADAL" clId="{99805112-1720-44F2-BB03-664D5B59A82D}" dt="2024-02-28T00:11:35.791" v="8497" actId="478"/>
          <ac:graphicFrameMkLst>
            <pc:docMk/>
            <pc:sldMk cId="675853702" sldId="362"/>
            <ac:graphicFrameMk id="3" creationId="{B8F1698E-DBC4-671A-6EC4-074980C80BC4}"/>
          </ac:graphicFrameMkLst>
        </pc:graphicFrameChg>
      </pc:sldChg>
      <pc:sldChg chg="addSp delSp modSp mod">
        <pc:chgData name="MINATO FUTOSHI" userId="06ad5bc6-d166-4f18-aa03-db86dadcea3a" providerId="ADAL" clId="{99805112-1720-44F2-BB03-664D5B59A82D}" dt="2024-02-29T03:39:07.522" v="13084" actId="21"/>
        <pc:sldMkLst>
          <pc:docMk/>
          <pc:sldMk cId="3215092833" sldId="371"/>
        </pc:sldMkLst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5" creationId="{A6B077A0-0A33-3A24-C20B-F2477E2047C7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7" creationId="{BB28D93B-1F7C-6248-EA15-535D4491E129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8" creationId="{68EE6ABC-22B7-7997-4427-26043976F5F2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9" creationId="{65FC52BF-BC88-F8B2-D268-7800434CBEE7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25" creationId="{44B6BA1B-6E1B-C571-ABCD-CFA8A44AF68B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35" creationId="{21243830-E27E-52AE-7095-5271D397E1E3}"/>
          </ac:spMkLst>
        </pc:spChg>
        <pc:spChg chg="add mod">
          <ac:chgData name="MINATO FUTOSHI" userId="06ad5bc6-d166-4f18-aa03-db86dadcea3a" providerId="ADAL" clId="{99805112-1720-44F2-BB03-664D5B59A82D}" dt="2024-02-29T03:39:05.606" v="13083" actId="1076"/>
          <ac:spMkLst>
            <pc:docMk/>
            <pc:sldMk cId="3215092833" sldId="371"/>
            <ac:spMk id="36" creationId="{2F079799-6460-9721-38A8-6FA8BDAFB250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41" creationId="{53438981-27F7-260F-2227-10386A34EE2D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42" creationId="{3D00181D-FD14-CC64-F12E-53FF55D82F87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43" creationId="{E4BD80B9-2930-7465-387C-F1726CC6464D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46" creationId="{8577B988-B7A9-49EB-243E-459C335E056A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47" creationId="{1A4D3E86-ED3C-FE45-6D25-63F8D9295058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49" creationId="{EFD247FE-39D3-8514-810A-8608E9CB9DF1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51" creationId="{D3B1FBBC-9329-1E0D-2120-F04563B2BA9E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52" creationId="{9FA8ECC8-9050-B0A9-571B-970F6F18ECC7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53" creationId="{B791596B-80F8-31FB-E3E4-9E32CF7FC98D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54" creationId="{26DDC794-D8C7-9B6C-8FEE-E0752B43EFDC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55" creationId="{FC0F54C0-5174-87D9-8D71-F79F00351E18}"/>
          </ac:spMkLst>
        </pc:spChg>
        <pc:spChg chg="add del">
          <ac:chgData name="MINATO FUTOSHI" userId="06ad5bc6-d166-4f18-aa03-db86dadcea3a" providerId="ADAL" clId="{99805112-1720-44F2-BB03-664D5B59A82D}" dt="2024-02-29T03:39:07.522" v="13084" actId="21"/>
          <ac:spMkLst>
            <pc:docMk/>
            <pc:sldMk cId="3215092833" sldId="371"/>
            <ac:spMk id="58" creationId="{B84C062C-661F-7189-9BA0-452CE6BBD09B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62" creationId="{8006D551-61B4-D005-9F75-6B395E4EFBC6}"/>
          </ac:spMkLst>
        </pc:spChg>
        <pc:spChg chg="add del">
          <ac:chgData name="MINATO FUTOSHI" userId="06ad5bc6-d166-4f18-aa03-db86dadcea3a" providerId="ADAL" clId="{99805112-1720-44F2-BB03-664D5B59A82D}" dt="2024-02-29T03:39:02.458" v="13081" actId="478"/>
          <ac:spMkLst>
            <pc:docMk/>
            <pc:sldMk cId="3215092833" sldId="371"/>
            <ac:spMk id="63" creationId="{A2B3A0E0-AFD6-FEA3-6B3D-CECA0DF288AC}"/>
          </ac:spMkLst>
        </pc:spChg>
        <pc:spChg chg="add del">
          <ac:chgData name="MINATO FUTOSHI" userId="06ad5bc6-d166-4f18-aa03-db86dadcea3a" providerId="ADAL" clId="{99805112-1720-44F2-BB03-664D5B59A82D}" dt="2024-02-29T03:38:59.573" v="13080" actId="478"/>
          <ac:spMkLst>
            <pc:docMk/>
            <pc:sldMk cId="3215092833" sldId="371"/>
            <ac:spMk id="64" creationId="{07F130C9-0DD2-B32F-EFCF-AAF6085E584F}"/>
          </ac:spMkLst>
        </pc:spChg>
        <pc:grpChg chg="add del">
          <ac:chgData name="MINATO FUTOSHI" userId="06ad5bc6-d166-4f18-aa03-db86dadcea3a" providerId="ADAL" clId="{99805112-1720-44F2-BB03-664D5B59A82D}" dt="2024-02-29T03:39:02.458" v="13081" actId="478"/>
          <ac:grpSpMkLst>
            <pc:docMk/>
            <pc:sldMk cId="3215092833" sldId="371"/>
            <ac:grpSpMk id="10" creationId="{10ACC3F7-B3A3-AAEB-CD12-CB4AAE1676AF}"/>
          </ac:grpSpMkLst>
        </pc:grp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6" creationId="{DF4C50AE-B996-2D07-799D-59F3E965DE52}"/>
          </ac:cxnSpMkLst>
        </pc:cxnChg>
        <pc:cxnChg chg="mod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13" creationId="{49D9C6F7-CCB3-E6E6-AED1-BBE8B49AB09A}"/>
          </ac:cxnSpMkLst>
        </pc:cxn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34" creationId="{003EFEED-9D7A-0D7B-5C43-A6A3FDFA8207}"/>
          </ac:cxnSpMkLst>
        </pc:cxn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45" creationId="{9C67DE69-8270-028F-12F1-35F3810AD2A0}"/>
          </ac:cxnSpMkLst>
        </pc:cxn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48" creationId="{2FA98420-96E3-F7D7-BFFB-EB8A9F707C53}"/>
          </ac:cxnSpMkLst>
        </pc:cxn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50" creationId="{873427A8-8220-6C3A-71D2-66EADF530658}"/>
          </ac:cxnSpMkLst>
        </pc:cxnChg>
        <pc:cxnChg chg="add del">
          <ac:chgData name="MINATO FUTOSHI" userId="06ad5bc6-d166-4f18-aa03-db86dadcea3a" providerId="ADAL" clId="{99805112-1720-44F2-BB03-664D5B59A82D}" dt="2024-02-29T03:39:02.458" v="13081" actId="478"/>
          <ac:cxnSpMkLst>
            <pc:docMk/>
            <pc:sldMk cId="3215092833" sldId="371"/>
            <ac:cxnSpMk id="61" creationId="{EA5FCE18-BB65-3747-D8B9-D669DA79CC31}"/>
          </ac:cxnSpMkLst>
        </pc:cxnChg>
      </pc:sldChg>
      <pc:sldChg chg="addSp delSp modSp mod ord delAnim modAnim">
        <pc:chgData name="MINATO FUTOSHI" userId="06ad5bc6-d166-4f18-aa03-db86dadcea3a" providerId="ADAL" clId="{99805112-1720-44F2-BB03-664D5B59A82D}" dt="2024-03-02T22:40:30.605" v="25052" actId="1076"/>
        <pc:sldMkLst>
          <pc:docMk/>
          <pc:sldMk cId="3589988085" sldId="379"/>
        </pc:sldMkLst>
        <pc:spChg chg="mod">
          <ac:chgData name="MINATO FUTOSHI" userId="06ad5bc6-d166-4f18-aa03-db86dadcea3a" providerId="ADAL" clId="{99805112-1720-44F2-BB03-664D5B59A82D}" dt="2024-02-29T21:28:18.439" v="15822" actId="1076"/>
          <ac:spMkLst>
            <pc:docMk/>
            <pc:sldMk cId="3589988085" sldId="379"/>
            <ac:spMk id="2" creationId="{51152A50-8C9E-89AA-846B-0C6DB4CB6419}"/>
          </ac:spMkLst>
        </pc:spChg>
        <pc:spChg chg="add mod ord">
          <ac:chgData name="MINATO FUTOSHI" userId="06ad5bc6-d166-4f18-aa03-db86dadcea3a" providerId="ADAL" clId="{99805112-1720-44F2-BB03-664D5B59A82D}" dt="2024-02-29T21:34:14.097" v="15937" actId="166"/>
          <ac:spMkLst>
            <pc:docMk/>
            <pc:sldMk cId="3589988085" sldId="379"/>
            <ac:spMk id="3" creationId="{23302AA8-6D5E-58C5-5039-12A25A95869C}"/>
          </ac:spMkLst>
        </pc:spChg>
        <pc:spChg chg="del mod">
          <ac:chgData name="MINATO FUTOSHI" userId="06ad5bc6-d166-4f18-aa03-db86dadcea3a" providerId="ADAL" clId="{99805112-1720-44F2-BB03-664D5B59A82D}" dt="2024-02-29T01:55:35.795" v="12156" actId="478"/>
          <ac:spMkLst>
            <pc:docMk/>
            <pc:sldMk cId="3589988085" sldId="379"/>
            <ac:spMk id="4" creationId="{469F7BDE-2432-801F-8407-3C305064204D}"/>
          </ac:spMkLst>
        </pc:spChg>
        <pc:spChg chg="mod">
          <ac:chgData name="MINATO FUTOSHI" userId="06ad5bc6-d166-4f18-aa03-db86dadcea3a" providerId="ADAL" clId="{99805112-1720-44F2-BB03-664D5B59A82D}" dt="2024-03-01T07:22:51.336" v="19759" actId="1076"/>
          <ac:spMkLst>
            <pc:docMk/>
            <pc:sldMk cId="3589988085" sldId="379"/>
            <ac:spMk id="5" creationId="{4FED8469-A7A3-B3C2-5182-6B59B4B2BF7E}"/>
          </ac:spMkLst>
        </pc:spChg>
        <pc:spChg chg="add mod">
          <ac:chgData name="MINATO FUTOSHI" userId="06ad5bc6-d166-4f18-aa03-db86dadcea3a" providerId="ADAL" clId="{99805112-1720-44F2-BB03-664D5B59A82D}" dt="2024-03-01T07:22:51.336" v="19759" actId="1076"/>
          <ac:spMkLst>
            <pc:docMk/>
            <pc:sldMk cId="3589988085" sldId="379"/>
            <ac:spMk id="6" creationId="{035428D3-DD2D-86AD-8512-A75BDB157EA7}"/>
          </ac:spMkLst>
        </pc:spChg>
        <pc:spChg chg="add mod">
          <ac:chgData name="MINATO FUTOSHI" userId="06ad5bc6-d166-4f18-aa03-db86dadcea3a" providerId="ADAL" clId="{99805112-1720-44F2-BB03-664D5B59A82D}" dt="2024-03-01T07:18:56.387" v="19669" actId="20577"/>
          <ac:spMkLst>
            <pc:docMk/>
            <pc:sldMk cId="3589988085" sldId="379"/>
            <ac:spMk id="7" creationId="{7167B177-FD16-7DFD-EBF5-329EC254DFCB}"/>
          </ac:spMkLst>
        </pc:spChg>
        <pc:spChg chg="del">
          <ac:chgData name="MINATO FUTOSHI" userId="06ad5bc6-d166-4f18-aa03-db86dadcea3a" providerId="ADAL" clId="{99805112-1720-44F2-BB03-664D5B59A82D}" dt="2024-02-24T23:01:36.543" v="2573" actId="478"/>
          <ac:spMkLst>
            <pc:docMk/>
            <pc:sldMk cId="3589988085" sldId="379"/>
            <ac:spMk id="7" creationId="{A96B7EFA-2D4D-DA9C-C8C9-4D0692CF5F63}"/>
          </ac:spMkLst>
        </pc:spChg>
        <pc:spChg chg="add mod">
          <ac:chgData name="MINATO FUTOSHI" userId="06ad5bc6-d166-4f18-aa03-db86dadcea3a" providerId="ADAL" clId="{99805112-1720-44F2-BB03-664D5B59A82D}" dt="2024-03-02T22:40:30.605" v="25052" actId="1076"/>
          <ac:spMkLst>
            <pc:docMk/>
            <pc:sldMk cId="3589988085" sldId="379"/>
            <ac:spMk id="8" creationId="{0BF2F75F-6D3F-5B04-6FBE-3AE92113CE1D}"/>
          </ac:spMkLst>
        </pc:spChg>
        <pc:spChg chg="add del mod">
          <ac:chgData name="MINATO FUTOSHI" userId="06ad5bc6-d166-4f18-aa03-db86dadcea3a" providerId="ADAL" clId="{99805112-1720-44F2-BB03-664D5B59A82D}" dt="2024-02-29T21:20:54.586" v="15798" actId="21"/>
          <ac:spMkLst>
            <pc:docMk/>
            <pc:sldMk cId="3589988085" sldId="379"/>
            <ac:spMk id="8" creationId="{5ED41B6F-DC59-D843-9088-FA9A7703C667}"/>
          </ac:spMkLst>
        </pc:spChg>
        <pc:spChg chg="del">
          <ac:chgData name="MINATO FUTOSHI" userId="06ad5bc6-d166-4f18-aa03-db86dadcea3a" providerId="ADAL" clId="{99805112-1720-44F2-BB03-664D5B59A82D}" dt="2024-02-24T23:01:29.988" v="2569" actId="478"/>
          <ac:spMkLst>
            <pc:docMk/>
            <pc:sldMk cId="3589988085" sldId="379"/>
            <ac:spMk id="9" creationId="{7A5382F5-3B8D-0659-BFE2-5B980A517B96}"/>
          </ac:spMkLst>
        </pc:spChg>
        <pc:spChg chg="add del mod">
          <ac:chgData name="MINATO FUTOSHI" userId="06ad5bc6-d166-4f18-aa03-db86dadcea3a" providerId="ADAL" clId="{99805112-1720-44F2-BB03-664D5B59A82D}" dt="2024-02-29T21:20:54.586" v="15798" actId="21"/>
          <ac:spMkLst>
            <pc:docMk/>
            <pc:sldMk cId="3589988085" sldId="379"/>
            <ac:spMk id="9" creationId="{DF7A9C44-6145-9278-F3A0-1482A529D1EC}"/>
          </ac:spMkLst>
        </pc:spChg>
        <pc:spChg chg="add del mod">
          <ac:chgData name="MINATO FUTOSHI" userId="06ad5bc6-d166-4f18-aa03-db86dadcea3a" providerId="ADAL" clId="{99805112-1720-44F2-BB03-664D5B59A82D}" dt="2024-02-29T02:11:16.058" v="12503" actId="478"/>
          <ac:spMkLst>
            <pc:docMk/>
            <pc:sldMk cId="3589988085" sldId="379"/>
            <ac:spMk id="10" creationId="{88D6EA4C-C1A1-B0FB-6E4E-7CB1837DDB7B}"/>
          </ac:spMkLst>
        </pc:spChg>
        <pc:spChg chg="del">
          <ac:chgData name="MINATO FUTOSHI" userId="06ad5bc6-d166-4f18-aa03-db86dadcea3a" providerId="ADAL" clId="{99805112-1720-44F2-BB03-664D5B59A82D}" dt="2024-02-24T23:01:33.159" v="2572" actId="478"/>
          <ac:spMkLst>
            <pc:docMk/>
            <pc:sldMk cId="3589988085" sldId="379"/>
            <ac:spMk id="11" creationId="{1775A272-89B6-5DC7-B300-BA458C4A8FE1}"/>
          </ac:spMkLst>
        </pc:spChg>
        <pc:spChg chg="add mod">
          <ac:chgData name="MINATO FUTOSHI" userId="06ad5bc6-d166-4f18-aa03-db86dadcea3a" providerId="ADAL" clId="{99805112-1720-44F2-BB03-664D5B59A82D}" dt="2024-03-01T07:22:51.336" v="19759" actId="1076"/>
          <ac:spMkLst>
            <pc:docMk/>
            <pc:sldMk cId="3589988085" sldId="379"/>
            <ac:spMk id="11" creationId="{F77609E8-A43F-B7D4-D74A-B850B9D47057}"/>
          </ac:spMkLst>
        </pc:spChg>
        <pc:spChg chg="mod ord">
          <ac:chgData name="MINATO FUTOSHI" userId="06ad5bc6-d166-4f18-aa03-db86dadcea3a" providerId="ADAL" clId="{99805112-1720-44F2-BB03-664D5B59A82D}" dt="2024-03-02T22:40:10.444" v="24993" actId="1076"/>
          <ac:spMkLst>
            <pc:docMk/>
            <pc:sldMk cId="3589988085" sldId="379"/>
            <ac:spMk id="13" creationId="{C57A5781-92A8-12A5-2785-47B1E19F02C8}"/>
          </ac:spMkLst>
        </pc:spChg>
        <pc:spChg chg="add mod">
          <ac:chgData name="MINATO FUTOSHI" userId="06ad5bc6-d166-4f18-aa03-db86dadcea3a" providerId="ADAL" clId="{99805112-1720-44F2-BB03-664D5B59A82D}" dt="2024-03-01T07:19:16.409" v="19673" actId="1076"/>
          <ac:spMkLst>
            <pc:docMk/>
            <pc:sldMk cId="3589988085" sldId="379"/>
            <ac:spMk id="14" creationId="{3685D449-BC93-4637-8520-6E58A8DD3DA7}"/>
          </ac:spMkLst>
        </pc:spChg>
        <pc:spChg chg="del">
          <ac:chgData name="MINATO FUTOSHI" userId="06ad5bc6-d166-4f18-aa03-db86dadcea3a" providerId="ADAL" clId="{99805112-1720-44F2-BB03-664D5B59A82D}" dt="2024-02-24T23:01:25.577" v="2566" actId="478"/>
          <ac:spMkLst>
            <pc:docMk/>
            <pc:sldMk cId="3589988085" sldId="379"/>
            <ac:spMk id="14" creationId="{52EFA3C7-7494-7C32-8963-DE3B7ACBCE01}"/>
          </ac:spMkLst>
        </pc:spChg>
        <pc:spChg chg="add mod">
          <ac:chgData name="MINATO FUTOSHI" userId="06ad5bc6-d166-4f18-aa03-db86dadcea3a" providerId="ADAL" clId="{99805112-1720-44F2-BB03-664D5B59A82D}" dt="2024-02-29T21:36:08.207" v="16016" actId="14100"/>
          <ac:spMkLst>
            <pc:docMk/>
            <pc:sldMk cId="3589988085" sldId="379"/>
            <ac:spMk id="15" creationId="{6E6978BB-39B8-68C5-4138-6F43F6ADC797}"/>
          </ac:spMkLst>
        </pc:spChg>
        <pc:spChg chg="del mod">
          <ac:chgData name="MINATO FUTOSHI" userId="06ad5bc6-d166-4f18-aa03-db86dadcea3a" providerId="ADAL" clId="{99805112-1720-44F2-BB03-664D5B59A82D}" dt="2024-02-25T21:43:32.399" v="4258"/>
          <ac:spMkLst>
            <pc:docMk/>
            <pc:sldMk cId="3589988085" sldId="379"/>
            <ac:spMk id="15" creationId="{A5CAC755-2D89-EB84-4D20-DDB7C5A01DFD}"/>
          </ac:spMkLst>
        </pc:spChg>
        <pc:spChg chg="add del mod">
          <ac:chgData name="MINATO FUTOSHI" userId="06ad5bc6-d166-4f18-aa03-db86dadcea3a" providerId="ADAL" clId="{99805112-1720-44F2-BB03-664D5B59A82D}" dt="2024-02-29T01:59:01.415" v="12158" actId="478"/>
          <ac:spMkLst>
            <pc:docMk/>
            <pc:sldMk cId="3589988085" sldId="379"/>
            <ac:spMk id="16" creationId="{7A1CDF5B-D8EF-EFBD-B8AC-A1B6F03CE6B1}"/>
          </ac:spMkLst>
        </pc:spChg>
        <pc:spChg chg="add mod">
          <ac:chgData name="MINATO FUTOSHI" userId="06ad5bc6-d166-4f18-aa03-db86dadcea3a" providerId="ADAL" clId="{99805112-1720-44F2-BB03-664D5B59A82D}" dt="2024-03-01T07:23:18.354" v="19764" actId="403"/>
          <ac:spMkLst>
            <pc:docMk/>
            <pc:sldMk cId="3589988085" sldId="379"/>
            <ac:spMk id="17" creationId="{A240CCA8-0167-B486-66A6-B8D916FB00EB}"/>
          </ac:spMkLst>
        </pc:spChg>
        <pc:spChg chg="del mod">
          <ac:chgData name="MINATO FUTOSHI" userId="06ad5bc6-d166-4f18-aa03-db86dadcea3a" providerId="ADAL" clId="{99805112-1720-44F2-BB03-664D5B59A82D}" dt="2024-02-25T21:26:01.820" v="3823" actId="478"/>
          <ac:spMkLst>
            <pc:docMk/>
            <pc:sldMk cId="3589988085" sldId="379"/>
            <ac:spMk id="17" creationId="{F6F1E626-40F2-5DB8-9686-5493D824272C}"/>
          </ac:spMkLst>
        </pc:spChg>
        <pc:spChg chg="del">
          <ac:chgData name="MINATO FUTOSHI" userId="06ad5bc6-d166-4f18-aa03-db86dadcea3a" providerId="ADAL" clId="{99805112-1720-44F2-BB03-664D5B59A82D}" dt="2024-02-24T23:01:36.543" v="2573" actId="478"/>
          <ac:spMkLst>
            <pc:docMk/>
            <pc:sldMk cId="3589988085" sldId="379"/>
            <ac:spMk id="18" creationId="{1C9D4254-ED63-70C7-AED5-857A990F35E3}"/>
          </ac:spMkLst>
        </pc:spChg>
        <pc:spChg chg="add mod">
          <ac:chgData name="MINATO FUTOSHI" userId="06ad5bc6-d166-4f18-aa03-db86dadcea3a" providerId="ADAL" clId="{99805112-1720-44F2-BB03-664D5B59A82D}" dt="2024-03-01T07:23:11.553" v="19762" actId="1076"/>
          <ac:spMkLst>
            <pc:docMk/>
            <pc:sldMk cId="3589988085" sldId="379"/>
            <ac:spMk id="19" creationId="{74CA02B1-9A94-DC2F-B62D-9ED7FAC1E70D}"/>
          </ac:spMkLst>
        </pc:spChg>
        <pc:spChg chg="add mod">
          <ac:chgData name="MINATO FUTOSHI" userId="06ad5bc6-d166-4f18-aa03-db86dadcea3a" providerId="ADAL" clId="{99805112-1720-44F2-BB03-664D5B59A82D}" dt="2024-03-01T07:23:18.354" v="19764" actId="403"/>
          <ac:spMkLst>
            <pc:docMk/>
            <pc:sldMk cId="3589988085" sldId="379"/>
            <ac:spMk id="20" creationId="{D76A6864-B61D-FC04-7464-59E0E7216F5D}"/>
          </ac:spMkLst>
        </pc:spChg>
        <pc:spChg chg="del mod">
          <ac:chgData name="MINATO FUTOSHI" userId="06ad5bc6-d166-4f18-aa03-db86dadcea3a" providerId="ADAL" clId="{99805112-1720-44F2-BB03-664D5B59A82D}" dt="2024-02-24T23:01:29.988" v="2569" actId="478"/>
          <ac:spMkLst>
            <pc:docMk/>
            <pc:sldMk cId="3589988085" sldId="379"/>
            <ac:spMk id="21" creationId="{80FA1242-9B1D-8BCB-A78C-AAD7EFA5546F}"/>
          </ac:spMkLst>
        </pc:spChg>
        <pc:spChg chg="add mod">
          <ac:chgData name="MINATO FUTOSHI" userId="06ad5bc6-d166-4f18-aa03-db86dadcea3a" providerId="ADAL" clId="{99805112-1720-44F2-BB03-664D5B59A82D}" dt="2024-03-01T07:23:22.025" v="19765" actId="1076"/>
          <ac:spMkLst>
            <pc:docMk/>
            <pc:sldMk cId="3589988085" sldId="379"/>
            <ac:spMk id="21" creationId="{B5D71422-78B6-1E0D-07BC-37B5BC5438EB}"/>
          </ac:spMkLst>
        </pc:spChg>
        <pc:spChg chg="add mod">
          <ac:chgData name="MINATO FUTOSHI" userId="06ad5bc6-d166-4f18-aa03-db86dadcea3a" providerId="ADAL" clId="{99805112-1720-44F2-BB03-664D5B59A82D}" dt="2024-03-01T07:19:16.409" v="19673" actId="1076"/>
          <ac:spMkLst>
            <pc:docMk/>
            <pc:sldMk cId="3589988085" sldId="379"/>
            <ac:spMk id="23" creationId="{DE5FB5C2-F272-6790-0E7D-6F57D4E59437}"/>
          </ac:spMkLst>
        </pc:spChg>
        <pc:spChg chg="add mod">
          <ac:chgData name="MINATO FUTOSHI" userId="06ad5bc6-d166-4f18-aa03-db86dadcea3a" providerId="ADAL" clId="{99805112-1720-44F2-BB03-664D5B59A82D}" dt="2024-03-01T07:22:39.874" v="19757" actId="115"/>
          <ac:spMkLst>
            <pc:docMk/>
            <pc:sldMk cId="3589988085" sldId="379"/>
            <ac:spMk id="24" creationId="{C40B9DD7-F6B7-320E-7954-EA7CFE9D3983}"/>
          </ac:spMkLst>
        </pc:spChg>
        <pc:spChg chg="add mod">
          <ac:chgData name="MINATO FUTOSHI" userId="06ad5bc6-d166-4f18-aa03-db86dadcea3a" providerId="ADAL" clId="{99805112-1720-44F2-BB03-664D5B59A82D}" dt="2024-03-01T07:22:34.137" v="19753" actId="1076"/>
          <ac:spMkLst>
            <pc:docMk/>
            <pc:sldMk cId="3589988085" sldId="379"/>
            <ac:spMk id="25" creationId="{C62A49B8-C9FE-35D6-5017-CADF39703752}"/>
          </ac:spMkLst>
        </pc:spChg>
        <pc:spChg chg="add del mod">
          <ac:chgData name="MINATO FUTOSHI" userId="06ad5bc6-d166-4f18-aa03-db86dadcea3a" providerId="ADAL" clId="{99805112-1720-44F2-BB03-664D5B59A82D}" dt="2024-02-27T01:35:52.572" v="6712" actId="478"/>
          <ac:spMkLst>
            <pc:docMk/>
            <pc:sldMk cId="3589988085" sldId="379"/>
            <ac:spMk id="27" creationId="{43AF54F7-73D6-C1C2-E13C-BEBB8E2226FF}"/>
          </ac:spMkLst>
        </pc:spChg>
        <pc:spChg chg="add del mod">
          <ac:chgData name="MINATO FUTOSHI" userId="06ad5bc6-d166-4f18-aa03-db86dadcea3a" providerId="ADAL" clId="{99805112-1720-44F2-BB03-664D5B59A82D}" dt="2024-02-29T21:21:21.481" v="15810" actId="21"/>
          <ac:spMkLst>
            <pc:docMk/>
            <pc:sldMk cId="3589988085" sldId="379"/>
            <ac:spMk id="31" creationId="{D9761FCC-6DB7-3BAA-5380-5C6120030B33}"/>
          </ac:spMkLst>
        </pc:spChg>
        <pc:spChg chg="add del mod">
          <ac:chgData name="MINATO FUTOSHI" userId="06ad5bc6-d166-4f18-aa03-db86dadcea3a" providerId="ADAL" clId="{99805112-1720-44F2-BB03-664D5B59A82D}" dt="2024-02-29T02:11:37.585" v="12512" actId="478"/>
          <ac:spMkLst>
            <pc:docMk/>
            <pc:sldMk cId="3589988085" sldId="379"/>
            <ac:spMk id="32" creationId="{6F4783E3-6715-B0E7-3ECD-7A467A712396}"/>
          </ac:spMkLst>
        </pc:spChg>
        <pc:picChg chg="del mod">
          <ac:chgData name="MINATO FUTOSHI" userId="06ad5bc6-d166-4f18-aa03-db86dadcea3a" providerId="ADAL" clId="{99805112-1720-44F2-BB03-664D5B59A82D}" dt="2024-02-24T23:01:31.218" v="2571" actId="478"/>
          <ac:picMkLst>
            <pc:docMk/>
            <pc:sldMk cId="3589988085" sldId="379"/>
            <ac:picMk id="3" creationId="{CC80EB65-7F05-9C4F-34F3-CDCB4FE514EC}"/>
          </ac:picMkLst>
        </pc:picChg>
        <pc:picChg chg="del">
          <ac:chgData name="MINATO FUTOSHI" userId="06ad5bc6-d166-4f18-aa03-db86dadcea3a" providerId="ADAL" clId="{99805112-1720-44F2-BB03-664D5B59A82D}" dt="2024-02-24T23:01:33.159" v="2572" actId="478"/>
          <ac:picMkLst>
            <pc:docMk/>
            <pc:sldMk cId="3589988085" sldId="379"/>
            <ac:picMk id="6" creationId="{F79617BC-CB69-BE1C-6AB2-F22746A8407E}"/>
          </ac:picMkLst>
        </pc:picChg>
        <pc:picChg chg="add mod">
          <ac:chgData name="MINATO FUTOSHI" userId="06ad5bc6-d166-4f18-aa03-db86dadcea3a" providerId="ADAL" clId="{99805112-1720-44F2-BB03-664D5B59A82D}" dt="2024-03-01T07:22:59.872" v="19760" actId="1076"/>
          <ac:picMkLst>
            <pc:docMk/>
            <pc:sldMk cId="3589988085" sldId="379"/>
            <ac:picMk id="10" creationId="{A92CDCD1-6124-30F4-F3AD-78CFCDE65D2A}"/>
          </ac:picMkLst>
        </pc:picChg>
        <pc:picChg chg="del mod">
          <ac:chgData name="MINATO FUTOSHI" userId="06ad5bc6-d166-4f18-aa03-db86dadcea3a" providerId="ADAL" clId="{99805112-1720-44F2-BB03-664D5B59A82D}" dt="2024-02-25T21:25:59.688" v="3822" actId="478"/>
          <ac:picMkLst>
            <pc:docMk/>
            <pc:sldMk cId="3589988085" sldId="379"/>
            <ac:picMk id="12" creationId="{068F8D88-EB06-3ED7-4E27-17EB00BFF33C}"/>
          </ac:picMkLst>
        </pc:picChg>
        <pc:picChg chg="add mod">
          <ac:chgData name="MINATO FUTOSHI" userId="06ad5bc6-d166-4f18-aa03-db86dadcea3a" providerId="ADAL" clId="{99805112-1720-44F2-BB03-664D5B59A82D}" dt="2024-03-01T07:19:16.409" v="19673" actId="1076"/>
          <ac:picMkLst>
            <pc:docMk/>
            <pc:sldMk cId="3589988085" sldId="379"/>
            <ac:picMk id="12" creationId="{1C92EA43-7919-3189-D8D7-8D07E1854D19}"/>
          </ac:picMkLst>
        </pc:picChg>
        <pc:picChg chg="del">
          <ac:chgData name="MINATO FUTOSHI" userId="06ad5bc6-d166-4f18-aa03-db86dadcea3a" providerId="ADAL" clId="{99805112-1720-44F2-BB03-664D5B59A82D}" dt="2024-02-24T23:01:27.039" v="2567" actId="478"/>
          <ac:picMkLst>
            <pc:docMk/>
            <pc:sldMk cId="3589988085" sldId="379"/>
            <ac:picMk id="19" creationId="{B3F48588-A069-F7AF-9518-BDCC43C49804}"/>
          </ac:picMkLst>
        </pc:picChg>
        <pc:picChg chg="del">
          <ac:chgData name="MINATO FUTOSHI" userId="06ad5bc6-d166-4f18-aa03-db86dadcea3a" providerId="ADAL" clId="{99805112-1720-44F2-BB03-664D5B59A82D}" dt="2024-02-24T23:01:29.988" v="2569" actId="478"/>
          <ac:picMkLst>
            <pc:docMk/>
            <pc:sldMk cId="3589988085" sldId="379"/>
            <ac:picMk id="20" creationId="{B5BF5F5F-B3F3-399D-7A79-1348C74C8AE6}"/>
          </ac:picMkLst>
        </pc:picChg>
        <pc:picChg chg="del">
          <ac:chgData name="MINATO FUTOSHI" userId="06ad5bc6-d166-4f18-aa03-db86dadcea3a" providerId="ADAL" clId="{99805112-1720-44F2-BB03-664D5B59A82D}" dt="2024-02-24T23:01:29.988" v="2569" actId="478"/>
          <ac:picMkLst>
            <pc:docMk/>
            <pc:sldMk cId="3589988085" sldId="379"/>
            <ac:picMk id="1026" creationId="{AD90A12E-0633-30D5-9521-9858C3D8E28C}"/>
          </ac:picMkLst>
        </pc:picChg>
        <pc:picChg chg="add mod">
          <ac:chgData name="MINATO FUTOSHI" userId="06ad5bc6-d166-4f18-aa03-db86dadcea3a" providerId="ADAL" clId="{99805112-1720-44F2-BB03-664D5B59A82D}" dt="2024-02-29T21:34:10.517" v="15936" actId="1076"/>
          <ac:picMkLst>
            <pc:docMk/>
            <pc:sldMk cId="3589988085" sldId="379"/>
            <ac:picMk id="1026" creationId="{C17833E6-4027-C8DF-542B-9468B3BBCBFF}"/>
          </ac:picMkLst>
        </pc:picChg>
        <pc:picChg chg="add mod">
          <ac:chgData name="MINATO FUTOSHI" userId="06ad5bc6-d166-4f18-aa03-db86dadcea3a" providerId="ADAL" clId="{99805112-1720-44F2-BB03-664D5B59A82D}" dt="2024-03-01T07:19:18.665" v="19674" actId="1076"/>
          <ac:picMkLst>
            <pc:docMk/>
            <pc:sldMk cId="3589988085" sldId="379"/>
            <ac:picMk id="1028" creationId="{F5C8D4D4-D097-D042-4D03-314881408873}"/>
          </ac:picMkLst>
        </pc:picChg>
        <pc:picChg chg="add mod">
          <ac:chgData name="MINATO FUTOSHI" userId="06ad5bc6-d166-4f18-aa03-db86dadcea3a" providerId="ADAL" clId="{99805112-1720-44F2-BB03-664D5B59A82D}" dt="2024-03-01T07:22:51.336" v="19759" actId="1076"/>
          <ac:picMkLst>
            <pc:docMk/>
            <pc:sldMk cId="3589988085" sldId="379"/>
            <ac:picMk id="1030" creationId="{8109BA57-C3DF-DAB2-A6FE-8E0A3AF40B9B}"/>
          </ac:picMkLst>
        </pc:picChg>
        <pc:cxnChg chg="add del mod">
          <ac:chgData name="MINATO FUTOSHI" userId="06ad5bc6-d166-4f18-aa03-db86dadcea3a" providerId="ADAL" clId="{99805112-1720-44F2-BB03-664D5B59A82D}" dt="2024-02-27T01:35:55.530" v="6713" actId="478"/>
          <ac:cxnSpMkLst>
            <pc:docMk/>
            <pc:sldMk cId="3589988085" sldId="379"/>
            <ac:cxnSpMk id="25" creationId="{F88B9629-6A84-20D5-952B-1580883494A4}"/>
          </ac:cxnSpMkLst>
        </pc:cxnChg>
      </pc:sldChg>
      <pc:sldChg chg="del">
        <pc:chgData name="MINATO FUTOSHI" userId="06ad5bc6-d166-4f18-aa03-db86dadcea3a" providerId="ADAL" clId="{99805112-1720-44F2-BB03-664D5B59A82D}" dt="2024-02-24T23:03:15.509" v="2580" actId="47"/>
        <pc:sldMkLst>
          <pc:docMk/>
          <pc:sldMk cId="1152643321" sldId="380"/>
        </pc:sldMkLst>
      </pc:sldChg>
      <pc:sldChg chg="del">
        <pc:chgData name="MINATO FUTOSHI" userId="06ad5bc6-d166-4f18-aa03-db86dadcea3a" providerId="ADAL" clId="{99805112-1720-44F2-BB03-664D5B59A82D}" dt="2024-02-24T23:03:51.625" v="2596" actId="47"/>
        <pc:sldMkLst>
          <pc:docMk/>
          <pc:sldMk cId="3598089286" sldId="381"/>
        </pc:sldMkLst>
      </pc:sldChg>
      <pc:sldChg chg="addSp delSp modSp mod setBg">
        <pc:chgData name="MINATO FUTOSHI" userId="06ad5bc6-d166-4f18-aa03-db86dadcea3a" providerId="ADAL" clId="{99805112-1720-44F2-BB03-664D5B59A82D}" dt="2024-03-02T22:57:21.236" v="25532" actId="478"/>
        <pc:sldMkLst>
          <pc:docMk/>
          <pc:sldMk cId="214535725" sldId="382"/>
        </pc:sldMkLst>
        <pc:spChg chg="add mod">
          <ac:chgData name="MINATO FUTOSHI" userId="06ad5bc6-d166-4f18-aa03-db86dadcea3a" providerId="ADAL" clId="{99805112-1720-44F2-BB03-664D5B59A82D}" dt="2024-03-02T22:56:56.528" v="25478" actId="1076"/>
          <ac:spMkLst>
            <pc:docMk/>
            <pc:sldMk cId="214535725" sldId="382"/>
            <ac:spMk id="2" creationId="{6FBAF643-01C0-1F4C-B39E-D96DB4EFC0C7}"/>
          </ac:spMkLst>
        </pc:spChg>
        <pc:spChg chg="mod ord">
          <ac:chgData name="MINATO FUTOSHI" userId="06ad5bc6-d166-4f18-aa03-db86dadcea3a" providerId="ADAL" clId="{99805112-1720-44F2-BB03-664D5B59A82D}" dt="2024-02-27T23:26:49.813" v="7567" actId="26606"/>
          <ac:spMkLst>
            <pc:docMk/>
            <pc:sldMk cId="214535725" sldId="382"/>
            <ac:spMk id="3" creationId="{B7FFCFC3-75A2-B555-6CEF-8BAF8158BC84}"/>
          </ac:spMkLst>
        </pc:spChg>
        <pc:spChg chg="del">
          <ac:chgData name="MINATO FUTOSHI" userId="06ad5bc6-d166-4f18-aa03-db86dadcea3a" providerId="ADAL" clId="{99805112-1720-44F2-BB03-664D5B59A82D}" dt="2024-02-27T23:24:10.689" v="7518" actId="478"/>
          <ac:spMkLst>
            <pc:docMk/>
            <pc:sldMk cId="214535725" sldId="382"/>
            <ac:spMk id="4" creationId="{2797DEA8-9174-D757-B585-71B11D13B8D6}"/>
          </ac:spMkLst>
        </pc:spChg>
        <pc:spChg chg="add mod">
          <ac:chgData name="MINATO FUTOSHI" userId="06ad5bc6-d166-4f18-aa03-db86dadcea3a" providerId="ADAL" clId="{99805112-1720-44F2-BB03-664D5B59A82D}" dt="2024-03-02T22:57:13.178" v="25531" actId="20577"/>
          <ac:spMkLst>
            <pc:docMk/>
            <pc:sldMk cId="214535725" sldId="382"/>
            <ac:spMk id="4" creationId="{6E1BF782-2142-61DF-062A-FB01FCDDE1DF}"/>
          </ac:spMkLst>
        </pc:spChg>
        <pc:spChg chg="del">
          <ac:chgData name="MINATO FUTOSHI" userId="06ad5bc6-d166-4f18-aa03-db86dadcea3a" providerId="ADAL" clId="{99805112-1720-44F2-BB03-664D5B59A82D}" dt="2024-02-27T23:24:13.953" v="7519" actId="478"/>
          <ac:spMkLst>
            <pc:docMk/>
            <pc:sldMk cId="214535725" sldId="382"/>
            <ac:spMk id="5" creationId="{9F9AC714-DAB9-963D-060B-ABED92CC0420}"/>
          </ac:spMkLst>
        </pc:spChg>
        <pc:spChg chg="del">
          <ac:chgData name="MINATO FUTOSHI" userId="06ad5bc6-d166-4f18-aa03-db86dadcea3a" providerId="ADAL" clId="{99805112-1720-44F2-BB03-664D5B59A82D}" dt="2024-02-27T23:24:13.953" v="7519" actId="478"/>
          <ac:spMkLst>
            <pc:docMk/>
            <pc:sldMk cId="214535725" sldId="382"/>
            <ac:spMk id="6" creationId="{B638DE70-0C73-588A-1739-CF1FFCC6A387}"/>
          </ac:spMkLst>
        </pc:spChg>
        <pc:spChg chg="del">
          <ac:chgData name="MINATO FUTOSHI" userId="06ad5bc6-d166-4f18-aa03-db86dadcea3a" providerId="ADAL" clId="{99805112-1720-44F2-BB03-664D5B59A82D}" dt="2024-02-27T23:24:13.953" v="7519" actId="478"/>
          <ac:spMkLst>
            <pc:docMk/>
            <pc:sldMk cId="214535725" sldId="382"/>
            <ac:spMk id="7" creationId="{AC9D7C5A-3AA9-5286-0DDE-A09D28A43F9C}"/>
          </ac:spMkLst>
        </pc:spChg>
        <pc:spChg chg="del">
          <ac:chgData name="MINATO FUTOSHI" userId="06ad5bc6-d166-4f18-aa03-db86dadcea3a" providerId="ADAL" clId="{99805112-1720-44F2-BB03-664D5B59A82D}" dt="2024-02-27T23:24:10.689" v="7518" actId="478"/>
          <ac:spMkLst>
            <pc:docMk/>
            <pc:sldMk cId="214535725" sldId="382"/>
            <ac:spMk id="8" creationId="{CD7C6A34-A8B9-2F4E-EF72-0C0B26FD6ED4}"/>
          </ac:spMkLst>
        </pc:spChg>
        <pc:spChg chg="del">
          <ac:chgData name="MINATO FUTOSHI" userId="06ad5bc6-d166-4f18-aa03-db86dadcea3a" providerId="ADAL" clId="{99805112-1720-44F2-BB03-664D5B59A82D}" dt="2024-02-27T23:24:10.689" v="7518" actId="478"/>
          <ac:spMkLst>
            <pc:docMk/>
            <pc:sldMk cId="214535725" sldId="382"/>
            <ac:spMk id="9" creationId="{13A5F231-7C26-FD1E-0781-A058D21CCC32}"/>
          </ac:spMkLst>
        </pc:spChg>
        <pc:spChg chg="add mod">
          <ac:chgData name="MINATO FUTOSHI" userId="06ad5bc6-d166-4f18-aa03-db86dadcea3a" providerId="ADAL" clId="{99805112-1720-44F2-BB03-664D5B59A82D}" dt="2024-02-27T23:58:31.888" v="8091" actId="1076"/>
          <ac:spMkLst>
            <pc:docMk/>
            <pc:sldMk cId="214535725" sldId="382"/>
            <ac:spMk id="27" creationId="{E905956D-12AB-52D1-B1E8-D2302658607A}"/>
          </ac:spMkLst>
        </pc:spChg>
        <pc:spChg chg="add del mod">
          <ac:chgData name="MINATO FUTOSHI" userId="06ad5bc6-d166-4f18-aa03-db86dadcea3a" providerId="ADAL" clId="{99805112-1720-44F2-BB03-664D5B59A82D}" dt="2024-02-27T23:51:25.910" v="7735"/>
          <ac:spMkLst>
            <pc:docMk/>
            <pc:sldMk cId="214535725" sldId="382"/>
            <ac:spMk id="28" creationId="{07748904-D172-EB95-0A12-DBEAB167CB1C}"/>
          </ac:spMkLst>
        </pc:spChg>
        <pc:spChg chg="add mod">
          <ac:chgData name="MINATO FUTOSHI" userId="06ad5bc6-d166-4f18-aa03-db86dadcea3a" providerId="ADAL" clId="{99805112-1720-44F2-BB03-664D5B59A82D}" dt="2024-02-28T04:15:00.050" v="10222" actId="403"/>
          <ac:spMkLst>
            <pc:docMk/>
            <pc:sldMk cId="214535725" sldId="382"/>
            <ac:spMk id="33" creationId="{B588DF0D-60C9-F531-5363-64C06533D0D9}"/>
          </ac:spMkLst>
        </pc:spChg>
        <pc:spChg chg="add del mod">
          <ac:chgData name="MINATO FUTOSHI" userId="06ad5bc6-d166-4f18-aa03-db86dadcea3a" providerId="ADAL" clId="{99805112-1720-44F2-BB03-664D5B59A82D}" dt="2024-02-27T23:52:19.776" v="7746" actId="478"/>
          <ac:spMkLst>
            <pc:docMk/>
            <pc:sldMk cId="214535725" sldId="382"/>
            <ac:spMk id="34" creationId="{7B1CA369-1F87-465E-BDB6-4B237968CAB5}"/>
          </ac:spMkLst>
        </pc:spChg>
        <pc:spChg chg="add del mod">
          <ac:chgData name="MINATO FUTOSHI" userId="06ad5bc6-d166-4f18-aa03-db86dadcea3a" providerId="ADAL" clId="{99805112-1720-44F2-BB03-664D5B59A82D}" dt="2024-03-02T22:57:21.236" v="25532" actId="478"/>
          <ac:spMkLst>
            <pc:docMk/>
            <pc:sldMk cId="214535725" sldId="382"/>
            <ac:spMk id="35" creationId="{B08E4A12-7532-057A-F67A-7C9914C82196}"/>
          </ac:spMkLst>
        </pc:spChg>
        <pc:spChg chg="add mod">
          <ac:chgData name="MINATO FUTOSHI" userId="06ad5bc6-d166-4f18-aa03-db86dadcea3a" providerId="ADAL" clId="{99805112-1720-44F2-BB03-664D5B59A82D}" dt="2024-03-02T02:18:17.528" v="23682" actId="1076"/>
          <ac:spMkLst>
            <pc:docMk/>
            <pc:sldMk cId="214535725" sldId="382"/>
            <ac:spMk id="37" creationId="{60B8C100-A301-23E7-AF3D-3605F1DFF410}"/>
          </ac:spMkLst>
        </pc:spChg>
        <pc:spChg chg="add mod">
          <ac:chgData name="MINATO FUTOSHI" userId="06ad5bc6-d166-4f18-aa03-db86dadcea3a" providerId="ADAL" clId="{99805112-1720-44F2-BB03-664D5B59A82D}" dt="2024-02-27T23:58:52.006" v="8096" actId="1076"/>
          <ac:spMkLst>
            <pc:docMk/>
            <pc:sldMk cId="214535725" sldId="382"/>
            <ac:spMk id="39" creationId="{E9F18046-1E80-8159-6F9B-008428307905}"/>
          </ac:spMkLst>
        </pc:spChg>
        <pc:picChg chg="del">
          <ac:chgData name="MINATO FUTOSHI" userId="06ad5bc6-d166-4f18-aa03-db86dadcea3a" providerId="ADAL" clId="{99805112-1720-44F2-BB03-664D5B59A82D}" dt="2024-02-27T23:24:08.747" v="7517" actId="478"/>
          <ac:picMkLst>
            <pc:docMk/>
            <pc:sldMk cId="214535725" sldId="382"/>
            <ac:picMk id="2" creationId="{68425CE1-BBC9-3D43-2D5C-93F9A8CE4E1E}"/>
          </ac:picMkLst>
        </pc:picChg>
        <pc:picChg chg="add del mod">
          <ac:chgData name="MINATO FUTOSHI" userId="06ad5bc6-d166-4f18-aa03-db86dadcea3a" providerId="ADAL" clId="{99805112-1720-44F2-BB03-664D5B59A82D}" dt="2024-02-27T23:25:58.213" v="7556" actId="21"/>
          <ac:picMkLst>
            <pc:docMk/>
            <pc:sldMk cId="214535725" sldId="382"/>
            <ac:picMk id="12" creationId="{663CC352-BAA6-F3F2-2B91-1EC99A158F5F}"/>
          </ac:picMkLst>
        </pc:picChg>
        <pc:picChg chg="add del mod">
          <ac:chgData name="MINATO FUTOSHI" userId="06ad5bc6-d166-4f18-aa03-db86dadcea3a" providerId="ADAL" clId="{99805112-1720-44F2-BB03-664D5B59A82D}" dt="2024-02-27T23:25:39.371" v="7550" actId="21"/>
          <ac:picMkLst>
            <pc:docMk/>
            <pc:sldMk cId="214535725" sldId="382"/>
            <ac:picMk id="15" creationId="{F351DE3B-A6E5-274E-144F-28A063A9F14E}"/>
          </ac:picMkLst>
        </pc:picChg>
        <pc:picChg chg="add del mod">
          <ac:chgData name="MINATO FUTOSHI" userId="06ad5bc6-d166-4f18-aa03-db86dadcea3a" providerId="ADAL" clId="{99805112-1720-44F2-BB03-664D5B59A82D}" dt="2024-02-27T23:25:31.754" v="7545" actId="21"/>
          <ac:picMkLst>
            <pc:docMk/>
            <pc:sldMk cId="214535725" sldId="382"/>
            <ac:picMk id="17" creationId="{177F338D-67B8-1918-5EE6-C2F80D56DD6E}"/>
          </ac:picMkLst>
        </pc:picChg>
        <pc:picChg chg="add del mod">
          <ac:chgData name="MINATO FUTOSHI" userId="06ad5bc6-d166-4f18-aa03-db86dadcea3a" providerId="ADAL" clId="{99805112-1720-44F2-BB03-664D5B59A82D}" dt="2024-02-27T23:26:15.207" v="7560" actId="21"/>
          <ac:picMkLst>
            <pc:docMk/>
            <pc:sldMk cId="214535725" sldId="382"/>
            <ac:picMk id="19" creationId="{7C613922-AA5C-F3C8-15CB-72739384567B}"/>
          </ac:picMkLst>
        </pc:picChg>
        <pc:picChg chg="add del mod">
          <ac:chgData name="MINATO FUTOSHI" userId="06ad5bc6-d166-4f18-aa03-db86dadcea3a" providerId="ADAL" clId="{99805112-1720-44F2-BB03-664D5B59A82D}" dt="2024-02-27T23:25:14.297" v="7539" actId="21"/>
          <ac:picMkLst>
            <pc:docMk/>
            <pc:sldMk cId="214535725" sldId="382"/>
            <ac:picMk id="21" creationId="{8D9670C4-2D36-4B7D-9F57-135D19E1AF19}"/>
          </ac:picMkLst>
        </pc:picChg>
        <pc:picChg chg="add mod">
          <ac:chgData name="MINATO FUTOSHI" userId="06ad5bc6-d166-4f18-aa03-db86dadcea3a" providerId="ADAL" clId="{99805112-1720-44F2-BB03-664D5B59A82D}" dt="2024-03-01T23:00:00.258" v="21463" actId="14826"/>
          <ac:picMkLst>
            <pc:docMk/>
            <pc:sldMk cId="214535725" sldId="382"/>
            <ac:picMk id="23" creationId="{F6D7A121-AEEC-14C9-2958-62DAB027AB8B}"/>
          </ac:picMkLst>
        </pc:picChg>
        <pc:picChg chg="add del mod">
          <ac:chgData name="MINATO FUTOSHI" userId="06ad5bc6-d166-4f18-aa03-db86dadcea3a" providerId="ADAL" clId="{99805112-1720-44F2-BB03-664D5B59A82D}" dt="2024-02-27T23:26:19.820" v="7562" actId="21"/>
          <ac:picMkLst>
            <pc:docMk/>
            <pc:sldMk cId="214535725" sldId="382"/>
            <ac:picMk id="25" creationId="{2CD0B16F-0EA8-14D4-6158-E65A4D9314B6}"/>
          </ac:picMkLst>
        </pc:picChg>
        <pc:picChg chg="add mod modCrop">
          <ac:chgData name="MINATO FUTOSHI" userId="06ad5bc6-d166-4f18-aa03-db86dadcea3a" providerId="ADAL" clId="{99805112-1720-44F2-BB03-664D5B59A82D}" dt="2024-02-27T23:58:29.401" v="8090" actId="1076"/>
          <ac:picMkLst>
            <pc:docMk/>
            <pc:sldMk cId="214535725" sldId="382"/>
            <ac:picMk id="30" creationId="{9F9F4DD0-1F0F-05FE-275F-BA55EC42C21B}"/>
          </ac:picMkLst>
        </pc:picChg>
        <pc:picChg chg="add del mod">
          <ac:chgData name="MINATO FUTOSHI" userId="06ad5bc6-d166-4f18-aa03-db86dadcea3a" providerId="ADAL" clId="{99805112-1720-44F2-BB03-664D5B59A82D}" dt="2024-02-27T23:48:05.020" v="7675" actId="21"/>
          <ac:picMkLst>
            <pc:docMk/>
            <pc:sldMk cId="214535725" sldId="382"/>
            <ac:picMk id="32" creationId="{C26CEC94-F74A-89E6-F4AC-1251F1858A54}"/>
          </ac:picMkLst>
        </pc:picChg>
        <pc:cxnChg chg="del">
          <ac:chgData name="MINATO FUTOSHI" userId="06ad5bc6-d166-4f18-aa03-db86dadcea3a" providerId="ADAL" clId="{99805112-1720-44F2-BB03-664D5B59A82D}" dt="2024-02-27T23:24:10.689" v="7518" actId="478"/>
          <ac:cxnSpMkLst>
            <pc:docMk/>
            <pc:sldMk cId="214535725" sldId="382"/>
            <ac:cxnSpMk id="10" creationId="{DC4FE597-A1D6-C66F-84DA-BE929DAD519D}"/>
          </ac:cxnSpMkLst>
        </pc:cxnChg>
        <pc:cxnChg chg="del mod">
          <ac:chgData name="MINATO FUTOSHI" userId="06ad5bc6-d166-4f18-aa03-db86dadcea3a" providerId="ADAL" clId="{99805112-1720-44F2-BB03-664D5B59A82D}" dt="2024-02-27T23:24:10.689" v="7518" actId="478"/>
          <ac:cxnSpMkLst>
            <pc:docMk/>
            <pc:sldMk cId="214535725" sldId="382"/>
            <ac:cxnSpMk id="14" creationId="{C9B05692-7DFE-E3AC-8102-EE9E6C16AB77}"/>
          </ac:cxnSpMkLst>
        </pc:cxnChg>
        <pc:cxnChg chg="add mod">
          <ac:chgData name="MINATO FUTOSHI" userId="06ad5bc6-d166-4f18-aa03-db86dadcea3a" providerId="ADAL" clId="{99805112-1720-44F2-BB03-664D5B59A82D}" dt="2024-02-27T23:58:59.426" v="8098" actId="208"/>
          <ac:cxnSpMkLst>
            <pc:docMk/>
            <pc:sldMk cId="214535725" sldId="382"/>
            <ac:cxnSpMk id="41" creationId="{A218E402-BAE7-A3D0-7DCC-0B234C503BDD}"/>
          </ac:cxnSpMkLst>
        </pc:cxnChg>
      </pc:sldChg>
      <pc:sldChg chg="addSp delSp modSp add mod modAnim">
        <pc:chgData name="MINATO FUTOSHI" userId="06ad5bc6-d166-4f18-aa03-db86dadcea3a" providerId="ADAL" clId="{99805112-1720-44F2-BB03-664D5B59A82D}" dt="2024-03-02T21:49:08.193" v="24695" actId="113"/>
        <pc:sldMkLst>
          <pc:docMk/>
          <pc:sldMk cId="82203177" sldId="383"/>
        </pc:sldMkLst>
        <pc:spChg chg="mod">
          <ac:chgData name="MINATO FUTOSHI" userId="06ad5bc6-d166-4f18-aa03-db86dadcea3a" providerId="ADAL" clId="{99805112-1720-44F2-BB03-664D5B59A82D}" dt="2024-03-02T21:48:02.188" v="24665" actId="1076"/>
          <ac:spMkLst>
            <pc:docMk/>
            <pc:sldMk cId="82203177" sldId="383"/>
            <ac:spMk id="2" creationId="{499635CF-CF61-4983-1B92-5ADB58E79F68}"/>
          </ac:spMkLst>
        </pc:spChg>
        <pc:spChg chg="mod">
          <ac:chgData name="MINATO FUTOSHI" userId="06ad5bc6-d166-4f18-aa03-db86dadcea3a" providerId="ADAL" clId="{99805112-1720-44F2-BB03-664D5B59A82D}" dt="2024-03-02T21:48:56.644" v="24693" actId="1076"/>
          <ac:spMkLst>
            <pc:docMk/>
            <pc:sldMk cId="82203177" sldId="383"/>
            <ac:spMk id="3" creationId="{5C980469-8DA9-9BB5-B8A8-9EEBFBF353E9}"/>
          </ac:spMkLst>
        </pc:spChg>
        <pc:spChg chg="mod">
          <ac:chgData name="MINATO FUTOSHI" userId="06ad5bc6-d166-4f18-aa03-db86dadcea3a" providerId="ADAL" clId="{99805112-1720-44F2-BB03-664D5B59A82D}" dt="2024-03-02T21:48:02.188" v="24665" actId="1076"/>
          <ac:spMkLst>
            <pc:docMk/>
            <pc:sldMk cId="82203177" sldId="383"/>
            <ac:spMk id="5" creationId="{86832912-DA05-5CFB-0785-1DC2275AB95D}"/>
          </ac:spMkLst>
        </pc:spChg>
        <pc:spChg chg="mod">
          <ac:chgData name="MINATO FUTOSHI" userId="06ad5bc6-d166-4f18-aa03-db86dadcea3a" providerId="ADAL" clId="{99805112-1720-44F2-BB03-664D5B59A82D}" dt="2024-03-02T21:48:02.188" v="24665" actId="1076"/>
          <ac:spMkLst>
            <pc:docMk/>
            <pc:sldMk cId="82203177" sldId="383"/>
            <ac:spMk id="6" creationId="{FD6797ED-6DAA-E173-165D-E44616AEF5EB}"/>
          </ac:spMkLst>
        </pc:spChg>
        <pc:spChg chg="del">
          <ac:chgData name="MINATO FUTOSHI" userId="06ad5bc6-d166-4f18-aa03-db86dadcea3a" providerId="ADAL" clId="{99805112-1720-44F2-BB03-664D5B59A82D}" dt="2024-03-02T21:41:26.782" v="24516" actId="478"/>
          <ac:spMkLst>
            <pc:docMk/>
            <pc:sldMk cId="82203177" sldId="383"/>
            <ac:spMk id="11" creationId="{55B8A80D-6FAA-2D18-9F4E-DD817BE74E6F}"/>
          </ac:spMkLst>
        </pc:spChg>
        <pc:spChg chg="del">
          <ac:chgData name="MINATO FUTOSHI" userId="06ad5bc6-d166-4f18-aa03-db86dadcea3a" providerId="ADAL" clId="{99805112-1720-44F2-BB03-664D5B59A82D}" dt="2024-03-02T21:41:28.391" v="24517" actId="478"/>
          <ac:spMkLst>
            <pc:docMk/>
            <pc:sldMk cId="82203177" sldId="383"/>
            <ac:spMk id="13" creationId="{5BB22460-63C6-5FA0-36D4-671795631276}"/>
          </ac:spMkLst>
        </pc:spChg>
        <pc:spChg chg="mod">
          <ac:chgData name="MINATO FUTOSHI" userId="06ad5bc6-d166-4f18-aa03-db86dadcea3a" providerId="ADAL" clId="{99805112-1720-44F2-BB03-664D5B59A82D}" dt="2024-03-02T21:42:16.580" v="24574" actId="20577"/>
          <ac:spMkLst>
            <pc:docMk/>
            <pc:sldMk cId="82203177" sldId="383"/>
            <ac:spMk id="16" creationId="{29CFF4EF-B3D4-5CC5-ACA9-5E6E74F6DAD8}"/>
          </ac:spMkLst>
        </pc:spChg>
        <pc:spChg chg="add mod">
          <ac:chgData name="MINATO FUTOSHI" userId="06ad5bc6-d166-4f18-aa03-db86dadcea3a" providerId="ADAL" clId="{99805112-1720-44F2-BB03-664D5B59A82D}" dt="2024-03-02T21:49:08.193" v="24695" actId="113"/>
          <ac:spMkLst>
            <pc:docMk/>
            <pc:sldMk cId="82203177" sldId="383"/>
            <ac:spMk id="17" creationId="{67963307-68C7-DE62-2727-62C2313A8CF8}"/>
          </ac:spMkLst>
        </pc:spChg>
        <pc:spChg chg="del">
          <ac:chgData name="MINATO FUTOSHI" userId="06ad5bc6-d166-4f18-aa03-db86dadcea3a" providerId="ADAL" clId="{99805112-1720-44F2-BB03-664D5B59A82D}" dt="2024-03-02T21:42:21.759" v="24575" actId="478"/>
          <ac:spMkLst>
            <pc:docMk/>
            <pc:sldMk cId="82203177" sldId="383"/>
            <ac:spMk id="23" creationId="{00EDF0EA-139E-EA28-0BBC-1E24476E6B7C}"/>
          </ac:spMkLst>
        </pc:spChg>
        <pc:spChg chg="mod">
          <ac:chgData name="MINATO FUTOSHI" userId="06ad5bc6-d166-4f18-aa03-db86dadcea3a" providerId="ADAL" clId="{99805112-1720-44F2-BB03-664D5B59A82D}" dt="2024-03-02T21:48:54.032" v="24692" actId="1076"/>
          <ac:spMkLst>
            <pc:docMk/>
            <pc:sldMk cId="82203177" sldId="383"/>
            <ac:spMk id="24" creationId="{BE036916-85F2-987C-2375-FA29C4E21E2E}"/>
          </ac:spMkLst>
        </pc:spChg>
        <pc:spChg chg="mod">
          <ac:chgData name="MINATO FUTOSHI" userId="06ad5bc6-d166-4f18-aa03-db86dadcea3a" providerId="ADAL" clId="{99805112-1720-44F2-BB03-664D5B59A82D}" dt="2024-03-02T21:48:48.511" v="24690" actId="1076"/>
          <ac:spMkLst>
            <pc:docMk/>
            <pc:sldMk cId="82203177" sldId="383"/>
            <ac:spMk id="25" creationId="{5CDCE4C6-EF68-20FC-58AD-9A3A85D2A4AB}"/>
          </ac:spMkLst>
        </pc:spChg>
        <pc:spChg chg="mod">
          <ac:chgData name="MINATO FUTOSHI" userId="06ad5bc6-d166-4f18-aa03-db86dadcea3a" providerId="ADAL" clId="{99805112-1720-44F2-BB03-664D5B59A82D}" dt="2024-03-02T21:48:50.963" v="24691" actId="1076"/>
          <ac:spMkLst>
            <pc:docMk/>
            <pc:sldMk cId="82203177" sldId="383"/>
            <ac:spMk id="26" creationId="{4EFAF62A-1AFB-711E-D9E1-C421646E8A32}"/>
          </ac:spMkLst>
        </pc:spChg>
        <pc:picChg chg="mod">
          <ac:chgData name="MINATO FUTOSHI" userId="06ad5bc6-d166-4f18-aa03-db86dadcea3a" providerId="ADAL" clId="{99805112-1720-44F2-BB03-664D5B59A82D}" dt="2024-03-02T21:48:02.188" v="24665" actId="1076"/>
          <ac:picMkLst>
            <pc:docMk/>
            <pc:sldMk cId="82203177" sldId="383"/>
            <ac:picMk id="4" creationId="{D9CB2EFC-8500-5501-7F39-9E075939D341}"/>
          </ac:picMkLst>
        </pc:picChg>
        <pc:picChg chg="del">
          <ac:chgData name="MINATO FUTOSHI" userId="06ad5bc6-d166-4f18-aa03-db86dadcea3a" providerId="ADAL" clId="{99805112-1720-44F2-BB03-664D5B59A82D}" dt="2024-03-02T21:41:24.590" v="24515" actId="478"/>
          <ac:picMkLst>
            <pc:docMk/>
            <pc:sldMk cId="82203177" sldId="383"/>
            <ac:picMk id="8" creationId="{71FFA662-1067-C21E-C564-D0C157B045DD}"/>
          </ac:picMkLst>
        </pc:picChg>
        <pc:picChg chg="add mod">
          <ac:chgData name="MINATO FUTOSHI" userId="06ad5bc6-d166-4f18-aa03-db86dadcea3a" providerId="ADAL" clId="{99805112-1720-44F2-BB03-664D5B59A82D}" dt="2024-03-02T21:41:51.090" v="24531"/>
          <ac:picMkLst>
            <pc:docMk/>
            <pc:sldMk cId="82203177" sldId="383"/>
            <ac:picMk id="10" creationId="{E5B115F8-08EE-618A-074B-BE9A7EC51A93}"/>
          </ac:picMkLst>
        </pc:picChg>
        <pc:picChg chg="add mod">
          <ac:chgData name="MINATO FUTOSHI" userId="06ad5bc6-d166-4f18-aa03-db86dadcea3a" providerId="ADAL" clId="{99805112-1720-44F2-BB03-664D5B59A82D}" dt="2024-03-02T21:48:07.400" v="24666" actId="1076"/>
          <ac:picMkLst>
            <pc:docMk/>
            <pc:sldMk cId="82203177" sldId="383"/>
            <ac:picMk id="15" creationId="{41FE776E-ED4A-91AF-9BEA-C04DB20CF575}"/>
          </ac:picMkLst>
        </pc:picChg>
        <pc:cxnChg chg="mod">
          <ac:chgData name="MINATO FUTOSHI" userId="06ad5bc6-d166-4f18-aa03-db86dadcea3a" providerId="ADAL" clId="{99805112-1720-44F2-BB03-664D5B59A82D}" dt="2024-03-02T21:48:02.188" v="24665" actId="1076"/>
          <ac:cxnSpMkLst>
            <pc:docMk/>
            <pc:sldMk cId="82203177" sldId="383"/>
            <ac:cxnSpMk id="9" creationId="{64711E35-2513-CDE4-E387-F669BF77B1B5}"/>
          </ac:cxnSpMkLst>
        </pc:cxnChg>
        <pc:cxnChg chg="del mod">
          <ac:chgData name="MINATO FUTOSHI" userId="06ad5bc6-d166-4f18-aa03-db86dadcea3a" providerId="ADAL" clId="{99805112-1720-44F2-BB03-664D5B59A82D}" dt="2024-03-02T21:45:25.034" v="24582" actId="478"/>
          <ac:cxnSpMkLst>
            <pc:docMk/>
            <pc:sldMk cId="82203177" sldId="383"/>
            <ac:cxnSpMk id="12" creationId="{1DA4F910-BD66-4E7E-86EA-79BE5230DFFA}"/>
          </ac:cxnSpMkLst>
        </pc:cxnChg>
      </pc:sldChg>
      <pc:sldChg chg="addSp delSp modSp del mod ord">
        <pc:chgData name="MINATO FUTOSHI" userId="06ad5bc6-d166-4f18-aa03-db86dadcea3a" providerId="ADAL" clId="{99805112-1720-44F2-BB03-664D5B59A82D}" dt="2024-03-02T21:04:03.584" v="23683" actId="2696"/>
        <pc:sldMkLst>
          <pc:docMk/>
          <pc:sldMk cId="2894360258" sldId="383"/>
        </pc:sldMkLst>
        <pc:spChg chg="add 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2" creationId="{B80D09CF-3B8C-094B-E6BF-D87F4F6D9A4E}"/>
          </ac:spMkLst>
        </pc:spChg>
        <pc:spChg chg="del mod">
          <ac:chgData name="MINATO FUTOSHI" userId="06ad5bc6-d166-4f18-aa03-db86dadcea3a" providerId="ADAL" clId="{99805112-1720-44F2-BB03-664D5B59A82D}" dt="2024-02-27T02:01:20.616" v="6886" actId="478"/>
          <ac:spMkLst>
            <pc:docMk/>
            <pc:sldMk cId="2894360258" sldId="383"/>
            <ac:spMk id="2" creationId="{F37D074F-CFF6-AEC1-F876-35B90CCF42E2}"/>
          </ac:spMkLst>
        </pc:spChg>
        <pc:spChg chg="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3" creationId="{A6884DBE-8FF1-0825-437C-4CCC1E6AB5E9}"/>
          </ac:spMkLst>
        </pc:spChg>
        <pc:spChg chg="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5" creationId="{4BAFFAFC-7B3D-D5BB-4486-2A2FC4BC9EF7}"/>
          </ac:spMkLst>
        </pc:spChg>
        <pc:spChg chg="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6" creationId="{38F8DAE5-0DD4-2A59-96B2-F8112CD0B9B1}"/>
          </ac:spMkLst>
        </pc:spChg>
        <pc:spChg chg="mod">
          <ac:chgData name="MINATO FUTOSHI" userId="06ad5bc6-d166-4f18-aa03-db86dadcea3a" providerId="ADAL" clId="{99805112-1720-44F2-BB03-664D5B59A82D}" dt="2024-03-01T07:28:50.430" v="20146" actId="1076"/>
          <ac:spMkLst>
            <pc:docMk/>
            <pc:sldMk cId="2894360258" sldId="383"/>
            <ac:spMk id="7" creationId="{00327935-1F28-1726-BF31-AF70E9E5374A}"/>
          </ac:spMkLst>
        </pc:spChg>
        <pc:spChg chg="del mod">
          <ac:chgData name="MINATO FUTOSHI" userId="06ad5bc6-d166-4f18-aa03-db86dadcea3a" providerId="ADAL" clId="{99805112-1720-44F2-BB03-664D5B59A82D}" dt="2024-02-29T03:45:08.959" v="13148" actId="478"/>
          <ac:spMkLst>
            <pc:docMk/>
            <pc:sldMk cId="2894360258" sldId="383"/>
            <ac:spMk id="8" creationId="{7D34E7B2-B87B-5112-743A-8CC6321F4AA5}"/>
          </ac:spMkLst>
        </pc:spChg>
        <pc:spChg chg="add 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11" creationId="{F8A41EEA-F07A-AA4F-4CC0-7381513EB5A2}"/>
          </ac:spMkLst>
        </pc:spChg>
        <pc:spChg chg="add mod">
          <ac:chgData name="MINATO FUTOSHI" userId="06ad5bc6-d166-4f18-aa03-db86dadcea3a" providerId="ADAL" clId="{99805112-1720-44F2-BB03-664D5B59A82D}" dt="2024-03-01T07:28:47.551" v="20145" actId="1076"/>
          <ac:spMkLst>
            <pc:docMk/>
            <pc:sldMk cId="2894360258" sldId="383"/>
            <ac:spMk id="13" creationId="{0C281A18-8629-4F6F-B88A-F161CCF45082}"/>
          </ac:spMkLst>
        </pc:spChg>
        <pc:spChg chg="add mod">
          <ac:chgData name="MINATO FUTOSHI" userId="06ad5bc6-d166-4f18-aa03-db86dadcea3a" providerId="ADAL" clId="{99805112-1720-44F2-BB03-664D5B59A82D}" dt="2024-03-01T07:26:34.949" v="19852" actId="1076"/>
          <ac:spMkLst>
            <pc:docMk/>
            <pc:sldMk cId="2894360258" sldId="383"/>
            <ac:spMk id="16" creationId="{99FC2E48-C10C-E493-499F-21F8ACA779CA}"/>
          </ac:spMkLst>
        </pc:spChg>
        <pc:spChg chg="add del mod">
          <ac:chgData name="MINATO FUTOSHI" userId="06ad5bc6-d166-4f18-aa03-db86dadcea3a" providerId="ADAL" clId="{99805112-1720-44F2-BB03-664D5B59A82D}" dt="2024-03-01T07:28:41.279" v="20142" actId="21"/>
          <ac:spMkLst>
            <pc:docMk/>
            <pc:sldMk cId="2894360258" sldId="383"/>
            <ac:spMk id="17" creationId="{63BEBFB7-2CEE-CA73-1A97-8E221E7471E9}"/>
          </ac:spMkLst>
        </pc:spChg>
        <pc:spChg chg="add del mod">
          <ac:chgData name="MINATO FUTOSHI" userId="06ad5bc6-d166-4f18-aa03-db86dadcea3a" providerId="ADAL" clId="{99805112-1720-44F2-BB03-664D5B59A82D}" dt="2024-02-29T03:46:24.876" v="13255" actId="478"/>
          <ac:spMkLst>
            <pc:docMk/>
            <pc:sldMk cId="2894360258" sldId="383"/>
            <ac:spMk id="17" creationId="{CB073657-8882-13AF-67F9-EDA70B248F8D}"/>
          </ac:spMkLst>
        </pc:spChg>
        <pc:spChg chg="add del mod">
          <ac:chgData name="MINATO FUTOSHI" userId="06ad5bc6-d166-4f18-aa03-db86dadcea3a" providerId="ADAL" clId="{99805112-1720-44F2-BB03-664D5B59A82D}" dt="2024-03-01T07:28:41.279" v="20142" actId="21"/>
          <ac:spMkLst>
            <pc:docMk/>
            <pc:sldMk cId="2894360258" sldId="383"/>
            <ac:spMk id="18" creationId="{78C906AF-751B-80B6-346F-36724C14EF77}"/>
          </ac:spMkLst>
        </pc:spChg>
        <pc:spChg chg="add del mod">
          <ac:chgData name="MINATO FUTOSHI" userId="06ad5bc6-d166-4f18-aa03-db86dadcea3a" providerId="ADAL" clId="{99805112-1720-44F2-BB03-664D5B59A82D}" dt="2024-03-01T07:28:41.279" v="20142" actId="21"/>
          <ac:spMkLst>
            <pc:docMk/>
            <pc:sldMk cId="2894360258" sldId="383"/>
            <ac:spMk id="19" creationId="{08A5042A-4B5C-CE13-4E27-524C4931AE0E}"/>
          </ac:spMkLst>
        </pc:spChg>
        <pc:spChg chg="add del mod">
          <ac:chgData name="MINATO FUTOSHI" userId="06ad5bc6-d166-4f18-aa03-db86dadcea3a" providerId="ADAL" clId="{99805112-1720-44F2-BB03-664D5B59A82D}" dt="2024-03-01T07:28:41.279" v="20142" actId="21"/>
          <ac:spMkLst>
            <pc:docMk/>
            <pc:sldMk cId="2894360258" sldId="383"/>
            <ac:spMk id="20" creationId="{18493C7A-533F-FDE6-3F90-E907C4C16746}"/>
          </ac:spMkLst>
        </pc:spChg>
        <pc:spChg chg="add mod">
          <ac:chgData name="MINATO FUTOSHI" userId="06ad5bc6-d166-4f18-aa03-db86dadcea3a" providerId="ADAL" clId="{99805112-1720-44F2-BB03-664D5B59A82D}" dt="2024-03-01T07:28:56.744" v="20149" actId="1076"/>
          <ac:spMkLst>
            <pc:docMk/>
            <pc:sldMk cId="2894360258" sldId="383"/>
            <ac:spMk id="23" creationId="{63BEBFB7-2CEE-CA73-1A97-8E221E7471E9}"/>
          </ac:spMkLst>
        </pc:spChg>
        <pc:spChg chg="add mod">
          <ac:chgData name="MINATO FUTOSHI" userId="06ad5bc6-d166-4f18-aa03-db86dadcea3a" providerId="ADAL" clId="{99805112-1720-44F2-BB03-664D5B59A82D}" dt="2024-03-01T07:28:53.789" v="20148" actId="1076"/>
          <ac:spMkLst>
            <pc:docMk/>
            <pc:sldMk cId="2894360258" sldId="383"/>
            <ac:spMk id="24" creationId="{78C906AF-751B-80B6-346F-36724C14EF77}"/>
          </ac:spMkLst>
        </pc:spChg>
        <pc:spChg chg="add mod">
          <ac:chgData name="MINATO FUTOSHI" userId="06ad5bc6-d166-4f18-aa03-db86dadcea3a" providerId="ADAL" clId="{99805112-1720-44F2-BB03-664D5B59A82D}" dt="2024-03-01T07:28:53.789" v="20148" actId="1076"/>
          <ac:spMkLst>
            <pc:docMk/>
            <pc:sldMk cId="2894360258" sldId="383"/>
            <ac:spMk id="25" creationId="{08A5042A-4B5C-CE13-4E27-524C4931AE0E}"/>
          </ac:spMkLst>
        </pc:spChg>
        <pc:spChg chg="add mod">
          <ac:chgData name="MINATO FUTOSHI" userId="06ad5bc6-d166-4f18-aa03-db86dadcea3a" providerId="ADAL" clId="{99805112-1720-44F2-BB03-664D5B59A82D}" dt="2024-03-01T07:28:53.789" v="20148" actId="1076"/>
          <ac:spMkLst>
            <pc:docMk/>
            <pc:sldMk cId="2894360258" sldId="383"/>
            <ac:spMk id="26" creationId="{18493C7A-533F-FDE6-3F90-E907C4C16746}"/>
          </ac:spMkLst>
        </pc:spChg>
        <pc:spChg chg="del mod">
          <ac:chgData name="MINATO FUTOSHI" userId="06ad5bc6-d166-4f18-aa03-db86dadcea3a" providerId="ADAL" clId="{99805112-1720-44F2-BB03-664D5B59A82D}" dt="2024-03-01T07:24:58.612" v="19782" actId="478"/>
          <ac:spMkLst>
            <pc:docMk/>
            <pc:sldMk cId="2894360258" sldId="383"/>
            <ac:spMk id="42" creationId="{AAB13FCC-6BB8-FA81-0A9E-EC90A4A19A04}"/>
          </ac:spMkLst>
        </pc:spChg>
        <pc:spChg chg="del mod topLvl">
          <ac:chgData name="MINATO FUTOSHI" userId="06ad5bc6-d166-4f18-aa03-db86dadcea3a" providerId="ADAL" clId="{99805112-1720-44F2-BB03-664D5B59A82D}" dt="2024-03-01T07:25:03.271" v="19783" actId="478"/>
          <ac:spMkLst>
            <pc:docMk/>
            <pc:sldMk cId="2894360258" sldId="383"/>
            <ac:spMk id="45" creationId="{5261AF9D-C433-CF12-B12C-74F6FC095740}"/>
          </ac:spMkLst>
        </pc:spChg>
        <pc:spChg chg="del mod topLvl">
          <ac:chgData name="MINATO FUTOSHI" userId="06ad5bc6-d166-4f18-aa03-db86dadcea3a" providerId="ADAL" clId="{99805112-1720-44F2-BB03-664D5B59A82D}" dt="2024-03-01T07:25:07.019" v="19785" actId="478"/>
          <ac:spMkLst>
            <pc:docMk/>
            <pc:sldMk cId="2894360258" sldId="383"/>
            <ac:spMk id="47" creationId="{A8DC6237-B240-D45C-672F-0D8F914BBD77}"/>
          </ac:spMkLst>
        </pc:spChg>
        <pc:grpChg chg="add del mod">
          <ac:chgData name="MINATO FUTOSHI" userId="06ad5bc6-d166-4f18-aa03-db86dadcea3a" providerId="ADAL" clId="{99805112-1720-44F2-BB03-664D5B59A82D}" dt="2024-03-01T07:25:03.271" v="19783" actId="478"/>
          <ac:grpSpMkLst>
            <pc:docMk/>
            <pc:sldMk cId="2894360258" sldId="383"/>
            <ac:grpSpMk id="10" creationId="{2DA6A613-FBC7-2F1A-7546-2DFA539B3FAD}"/>
          </ac:grpSpMkLst>
        </pc:grpChg>
        <pc:picChg chg="mod">
          <ac:chgData name="MINATO FUTOSHI" userId="06ad5bc6-d166-4f18-aa03-db86dadcea3a" providerId="ADAL" clId="{99805112-1720-44F2-BB03-664D5B59A82D}" dt="2024-03-01T07:28:47.551" v="20145" actId="1076"/>
          <ac:picMkLst>
            <pc:docMk/>
            <pc:sldMk cId="2894360258" sldId="383"/>
            <ac:picMk id="4" creationId="{D9D0032E-BFBF-4EE7-3138-3B3D3190CB0A}"/>
          </ac:picMkLst>
        </pc:picChg>
        <pc:picChg chg="add mod">
          <ac:chgData name="MINATO FUTOSHI" userId="06ad5bc6-d166-4f18-aa03-db86dadcea3a" providerId="ADAL" clId="{99805112-1720-44F2-BB03-664D5B59A82D}" dt="2024-03-01T07:28:47.551" v="20145" actId="1076"/>
          <ac:picMkLst>
            <pc:docMk/>
            <pc:sldMk cId="2894360258" sldId="383"/>
            <ac:picMk id="8" creationId="{D75AFACA-5309-16CB-DC54-3E0B39D18572}"/>
          </ac:picMkLst>
        </pc:picChg>
        <pc:cxnChg chg="mod">
          <ac:chgData name="MINATO FUTOSHI" userId="06ad5bc6-d166-4f18-aa03-db86dadcea3a" providerId="ADAL" clId="{99805112-1720-44F2-BB03-664D5B59A82D}" dt="2024-03-01T07:28:47.551" v="20145" actId="1076"/>
          <ac:cxnSpMkLst>
            <pc:docMk/>
            <pc:sldMk cId="2894360258" sldId="383"/>
            <ac:cxnSpMk id="9" creationId="{30FEE4B5-260D-AD58-458A-ADE5E2D3B087}"/>
          </ac:cxnSpMkLst>
        </pc:cxnChg>
        <pc:cxnChg chg="mod">
          <ac:chgData name="MINATO FUTOSHI" userId="06ad5bc6-d166-4f18-aa03-db86dadcea3a" providerId="ADAL" clId="{99805112-1720-44F2-BB03-664D5B59A82D}" dt="2024-03-01T07:28:47.551" v="20145" actId="1076"/>
          <ac:cxnSpMkLst>
            <pc:docMk/>
            <pc:sldMk cId="2894360258" sldId="383"/>
            <ac:cxnSpMk id="12" creationId="{379F85B6-7330-C63F-CA6E-3DA216AF611D}"/>
          </ac:cxnSpMkLst>
        </pc:cxnChg>
      </pc:sldChg>
      <pc:sldChg chg="delSp del mod">
        <pc:chgData name="MINATO FUTOSHI" userId="06ad5bc6-d166-4f18-aa03-db86dadcea3a" providerId="ADAL" clId="{99805112-1720-44F2-BB03-664D5B59A82D}" dt="2024-03-02T21:47:02.118" v="24661" actId="47"/>
        <pc:sldMkLst>
          <pc:docMk/>
          <pc:sldMk cId="3104360193" sldId="384"/>
        </pc:sldMkLst>
        <pc:spChg chg="del">
          <ac:chgData name="MINATO FUTOSHI" userId="06ad5bc6-d166-4f18-aa03-db86dadcea3a" providerId="ADAL" clId="{99805112-1720-44F2-BB03-664D5B59A82D}" dt="2024-02-28T00:11:44.279" v="8498" actId="478"/>
          <ac:spMkLst>
            <pc:docMk/>
            <pc:sldMk cId="3104360193" sldId="384"/>
            <ac:spMk id="4" creationId="{6857A6BF-DBE7-D9CE-89CE-B006EDC65798}"/>
          </ac:spMkLst>
        </pc:spChg>
        <pc:spChg chg="del">
          <ac:chgData name="MINATO FUTOSHI" userId="06ad5bc6-d166-4f18-aa03-db86dadcea3a" providerId="ADAL" clId="{99805112-1720-44F2-BB03-664D5B59A82D}" dt="2024-02-28T00:11:44.279" v="8498" actId="478"/>
          <ac:spMkLst>
            <pc:docMk/>
            <pc:sldMk cId="3104360193" sldId="384"/>
            <ac:spMk id="5" creationId="{5BCD7F62-551D-028D-DFA6-EC8E3B944FF4}"/>
          </ac:spMkLst>
        </pc:spChg>
        <pc:spChg chg="del">
          <ac:chgData name="MINATO FUTOSHI" userId="06ad5bc6-d166-4f18-aa03-db86dadcea3a" providerId="ADAL" clId="{99805112-1720-44F2-BB03-664D5B59A82D}" dt="2024-02-28T00:11:44.279" v="8498" actId="478"/>
          <ac:spMkLst>
            <pc:docMk/>
            <pc:sldMk cId="3104360193" sldId="384"/>
            <ac:spMk id="6" creationId="{FD2F01B8-269A-2267-C216-89422793162E}"/>
          </ac:spMkLst>
        </pc:spChg>
        <pc:spChg chg="del">
          <ac:chgData name="MINATO FUTOSHI" userId="06ad5bc6-d166-4f18-aa03-db86dadcea3a" providerId="ADAL" clId="{99805112-1720-44F2-BB03-664D5B59A82D}" dt="2024-02-28T00:11:44.279" v="8498" actId="478"/>
          <ac:spMkLst>
            <pc:docMk/>
            <pc:sldMk cId="3104360193" sldId="384"/>
            <ac:spMk id="8" creationId="{AD8D6F5A-FB4D-7A71-A060-6DEB7E5D99F4}"/>
          </ac:spMkLst>
        </pc:spChg>
        <pc:spChg chg="del">
          <ac:chgData name="MINATO FUTOSHI" userId="06ad5bc6-d166-4f18-aa03-db86dadcea3a" providerId="ADAL" clId="{99805112-1720-44F2-BB03-664D5B59A82D}" dt="2024-02-28T00:11:44.279" v="8498" actId="478"/>
          <ac:spMkLst>
            <pc:docMk/>
            <pc:sldMk cId="3104360193" sldId="384"/>
            <ac:spMk id="9" creationId="{FAB9D234-9C9C-530F-7478-B49496A74CE6}"/>
          </ac:spMkLst>
        </pc:spChg>
        <pc:graphicFrameChg chg="del">
          <ac:chgData name="MINATO FUTOSHI" userId="06ad5bc6-d166-4f18-aa03-db86dadcea3a" providerId="ADAL" clId="{99805112-1720-44F2-BB03-664D5B59A82D}" dt="2024-02-28T00:11:44.279" v="8498" actId="478"/>
          <ac:graphicFrameMkLst>
            <pc:docMk/>
            <pc:sldMk cId="3104360193" sldId="384"/>
            <ac:graphicFrameMk id="3" creationId="{4A2B9900-AA70-7119-A5E8-F05BA92BAB02}"/>
          </ac:graphicFrameMkLst>
        </pc:graphicFrameChg>
        <pc:graphicFrameChg chg="del">
          <ac:chgData name="MINATO FUTOSHI" userId="06ad5bc6-d166-4f18-aa03-db86dadcea3a" providerId="ADAL" clId="{99805112-1720-44F2-BB03-664D5B59A82D}" dt="2024-02-28T00:11:44.279" v="8498" actId="478"/>
          <ac:graphicFrameMkLst>
            <pc:docMk/>
            <pc:sldMk cId="3104360193" sldId="384"/>
            <ac:graphicFrameMk id="7" creationId="{E57FAFDE-D2A1-E69F-3821-EC59FE936D61}"/>
          </ac:graphicFrameMkLst>
        </pc:graphicFrameChg>
      </pc:sldChg>
      <pc:sldChg chg="addSp delSp modSp new mod setBg modClrScheme chgLayout">
        <pc:chgData name="MINATO FUTOSHI" userId="06ad5bc6-d166-4f18-aa03-db86dadcea3a" providerId="ADAL" clId="{99805112-1720-44F2-BB03-664D5B59A82D}" dt="2024-03-01T06:31:01.990" v="18464" actId="1076"/>
        <pc:sldMkLst>
          <pc:docMk/>
          <pc:sldMk cId="262364610" sldId="385"/>
        </pc:sldMkLst>
        <pc:spChg chg="del mod ord">
          <ac:chgData name="MINATO FUTOSHI" userId="06ad5bc6-d166-4f18-aa03-db86dadcea3a" providerId="ADAL" clId="{99805112-1720-44F2-BB03-664D5B59A82D}" dt="2024-02-24T08:02:36.188" v="252" actId="700"/>
          <ac:spMkLst>
            <pc:docMk/>
            <pc:sldMk cId="262364610" sldId="385"/>
            <ac:spMk id="2" creationId="{2FD1E6C8-AF65-8843-DC78-3720EC0BBFC8}"/>
          </ac:spMkLst>
        </pc:spChg>
        <pc:spChg chg="add mod">
          <ac:chgData name="MINATO FUTOSHI" userId="06ad5bc6-d166-4f18-aa03-db86dadcea3a" providerId="ADAL" clId="{99805112-1720-44F2-BB03-664D5B59A82D}" dt="2024-03-01T06:25:07.921" v="18360" actId="1076"/>
          <ac:spMkLst>
            <pc:docMk/>
            <pc:sldMk cId="262364610" sldId="385"/>
            <ac:spMk id="2" creationId="{F8BD2EE1-F288-39F4-27A3-DA7DE16BEA0C}"/>
          </ac:spMkLst>
        </pc:spChg>
        <pc:spChg chg="add mod">
          <ac:chgData name="MINATO FUTOSHI" userId="06ad5bc6-d166-4f18-aa03-db86dadcea3a" providerId="ADAL" clId="{99805112-1720-44F2-BB03-664D5B59A82D}" dt="2024-03-01T06:30:07.040" v="18392" actId="208"/>
          <ac:spMkLst>
            <pc:docMk/>
            <pc:sldMk cId="262364610" sldId="385"/>
            <ac:spMk id="3" creationId="{078D7089-949F-DA40-16C1-95B27D94DDC6}"/>
          </ac:spMkLst>
        </pc:spChg>
        <pc:spChg chg="del">
          <ac:chgData name="MINATO FUTOSHI" userId="06ad5bc6-d166-4f18-aa03-db86dadcea3a" providerId="ADAL" clId="{99805112-1720-44F2-BB03-664D5B59A82D}" dt="2024-02-24T08:02:36.188" v="252" actId="700"/>
          <ac:spMkLst>
            <pc:docMk/>
            <pc:sldMk cId="262364610" sldId="385"/>
            <ac:spMk id="3" creationId="{5166C221-F06F-5375-C373-D3AB2B41BC10}"/>
          </ac:spMkLst>
        </pc:spChg>
        <pc:spChg chg="mod ord">
          <ac:chgData name="MINATO FUTOSHI" userId="06ad5bc6-d166-4f18-aa03-db86dadcea3a" providerId="ADAL" clId="{99805112-1720-44F2-BB03-664D5B59A82D}" dt="2024-02-24T08:04:20.821" v="319" actId="700"/>
          <ac:spMkLst>
            <pc:docMk/>
            <pc:sldMk cId="262364610" sldId="385"/>
            <ac:spMk id="4" creationId="{2C3842EF-20A7-A143-E1D4-080D8005ACA1}"/>
          </ac:spMkLst>
        </pc:spChg>
        <pc:spChg chg="add del mod ord">
          <ac:chgData name="MINATO FUTOSHI" userId="06ad5bc6-d166-4f18-aa03-db86dadcea3a" providerId="ADAL" clId="{99805112-1720-44F2-BB03-664D5B59A82D}" dt="2024-02-24T08:04:09.111" v="318" actId="700"/>
          <ac:spMkLst>
            <pc:docMk/>
            <pc:sldMk cId="262364610" sldId="385"/>
            <ac:spMk id="5" creationId="{6188D8D5-DB4A-D0EC-41CC-7F4F964D5EE0}"/>
          </ac:spMkLst>
        </pc:spChg>
        <pc:spChg chg="add mod">
          <ac:chgData name="MINATO FUTOSHI" userId="06ad5bc6-d166-4f18-aa03-db86dadcea3a" providerId="ADAL" clId="{99805112-1720-44F2-BB03-664D5B59A82D}" dt="2024-03-01T06:05:33.032" v="17708" actId="20577"/>
          <ac:spMkLst>
            <pc:docMk/>
            <pc:sldMk cId="262364610" sldId="385"/>
            <ac:spMk id="6" creationId="{8030CFC3-7F7B-74B3-E51A-385C2F4F1E5A}"/>
          </ac:spMkLst>
        </pc:spChg>
        <pc:spChg chg="add mod ord">
          <ac:chgData name="MINATO FUTOSHI" userId="06ad5bc6-d166-4f18-aa03-db86dadcea3a" providerId="ADAL" clId="{99805112-1720-44F2-BB03-664D5B59A82D}" dt="2024-03-01T06:05:42.209" v="17711" actId="404"/>
          <ac:spMkLst>
            <pc:docMk/>
            <pc:sldMk cId="262364610" sldId="385"/>
            <ac:spMk id="8" creationId="{6B902AE4-50E6-DF87-8B90-35CF35D560A7}"/>
          </ac:spMkLst>
        </pc:spChg>
        <pc:spChg chg="add del">
          <ac:chgData name="MINATO FUTOSHI" userId="06ad5bc6-d166-4f18-aa03-db86dadcea3a" providerId="ADAL" clId="{99805112-1720-44F2-BB03-664D5B59A82D}" dt="2024-02-24T08:03:43.973" v="317" actId="26606"/>
          <ac:spMkLst>
            <pc:docMk/>
            <pc:sldMk cId="262364610" sldId="385"/>
            <ac:spMk id="11" creationId="{4D60F200-5EB0-B223-2439-C96C67F0FEE1}"/>
          </ac:spMkLst>
        </pc:spChg>
        <pc:spChg chg="add mod">
          <ac:chgData name="MINATO FUTOSHI" userId="06ad5bc6-d166-4f18-aa03-db86dadcea3a" providerId="ADAL" clId="{99805112-1720-44F2-BB03-664D5B59A82D}" dt="2024-03-01T06:26:02.311" v="18382" actId="1076"/>
          <ac:spMkLst>
            <pc:docMk/>
            <pc:sldMk cId="262364610" sldId="385"/>
            <ac:spMk id="11" creationId="{BADFF8C9-55E2-3F8A-8362-0CCCE1698477}"/>
          </ac:spMkLst>
        </pc:spChg>
        <pc:spChg chg="add mod">
          <ac:chgData name="MINATO FUTOSHI" userId="06ad5bc6-d166-4f18-aa03-db86dadcea3a" providerId="ADAL" clId="{99805112-1720-44F2-BB03-664D5B59A82D}" dt="2024-03-01T06:31:01.990" v="18464" actId="1076"/>
          <ac:spMkLst>
            <pc:docMk/>
            <pc:sldMk cId="262364610" sldId="385"/>
            <ac:spMk id="12" creationId="{10B1E25A-984F-14F1-B765-1C58ED7097E6}"/>
          </ac:spMkLst>
        </pc:spChg>
        <pc:spChg chg="add del">
          <ac:chgData name="MINATO FUTOSHI" userId="06ad5bc6-d166-4f18-aa03-db86dadcea3a" providerId="ADAL" clId="{99805112-1720-44F2-BB03-664D5B59A82D}" dt="2024-02-24T08:03:43.973" v="317" actId="26606"/>
          <ac:spMkLst>
            <pc:docMk/>
            <pc:sldMk cId="262364610" sldId="385"/>
            <ac:spMk id="13" creationId="{F92CB243-67C5-E304-31A0-4D7D607BAFBA}"/>
          </ac:spMkLst>
        </pc:spChg>
        <pc:spChg chg="add del">
          <ac:chgData name="MINATO FUTOSHI" userId="06ad5bc6-d166-4f18-aa03-db86dadcea3a" providerId="ADAL" clId="{99805112-1720-44F2-BB03-664D5B59A82D}" dt="2024-02-24T08:03:43.973" v="317" actId="26606"/>
          <ac:spMkLst>
            <pc:docMk/>
            <pc:sldMk cId="262364610" sldId="385"/>
            <ac:spMk id="15" creationId="{11A95761-C93E-94BF-087D-D2A823789EAB}"/>
          </ac:spMkLst>
        </pc:spChg>
        <pc:spChg chg="add mod">
          <ac:chgData name="MINATO FUTOSHI" userId="06ad5bc6-d166-4f18-aa03-db86dadcea3a" providerId="ADAL" clId="{99805112-1720-44F2-BB03-664D5B59A82D}" dt="2024-03-01T06:25:20.328" v="18369" actId="1076"/>
          <ac:spMkLst>
            <pc:docMk/>
            <pc:sldMk cId="262364610" sldId="385"/>
            <ac:spMk id="16" creationId="{773631E7-FF76-0927-0491-D393BEBA0A8A}"/>
          </ac:spMkLst>
        </pc:spChg>
        <pc:spChg chg="add del">
          <ac:chgData name="MINATO FUTOSHI" userId="06ad5bc6-d166-4f18-aa03-db86dadcea3a" providerId="ADAL" clId="{99805112-1720-44F2-BB03-664D5B59A82D}" dt="2024-02-24T08:03:43.973" v="317" actId="26606"/>
          <ac:spMkLst>
            <pc:docMk/>
            <pc:sldMk cId="262364610" sldId="385"/>
            <ac:spMk id="17" creationId="{6E63D1A5-FD49-4756-F62E-786C34E631EF}"/>
          </ac:spMkLst>
        </pc:spChg>
        <pc:spChg chg="add mod">
          <ac:chgData name="MINATO FUTOSHI" userId="06ad5bc6-d166-4f18-aa03-db86dadcea3a" providerId="ADAL" clId="{99805112-1720-44F2-BB03-664D5B59A82D}" dt="2024-03-01T06:30:21.312" v="18395" actId="1076"/>
          <ac:spMkLst>
            <pc:docMk/>
            <pc:sldMk cId="262364610" sldId="385"/>
            <ac:spMk id="18" creationId="{4E3433B4-CA18-28A5-D665-5FB370F68D14}"/>
          </ac:spMkLst>
        </pc:spChg>
        <pc:spChg chg="add mod">
          <ac:chgData name="MINATO FUTOSHI" userId="06ad5bc6-d166-4f18-aa03-db86dadcea3a" providerId="ADAL" clId="{99805112-1720-44F2-BB03-664D5B59A82D}" dt="2024-02-25T21:33:56.221" v="3930" actId="1076"/>
          <ac:spMkLst>
            <pc:docMk/>
            <pc:sldMk cId="262364610" sldId="385"/>
            <ac:spMk id="20" creationId="{035534A0-AB11-3984-60DC-06F00CFBF2B6}"/>
          </ac:spMkLst>
        </pc:spChg>
        <pc:spChg chg="add mod">
          <ac:chgData name="MINATO FUTOSHI" userId="06ad5bc6-d166-4f18-aa03-db86dadcea3a" providerId="ADAL" clId="{99805112-1720-44F2-BB03-664D5B59A82D}" dt="2024-02-25T21:33:43.786" v="3919" actId="1076"/>
          <ac:spMkLst>
            <pc:docMk/>
            <pc:sldMk cId="262364610" sldId="385"/>
            <ac:spMk id="21" creationId="{1CEF5F0A-6EA6-4287-3B33-2BF0EFC658E5}"/>
          </ac:spMkLst>
        </pc:spChg>
        <pc:picChg chg="add mod">
          <ac:chgData name="MINATO FUTOSHI" userId="06ad5bc6-d166-4f18-aa03-db86dadcea3a" providerId="ADAL" clId="{99805112-1720-44F2-BB03-664D5B59A82D}" dt="2024-03-01T06:25:45.183" v="18378" actId="1076"/>
          <ac:picMkLst>
            <pc:docMk/>
            <pc:sldMk cId="262364610" sldId="385"/>
            <ac:picMk id="7" creationId="{68934D39-083E-1420-B98C-F78D3C35D0B0}"/>
          </ac:picMkLst>
        </pc:picChg>
        <pc:picChg chg="add del">
          <ac:chgData name="MINATO FUTOSHI" userId="06ad5bc6-d166-4f18-aa03-db86dadcea3a" providerId="ADAL" clId="{99805112-1720-44F2-BB03-664D5B59A82D}" dt="2024-02-24T08:03:43.973" v="317" actId="26606"/>
          <ac:picMkLst>
            <pc:docMk/>
            <pc:sldMk cId="262364610" sldId="385"/>
            <ac:picMk id="7" creationId="{CF9A07F8-176E-2E5D-86F0-F41582D2C62A}"/>
          </ac:picMkLst>
        </pc:picChg>
        <pc:picChg chg="add mod">
          <ac:chgData name="MINATO FUTOSHI" userId="06ad5bc6-d166-4f18-aa03-db86dadcea3a" providerId="ADAL" clId="{99805112-1720-44F2-BB03-664D5B59A82D}" dt="2024-03-01T06:25:45.183" v="18378" actId="1076"/>
          <ac:picMkLst>
            <pc:docMk/>
            <pc:sldMk cId="262364610" sldId="385"/>
            <ac:picMk id="9" creationId="{172201DC-CE09-8B60-29CD-F1DCA1E3FDD6}"/>
          </ac:picMkLst>
        </pc:picChg>
        <pc:picChg chg="add mod modCrop">
          <ac:chgData name="MINATO FUTOSHI" userId="06ad5bc6-d166-4f18-aa03-db86dadcea3a" providerId="ADAL" clId="{99805112-1720-44F2-BB03-664D5B59A82D}" dt="2024-03-01T06:25:04.815" v="18359" actId="14100"/>
          <ac:picMkLst>
            <pc:docMk/>
            <pc:sldMk cId="262364610" sldId="385"/>
            <ac:picMk id="10" creationId="{1917E4F2-66BD-2E24-A5B5-F444FBF801C3}"/>
          </ac:picMkLst>
        </pc:picChg>
        <pc:picChg chg="add mod modCrop">
          <ac:chgData name="MINATO FUTOSHI" userId="06ad5bc6-d166-4f18-aa03-db86dadcea3a" providerId="ADAL" clId="{99805112-1720-44F2-BB03-664D5B59A82D}" dt="2024-03-01T06:29:48.508" v="18386" actId="1076"/>
          <ac:picMkLst>
            <pc:docMk/>
            <pc:sldMk cId="262364610" sldId="385"/>
            <ac:picMk id="14" creationId="{D04F371F-4950-25AC-88ED-D07C9C69D53B}"/>
          </ac:picMkLst>
        </pc:picChg>
        <pc:picChg chg="add mod">
          <ac:chgData name="MINATO FUTOSHI" userId="06ad5bc6-d166-4f18-aa03-db86dadcea3a" providerId="ADAL" clId="{99805112-1720-44F2-BB03-664D5B59A82D}" dt="2024-03-01T06:25:42.600" v="18377" actId="1076"/>
          <ac:picMkLst>
            <pc:docMk/>
            <pc:sldMk cId="262364610" sldId="385"/>
            <ac:picMk id="5122" creationId="{B3F79207-4F2D-B13F-B71C-64F582F396B8}"/>
          </ac:picMkLst>
        </pc:picChg>
        <pc:picChg chg="add mod">
          <ac:chgData name="MINATO FUTOSHI" userId="06ad5bc6-d166-4f18-aa03-db86dadcea3a" providerId="ADAL" clId="{99805112-1720-44F2-BB03-664D5B59A82D}" dt="2024-03-01T06:25:42.600" v="18377" actId="1076"/>
          <ac:picMkLst>
            <pc:docMk/>
            <pc:sldMk cId="262364610" sldId="385"/>
            <ac:picMk id="5124" creationId="{2EDC4A3C-0A27-0B9B-86D7-8B64C47A4089}"/>
          </ac:picMkLst>
        </pc:picChg>
      </pc:sldChg>
      <pc:sldChg chg="addSp delSp modSp new mod">
        <pc:chgData name="MINATO FUTOSHI" userId="06ad5bc6-d166-4f18-aa03-db86dadcea3a" providerId="ADAL" clId="{99805112-1720-44F2-BB03-664D5B59A82D}" dt="2024-03-01T07:12:57.138" v="19501" actId="115"/>
        <pc:sldMkLst>
          <pc:docMk/>
          <pc:sldMk cId="2423218330" sldId="386"/>
        </pc:sldMkLst>
        <pc:spChg chg="mod">
          <ac:chgData name="MINATO FUTOSHI" userId="06ad5bc6-d166-4f18-aa03-db86dadcea3a" providerId="ADAL" clId="{99805112-1720-44F2-BB03-664D5B59A82D}" dt="2024-02-24T11:24:23.145" v="1384" actId="1076"/>
          <ac:spMkLst>
            <pc:docMk/>
            <pc:sldMk cId="2423218330" sldId="386"/>
            <ac:spMk id="2" creationId="{6D1B3B4E-C644-5941-37E7-FACD6FF09A10}"/>
          </ac:spMkLst>
        </pc:spChg>
        <pc:spChg chg="add mod">
          <ac:chgData name="MINATO FUTOSHI" userId="06ad5bc6-d166-4f18-aa03-db86dadcea3a" providerId="ADAL" clId="{99805112-1720-44F2-BB03-664D5B59A82D}" dt="2024-02-29T01:52:39.834" v="12020" actId="404"/>
          <ac:spMkLst>
            <pc:docMk/>
            <pc:sldMk cId="2423218330" sldId="386"/>
            <ac:spMk id="3" creationId="{1123383E-9BFF-1A19-0761-B2B7D8991276}"/>
          </ac:spMkLst>
        </pc:spChg>
        <pc:spChg chg="add del mod">
          <ac:chgData name="MINATO FUTOSHI" userId="06ad5bc6-d166-4f18-aa03-db86dadcea3a" providerId="ADAL" clId="{99805112-1720-44F2-BB03-664D5B59A82D}" dt="2024-02-27T01:11:48.984" v="5515" actId="21"/>
          <ac:spMkLst>
            <pc:docMk/>
            <pc:sldMk cId="2423218330" sldId="386"/>
            <ac:spMk id="4" creationId="{58FD0089-515A-AB98-031D-11B334C0CB9C}"/>
          </ac:spMkLst>
        </pc:spChg>
        <pc:spChg chg="add del mod">
          <ac:chgData name="MINATO FUTOSHI" userId="06ad5bc6-d166-4f18-aa03-db86dadcea3a" providerId="ADAL" clId="{99805112-1720-44F2-BB03-664D5B59A82D}" dt="2024-02-29T20:49:34.236" v="15207" actId="478"/>
          <ac:spMkLst>
            <pc:docMk/>
            <pc:sldMk cId="2423218330" sldId="386"/>
            <ac:spMk id="4" creationId="{70037AB6-7578-17F1-C4D7-182A21C12C64}"/>
          </ac:spMkLst>
        </pc:spChg>
        <pc:spChg chg="add mod">
          <ac:chgData name="MINATO FUTOSHI" userId="06ad5bc6-d166-4f18-aa03-db86dadcea3a" providerId="ADAL" clId="{99805112-1720-44F2-BB03-664D5B59A82D}" dt="2024-03-01T06:44:32.469" v="18909" actId="14100"/>
          <ac:spMkLst>
            <pc:docMk/>
            <pc:sldMk cId="2423218330" sldId="386"/>
            <ac:spMk id="5" creationId="{E7FD81B0-3D88-3366-0F2D-409975879758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6" creationId="{EF81BF11-00C2-3266-43DC-34E0D2592176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" creationId="{4EF6F1D8-5D79-4587-5826-A5A2A4CD9006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" creationId="{3E062592-7B2C-5FF1-4E45-B10693D51D74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9" creationId="{84EAC3C1-319C-0EBE-F934-597C5F9EBC84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0" creationId="{195F75BC-700A-72DF-0575-41518D0DBECA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1" creationId="{D7E14609-E314-145B-D743-FB317D7B14A1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2" creationId="{C70CBC9F-C15B-D562-C301-D1B6F7171968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3" creationId="{24649985-9D50-69AE-1958-CD5A4149809E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4" creationId="{964D8DA4-BFDB-959F-5635-61136C8DCC5B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5" creationId="{9049D986-B6A4-720C-C004-FDD539B81759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6" creationId="{FC4206A6-C736-3CB5-86B8-886C4F288198}"/>
          </ac:spMkLst>
        </pc:spChg>
        <pc:spChg chg="mod topLvl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7" creationId="{C5F81859-9C22-E038-2DE2-9630642AE7E8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28" creationId="{668AF8B8-AB2A-93B3-3177-3A4854D78FC7}"/>
          </ac:spMkLst>
        </pc:spChg>
        <pc:spChg chg="add mod">
          <ac:chgData name="MINATO FUTOSHI" userId="06ad5bc6-d166-4f18-aa03-db86dadcea3a" providerId="ADAL" clId="{99805112-1720-44F2-BB03-664D5B59A82D}" dt="2024-02-29T20:50:49.750" v="15317" actId="14100"/>
          <ac:spMkLst>
            <pc:docMk/>
            <pc:sldMk cId="2423218330" sldId="386"/>
            <ac:spMk id="31" creationId="{BA42A979-975D-E769-24E9-789B23D10B1C}"/>
          </ac:spMkLst>
        </pc:spChg>
        <pc:spChg chg="add del mod">
          <ac:chgData name="MINATO FUTOSHI" userId="06ad5bc6-d166-4f18-aa03-db86dadcea3a" providerId="ADAL" clId="{99805112-1720-44F2-BB03-664D5B59A82D}" dt="2024-02-27T01:10:51.808" v="5442" actId="478"/>
          <ac:spMkLst>
            <pc:docMk/>
            <pc:sldMk cId="2423218330" sldId="386"/>
            <ac:spMk id="32" creationId="{8C8B4C54-7DAC-332A-3A14-752982E7A3B4}"/>
          </ac:spMkLst>
        </pc:spChg>
        <pc:spChg chg="add mod">
          <ac:chgData name="MINATO FUTOSHI" userId="06ad5bc6-d166-4f18-aa03-db86dadcea3a" providerId="ADAL" clId="{99805112-1720-44F2-BB03-664D5B59A82D}" dt="2024-02-29T20:48:35.461" v="15167" actId="14100"/>
          <ac:spMkLst>
            <pc:docMk/>
            <pc:sldMk cId="2423218330" sldId="386"/>
            <ac:spMk id="33" creationId="{8FCDB457-24DE-3439-751A-884F1C9E6A0A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4" creationId="{40401D05-E75D-4D89-7638-CF784C7DD596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5" creationId="{39FEBECF-601B-E1AE-39F4-3CBD6FEDE5A3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6" creationId="{C2A46F0A-B0AD-7D37-646A-B8D063CFB00A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7" creationId="{A0866AF4-5F81-EDC9-F812-70FDE3930BF8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8" creationId="{C64E5945-46C2-8356-5BE0-8EF5081A409C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49" creationId="{8520511B-EF9B-89B6-BC94-3303EC0A094B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0" creationId="{87CF4705-DE8C-26BC-4960-B1DC72280AF2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1" creationId="{76356DCA-F498-DD98-D763-03C295E0753D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2" creationId="{305559B9-41A3-703B-0B6C-FB186AF9E173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3" creationId="{6841AC8E-8713-BF3D-C434-FFF702A1CBCE}"/>
          </ac:spMkLst>
        </pc:spChg>
        <pc:spChg chg="add mod">
          <ac:chgData name="MINATO FUTOSHI" userId="06ad5bc6-d166-4f18-aa03-db86dadcea3a" providerId="ADAL" clId="{99805112-1720-44F2-BB03-664D5B59A82D}" dt="2024-02-29T20:48:45.471" v="15178" actId="1035"/>
          <ac:spMkLst>
            <pc:docMk/>
            <pc:sldMk cId="2423218330" sldId="386"/>
            <ac:spMk id="54" creationId="{54A7331D-E053-E87D-F435-4105A33A8866}"/>
          </ac:spMkLst>
        </pc:spChg>
        <pc:spChg chg="add del mod">
          <ac:chgData name="MINATO FUTOSHI" userId="06ad5bc6-d166-4f18-aa03-db86dadcea3a" providerId="ADAL" clId="{99805112-1720-44F2-BB03-664D5B59A82D}" dt="2024-02-24T11:00:27.866" v="662" actId="478"/>
          <ac:spMkLst>
            <pc:docMk/>
            <pc:sldMk cId="2423218330" sldId="386"/>
            <ac:spMk id="54" creationId="{D85D3909-21C4-16AC-2258-147B85C2EEAE}"/>
          </ac:spMkLst>
        </pc:spChg>
        <pc:spChg chg="add mod">
          <ac:chgData name="MINATO FUTOSHI" userId="06ad5bc6-d166-4f18-aa03-db86dadcea3a" providerId="ADAL" clId="{99805112-1720-44F2-BB03-664D5B59A82D}" dt="2024-03-01T06:44:23.532" v="18904" actId="14100"/>
          <ac:spMkLst>
            <pc:docMk/>
            <pc:sldMk cId="2423218330" sldId="386"/>
            <ac:spMk id="55" creationId="{6E19F424-457E-2D23-9E0B-28E510FDCEF7}"/>
          </ac:spMkLst>
        </pc:spChg>
        <pc:spChg chg="add del mod">
          <ac:chgData name="MINATO FUTOSHI" userId="06ad5bc6-d166-4f18-aa03-db86dadcea3a" providerId="ADAL" clId="{99805112-1720-44F2-BB03-664D5B59A82D}" dt="2024-02-24T11:00:26.192" v="661" actId="478"/>
          <ac:spMkLst>
            <pc:docMk/>
            <pc:sldMk cId="2423218330" sldId="386"/>
            <ac:spMk id="55" creationId="{A08F27A8-1E66-3BEB-F215-5C8B94C170AE}"/>
          </ac:spMkLst>
        </pc:spChg>
        <pc:spChg chg="add mod">
          <ac:chgData name="MINATO FUTOSHI" userId="06ad5bc6-d166-4f18-aa03-db86dadcea3a" providerId="ADAL" clId="{99805112-1720-44F2-BB03-664D5B59A82D}" dt="2024-02-27T01:14:18.213" v="5684" actId="1076"/>
          <ac:spMkLst>
            <pc:docMk/>
            <pc:sldMk cId="2423218330" sldId="386"/>
            <ac:spMk id="56" creationId="{2358FA30-C0E3-9ED0-924F-04B9604DA65B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7" creationId="{3F7FF7F5-50E8-FAB5-7EA4-0D8E0ECD88CD}"/>
          </ac:spMkLst>
        </pc:spChg>
        <pc:spChg chg="add mod">
          <ac:chgData name="MINATO FUTOSHI" userId="06ad5bc6-d166-4f18-aa03-db86dadcea3a" providerId="ADAL" clId="{99805112-1720-44F2-BB03-664D5B59A82D}" dt="2024-02-24T11:01:23.221" v="723" actId="164"/>
          <ac:spMkLst>
            <pc:docMk/>
            <pc:sldMk cId="2423218330" sldId="386"/>
            <ac:spMk id="59" creationId="{27B86DF2-37A6-162F-42C8-82843AE3C631}"/>
          </ac:spMkLst>
        </pc:spChg>
        <pc:spChg chg="add del mod">
          <ac:chgData name="MINATO FUTOSHI" userId="06ad5bc6-d166-4f18-aa03-db86dadcea3a" providerId="ADAL" clId="{99805112-1720-44F2-BB03-664D5B59A82D}" dt="2024-03-01T06:44:32.728" v="18911"/>
          <ac:spMkLst>
            <pc:docMk/>
            <pc:sldMk cId="2423218330" sldId="386"/>
            <ac:spMk id="64" creationId="{FFD36527-9175-CC9C-E108-DCFF08592A32}"/>
          </ac:spMkLst>
        </pc:spChg>
        <pc:spChg chg="add mod">
          <ac:chgData name="MINATO FUTOSHI" userId="06ad5bc6-d166-4f18-aa03-db86dadcea3a" providerId="ADAL" clId="{99805112-1720-44F2-BB03-664D5B59A82D}" dt="2024-02-27T01:15:31.454" v="5767" actId="1076"/>
          <ac:spMkLst>
            <pc:docMk/>
            <pc:sldMk cId="2423218330" sldId="386"/>
            <ac:spMk id="66" creationId="{9C77E91F-8ADF-1AD7-52BE-3926AC94A4EE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1" creationId="{D5CB7C47-7806-8858-311C-A933C3D384EC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2" creationId="{327FC19D-76F2-D86A-6A0E-AB9E2B9C66D7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3" creationId="{C87060F8-D32F-4DEF-E577-DB5286D74288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4" creationId="{EB878E69-808A-CD67-E816-C8D179C2B2FF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5" creationId="{4F6112BD-9B1D-0C78-7806-09645D100552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6" creationId="{14808257-947F-F4B4-2C42-7AF7F03C4412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7" creationId="{A8C62252-4AAF-32F8-6253-C514147D3684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8" creationId="{B60B37FA-3F94-BC3E-3081-CE88FAEAD529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79" creationId="{EA68D754-237A-6875-5A01-9AC6D542335C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80" creationId="{27B168F9-BBB5-8541-B20C-D02278474A97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81" creationId="{30A9884E-7F75-D5A1-1E2E-DA36B67BFC25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82" creationId="{813E2793-5479-CB5B-8E4E-8C197805411A}"/>
          </ac:spMkLst>
        </pc:spChg>
        <pc:spChg chg="add mod">
          <ac:chgData name="MINATO FUTOSHI" userId="06ad5bc6-d166-4f18-aa03-db86dadcea3a" providerId="ADAL" clId="{99805112-1720-44F2-BB03-664D5B59A82D}" dt="2024-02-24T11:01:29.984" v="724"/>
          <ac:spMkLst>
            <pc:docMk/>
            <pc:sldMk cId="2423218330" sldId="386"/>
            <ac:spMk id="84" creationId="{EA9AF8E0-CC4C-E60D-641A-975039013FD3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96" creationId="{84106893-3B06-FD0F-1776-E5BA839BCA2F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97" creationId="{FEA4C3E2-1ECD-C197-A097-6B7F0D4DBF4C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98" creationId="{85413D79-CF3E-D8CC-3EB4-CC9635AB304A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99" creationId="{3559C056-40BA-0AB2-2324-D654B035740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0" creationId="{713DA317-BD13-F322-C0D1-781073A05804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1" creationId="{826070D9-F3AE-8BF0-119C-1767A3D437E9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2" creationId="{75A5299B-6D7A-3615-E2A7-B4005D1F5014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3" creationId="{A08081ED-A1F1-0434-CD0E-2B3C19E57584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4" creationId="{5914E1A2-3088-8B86-F9C5-71DFDEE69C7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5" creationId="{1F0AD86C-E01B-08BD-1DB8-FD7B9523CC49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6" creationId="{321F28CC-40E0-9EC1-ED85-920F58E441A3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7" creationId="{291632D0-5BE7-28F9-903C-095B7B506805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09" creationId="{EEB46516-DE23-3E3A-F9EB-6C22D70B774A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1" creationId="{D0B585F7-4A56-CFCB-EC73-4045305DC174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2" creationId="{1BD54F21-6913-844D-8FFC-72595318A805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3" creationId="{03C8EDE5-A0FB-E5AE-B312-2DB2A0AC0B9A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4" creationId="{2E5BC146-E5F9-5854-9090-4A60DAD43DB0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5" creationId="{72DF8253-F95D-8E9B-DE7A-71EC3603A52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6" creationId="{6CD93861-820B-3CF4-19B8-D25C2557677B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7" creationId="{E097C6A4-4481-5F83-08EE-FB4D61B163A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8" creationId="{966A8429-CF64-2444-20DE-4B0896EECE79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29" creationId="{534E2228-C570-0F25-7697-8384F6D3294C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30" creationId="{6D14E6C4-7615-A519-F055-3EF3C1BA1010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31" creationId="{FD6E1536-C7DD-7109-BC46-4E5818AD3F54}"/>
          </ac:spMkLst>
        </pc:spChg>
        <pc:spChg chg="add del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32" creationId="{B086349F-274E-79BA-D75C-27E4813F2E8A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34" creationId="{8F481D51-32D7-79EE-4673-CC5E734C0B21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46" creationId="{266D2A27-9957-93F5-8E6B-2640024B77E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47" creationId="{DD4F6F39-A0A9-EF0D-300A-FE8FC007CD96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48" creationId="{0716F2AE-5355-0822-1F38-583D0415F36B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49" creationId="{CB3E0EBD-06F4-572E-E091-D98A8AB06D7E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0" creationId="{280D73CF-23DC-036C-2FA0-1222DF9D6059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1" creationId="{966E395C-05FF-6FF6-D9CB-4573246A7C8C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2" creationId="{48FC64AE-137D-99F0-C558-F39057D124B3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3" creationId="{717DD317-A520-9DC0-C2EB-42723A0B2E1D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4" creationId="{8B3FE0DF-9ECD-0442-4372-4065B0BF1A63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5" creationId="{7C685D2E-A1BB-91DB-D73D-AE75EE72B305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6" creationId="{31D298C7-1F4A-574F-726D-4104312E14D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7" creationId="{2726C35A-138A-8993-CE4D-D34CB6B8A78D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59" creationId="{67D79CD0-75BF-B8AA-3743-0A9AB579C750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2" creationId="{BDD1E125-924C-A3FA-3FE7-42DF2BCB3BEC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3" creationId="{1760EC2F-1052-7C8E-46E0-CFBD6696C4F9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4" creationId="{DCFB5B81-7A70-4CB5-2C2F-DDAF11DC1BD7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5" creationId="{A8619A59-0552-9838-9A0F-DAC04980E8F8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7" creationId="{1DCAECA5-AEEA-AACC-9093-717CD0162145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8" creationId="{28AA6419-15AA-2F4A-7658-52FA802A33B5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69" creationId="{541DF74C-4D29-21AD-DA2E-36DA9EA4EB71}"/>
          </ac:spMkLst>
        </pc:spChg>
        <pc:spChg chg="add mod">
          <ac:chgData name="MINATO FUTOSHI" userId="06ad5bc6-d166-4f18-aa03-db86dadcea3a" providerId="ADAL" clId="{99805112-1720-44F2-BB03-664D5B59A82D}" dt="2024-02-27T01:12:54.517" v="5595" actId="1076"/>
          <ac:spMkLst>
            <pc:docMk/>
            <pc:sldMk cId="2423218330" sldId="386"/>
            <ac:spMk id="170" creationId="{6634A953-D547-3D62-C2AA-CC5E08D40409}"/>
          </ac:spMkLst>
        </pc:spChg>
        <pc:spChg chg="add mod">
          <ac:chgData name="MINATO FUTOSHI" userId="06ad5bc6-d166-4f18-aa03-db86dadcea3a" providerId="ADAL" clId="{99805112-1720-44F2-BB03-664D5B59A82D}" dt="2024-02-27T01:11:35.062" v="5511" actId="1076"/>
          <ac:spMkLst>
            <pc:docMk/>
            <pc:sldMk cId="2423218330" sldId="386"/>
            <ac:spMk id="171" creationId="{7C03C53F-C2D1-D7C1-3A65-D93E8737E27F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3" creationId="{B2F79651-554C-FAA9-96B8-0710D92A93CD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4" creationId="{4AEF5286-15CE-274C-30F8-765D44F99C62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5" creationId="{38647986-69C5-DB48-6F4D-21793927980F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6" creationId="{A018005B-658E-72D2-5638-78B2A88CFBE2}"/>
          </ac:spMkLst>
        </pc:spChg>
        <pc:spChg chg="add del">
          <ac:chgData name="MINATO FUTOSHI" userId="06ad5bc6-d166-4f18-aa03-db86dadcea3a" providerId="ADAL" clId="{99805112-1720-44F2-BB03-664D5B59A82D}" dt="2024-02-24T11:18:43.836" v="1241" actId="478"/>
          <ac:spMkLst>
            <pc:docMk/>
            <pc:sldMk cId="2423218330" sldId="386"/>
            <ac:spMk id="178" creationId="{D2DA0115-47F8-8108-A847-68AEEF4F34D1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79" creationId="{3627A2BE-A6DF-3265-3F0F-276A73B676CF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0" creationId="{3E718BA7-4C14-978E-A6BF-E36B20ED10B0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1" creationId="{86576977-FD0F-532F-4014-5826EF6829CE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2" creationId="{3F7894A0-0D42-0367-E316-33787738A574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3" creationId="{8B8284E9-3BBA-24E2-C820-EE3F0810AF3E}"/>
          </ac:spMkLst>
        </pc:spChg>
        <pc:spChg chg="add mod">
          <ac:chgData name="MINATO FUTOSHI" userId="06ad5bc6-d166-4f18-aa03-db86dadcea3a" providerId="ADAL" clId="{99805112-1720-44F2-BB03-664D5B59A82D}" dt="2024-02-26T21:45:01.008" v="4705" actId="1076"/>
          <ac:spMkLst>
            <pc:docMk/>
            <pc:sldMk cId="2423218330" sldId="386"/>
            <ac:spMk id="184" creationId="{19D755F2-BA40-92BF-ACA1-B2B3410D2CDC}"/>
          </ac:spMkLst>
        </pc:spChg>
        <pc:spChg chg="add del mod">
          <ac:chgData name="MINATO FUTOSHI" userId="06ad5bc6-d166-4f18-aa03-db86dadcea3a" providerId="ADAL" clId="{99805112-1720-44F2-BB03-664D5B59A82D}" dt="2024-02-27T01:09:04.266" v="5383" actId="478"/>
          <ac:spMkLst>
            <pc:docMk/>
            <pc:sldMk cId="2423218330" sldId="386"/>
            <ac:spMk id="185" creationId="{2F20B881-BC8A-B503-59C8-660B73F5CAAB}"/>
          </ac:spMkLst>
        </pc:spChg>
        <pc:spChg chg="add mod">
          <ac:chgData name="MINATO FUTOSHI" userId="06ad5bc6-d166-4f18-aa03-db86dadcea3a" providerId="ADAL" clId="{99805112-1720-44F2-BB03-664D5B59A82D}" dt="2024-03-01T07:12:57.138" v="19501" actId="115"/>
          <ac:spMkLst>
            <pc:docMk/>
            <pc:sldMk cId="2423218330" sldId="386"/>
            <ac:spMk id="186" creationId="{83F991B5-4EB3-EAFD-6F8B-2A5D9124DC80}"/>
          </ac:spMkLst>
        </pc:spChg>
        <pc:grpChg chg="add del mod">
          <ac:chgData name="MINATO FUTOSHI" userId="06ad5bc6-d166-4f18-aa03-db86dadcea3a" providerId="ADAL" clId="{99805112-1720-44F2-BB03-664D5B59A82D}" dt="2024-02-24T10:58:32.137" v="633" actId="165"/>
          <ac:grpSpMkLst>
            <pc:docMk/>
            <pc:sldMk cId="2423218330" sldId="386"/>
            <ac:grpSpMk id="4" creationId="{78E2392E-8802-C0F1-B67D-8EC1F7D756DF}"/>
          </ac:grpSpMkLst>
        </pc:grpChg>
        <pc:grpChg chg="del mod topLvl">
          <ac:chgData name="MINATO FUTOSHI" userId="06ad5bc6-d166-4f18-aa03-db86dadcea3a" providerId="ADAL" clId="{99805112-1720-44F2-BB03-664D5B59A82D}" dt="2024-02-24T10:58:37.303" v="634" actId="165"/>
          <ac:grpSpMkLst>
            <pc:docMk/>
            <pc:sldMk cId="2423218330" sldId="386"/>
            <ac:grpSpMk id="5" creationId="{DA13D429-F22C-3B52-242D-3F205163DAF0}"/>
          </ac:grpSpMkLst>
        </pc:grpChg>
        <pc:grpChg chg="add mod">
          <ac:chgData name="MINATO FUTOSHI" userId="06ad5bc6-d166-4f18-aa03-db86dadcea3a" providerId="ADAL" clId="{99805112-1720-44F2-BB03-664D5B59A82D}" dt="2024-02-26T21:45:01.008" v="4705" actId="1076"/>
          <ac:grpSpMkLst>
            <pc:docMk/>
            <pc:sldMk cId="2423218330" sldId="386"/>
            <ac:grpSpMk id="60" creationId="{5630E02F-34E2-4601-2A34-66FC692335C2}"/>
          </ac:grpSpMkLst>
        </pc:grp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7" creationId="{569DDF8E-563C-235E-60A6-04E49358531E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8" creationId="{0256068E-DB64-C040-E027-15B8B0443EB5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" creationId="{52146976-A21F-B967-58D6-BE844EECF1E7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0" creationId="{A5045E71-AD5F-8617-0AA8-B4902458B4B0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" creationId="{51BBC595-D141-4F2A-12E0-C79F079D96ED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2" creationId="{79B62D09-52A3-DCA2-7AE4-97D42374B4C2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" creationId="{C1FEC102-5300-E926-6F39-F3707EC58A15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" creationId="{E8DDE364-8166-3080-DF96-547DEC1CF5C9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5" creationId="{C91B4125-0F27-D0A5-6F56-3B9B2E47B0A9}"/>
          </ac:cxnSpMkLst>
        </pc:cxnChg>
        <pc:cxnChg chg="mod topLvl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6" creationId="{DC794075-A49B-2D8E-751E-472CF7FB1710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29" creationId="{41E5C5CC-BCAB-553E-70B6-CFDE7EF64481}"/>
          </ac:cxnSpMkLst>
        </pc:cxnChg>
        <pc:cxnChg chg="add mod or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30" creationId="{6C6BEA68-1757-DB46-B439-EE94A2A6F2E3}"/>
          </ac:cxnSpMkLst>
        </pc:cxnChg>
        <pc:cxnChg chg="add mod">
          <ac:chgData name="MINATO FUTOSHI" userId="06ad5bc6-d166-4f18-aa03-db86dadcea3a" providerId="ADAL" clId="{99805112-1720-44F2-BB03-664D5B59A82D}" dt="2024-02-29T20:49:56.720" v="15212" actId="14100"/>
          <ac:cxnSpMkLst>
            <pc:docMk/>
            <pc:sldMk cId="2423218330" sldId="386"/>
            <ac:cxnSpMk id="32" creationId="{2B01B1E2-8EBF-06CE-F617-55D20514BF99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34" creationId="{87B422B3-5704-D267-834F-2F17C6C438CC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35" creationId="{DDCA9B44-091C-2D3C-B931-65E51329AB1F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36" creationId="{17057C0A-A8CB-B51D-1521-8A7FC1F8A775}"/>
          </ac:cxnSpMkLst>
        </pc:cxnChg>
        <pc:cxnChg chg="add mod">
          <ac:chgData name="MINATO FUTOSHI" userId="06ad5bc6-d166-4f18-aa03-db86dadcea3a" providerId="ADAL" clId="{99805112-1720-44F2-BB03-664D5B59A82D}" dt="2024-02-24T11:10:24.244" v="1047" actId="1036"/>
          <ac:cxnSpMkLst>
            <pc:docMk/>
            <pc:sldMk cId="2423218330" sldId="386"/>
            <ac:cxnSpMk id="37" creationId="{12A36CA5-2892-FFD3-2A9B-13D17E446E70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38" creationId="{6C7E4118-375A-9951-2F18-E8E669A0AE22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39" creationId="{52FAC0AB-0FD2-8A2D-87D6-D31987D1A2DF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40" creationId="{371605E9-4C9F-1CC3-9D7D-5AE37BED3839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41" creationId="{23F7B3CC-A44A-6D35-6746-D9A7268012D2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42" creationId="{BD31E7DE-946E-79EE-BDFF-AC2E586764A1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43" creationId="{83C3F875-E065-E86B-F3DE-A0BFE68EE648}"/>
          </ac:cxnSpMkLst>
        </pc:cxnChg>
        <pc:cxnChg chg="add del mod">
          <ac:chgData name="MINATO FUTOSHI" userId="06ad5bc6-d166-4f18-aa03-db86dadcea3a" providerId="ADAL" clId="{99805112-1720-44F2-BB03-664D5B59A82D}" dt="2024-02-24T11:00:24.085" v="660" actId="478"/>
          <ac:cxnSpMkLst>
            <pc:docMk/>
            <pc:sldMk cId="2423218330" sldId="386"/>
            <ac:cxnSpMk id="56" creationId="{8E5D372B-0420-A813-A353-F96495C34B27}"/>
          </ac:cxnSpMkLst>
        </pc:cxnChg>
        <pc:cxnChg chg="add mod">
          <ac:chgData name="MINATO FUTOSHI" userId="06ad5bc6-d166-4f18-aa03-db86dadcea3a" providerId="ADAL" clId="{99805112-1720-44F2-BB03-664D5B59A82D}" dt="2024-02-24T11:01:23.221" v="723" actId="164"/>
          <ac:cxnSpMkLst>
            <pc:docMk/>
            <pc:sldMk cId="2423218330" sldId="386"/>
            <ac:cxnSpMk id="58" creationId="{35D3F5FE-9F2E-A389-34BD-B4CBC748A9AB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1" creationId="{ABB784E7-C66F-03C5-167B-8DC224CEFCDE}"/>
          </ac:cxnSpMkLst>
        </pc:cxnChg>
        <pc:cxnChg chg="add mod">
          <ac:chgData name="MINATO FUTOSHI" userId="06ad5bc6-d166-4f18-aa03-db86dadcea3a" providerId="ADAL" clId="{99805112-1720-44F2-BB03-664D5B59A82D}" dt="2024-02-27T01:14:20.269" v="5685" actId="14100"/>
          <ac:cxnSpMkLst>
            <pc:docMk/>
            <pc:sldMk cId="2423218330" sldId="386"/>
            <ac:cxnSpMk id="62" creationId="{A2DBAFE7-BDAD-ED89-726A-739159457B69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2" creationId="{BB8C6805-5F23-A3E0-5328-1FFF0F1F7CF0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3" creationId="{424E628C-FB9A-09F2-4BEB-5EF7143F8986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4" creationId="{F89FB858-AED3-CD89-0146-9E7D6BB82921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5" creationId="{BDCE18D8-2828-C623-543F-C142DB5FAD49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6" creationId="{946085DA-7178-31D7-C92F-898B7E5A569F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7" creationId="{50458869-3035-B687-CDD3-04D3F8D950DC}"/>
          </ac:cxnSpMkLst>
        </pc:cxnChg>
        <pc:cxnChg chg="add mod">
          <ac:chgData name="MINATO FUTOSHI" userId="06ad5bc6-d166-4f18-aa03-db86dadcea3a" providerId="ADAL" clId="{99805112-1720-44F2-BB03-664D5B59A82D}" dt="2024-02-27T01:15:36.485" v="5770" actId="14100"/>
          <ac:cxnSpMkLst>
            <pc:docMk/>
            <pc:sldMk cId="2423218330" sldId="386"/>
            <ac:cxnSpMk id="67" creationId="{B0E99339-2701-D258-A085-A3FBD4EA27F1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8" creationId="{535A1E75-44F6-7737-7839-63378CBFBA83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69" creationId="{313EE9FC-00FD-0507-C023-F512FB608F10}"/>
          </ac:cxnSpMkLst>
        </pc:cxnChg>
        <pc:cxnChg chg="add mod">
          <ac:chgData name="MINATO FUTOSHI" userId="06ad5bc6-d166-4f18-aa03-db86dadcea3a" providerId="ADAL" clId="{99805112-1720-44F2-BB03-664D5B59A82D}" dt="2024-02-27T01:15:42.734" v="5773" actId="14100"/>
          <ac:cxnSpMkLst>
            <pc:docMk/>
            <pc:sldMk cId="2423218330" sldId="386"/>
            <ac:cxnSpMk id="69" creationId="{7C264F84-7194-C1EE-36E5-2D0255668542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70" creationId="{FABFC440-3334-44C6-625E-2614929CA2BC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83" creationId="{16C249C9-98CE-43FD-7142-24D8667F043B}"/>
          </ac:cxnSpMkLst>
        </pc:cxnChg>
        <pc:cxnChg chg="add mod">
          <ac:chgData name="MINATO FUTOSHI" userId="06ad5bc6-d166-4f18-aa03-db86dadcea3a" providerId="ADAL" clId="{99805112-1720-44F2-BB03-664D5B59A82D}" dt="2024-02-24T11:01:29.984" v="724"/>
          <ac:cxnSpMkLst>
            <pc:docMk/>
            <pc:sldMk cId="2423218330" sldId="386"/>
            <ac:cxnSpMk id="85" creationId="{5567A640-C6CF-7127-E817-05DA848D4F37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86" creationId="{4E02093F-7E4B-E422-FBE2-734A76D048E7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87" creationId="{911230C9-09EB-79D7-6BD7-23807C98C486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88" creationId="{2F36F577-1F55-F603-6877-48DC950964E9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89" creationId="{86AD3423-E076-6EC0-9A8A-FAD9B09DE8F6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0" creationId="{58C03426-6FB1-FF14-A0B6-3276D5BA348A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1" creationId="{94C84AB6-978A-33EE-F523-FAC8B54D5981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2" creationId="{B69DD1ED-29B4-9BED-F202-81C4F372038D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3" creationId="{EB62639F-6820-FD48-714C-6810685F9C90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4" creationId="{96BADDCB-EB4C-5154-82A8-BABD72DD28D3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95" creationId="{A3783B9E-6D99-5FC7-BB1F-632EB4E19568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08" creationId="{D61521FF-4396-95FF-BC9A-6E83A721EE5E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0" creationId="{CF2C727E-9FCA-F425-C228-4A682C29D186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1" creationId="{B91E3587-EBDE-0382-3750-FCBA508D6EB4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2" creationId="{E1E54C7A-C1E1-FEF8-9A04-E41D298A5D58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3" creationId="{17D5314C-03B1-53CF-E4FD-2DF4122A9C1E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4" creationId="{E9E94A0E-C6C0-FF79-7197-1B0B78D02B2A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5" creationId="{384DF426-CB3E-D259-075C-4A0C9D9A3920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6" creationId="{9AD23D2C-730A-304F-D9E1-B0CA81241CA3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7" creationId="{B233FC36-98DD-E479-254C-FE6EB4555CA3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8" creationId="{74A2367F-57EA-C1E0-A033-1D1C4809406F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19" creationId="{E9BB06E1-9E08-6BB5-DA3F-BA8C3269E83E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20" creationId="{CD7DCEDB-F146-E1AC-06EE-B9C4ECEA97E8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3" creationId="{14154A37-C3FD-8DA3-B155-AB3D864366DE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5" creationId="{02720947-B33C-E2E2-A2C6-3D703BC95D26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6" creationId="{98D938F0-ED9E-B3A7-800C-06FA741A0537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7" creationId="{05CA2299-F8BE-0A36-B907-3C25D74C1FC5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8" creationId="{7C5795F3-295B-8EFB-2F29-D0458196FA1A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39" creationId="{5327E8C4-9189-4F11-2268-EE692C5948D8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0" creationId="{DC700D75-3638-167D-6FC8-1A5AB9BBCD69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1" creationId="{EB46DF9E-33D2-E446-63DD-884AF75DF240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2" creationId="{E87D5AD8-961C-5F26-2A91-184DBE7A34D3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3" creationId="{78F4D536-4F63-5DE2-F434-CA83CF957B31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4" creationId="{3FA5A263-D5A4-9683-407F-DE00FA168956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45" creationId="{191FA1D6-EE59-76A2-4CC7-74F5001968D5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58" creationId="{BD7A3BD7-4893-A446-4131-5CD4DA2E5E99}"/>
          </ac:cxnSpMkLst>
        </pc:cxnChg>
        <pc:cxnChg chg="add mod">
          <ac:chgData name="MINATO FUTOSHI" userId="06ad5bc6-d166-4f18-aa03-db86dadcea3a" providerId="ADAL" clId="{99805112-1720-44F2-BB03-664D5B59A82D}" dt="2024-02-26T21:45:01.008" v="4705" actId="1076"/>
          <ac:cxnSpMkLst>
            <pc:docMk/>
            <pc:sldMk cId="2423218330" sldId="386"/>
            <ac:cxnSpMk id="160" creationId="{C5D6A389-D4BF-A8AA-1384-B0E5412B337F}"/>
          </ac:cxnSpMkLst>
        </pc:cxnChg>
      </pc:sldChg>
      <pc:sldChg chg="addSp delSp modSp new mod modAnim">
        <pc:chgData name="MINATO FUTOSHI" userId="06ad5bc6-d166-4f18-aa03-db86dadcea3a" providerId="ADAL" clId="{99805112-1720-44F2-BB03-664D5B59A82D}" dt="2024-03-02T22:42:22.003" v="25107" actId="1035"/>
        <pc:sldMkLst>
          <pc:docMk/>
          <pc:sldMk cId="3432055044" sldId="387"/>
        </pc:sldMkLst>
        <pc:spChg chg="add mod">
          <ac:chgData name="MINATO FUTOSHI" userId="06ad5bc6-d166-4f18-aa03-db86dadcea3a" providerId="ADAL" clId="{99805112-1720-44F2-BB03-664D5B59A82D}" dt="2024-03-02T22:42:22.003" v="25107" actId="1035"/>
          <ac:spMkLst>
            <pc:docMk/>
            <pc:sldMk cId="3432055044" sldId="387"/>
            <ac:spMk id="2" creationId="{94E199FF-00A9-DC74-1906-91361CC387D9}"/>
          </ac:spMkLst>
        </pc:spChg>
        <pc:spChg chg="del">
          <ac:chgData name="MINATO FUTOSHI" userId="06ad5bc6-d166-4f18-aa03-db86dadcea3a" providerId="ADAL" clId="{99805112-1720-44F2-BB03-664D5B59A82D}" dt="2024-02-27T01:26:58.503" v="6203" actId="478"/>
          <ac:spMkLst>
            <pc:docMk/>
            <pc:sldMk cId="3432055044" sldId="387"/>
            <ac:spMk id="2" creationId="{A77FCD72-86A2-5169-F1E9-49EBBBBEF623}"/>
          </ac:spMkLst>
        </pc:spChg>
        <pc:spChg chg="add mod">
          <ac:chgData name="MINATO FUTOSHI" userId="06ad5bc6-d166-4f18-aa03-db86dadcea3a" providerId="ADAL" clId="{99805112-1720-44F2-BB03-664D5B59A82D}" dt="2024-02-27T01:26:55.071" v="6202"/>
          <ac:spMkLst>
            <pc:docMk/>
            <pc:sldMk cId="3432055044" sldId="387"/>
            <ac:spMk id="3" creationId="{C9188EA8-316B-93EC-7795-609E3B947719}"/>
          </ac:spMkLst>
        </pc:spChg>
        <pc:spChg chg="add del mod">
          <ac:chgData name="MINATO FUTOSHI" userId="06ad5bc6-d166-4f18-aa03-db86dadcea3a" providerId="ADAL" clId="{99805112-1720-44F2-BB03-664D5B59A82D}" dt="2024-02-24T22:07:13.283" v="1925" actId="478"/>
          <ac:spMkLst>
            <pc:docMk/>
            <pc:sldMk cId="3432055044" sldId="387"/>
            <ac:spMk id="5" creationId="{D1B0B894-1894-FFCB-ACD7-76A8CBBEF69D}"/>
          </ac:spMkLst>
        </pc:spChg>
        <pc:spChg chg="add mod">
          <ac:chgData name="MINATO FUTOSHI" userId="06ad5bc6-d166-4f18-aa03-db86dadcea3a" providerId="ADAL" clId="{99805112-1720-44F2-BB03-664D5B59A82D}" dt="2024-03-02T22:41:51.340" v="25080" actId="1035"/>
          <ac:spMkLst>
            <pc:docMk/>
            <pc:sldMk cId="3432055044" sldId="387"/>
            <ac:spMk id="5" creationId="{E8D51D46-C09B-DF9B-C18B-5977C4AC4249}"/>
          </ac:spMkLst>
        </pc:spChg>
        <pc:spChg chg="add mod">
          <ac:chgData name="MINATO FUTOSHI" userId="06ad5bc6-d166-4f18-aa03-db86dadcea3a" providerId="ADAL" clId="{99805112-1720-44F2-BB03-664D5B59A82D}" dt="2024-03-02T22:41:51.340" v="25080" actId="1035"/>
          <ac:spMkLst>
            <pc:docMk/>
            <pc:sldMk cId="3432055044" sldId="387"/>
            <ac:spMk id="7" creationId="{2B164EB1-7B81-000F-CA6B-7F0C7BF9B8CD}"/>
          </ac:spMkLst>
        </pc:spChg>
        <pc:spChg chg="add mod">
          <ac:chgData name="MINATO FUTOSHI" userId="06ad5bc6-d166-4f18-aa03-db86dadcea3a" providerId="ADAL" clId="{99805112-1720-44F2-BB03-664D5B59A82D}" dt="2024-03-01T06:53:15.264" v="19453" actId="1076"/>
          <ac:spMkLst>
            <pc:docMk/>
            <pc:sldMk cId="3432055044" sldId="387"/>
            <ac:spMk id="8" creationId="{52AC30EE-A2C2-830B-77CB-EB41ED8D2001}"/>
          </ac:spMkLst>
        </pc:spChg>
        <pc:spChg chg="add del mod">
          <ac:chgData name="MINATO FUTOSHI" userId="06ad5bc6-d166-4f18-aa03-db86dadcea3a" providerId="ADAL" clId="{99805112-1720-44F2-BB03-664D5B59A82D}" dt="2024-02-24T11:50:43.684" v="1495" actId="478"/>
          <ac:spMkLst>
            <pc:docMk/>
            <pc:sldMk cId="3432055044" sldId="387"/>
            <ac:spMk id="9" creationId="{BCB45B3E-5A99-11F6-84D2-34E091AE7465}"/>
          </ac:spMkLst>
        </pc:spChg>
        <pc:spChg chg="add mod ord">
          <ac:chgData name="MINATO FUTOSHI" userId="06ad5bc6-d166-4f18-aa03-db86dadcea3a" providerId="ADAL" clId="{99805112-1720-44F2-BB03-664D5B59A82D}" dt="2024-03-01T06:53:13.561" v="19452" actId="1076"/>
          <ac:spMkLst>
            <pc:docMk/>
            <pc:sldMk cId="3432055044" sldId="387"/>
            <ac:spMk id="9" creationId="{EF45E5CA-A4A4-FFF3-6282-6CFA6281FCCA}"/>
          </ac:spMkLst>
        </pc:spChg>
        <pc:spChg chg="add del mod">
          <ac:chgData name="MINATO FUTOSHI" userId="06ad5bc6-d166-4f18-aa03-db86dadcea3a" providerId="ADAL" clId="{99805112-1720-44F2-BB03-664D5B59A82D}" dt="2024-02-24T11:50:43.684" v="1495" actId="478"/>
          <ac:spMkLst>
            <pc:docMk/>
            <pc:sldMk cId="3432055044" sldId="387"/>
            <ac:spMk id="10" creationId="{3DFD3B25-F50A-F638-52B8-D20D2A4CDE78}"/>
          </ac:spMkLst>
        </pc:spChg>
        <pc:spChg chg="add mod">
          <ac:chgData name="MINATO FUTOSHI" userId="06ad5bc6-d166-4f18-aa03-db86dadcea3a" providerId="ADAL" clId="{99805112-1720-44F2-BB03-664D5B59A82D}" dt="2024-03-01T06:53:09.949" v="19451" actId="1038"/>
          <ac:spMkLst>
            <pc:docMk/>
            <pc:sldMk cId="3432055044" sldId="387"/>
            <ac:spMk id="11" creationId="{1537C75D-F6B2-BDC4-40A9-7A86523AE810}"/>
          </ac:spMkLst>
        </pc:spChg>
        <pc:spChg chg="add del mod">
          <ac:chgData name="MINATO FUTOSHI" userId="06ad5bc6-d166-4f18-aa03-db86dadcea3a" providerId="ADAL" clId="{99805112-1720-44F2-BB03-664D5B59A82D}" dt="2024-02-24T22:07:13.283" v="1925" actId="478"/>
          <ac:spMkLst>
            <pc:docMk/>
            <pc:sldMk cId="3432055044" sldId="387"/>
            <ac:spMk id="11" creationId="{3EF7A651-1EE3-0D05-8178-4571379A3F5E}"/>
          </ac:spMkLst>
        </pc:spChg>
        <pc:spChg chg="add mod">
          <ac:chgData name="MINATO FUTOSHI" userId="06ad5bc6-d166-4f18-aa03-db86dadcea3a" providerId="ADAL" clId="{99805112-1720-44F2-BB03-664D5B59A82D}" dt="2024-02-29T21:01:59.127" v="15434" actId="1037"/>
          <ac:spMkLst>
            <pc:docMk/>
            <pc:sldMk cId="3432055044" sldId="387"/>
            <ac:spMk id="12" creationId="{AE067B32-2CAD-8B1C-E2A5-09D0930B2F87}"/>
          </ac:spMkLst>
        </pc:spChg>
        <pc:spChg chg="add del mod">
          <ac:chgData name="MINATO FUTOSHI" userId="06ad5bc6-d166-4f18-aa03-db86dadcea3a" providerId="ADAL" clId="{99805112-1720-44F2-BB03-664D5B59A82D}" dt="2024-02-24T11:50:43.684" v="1495" actId="478"/>
          <ac:spMkLst>
            <pc:docMk/>
            <pc:sldMk cId="3432055044" sldId="387"/>
            <ac:spMk id="12" creationId="{E8148169-C61E-34BE-CB84-70709E7B0CF2}"/>
          </ac:spMkLst>
        </pc:spChg>
        <pc:spChg chg="add del mod">
          <ac:chgData name="MINATO FUTOSHI" userId="06ad5bc6-d166-4f18-aa03-db86dadcea3a" providerId="ADAL" clId="{99805112-1720-44F2-BB03-664D5B59A82D}" dt="2024-02-24T22:07:13.283" v="1925" actId="478"/>
          <ac:spMkLst>
            <pc:docMk/>
            <pc:sldMk cId="3432055044" sldId="387"/>
            <ac:spMk id="13" creationId="{243BFEC9-B1FA-E313-7E87-A9E115CC5553}"/>
          </ac:spMkLst>
        </pc:spChg>
        <pc:spChg chg="add mod">
          <ac:chgData name="MINATO FUTOSHI" userId="06ad5bc6-d166-4f18-aa03-db86dadcea3a" providerId="ADAL" clId="{99805112-1720-44F2-BB03-664D5B59A82D}" dt="2024-03-02T22:42:22.003" v="25107" actId="1035"/>
          <ac:spMkLst>
            <pc:docMk/>
            <pc:sldMk cId="3432055044" sldId="387"/>
            <ac:spMk id="13" creationId="{C06C249C-DD97-6AA5-490A-1C133E226B46}"/>
          </ac:spMkLst>
        </pc:spChg>
        <pc:spChg chg="add del mod">
          <ac:chgData name="MINATO FUTOSHI" userId="06ad5bc6-d166-4f18-aa03-db86dadcea3a" providerId="ADAL" clId="{99805112-1720-44F2-BB03-664D5B59A82D}" dt="2024-02-24T22:07:13.283" v="1925" actId="478"/>
          <ac:spMkLst>
            <pc:docMk/>
            <pc:sldMk cId="3432055044" sldId="387"/>
            <ac:spMk id="14" creationId="{8AA81C10-69C0-AE3E-D434-2BCF5BDCC873}"/>
          </ac:spMkLst>
        </pc:spChg>
        <pc:spChg chg="add del mod">
          <ac:chgData name="MINATO FUTOSHI" userId="06ad5bc6-d166-4f18-aa03-db86dadcea3a" providerId="ADAL" clId="{99805112-1720-44F2-BB03-664D5B59A82D}" dt="2024-03-01T07:11:13.642" v="19467" actId="478"/>
          <ac:spMkLst>
            <pc:docMk/>
            <pc:sldMk cId="3432055044" sldId="387"/>
            <ac:spMk id="14" creationId="{D615EAA7-879A-1D36-E293-6FF9243640C6}"/>
          </ac:spMkLst>
        </pc:spChg>
        <pc:spChg chg="add del mod">
          <ac:chgData name="MINATO FUTOSHI" userId="06ad5bc6-d166-4f18-aa03-db86dadcea3a" providerId="ADAL" clId="{99805112-1720-44F2-BB03-664D5B59A82D}" dt="2024-02-29T01:49:54.447" v="11987" actId="478"/>
          <ac:spMkLst>
            <pc:docMk/>
            <pc:sldMk cId="3432055044" sldId="387"/>
            <ac:spMk id="16" creationId="{8904B744-5DFA-24DF-22F2-855291611568}"/>
          </ac:spMkLst>
        </pc:spChg>
        <pc:spChg chg="add mod">
          <ac:chgData name="MINATO FUTOSHI" userId="06ad5bc6-d166-4f18-aa03-db86dadcea3a" providerId="ADAL" clId="{99805112-1720-44F2-BB03-664D5B59A82D}" dt="2024-02-29T01:51:59.256" v="12008" actId="1076"/>
          <ac:spMkLst>
            <pc:docMk/>
            <pc:sldMk cId="3432055044" sldId="387"/>
            <ac:spMk id="18" creationId="{A7684D3B-4553-20CE-E51A-CDC0B5BBFBCF}"/>
          </ac:spMkLst>
        </pc:spChg>
        <pc:spChg chg="add mod">
          <ac:chgData name="MINATO FUTOSHI" userId="06ad5bc6-d166-4f18-aa03-db86dadcea3a" providerId="ADAL" clId="{99805112-1720-44F2-BB03-664D5B59A82D}" dt="2024-03-01T06:53:02.366" v="19434" actId="1037"/>
          <ac:spMkLst>
            <pc:docMk/>
            <pc:sldMk cId="3432055044" sldId="387"/>
            <ac:spMk id="19" creationId="{D52E8969-4636-3810-F057-A485CB672117}"/>
          </ac:spMkLst>
        </pc:spChg>
        <pc:spChg chg="add mod">
          <ac:chgData name="MINATO FUTOSHI" userId="06ad5bc6-d166-4f18-aa03-db86dadcea3a" providerId="ADAL" clId="{99805112-1720-44F2-BB03-664D5B59A82D}" dt="2024-03-01T07:11:41.164" v="19471" actId="1076"/>
          <ac:spMkLst>
            <pc:docMk/>
            <pc:sldMk cId="3432055044" sldId="387"/>
            <ac:spMk id="21" creationId="{4E3438B7-6B1E-127B-47F7-E99C0B6A8C9B}"/>
          </ac:spMkLst>
        </pc:spChg>
        <pc:spChg chg="add del mod">
          <ac:chgData name="MINATO FUTOSHI" userId="06ad5bc6-d166-4f18-aa03-db86dadcea3a" providerId="ADAL" clId="{99805112-1720-44F2-BB03-664D5B59A82D}" dt="2024-02-29T01:46:35.423" v="11836"/>
          <ac:spMkLst>
            <pc:docMk/>
            <pc:sldMk cId="3432055044" sldId="387"/>
            <ac:spMk id="22" creationId="{ACBFFD8E-E3B3-4F30-C160-9ED8182A3B56}"/>
          </ac:spMkLst>
        </pc:spChg>
        <pc:spChg chg="add del mod">
          <ac:chgData name="MINATO FUTOSHI" userId="06ad5bc6-d166-4f18-aa03-db86dadcea3a" providerId="ADAL" clId="{99805112-1720-44F2-BB03-664D5B59A82D}" dt="2024-02-27T01:26:31.049" v="6199" actId="478"/>
          <ac:spMkLst>
            <pc:docMk/>
            <pc:sldMk cId="3432055044" sldId="387"/>
            <ac:spMk id="23" creationId="{BADE408B-0876-0383-E3E3-CABE6353A6D1}"/>
          </ac:spMkLst>
        </pc:spChg>
        <pc:spChg chg="add del mod">
          <ac:chgData name="MINATO FUTOSHI" userId="06ad5bc6-d166-4f18-aa03-db86dadcea3a" providerId="ADAL" clId="{99805112-1720-44F2-BB03-664D5B59A82D}" dt="2024-02-29T01:46:35.423" v="11838"/>
          <ac:spMkLst>
            <pc:docMk/>
            <pc:sldMk cId="3432055044" sldId="387"/>
            <ac:spMk id="24" creationId="{EBA4DC90-CC92-2417-5313-A6D1FD94D9E3}"/>
          </ac:spMkLst>
        </pc:spChg>
        <pc:spChg chg="add del mod">
          <ac:chgData name="MINATO FUTOSHI" userId="06ad5bc6-d166-4f18-aa03-db86dadcea3a" providerId="ADAL" clId="{99805112-1720-44F2-BB03-664D5B59A82D}" dt="2024-02-24T22:38:31.303" v="2288" actId="478"/>
          <ac:spMkLst>
            <pc:docMk/>
            <pc:sldMk cId="3432055044" sldId="387"/>
            <ac:spMk id="25" creationId="{F5DDA65E-5801-2C61-5BBF-9ECCC09D7407}"/>
          </ac:spMkLst>
        </pc:spChg>
        <pc:spChg chg="add mod ord">
          <ac:chgData name="MINATO FUTOSHI" userId="06ad5bc6-d166-4f18-aa03-db86dadcea3a" providerId="ADAL" clId="{99805112-1720-44F2-BB03-664D5B59A82D}" dt="2024-03-02T22:42:06.517" v="25096" actId="1035"/>
          <ac:spMkLst>
            <pc:docMk/>
            <pc:sldMk cId="3432055044" sldId="387"/>
            <ac:spMk id="26" creationId="{24BE483B-EE49-8760-E017-2DB5E490429E}"/>
          </ac:spMkLst>
        </pc:spChg>
        <pc:spChg chg="add del mod">
          <ac:chgData name="MINATO FUTOSHI" userId="06ad5bc6-d166-4f18-aa03-db86dadcea3a" providerId="ADAL" clId="{99805112-1720-44F2-BB03-664D5B59A82D}" dt="2024-02-28T02:26:47.727" v="9781" actId="478"/>
          <ac:spMkLst>
            <pc:docMk/>
            <pc:sldMk cId="3432055044" sldId="387"/>
            <ac:spMk id="27" creationId="{B7911F18-2BD0-9E23-5559-BBCE30BF87B1}"/>
          </ac:spMkLst>
        </pc:spChg>
        <pc:spChg chg="add mod ord">
          <ac:chgData name="MINATO FUTOSHI" userId="06ad5bc6-d166-4f18-aa03-db86dadcea3a" providerId="ADAL" clId="{99805112-1720-44F2-BB03-664D5B59A82D}" dt="2024-03-02T22:42:11.149" v="25100" actId="1035"/>
          <ac:spMkLst>
            <pc:docMk/>
            <pc:sldMk cId="3432055044" sldId="387"/>
            <ac:spMk id="28" creationId="{43C94008-F208-1EE1-8373-762EB825F996}"/>
          </ac:spMkLst>
        </pc:spChg>
        <pc:spChg chg="add del mod">
          <ac:chgData name="MINATO FUTOSHI" userId="06ad5bc6-d166-4f18-aa03-db86dadcea3a" providerId="ADAL" clId="{99805112-1720-44F2-BB03-664D5B59A82D}" dt="2024-02-28T02:26:47.727" v="9781" actId="478"/>
          <ac:spMkLst>
            <pc:docMk/>
            <pc:sldMk cId="3432055044" sldId="387"/>
            <ac:spMk id="29" creationId="{94DF4E3D-006E-820C-3182-8F7EE253E5D3}"/>
          </ac:spMkLst>
        </pc:spChg>
        <pc:spChg chg="add mod ord">
          <ac:chgData name="MINATO FUTOSHI" userId="06ad5bc6-d166-4f18-aa03-db86dadcea3a" providerId="ADAL" clId="{99805112-1720-44F2-BB03-664D5B59A82D}" dt="2024-03-02T22:42:00.843" v="25088" actId="1035"/>
          <ac:spMkLst>
            <pc:docMk/>
            <pc:sldMk cId="3432055044" sldId="387"/>
            <ac:spMk id="30" creationId="{DF7F2597-01BC-ECD8-2D52-53DFC204EDD6}"/>
          </ac:spMkLst>
        </pc:spChg>
        <pc:spChg chg="add del mod">
          <ac:chgData name="MINATO FUTOSHI" userId="06ad5bc6-d166-4f18-aa03-db86dadcea3a" providerId="ADAL" clId="{99805112-1720-44F2-BB03-664D5B59A82D}" dt="2024-02-28T02:26:47.727" v="9781" actId="478"/>
          <ac:spMkLst>
            <pc:docMk/>
            <pc:sldMk cId="3432055044" sldId="387"/>
            <ac:spMk id="31" creationId="{F0B56635-D128-2DBE-C1E2-1C52365E20C3}"/>
          </ac:spMkLst>
        </pc:spChg>
        <pc:spChg chg="add del mod">
          <ac:chgData name="MINATO FUTOSHI" userId="06ad5bc6-d166-4f18-aa03-db86dadcea3a" providerId="ADAL" clId="{99805112-1720-44F2-BB03-664D5B59A82D}" dt="2024-02-24T22:55:07.526" v="2489" actId="478"/>
          <ac:spMkLst>
            <pc:docMk/>
            <pc:sldMk cId="3432055044" sldId="387"/>
            <ac:spMk id="32" creationId="{E0FC8650-1079-043A-C478-0889B41D5697}"/>
          </ac:spMkLst>
        </pc:spChg>
        <pc:spChg chg="add del mod">
          <ac:chgData name="MINATO FUTOSHI" userId="06ad5bc6-d166-4f18-aa03-db86dadcea3a" providerId="ADAL" clId="{99805112-1720-44F2-BB03-664D5B59A82D}" dt="2024-02-27T01:26:31.049" v="6199" actId="478"/>
          <ac:spMkLst>
            <pc:docMk/>
            <pc:sldMk cId="3432055044" sldId="387"/>
            <ac:spMk id="33" creationId="{6F695B56-865D-5305-D25E-F5EED426E826}"/>
          </ac:spMkLst>
        </pc:spChg>
        <pc:spChg chg="add del mod">
          <ac:chgData name="MINATO FUTOSHI" userId="06ad5bc6-d166-4f18-aa03-db86dadcea3a" providerId="ADAL" clId="{99805112-1720-44F2-BB03-664D5B59A82D}" dt="2024-02-27T01:26:31.049" v="6199" actId="478"/>
          <ac:spMkLst>
            <pc:docMk/>
            <pc:sldMk cId="3432055044" sldId="387"/>
            <ac:spMk id="34" creationId="{CBCBBFD7-B649-D649-0E10-827B23CB85E6}"/>
          </ac:spMkLst>
        </pc:spChg>
        <pc:spChg chg="add del mod">
          <ac:chgData name="MINATO FUTOSHI" userId="06ad5bc6-d166-4f18-aa03-db86dadcea3a" providerId="ADAL" clId="{99805112-1720-44F2-BB03-664D5B59A82D}" dt="2024-02-27T01:26:31.049" v="6199" actId="478"/>
          <ac:spMkLst>
            <pc:docMk/>
            <pc:sldMk cId="3432055044" sldId="387"/>
            <ac:spMk id="35" creationId="{2B16E03A-3BA8-58F1-440A-1627370DEB39}"/>
          </ac:spMkLst>
        </pc:spChg>
        <pc:spChg chg="add del mod">
          <ac:chgData name="MINATO FUTOSHI" userId="06ad5bc6-d166-4f18-aa03-db86dadcea3a" providerId="ADAL" clId="{99805112-1720-44F2-BB03-664D5B59A82D}" dt="2024-02-27T01:26:31.049" v="6199" actId="478"/>
          <ac:spMkLst>
            <pc:docMk/>
            <pc:sldMk cId="3432055044" sldId="387"/>
            <ac:spMk id="36" creationId="{7C0CC401-0A09-E692-5ABB-D5C64FCDED11}"/>
          </ac:spMkLst>
        </pc:spChg>
        <pc:spChg chg="add mod">
          <ac:chgData name="MINATO FUTOSHI" userId="06ad5bc6-d166-4f18-aa03-db86dadcea3a" providerId="ADAL" clId="{99805112-1720-44F2-BB03-664D5B59A82D}" dt="2024-03-01T06:53:09.949" v="19451" actId="1038"/>
          <ac:spMkLst>
            <pc:docMk/>
            <pc:sldMk cId="3432055044" sldId="387"/>
            <ac:spMk id="37" creationId="{555D1A95-71A7-E165-E2CD-4F4D1F02C23C}"/>
          </ac:spMkLst>
        </pc:spChg>
        <pc:spChg chg="add del mod">
          <ac:chgData name="MINATO FUTOSHI" userId="06ad5bc6-d166-4f18-aa03-db86dadcea3a" providerId="ADAL" clId="{99805112-1720-44F2-BB03-664D5B59A82D}" dt="2024-02-28T02:27:01.004" v="9784" actId="478"/>
          <ac:spMkLst>
            <pc:docMk/>
            <pc:sldMk cId="3432055044" sldId="387"/>
            <ac:spMk id="38" creationId="{AF20ABB4-D13F-BECB-845A-F2D7D0015D18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1" creationId="{764DF29F-0ED2-8800-7F3F-AD01C6850B5D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2" creationId="{988D8277-4A8B-CD40-BBAC-8A7EC858CB5E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3" creationId="{80DFAE58-102A-2022-DFD4-ADA624CDDE26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4" creationId="{9DF5C8A6-146C-57B7-B26A-EAF8B7C30E11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5" creationId="{A6C44B7B-BA93-0C91-476C-D0487F2D03CF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6" creationId="{C8CB7E36-1591-B90B-77E1-BFD4E81235B3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7" creationId="{F6A307C4-D494-E907-5486-71D8DEEBC620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8" creationId="{25C4FBB9-1500-148F-8FA8-B6672CA009FB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49" creationId="{DFA1E9DE-94D5-E275-2A20-E6910CBEF7B1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50" creationId="{214928E1-A0A5-5C29-01D3-433004304133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51" creationId="{F0C9BD8A-4010-5FF0-843D-CB49915F349A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52" creationId="{EB02CA0E-C65D-BFD2-DE60-88E4FD7F2D7C}"/>
          </ac:spMkLst>
        </pc:spChg>
        <pc:spChg chg="add mod">
          <ac:chgData name="MINATO FUTOSHI" userId="06ad5bc6-d166-4f18-aa03-db86dadcea3a" providerId="ADAL" clId="{99805112-1720-44F2-BB03-664D5B59A82D}" dt="2024-02-27T01:29:54.393" v="6337" actId="164"/>
          <ac:spMkLst>
            <pc:docMk/>
            <pc:sldMk cId="3432055044" sldId="387"/>
            <ac:spMk id="54" creationId="{0EF92DDD-9ABA-9959-2164-CF20B9B70BDC}"/>
          </ac:spMkLst>
        </pc:spChg>
        <pc:spChg chg="add del mod">
          <ac:chgData name="MINATO FUTOSHI" userId="06ad5bc6-d166-4f18-aa03-db86dadcea3a" providerId="ADAL" clId="{99805112-1720-44F2-BB03-664D5B59A82D}" dt="2024-02-27T01:29:19.047" v="6257" actId="478"/>
          <ac:spMkLst>
            <pc:docMk/>
            <pc:sldMk cId="3432055044" sldId="387"/>
            <ac:spMk id="56" creationId="{D08A5EFA-C08A-A74B-A8DD-821033DDB2DA}"/>
          </ac:spMkLst>
        </pc:spChg>
        <pc:grpChg chg="add del mod">
          <ac:chgData name="MINATO FUTOSHI" userId="06ad5bc6-d166-4f18-aa03-db86dadcea3a" providerId="ADAL" clId="{99805112-1720-44F2-BB03-664D5B59A82D}" dt="2024-02-28T02:26:55.036" v="9783" actId="478"/>
          <ac:grpSpMkLst>
            <pc:docMk/>
            <pc:sldMk cId="3432055044" sldId="387"/>
            <ac:grpSpMk id="57" creationId="{2806302E-DF1C-5EAB-D2CF-0106E6D38FD4}"/>
          </ac:grpSpMkLst>
        </pc:grpChg>
        <pc:picChg chg="add mod ord modCrop">
          <ac:chgData name="MINATO FUTOSHI" userId="06ad5bc6-d166-4f18-aa03-db86dadcea3a" providerId="ADAL" clId="{99805112-1720-44F2-BB03-664D5B59A82D}" dt="2024-03-02T22:41:51.340" v="25080" actId="1035"/>
          <ac:picMkLst>
            <pc:docMk/>
            <pc:sldMk cId="3432055044" sldId="387"/>
            <ac:picMk id="4" creationId="{9FB9F17C-53FC-200D-05C7-3C2C5E03EEBA}"/>
          </ac:picMkLst>
        </pc:picChg>
        <pc:picChg chg="add mod">
          <ac:chgData name="MINATO FUTOSHI" userId="06ad5bc6-d166-4f18-aa03-db86dadcea3a" providerId="ADAL" clId="{99805112-1720-44F2-BB03-664D5B59A82D}" dt="2024-03-01T07:10:02.023" v="19455" actId="14826"/>
          <ac:picMkLst>
            <pc:docMk/>
            <pc:sldMk cId="3432055044" sldId="387"/>
            <ac:picMk id="6" creationId="{4AC4A153-5676-6F90-0242-43C875022D48}"/>
          </ac:picMkLst>
        </pc:picChg>
        <pc:picChg chg="add del mod">
          <ac:chgData name="MINATO FUTOSHI" userId="06ad5bc6-d166-4f18-aa03-db86dadcea3a" providerId="ADAL" clId="{99805112-1720-44F2-BB03-664D5B59A82D}" dt="2024-02-27T01:26:31.049" v="6199" actId="478"/>
          <ac:picMkLst>
            <pc:docMk/>
            <pc:sldMk cId="3432055044" sldId="387"/>
            <ac:picMk id="6" creationId="{84007F0B-1579-01BB-B88A-6D5357323BBF}"/>
          </ac:picMkLst>
        </pc:picChg>
        <pc:picChg chg="add del mod">
          <ac:chgData name="MINATO FUTOSHI" userId="06ad5bc6-d166-4f18-aa03-db86dadcea3a" providerId="ADAL" clId="{99805112-1720-44F2-BB03-664D5B59A82D}" dt="2024-02-24T22:34:29.257" v="2094" actId="478"/>
          <ac:picMkLst>
            <pc:docMk/>
            <pc:sldMk cId="3432055044" sldId="387"/>
            <ac:picMk id="8" creationId="{A3905400-58EA-9C4F-1739-3FE3BF955D56}"/>
          </ac:picMkLst>
        </pc:picChg>
        <pc:picChg chg="add mod">
          <ac:chgData name="MINATO FUTOSHI" userId="06ad5bc6-d166-4f18-aa03-db86dadcea3a" providerId="ADAL" clId="{99805112-1720-44F2-BB03-664D5B59A82D}" dt="2024-03-02T22:41:51.340" v="25080" actId="1035"/>
          <ac:picMkLst>
            <pc:docMk/>
            <pc:sldMk cId="3432055044" sldId="387"/>
            <ac:picMk id="10" creationId="{83B3BA35-0460-99B6-DE70-B7315D8C2975}"/>
          </ac:picMkLst>
        </pc:picChg>
        <pc:picChg chg="add mod modCrop">
          <ac:chgData name="MINATO FUTOSHI" userId="06ad5bc6-d166-4f18-aa03-db86dadcea3a" providerId="ADAL" clId="{99805112-1720-44F2-BB03-664D5B59A82D}" dt="2024-03-02T22:41:51.340" v="25080" actId="1035"/>
          <ac:picMkLst>
            <pc:docMk/>
            <pc:sldMk cId="3432055044" sldId="387"/>
            <ac:picMk id="15" creationId="{4C9B5F65-265F-5A50-54F1-AA0E23CB17DE}"/>
          </ac:picMkLst>
        </pc:picChg>
        <pc:picChg chg="add del mod modCrop">
          <ac:chgData name="MINATO FUTOSHI" userId="06ad5bc6-d166-4f18-aa03-db86dadcea3a" providerId="ADAL" clId="{99805112-1720-44F2-BB03-664D5B59A82D}" dt="2024-02-27T01:26:31.049" v="6199" actId="478"/>
          <ac:picMkLst>
            <pc:docMk/>
            <pc:sldMk cId="3432055044" sldId="387"/>
            <ac:picMk id="17" creationId="{42A887E4-7866-9101-483F-70A65E4F0174}"/>
          </ac:picMkLst>
        </pc:picChg>
        <pc:picChg chg="add mod">
          <ac:chgData name="MINATO FUTOSHI" userId="06ad5bc6-d166-4f18-aa03-db86dadcea3a" providerId="ADAL" clId="{99805112-1720-44F2-BB03-664D5B59A82D}" dt="2024-03-01T06:53:02.366" v="19434" actId="1037"/>
          <ac:picMkLst>
            <pc:docMk/>
            <pc:sldMk cId="3432055044" sldId="387"/>
            <ac:picMk id="17" creationId="{B29330C8-9A71-D5C6-6E21-F94E60DAA8EA}"/>
          </ac:picMkLst>
        </pc:picChg>
        <pc:picChg chg="add mod ord">
          <ac:chgData name="MINATO FUTOSHI" userId="06ad5bc6-d166-4f18-aa03-db86dadcea3a" providerId="ADAL" clId="{99805112-1720-44F2-BB03-664D5B59A82D}" dt="2024-03-02T22:41:51.340" v="25080" actId="1035"/>
          <ac:picMkLst>
            <pc:docMk/>
            <pc:sldMk cId="3432055044" sldId="387"/>
            <ac:picMk id="20" creationId="{BCEA2602-1BAA-6E0C-F937-75B1018A00DA}"/>
          </ac:picMkLst>
        </pc:picChg>
        <pc:cxnChg chg="add del mod">
          <ac:chgData name="MINATO FUTOSHI" userId="06ad5bc6-d166-4f18-aa03-db86dadcea3a" providerId="ADAL" clId="{99805112-1720-44F2-BB03-664D5B59A82D}" dt="2024-02-24T11:48:20.622" v="1463" actId="478"/>
          <ac:cxnSpMkLst>
            <pc:docMk/>
            <pc:sldMk cId="3432055044" sldId="387"/>
            <ac:cxnSpMk id="6" creationId="{814D2182-EAF0-D0BB-CA03-3D6504ABB1D3}"/>
          </ac:cxnSpMkLst>
        </pc:cxnChg>
        <pc:cxnChg chg="add del mod">
          <ac:chgData name="MINATO FUTOSHI" userId="06ad5bc6-d166-4f18-aa03-db86dadcea3a" providerId="ADAL" clId="{99805112-1720-44F2-BB03-664D5B59A82D}" dt="2024-02-24T11:48:20.622" v="1463" actId="478"/>
          <ac:cxnSpMkLst>
            <pc:docMk/>
            <pc:sldMk cId="3432055044" sldId="387"/>
            <ac:cxnSpMk id="7" creationId="{7E2C1292-A761-E5A0-4E07-5816A29E1A8B}"/>
          </ac:cxnSpMkLst>
        </pc:cxnChg>
        <pc:cxnChg chg="add del mod">
          <ac:chgData name="MINATO FUTOSHI" userId="06ad5bc6-d166-4f18-aa03-db86dadcea3a" providerId="ADAL" clId="{99805112-1720-44F2-BB03-664D5B59A82D}" dt="2024-02-24T11:48:20.622" v="1463" actId="478"/>
          <ac:cxnSpMkLst>
            <pc:docMk/>
            <pc:sldMk cId="3432055044" sldId="387"/>
            <ac:cxnSpMk id="8" creationId="{9C98E455-8043-0BBD-B733-600B2DFC75E8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12" creationId="{CFB66CB8-200B-0B9E-DCC9-4449DC023D08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13" creationId="{777D02B1-C441-70E1-D869-B6F8524C57AE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14" creationId="{CA61E0E2-1247-7532-585C-D8C571687963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16" creationId="{A334215F-E85E-E402-E275-F020424C8889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19" creationId="{4894BA67-30C4-BEB2-44F7-7354340689A6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21" creationId="{5762AC6B-D9BD-259A-479B-F02E734BD2D5}"/>
          </ac:cxnSpMkLst>
        </pc:cxnChg>
        <pc:cxnChg chg="add mod">
          <ac:chgData name="MINATO FUTOSHI" userId="06ad5bc6-d166-4f18-aa03-db86dadcea3a" providerId="ADAL" clId="{99805112-1720-44F2-BB03-664D5B59A82D}" dt="2024-03-02T22:41:51.340" v="25080" actId="1035"/>
          <ac:cxnSpMkLst>
            <pc:docMk/>
            <pc:sldMk cId="3432055044" sldId="387"/>
            <ac:cxnSpMk id="23" creationId="{EBE2FF9D-7DCF-564A-9DF5-83B762C3DF38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25" creationId="{805DEAC3-15DB-194C-AC29-B33E6A9F2F96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32" creationId="{1200E2DD-B613-922B-7B69-C910B745AF82}"/>
          </ac:cxnSpMkLst>
        </pc:cxnChg>
        <pc:cxnChg chg="add mod">
          <ac:chgData name="MINATO FUTOSHI" userId="06ad5bc6-d166-4f18-aa03-db86dadcea3a" providerId="ADAL" clId="{99805112-1720-44F2-BB03-664D5B59A82D}" dt="2024-03-02T22:41:51.340" v="25080" actId="1035"/>
          <ac:cxnSpMkLst>
            <pc:docMk/>
            <pc:sldMk cId="3432055044" sldId="387"/>
            <ac:cxnSpMk id="33" creationId="{72E33C13-774B-A692-FBA9-D2153A7522E6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39" creationId="{15B263B2-C04C-36E2-2F84-ED104F746AC2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40" creationId="{BF8CFB26-4645-7592-1DBD-504B21328398}"/>
          </ac:cxnSpMkLst>
        </pc:cxnChg>
        <pc:cxnChg chg="add mod">
          <ac:chgData name="MINATO FUTOSHI" userId="06ad5bc6-d166-4f18-aa03-db86dadcea3a" providerId="ADAL" clId="{99805112-1720-44F2-BB03-664D5B59A82D}" dt="2024-02-28T02:26:55.036" v="9783" actId="478"/>
          <ac:cxnSpMkLst>
            <pc:docMk/>
            <pc:sldMk cId="3432055044" sldId="387"/>
            <ac:cxnSpMk id="53" creationId="{5F3BD6B9-8126-835C-D06A-894C7AB8B6FF}"/>
          </ac:cxnSpMkLst>
        </pc:cxnChg>
        <pc:cxnChg chg="add mod">
          <ac:chgData name="MINATO FUTOSHI" userId="06ad5bc6-d166-4f18-aa03-db86dadcea3a" providerId="ADAL" clId="{99805112-1720-44F2-BB03-664D5B59A82D}" dt="2024-02-27T01:29:54.393" v="6337" actId="164"/>
          <ac:cxnSpMkLst>
            <pc:docMk/>
            <pc:sldMk cId="3432055044" sldId="387"/>
            <ac:cxnSpMk id="55" creationId="{ED39C21F-622A-D660-7B3C-58431D259BB2}"/>
          </ac:cxnSpMkLst>
        </pc:cxnChg>
      </pc:sldChg>
      <pc:sldChg chg="addSp delSp modSp new mod ord">
        <pc:chgData name="MINATO FUTOSHI" userId="06ad5bc6-d166-4f18-aa03-db86dadcea3a" providerId="ADAL" clId="{99805112-1720-44F2-BB03-664D5B59A82D}" dt="2024-02-29T21:04:02.116" v="15439"/>
        <pc:sldMkLst>
          <pc:docMk/>
          <pc:sldMk cId="2760338862" sldId="388"/>
        </pc:sldMkLst>
        <pc:spChg chg="add mod">
          <ac:chgData name="MINATO FUTOSHI" userId="06ad5bc6-d166-4f18-aa03-db86dadcea3a" providerId="ADAL" clId="{99805112-1720-44F2-BB03-664D5B59A82D}" dt="2024-02-29T02:11:59.378" v="12514" actId="1076"/>
          <ac:spMkLst>
            <pc:docMk/>
            <pc:sldMk cId="2760338862" sldId="388"/>
            <ac:spMk id="3" creationId="{C3A4322E-2EA2-1D7D-1381-72831417B987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4" creationId="{182D7F79-BB01-C2BE-98F1-7E766FA79EC4}"/>
          </ac:spMkLst>
        </pc:spChg>
        <pc:spChg chg="add mod">
          <ac:chgData name="MINATO FUTOSHI" userId="06ad5bc6-d166-4f18-aa03-db86dadcea3a" providerId="ADAL" clId="{99805112-1720-44F2-BB03-664D5B59A82D}" dt="2024-02-29T01:53:35.396" v="12103" actId="1076"/>
          <ac:spMkLst>
            <pc:docMk/>
            <pc:sldMk cId="2760338862" sldId="388"/>
            <ac:spMk id="5" creationId="{1A82B4B0-6D65-6C73-5CEA-5121F58DFAD2}"/>
          </ac:spMkLst>
        </pc:spChg>
        <pc:spChg chg="add mod">
          <ac:chgData name="MINATO FUTOSHI" userId="06ad5bc6-d166-4f18-aa03-db86dadcea3a" providerId="ADAL" clId="{99805112-1720-44F2-BB03-664D5B59A82D}" dt="2024-02-29T01:55:04.703" v="12151" actId="1076"/>
          <ac:spMkLst>
            <pc:docMk/>
            <pc:sldMk cId="2760338862" sldId="388"/>
            <ac:spMk id="7" creationId="{6DBC7234-FF20-B135-F985-370E6DD1DDAC}"/>
          </ac:spMkLst>
        </pc:spChg>
        <pc:spChg chg="add del mod">
          <ac:chgData name="MINATO FUTOSHI" userId="06ad5bc6-d166-4f18-aa03-db86dadcea3a" providerId="ADAL" clId="{99805112-1720-44F2-BB03-664D5B59A82D}" dt="2024-02-27T01:33:01.661" v="6568"/>
          <ac:spMkLst>
            <pc:docMk/>
            <pc:sldMk cId="2760338862" sldId="388"/>
            <ac:spMk id="8" creationId="{1D4F64C9-A680-E635-07E5-ABD2FCD686BB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8" creationId="{ECDCE0C4-8E09-992B-C25C-F77DF3EDEE6F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9" creationId="{66314EBB-B220-F4FA-DCE0-5D3AB6EB9DE3}"/>
          </ac:spMkLst>
        </pc:spChg>
        <pc:spChg chg="add mod">
          <ac:chgData name="MINATO FUTOSHI" userId="06ad5bc6-d166-4f18-aa03-db86dadcea3a" providerId="ADAL" clId="{99805112-1720-44F2-BB03-664D5B59A82D}" dt="2024-02-24T12:15:23.240" v="1832" actId="1076"/>
          <ac:spMkLst>
            <pc:docMk/>
            <pc:sldMk cId="2760338862" sldId="388"/>
            <ac:spMk id="10" creationId="{726543E3-C197-D292-E67A-0B511FF3776C}"/>
          </ac:spMkLst>
        </pc:spChg>
        <pc:spChg chg="add del mod">
          <ac:chgData name="MINATO FUTOSHI" userId="06ad5bc6-d166-4f18-aa03-db86dadcea3a" providerId="ADAL" clId="{99805112-1720-44F2-BB03-664D5B59A82D}" dt="2024-02-24T12:16:44.217" v="1836" actId="478"/>
          <ac:spMkLst>
            <pc:docMk/>
            <pc:sldMk cId="2760338862" sldId="388"/>
            <ac:spMk id="11" creationId="{91E9B3A0-52DC-5562-F9F6-FECD9014BD07}"/>
          </ac:spMkLst>
        </pc:spChg>
        <pc:spChg chg="add mod">
          <ac:chgData name="MINATO FUTOSHI" userId="06ad5bc6-d166-4f18-aa03-db86dadcea3a" providerId="ADAL" clId="{99805112-1720-44F2-BB03-664D5B59A82D}" dt="2024-02-27T01:35:07.866" v="6665" actId="1035"/>
          <ac:spMkLst>
            <pc:docMk/>
            <pc:sldMk cId="2760338862" sldId="388"/>
            <ac:spMk id="11" creationId="{B36867F8-40C9-B46A-DBF4-3672B0905C32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12" creationId="{22A5CBFD-3D3F-977E-3FDA-9FF4C974A20B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13" creationId="{2516DE64-F370-4713-3DB1-D44E03C1513D}"/>
          </ac:spMkLst>
        </pc:spChg>
        <pc:spChg chg="add mod">
          <ac:chgData name="MINATO FUTOSHI" userId="06ad5bc6-d166-4f18-aa03-db86dadcea3a" providerId="ADAL" clId="{99805112-1720-44F2-BB03-664D5B59A82D}" dt="2024-02-27T01:34:11.611" v="6606" actId="404"/>
          <ac:spMkLst>
            <pc:docMk/>
            <pc:sldMk cId="2760338862" sldId="388"/>
            <ac:spMk id="14" creationId="{47C776CD-FFBA-408A-0021-180341209E4F}"/>
          </ac:spMkLst>
        </pc:spChg>
        <pc:spChg chg="add mod">
          <ac:chgData name="MINATO FUTOSHI" userId="06ad5bc6-d166-4f18-aa03-db86dadcea3a" providerId="ADAL" clId="{99805112-1720-44F2-BB03-664D5B59A82D}" dt="2024-02-27T01:34:21.275" v="6612" actId="6549"/>
          <ac:spMkLst>
            <pc:docMk/>
            <pc:sldMk cId="2760338862" sldId="388"/>
            <ac:spMk id="15" creationId="{90325F23-0D0F-C281-F9DF-1618DD0430B4}"/>
          </ac:spMkLst>
        </pc:spChg>
        <pc:spChg chg="add mod">
          <ac:chgData name="MINATO FUTOSHI" userId="06ad5bc6-d166-4f18-aa03-db86dadcea3a" providerId="ADAL" clId="{99805112-1720-44F2-BB03-664D5B59A82D}" dt="2024-02-27T01:34:34.553" v="6636" actId="1037"/>
          <ac:spMkLst>
            <pc:docMk/>
            <pc:sldMk cId="2760338862" sldId="388"/>
            <ac:spMk id="16" creationId="{4C9E4CDE-FEBA-AAEA-8765-2B6B7413A99C}"/>
          </ac:spMkLst>
        </pc:spChg>
        <pc:spChg chg="add mod">
          <ac:chgData name="MINATO FUTOSHI" userId="06ad5bc6-d166-4f18-aa03-db86dadcea3a" providerId="ADAL" clId="{99805112-1720-44F2-BB03-664D5B59A82D}" dt="2024-02-27T01:34:42.510" v="6644" actId="1038"/>
          <ac:spMkLst>
            <pc:docMk/>
            <pc:sldMk cId="2760338862" sldId="388"/>
            <ac:spMk id="17" creationId="{3582E118-ED63-479C-2714-63D9B916D0D7}"/>
          </ac:spMkLst>
        </pc:spChg>
        <pc:spChg chg="add mod">
          <ac:chgData name="MINATO FUTOSHI" userId="06ad5bc6-d166-4f18-aa03-db86dadcea3a" providerId="ADAL" clId="{99805112-1720-44F2-BB03-664D5B59A82D}" dt="2024-02-27T01:34:50.041" v="6649" actId="1038"/>
          <ac:spMkLst>
            <pc:docMk/>
            <pc:sldMk cId="2760338862" sldId="388"/>
            <ac:spMk id="18" creationId="{7224E7A1-ACEE-3740-63E8-FC604BB538E5}"/>
          </ac:spMkLst>
        </pc:spChg>
        <pc:spChg chg="add mod">
          <ac:chgData name="MINATO FUTOSHI" userId="06ad5bc6-d166-4f18-aa03-db86dadcea3a" providerId="ADAL" clId="{99805112-1720-44F2-BB03-664D5B59A82D}" dt="2024-02-27T01:34:56.887" v="6658" actId="1036"/>
          <ac:spMkLst>
            <pc:docMk/>
            <pc:sldMk cId="2760338862" sldId="388"/>
            <ac:spMk id="19" creationId="{42FB3D4A-CECA-E5DF-5417-A58EC7DBAB32}"/>
          </ac:spMkLst>
        </pc:spChg>
        <pc:spChg chg="add mod">
          <ac:chgData name="MINATO FUTOSHI" userId="06ad5bc6-d166-4f18-aa03-db86dadcea3a" providerId="ADAL" clId="{99805112-1720-44F2-BB03-664D5B59A82D}" dt="2024-02-27T01:35:06.041" v="6664" actId="1076"/>
          <ac:spMkLst>
            <pc:docMk/>
            <pc:sldMk cId="2760338862" sldId="388"/>
            <ac:spMk id="20" creationId="{ED688421-D5F1-A122-1DF2-5E02967A39C0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21" creationId="{E83755A4-4F35-9FCE-4FEE-66B5455F6B3F}"/>
          </ac:spMkLst>
        </pc:spChg>
        <pc:spChg chg="add mod">
          <ac:chgData name="MINATO FUTOSHI" userId="06ad5bc6-d166-4f18-aa03-db86dadcea3a" providerId="ADAL" clId="{99805112-1720-44F2-BB03-664D5B59A82D}" dt="2024-02-29T02:12:59.760" v="12548" actId="1076"/>
          <ac:spMkLst>
            <pc:docMk/>
            <pc:sldMk cId="2760338862" sldId="388"/>
            <ac:spMk id="22" creationId="{E3B26604-4664-1217-04D6-881E21838DD9}"/>
          </ac:spMkLst>
        </pc:spChg>
        <pc:spChg chg="add mod">
          <ac:chgData name="MINATO FUTOSHI" userId="06ad5bc6-d166-4f18-aa03-db86dadcea3a" providerId="ADAL" clId="{99805112-1720-44F2-BB03-664D5B59A82D}" dt="2024-02-29T02:13:03.182" v="12551" actId="1076"/>
          <ac:spMkLst>
            <pc:docMk/>
            <pc:sldMk cId="2760338862" sldId="388"/>
            <ac:spMk id="23" creationId="{2B5308A3-4FBB-C738-B216-B5DF4FC9095D}"/>
          </ac:spMkLst>
        </pc:spChg>
        <pc:spChg chg="add mod">
          <ac:chgData name="MINATO FUTOSHI" userId="06ad5bc6-d166-4f18-aa03-db86dadcea3a" providerId="ADAL" clId="{99805112-1720-44F2-BB03-664D5B59A82D}" dt="2024-02-29T02:13:01.880" v="12549" actId="1076"/>
          <ac:spMkLst>
            <pc:docMk/>
            <pc:sldMk cId="2760338862" sldId="388"/>
            <ac:spMk id="24" creationId="{AF8185F8-3EFE-3568-5984-44E78D11EF93}"/>
          </ac:spMkLst>
        </pc:spChg>
        <pc:spChg chg="add del mod">
          <ac:chgData name="MINATO FUTOSHI" userId="06ad5bc6-d166-4f18-aa03-db86dadcea3a" providerId="ADAL" clId="{99805112-1720-44F2-BB03-664D5B59A82D}" dt="2024-02-29T02:13:23.737" v="12555" actId="478"/>
          <ac:spMkLst>
            <pc:docMk/>
            <pc:sldMk cId="2760338862" sldId="388"/>
            <ac:spMk id="25" creationId="{2FBE3386-C85C-D2E1-DEA2-39F7955659A0}"/>
          </ac:spMkLst>
        </pc:spChg>
        <pc:spChg chg="add mod">
          <ac:chgData name="MINATO FUTOSHI" userId="06ad5bc6-d166-4f18-aa03-db86dadcea3a" providerId="ADAL" clId="{99805112-1720-44F2-BB03-664D5B59A82D}" dt="2024-02-29T02:13:42.249" v="12560" actId="14100"/>
          <ac:spMkLst>
            <pc:docMk/>
            <pc:sldMk cId="2760338862" sldId="388"/>
            <ac:spMk id="26" creationId="{8096C5C9-379B-3D5E-1CF7-8980C48EA5C0}"/>
          </ac:spMkLst>
        </pc:spChg>
        <pc:picChg chg="add mod">
          <ac:chgData name="MINATO FUTOSHI" userId="06ad5bc6-d166-4f18-aa03-db86dadcea3a" providerId="ADAL" clId="{99805112-1720-44F2-BB03-664D5B59A82D}" dt="2024-02-29T21:03:50.248" v="15436" actId="14100"/>
          <ac:picMkLst>
            <pc:docMk/>
            <pc:sldMk cId="2760338862" sldId="388"/>
            <ac:picMk id="6" creationId="{D419CC48-78D5-FB63-FF6A-89176AACF385}"/>
          </ac:picMkLst>
        </pc:picChg>
      </pc:sldChg>
      <pc:sldChg chg="addSp delSp modSp new mod">
        <pc:chgData name="MINATO FUTOSHI" userId="06ad5bc6-d166-4f18-aa03-db86dadcea3a" providerId="ADAL" clId="{99805112-1720-44F2-BB03-664D5B59A82D}" dt="2024-03-02T22:53:05.194" v="25361" actId="1036"/>
        <pc:sldMkLst>
          <pc:docMk/>
          <pc:sldMk cId="1688109278" sldId="389"/>
        </pc:sldMkLst>
        <pc:spChg chg="add del mod">
          <ac:chgData name="MINATO FUTOSHI" userId="06ad5bc6-d166-4f18-aa03-db86dadcea3a" providerId="ADAL" clId="{99805112-1720-44F2-BB03-664D5B59A82D}" dt="2024-02-29T03:38:42.879" v="13078" actId="21"/>
          <ac:spMkLst>
            <pc:docMk/>
            <pc:sldMk cId="1688109278" sldId="389"/>
            <ac:spMk id="3" creationId="{2F079799-6460-9721-38A8-6FA8BDAFB250}"/>
          </ac:spMkLst>
        </pc:spChg>
        <pc:spChg chg="add mod">
          <ac:chgData name="MINATO FUTOSHI" userId="06ad5bc6-d166-4f18-aa03-db86dadcea3a" providerId="ADAL" clId="{99805112-1720-44F2-BB03-664D5B59A82D}" dt="2024-03-01T07:46:44.757" v="20887" actId="6549"/>
          <ac:spMkLst>
            <pc:docMk/>
            <pc:sldMk cId="1688109278" sldId="389"/>
            <ac:spMk id="4" creationId="{3E29A46A-5B54-B4ED-0E0B-84C3328EF15D}"/>
          </ac:spMkLst>
        </pc:spChg>
        <pc:spChg chg="add mod">
          <ac:chgData name="MINATO FUTOSHI" userId="06ad5bc6-d166-4f18-aa03-db86dadcea3a" providerId="ADAL" clId="{99805112-1720-44F2-BB03-664D5B59A82D}" dt="2024-03-02T22:52:55.097" v="25358" actId="14100"/>
          <ac:spMkLst>
            <pc:docMk/>
            <pc:sldMk cId="1688109278" sldId="389"/>
            <ac:spMk id="5" creationId="{844F9D7F-4575-793B-EC5E-073CA1E4273B}"/>
          </ac:spMkLst>
        </pc:spChg>
        <pc:spChg chg="add mod">
          <ac:chgData name="MINATO FUTOSHI" userId="06ad5bc6-d166-4f18-aa03-db86dadcea3a" providerId="ADAL" clId="{99805112-1720-44F2-BB03-664D5B59A82D}" dt="2024-03-01T07:50:16.362" v="21050" actId="1076"/>
          <ac:spMkLst>
            <pc:docMk/>
            <pc:sldMk cId="1688109278" sldId="389"/>
            <ac:spMk id="6" creationId="{B6C6A659-FA0F-7E82-4FD1-BD119C494524}"/>
          </ac:spMkLst>
        </pc:spChg>
        <pc:spChg chg="add mod">
          <ac:chgData name="MINATO FUTOSHI" userId="06ad5bc6-d166-4f18-aa03-db86dadcea3a" providerId="ADAL" clId="{99805112-1720-44F2-BB03-664D5B59A82D}" dt="2024-03-02T22:52:41.999" v="25354" actId="14100"/>
          <ac:spMkLst>
            <pc:docMk/>
            <pc:sldMk cId="1688109278" sldId="389"/>
            <ac:spMk id="8" creationId="{640E9E70-C1BF-0986-752B-ABB14CCFA50F}"/>
          </ac:spMkLst>
        </pc:spChg>
        <pc:spChg chg="add mod">
          <ac:chgData name="MINATO FUTOSHI" userId="06ad5bc6-d166-4f18-aa03-db86dadcea3a" providerId="ADAL" clId="{99805112-1720-44F2-BB03-664D5B59A82D}" dt="2024-03-01T07:48:00.046" v="20911" actId="1076"/>
          <ac:spMkLst>
            <pc:docMk/>
            <pc:sldMk cId="1688109278" sldId="389"/>
            <ac:spMk id="9" creationId="{30655E75-BA9D-EB46-E869-F43370475237}"/>
          </ac:spMkLst>
        </pc:spChg>
        <pc:spChg chg="add mod">
          <ac:chgData name="MINATO FUTOSHI" userId="06ad5bc6-d166-4f18-aa03-db86dadcea3a" providerId="ADAL" clId="{99805112-1720-44F2-BB03-664D5B59A82D}" dt="2024-03-01T07:50:18.976" v="21051" actId="1076"/>
          <ac:spMkLst>
            <pc:docMk/>
            <pc:sldMk cId="1688109278" sldId="389"/>
            <ac:spMk id="10" creationId="{935D80EB-EE84-0C7D-264E-D0AC11C05845}"/>
          </ac:spMkLst>
        </pc:spChg>
        <pc:spChg chg="add mod">
          <ac:chgData name="MINATO FUTOSHI" userId="06ad5bc6-d166-4f18-aa03-db86dadcea3a" providerId="ADAL" clId="{99805112-1720-44F2-BB03-664D5B59A82D}" dt="2024-03-02T22:53:05.194" v="25361" actId="1036"/>
          <ac:spMkLst>
            <pc:docMk/>
            <pc:sldMk cId="1688109278" sldId="389"/>
            <ac:spMk id="11" creationId="{68EF5070-04F6-7DC0-2729-53232CD65315}"/>
          </ac:spMkLst>
        </pc:spChg>
        <pc:spChg chg="add mod">
          <ac:chgData name="MINATO FUTOSHI" userId="06ad5bc6-d166-4f18-aa03-db86dadcea3a" providerId="ADAL" clId="{99805112-1720-44F2-BB03-664D5B59A82D}" dt="2024-03-01T07:59:29.255" v="21377" actId="14100"/>
          <ac:spMkLst>
            <pc:docMk/>
            <pc:sldMk cId="1688109278" sldId="389"/>
            <ac:spMk id="12" creationId="{54CBD26D-1FF0-9808-9876-4B759F1AA5CE}"/>
          </ac:spMkLst>
        </pc:spChg>
        <pc:spChg chg="add mod">
          <ac:chgData name="MINATO FUTOSHI" userId="06ad5bc6-d166-4f18-aa03-db86dadcea3a" providerId="ADAL" clId="{99805112-1720-44F2-BB03-664D5B59A82D}" dt="2024-02-29T04:49:58.348" v="15041"/>
          <ac:spMkLst>
            <pc:docMk/>
            <pc:sldMk cId="1688109278" sldId="389"/>
            <ac:spMk id="13" creationId="{EFAC6AAD-7167-7145-4D70-076D390A53D2}"/>
          </ac:spMkLst>
        </pc:spChg>
        <pc:spChg chg="add mod">
          <ac:chgData name="MINATO FUTOSHI" userId="06ad5bc6-d166-4f18-aa03-db86dadcea3a" providerId="ADAL" clId="{99805112-1720-44F2-BB03-664D5B59A82D}" dt="2024-03-01T07:49:13.465" v="21036" actId="1076"/>
          <ac:spMkLst>
            <pc:docMk/>
            <pc:sldMk cId="1688109278" sldId="389"/>
            <ac:spMk id="14" creationId="{2536582E-1E8A-AFF1-0F7F-329C54209C9D}"/>
          </ac:spMkLst>
        </pc:spChg>
        <pc:spChg chg="add mod">
          <ac:chgData name="MINATO FUTOSHI" userId="06ad5bc6-d166-4f18-aa03-db86dadcea3a" providerId="ADAL" clId="{99805112-1720-44F2-BB03-664D5B59A82D}" dt="2024-03-02T22:52:58.601" v="25359" actId="1076"/>
          <ac:spMkLst>
            <pc:docMk/>
            <pc:sldMk cId="1688109278" sldId="389"/>
            <ac:spMk id="20" creationId="{93C74A32-1014-DB6D-4748-31617FE86797}"/>
          </ac:spMkLst>
        </pc:spChg>
        <pc:picChg chg="add mod">
          <ac:chgData name="MINATO FUTOSHI" userId="06ad5bc6-d166-4f18-aa03-db86dadcea3a" providerId="ADAL" clId="{99805112-1720-44F2-BB03-664D5B59A82D}" dt="2024-03-01T07:47:07.962" v="20897" actId="1076"/>
          <ac:picMkLst>
            <pc:docMk/>
            <pc:sldMk cId="1688109278" sldId="389"/>
            <ac:picMk id="7" creationId="{FB0A840F-5D6B-2B9C-F042-B10D331B1A2A}"/>
          </ac:picMkLst>
        </pc:picChg>
        <pc:cxnChg chg="add mod">
          <ac:chgData name="MINATO FUTOSHI" userId="06ad5bc6-d166-4f18-aa03-db86dadcea3a" providerId="ADAL" clId="{99805112-1720-44F2-BB03-664D5B59A82D}" dt="2024-03-01T07:49:34.324" v="21039" actId="1582"/>
          <ac:cxnSpMkLst>
            <pc:docMk/>
            <pc:sldMk cId="1688109278" sldId="389"/>
            <ac:cxnSpMk id="16" creationId="{8334CB3B-192B-4E21-469E-45F0B8F208B2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22:52:08.603" v="25351"/>
        <pc:sldMkLst>
          <pc:docMk/>
          <pc:sldMk cId="3912797009" sldId="390"/>
        </pc:sldMkLst>
        <pc:spChg chg="add mod">
          <ac:chgData name="MINATO FUTOSHI" userId="06ad5bc6-d166-4f18-aa03-db86dadcea3a" providerId="ADAL" clId="{99805112-1720-44F2-BB03-664D5B59A82D}" dt="2024-03-02T22:52:08.603" v="25351"/>
          <ac:spMkLst>
            <pc:docMk/>
            <pc:sldMk cId="3912797009" sldId="390"/>
            <ac:spMk id="3" creationId="{2AB8DE41-B32B-9572-AA63-873D32934CF1}"/>
          </ac:spMkLst>
        </pc:spChg>
        <pc:spChg chg="add del mod">
          <ac:chgData name="MINATO FUTOSHI" userId="06ad5bc6-d166-4f18-aa03-db86dadcea3a" providerId="ADAL" clId="{99805112-1720-44F2-BB03-664D5B59A82D}" dt="2024-02-29T03:34:15.016" v="12825" actId="478"/>
          <ac:spMkLst>
            <pc:docMk/>
            <pc:sldMk cId="3912797009" sldId="390"/>
            <ac:spMk id="3" creationId="{9B3BF5A4-C410-173B-4464-886966B5D1A1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4" creationId="{F7F944A7-30A0-1D0E-EF7F-CADAE475BD33}"/>
          </ac:spMkLst>
        </pc:spChg>
        <pc:spChg chg="add del mod">
          <ac:chgData name="MINATO FUTOSHI" userId="06ad5bc6-d166-4f18-aa03-db86dadcea3a" providerId="ADAL" clId="{99805112-1720-44F2-BB03-664D5B59A82D}" dt="2024-03-02T22:52:02.795" v="25350" actId="478"/>
          <ac:spMkLst>
            <pc:docMk/>
            <pc:sldMk cId="3912797009" sldId="390"/>
            <ac:spMk id="5" creationId="{001B9459-758B-D0C3-C2C3-C4211ACCF354}"/>
          </ac:spMkLst>
        </pc:spChg>
        <pc:spChg chg="add mod">
          <ac:chgData name="MINATO FUTOSHI" userId="06ad5bc6-d166-4f18-aa03-db86dadcea3a" providerId="ADAL" clId="{99805112-1720-44F2-BB03-664D5B59A82D}" dt="2024-03-01T07:42:25.106" v="20844" actId="1076"/>
          <ac:spMkLst>
            <pc:docMk/>
            <pc:sldMk cId="3912797009" sldId="390"/>
            <ac:spMk id="6" creationId="{2A63C7D2-8446-75B3-B895-AB7C42B1F548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7" creationId="{40EA6FED-FBC7-408E-AEFE-78319809F723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8" creationId="{CC213607-4025-A018-8D29-4B3F1220CAED}"/>
          </ac:spMkLst>
        </pc:spChg>
        <pc:spChg chg="add del mod">
          <ac:chgData name="MINATO FUTOSHI" userId="06ad5bc6-d166-4f18-aa03-db86dadcea3a" providerId="ADAL" clId="{99805112-1720-44F2-BB03-664D5B59A82D}" dt="2024-02-29T03:35:34.835" v="12927" actId="21"/>
          <ac:spMkLst>
            <pc:docMk/>
            <pc:sldMk cId="3912797009" sldId="390"/>
            <ac:spMk id="9" creationId="{2C19727F-2876-9C76-6847-9BC3FB504ACD}"/>
          </ac:spMkLst>
        </pc:spChg>
        <pc:spChg chg="add del mod">
          <ac:chgData name="MINATO FUTOSHI" userId="06ad5bc6-d166-4f18-aa03-db86dadcea3a" providerId="ADAL" clId="{99805112-1720-44F2-BB03-664D5B59A82D}" dt="2024-02-29T03:35:34.835" v="12927" actId="21"/>
          <ac:spMkLst>
            <pc:docMk/>
            <pc:sldMk cId="3912797009" sldId="390"/>
            <ac:spMk id="10" creationId="{BF9AAB57-CEC0-D81B-540F-F4462A05A58A}"/>
          </ac:spMkLst>
        </pc:spChg>
        <pc:spChg chg="add del mod">
          <ac:chgData name="MINATO FUTOSHI" userId="06ad5bc6-d166-4f18-aa03-db86dadcea3a" providerId="ADAL" clId="{99805112-1720-44F2-BB03-664D5B59A82D}" dt="2024-02-29T03:35:34.835" v="12927" actId="21"/>
          <ac:spMkLst>
            <pc:docMk/>
            <pc:sldMk cId="3912797009" sldId="390"/>
            <ac:spMk id="11" creationId="{7273DD95-EC14-C64F-EFF6-22E558220114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2" creationId="{F2533906-54ED-452C-6CC6-30AEF28052D7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3" creationId="{B7BABD05-2064-49D8-B295-A76936FAED7E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4" creationId="{981302F5-6639-C071-8E75-DB93378AA2D3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5" creationId="{03487206-EDB4-85BE-7BFE-7CDE0A923DA1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6" creationId="{9A3725B4-AEC6-F87C-9C6F-09EF9DD4D6D2}"/>
          </ac:spMkLst>
        </pc:spChg>
        <pc:spChg chg="add mod">
          <ac:chgData name="MINATO FUTOSHI" userId="06ad5bc6-d166-4f18-aa03-db86dadcea3a" providerId="ADAL" clId="{99805112-1720-44F2-BB03-664D5B59A82D}" dt="2024-03-01T07:42:22.364" v="20843" actId="1037"/>
          <ac:spMkLst>
            <pc:docMk/>
            <pc:sldMk cId="3912797009" sldId="390"/>
            <ac:spMk id="17" creationId="{EAEFF04B-BF57-935D-CB0A-5557050D741D}"/>
          </ac:spMkLst>
        </pc:spChg>
        <pc:spChg chg="add mod">
          <ac:chgData name="MINATO FUTOSHI" userId="06ad5bc6-d166-4f18-aa03-db86dadcea3a" providerId="ADAL" clId="{99805112-1720-44F2-BB03-664D5B59A82D}" dt="2024-03-02T22:49:59.408" v="25289" actId="14100"/>
          <ac:spMkLst>
            <pc:docMk/>
            <pc:sldMk cId="3912797009" sldId="390"/>
            <ac:spMk id="19" creationId="{81D56DB1-9459-0A96-D80E-8AA57950D414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75" creationId="{B26F9AAE-6C95-A1A9-7089-9B59C4398D76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76" creationId="{CB622BA5-B307-F6EA-901E-AB4C4FD3F952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77" creationId="{E30A1901-F638-0130-C637-B734C6D123C1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78" creationId="{E246B643-47D3-EE86-290F-434654D89A20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79" creationId="{CB9BBE59-AC12-50A7-1DCA-2A36D9177252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0" creationId="{9961C50A-ADEE-63C0-DB8F-4BE53FD8AEC2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1" creationId="{9587CD62-8CFE-A29B-3BEF-E67B1B5F0313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2" creationId="{A26390B5-1539-B97C-913F-96A1D0335868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3" creationId="{E6F42F99-CBC1-2DE6-6EB2-90DDB0D91752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4" creationId="{5BEF7E48-4364-0680-722E-1D92930425DF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85" creationId="{0E7291F3-9604-5303-E236-1FBB190E8405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161" creationId="{4B5E4568-1E9B-EA0D-4B41-A6F0DF8BCB7B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172" creationId="{0938BA9E-3735-CEF3-BADF-0ECF3E706FB4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1" creationId="{AA039660-50D5-4CC0-AD2D-8B838C43BEDE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2" creationId="{CAA45B86-15A3-139B-98D0-BB065E41A1B3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3" creationId="{94824D96-B21F-4828-A66E-0A9A5EA2F4C0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4" creationId="{FE53BF51-4095-CE64-649E-EB6337E09251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5" creationId="{93E90F31-EAA3-BB26-61A3-D6FB32080104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6" creationId="{FD721120-7FEA-EC1B-B6E8-73A10D72F279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7" creationId="{283A61BC-0795-1BA5-800F-99F80F57FDD4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8" creationId="{8F8318D7-B71F-1277-AAD2-8CF246D8569D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29" creationId="{6F322268-A16B-6301-BCD4-54ABCB8D8C1C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0" creationId="{B6D37D59-F58F-D290-5416-DA8CD1E799E8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1" creationId="{F129CBD5-E1E9-D660-CCCF-6161B29C7CB8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2" creationId="{0BFD88C1-456C-1D1A-1FEF-F9E0C3903FFD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4" creationId="{B8FA08E7-B635-D82C-FEF0-40B14E46CF64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6" creationId="{08BB6286-66D9-A3ED-3118-2730F56CD11E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38" creationId="{1D3E7C3E-AADE-D99F-5068-BC478E1BD52B}"/>
          </ac:spMkLst>
        </pc:spChg>
        <pc:spChg chg="mod topLvl">
          <ac:chgData name="MINATO FUTOSHI" userId="06ad5bc6-d166-4f18-aa03-db86dadcea3a" providerId="ADAL" clId="{99805112-1720-44F2-BB03-664D5B59A82D}" dt="2024-02-27T02:16:59.883" v="7420" actId="164"/>
          <ac:spMkLst>
            <pc:docMk/>
            <pc:sldMk cId="3912797009" sldId="390"/>
            <ac:spMk id="240" creationId="{2916E75F-60A3-221B-3C34-FC1629B899CE}"/>
          </ac:spMkLst>
        </pc:spChg>
        <pc:grpChg chg="add del mod">
          <ac:chgData name="MINATO FUTOSHI" userId="06ad5bc6-d166-4f18-aa03-db86dadcea3a" providerId="ADAL" clId="{99805112-1720-44F2-BB03-664D5B59A82D}" dt="2024-02-27T02:17:01.046" v="7421" actId="21"/>
          <ac:grpSpMkLst>
            <pc:docMk/>
            <pc:sldMk cId="3912797009" sldId="390"/>
            <ac:grpSpMk id="3" creationId="{1105D3E6-F156-E738-7F56-5113602F111E}"/>
          </ac:grpSpMkLst>
        </pc:grpChg>
        <pc:grpChg chg="add del mod">
          <ac:chgData name="MINATO FUTOSHI" userId="06ad5bc6-d166-4f18-aa03-db86dadcea3a" providerId="ADAL" clId="{99805112-1720-44F2-BB03-664D5B59A82D}" dt="2024-02-27T02:16:46.968" v="7360" actId="165"/>
          <ac:grpSpMkLst>
            <pc:docMk/>
            <pc:sldMk cId="3912797009" sldId="390"/>
            <ac:grpSpMk id="241" creationId="{FB012AE9-8DE7-F6DD-E663-AF85CD59A125}"/>
          </ac:grpSpMkLst>
        </pc:grp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65" creationId="{943FA6C3-2583-9BAB-F41D-627117193388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66" creationId="{5D833A4E-5117-5F17-57E1-AFF47F4CE182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67" creationId="{304CC940-5D4D-B595-BF4C-908C7EB506F5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68" creationId="{AF53ECA6-513D-2AD3-FAE3-036C977C6E71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69" creationId="{4220DDB5-C884-75B3-1FED-DAD7B266D3BF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70" creationId="{2B433A50-0BD9-7CE5-B0A6-9CC7BA8BF4BB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71" creationId="{8936E0B4-7EDC-C3EE-4C9E-A09B329A02D4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72" creationId="{D1CECD75-022D-E03E-A012-EF0FBD044C94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73" creationId="{240E3F79-1ACE-9F2C-526C-A82B7CBDDF06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74" creationId="{EF7A1345-B8D8-6F02-4293-00A106D196D1}"/>
          </ac:cxnSpMkLst>
        </pc:cxnChg>
        <pc:cxnChg chg="mod topLvl">
          <ac:chgData name="MINATO FUTOSHI" userId="06ad5bc6-d166-4f18-aa03-db86dadcea3a" providerId="ADAL" clId="{99805112-1720-44F2-BB03-664D5B59A82D}" dt="2024-02-27T02:17:01.046" v="7421" actId="21"/>
          <ac:cxnSpMkLst>
            <pc:docMk/>
            <pc:sldMk cId="3912797009" sldId="390"/>
            <ac:cxnSpMk id="166" creationId="{51C15679-7365-CB43-5992-60788AF61075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177" creationId="{5700CE30-DF05-3A1A-62E9-DB79D700EF76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1" creationId="{93BBACC7-69E4-D4AB-7EF2-5A5489FE6225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2" creationId="{C45A48A9-2769-5B5F-0DAF-24738FAB2226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3" creationId="{E87EE163-74A5-23B2-6217-2359E1C66E36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4" creationId="{9EAF9A38-F5A0-E8E0-263E-96F5D43DAE84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5" creationId="{05D9FE5D-5B2C-10C0-7E5E-987D1A99AF00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6" creationId="{77507D16-67AC-C220-CB07-E61A9F074E09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7" creationId="{BA5181EC-2F2F-479B-9FC9-8F771B5204D2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8" creationId="{969845DC-C9F8-F518-7EFA-6FFA86198A21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19" creationId="{AD8A4C0B-655C-F133-1D18-CD75F333DCB2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20" creationId="{D5C0D95B-F35E-11F3-63FE-5FF31E94505D}"/>
          </ac:cxnSpMkLst>
        </pc:cxnChg>
        <pc:cxnChg chg="mod topLvl">
          <ac:chgData name="MINATO FUTOSHI" userId="06ad5bc6-d166-4f18-aa03-db86dadcea3a" providerId="ADAL" clId="{99805112-1720-44F2-BB03-664D5B59A82D}" dt="2024-02-27T02:17:01.046" v="7421" actId="21"/>
          <ac:cxnSpMkLst>
            <pc:docMk/>
            <pc:sldMk cId="3912797009" sldId="390"/>
            <ac:cxnSpMk id="233" creationId="{306F0673-07F7-7C99-B044-7AB3C2C3265E}"/>
          </ac:cxnSpMkLst>
        </pc:cxnChg>
        <pc:cxnChg chg="mod topLvl">
          <ac:chgData name="MINATO FUTOSHI" userId="06ad5bc6-d166-4f18-aa03-db86dadcea3a" providerId="ADAL" clId="{99805112-1720-44F2-BB03-664D5B59A82D}" dt="2024-02-27T02:16:59.883" v="7420" actId="164"/>
          <ac:cxnSpMkLst>
            <pc:docMk/>
            <pc:sldMk cId="3912797009" sldId="390"/>
            <ac:cxnSpMk id="235" creationId="{C32F6B39-247C-0876-D3FF-5EF0DA262B70}"/>
          </ac:cxnSpMkLst>
        </pc:cxnChg>
      </pc:sldChg>
      <pc:sldChg chg="addSp delSp modSp add mod">
        <pc:chgData name="MINATO FUTOSHI" userId="06ad5bc6-d166-4f18-aa03-db86dadcea3a" providerId="ADAL" clId="{99805112-1720-44F2-BB03-664D5B59A82D}" dt="2024-03-02T22:49:39.874" v="25275" actId="1076"/>
        <pc:sldMkLst>
          <pc:docMk/>
          <pc:sldMk cId="304376031" sldId="391"/>
        </pc:sldMkLst>
        <pc:spChg chg="mod">
          <ac:chgData name="MINATO FUTOSHI" userId="06ad5bc6-d166-4f18-aa03-db86dadcea3a" providerId="ADAL" clId="{99805112-1720-44F2-BB03-664D5B59A82D}" dt="2024-03-02T22:49:23.036" v="25272" actId="1076"/>
          <ac:spMkLst>
            <pc:docMk/>
            <pc:sldMk cId="304376031" sldId="391"/>
            <ac:spMk id="3" creationId="{0CF7C412-89C5-0953-A0B6-E92DECD7134B}"/>
          </ac:spMkLst>
        </pc:spChg>
        <pc:spChg chg="add 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4" creationId="{D363A4DC-4164-7052-3771-1DC5CB6F8339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6" creationId="{18A78EBB-A52B-2CE0-B555-23E8B3BA3320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7" creationId="{515B2B56-1275-6E0A-28FA-87449C38AABB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" creationId="{BBC91A77-C013-4A06-0722-0D290212B0EF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9" creationId="{AB9C18B6-8AF0-1404-68DA-D8450037C1DC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0" creationId="{26541A1E-4213-754D-A633-6AE2F0669AA2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1" creationId="{A3C46D5D-130E-8905-0641-709AA640D70A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2" creationId="{DA429732-0945-5AC1-5098-102329729596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3" creationId="{21705CC8-8C6C-3C0D-51F8-2CC075719DC8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4" creationId="{C5B4D9C6-3F10-3D52-0428-329A2F2D5B09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5" creationId="{068A25A6-2196-7227-9B35-459808516885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6" creationId="{B5A8500C-5E10-FD89-CEE6-1393E920DBC7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7" creationId="{F5B48BCD-9163-41D4-F7E4-4A80F9232207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28" creationId="{D5B43A2E-9A6C-D420-5181-568AB6BBFA91}"/>
          </ac:spMkLst>
        </pc:spChg>
        <pc:spChg chg="add mod">
          <ac:chgData name="MINATO FUTOSHI" userId="06ad5bc6-d166-4f18-aa03-db86dadcea3a" providerId="ADAL" clId="{99805112-1720-44F2-BB03-664D5B59A82D}" dt="2024-03-02T22:49:32.661" v="25273" actId="403"/>
          <ac:spMkLst>
            <pc:docMk/>
            <pc:sldMk cId="304376031" sldId="391"/>
            <ac:spMk id="31" creationId="{2C19727F-2876-9C76-6847-9BC3FB504ACD}"/>
          </ac:spMkLst>
        </pc:spChg>
        <pc:spChg chg="add mod">
          <ac:chgData name="MINATO FUTOSHI" userId="06ad5bc6-d166-4f18-aa03-db86dadcea3a" providerId="ADAL" clId="{99805112-1720-44F2-BB03-664D5B59A82D}" dt="2024-02-29T03:53:58.951" v="13602" actId="1076"/>
          <ac:spMkLst>
            <pc:docMk/>
            <pc:sldMk cId="304376031" sldId="391"/>
            <ac:spMk id="32" creationId="{027D8181-FDDA-5574-BFEB-6841DFAF3F2F}"/>
          </ac:spMkLst>
        </pc:spChg>
        <pc:spChg chg="add 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33" creationId="{68F0B725-50AA-8047-7625-017223FFE47F}"/>
          </ac:spMkLst>
        </pc:spChg>
        <pc:spChg chg="add 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54" creationId="{838F248E-6403-1A59-94C9-311ACE291405}"/>
          </ac:spMkLst>
        </pc:spChg>
        <pc:spChg chg="add mod">
          <ac:chgData name="MINATO FUTOSHI" userId="06ad5bc6-d166-4f18-aa03-db86dadcea3a" providerId="ADAL" clId="{99805112-1720-44F2-BB03-664D5B59A82D}" dt="2024-02-29T03:54:03.184" v="13604" actId="1076"/>
          <ac:spMkLst>
            <pc:docMk/>
            <pc:sldMk cId="304376031" sldId="391"/>
            <ac:spMk id="56" creationId="{BF9AAB57-CEC0-D81B-540F-F4462A05A58A}"/>
          </ac:spMkLst>
        </pc:spChg>
        <pc:spChg chg="add mod">
          <ac:chgData name="MINATO FUTOSHI" userId="06ad5bc6-d166-4f18-aa03-db86dadcea3a" providerId="ADAL" clId="{99805112-1720-44F2-BB03-664D5B59A82D}" dt="2024-03-02T22:49:39.874" v="25275" actId="1076"/>
          <ac:spMkLst>
            <pc:docMk/>
            <pc:sldMk cId="304376031" sldId="391"/>
            <ac:spMk id="61" creationId="{7273DD95-EC14-C64F-EFF6-22E558220114}"/>
          </ac:spMkLst>
        </pc:spChg>
        <pc:spChg chg="add mod">
          <ac:chgData name="MINATO FUTOSHI" userId="06ad5bc6-d166-4f18-aa03-db86dadcea3a" providerId="ADAL" clId="{99805112-1720-44F2-BB03-664D5B59A82D}" dt="2024-02-29T04:31:40.123" v="14446" actId="207"/>
          <ac:spMkLst>
            <pc:docMk/>
            <pc:sldMk cId="304376031" sldId="391"/>
            <ac:spMk id="62" creationId="{48BABB34-B667-AB5A-299C-191A4EA019C4}"/>
          </ac:spMkLst>
        </pc:spChg>
        <pc:spChg chg="add mod">
          <ac:chgData name="MINATO FUTOSHI" userId="06ad5bc6-d166-4f18-aa03-db86dadcea3a" providerId="ADAL" clId="{99805112-1720-44F2-BB03-664D5B59A82D}" dt="2024-02-29T03:53:58.951" v="13602" actId="1076"/>
          <ac:spMkLst>
            <pc:docMk/>
            <pc:sldMk cId="304376031" sldId="391"/>
            <ac:spMk id="64" creationId="{2DF69EF9-C96D-7A8C-BE33-F9EF69D0E0AB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75" creationId="{B26F9AAE-6C95-A1A9-7089-9B59C4398D76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76" creationId="{CB622BA5-B307-F6EA-901E-AB4C4FD3F952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77" creationId="{E30A1901-F638-0130-C637-B734C6D123C1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78" creationId="{E246B643-47D3-EE86-290F-434654D89A20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79" creationId="{CB9BBE59-AC12-50A7-1DCA-2A36D9177252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0" creationId="{9961C50A-ADEE-63C0-DB8F-4BE53FD8AEC2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1" creationId="{9587CD62-8CFE-A29B-3BEF-E67B1B5F0313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2" creationId="{A26390B5-1539-B97C-913F-96A1D0335868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3" creationId="{E6F42F99-CBC1-2DE6-6EB2-90DDB0D91752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4" creationId="{5BEF7E48-4364-0680-722E-1D92930425DF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85" creationId="{0E7291F3-9604-5303-E236-1FBB190E8405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96" creationId="{DFEA1760-9B13-B57C-B1E9-D8CABF5FA9C7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97" creationId="{50F1F506-3B19-5D0D-F72C-554D76140027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98" creationId="{4CF42345-6E6C-8763-525A-99D943290B01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99" creationId="{3EF81EFE-CA41-5BCE-FB86-A24021D1529B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0" creationId="{6A6595EF-2FEA-BEBC-3815-1499B5D14F5B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1" creationId="{CA751949-7867-D36A-C4C1-765542E3DEA7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2" creationId="{9094485F-4F7D-E545-4434-ECB12E1E65A7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3" creationId="{E31C5C0C-ED9D-C70A-354B-ADD50FAE2E2F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4" creationId="{E2FAFEDC-9DB7-BD5B-AB73-CD5F2B48BC18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5" creationId="{379B763F-47CE-846F-5521-C67753010B4F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6" creationId="{D2317BC9-778C-D3C1-2875-AD8D7F2FAD77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7" creationId="{0DAD2430-B466-3A36-CE6A-91290D8C7D18}"/>
          </ac:spMkLst>
        </pc:spChg>
        <pc:spChg chg="del">
          <ac:chgData name="MINATO FUTOSHI" userId="06ad5bc6-d166-4f18-aa03-db86dadcea3a" providerId="ADAL" clId="{99805112-1720-44F2-BB03-664D5B59A82D}" dt="2024-02-27T02:09:29.635" v="7179" actId="478"/>
          <ac:spMkLst>
            <pc:docMk/>
            <pc:sldMk cId="304376031" sldId="391"/>
            <ac:spMk id="109" creationId="{259DB2F3-427C-3CDD-00A5-9AF3CC84A6F9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1" creationId="{84BF9C69-9B69-7F06-AFF9-4A8F39BC9D22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2" creationId="{213EDD22-70E4-E0EE-994C-9D3DC330E6AE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3" creationId="{DF8FF2CA-80D2-A5ED-2843-B5C889F760A5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4" creationId="{BB336316-1720-B905-4BCB-E80650706E6E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5" creationId="{5BC0B946-6BE7-E570-84B3-EEF11B3EC22B}"/>
          </ac:spMkLst>
        </pc:spChg>
        <pc:spChg chg="del">
          <ac:chgData name="MINATO FUTOSHI" userId="06ad5bc6-d166-4f18-aa03-db86dadcea3a" providerId="ADAL" clId="{99805112-1720-44F2-BB03-664D5B59A82D}" dt="2024-02-27T02:10:07.703" v="7191" actId="478"/>
          <ac:spMkLst>
            <pc:docMk/>
            <pc:sldMk cId="304376031" sldId="391"/>
            <ac:spMk id="126" creationId="{26BB3271-7E64-7D1B-062F-707BBEA31A22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7" creationId="{7BF84067-A4C4-E131-8569-0607A6138E06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8" creationId="{61A72937-16AE-B7D9-C87E-C8D79A81AB34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29" creationId="{DC853F69-4A6F-FD1C-C571-454950B1FDD8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30" creationId="{71F4C59F-ABE3-D3CB-21A9-1AE5D2457C89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31" creationId="{A4DA88A9-2621-31E6-3E60-B2CCC71292A3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32" creationId="{64C8F87E-60FF-A191-8C34-45C24441526F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34" creationId="{9E67BC3A-13B1-C0C4-DDA7-2970BDECFD4C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46" creationId="{7D96CC08-E715-7519-4383-5474602A4FDD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47" creationId="{07FC79A6-C149-AE4A-4793-065B8D64BE65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48" creationId="{5CF5FB36-E060-28F7-D212-371097C626E8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49" creationId="{798CE5CC-CA70-DBC6-B7A7-BEBB89AA1F1D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0" creationId="{38FA765A-C4A9-FA65-7F70-2C357874D6A2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1" creationId="{1A584990-0DC3-73B0-B01D-20DD879759F9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2" creationId="{131C0107-ADA1-C3ED-B615-F579904FC22C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3" creationId="{FB08910E-641A-A546-017B-B19E8F17AC00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4" creationId="{40AF549F-CF98-7B1E-E1DD-35BD2983F928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5" creationId="{A8021F20-9DBD-C8D4-5955-92F49D47C974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6" creationId="{EE42272D-0CF6-CBAE-0C82-ADE45254DD13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7" creationId="{63B0ADA8-D74C-A931-3C4D-E42508683C61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59" creationId="{2CD6DE6F-1769-4404-4F50-86493F4C28FB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161" creationId="{4B5E4568-1E9B-EA0D-4B41-A6F0DF8BCB7B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2" creationId="{65923EF7-1878-4E87-D4DC-73C8FDEBB601}"/>
          </ac:spMkLst>
        </pc:spChg>
        <pc:spChg chg="del mod">
          <ac:chgData name="MINATO FUTOSHI" userId="06ad5bc6-d166-4f18-aa03-db86dadcea3a" providerId="ADAL" clId="{99805112-1720-44F2-BB03-664D5B59A82D}" dt="2024-02-27T02:11:10.479" v="7227" actId="478"/>
          <ac:spMkLst>
            <pc:docMk/>
            <pc:sldMk cId="304376031" sldId="391"/>
            <ac:spMk id="163" creationId="{7ED0EAF4-1D95-B90A-0531-DCDFC1464B07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4" creationId="{57623B88-7B0D-C4D3-FE30-5A346B6CF6AA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5" creationId="{910BEF36-5743-DB6D-2A65-9810CC58FD34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7" creationId="{38538F8D-A347-E16B-98EC-5B97CDD4052A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8" creationId="{99A87A52-340F-AFEE-CED9-DC9D6A1DB9F9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69" creationId="{FB491C5B-3E7C-2096-E65A-E150760CEA79}"/>
          </ac:spMkLst>
        </pc:spChg>
        <pc:spChg chg="mod">
          <ac:chgData name="MINATO FUTOSHI" userId="06ad5bc6-d166-4f18-aa03-db86dadcea3a" providerId="ADAL" clId="{99805112-1720-44F2-BB03-664D5B59A82D}" dt="2024-02-29T03:53:58.951" v="13602" actId="1076"/>
          <ac:spMkLst>
            <pc:docMk/>
            <pc:sldMk cId="304376031" sldId="391"/>
            <ac:spMk id="170" creationId="{6DFE8C64-0BBB-FCC8-6FF5-7ED0D876E971}"/>
          </ac:spMkLst>
        </pc:spChg>
        <pc:spChg chg="mod">
          <ac:chgData name="MINATO FUTOSHI" userId="06ad5bc6-d166-4f18-aa03-db86dadcea3a" providerId="ADAL" clId="{99805112-1720-44F2-BB03-664D5B59A82D}" dt="2024-02-29T03:53:58.951" v="13602" actId="1076"/>
          <ac:spMkLst>
            <pc:docMk/>
            <pc:sldMk cId="304376031" sldId="391"/>
            <ac:spMk id="171" creationId="{F84F6D1A-5E55-B602-07C4-1E1D832490A8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172" creationId="{0938BA9E-3735-CEF3-BADF-0ECF3E706FB4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73" creationId="{E886B45F-8D02-4320-B19E-162080F5CEC0}"/>
          </ac:spMkLst>
        </pc:spChg>
        <pc:spChg chg="del">
          <ac:chgData name="MINATO FUTOSHI" userId="06ad5bc6-d166-4f18-aa03-db86dadcea3a" providerId="ADAL" clId="{99805112-1720-44F2-BB03-664D5B59A82D}" dt="2024-02-27T02:09:26.708" v="7178" actId="478"/>
          <ac:spMkLst>
            <pc:docMk/>
            <pc:sldMk cId="304376031" sldId="391"/>
            <ac:spMk id="174" creationId="{455A5774-F791-DE7F-14F0-3D2167F84970}"/>
          </ac:spMkLst>
        </pc:spChg>
        <pc:spChg chg="del">
          <ac:chgData name="MINATO FUTOSHI" userId="06ad5bc6-d166-4f18-aa03-db86dadcea3a" providerId="ADAL" clId="{99805112-1720-44F2-BB03-664D5B59A82D}" dt="2024-02-27T02:09:50.890" v="7188" actId="478"/>
          <ac:spMkLst>
            <pc:docMk/>
            <pc:sldMk cId="304376031" sldId="391"/>
            <ac:spMk id="175" creationId="{15118CFF-5D69-A79D-D493-69A631A69F68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76" creationId="{D922CBD9-7DFE-C59C-1303-38DAE400C77D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79" creationId="{AE6DDDA3-4DE0-2343-6AD0-D281E127A406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0" creationId="{31E86084-DE0F-A187-471A-F636BCF1C2B4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1" creationId="{C1330517-A4B4-22C0-B689-E086AC9DDD22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2" creationId="{668A521C-B9DE-D5D9-809A-32D789AB097D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3" creationId="{F610C023-D44E-C5BF-CB8A-6323E24236B4}"/>
          </ac:spMkLst>
        </pc:spChg>
        <pc:spChg chg="mod">
          <ac:chgData name="MINATO FUTOSHI" userId="06ad5bc6-d166-4f18-aa03-db86dadcea3a" providerId="ADAL" clId="{99805112-1720-44F2-BB03-664D5B59A82D}" dt="2024-02-29T03:53:53.486" v="13601" actId="1035"/>
          <ac:spMkLst>
            <pc:docMk/>
            <pc:sldMk cId="304376031" sldId="391"/>
            <ac:spMk id="184" creationId="{0C0FCD3D-1ECB-98E3-055F-776A8DBD9A20}"/>
          </ac:spMkLst>
        </pc:spChg>
        <pc:spChg chg="del">
          <ac:chgData name="MINATO FUTOSHI" userId="06ad5bc6-d166-4f18-aa03-db86dadcea3a" providerId="ADAL" clId="{99805112-1720-44F2-BB03-664D5B59A82D}" dt="2024-02-27T02:12:22.706" v="7263" actId="478"/>
          <ac:spMkLst>
            <pc:docMk/>
            <pc:sldMk cId="304376031" sldId="391"/>
            <ac:spMk id="185" creationId="{1FF81242-8257-471B-DAD2-1EFF75333857}"/>
          </ac:spMkLst>
        </pc:spChg>
        <pc:spChg chg="mod">
          <ac:chgData name="MINATO FUTOSHI" userId="06ad5bc6-d166-4f18-aa03-db86dadcea3a" providerId="ADAL" clId="{99805112-1720-44F2-BB03-664D5B59A82D}" dt="2024-02-29T04:31:44.077" v="14447" actId="207"/>
          <ac:spMkLst>
            <pc:docMk/>
            <pc:sldMk cId="304376031" sldId="391"/>
            <ac:spMk id="186" creationId="{DCA3BD76-F902-A021-ADFB-ED30DBBE25CC}"/>
          </ac:spMkLst>
        </pc:spChg>
        <pc:spChg chg="add del mod">
          <ac:chgData name="MINATO FUTOSHI" userId="06ad5bc6-d166-4f18-aa03-db86dadcea3a" providerId="ADAL" clId="{99805112-1720-44F2-BB03-664D5B59A82D}" dt="2024-02-27T02:16:15.142" v="7346" actId="478"/>
          <ac:spMkLst>
            <pc:docMk/>
            <pc:sldMk cId="304376031" sldId="391"/>
            <ac:spMk id="196" creationId="{91B7DC61-B22D-AD0A-DA88-D45619B3B5F8}"/>
          </ac:spMkLst>
        </pc:spChg>
        <pc:spChg chg="add del mod">
          <ac:chgData name="MINATO FUTOSHI" userId="06ad5bc6-d166-4f18-aa03-db86dadcea3a" providerId="ADAL" clId="{99805112-1720-44F2-BB03-664D5B59A82D}" dt="2024-02-27T02:16:20.411" v="7350" actId="478"/>
          <ac:spMkLst>
            <pc:docMk/>
            <pc:sldMk cId="304376031" sldId="391"/>
            <ac:spMk id="197" creationId="{6128B3F3-B33B-E4C9-0C1C-7950260260C6}"/>
          </ac:spMkLst>
        </pc:spChg>
        <pc:spChg chg="add del mod">
          <ac:chgData name="MINATO FUTOSHI" userId="06ad5bc6-d166-4f18-aa03-db86dadcea3a" providerId="ADAL" clId="{99805112-1720-44F2-BB03-664D5B59A82D}" dt="2024-02-27T02:16:19.142" v="7349" actId="478"/>
          <ac:spMkLst>
            <pc:docMk/>
            <pc:sldMk cId="304376031" sldId="391"/>
            <ac:spMk id="198" creationId="{7D2BE2E6-7CBF-5F66-3679-F2D5AD4F32BA}"/>
          </ac:spMkLst>
        </pc:spChg>
        <pc:spChg chg="add del mod">
          <ac:chgData name="MINATO FUTOSHI" userId="06ad5bc6-d166-4f18-aa03-db86dadcea3a" providerId="ADAL" clId="{99805112-1720-44F2-BB03-664D5B59A82D}" dt="2024-02-27T02:16:23.272" v="7352" actId="478"/>
          <ac:spMkLst>
            <pc:docMk/>
            <pc:sldMk cId="304376031" sldId="391"/>
            <ac:spMk id="199" creationId="{B05A5C53-FB81-C4BE-AEB1-F629BD9041E8}"/>
          </ac:spMkLst>
        </pc:spChg>
        <pc:spChg chg="add del mod">
          <ac:chgData name="MINATO FUTOSHI" userId="06ad5bc6-d166-4f18-aa03-db86dadcea3a" providerId="ADAL" clId="{99805112-1720-44F2-BB03-664D5B59A82D}" dt="2024-02-27T02:16:13.486" v="7345" actId="478"/>
          <ac:spMkLst>
            <pc:docMk/>
            <pc:sldMk cId="304376031" sldId="391"/>
            <ac:spMk id="200" creationId="{84146099-350B-CFB9-6DE8-E2D328D33A9F}"/>
          </ac:spMkLst>
        </pc:spChg>
        <pc:spChg chg="add del mod">
          <ac:chgData name="MINATO FUTOSHI" userId="06ad5bc6-d166-4f18-aa03-db86dadcea3a" providerId="ADAL" clId="{99805112-1720-44F2-BB03-664D5B59A82D}" dt="2024-02-27T02:15:51.095" v="7331" actId="478"/>
          <ac:spMkLst>
            <pc:docMk/>
            <pc:sldMk cId="304376031" sldId="391"/>
            <ac:spMk id="201" creationId="{CDC6B3CC-0CB5-26E5-98F2-23B07648E461}"/>
          </ac:spMkLst>
        </pc:spChg>
        <pc:spChg chg="add del mod">
          <ac:chgData name="MINATO FUTOSHI" userId="06ad5bc6-d166-4f18-aa03-db86dadcea3a" providerId="ADAL" clId="{99805112-1720-44F2-BB03-664D5B59A82D}" dt="2024-02-27T02:15:52.329" v="7332" actId="478"/>
          <ac:spMkLst>
            <pc:docMk/>
            <pc:sldMk cId="304376031" sldId="391"/>
            <ac:spMk id="202" creationId="{D037C8C5-C834-D785-B816-6D99A8138ABC}"/>
          </ac:spMkLst>
        </pc:spChg>
        <pc:spChg chg="add del mod">
          <ac:chgData name="MINATO FUTOSHI" userId="06ad5bc6-d166-4f18-aa03-db86dadcea3a" providerId="ADAL" clId="{99805112-1720-44F2-BB03-664D5B59A82D}" dt="2024-02-27T02:16:12.233" v="7344" actId="478"/>
          <ac:spMkLst>
            <pc:docMk/>
            <pc:sldMk cId="304376031" sldId="391"/>
            <ac:spMk id="203" creationId="{8127DF7D-73EE-552F-53C5-B2B9B6C0F44C}"/>
          </ac:spMkLst>
        </pc:spChg>
        <pc:spChg chg="add del mod">
          <ac:chgData name="MINATO FUTOSHI" userId="06ad5bc6-d166-4f18-aa03-db86dadcea3a" providerId="ADAL" clId="{99805112-1720-44F2-BB03-664D5B59A82D}" dt="2024-02-27T02:16:10.900" v="7343" actId="478"/>
          <ac:spMkLst>
            <pc:docMk/>
            <pc:sldMk cId="304376031" sldId="391"/>
            <ac:spMk id="204" creationId="{8F7281EF-415C-AFBF-E924-B133454412C1}"/>
          </ac:spMkLst>
        </pc:spChg>
        <pc:spChg chg="add del mod">
          <ac:chgData name="MINATO FUTOSHI" userId="06ad5bc6-d166-4f18-aa03-db86dadcea3a" providerId="ADAL" clId="{99805112-1720-44F2-BB03-664D5B59A82D}" dt="2024-02-27T02:15:54.939" v="7334" actId="478"/>
          <ac:spMkLst>
            <pc:docMk/>
            <pc:sldMk cId="304376031" sldId="391"/>
            <ac:spMk id="205" creationId="{ADB087B9-56F9-8DF2-F78D-5F526DE0D2E3}"/>
          </ac:spMkLst>
        </pc:spChg>
        <pc:spChg chg="add del mod">
          <ac:chgData name="MINATO FUTOSHI" userId="06ad5bc6-d166-4f18-aa03-db86dadcea3a" providerId="ADAL" clId="{99805112-1720-44F2-BB03-664D5B59A82D}" dt="2024-02-27T02:16:06.791" v="7341" actId="478"/>
          <ac:spMkLst>
            <pc:docMk/>
            <pc:sldMk cId="304376031" sldId="391"/>
            <ac:spMk id="206" creationId="{BF91A7C6-6C1A-CB52-0DF8-B45FDFF57EC1}"/>
          </ac:spMkLst>
        </pc:spChg>
        <pc:spChg chg="add del mod">
          <ac:chgData name="MINATO FUTOSHI" userId="06ad5bc6-d166-4f18-aa03-db86dadcea3a" providerId="ADAL" clId="{99805112-1720-44F2-BB03-664D5B59A82D}" dt="2024-02-27T02:16:03.991" v="7339" actId="478"/>
          <ac:spMkLst>
            <pc:docMk/>
            <pc:sldMk cId="304376031" sldId="391"/>
            <ac:spMk id="207" creationId="{699ADE00-1D1B-0BBA-8E8D-4B10855000ED}"/>
          </ac:spMkLst>
        </pc:spChg>
        <pc:spChg chg="add del mod">
          <ac:chgData name="MINATO FUTOSHI" userId="06ad5bc6-d166-4f18-aa03-db86dadcea3a" providerId="ADAL" clId="{99805112-1720-44F2-BB03-664D5B59A82D}" dt="2024-02-27T02:15:53.664" v="7333" actId="478"/>
          <ac:spMkLst>
            <pc:docMk/>
            <pc:sldMk cId="304376031" sldId="391"/>
            <ac:spMk id="209" creationId="{1FEC67CE-51D7-D5D7-FBD5-B849682CDF8E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1" creationId="{AA039660-50D5-4CC0-AD2D-8B838C43BEDE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2" creationId="{CAA45B86-15A3-139B-98D0-BB065E41A1B3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3" creationId="{94824D96-B21F-4828-A66E-0A9A5EA2F4C0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4" creationId="{FE53BF51-4095-CE64-649E-EB6337E09251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5" creationId="{93E90F31-EAA3-BB26-61A3-D6FB32080104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6" creationId="{FD721120-7FEA-EC1B-B6E8-73A10D72F279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7" creationId="{283A61BC-0795-1BA5-800F-99F80F57FDD4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8" creationId="{8F8318D7-B71F-1277-AAD2-8CF246D8569D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29" creationId="{6F322268-A16B-6301-BCD4-54ABCB8D8C1C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0" creationId="{B6D37D59-F58F-D290-5416-DA8CD1E799E8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1" creationId="{F129CBD5-E1E9-D660-CCCF-6161B29C7CB8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2" creationId="{0BFD88C1-456C-1D1A-1FEF-F9E0C3903FFD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4" creationId="{B8FA08E7-B635-D82C-FEF0-40B14E46CF64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6" creationId="{08BB6286-66D9-A3ED-3118-2730F56CD11E}"/>
          </ac:spMkLst>
        </pc:spChg>
        <pc:spChg chg="add del mod">
          <ac:chgData name="MINATO FUTOSHI" userId="06ad5bc6-d166-4f18-aa03-db86dadcea3a" providerId="ADAL" clId="{99805112-1720-44F2-BB03-664D5B59A82D}" dt="2024-02-27T02:16:24.634" v="7353" actId="478"/>
          <ac:spMkLst>
            <pc:docMk/>
            <pc:sldMk cId="304376031" sldId="391"/>
            <ac:spMk id="237" creationId="{23E6553B-2572-B518-A6A0-54AC126689C3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38" creationId="{1D3E7C3E-AADE-D99F-5068-BC478E1BD52B}"/>
          </ac:spMkLst>
        </pc:spChg>
        <pc:spChg chg="add del mod">
          <ac:chgData name="MINATO FUTOSHI" userId="06ad5bc6-d166-4f18-aa03-db86dadcea3a" providerId="ADAL" clId="{99805112-1720-44F2-BB03-664D5B59A82D}" dt="2024-02-27T02:16:17.778" v="7348" actId="478"/>
          <ac:spMkLst>
            <pc:docMk/>
            <pc:sldMk cId="304376031" sldId="391"/>
            <ac:spMk id="239" creationId="{7D61462F-E87C-0FA7-7D0D-2ED6782B1634}"/>
          </ac:spMkLst>
        </pc:spChg>
        <pc:spChg chg="add mod">
          <ac:chgData name="MINATO FUTOSHI" userId="06ad5bc6-d166-4f18-aa03-db86dadcea3a" providerId="ADAL" clId="{99805112-1720-44F2-BB03-664D5B59A82D}" dt="2024-02-27T02:15:41.829" v="7324" actId="164"/>
          <ac:spMkLst>
            <pc:docMk/>
            <pc:sldMk cId="304376031" sldId="391"/>
            <ac:spMk id="240" creationId="{2916E75F-60A3-221B-3C34-FC1629B899CE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3" creationId="{B26F9AAE-6C95-A1A9-7089-9B59C4398D76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4" creationId="{CB622BA5-B307-F6EA-901E-AB4C4FD3F952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5" creationId="{E30A1901-F638-0130-C637-B734C6D123C1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6" creationId="{E246B643-47D3-EE86-290F-434654D89A20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7" creationId="{CB9BBE59-AC12-50A7-1DCA-2A36D9177252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8" creationId="{9961C50A-ADEE-63C0-DB8F-4BE53FD8AEC2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59" creationId="{9587CD62-8CFE-A29B-3BEF-E67B1B5F0313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0" creationId="{A26390B5-1539-B97C-913F-96A1D0335868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1" creationId="{E6F42F99-CBC1-2DE6-6EB2-90DDB0D91752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2" creationId="{5BEF7E48-4364-0680-722E-1D92930425DF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3" creationId="{0E7291F3-9604-5303-E236-1FBB190E8405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4" creationId="{4B5E4568-1E9B-EA0D-4B41-A6F0DF8BCB7B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66" creationId="{0938BA9E-3735-CEF3-BADF-0ECF3E706FB4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78" creationId="{AA039660-50D5-4CC0-AD2D-8B838C43BEDE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79" creationId="{CAA45B86-15A3-139B-98D0-BB065E41A1B3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0" creationId="{94824D96-B21F-4828-A66E-0A9A5EA2F4C0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1" creationId="{FE53BF51-4095-CE64-649E-EB6337E09251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2" creationId="{93E90F31-EAA3-BB26-61A3-D6FB32080104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3" creationId="{FD721120-7FEA-EC1B-B6E8-73A10D72F279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4" creationId="{283A61BC-0795-1BA5-800F-99F80F57FDD4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5" creationId="{8F8318D7-B71F-1277-AAD2-8CF246D8569D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6" creationId="{6F322268-A16B-6301-BCD4-54ABCB8D8C1C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7" creationId="{B6D37D59-F58F-D290-5416-DA8CD1E799E8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8" creationId="{F129CBD5-E1E9-D660-CCCF-6161B29C7CB8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89" creationId="{0BFD88C1-456C-1D1A-1FEF-F9E0C3903FFD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91" creationId="{B8FA08E7-B635-D82C-FEF0-40B14E46CF64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93" creationId="{08BB6286-66D9-A3ED-3118-2730F56CD11E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94" creationId="{1D3E7C3E-AADE-D99F-5068-BC478E1BD52B}"/>
          </ac:spMkLst>
        </pc:spChg>
        <pc:spChg chg="mod">
          <ac:chgData name="MINATO FUTOSHI" userId="06ad5bc6-d166-4f18-aa03-db86dadcea3a" providerId="ADAL" clId="{99805112-1720-44F2-BB03-664D5B59A82D}" dt="2024-02-27T02:17:02.087" v="7422"/>
          <ac:spMkLst>
            <pc:docMk/>
            <pc:sldMk cId="304376031" sldId="391"/>
            <ac:spMk id="295" creationId="{2916E75F-60A3-221B-3C34-FC1629B899CE}"/>
          </ac:spMkLst>
        </pc:spChg>
        <pc:spChg chg="add mod">
          <ac:chgData name="MINATO FUTOSHI" userId="06ad5bc6-d166-4f18-aa03-db86dadcea3a" providerId="ADAL" clId="{99805112-1720-44F2-BB03-664D5B59A82D}" dt="2024-02-29T03:53:44.742" v="13574" actId="1076"/>
          <ac:spMkLst>
            <pc:docMk/>
            <pc:sldMk cId="304376031" sldId="391"/>
            <ac:spMk id="296" creationId="{70481186-CDE9-A9CF-D596-0908463502C7}"/>
          </ac:spMkLst>
        </pc:spChg>
        <pc:grpChg chg="mod">
          <ac:chgData name="MINATO FUTOSHI" userId="06ad5bc6-d166-4f18-aa03-db86dadcea3a" providerId="ADAL" clId="{99805112-1720-44F2-BB03-664D5B59A82D}" dt="2024-02-29T03:53:53.486" v="13601" actId="1035"/>
          <ac:grpSpMkLst>
            <pc:docMk/>
            <pc:sldMk cId="304376031" sldId="391"/>
            <ac:grpSpMk id="60" creationId="{E572C345-F1D4-2ECB-8239-2B81D403DC2B}"/>
          </ac:grpSpMkLst>
        </pc:grpChg>
        <pc:grpChg chg="add del mod">
          <ac:chgData name="MINATO FUTOSHI" userId="06ad5bc6-d166-4f18-aa03-db86dadcea3a" providerId="ADAL" clId="{99805112-1720-44F2-BB03-664D5B59A82D}" dt="2024-02-27T02:16:37.845" v="7357" actId="21"/>
          <ac:grpSpMkLst>
            <pc:docMk/>
            <pc:sldMk cId="304376031" sldId="391"/>
            <ac:grpSpMk id="241" creationId="{FB012AE9-8DE7-F6DD-E663-AF85CD59A125}"/>
          </ac:grpSpMkLst>
        </pc:grpChg>
        <pc:grpChg chg="add mod">
          <ac:chgData name="MINATO FUTOSHI" userId="06ad5bc6-d166-4f18-aa03-db86dadcea3a" providerId="ADAL" clId="{99805112-1720-44F2-BB03-664D5B59A82D}" dt="2024-02-29T03:53:53.486" v="13601" actId="1035"/>
          <ac:grpSpMkLst>
            <pc:docMk/>
            <pc:sldMk cId="304376031" sldId="391"/>
            <ac:grpSpMk id="242" creationId="{1105D3E6-F156-E738-7F56-5113602F111E}"/>
          </ac:grpSpMkLst>
        </pc:grpChg>
        <pc:cxnChg chg="add mod or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5" creationId="{A170ADD7-26AC-F3E4-0800-13908AFEA476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7" creationId="{1C474DC5-508F-118E-F1D2-F2B6A031D520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8" creationId="{993F7BF8-59C8-BBD3-1506-072AEBEE9B52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9" creationId="{40099B11-C30F-8CF3-DCAD-3ABFA44FB31A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0" creationId="{824F89E0-5DAC-7DFF-4969-91BAD787E569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" creationId="{45691ADE-0237-1A3D-15A0-523DC462D84F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2" creationId="{185C4986-C7BB-37C3-6786-2E1F818A698A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3" creationId="{0461C900-F658-AF88-13C3-1C319E6537EA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4" creationId="{8480D137-EBDC-61C5-64A4-B644A5856D97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5" creationId="{CC6CED3C-CB9C-E1DD-93B1-C435581D3E5C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6" creationId="{B35E995D-9103-FE6D-D25E-6C5E92DCB500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29" creationId="{75CEC4E2-BA6C-7A4F-B07F-1BA9C237D00A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30" creationId="{F5944AB8-DC4B-96AA-AD87-6057EE0E9176}"/>
          </ac:cxnSpMkLst>
        </pc:cxnChg>
        <pc:cxnChg chg="add 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55" creationId="{F68FF634-C912-963B-8939-D5A42B60EFEC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65" creationId="{943FA6C3-2583-9BAB-F41D-627117193388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66" creationId="{5D833A4E-5117-5F17-57E1-AFF47F4CE182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67" creationId="{304CC940-5D4D-B595-BF4C-908C7EB506F5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68" creationId="{AF53ECA6-513D-2AD3-FAE3-036C977C6E71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69" creationId="{4220DDB5-C884-75B3-1FED-DAD7B266D3BF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70" creationId="{2B433A50-0BD9-7CE5-B0A6-9CC7BA8BF4BB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71" creationId="{8936E0B4-7EDC-C3EE-4C9E-A09B329A02D4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72" creationId="{D1CECD75-022D-E03E-A012-EF0FBD044C94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73" creationId="{240E3F79-1ACE-9F2C-526C-A82B7CBDDF06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74" creationId="{EF7A1345-B8D8-6F02-4293-00A106D196D1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86" creationId="{6ECE5D11-43D2-F9E6-2B50-070E36244A5D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87" creationId="{4546E7F5-EB08-A916-F09D-6DA12EF9AF82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88" creationId="{B4C387E4-1FC4-17AE-08CC-DBA3E693F133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89" creationId="{C6C0FC72-7172-1163-9EA0-4724A45B01CB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0" creationId="{1DBC0EEB-4AFC-3C3D-A04C-11B346F19956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1" creationId="{39F0BF18-E76E-4938-7DDE-61FD752CF5E2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2" creationId="{F512641C-8F25-F723-731A-BDC9F6731285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3" creationId="{1A9F5DE6-FF35-8E3E-731F-90798013914A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4" creationId="{9C18E978-91D8-BE27-52ED-8208066E2790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95" creationId="{0A7657EA-38AF-3338-F486-71FFCC81006B}"/>
          </ac:cxnSpMkLst>
        </pc:cxnChg>
        <pc:cxnChg chg="del mod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108" creationId="{C684937E-5F9B-FBE9-6E59-D50308C2A458}"/>
          </ac:cxnSpMkLst>
        </pc:cxnChg>
        <pc:cxnChg chg="del">
          <ac:chgData name="MINATO FUTOSHI" userId="06ad5bc6-d166-4f18-aa03-db86dadcea3a" providerId="ADAL" clId="{99805112-1720-44F2-BB03-664D5B59A82D}" dt="2024-02-27T02:09:29.635" v="7179" actId="478"/>
          <ac:cxnSpMkLst>
            <pc:docMk/>
            <pc:sldMk cId="304376031" sldId="391"/>
            <ac:cxnSpMk id="110" creationId="{C752008A-14B3-1BA7-F7DF-11A9193BD755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1" creationId="{27F2B818-9CB0-8C2F-FA45-05D712AD4BF5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2" creationId="{06841D74-EA04-49CB-75EB-1A06EB089926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3" creationId="{108694EF-F385-ACF8-0ABC-5A0BE424335E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4" creationId="{2A86E8BE-279A-C3EA-C980-BD4C3B1BFA5F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5" creationId="{9DE76D93-CB23-D6CA-6E90-023DCE1399F9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6" creationId="{83D1C8B1-CCF8-EDEF-D29F-2319437CC8F3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7" creationId="{0992791C-F412-575D-12FF-E07BF21E4ABA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8" creationId="{1A7CE00B-01CE-4030-9E94-E179D44E5C0D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19" creationId="{807CDAF8-3EDB-F3F5-D1FB-84FB92AF3513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20" creationId="{CCBC645A-4D71-66CC-0081-66B6D7471645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33" creationId="{2475A181-288B-97F8-1541-BDF258AFDB72}"/>
          </ac:cxnSpMkLst>
        </pc:cxnChg>
        <pc:cxnChg chg="mod">
          <ac:chgData name="MINATO FUTOSHI" userId="06ad5bc6-d166-4f18-aa03-db86dadcea3a" providerId="ADAL" clId="{99805112-1720-44F2-BB03-664D5B59A82D}" dt="2024-02-29T03:53:53.486" v="13601" actId="1035"/>
          <ac:cxnSpMkLst>
            <pc:docMk/>
            <pc:sldMk cId="304376031" sldId="391"/>
            <ac:cxnSpMk id="135" creationId="{BF48F42E-8D79-0A3F-987A-0ACCE98724D5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36" creationId="{EF57D51D-5F99-95A4-C568-F97B6C8AFE49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37" creationId="{F01F6A91-FB27-D18C-3805-2BD66C5571E9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38" creationId="{3ADC27AE-A161-4955-BAC3-1308E73EAB6D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39" creationId="{1D7A5E8B-275F-1519-FEB1-06EFB859BC16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0" creationId="{51746873-D05D-18AA-92DA-751131647DFC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1" creationId="{E5C9F888-327F-F285-F3D5-7077B346D5AA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2" creationId="{660DDBD3-E103-4D35-3FE3-080603295E5A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3" creationId="{9E8211B2-6E02-708D-0FCF-1BC5D57497A5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4" creationId="{23D3F9B4-63DD-652E-0075-DF16EF8B53DF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45" creationId="{5689AE25-EB03-02A1-139D-D412E4AE91C9}"/>
          </ac:cxnSpMkLst>
        </pc:cxnChg>
        <pc:cxnChg chg="del mod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58" creationId="{29822F15-949B-C2CD-43D3-8E24E0C77F5A}"/>
          </ac:cxnSpMkLst>
        </pc:cxnChg>
        <pc:cxnChg chg="del">
          <ac:chgData name="MINATO FUTOSHI" userId="06ad5bc6-d166-4f18-aa03-db86dadcea3a" providerId="ADAL" clId="{99805112-1720-44F2-BB03-664D5B59A82D}" dt="2024-02-27T02:09:50.890" v="7188" actId="478"/>
          <ac:cxnSpMkLst>
            <pc:docMk/>
            <pc:sldMk cId="304376031" sldId="391"/>
            <ac:cxnSpMk id="160" creationId="{00FEDE2F-F528-6858-CA31-F5FEAA7E6728}"/>
          </ac:cxnSpMkLst>
        </pc:cxnChg>
        <pc:cxnChg chg="add mod">
          <ac:chgData name="MINATO FUTOSHI" userId="06ad5bc6-d166-4f18-aa03-db86dadcea3a" providerId="ADAL" clId="{99805112-1720-44F2-BB03-664D5B59A82D}" dt="2024-02-27T02:16:37.845" v="7357" actId="21"/>
          <ac:cxnSpMkLst>
            <pc:docMk/>
            <pc:sldMk cId="304376031" sldId="391"/>
            <ac:cxnSpMk id="166" creationId="{51C15679-7365-CB43-5992-60788AF61075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177" creationId="{5700CE30-DF05-3A1A-62E9-DB79D700EF76}"/>
          </ac:cxnSpMkLst>
        </pc:cxnChg>
        <pc:cxnChg chg="add del mod">
          <ac:chgData name="MINATO FUTOSHI" userId="06ad5bc6-d166-4f18-aa03-db86dadcea3a" providerId="ADAL" clId="{99805112-1720-44F2-BB03-664D5B59A82D}" dt="2024-02-27T02:16:00.345" v="7337" actId="478"/>
          <ac:cxnSpMkLst>
            <pc:docMk/>
            <pc:sldMk cId="304376031" sldId="391"/>
            <ac:cxnSpMk id="178" creationId="{A4487CF2-A94E-3016-134C-AA29DC6F8C60}"/>
          </ac:cxnSpMkLst>
        </pc:cxnChg>
        <pc:cxnChg chg="add del mod">
          <ac:chgData name="MINATO FUTOSHI" userId="06ad5bc6-d166-4f18-aa03-db86dadcea3a" providerId="ADAL" clId="{99805112-1720-44F2-BB03-664D5B59A82D}" dt="2024-02-27T02:16:27.557" v="7355" actId="478"/>
          <ac:cxnSpMkLst>
            <pc:docMk/>
            <pc:sldMk cId="304376031" sldId="391"/>
            <ac:cxnSpMk id="187" creationId="{D45AFC60-6FCC-F1A1-9B51-A0C4DAABF83A}"/>
          </ac:cxnSpMkLst>
        </pc:cxnChg>
        <pc:cxnChg chg="add del mod">
          <ac:chgData name="MINATO FUTOSHI" userId="06ad5bc6-d166-4f18-aa03-db86dadcea3a" providerId="ADAL" clId="{99805112-1720-44F2-BB03-664D5B59A82D}" dt="2024-02-27T02:15:49.786" v="7330" actId="478"/>
          <ac:cxnSpMkLst>
            <pc:docMk/>
            <pc:sldMk cId="304376031" sldId="391"/>
            <ac:cxnSpMk id="188" creationId="{4CEA93CE-8933-8EE2-6414-78353B6973FD}"/>
          </ac:cxnSpMkLst>
        </pc:cxnChg>
        <pc:cxnChg chg="add del mod">
          <ac:chgData name="MINATO FUTOSHI" userId="06ad5bc6-d166-4f18-aa03-db86dadcea3a" providerId="ADAL" clId="{99805112-1720-44F2-BB03-664D5B59A82D}" dt="2024-02-27T02:16:16.398" v="7347" actId="478"/>
          <ac:cxnSpMkLst>
            <pc:docMk/>
            <pc:sldMk cId="304376031" sldId="391"/>
            <ac:cxnSpMk id="189" creationId="{57F58551-FC86-72C5-93AC-56BBE864D3F5}"/>
          </ac:cxnSpMkLst>
        </pc:cxnChg>
        <pc:cxnChg chg="add del mod">
          <ac:chgData name="MINATO FUTOSHI" userId="06ad5bc6-d166-4f18-aa03-db86dadcea3a" providerId="ADAL" clId="{99805112-1720-44F2-BB03-664D5B59A82D}" dt="2024-02-27T02:16:09.502" v="7342" actId="478"/>
          <ac:cxnSpMkLst>
            <pc:docMk/>
            <pc:sldMk cId="304376031" sldId="391"/>
            <ac:cxnSpMk id="190" creationId="{16D34B91-40FA-7292-BECB-F2AB38970381}"/>
          </ac:cxnSpMkLst>
        </pc:cxnChg>
        <pc:cxnChg chg="add del mod">
          <ac:chgData name="MINATO FUTOSHI" userId="06ad5bc6-d166-4f18-aa03-db86dadcea3a" providerId="ADAL" clId="{99805112-1720-44F2-BB03-664D5B59A82D}" dt="2024-02-27T02:16:26.091" v="7354" actId="478"/>
          <ac:cxnSpMkLst>
            <pc:docMk/>
            <pc:sldMk cId="304376031" sldId="391"/>
            <ac:cxnSpMk id="191" creationId="{3163E4AE-1669-234C-7076-7602F74DBDE7}"/>
          </ac:cxnSpMkLst>
        </pc:cxnChg>
        <pc:cxnChg chg="add del mod">
          <ac:chgData name="MINATO FUTOSHI" userId="06ad5bc6-d166-4f18-aa03-db86dadcea3a" providerId="ADAL" clId="{99805112-1720-44F2-BB03-664D5B59A82D}" dt="2024-02-27T02:16:21.866" v="7351" actId="478"/>
          <ac:cxnSpMkLst>
            <pc:docMk/>
            <pc:sldMk cId="304376031" sldId="391"/>
            <ac:cxnSpMk id="192" creationId="{98646AE5-6114-92B9-A705-51D7A5D05975}"/>
          </ac:cxnSpMkLst>
        </pc:cxnChg>
        <pc:cxnChg chg="add del mod">
          <ac:chgData name="MINATO FUTOSHI" userId="06ad5bc6-d166-4f18-aa03-db86dadcea3a" providerId="ADAL" clId="{99805112-1720-44F2-BB03-664D5B59A82D}" dt="2024-02-27T02:15:46.452" v="7327" actId="478"/>
          <ac:cxnSpMkLst>
            <pc:docMk/>
            <pc:sldMk cId="304376031" sldId="391"/>
            <ac:cxnSpMk id="193" creationId="{1D15B97F-0933-BA3C-297B-4E28633A058D}"/>
          </ac:cxnSpMkLst>
        </pc:cxnChg>
        <pc:cxnChg chg="add del mod">
          <ac:chgData name="MINATO FUTOSHI" userId="06ad5bc6-d166-4f18-aa03-db86dadcea3a" providerId="ADAL" clId="{99805112-1720-44F2-BB03-664D5B59A82D}" dt="2024-02-27T02:15:56.508" v="7335" actId="478"/>
          <ac:cxnSpMkLst>
            <pc:docMk/>
            <pc:sldMk cId="304376031" sldId="391"/>
            <ac:cxnSpMk id="194" creationId="{A588923A-7BC0-FA9B-7CB8-E754DBA8B79F}"/>
          </ac:cxnSpMkLst>
        </pc:cxnChg>
        <pc:cxnChg chg="add del mod">
          <ac:chgData name="MINATO FUTOSHI" userId="06ad5bc6-d166-4f18-aa03-db86dadcea3a" providerId="ADAL" clId="{99805112-1720-44F2-BB03-664D5B59A82D}" dt="2024-02-27T02:16:01.618" v="7338" actId="478"/>
          <ac:cxnSpMkLst>
            <pc:docMk/>
            <pc:sldMk cId="304376031" sldId="391"/>
            <ac:cxnSpMk id="195" creationId="{972111A2-F190-3FA0-F7C7-38721B1E7FE0}"/>
          </ac:cxnSpMkLst>
        </pc:cxnChg>
        <pc:cxnChg chg="add del mod">
          <ac:chgData name="MINATO FUTOSHI" userId="06ad5bc6-d166-4f18-aa03-db86dadcea3a" providerId="ADAL" clId="{99805112-1720-44F2-BB03-664D5B59A82D}" dt="2024-02-27T02:16:05.249" v="7340" actId="478"/>
          <ac:cxnSpMkLst>
            <pc:docMk/>
            <pc:sldMk cId="304376031" sldId="391"/>
            <ac:cxnSpMk id="208" creationId="{9C40CF1E-26B5-1494-3E3F-640BBDE3C48B}"/>
          </ac:cxnSpMkLst>
        </pc:cxnChg>
        <pc:cxnChg chg="add del mod">
          <ac:chgData name="MINATO FUTOSHI" userId="06ad5bc6-d166-4f18-aa03-db86dadcea3a" providerId="ADAL" clId="{99805112-1720-44F2-BB03-664D5B59A82D}" dt="2024-02-27T02:15:57.902" v="7336" actId="478"/>
          <ac:cxnSpMkLst>
            <pc:docMk/>
            <pc:sldMk cId="304376031" sldId="391"/>
            <ac:cxnSpMk id="210" creationId="{0557CD0A-60D5-D6EA-76B9-1253F808B6B9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1" creationId="{93BBACC7-69E4-D4AB-7EF2-5A5489FE6225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2" creationId="{C45A48A9-2769-5B5F-0DAF-24738FAB2226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3" creationId="{E87EE163-74A5-23B2-6217-2359E1C66E36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4" creationId="{9EAF9A38-F5A0-E8E0-263E-96F5D43DAE84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5" creationId="{05D9FE5D-5B2C-10C0-7E5E-987D1A99AF00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6" creationId="{77507D16-67AC-C220-CB07-E61A9F074E09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7" creationId="{BA5181EC-2F2F-479B-9FC9-8F771B5204D2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8" creationId="{969845DC-C9F8-F518-7EFA-6FFA86198A21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19" creationId="{AD8A4C0B-655C-F133-1D18-CD75F333DCB2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20" creationId="{D5C0D95B-F35E-11F3-63FE-5FF31E94505D}"/>
          </ac:cxnSpMkLst>
        </pc:cxnChg>
        <pc:cxnChg chg="add mod">
          <ac:chgData name="MINATO FUTOSHI" userId="06ad5bc6-d166-4f18-aa03-db86dadcea3a" providerId="ADAL" clId="{99805112-1720-44F2-BB03-664D5B59A82D}" dt="2024-02-27T02:16:37.845" v="7357" actId="21"/>
          <ac:cxnSpMkLst>
            <pc:docMk/>
            <pc:sldMk cId="304376031" sldId="391"/>
            <ac:cxnSpMk id="233" creationId="{306F0673-07F7-7C99-B044-7AB3C2C3265E}"/>
          </ac:cxnSpMkLst>
        </pc:cxnChg>
        <pc:cxnChg chg="add mod">
          <ac:chgData name="MINATO FUTOSHI" userId="06ad5bc6-d166-4f18-aa03-db86dadcea3a" providerId="ADAL" clId="{99805112-1720-44F2-BB03-664D5B59A82D}" dt="2024-02-27T02:15:41.829" v="7324" actId="164"/>
          <ac:cxnSpMkLst>
            <pc:docMk/>
            <pc:sldMk cId="304376031" sldId="391"/>
            <ac:cxnSpMk id="235" creationId="{C32F6B39-247C-0876-D3FF-5EF0DA262B70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3" creationId="{943FA6C3-2583-9BAB-F41D-627117193388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4" creationId="{5D833A4E-5117-5F17-57E1-AFF47F4CE182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5" creationId="{304CC940-5D4D-B595-BF4C-908C7EB506F5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6" creationId="{AF53ECA6-513D-2AD3-FAE3-036C977C6E71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7" creationId="{4220DDB5-C884-75B3-1FED-DAD7B266D3BF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8" creationId="{2B433A50-0BD9-7CE5-B0A6-9CC7BA8BF4BB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49" creationId="{8936E0B4-7EDC-C3EE-4C9E-A09B329A02D4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50" creationId="{D1CECD75-022D-E03E-A012-EF0FBD044C94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51" creationId="{240E3F79-1ACE-9F2C-526C-A82B7CBDDF06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52" creationId="{EF7A1345-B8D8-6F02-4293-00A106D196D1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65" creationId="{51C15679-7365-CB43-5992-60788AF61075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67" creationId="{5700CE30-DF05-3A1A-62E9-DB79D700EF76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68" creationId="{93BBACC7-69E4-D4AB-7EF2-5A5489FE6225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69" creationId="{C45A48A9-2769-5B5F-0DAF-24738FAB2226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0" creationId="{E87EE163-74A5-23B2-6217-2359E1C66E36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1" creationId="{9EAF9A38-F5A0-E8E0-263E-96F5D43DAE84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2" creationId="{05D9FE5D-5B2C-10C0-7E5E-987D1A99AF00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3" creationId="{77507D16-67AC-C220-CB07-E61A9F074E09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4" creationId="{BA5181EC-2F2F-479B-9FC9-8F771B5204D2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5" creationId="{969845DC-C9F8-F518-7EFA-6FFA86198A21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6" creationId="{AD8A4C0B-655C-F133-1D18-CD75F333DCB2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77" creationId="{D5C0D95B-F35E-11F3-63FE-5FF31E94505D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90" creationId="{306F0673-07F7-7C99-B044-7AB3C2C3265E}"/>
          </ac:cxnSpMkLst>
        </pc:cxnChg>
        <pc:cxnChg chg="mod">
          <ac:chgData name="MINATO FUTOSHI" userId="06ad5bc6-d166-4f18-aa03-db86dadcea3a" providerId="ADAL" clId="{99805112-1720-44F2-BB03-664D5B59A82D}" dt="2024-02-27T02:17:02.087" v="7422"/>
          <ac:cxnSpMkLst>
            <pc:docMk/>
            <pc:sldMk cId="304376031" sldId="391"/>
            <ac:cxnSpMk id="292" creationId="{C32F6B39-247C-0876-D3FF-5EF0DA262B70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1T07:13:03.653" v="19503" actId="115"/>
        <pc:sldMkLst>
          <pc:docMk/>
          <pc:sldMk cId="1381768357" sldId="392"/>
        </pc:sldMkLst>
        <pc:spChg chg="add mod">
          <ac:chgData name="MINATO FUTOSHI" userId="06ad5bc6-d166-4f18-aa03-db86dadcea3a" providerId="ADAL" clId="{99805112-1720-44F2-BB03-664D5B59A82D}" dt="2024-02-29T01:52:32.373" v="12018" actId="404"/>
          <ac:spMkLst>
            <pc:docMk/>
            <pc:sldMk cId="1381768357" sldId="392"/>
            <ac:spMk id="3" creationId="{1E446D55-B572-2541-A35D-9D382097C54F}"/>
          </ac:spMkLst>
        </pc:spChg>
        <pc:spChg chg="add del mod">
          <ac:chgData name="MINATO FUTOSHI" userId="06ad5bc6-d166-4f18-aa03-db86dadcea3a" providerId="ADAL" clId="{99805112-1720-44F2-BB03-664D5B59A82D}" dt="2024-02-27T01:20:36.394" v="5999" actId="21"/>
          <ac:spMkLst>
            <pc:docMk/>
            <pc:sldMk cId="1381768357" sldId="392"/>
            <ac:spMk id="3" creationId="{2F079799-6460-9721-38A8-6FA8BDAFB250}"/>
          </ac:spMkLst>
        </pc:spChg>
        <pc:spChg chg="add del mod">
          <ac:chgData name="MINATO FUTOSHI" userId="06ad5bc6-d166-4f18-aa03-db86dadcea3a" providerId="ADAL" clId="{99805112-1720-44F2-BB03-664D5B59A82D}" dt="2024-03-01T06:47:15.660" v="19053" actId="478"/>
          <ac:spMkLst>
            <pc:docMk/>
            <pc:sldMk cId="1381768357" sldId="392"/>
            <ac:spMk id="4" creationId="{3DFD08CD-18E4-EAED-08A8-7A002BE2857F}"/>
          </ac:spMkLst>
        </pc:spChg>
        <pc:spChg chg="add del mod">
          <ac:chgData name="MINATO FUTOSHI" userId="06ad5bc6-d166-4f18-aa03-db86dadcea3a" providerId="ADAL" clId="{99805112-1720-44F2-BB03-664D5B59A82D}" dt="2024-02-27T01:19:20.409" v="5968" actId="478"/>
          <ac:spMkLst>
            <pc:docMk/>
            <pc:sldMk cId="1381768357" sldId="392"/>
            <ac:spMk id="4" creationId="{41E32EFB-5362-EE54-2AFD-E4D7D6CDBFF7}"/>
          </ac:spMkLst>
        </pc:spChg>
        <pc:spChg chg="add mod">
          <ac:chgData name="MINATO FUTOSHI" userId="06ad5bc6-d166-4f18-aa03-db86dadcea3a" providerId="ADAL" clId="{99805112-1720-44F2-BB03-664D5B59A82D}" dt="2024-02-29T01:44:57.623" v="11804" actId="1076"/>
          <ac:spMkLst>
            <pc:docMk/>
            <pc:sldMk cId="1381768357" sldId="392"/>
            <ac:spMk id="5" creationId="{58FD0089-515A-AB98-031D-11B334C0CB9C}"/>
          </ac:spMkLst>
        </pc:spChg>
        <pc:spChg chg="add del mod">
          <ac:chgData name="MINATO FUTOSHI" userId="06ad5bc6-d166-4f18-aa03-db86dadcea3a" providerId="ADAL" clId="{99805112-1720-44F2-BB03-664D5B59A82D}" dt="2024-02-27T01:19:36.022" v="5983" actId="478"/>
          <ac:spMkLst>
            <pc:docMk/>
            <pc:sldMk cId="1381768357" sldId="392"/>
            <ac:spMk id="6" creationId="{033DE60B-24DF-6E00-BF91-18B551FAD62B}"/>
          </ac:spMkLst>
        </pc:spChg>
        <pc:spChg chg="add del mod">
          <ac:chgData name="MINATO FUTOSHI" userId="06ad5bc6-d166-4f18-aa03-db86dadcea3a" providerId="ADAL" clId="{99805112-1720-44F2-BB03-664D5B59A82D}" dt="2024-03-01T06:43:38.290" v="18889" actId="21"/>
          <ac:spMkLst>
            <pc:docMk/>
            <pc:sldMk cId="1381768357" sldId="392"/>
            <ac:spMk id="6" creationId="{73CCE70F-8E8D-005D-9516-493C81639AFA}"/>
          </ac:spMkLst>
        </pc:spChg>
        <pc:spChg chg="add mod">
          <ac:chgData name="MINATO FUTOSHI" userId="06ad5bc6-d166-4f18-aa03-db86dadcea3a" providerId="ADAL" clId="{99805112-1720-44F2-BB03-664D5B59A82D}" dt="2024-03-01T06:44:48.083" v="18913" actId="1076"/>
          <ac:spMkLst>
            <pc:docMk/>
            <pc:sldMk cId="1381768357" sldId="392"/>
            <ac:spMk id="7" creationId="{61B5E4C4-F224-8698-F5EA-FE85B9D6EB92}"/>
          </ac:spMkLst>
        </pc:spChg>
        <pc:spChg chg="add del mod">
          <ac:chgData name="MINATO FUTOSHI" userId="06ad5bc6-d166-4f18-aa03-db86dadcea3a" providerId="ADAL" clId="{99805112-1720-44F2-BB03-664D5B59A82D}" dt="2024-02-29T01:44:53.979" v="11802" actId="478"/>
          <ac:spMkLst>
            <pc:docMk/>
            <pc:sldMk cId="1381768357" sldId="392"/>
            <ac:spMk id="7" creationId="{B057F143-7B61-B57A-3341-6772AB92AE46}"/>
          </ac:spMkLst>
        </pc:spChg>
        <pc:spChg chg="add mod">
          <ac:chgData name="MINATO FUTOSHI" userId="06ad5bc6-d166-4f18-aa03-db86dadcea3a" providerId="ADAL" clId="{99805112-1720-44F2-BB03-664D5B59A82D}" dt="2024-03-01T06:42:23.351" v="18871" actId="1076"/>
          <ac:spMkLst>
            <pc:docMk/>
            <pc:sldMk cId="1381768357" sldId="392"/>
            <ac:spMk id="8" creationId="{7EFDB60F-7216-ED1B-574B-C92D9B7F6521}"/>
          </ac:spMkLst>
        </pc:spChg>
        <pc:spChg chg="add del mod">
          <ac:chgData name="MINATO FUTOSHI" userId="06ad5bc6-d166-4f18-aa03-db86dadcea3a" providerId="ADAL" clId="{99805112-1720-44F2-BB03-664D5B59A82D}" dt="2024-03-01T06:43:26.295" v="18886" actId="21"/>
          <ac:spMkLst>
            <pc:docMk/>
            <pc:sldMk cId="1381768357" sldId="392"/>
            <ac:spMk id="9" creationId="{61B5E4C4-F224-8698-F5EA-FE85B9D6EB92}"/>
          </ac:spMkLst>
        </pc:spChg>
        <pc:spChg chg="add del mod">
          <ac:chgData name="MINATO FUTOSHI" userId="06ad5bc6-d166-4f18-aa03-db86dadcea3a" providerId="ADAL" clId="{99805112-1720-44F2-BB03-664D5B59A82D}" dt="2024-03-01T06:43:38.290" v="18889" actId="21"/>
          <ac:spMkLst>
            <pc:docMk/>
            <pc:sldMk cId="1381768357" sldId="392"/>
            <ac:spMk id="10" creationId="{922CC188-988C-183C-767B-664BCB9BDD8F}"/>
          </ac:spMkLst>
        </pc:spChg>
        <pc:spChg chg="add del mod">
          <ac:chgData name="MINATO FUTOSHI" userId="06ad5bc6-d166-4f18-aa03-db86dadcea3a" providerId="ADAL" clId="{99805112-1720-44F2-BB03-664D5B59A82D}" dt="2024-03-01T06:42:49.060" v="18879" actId="21"/>
          <ac:spMkLst>
            <pc:docMk/>
            <pc:sldMk cId="1381768357" sldId="392"/>
            <ac:spMk id="11" creationId="{27B62EEA-3386-B727-6065-2B4753CF8E4B}"/>
          </ac:spMkLst>
        </pc:spChg>
        <pc:spChg chg="add del mod">
          <ac:chgData name="MINATO FUTOSHI" userId="06ad5bc6-d166-4f18-aa03-db86dadcea3a" providerId="ADAL" clId="{99805112-1720-44F2-BB03-664D5B59A82D}" dt="2024-02-27T01:24:59.737" v="6164" actId="478"/>
          <ac:spMkLst>
            <pc:docMk/>
            <pc:sldMk cId="1381768357" sldId="392"/>
            <ac:spMk id="11" creationId="{DC0F7458-8477-FA2E-3A1E-EBCC55875B6E}"/>
          </ac:spMkLst>
        </pc:spChg>
        <pc:spChg chg="add del mod">
          <ac:chgData name="MINATO FUTOSHI" userId="06ad5bc6-d166-4f18-aa03-db86dadcea3a" providerId="ADAL" clId="{99805112-1720-44F2-BB03-664D5B59A82D}" dt="2024-03-01T06:43:38.290" v="18889" actId="21"/>
          <ac:spMkLst>
            <pc:docMk/>
            <pc:sldMk cId="1381768357" sldId="392"/>
            <ac:spMk id="13" creationId="{9125C2E5-26E1-35F2-9CF2-0824090E45F4}"/>
          </ac:spMkLst>
        </pc:spChg>
        <pc:spChg chg="add del mod">
          <ac:chgData name="MINATO FUTOSHI" userId="06ad5bc6-d166-4f18-aa03-db86dadcea3a" providerId="ADAL" clId="{99805112-1720-44F2-BB03-664D5B59A82D}" dt="2024-03-01T06:43:38.290" v="18889" actId="21"/>
          <ac:spMkLst>
            <pc:docMk/>
            <pc:sldMk cId="1381768357" sldId="392"/>
            <ac:spMk id="15" creationId="{CF35D7E9-CCE5-52DA-CB4B-AAC12FD4FCF8}"/>
          </ac:spMkLst>
        </pc:spChg>
        <pc:spChg chg="add del mod">
          <ac:chgData name="MINATO FUTOSHI" userId="06ad5bc6-d166-4f18-aa03-db86dadcea3a" providerId="ADAL" clId="{99805112-1720-44F2-BB03-664D5B59A82D}" dt="2024-03-01T06:43:38.290" v="18889" actId="21"/>
          <ac:spMkLst>
            <pc:docMk/>
            <pc:sldMk cId="1381768357" sldId="392"/>
            <ac:spMk id="17" creationId="{DE8120AE-B835-C9CB-BDBC-E2DBA94DABC5}"/>
          </ac:spMkLst>
        </pc:spChg>
        <pc:spChg chg="add mod">
          <ac:chgData name="MINATO FUTOSHI" userId="06ad5bc6-d166-4f18-aa03-db86dadcea3a" providerId="ADAL" clId="{99805112-1720-44F2-BB03-664D5B59A82D}" dt="2024-03-01T06:46:21.533" v="18966" actId="6549"/>
          <ac:spMkLst>
            <pc:docMk/>
            <pc:sldMk cId="1381768357" sldId="392"/>
            <ac:spMk id="18" creationId="{A8C5E68B-1B4F-367D-B331-C745CC103BA0}"/>
          </ac:spMkLst>
        </pc:spChg>
        <pc:spChg chg="add mod">
          <ac:chgData name="MINATO FUTOSHI" userId="06ad5bc6-d166-4f18-aa03-db86dadcea3a" providerId="ADAL" clId="{99805112-1720-44F2-BB03-664D5B59A82D}" dt="2024-03-01T06:46:24.785" v="18974" actId="6549"/>
          <ac:spMkLst>
            <pc:docMk/>
            <pc:sldMk cId="1381768357" sldId="392"/>
            <ac:spMk id="19" creationId="{583F3E4B-123A-F717-4594-8ED025FF5DB5}"/>
          </ac:spMkLst>
        </pc:spChg>
        <pc:spChg chg="add mod">
          <ac:chgData name="MINATO FUTOSHI" userId="06ad5bc6-d166-4f18-aa03-db86dadcea3a" providerId="ADAL" clId="{99805112-1720-44F2-BB03-664D5B59A82D}" dt="2024-03-01T07:13:03.653" v="19503" actId="115"/>
          <ac:spMkLst>
            <pc:docMk/>
            <pc:sldMk cId="1381768357" sldId="392"/>
            <ac:spMk id="20" creationId="{E0E776C2-7535-9C23-A352-AD4BCA301542}"/>
          </ac:spMkLst>
        </pc:spChg>
        <pc:spChg chg="add mod">
          <ac:chgData name="MINATO FUTOSHI" userId="06ad5bc6-d166-4f18-aa03-db86dadcea3a" providerId="ADAL" clId="{99805112-1720-44F2-BB03-664D5B59A82D}" dt="2024-03-01T06:42:37.785" v="18875" actId="1076"/>
          <ac:spMkLst>
            <pc:docMk/>
            <pc:sldMk cId="1381768357" sldId="392"/>
            <ac:spMk id="75" creationId="{0861A00B-9CAD-C144-0CE5-61FF1E9FAD54}"/>
          </ac:spMkLst>
        </pc:spChg>
        <pc:spChg chg="add mod">
          <ac:chgData name="MINATO FUTOSHI" userId="06ad5bc6-d166-4f18-aa03-db86dadcea3a" providerId="ADAL" clId="{99805112-1720-44F2-BB03-664D5B59A82D}" dt="2024-03-01T06:45:51.924" v="18919" actId="1076"/>
          <ac:spMkLst>
            <pc:docMk/>
            <pc:sldMk cId="1381768357" sldId="392"/>
            <ac:spMk id="82" creationId="{272AB242-5539-3E26-5723-6E5CC4C1CB49}"/>
          </ac:spMkLst>
        </pc:spChg>
        <pc:spChg chg="add mod">
          <ac:chgData name="MINATO FUTOSHI" userId="06ad5bc6-d166-4f18-aa03-db86dadcea3a" providerId="ADAL" clId="{99805112-1720-44F2-BB03-664D5B59A82D}" dt="2024-03-01T06:42:37.785" v="18875" actId="1076"/>
          <ac:spMkLst>
            <pc:docMk/>
            <pc:sldMk cId="1381768357" sldId="392"/>
            <ac:spMk id="88" creationId="{716AB7EA-0B58-45D2-509C-6CF326750529}"/>
          </ac:spMkLst>
        </pc:spChg>
        <pc:spChg chg="add mod">
          <ac:chgData name="MINATO FUTOSHI" userId="06ad5bc6-d166-4f18-aa03-db86dadcea3a" providerId="ADAL" clId="{99805112-1720-44F2-BB03-664D5B59A82D}" dt="2024-03-01T06:42:37.785" v="18875" actId="1076"/>
          <ac:spMkLst>
            <pc:docMk/>
            <pc:sldMk cId="1381768357" sldId="392"/>
            <ac:spMk id="89" creationId="{E54CA226-13B2-4332-4672-AA4B57183309}"/>
          </ac:spMkLst>
        </pc:spChg>
        <pc:spChg chg="add mod">
          <ac:chgData name="MINATO FUTOSHI" userId="06ad5bc6-d166-4f18-aa03-db86dadcea3a" providerId="ADAL" clId="{99805112-1720-44F2-BB03-664D5B59A82D}" dt="2024-03-01T06:42:37.785" v="18875" actId="1076"/>
          <ac:spMkLst>
            <pc:docMk/>
            <pc:sldMk cId="1381768357" sldId="392"/>
            <ac:spMk id="90" creationId="{54C4B484-88AD-291E-E7DC-ED8B475E0AF6}"/>
          </ac:spMkLst>
        </pc:spChg>
        <pc:spChg chg="add mod">
          <ac:chgData name="MINATO FUTOSHI" userId="06ad5bc6-d166-4f18-aa03-db86dadcea3a" providerId="ADAL" clId="{99805112-1720-44F2-BB03-664D5B59A82D}" dt="2024-03-01T06:42:37.785" v="18875" actId="1076"/>
          <ac:spMkLst>
            <pc:docMk/>
            <pc:sldMk cId="1381768357" sldId="392"/>
            <ac:spMk id="91" creationId="{0C37DD44-0E89-434E-3BC6-175399FAB92D}"/>
          </ac:spMkLst>
        </pc:spChg>
        <pc:spChg chg="add mod">
          <ac:chgData name="MINATO FUTOSHI" userId="06ad5bc6-d166-4f18-aa03-db86dadcea3a" providerId="ADAL" clId="{99805112-1720-44F2-BB03-664D5B59A82D}" dt="2024-03-01T06:45:51.924" v="18919" actId="1076"/>
          <ac:spMkLst>
            <pc:docMk/>
            <pc:sldMk cId="1381768357" sldId="392"/>
            <ac:spMk id="92" creationId="{0C889021-4623-4CB9-AD38-1B13D0159CEC}"/>
          </ac:spMkLst>
        </pc:spChg>
        <pc:spChg chg="add mod">
          <ac:chgData name="MINATO FUTOSHI" userId="06ad5bc6-d166-4f18-aa03-db86dadcea3a" providerId="ADAL" clId="{99805112-1720-44F2-BB03-664D5B59A82D}" dt="2024-03-01T06:45:51.924" v="18919" actId="1076"/>
          <ac:spMkLst>
            <pc:docMk/>
            <pc:sldMk cId="1381768357" sldId="392"/>
            <ac:spMk id="93" creationId="{ACBFBE35-0CF7-8E57-A829-739F5378C5E4}"/>
          </ac:spMkLst>
        </pc:spChg>
        <pc:spChg chg="add mod">
          <ac:chgData name="MINATO FUTOSHI" userId="06ad5bc6-d166-4f18-aa03-db86dadcea3a" providerId="ADAL" clId="{99805112-1720-44F2-BB03-664D5B59A82D}" dt="2024-03-01T06:45:51.924" v="18919" actId="1076"/>
          <ac:spMkLst>
            <pc:docMk/>
            <pc:sldMk cId="1381768357" sldId="392"/>
            <ac:spMk id="94" creationId="{93A444E3-DB0B-F167-4AF0-A2F7D7B351DD}"/>
          </ac:spMkLst>
        </pc:spChg>
        <pc:spChg chg="add mod">
          <ac:chgData name="MINATO FUTOSHI" userId="06ad5bc6-d166-4f18-aa03-db86dadcea3a" providerId="ADAL" clId="{99805112-1720-44F2-BB03-664D5B59A82D}" dt="2024-03-01T06:45:51.924" v="18919" actId="1076"/>
          <ac:spMkLst>
            <pc:docMk/>
            <pc:sldMk cId="1381768357" sldId="392"/>
            <ac:spMk id="95" creationId="{75CA1CC1-8216-FB06-7FC3-34F8E8C05662}"/>
          </ac:spMkLst>
        </pc:spChg>
        <pc:spChg chg="add mod">
          <ac:chgData name="MINATO FUTOSHI" userId="06ad5bc6-d166-4f18-aa03-db86dadcea3a" providerId="ADAL" clId="{99805112-1720-44F2-BB03-664D5B59A82D}" dt="2024-03-01T06:46:35.667" v="18978" actId="14100"/>
          <ac:spMkLst>
            <pc:docMk/>
            <pc:sldMk cId="1381768357" sldId="392"/>
            <ac:spMk id="97" creationId="{B58FA494-6670-85A7-422A-B528883ADD82}"/>
          </ac:spMkLst>
        </pc:spChg>
        <pc:grpChg chg="add mod">
          <ac:chgData name="MINATO FUTOSHI" userId="06ad5bc6-d166-4f18-aa03-db86dadcea3a" providerId="ADAL" clId="{99805112-1720-44F2-BB03-664D5B59A82D}" dt="2024-03-01T06:42:37.785" v="18875" actId="1076"/>
          <ac:grpSpMkLst>
            <pc:docMk/>
            <pc:sldMk cId="1381768357" sldId="392"/>
            <ac:grpSpMk id="71" creationId="{2135FEE1-3637-49E6-B387-95691C692F34}"/>
          </ac:grpSpMkLst>
        </pc:grpChg>
        <pc:grpChg chg="add mod">
          <ac:chgData name="MINATO FUTOSHI" userId="06ad5bc6-d166-4f18-aa03-db86dadcea3a" providerId="ADAL" clId="{99805112-1720-44F2-BB03-664D5B59A82D}" dt="2024-03-01T06:45:51.924" v="18919" actId="1076"/>
          <ac:grpSpMkLst>
            <pc:docMk/>
            <pc:sldMk cId="1381768357" sldId="392"/>
            <ac:grpSpMk id="78" creationId="{AE6013DD-D2CB-056F-A63C-4A5572E871EF}"/>
          </ac:grpSpMkLst>
        </pc:grpChg>
        <pc:cxnChg chg="add mod">
          <ac:chgData name="MINATO FUTOSHI" userId="06ad5bc6-d166-4f18-aa03-db86dadcea3a" providerId="ADAL" clId="{99805112-1720-44F2-BB03-664D5B59A82D}" dt="2024-03-01T06:45:34.772" v="18918" actId="208"/>
          <ac:cxnSpMkLst>
            <pc:docMk/>
            <pc:sldMk cId="1381768357" sldId="392"/>
            <ac:cxnSpMk id="14" creationId="{51B87ABB-9179-C9EC-C196-24792A9E4A9D}"/>
          </ac:cxnSpMkLst>
        </pc:cxnChg>
        <pc:cxnChg chg="add mod">
          <ac:chgData name="MINATO FUTOSHI" userId="06ad5bc6-d166-4f18-aa03-db86dadcea3a" providerId="ADAL" clId="{99805112-1720-44F2-BB03-664D5B59A82D}" dt="2024-03-01T06:42:37.785" v="18875" actId="1076"/>
          <ac:cxnSpMkLst>
            <pc:docMk/>
            <pc:sldMk cId="1381768357" sldId="392"/>
            <ac:cxnSpMk id="64" creationId="{F7E05CAA-8010-989B-C62E-0C502AFE56CC}"/>
          </ac:cxnSpMkLst>
        </pc:cxnChg>
        <pc:cxnChg chg="add mod">
          <ac:chgData name="MINATO FUTOSHI" userId="06ad5bc6-d166-4f18-aa03-db86dadcea3a" providerId="ADAL" clId="{99805112-1720-44F2-BB03-664D5B59A82D}" dt="2024-03-01T06:42:37.785" v="18875" actId="1076"/>
          <ac:cxnSpMkLst>
            <pc:docMk/>
            <pc:sldMk cId="1381768357" sldId="392"/>
            <ac:cxnSpMk id="65" creationId="{54104DA2-DF1A-2E1F-E3AF-30DF21A64B62}"/>
          </ac:cxnSpMkLst>
        </pc:cxnChg>
        <pc:cxnChg chg="mod">
          <ac:chgData name="MINATO FUTOSHI" userId="06ad5bc6-d166-4f18-aa03-db86dadcea3a" providerId="ADAL" clId="{99805112-1720-44F2-BB03-664D5B59A82D}" dt="2024-03-01T06:42:33.610" v="18874"/>
          <ac:cxnSpMkLst>
            <pc:docMk/>
            <pc:sldMk cId="1381768357" sldId="392"/>
            <ac:cxnSpMk id="69" creationId="{95E50A7B-A25D-B44E-624A-384DCD92CA7D}"/>
          </ac:cxnSpMkLst>
        </pc:cxnChg>
        <pc:cxnChg chg="mod">
          <ac:chgData name="MINATO FUTOSHI" userId="06ad5bc6-d166-4f18-aa03-db86dadcea3a" providerId="ADAL" clId="{99805112-1720-44F2-BB03-664D5B59A82D}" dt="2024-03-01T06:42:33.610" v="18874"/>
          <ac:cxnSpMkLst>
            <pc:docMk/>
            <pc:sldMk cId="1381768357" sldId="392"/>
            <ac:cxnSpMk id="70" creationId="{0BA6C5FB-9C14-73F3-755B-1F7A8246618E}"/>
          </ac:cxnSpMkLst>
        </pc:cxnChg>
        <pc:cxnChg chg="add mod">
          <ac:chgData name="MINATO FUTOSHI" userId="06ad5bc6-d166-4f18-aa03-db86dadcea3a" providerId="ADAL" clId="{99805112-1720-44F2-BB03-664D5B59A82D}" dt="2024-03-01T06:42:37.785" v="18875" actId="1076"/>
          <ac:cxnSpMkLst>
            <pc:docMk/>
            <pc:sldMk cId="1381768357" sldId="392"/>
            <ac:cxnSpMk id="73" creationId="{8CDBC38C-CA2F-1649-4D5E-F09E3894992E}"/>
          </ac:cxnSpMkLst>
        </pc:cxnChg>
        <pc:cxnChg chg="add mod">
          <ac:chgData name="MINATO FUTOSHI" userId="06ad5bc6-d166-4f18-aa03-db86dadcea3a" providerId="ADAL" clId="{99805112-1720-44F2-BB03-664D5B59A82D}" dt="2024-03-01T06:45:51.924" v="18919" actId="1076"/>
          <ac:cxnSpMkLst>
            <pc:docMk/>
            <pc:sldMk cId="1381768357" sldId="392"/>
            <ac:cxnSpMk id="76" creationId="{82B44C49-F5E1-3FA4-103E-268E8C65125A}"/>
          </ac:cxnSpMkLst>
        </pc:cxnChg>
        <pc:cxnChg chg="add mod">
          <ac:chgData name="MINATO FUTOSHI" userId="06ad5bc6-d166-4f18-aa03-db86dadcea3a" providerId="ADAL" clId="{99805112-1720-44F2-BB03-664D5B59A82D}" dt="2024-03-01T06:45:51.924" v="18919" actId="1076"/>
          <ac:cxnSpMkLst>
            <pc:docMk/>
            <pc:sldMk cId="1381768357" sldId="392"/>
            <ac:cxnSpMk id="77" creationId="{EF62BBB2-BDFC-F425-88A9-52112872109E}"/>
          </ac:cxnSpMkLst>
        </pc:cxnChg>
        <pc:cxnChg chg="mod">
          <ac:chgData name="MINATO FUTOSHI" userId="06ad5bc6-d166-4f18-aa03-db86dadcea3a" providerId="ADAL" clId="{99805112-1720-44F2-BB03-664D5B59A82D}" dt="2024-03-01T06:42:33.610" v="18874"/>
          <ac:cxnSpMkLst>
            <pc:docMk/>
            <pc:sldMk cId="1381768357" sldId="392"/>
            <ac:cxnSpMk id="79" creationId="{BE086AC7-A7CD-A597-7C35-FB97DC0CCC79}"/>
          </ac:cxnSpMkLst>
        </pc:cxnChg>
        <pc:cxnChg chg="mod">
          <ac:chgData name="MINATO FUTOSHI" userId="06ad5bc6-d166-4f18-aa03-db86dadcea3a" providerId="ADAL" clId="{99805112-1720-44F2-BB03-664D5B59A82D}" dt="2024-03-01T06:42:33.610" v="18874"/>
          <ac:cxnSpMkLst>
            <pc:docMk/>
            <pc:sldMk cId="1381768357" sldId="392"/>
            <ac:cxnSpMk id="80" creationId="{664B50D2-23A7-14C1-1305-317361ACB82B}"/>
          </ac:cxnSpMkLst>
        </pc:cxnChg>
        <pc:cxnChg chg="add mod">
          <ac:chgData name="MINATO FUTOSHI" userId="06ad5bc6-d166-4f18-aa03-db86dadcea3a" providerId="ADAL" clId="{99805112-1720-44F2-BB03-664D5B59A82D}" dt="2024-03-01T06:45:51.924" v="18919" actId="1076"/>
          <ac:cxnSpMkLst>
            <pc:docMk/>
            <pc:sldMk cId="1381768357" sldId="392"/>
            <ac:cxnSpMk id="81" creationId="{7DD2C92A-78B8-0D2E-1353-A5F8D8E2ED96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1T06:17:39.955" v="18138" actId="1076"/>
        <pc:sldMkLst>
          <pc:docMk/>
          <pc:sldMk cId="135325502" sldId="393"/>
        </pc:sldMkLst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" creationId="{99A4A260-4FF0-7593-8BBB-23A829ECE07F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4" creationId="{A4222D3C-F5CF-32C4-9303-892D9A0F5E7A}"/>
          </ac:spMkLst>
        </pc:spChg>
        <pc:spChg chg="add del mod">
          <ac:chgData name="MINATO FUTOSHI" userId="06ad5bc6-d166-4f18-aa03-db86dadcea3a" providerId="ADAL" clId="{99805112-1720-44F2-BB03-664D5B59A82D}" dt="2024-02-25T01:53:37.904" v="3194" actId="21"/>
          <ac:spMkLst>
            <pc:docMk/>
            <pc:sldMk cId="135325502" sldId="393"/>
            <ac:spMk id="5" creationId="{344C61C5-BB3E-67AF-91FB-7ADA1802F79D}"/>
          </ac:spMkLst>
        </pc:spChg>
        <pc:spChg chg="add mod">
          <ac:chgData name="MINATO FUTOSHI" userId="06ad5bc6-d166-4f18-aa03-db86dadcea3a" providerId="ADAL" clId="{99805112-1720-44F2-BB03-664D5B59A82D}" dt="2024-03-01T06:10:21.697" v="17935" actId="1035"/>
          <ac:spMkLst>
            <pc:docMk/>
            <pc:sldMk cId="135325502" sldId="393"/>
            <ac:spMk id="5" creationId="{90D4AFF8-1FC9-5B54-68EB-874DDB6B3FB3}"/>
          </ac:spMkLst>
        </pc:spChg>
        <pc:spChg chg="add mod">
          <ac:chgData name="MINATO FUTOSHI" userId="06ad5bc6-d166-4f18-aa03-db86dadcea3a" providerId="ADAL" clId="{99805112-1720-44F2-BB03-664D5B59A82D}" dt="2024-03-01T06:11:44.838" v="18030" actId="14100"/>
          <ac:spMkLst>
            <pc:docMk/>
            <pc:sldMk cId="135325502" sldId="393"/>
            <ac:spMk id="6" creationId="{17FE8851-5A26-A9CD-3F2E-F2734625D841}"/>
          </ac:spMkLst>
        </pc:spChg>
        <pc:spChg chg="add mod">
          <ac:chgData name="MINATO FUTOSHI" userId="06ad5bc6-d166-4f18-aa03-db86dadcea3a" providerId="ADAL" clId="{99805112-1720-44F2-BB03-664D5B59A82D}" dt="2024-02-29T01:34:00.296" v="11541" actId="1076"/>
          <ac:spMkLst>
            <pc:docMk/>
            <pc:sldMk cId="135325502" sldId="393"/>
            <ac:spMk id="7" creationId="{F4A6D9C6-BEFA-D82D-61BE-4B91D26891C0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8" creationId="{B8E9D08A-443B-2750-DDB7-2917C2D3F840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9" creationId="{1AA30675-7DED-4438-2FC7-EFDDA92AA570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0" creationId="{A80C0EE3-5840-A6A0-976E-6FC289DF7ABD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1" creationId="{6DF3F36F-4D9A-8618-2314-13E906ACC00F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2" creationId="{F76CAD8C-50C8-BA34-E0A8-0E3EB6F17287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3" creationId="{79E06D84-CF61-7E4D-3D3B-9F159AC05BF7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4" creationId="{F452BD18-8B87-4248-D44C-8302637576CD}"/>
          </ac:spMkLst>
        </pc:spChg>
        <pc:spChg chg="add mod">
          <ac:chgData name="MINATO FUTOSHI" userId="06ad5bc6-d166-4f18-aa03-db86dadcea3a" providerId="ADAL" clId="{99805112-1720-44F2-BB03-664D5B59A82D}" dt="2024-03-01T06:13:41.981" v="18059" actId="1076"/>
          <ac:spMkLst>
            <pc:docMk/>
            <pc:sldMk cId="135325502" sldId="393"/>
            <ac:spMk id="15" creationId="{BCBFBD31-E314-93C9-09B0-E0BEE2ABB3BD}"/>
          </ac:spMkLst>
        </pc:spChg>
        <pc:spChg chg="add mod">
          <ac:chgData name="MINATO FUTOSHI" userId="06ad5bc6-d166-4f18-aa03-db86dadcea3a" providerId="ADAL" clId="{99805112-1720-44F2-BB03-664D5B59A82D}" dt="2024-02-25T21:30:57.319" v="3852" actId="1076"/>
          <ac:spMkLst>
            <pc:docMk/>
            <pc:sldMk cId="135325502" sldId="393"/>
            <ac:spMk id="16" creationId="{393E8C49-2226-9FDD-A785-CBA10A600C6D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7" creationId="{C08C7BA8-5496-B8F1-ECC6-B441402DDE62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18" creationId="{0F149C3F-3DDF-6AD3-6AF4-0FDEF9992A38}"/>
          </ac:spMkLst>
        </pc:spChg>
        <pc:spChg chg="add mod">
          <ac:chgData name="MINATO FUTOSHI" userId="06ad5bc6-d166-4f18-aa03-db86dadcea3a" providerId="ADAL" clId="{99805112-1720-44F2-BB03-664D5B59A82D}" dt="2024-02-25T21:30:54.464" v="3851" actId="1076"/>
          <ac:spMkLst>
            <pc:docMk/>
            <pc:sldMk cId="135325502" sldId="393"/>
            <ac:spMk id="19" creationId="{A3D1D88C-61E3-1BBF-D9C9-2EA651DCC304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20" creationId="{4395D998-CF05-E159-7766-C5F0B7E45FD4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21" creationId="{968A7754-7457-6A0D-0E3A-F35A4A492B83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22" creationId="{B2B7B68F-C7AF-C764-5E73-E00833153D30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23" creationId="{1175FAFF-C3AB-A9E1-83A3-F0CA2E7D9CD8}"/>
          </ac:spMkLst>
        </pc:spChg>
        <pc:spChg chg="add mod">
          <ac:chgData name="MINATO FUTOSHI" userId="06ad5bc6-d166-4f18-aa03-db86dadcea3a" providerId="ADAL" clId="{99805112-1720-44F2-BB03-664D5B59A82D}" dt="2024-02-25T21:31:09.705" v="3856" actId="1076"/>
          <ac:spMkLst>
            <pc:docMk/>
            <pc:sldMk cId="135325502" sldId="393"/>
            <ac:spMk id="24" creationId="{DBDDEE1A-BCA2-4497-B4B8-BA73F8B65EDA}"/>
          </ac:spMkLst>
        </pc:spChg>
        <pc:spChg chg="add mod">
          <ac:chgData name="MINATO FUTOSHI" userId="06ad5bc6-d166-4f18-aa03-db86dadcea3a" providerId="ADAL" clId="{99805112-1720-44F2-BB03-664D5B59A82D}" dt="2024-02-25T21:30:46.792" v="3849" actId="164"/>
          <ac:spMkLst>
            <pc:docMk/>
            <pc:sldMk cId="135325502" sldId="393"/>
            <ac:spMk id="25" creationId="{CEE24F0E-3908-98BF-54F7-F63D0CDA7F4D}"/>
          </ac:spMkLst>
        </pc:spChg>
        <pc:spChg chg="add mod">
          <ac:chgData name="MINATO FUTOSHI" userId="06ad5bc6-d166-4f18-aa03-db86dadcea3a" providerId="ADAL" clId="{99805112-1720-44F2-BB03-664D5B59A82D}" dt="2024-02-25T21:31:00.338" v="3853" actId="1076"/>
          <ac:spMkLst>
            <pc:docMk/>
            <pc:sldMk cId="135325502" sldId="393"/>
            <ac:spMk id="26" creationId="{C9E183B5-3498-DDDA-C97B-1BE5C90B06DF}"/>
          </ac:spMkLst>
        </pc:spChg>
        <pc:spChg chg="add mod">
          <ac:chgData name="MINATO FUTOSHI" userId="06ad5bc6-d166-4f18-aa03-db86dadcea3a" providerId="ADAL" clId="{99805112-1720-44F2-BB03-664D5B59A82D}" dt="2024-03-01T06:13:44.005" v="18060" actId="1076"/>
          <ac:spMkLst>
            <pc:docMk/>
            <pc:sldMk cId="135325502" sldId="393"/>
            <ac:spMk id="27" creationId="{ED532B7C-9EA1-7BD1-BE53-1E31F8C09E69}"/>
          </ac:spMkLst>
        </pc:spChg>
        <pc:spChg chg="add del mod">
          <ac:chgData name="MINATO FUTOSHI" userId="06ad5bc6-d166-4f18-aa03-db86dadcea3a" providerId="ADAL" clId="{99805112-1720-44F2-BB03-664D5B59A82D}" dt="2024-02-27T01:01:03.663" v="5153"/>
          <ac:spMkLst>
            <pc:docMk/>
            <pc:sldMk cId="135325502" sldId="393"/>
            <ac:spMk id="28" creationId="{3E491BA9-9051-4962-ADD2-FA0543560C83}"/>
          </ac:spMkLst>
        </pc:spChg>
        <pc:spChg chg="add mod">
          <ac:chgData name="MINATO FUTOSHI" userId="06ad5bc6-d166-4f18-aa03-db86dadcea3a" providerId="ADAL" clId="{99805112-1720-44F2-BB03-664D5B59A82D}" dt="2024-03-01T06:16:36.045" v="18131" actId="14100"/>
          <ac:spMkLst>
            <pc:docMk/>
            <pc:sldMk cId="135325502" sldId="393"/>
            <ac:spMk id="28" creationId="{A8DD4F3C-92A8-3DEC-CA3D-C33AA60C7B12}"/>
          </ac:spMkLst>
        </pc:spChg>
        <pc:spChg chg="add del mod">
          <ac:chgData name="MINATO FUTOSHI" userId="06ad5bc6-d166-4f18-aa03-db86dadcea3a" providerId="ADAL" clId="{99805112-1720-44F2-BB03-664D5B59A82D}" dt="2024-02-25T01:52:16.022" v="3171" actId="478"/>
          <ac:spMkLst>
            <pc:docMk/>
            <pc:sldMk cId="135325502" sldId="393"/>
            <ac:spMk id="28" creationId="{B24E2691-5DFA-9B63-72F3-8CC70B18D26E}"/>
          </ac:spMkLst>
        </pc:spChg>
        <pc:spChg chg="add mod">
          <ac:chgData name="MINATO FUTOSHI" userId="06ad5bc6-d166-4f18-aa03-db86dadcea3a" providerId="ADAL" clId="{99805112-1720-44F2-BB03-664D5B59A82D}" dt="2024-03-01T06:16:21.246" v="18110" actId="6549"/>
          <ac:spMkLst>
            <pc:docMk/>
            <pc:sldMk cId="135325502" sldId="393"/>
            <ac:spMk id="29" creationId="{15EED4EE-C876-BAD0-671B-A415FB0D6F7E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0" creationId="{177BDFB4-E420-5907-1C47-C5DED8AD34C1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1" creationId="{3F728EBE-74A1-E732-FB38-D86FF92C8418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2" creationId="{E2C096E9-EC4C-D113-67B4-4B14A56DDCA0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3" creationId="{E0F82104-6D0E-BAE5-3553-523CF3FC3F5E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4" creationId="{66430FBD-730B-B676-5412-5B123E08ECE1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5" creationId="{40FDCFDC-67E8-7CBC-D2E8-BA99AD2E76B5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6" creationId="{9ABA5021-7DAE-F648-741B-BA4B54BBFCBF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7" creationId="{D6CD750D-03F7-944F-A789-462BBC11C820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8" creationId="{AC47A994-D6DB-B3AB-1803-621C76CE3FBE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39" creationId="{4A1D3D9E-8A85-CE02-1902-BA8FCD331F0B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0" creationId="{2500D36C-7040-FBDA-4641-F10F7050221A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1" creationId="{93588912-5D5B-019C-E8FA-0850D10E6466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2" creationId="{32B8B544-149C-50EC-20BC-32D34565E12F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3" creationId="{52E49647-8359-9683-0234-A78920C190FB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4" creationId="{8B7448F3-AA2D-AE76-AE15-DAE725523509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5" creationId="{7E166781-CC86-D481-8401-4C9D86421CAE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6" creationId="{13DDC115-3E95-6921-E43D-09CF2DE6C7B5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7" creationId="{F4609F44-2C37-AC81-B66C-A8CE0571DE80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8" creationId="{79B538C0-DC7D-E8FA-5115-8AB9E795CF39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49" creationId="{70CF73CD-A292-233D-0396-CE0CE10ECF5E}"/>
          </ac:spMkLst>
        </pc:spChg>
        <pc:spChg chg="add mod">
          <ac:chgData name="MINATO FUTOSHI" userId="06ad5bc6-d166-4f18-aa03-db86dadcea3a" providerId="ADAL" clId="{99805112-1720-44F2-BB03-664D5B59A82D}" dt="2024-02-25T21:30:37.694" v="3847" actId="164"/>
          <ac:spMkLst>
            <pc:docMk/>
            <pc:sldMk cId="135325502" sldId="393"/>
            <ac:spMk id="50" creationId="{401ED5D0-3AF0-0651-BD08-364665C15B07}"/>
          </ac:spMkLst>
        </pc:spChg>
        <pc:spChg chg="add mod">
          <ac:chgData name="MINATO FUTOSHI" userId="06ad5bc6-d166-4f18-aa03-db86dadcea3a" providerId="ADAL" clId="{99805112-1720-44F2-BB03-664D5B59A82D}" dt="2024-03-01T06:11:56.052" v="18032" actId="14100"/>
          <ac:spMkLst>
            <pc:docMk/>
            <pc:sldMk cId="135325502" sldId="393"/>
            <ac:spMk id="51" creationId="{13B8CAF7-6755-5283-219D-E56F2967DABB}"/>
          </ac:spMkLst>
        </pc:spChg>
        <pc:spChg chg="add mod">
          <ac:chgData name="MINATO FUTOSHI" userId="06ad5bc6-d166-4f18-aa03-db86dadcea3a" providerId="ADAL" clId="{99805112-1720-44F2-BB03-664D5B59A82D}" dt="2024-03-01T06:16:24.924" v="18111" actId="1076"/>
          <ac:spMkLst>
            <pc:docMk/>
            <pc:sldMk cId="135325502" sldId="393"/>
            <ac:spMk id="52" creationId="{F71EB832-D505-A57F-19C6-25E40B2E3034}"/>
          </ac:spMkLst>
        </pc:spChg>
        <pc:spChg chg="add mod">
          <ac:chgData name="MINATO FUTOSHI" userId="06ad5bc6-d166-4f18-aa03-db86dadcea3a" providerId="ADAL" clId="{99805112-1720-44F2-BB03-664D5B59A82D}" dt="2024-03-01T06:10:21.697" v="17935" actId="1035"/>
          <ac:spMkLst>
            <pc:docMk/>
            <pc:sldMk cId="135325502" sldId="393"/>
            <ac:spMk id="53" creationId="{472B6638-2DEB-FC7B-AB4D-9DAC1EA6371B}"/>
          </ac:spMkLst>
        </pc:spChg>
        <pc:spChg chg="add mod">
          <ac:chgData name="MINATO FUTOSHI" userId="06ad5bc6-d166-4f18-aa03-db86dadcea3a" providerId="ADAL" clId="{99805112-1720-44F2-BB03-664D5B59A82D}" dt="2024-03-01T06:10:35.063" v="17958" actId="1036"/>
          <ac:spMkLst>
            <pc:docMk/>
            <pc:sldMk cId="135325502" sldId="393"/>
            <ac:spMk id="54" creationId="{42F4DB68-1868-8736-6650-D2005D9D39BB}"/>
          </ac:spMkLst>
        </pc:spChg>
        <pc:spChg chg="add del mod">
          <ac:chgData name="MINATO FUTOSHI" userId="06ad5bc6-d166-4f18-aa03-db86dadcea3a" providerId="ADAL" clId="{99805112-1720-44F2-BB03-664D5B59A82D}" dt="2024-02-27T01:03:21.118" v="5198"/>
          <ac:spMkLst>
            <pc:docMk/>
            <pc:sldMk cId="135325502" sldId="393"/>
            <ac:spMk id="55" creationId="{11D42D1B-45D4-F614-EE16-EEB9517F770C}"/>
          </ac:spMkLst>
        </pc:spChg>
        <pc:spChg chg="add mod">
          <ac:chgData name="MINATO FUTOSHI" userId="06ad5bc6-d166-4f18-aa03-db86dadcea3a" providerId="ADAL" clId="{99805112-1720-44F2-BB03-664D5B59A82D}" dt="2024-03-01T06:10:35.063" v="17958" actId="1036"/>
          <ac:spMkLst>
            <pc:docMk/>
            <pc:sldMk cId="135325502" sldId="393"/>
            <ac:spMk id="55" creationId="{33EA5A6B-06CF-93F9-3D16-895C72AF9ABB}"/>
          </ac:spMkLst>
        </pc:spChg>
        <pc:spChg chg="add del mod">
          <ac:chgData name="MINATO FUTOSHI" userId="06ad5bc6-d166-4f18-aa03-db86dadcea3a" providerId="ADAL" clId="{99805112-1720-44F2-BB03-664D5B59A82D}" dt="2024-02-28T01:32:09.978" v="8664" actId="21"/>
          <ac:spMkLst>
            <pc:docMk/>
            <pc:sldMk cId="135325502" sldId="393"/>
            <ac:spMk id="55" creationId="{70F48A34-5943-EF37-9386-FF19E271433F}"/>
          </ac:spMkLst>
        </pc:spChg>
        <pc:spChg chg="add mod">
          <ac:chgData name="MINATO FUTOSHI" userId="06ad5bc6-d166-4f18-aa03-db86dadcea3a" providerId="ADAL" clId="{99805112-1720-44F2-BB03-664D5B59A82D}" dt="2024-03-01T06:10:16.949" v="17917" actId="1076"/>
          <ac:spMkLst>
            <pc:docMk/>
            <pc:sldMk cId="135325502" sldId="393"/>
            <ac:spMk id="56" creationId="{BA7AAE19-F689-2696-ED33-DD05BC4AA9FE}"/>
          </ac:spMkLst>
        </pc:spChg>
        <pc:spChg chg="add mod">
          <ac:chgData name="MINATO FUTOSHI" userId="06ad5bc6-d166-4f18-aa03-db86dadcea3a" providerId="ADAL" clId="{99805112-1720-44F2-BB03-664D5B59A82D}" dt="2024-03-01T06:10:40.317" v="17984" actId="1036"/>
          <ac:spMkLst>
            <pc:docMk/>
            <pc:sldMk cId="135325502" sldId="393"/>
            <ac:spMk id="57" creationId="{3926176E-CBB8-6038-120A-7184FA829098}"/>
          </ac:spMkLst>
        </pc:spChg>
        <pc:spChg chg="add mod">
          <ac:chgData name="MINATO FUTOSHI" userId="06ad5bc6-d166-4f18-aa03-db86dadcea3a" providerId="ADAL" clId="{99805112-1720-44F2-BB03-664D5B59A82D}" dt="2024-03-01T06:12:01.229" v="18034" actId="1076"/>
          <ac:spMkLst>
            <pc:docMk/>
            <pc:sldMk cId="135325502" sldId="393"/>
            <ac:spMk id="58" creationId="{3BAA4398-423E-FE13-E93D-44C5D3C2DFB4}"/>
          </ac:spMkLst>
        </pc:spChg>
        <pc:spChg chg="add mod">
          <ac:chgData name="MINATO FUTOSHI" userId="06ad5bc6-d166-4f18-aa03-db86dadcea3a" providerId="ADAL" clId="{99805112-1720-44F2-BB03-664D5B59A82D}" dt="2024-03-01T06:10:21.697" v="17935" actId="1035"/>
          <ac:spMkLst>
            <pc:docMk/>
            <pc:sldMk cId="135325502" sldId="393"/>
            <ac:spMk id="60" creationId="{7B98D9F0-0AC0-6FD5-4BF2-A1727383C103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0" creationId="{1F90129C-0B9F-5529-FE3F-FAD77A8287CC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1" creationId="{7861878B-E45F-B6F0-2A33-7CC7D953DAED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2" creationId="{CD81C4A2-314F-F6D2-DF3E-B432E8D7C467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3" creationId="{B36CFF66-AF66-AE7B-793F-43AE00F02786}"/>
          </ac:spMkLst>
        </pc:spChg>
        <pc:spChg chg="mod">
          <ac:chgData name="MINATO FUTOSHI" userId="06ad5bc6-d166-4f18-aa03-db86dadcea3a" providerId="ADAL" clId="{99805112-1720-44F2-BB03-664D5B59A82D}" dt="2024-02-25T21:30:13.080" v="3845" actId="1037"/>
          <ac:spMkLst>
            <pc:docMk/>
            <pc:sldMk cId="135325502" sldId="393"/>
            <ac:spMk id="74" creationId="{013CBE77-7BD7-8B5A-5B78-7F52BA0A4F35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5" creationId="{D53B4717-A465-9242-6EE9-3369D2BCD52A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6" creationId="{90E6EC84-AF2B-0198-EFA4-8CF99D2665EA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7" creationId="{5D3A5A15-428C-F640-29DB-3B08BF15F4AC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8" creationId="{FFECED67-389A-E985-93F4-155EECB1AA99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79" creationId="{EA4D19E3-BE71-4AB7-EA91-2F9B14D23423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80" creationId="{AA9B35C0-9063-9D96-806F-64EDF7D9CBE2}"/>
          </ac:spMkLst>
        </pc:spChg>
        <pc:spChg chg="mod">
          <ac:chgData name="MINATO FUTOSHI" userId="06ad5bc6-d166-4f18-aa03-db86dadcea3a" providerId="ADAL" clId="{99805112-1720-44F2-BB03-664D5B59A82D}" dt="2024-02-25T21:29:37.211" v="3835"/>
          <ac:spMkLst>
            <pc:docMk/>
            <pc:sldMk cId="135325502" sldId="393"/>
            <ac:spMk id="82" creationId="{B13B4DBC-08EE-C7F7-C76A-7388B2E7C5A4}"/>
          </ac:spMkLst>
        </pc:spChg>
        <pc:spChg chg="add mod">
          <ac:chgData name="MINATO FUTOSHI" userId="06ad5bc6-d166-4f18-aa03-db86dadcea3a" providerId="ADAL" clId="{99805112-1720-44F2-BB03-664D5B59A82D}" dt="2024-03-01T06:17:39.955" v="18138" actId="1076"/>
          <ac:spMkLst>
            <pc:docMk/>
            <pc:sldMk cId="135325502" sldId="393"/>
            <ac:spMk id="83" creationId="{5DE453AD-344E-CF78-9E87-484AD7D047AD}"/>
          </ac:spMkLst>
        </pc:spChg>
        <pc:spChg chg="add del mod">
          <ac:chgData name="MINATO FUTOSHI" userId="06ad5bc6-d166-4f18-aa03-db86dadcea3a" providerId="ADAL" clId="{99805112-1720-44F2-BB03-664D5B59A82D}" dt="2024-02-25T21:29:46.765" v="3837" actId="478"/>
          <ac:spMkLst>
            <pc:docMk/>
            <pc:sldMk cId="135325502" sldId="393"/>
            <ac:spMk id="83" creationId="{B6B52D08-EF05-8A45-04CB-D09D9F320043}"/>
          </ac:spMkLst>
        </pc:spChg>
        <pc:spChg chg="add del mod">
          <ac:chgData name="MINATO FUTOSHI" userId="06ad5bc6-d166-4f18-aa03-db86dadcea3a" providerId="ADAL" clId="{99805112-1720-44F2-BB03-664D5B59A82D}" dt="2024-02-29T01:31:29.876" v="11372" actId="478"/>
          <ac:spMkLst>
            <pc:docMk/>
            <pc:sldMk cId="135325502" sldId="393"/>
            <ac:spMk id="84" creationId="{2E278AC2-9E58-2AEC-EA8A-A4A9523164A1}"/>
          </ac:spMkLst>
        </pc:spChg>
        <pc:spChg chg="add mod">
          <ac:chgData name="MINATO FUTOSHI" userId="06ad5bc6-d166-4f18-aa03-db86dadcea3a" providerId="ADAL" clId="{99805112-1720-44F2-BB03-664D5B59A82D}" dt="2024-03-01T06:17:35.628" v="18137" actId="1582"/>
          <ac:spMkLst>
            <pc:docMk/>
            <pc:sldMk cId="135325502" sldId="393"/>
            <ac:spMk id="84" creationId="{C025BED5-471D-C95A-37AF-9507303023D1}"/>
          </ac:spMkLst>
        </pc:spChg>
        <pc:spChg chg="add del mod">
          <ac:chgData name="MINATO FUTOSHI" userId="06ad5bc6-d166-4f18-aa03-db86dadcea3a" providerId="ADAL" clId="{99805112-1720-44F2-BB03-664D5B59A82D}" dt="2024-02-29T01:31:31.777" v="11373" actId="478"/>
          <ac:spMkLst>
            <pc:docMk/>
            <pc:sldMk cId="135325502" sldId="393"/>
            <ac:spMk id="85" creationId="{7A4C86AC-6A78-A340-EED4-BC0C6CB0EE8D}"/>
          </ac:spMkLst>
        </pc:spChg>
        <pc:spChg chg="add del mod">
          <ac:chgData name="MINATO FUTOSHI" userId="06ad5bc6-d166-4f18-aa03-db86dadcea3a" providerId="ADAL" clId="{99805112-1720-44F2-BB03-664D5B59A82D}" dt="2024-02-29T01:31:33.094" v="11374" actId="478"/>
          <ac:spMkLst>
            <pc:docMk/>
            <pc:sldMk cId="135325502" sldId="393"/>
            <ac:spMk id="86" creationId="{2E6A4824-69E8-8174-915E-C2F0A174455A}"/>
          </ac:spMkLst>
        </pc:spChg>
        <pc:spChg chg="add del mod topLvl">
          <ac:chgData name="MINATO FUTOSHI" userId="06ad5bc6-d166-4f18-aa03-db86dadcea3a" providerId="ADAL" clId="{99805112-1720-44F2-BB03-664D5B59A82D}" dt="2024-02-29T01:31:34.248" v="11375" actId="478"/>
          <ac:spMkLst>
            <pc:docMk/>
            <pc:sldMk cId="135325502" sldId="393"/>
            <ac:spMk id="87" creationId="{27787C0B-EDA7-2C45-5AD2-B668993AC7FE}"/>
          </ac:spMkLst>
        </pc:spChg>
        <pc:spChg chg="add del mod">
          <ac:chgData name="MINATO FUTOSHI" userId="06ad5bc6-d166-4f18-aa03-db86dadcea3a" providerId="ADAL" clId="{99805112-1720-44F2-BB03-664D5B59A82D}" dt="2024-02-25T21:30:01.379" v="3841" actId="478"/>
          <ac:spMkLst>
            <pc:docMk/>
            <pc:sldMk cId="135325502" sldId="393"/>
            <ac:spMk id="88" creationId="{917DFB5C-3EC8-6EF9-7F97-636644954CEF}"/>
          </ac:spMkLst>
        </pc:spChg>
        <pc:spChg chg="add del mod">
          <ac:chgData name="MINATO FUTOSHI" userId="06ad5bc6-d166-4f18-aa03-db86dadcea3a" providerId="ADAL" clId="{99805112-1720-44F2-BB03-664D5B59A82D}" dt="2024-02-25T21:29:49.653" v="3838" actId="478"/>
          <ac:spMkLst>
            <pc:docMk/>
            <pc:sldMk cId="135325502" sldId="393"/>
            <ac:spMk id="89" creationId="{655B5D7C-9868-5341-54AC-5D118F094A99}"/>
          </ac:spMkLst>
        </pc:spChg>
        <pc:spChg chg="add mod">
          <ac:chgData name="MINATO FUTOSHI" userId="06ad5bc6-d166-4f18-aa03-db86dadcea3a" providerId="ADAL" clId="{99805112-1720-44F2-BB03-664D5B59A82D}" dt="2024-02-26T21:30:43.525" v="4399" actId="1076"/>
          <ac:spMkLst>
            <pc:docMk/>
            <pc:sldMk cId="135325502" sldId="393"/>
            <ac:spMk id="93" creationId="{8F23E079-F16B-864B-B792-98FCE96A4A6F}"/>
          </ac:spMkLst>
        </pc:spChg>
        <pc:grpChg chg="add mod topLvl">
          <ac:chgData name="MINATO FUTOSHI" userId="06ad5bc6-d166-4f18-aa03-db86dadcea3a" providerId="ADAL" clId="{99805112-1720-44F2-BB03-664D5B59A82D}" dt="2024-03-01T06:10:21.697" v="17935" actId="1035"/>
          <ac:grpSpMkLst>
            <pc:docMk/>
            <pc:sldMk cId="135325502" sldId="393"/>
            <ac:grpSpMk id="59" creationId="{C2F80BC8-90D0-1DCD-5500-061C8ED3DC74}"/>
          </ac:grpSpMkLst>
        </pc:grpChg>
        <pc:grpChg chg="add del mod">
          <ac:chgData name="MINATO FUTOSHI" userId="06ad5bc6-d166-4f18-aa03-db86dadcea3a" providerId="ADAL" clId="{99805112-1720-44F2-BB03-664D5B59A82D}" dt="2024-02-29T01:31:34.248" v="11375" actId="478"/>
          <ac:grpSpMkLst>
            <pc:docMk/>
            <pc:sldMk cId="135325502" sldId="393"/>
            <ac:grpSpMk id="90" creationId="{C8CFDF4D-D063-CFDD-839C-8E0F7FBC4A5F}"/>
          </ac:grpSpMkLst>
        </pc:grpChg>
        <pc:grpChg chg="add mod">
          <ac:chgData name="MINATO FUTOSHI" userId="06ad5bc6-d166-4f18-aa03-db86dadcea3a" providerId="ADAL" clId="{99805112-1720-44F2-BB03-664D5B59A82D}" dt="2024-03-01T06:11:59.254" v="18033" actId="1076"/>
          <ac:grpSpMkLst>
            <pc:docMk/>
            <pc:sldMk cId="135325502" sldId="393"/>
            <ac:grpSpMk id="91" creationId="{3BDFB7FC-0FB9-D2CD-D63C-A533F44808A4}"/>
          </ac:grpSpMkLst>
        </pc:grpChg>
        <pc:grpChg chg="add mod">
          <ac:chgData name="MINATO FUTOSHI" userId="06ad5bc6-d166-4f18-aa03-db86dadcea3a" providerId="ADAL" clId="{99805112-1720-44F2-BB03-664D5B59A82D}" dt="2024-03-01T06:11:54.100" v="18031" actId="1076"/>
          <ac:grpSpMkLst>
            <pc:docMk/>
            <pc:sldMk cId="135325502" sldId="393"/>
            <ac:grpSpMk id="92" creationId="{6067A065-0106-1BBC-450D-C16C445AD457}"/>
          </ac:grpSpMkLst>
        </pc:grpChg>
        <pc:cxnChg chg="add del mod">
          <ac:chgData name="MINATO FUTOSHI" userId="06ad5bc6-d166-4f18-aa03-db86dadcea3a" providerId="ADAL" clId="{99805112-1720-44F2-BB03-664D5B59A82D}" dt="2024-02-28T01:32:55.502" v="8701" actId="478"/>
          <ac:cxnSpMkLst>
            <pc:docMk/>
            <pc:sldMk cId="135325502" sldId="393"/>
            <ac:cxnSpMk id="28" creationId="{C1106DB0-6141-185F-F000-42F86696B434}"/>
          </ac:cxnSpMkLst>
        </pc:cxnChg>
        <pc:cxnChg chg="del mod">
          <ac:chgData name="MINATO FUTOSHI" userId="06ad5bc6-d166-4f18-aa03-db86dadcea3a" providerId="ADAL" clId="{99805112-1720-44F2-BB03-664D5B59A82D}" dt="2024-02-25T21:29:55.678" v="3839" actId="478"/>
          <ac:cxnSpMkLst>
            <pc:docMk/>
            <pc:sldMk cId="135325502" sldId="393"/>
            <ac:cxnSpMk id="60" creationId="{7F0246D3-CB5E-0825-AF3E-3A8F8CBBFCA1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1" creationId="{5627AB8F-3795-C290-B5F3-2C4E4FB86CB8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2" creationId="{2E28AE48-4149-3C5A-2BAA-B1D59095A4DA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3" creationId="{DF87BBD1-77BD-9F4C-8B50-B0D22D5650CC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4" creationId="{8F5BDF60-A276-446D-B380-627DD459FDFE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5" creationId="{48BA15CE-7B97-C739-3E2A-013D1E7D05BD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6" creationId="{35759D75-1B19-C493-3145-996F57CDAE4A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7" creationId="{49145243-9389-5F63-B582-CCBA97764922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68" creationId="{2997BBC6-C051-6C5E-4649-94F745D9983A}"/>
          </ac:cxnSpMkLst>
        </pc:cxnChg>
        <pc:cxnChg chg="del mod">
          <ac:chgData name="MINATO FUTOSHI" userId="06ad5bc6-d166-4f18-aa03-db86dadcea3a" providerId="ADAL" clId="{99805112-1720-44F2-BB03-664D5B59A82D}" dt="2024-02-25T21:29:58.852" v="3840" actId="478"/>
          <ac:cxnSpMkLst>
            <pc:docMk/>
            <pc:sldMk cId="135325502" sldId="393"/>
            <ac:cxnSpMk id="69" creationId="{877F176D-5E47-5618-29B6-48DA58708EFC}"/>
          </ac:cxnSpMkLst>
        </pc:cxnChg>
        <pc:cxnChg chg="mod">
          <ac:chgData name="MINATO FUTOSHI" userId="06ad5bc6-d166-4f18-aa03-db86dadcea3a" providerId="ADAL" clId="{99805112-1720-44F2-BB03-664D5B59A82D}" dt="2024-02-25T21:29:37.211" v="3835"/>
          <ac:cxnSpMkLst>
            <pc:docMk/>
            <pc:sldMk cId="135325502" sldId="393"/>
            <ac:cxnSpMk id="81" creationId="{B2ADDD38-4D1F-8720-10E1-D0CA748A3473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22:41:09.609" v="25068" actId="1076"/>
        <pc:sldMkLst>
          <pc:docMk/>
          <pc:sldMk cId="1387547570" sldId="394"/>
        </pc:sldMkLst>
        <pc:spChg chg="mod">
          <ac:chgData name="MINATO FUTOSHI" userId="06ad5bc6-d166-4f18-aa03-db86dadcea3a" providerId="ADAL" clId="{99805112-1720-44F2-BB03-664D5B59A82D}" dt="2024-02-25T02:07:22.050" v="3644" actId="1076"/>
          <ac:spMkLst>
            <pc:docMk/>
            <pc:sldMk cId="1387547570" sldId="394"/>
            <ac:spMk id="2" creationId="{9F3892EE-09DA-FF29-D6EE-F5A9C529D3EE}"/>
          </ac:spMkLst>
        </pc:spChg>
        <pc:spChg chg="add mod">
          <ac:chgData name="MINATO FUTOSHI" userId="06ad5bc6-d166-4f18-aa03-db86dadcea3a" providerId="ADAL" clId="{99805112-1720-44F2-BB03-664D5B59A82D}" dt="2024-03-01T06:34:25.255" v="18606" actId="14100"/>
          <ac:spMkLst>
            <pc:docMk/>
            <pc:sldMk cId="1387547570" sldId="394"/>
            <ac:spMk id="3" creationId="{AA1096AB-EC28-8B74-37F0-F3BE43E2D113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4" creationId="{F9BCF408-F548-7C39-1F8D-C662D65E50E6}"/>
          </ac:spMkLst>
        </pc:spChg>
        <pc:spChg chg="add mod">
          <ac:chgData name="MINATO FUTOSHI" userId="06ad5bc6-d166-4f18-aa03-db86dadcea3a" providerId="ADAL" clId="{99805112-1720-44F2-BB03-664D5B59A82D}" dt="2024-03-02T22:41:09.609" v="25068" actId="1076"/>
          <ac:spMkLst>
            <pc:docMk/>
            <pc:sldMk cId="1387547570" sldId="394"/>
            <ac:spMk id="5" creationId="{344C61C5-BB3E-67AF-91FB-7ADA1802F79D}"/>
          </ac:spMkLst>
        </pc:spChg>
        <pc:spChg chg="add mod">
          <ac:chgData name="MINATO FUTOSHI" userId="06ad5bc6-d166-4f18-aa03-db86dadcea3a" providerId="ADAL" clId="{99805112-1720-44F2-BB03-664D5B59A82D}" dt="2024-03-02T22:40:54.731" v="25065" actId="14100"/>
          <ac:spMkLst>
            <pc:docMk/>
            <pc:sldMk cId="1387547570" sldId="394"/>
            <ac:spMk id="6" creationId="{B12900FB-F47C-A82D-A443-98531497D1FF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6" creationId="{B9FA2BB7-263F-4A37-01D1-84EC7FF241C0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7" creationId="{2B2E18CB-703E-B9FB-6140-3FD0BB13FC68}"/>
          </ac:spMkLst>
        </pc:spChg>
        <pc:spChg chg="add mod">
          <ac:chgData name="MINATO FUTOSHI" userId="06ad5bc6-d166-4f18-aa03-db86dadcea3a" providerId="ADAL" clId="{99805112-1720-44F2-BB03-664D5B59A82D}" dt="2024-03-02T22:40:58.438" v="25067" actId="1076"/>
          <ac:spMkLst>
            <pc:docMk/>
            <pc:sldMk cId="1387547570" sldId="394"/>
            <ac:spMk id="7" creationId="{93F159DC-7F57-80F4-61B7-60BE3C3E17B6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8" creationId="{2A492829-1010-7CBB-81A6-947FA6DE4BB9}"/>
          </ac:spMkLst>
        </pc:spChg>
        <pc:spChg chg="add mod">
          <ac:chgData name="MINATO FUTOSHI" userId="06ad5bc6-d166-4f18-aa03-db86dadcea3a" providerId="ADAL" clId="{99805112-1720-44F2-BB03-664D5B59A82D}" dt="2024-03-02T22:40:50.001" v="25062" actId="1038"/>
          <ac:spMkLst>
            <pc:docMk/>
            <pc:sldMk cId="1387547570" sldId="394"/>
            <ac:spMk id="8" creationId="{3F9E8F61-0E78-3FEA-D4A0-FE87838F01F5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9" creationId="{86C2CCB4-53C2-1231-CBD0-0D2C7260AFCD}"/>
          </ac:spMkLst>
        </pc:spChg>
        <pc:spChg chg="add mod">
          <ac:chgData name="MINATO FUTOSHI" userId="06ad5bc6-d166-4f18-aa03-db86dadcea3a" providerId="ADAL" clId="{99805112-1720-44F2-BB03-664D5B59A82D}" dt="2024-03-01T06:32:13.967" v="18518" actId="1076"/>
          <ac:spMkLst>
            <pc:docMk/>
            <pc:sldMk cId="1387547570" sldId="394"/>
            <ac:spMk id="10" creationId="{32DFB057-749B-132C-3239-4E94C39EADD8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0" creationId="{AF60343D-9306-D220-3ED3-F05F405D5EA3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1" creationId="{13BA184D-B3BB-BDB1-6177-BFAAB8DCBBF9}"/>
          </ac:spMkLst>
        </pc:spChg>
        <pc:spChg chg="add mod">
          <ac:chgData name="MINATO FUTOSHI" userId="06ad5bc6-d166-4f18-aa03-db86dadcea3a" providerId="ADAL" clId="{99805112-1720-44F2-BB03-664D5B59A82D}" dt="2024-02-29T20:45:31.812" v="15048" actId="1076"/>
          <ac:spMkLst>
            <pc:docMk/>
            <pc:sldMk cId="1387547570" sldId="394"/>
            <ac:spMk id="11" creationId="{85BAC31F-F4DB-8321-C692-119E157CEF43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2" creationId="{04BEEC10-9208-F022-3770-BF62F85BA628}"/>
          </ac:spMkLst>
        </pc:spChg>
        <pc:spChg chg="add mod">
          <ac:chgData name="MINATO FUTOSHI" userId="06ad5bc6-d166-4f18-aa03-db86dadcea3a" providerId="ADAL" clId="{99805112-1720-44F2-BB03-664D5B59A82D}" dt="2024-03-01T06:31:20.040" v="18465" actId="1076"/>
          <ac:spMkLst>
            <pc:docMk/>
            <pc:sldMk cId="1387547570" sldId="394"/>
            <ac:spMk id="12" creationId="{7554EFDA-9162-ADA5-1946-CD053BEC673E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3" creationId="{01DF93AF-115B-15E0-6C59-E3C9A0581901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4" creationId="{011CE7F8-8BFF-2494-B54B-7C79689521A6}"/>
          </ac:spMkLst>
        </pc:spChg>
        <pc:spChg chg="add mod">
          <ac:chgData name="MINATO FUTOSHI" userId="06ad5bc6-d166-4f18-aa03-db86dadcea3a" providerId="ADAL" clId="{99805112-1720-44F2-BB03-664D5B59A82D}" dt="2024-03-01T06:32:37.344" v="18545" actId="1076"/>
          <ac:spMkLst>
            <pc:docMk/>
            <pc:sldMk cId="1387547570" sldId="394"/>
            <ac:spMk id="14" creationId="{CD22E6BA-CEF0-335C-899A-5204E9F7C84A}"/>
          </ac:spMkLst>
        </pc:spChg>
        <pc:spChg chg="add mod">
          <ac:chgData name="MINATO FUTOSHI" userId="06ad5bc6-d166-4f18-aa03-db86dadcea3a" providerId="ADAL" clId="{99805112-1720-44F2-BB03-664D5B59A82D}" dt="2024-03-01T06:32:35.012" v="18544" actId="403"/>
          <ac:spMkLst>
            <pc:docMk/>
            <pc:sldMk cId="1387547570" sldId="394"/>
            <ac:spMk id="15" creationId="{2A8CC904-333C-D4ED-5F8F-76C748FF9C94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5" creationId="{AB59645A-BBA1-0421-783A-E4FB8818E5D6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6" creationId="{32A9BA56-09F2-0659-24C1-82768A22C6BA}"/>
          </ac:spMkLst>
        </pc:spChg>
        <pc:spChg chg="add mod">
          <ac:chgData name="MINATO FUTOSHI" userId="06ad5bc6-d166-4f18-aa03-db86dadcea3a" providerId="ADAL" clId="{99805112-1720-44F2-BB03-664D5B59A82D}" dt="2024-03-02T22:41:09.609" v="25068" actId="1076"/>
          <ac:spMkLst>
            <pc:docMk/>
            <pc:sldMk cId="1387547570" sldId="394"/>
            <ac:spMk id="16" creationId="{BDB54287-D08A-EC05-3025-ABB63D091680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7" creationId="{EBF41D37-AFAD-F4D3-88EA-AABED9EA2682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8" creationId="{0AEBAE40-43AD-4F90-ECDF-204D66E4DDC0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19" creationId="{026A7E4C-6DCA-45BC-9DAF-E33A0BFEDAD4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0" creationId="{29E6652D-8C0F-B503-19DD-69A15ECB8D56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1" creationId="{21D17D4C-9688-D749-56BB-61595A9B9401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2" creationId="{8B802B11-DA91-8FF3-AFDE-A492CAA44F69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3" creationId="{2F7699DC-9F5E-8043-4EAF-C5B0A7439F1B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4" creationId="{1BE1B257-8433-9A2F-4103-867C8E070367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5" creationId="{5E02DBA3-B181-ACC8-0C9D-02F0C73E22A5}"/>
          </ac:spMkLst>
        </pc:spChg>
        <pc:spChg chg="add mod">
          <ac:chgData name="MINATO FUTOSHI" userId="06ad5bc6-d166-4f18-aa03-db86dadcea3a" providerId="ADAL" clId="{99805112-1720-44F2-BB03-664D5B59A82D}" dt="2024-02-25T21:37:30.922" v="4051" actId="164"/>
          <ac:spMkLst>
            <pc:docMk/>
            <pc:sldMk cId="1387547570" sldId="394"/>
            <ac:spMk id="26" creationId="{D8CDA36F-3C32-562C-3C8B-7A498C176FCC}"/>
          </ac:spMkLst>
        </pc:spChg>
        <pc:spChg chg="add mod">
          <ac:chgData name="MINATO FUTOSHI" userId="06ad5bc6-d166-4f18-aa03-db86dadcea3a" providerId="ADAL" clId="{99805112-1720-44F2-BB03-664D5B59A82D}" dt="2024-03-01T06:20:42.292" v="18280" actId="20577"/>
          <ac:spMkLst>
            <pc:docMk/>
            <pc:sldMk cId="1387547570" sldId="394"/>
            <ac:spMk id="27" creationId="{27D7E88D-4E21-BE2F-FBE5-AE23B22EB640}"/>
          </ac:spMkLst>
        </pc:spChg>
        <pc:spChg chg="add del mod">
          <ac:chgData name="MINATO FUTOSHI" userId="06ad5bc6-d166-4f18-aa03-db86dadcea3a" providerId="ADAL" clId="{99805112-1720-44F2-BB03-664D5B59A82D}" dt="2024-02-25T21:37:06.923" v="4046" actId="21"/>
          <ac:spMkLst>
            <pc:docMk/>
            <pc:sldMk cId="1387547570" sldId="394"/>
            <ac:spMk id="27" creationId="{BA0BCCA1-AE0B-9D0A-0C10-7CE0D5C80F48}"/>
          </ac:spMkLst>
        </pc:spChg>
        <pc:spChg chg="add del mod">
          <ac:chgData name="MINATO FUTOSHI" userId="06ad5bc6-d166-4f18-aa03-db86dadcea3a" providerId="ADAL" clId="{99805112-1720-44F2-BB03-664D5B59A82D}" dt="2024-02-25T21:37:06.923" v="4046" actId="21"/>
          <ac:spMkLst>
            <pc:docMk/>
            <pc:sldMk cId="1387547570" sldId="394"/>
            <ac:spMk id="28" creationId="{9720DBA4-407E-39D5-3BD2-4BCF93D820AB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29" creationId="{8514F085-509A-8328-EDCF-007402CADC97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0" creationId="{A04F9F25-5930-3216-DB51-09FF8374A70E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1" creationId="{91DDFEBE-7CEC-44F7-4C78-AD196C59DA51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2" creationId="{3FDDED0C-8885-D4D7-3D12-29098EC3F7EE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3" creationId="{918C3F08-DA2E-C650-2ED8-000FC6D20863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4" creationId="{C15EA87D-72B5-3B71-D4EA-4C8FBC62D94A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5" creationId="{2C25266C-6A17-D48B-DF31-9A315A8730E2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6" creationId="{F73EEFC8-64CC-6AB7-C6C1-27D93AEB2E2E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7" creationId="{0FB197EC-16C6-A7CD-B934-66505B4C247B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8" creationId="{C4924711-2818-9DE0-3592-810897481A40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38" creationId="{E82A23B7-64C0-6EC8-B3D3-76A52E471176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39" creationId="{3537EEA8-2935-67F0-D9F6-A0F83B12DA7D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39" creationId="{D2A4597E-3A49-29DF-A77E-6D3033370814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0" creationId="{43FE5315-4418-94C7-D5AD-C9D2BC5E6C92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0" creationId="{AD7460E0-37D6-BBCE-978B-B6218D21B0CD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1" creationId="{E0123E57-B9ED-CD9C-6A3C-8DD43809648A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1" creationId="{E6F7A4FE-EE80-1469-66C2-11922F475BE1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2" creationId="{7FEFEAA8-2E30-AE81-80B3-A8D43DCC4419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2" creationId="{EA7760E9-14F8-76BE-0850-296BE852A4BD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3" creationId="{136545AD-C34E-F090-6191-51536012F3FF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3" creationId="{AE64ABF7-6160-9F66-8063-21DC9ADC12AF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4" creationId="{08355578-81C9-A369-476F-72D21E6CDAAE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4" creationId="{6B6BA858-8E88-BAE1-D8D2-8D8C08AA2F8C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5" creationId="{1506D9A4-ADA0-51E7-EFA8-D4D8679020B8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5" creationId="{C79998CD-D47B-22EF-71B3-E8AFB578519A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6" creationId="{9D857898-AC85-B2C5-8219-5DB1507D1C3F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6" creationId="{F1EBCDE0-C46C-F398-7F72-598C9F7DBB00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7" creationId="{08B15967-2A78-224E-6E85-B579507FA1F1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7" creationId="{85AFEBAB-54D1-6D8C-E84A-CE2390AC83FA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8" creationId="{84DA7660-E0D3-F978-4F00-4E5F7A2CD1F4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8" creationId="{92568E10-CCC0-845E-D40B-03FA0D0077B4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49" creationId="{AA28FB4C-ED3A-FCBE-EA6B-33F804FC6A17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49" creationId="{C3C15264-E121-14D8-DB9F-0A5F7C68C532}"/>
          </ac:spMkLst>
        </pc:spChg>
        <pc:spChg chg="add mod">
          <ac:chgData name="MINATO FUTOSHI" userId="06ad5bc6-d166-4f18-aa03-db86dadcea3a" providerId="ADAL" clId="{99805112-1720-44F2-BB03-664D5B59A82D}" dt="2024-02-25T02:05:10.229" v="3615"/>
          <ac:spMkLst>
            <pc:docMk/>
            <pc:sldMk cId="1387547570" sldId="394"/>
            <ac:spMk id="50" creationId="{90B99DB6-04EE-BA7C-C0B0-C52F81F72FA9}"/>
          </ac:spMkLst>
        </pc:spChg>
        <pc:spChg chg="add mod">
          <ac:chgData name="MINATO FUTOSHI" userId="06ad5bc6-d166-4f18-aa03-db86dadcea3a" providerId="ADAL" clId="{99805112-1720-44F2-BB03-664D5B59A82D}" dt="2024-02-28T01:52:55.764" v="9506" actId="164"/>
          <ac:spMkLst>
            <pc:docMk/>
            <pc:sldMk cId="1387547570" sldId="394"/>
            <ac:spMk id="51" creationId="{B90E02E9-2875-66E9-7177-FAE187BB5697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1" creationId="{BA1E9575-E3CC-D8EF-F89F-006777B1D05E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2" creationId="{405331E3-30B8-AA9A-829C-9114678C8245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3" creationId="{297FE6B7-0786-2C9B-6B3A-55A89819B022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4" creationId="{3979F593-A6B1-100C-AB86-FA665420B3BC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5" creationId="{CA167F07-F086-B673-D941-5CB8C2CBEF93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6" creationId="{83E3396B-143F-319B-A328-48EFE7880F31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7" creationId="{C48A6867-1D2A-17DE-E4C3-99175E4F63E9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8" creationId="{D20ED917-7852-E6CD-A91D-9A0063055526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59" creationId="{9BD66D66-2A60-0CDB-25F8-8458DDB04235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0" creationId="{BA125FE4-7157-D770-F277-2E409BB850F1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1" creationId="{D5B1F665-16F6-1AA8-BB23-B59786F2AF7F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2" creationId="{15AFF672-92D4-2FCD-FD87-F41CDD9A3F38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3" creationId="{6352817C-907A-B1B4-AB6D-F11412A6CA93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4" creationId="{6EACEF22-D213-7D77-89EB-A4DE4AC2BCCF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5" creationId="{0C9F9E53-6685-45F4-83A8-8867F9E3AF1E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65" creationId="{BB386E05-C9ED-A150-D755-18F4CC141DA6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66" creationId="{0E06EC15-C48B-3867-B1D9-FD1559F01E88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6" creationId="{0EDF4A3B-F868-3610-ABA3-0A2AB9FB2757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7" creationId="{39059E13-EF04-1009-FBDF-B6D707369723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67" creationId="{463D4394-0859-D09C-2D09-B14D722FDB7C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68" creationId="{05C00D7D-D39F-58D0-A15E-B727D1FAC182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8" creationId="{2C2990C9-C3DD-500F-6914-5E151249B88B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69" creationId="{5D929840-72D0-80E1-63B8-EF3FE0BE83DD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69" creationId="{EFD2DD6C-E56D-2B0F-A968-7329A49D59F3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70" creationId="{5B219E0E-D095-45DD-CF63-AB420D1EBAE2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70" creationId="{D82B1A53-1E64-B5B8-479B-0F09A50B2711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71" creationId="{4D7EE72D-409F-0843-8B7C-E6B960AB4F5E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71" creationId="{51C5408A-0847-42DD-D9FE-A161FA722AD3}"/>
          </ac:spMkLst>
        </pc:spChg>
        <pc:spChg chg="add del mod">
          <ac:chgData name="MINATO FUTOSHI" userId="06ad5bc6-d166-4f18-aa03-db86dadcea3a" providerId="ADAL" clId="{99805112-1720-44F2-BB03-664D5B59A82D}" dt="2024-02-25T02:08:18.236" v="3655" actId="478"/>
          <ac:spMkLst>
            <pc:docMk/>
            <pc:sldMk cId="1387547570" sldId="394"/>
            <ac:spMk id="72" creationId="{5368EA0D-DAE7-BA83-A63D-835138DF33AE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72" creationId="{917B9875-CE52-917F-5958-70933E34B5F8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3" creationId="{C7DFF542-BAC4-4665-733E-D1028031F4DD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4" creationId="{C26CA0CC-2C0A-CA32-2ACC-34A0F387A699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5" creationId="{00D7773A-8638-3468-4614-7E6986FF7F28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6" creationId="{BC620C61-27DE-A86D-C0E1-52AE3C9AEC79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7" creationId="{6153A4DB-E8C0-8A29-AFE0-03D32C43A011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8" creationId="{30331E95-1C0D-0B49-AC70-24E6A8F57FC4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79" creationId="{9D7AEA29-DF56-C1A5-58C5-160F19084F4C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0" creationId="{B69FD7F4-9F8C-6ECF-0AEB-168D529A3BCF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1" creationId="{782115D9-BB2C-D9FA-7C36-965DD97162CB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2" creationId="{367CAFFC-4F59-0191-0BD1-570A64DA9715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3" creationId="{01471905-A70C-4F39-34A2-BB9A447BB2CA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4" creationId="{56255FDB-A163-063F-B5D1-CF14352FF742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5" creationId="{E22A02A5-CBF7-2519-7256-1384B2C1DD21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6" creationId="{85F23EE9-B1B8-09A1-099F-5DAF1FEB65C0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7" creationId="{D44A15F5-11C8-94B9-4322-E95176B6E92E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8" creationId="{A53E8269-7BF8-DCFC-A1DE-66A7229F35F4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89" creationId="{0FBFB33C-F086-1C8B-8138-177D89B97337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0" creationId="{32D09177-B338-0F90-4614-BEE6936DD5D5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1" creationId="{155FA5B8-2FAC-4C60-36E7-36F5FDD63E95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2" creationId="{AEC920A1-5D0F-679B-F034-2FC48DC52E31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3" creationId="{02E03C3B-EE44-55F9-2F82-24C7828EBE9B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4" creationId="{461C3DFE-F854-A806-AE77-0B68E8576C1C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95" creationId="{38739D36-0CE1-70A2-D089-46A0FC789F48}"/>
          </ac:spMkLst>
        </pc:spChg>
        <pc:spChg chg="add mod">
          <ac:chgData name="MINATO FUTOSHI" userId="06ad5bc6-d166-4f18-aa03-db86dadcea3a" providerId="ADAL" clId="{99805112-1720-44F2-BB03-664D5B59A82D}" dt="2024-02-25T21:37:25.128" v="4050" actId="164"/>
          <ac:spMkLst>
            <pc:docMk/>
            <pc:sldMk cId="1387547570" sldId="394"/>
            <ac:spMk id="97" creationId="{9E19BEC2-D48A-1401-5CE8-353AB0FAC5CF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98" creationId="{CE4158F2-3AB0-CC3A-07C7-6AFC395A3606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99" creationId="{D5600B9B-D1FA-9030-CF4D-0AEE675B50B4}"/>
          </ac:spMkLst>
        </pc:spChg>
        <pc:spChg chg="mod">
          <ac:chgData name="MINATO FUTOSHI" userId="06ad5bc6-d166-4f18-aa03-db86dadcea3a" providerId="ADAL" clId="{99805112-1720-44F2-BB03-664D5B59A82D}" dt="2024-02-28T01:53:07.607" v="9508"/>
          <ac:spMkLst>
            <pc:docMk/>
            <pc:sldMk cId="1387547570" sldId="394"/>
            <ac:spMk id="101" creationId="{3DA89DAB-09BF-71BF-257D-76C52B4F6E8A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1" creationId="{67C14DE1-3CE8-F928-1F7B-512F0E1770D3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2" creationId="{8FE9AF93-1FA8-79A7-62DA-F9B278A2F62A}"/>
          </ac:spMkLst>
        </pc:spChg>
        <pc:spChg chg="add del mod">
          <ac:chgData name="MINATO FUTOSHI" userId="06ad5bc6-d166-4f18-aa03-db86dadcea3a" providerId="ADAL" clId="{99805112-1720-44F2-BB03-664D5B59A82D}" dt="2024-02-28T01:53:14.878" v="9510" actId="478"/>
          <ac:spMkLst>
            <pc:docMk/>
            <pc:sldMk cId="1387547570" sldId="394"/>
            <ac:spMk id="102" creationId="{A8EE042B-19B7-9BB3-EC9E-DA152ED2253D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3" creationId="{0E6EB2FA-B615-F110-971F-8E8F03AA6EBE}"/>
          </ac:spMkLst>
        </pc:spChg>
        <pc:spChg chg="add del mod">
          <ac:chgData name="MINATO FUTOSHI" userId="06ad5bc6-d166-4f18-aa03-db86dadcea3a" providerId="ADAL" clId="{99805112-1720-44F2-BB03-664D5B59A82D}" dt="2024-02-28T01:53:17.176" v="9511" actId="478"/>
          <ac:spMkLst>
            <pc:docMk/>
            <pc:sldMk cId="1387547570" sldId="394"/>
            <ac:spMk id="103" creationId="{A766B30A-FC3E-997B-5A56-6438B284D1B3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4" creationId="{73CA15A5-4009-BB2B-B32E-F1999D767552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4" creationId="{D26477B6-9213-6095-9304-049A3D113ABB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5" creationId="{B16B96F4-4D5C-FFA2-73F3-48E323095BD1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5" creationId="{DEE2BD9A-2B86-8CF6-1459-3E2EAB66385B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6" creationId="{D533F486-B2CD-A61D-15E1-65D3F97C9940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6" creationId="{E241954E-B076-E5E7-C8C1-33A611EC9BBC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7" creationId="{731FF346-DA9C-F41D-CA23-2A4188BCA5D8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7" creationId="{86B7F832-6DE9-503D-8FD4-3A23ABE780EF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8" creationId="{0DFC7048-C10C-A799-7738-A6F871733720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8" creationId="{4C56EC08-4C74-43FA-3AD0-3C39D63DFA23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09" creationId="{A4476C92-4411-0BFB-6B02-2B021E4EFF03}"/>
          </ac:spMkLst>
        </pc:spChg>
        <pc:spChg chg="add del mod">
          <ac:chgData name="MINATO FUTOSHI" userId="06ad5bc6-d166-4f18-aa03-db86dadcea3a" providerId="ADAL" clId="{99805112-1720-44F2-BB03-664D5B59A82D}" dt="2024-02-28T01:53:20.037" v="9512" actId="478"/>
          <ac:spMkLst>
            <pc:docMk/>
            <pc:sldMk cId="1387547570" sldId="394"/>
            <ac:spMk id="109" creationId="{D2733B7B-2357-8DB1-0CAD-1E88889D2D73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0" creationId="{42D6C8D7-AA7E-AA85-59A2-CA8E790B9484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1" creationId="{E326D495-4BC6-B06D-669E-222A9243F42D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2" creationId="{76FB145D-EB63-77D5-35B5-1DCB399A0834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3" creationId="{77D81A60-12B0-B53C-AF1C-FA0ACEC062CE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4" creationId="{0BE67463-ABC5-21F1-E911-80AB71073043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5" creationId="{DAA394F9-BC6A-F118-A256-DC61352A1021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6" creationId="{C632CDDC-9FC5-BDA4-0CA9-62D458A36E04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7" creationId="{87D352F2-AD61-6361-7291-C0F4714612C2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8" creationId="{56D1C93E-2046-BB3F-FE34-D71D2632B610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19" creationId="{4EB02DD2-740B-EA96-4513-C24429BF0D95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20" creationId="{75A5B863-43B7-2712-DA99-27FB901A3ACC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21" creationId="{1AE09526-B529-8AC1-CF6C-11F363124A48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22" creationId="{7A1A8E1E-9D73-0CD8-C395-F9644DB6501C}"/>
          </ac:spMkLst>
        </pc:spChg>
        <pc:spChg chg="add mod">
          <ac:chgData name="MINATO FUTOSHI" userId="06ad5bc6-d166-4f18-aa03-db86dadcea3a" providerId="ADAL" clId="{99805112-1720-44F2-BB03-664D5B59A82D}" dt="2024-02-25T02:07:44.850" v="3646"/>
          <ac:spMkLst>
            <pc:docMk/>
            <pc:sldMk cId="1387547570" sldId="394"/>
            <ac:spMk id="124" creationId="{2649189F-9C82-2A38-5075-A308634649A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25" creationId="{96726654-52D9-FDD9-4A56-4C8A2EC30A6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26" creationId="{32EE9B04-053B-8EEA-45BD-7E5EDF349E8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27" creationId="{F92FE485-782C-DF04-79F2-CED5AA00D09D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28" creationId="{B1FDEDAF-9B0E-7EDB-240D-19E6FCEF7A10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29" creationId="{73BCC10B-BF1A-A7CD-62AB-547F70ECFEB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0" creationId="{5B2D6088-F4AC-56DA-4FDE-CE5316832C5D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1" creationId="{512C516F-A7BD-626F-BAE3-D10A2599F8E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2" creationId="{72DC4659-C5DE-F482-F945-62F6C2678DE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3" creationId="{81CA7567-64F4-220D-F5BD-73DAF5A184D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4" creationId="{632C4CF4-77A2-7CBB-F78C-98A5212EF4C5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5" creationId="{EAE398F8-78A8-3316-9908-5FA444D6D130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6" creationId="{3276EDAB-53CA-EAAA-4B29-F1D4A6D79510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7" creationId="{2DE6C5B0-E45B-7F67-3EDF-C743CEEFB03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8" creationId="{F4A81072-A014-3A7F-6FAF-64DA1E50A04F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39" creationId="{4F5C33A9-3B04-C3D3-A14D-0EB7F1E18285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0" creationId="{CB32CB0D-23C7-D93D-55BA-A821B702A3F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1" creationId="{C5847510-6D66-9A88-ED85-A5B96BB882C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2" creationId="{BDE5BA44-EFD5-87D0-D1EA-8CD748287B0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3" creationId="{73454AC2-3591-D377-03E1-0D8280F4EE6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4" creationId="{974C3DA1-6862-C68D-492F-E61ECAE2EF1E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5" creationId="{1DA0AF1E-9BA9-4378-5110-DB59E7AFDAA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6" creationId="{5390A4A6-8D3F-C8EA-6D56-6E1EC6CFA41C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8" creationId="{210F3BB3-457D-1B33-D099-BA5588112E3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49" creationId="{5918BED0-6D19-3BF2-97FF-C80162DBC4A7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0" creationId="{5B50E1A0-A4A9-8712-7020-90B986B91E56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1" creationId="{326B65C6-3DBD-F05C-BC04-C58BEB93225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2" creationId="{125596ED-5250-2055-7DB5-C5E965977C74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3" creationId="{76687EB4-F8E6-C213-53EF-D2493E677ED7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4" creationId="{CF76FA13-7EF3-21BC-968E-47085465ECD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5" creationId="{A14C1FC3-5250-F9E8-E851-109B7D58BB2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6" creationId="{4532C5B2-947D-FDB8-7EC8-3BE3BA8F633F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7" creationId="{4DED1C4B-E132-FC22-98E1-EC4FD4510A4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8" creationId="{733A4220-6E32-B563-A6E8-8DA14DFD2B67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59" creationId="{02DF1AB2-C5F6-E858-4D20-7EDCD3F9C274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0" creationId="{C6329D95-D2C6-D1AF-9603-32E4A8273BD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1" creationId="{3EE809E3-110A-EB6C-9E8C-7E488A354FE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2" creationId="{57248341-4D36-7504-D94D-E1262E07CBA3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3" creationId="{DB97DDEC-A6D6-8654-AA3F-0EE9170448CA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4" creationId="{0F1237BC-15B6-003A-CF49-D33E5E5C5849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5" creationId="{7C5BCF2E-AFB8-7E84-4DB0-3B59E18E4A8B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6" creationId="{38F0BC31-CBBC-CC8D-1EB5-81E9785596EF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7" creationId="{809AE904-3B54-6479-0562-C5C11BEBDFB8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8" creationId="{D614F72C-AF76-65E9-8165-F8DC8E88AF34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69" creationId="{974279A6-DF43-E78A-C924-B874240D82B0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70" creationId="{2455C5CA-EE35-B886-45CA-8799B5B57DC4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72" creationId="{144B3574-1921-D402-78D6-EE036A084211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76" creationId="{64D1F224-2772-E9C8-2938-105890B652E0}"/>
          </ac:spMkLst>
        </pc:spChg>
        <pc:spChg chg="add del mo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77" creationId="{3E493C12-938F-E832-B2DB-B52A5EA8D050}"/>
          </ac:spMkLst>
        </pc:spChg>
        <pc:spChg chg="add del mod ord">
          <ac:chgData name="MINATO FUTOSHI" userId="06ad5bc6-d166-4f18-aa03-db86dadcea3a" providerId="ADAL" clId="{99805112-1720-44F2-BB03-664D5B59A82D}" dt="2024-02-25T21:36:13.010" v="3995" actId="21"/>
          <ac:spMkLst>
            <pc:docMk/>
            <pc:sldMk cId="1387547570" sldId="394"/>
            <ac:spMk id="178" creationId="{144FC60E-F535-2A09-BEF9-7B785740E94C}"/>
          </ac:spMkLst>
        </pc:spChg>
        <pc:spChg chg="add mod">
          <ac:chgData name="MINATO FUTOSHI" userId="06ad5bc6-d166-4f18-aa03-db86dadcea3a" providerId="ADAL" clId="{99805112-1720-44F2-BB03-664D5B59A82D}" dt="2024-02-28T01:53:25.881" v="9514" actId="14100"/>
          <ac:spMkLst>
            <pc:docMk/>
            <pc:sldMk cId="1387547570" sldId="394"/>
            <ac:spMk id="181" creationId="{0099116D-858B-FC78-6FC7-B9F5A238DC6F}"/>
          </ac:spMkLst>
        </pc:spChg>
        <pc:spChg chg="add mod">
          <ac:chgData name="MINATO FUTOSHI" userId="06ad5bc6-d166-4f18-aa03-db86dadcea3a" providerId="ADAL" clId="{99805112-1720-44F2-BB03-664D5B59A82D}" dt="2024-03-01T06:20:51.065" v="18281" actId="1076"/>
          <ac:spMkLst>
            <pc:docMk/>
            <pc:sldMk cId="1387547570" sldId="394"/>
            <ac:spMk id="182" creationId="{E1BD263E-F37B-3F47-931B-9A696073AE72}"/>
          </ac:spMkLst>
        </pc:spChg>
        <pc:spChg chg="add del mod">
          <ac:chgData name="MINATO FUTOSHI" userId="06ad5bc6-d166-4f18-aa03-db86dadcea3a" providerId="ADAL" clId="{99805112-1720-44F2-BB03-664D5B59A82D}" dt="2024-03-01T06:19:18.187" v="18170" actId="478"/>
          <ac:spMkLst>
            <pc:docMk/>
            <pc:sldMk cId="1387547570" sldId="394"/>
            <ac:spMk id="183" creationId="{BC189EE5-88D6-041A-89F0-CDB5BB76368A}"/>
          </ac:spMkLst>
        </pc:spChg>
        <pc:grpChg chg="add mod">
          <ac:chgData name="MINATO FUTOSHI" userId="06ad5bc6-d166-4f18-aa03-db86dadcea3a" providerId="ADAL" clId="{99805112-1720-44F2-BB03-664D5B59A82D}" dt="2024-02-28T01:52:59.675" v="9507" actId="1076"/>
          <ac:grpSpMkLst>
            <pc:docMk/>
            <pc:sldMk cId="1387547570" sldId="394"/>
            <ac:grpSpMk id="53" creationId="{08425F54-6918-81CD-3E67-BA2E4A5AB7DF}"/>
          </ac:grpSpMkLst>
        </pc:grpChg>
        <pc:grpChg chg="add mod">
          <ac:chgData name="MINATO FUTOSHI" userId="06ad5bc6-d166-4f18-aa03-db86dadcea3a" providerId="ADAL" clId="{99805112-1720-44F2-BB03-664D5B59A82D}" dt="2024-02-28T01:53:12.624" v="9509" actId="1076"/>
          <ac:grpSpMkLst>
            <pc:docMk/>
            <pc:sldMk cId="1387547570" sldId="394"/>
            <ac:grpSpMk id="54" creationId="{355FF218-9C73-50A0-6230-08673F4CD284}"/>
          </ac:grpSpMkLst>
        </pc:grpChg>
        <pc:grpChg chg="add del mod">
          <ac:chgData name="MINATO FUTOSHI" userId="06ad5bc6-d166-4f18-aa03-db86dadcea3a" providerId="ADAL" clId="{99805112-1720-44F2-BB03-664D5B59A82D}" dt="2024-02-28T01:52:50.103" v="9504" actId="478"/>
          <ac:grpSpMkLst>
            <pc:docMk/>
            <pc:sldMk cId="1387547570" sldId="394"/>
            <ac:grpSpMk id="179" creationId="{1AAD88FE-25AC-6DD9-9DA9-D074E37D440C}"/>
          </ac:grpSpMkLst>
        </pc:grpChg>
        <pc:grpChg chg="add del mod">
          <ac:chgData name="MINATO FUTOSHI" userId="06ad5bc6-d166-4f18-aa03-db86dadcea3a" providerId="ADAL" clId="{99805112-1720-44F2-BB03-664D5B59A82D}" dt="2024-02-28T01:52:47.493" v="9503" actId="478"/>
          <ac:grpSpMkLst>
            <pc:docMk/>
            <pc:sldMk cId="1387547570" sldId="394"/>
            <ac:grpSpMk id="180" creationId="{90FD4430-E955-DB6E-5DE0-08E5E7C1C02F}"/>
          </ac:grpSpMkLst>
        </pc:grp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28" creationId="{E316779D-62A0-6216-AEEC-0572AF25E1CC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29" creationId="{FC05481D-D714-DAFF-8E4D-CB813DC4A2C1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0" creationId="{6165A3A5-3A2F-EB11-9F90-049943FB5E0D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1" creationId="{D352B1AE-39EF-F99C-BC2A-6FE02F4345AD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2" creationId="{BF39F9D0-88ED-2AC1-0018-DE5CEE5CD2F6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3" creationId="{CF7AA9A3-371E-AB0D-A71C-739A06EC46CC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4" creationId="{0CF1CDB2-74C6-BCC9-5CB9-DCC3B622B508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5" creationId="{7F23EE52-3481-5C91-814D-E728FAB2B6E5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6" creationId="{CE5E6DDB-404C-54DB-6FF7-2E3A6B539BCD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37" creationId="{A4FD5035-C6BA-2F97-2759-EFE0CA3DCCF6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50" creationId="{717BDDF7-D2C7-6B9F-AB93-ADE38D7A7B80}"/>
          </ac:cxnSpMkLst>
        </pc:cxnChg>
        <pc:cxnChg chg="add mod">
          <ac:chgData name="MINATO FUTOSHI" userId="06ad5bc6-d166-4f18-aa03-db86dadcea3a" providerId="ADAL" clId="{99805112-1720-44F2-BB03-664D5B59A82D}" dt="2024-02-28T01:52:55.764" v="9506" actId="164"/>
          <ac:cxnSpMkLst>
            <pc:docMk/>
            <pc:sldMk cId="1387547570" sldId="394"/>
            <ac:cxnSpMk id="52" creationId="{31B11CB0-7F11-ACE6-3CB7-28D080700695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55" creationId="{D68A3423-EE58-420B-4E2D-ED163F85B666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56" creationId="{78C3AE60-4541-4CF8-DD7D-3678456E6F7D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57" creationId="{5D86FE41-DC68-5506-998D-93E1BD6331FF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58" creationId="{CA319A4D-2949-493C-AC10-D96721BC731F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59" creationId="{649DC9D5-D253-91CA-F3C0-E0951D84CF42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60" creationId="{FEA61479-8D6C-73C7-E4CC-ED664C04AE55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61" creationId="{622785CB-CFC0-C24C-E979-63DF88172B4E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62" creationId="{CB43E953-08B1-11A5-FCDC-0325A45685C8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63" creationId="{77AC189F-FDE4-6384-F945-EFDE109E8837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64" creationId="{0D70CE2B-88AC-0572-1421-54088BF4C56C}"/>
          </ac:cxnSpMkLst>
        </pc:cxnChg>
        <pc:cxnChg chg="add mod">
          <ac:chgData name="MINATO FUTOSHI" userId="06ad5bc6-d166-4f18-aa03-db86dadcea3a" providerId="ADAL" clId="{99805112-1720-44F2-BB03-664D5B59A82D}" dt="2024-02-28T01:52:50.103" v="9504" actId="478"/>
          <ac:cxnSpMkLst>
            <pc:docMk/>
            <pc:sldMk cId="1387547570" sldId="394"/>
            <ac:cxnSpMk id="96" creationId="{A20B2DF0-D97A-FD42-F426-3F8C497DB8AD}"/>
          </ac:cxnSpMkLst>
        </pc:cxnChg>
        <pc:cxnChg chg="mod">
          <ac:chgData name="MINATO FUTOSHI" userId="06ad5bc6-d166-4f18-aa03-db86dadcea3a" providerId="ADAL" clId="{99805112-1720-44F2-BB03-664D5B59A82D}" dt="2024-02-28T01:53:07.607" v="9508"/>
          <ac:cxnSpMkLst>
            <pc:docMk/>
            <pc:sldMk cId="1387547570" sldId="394"/>
            <ac:cxnSpMk id="100" creationId="{F2468763-4221-3018-3968-5D6EFEE5DAE0}"/>
          </ac:cxnSpMkLst>
        </pc:cxnChg>
        <pc:cxnChg chg="add mod">
          <ac:chgData name="MINATO FUTOSHI" userId="06ad5bc6-d166-4f18-aa03-db86dadcea3a" providerId="ADAL" clId="{99805112-1720-44F2-BB03-664D5B59A82D}" dt="2024-02-25T02:07:44.850" v="3646"/>
          <ac:cxnSpMkLst>
            <pc:docMk/>
            <pc:sldMk cId="1387547570" sldId="394"/>
            <ac:cxnSpMk id="123" creationId="{DD227634-E16A-E6A9-82A3-273DCA31EDF8}"/>
          </ac:cxnSpMkLst>
        </pc:cxnChg>
        <pc:cxnChg chg="add del mod">
          <ac:chgData name="MINATO FUTOSHI" userId="06ad5bc6-d166-4f18-aa03-db86dadcea3a" providerId="ADAL" clId="{99805112-1720-44F2-BB03-664D5B59A82D}" dt="2024-02-25T21:36:13.010" v="3995" actId="21"/>
          <ac:cxnSpMkLst>
            <pc:docMk/>
            <pc:sldMk cId="1387547570" sldId="394"/>
            <ac:cxnSpMk id="147" creationId="{0998B3A1-C77C-3B14-B9ED-94BDEE51020D}"/>
          </ac:cxnSpMkLst>
        </pc:cxnChg>
        <pc:cxnChg chg="add del mod">
          <ac:chgData name="MINATO FUTOSHI" userId="06ad5bc6-d166-4f18-aa03-db86dadcea3a" providerId="ADAL" clId="{99805112-1720-44F2-BB03-664D5B59A82D}" dt="2024-02-25T21:36:13.010" v="3995" actId="21"/>
          <ac:cxnSpMkLst>
            <pc:docMk/>
            <pc:sldMk cId="1387547570" sldId="394"/>
            <ac:cxnSpMk id="171" creationId="{6C0E73A0-C9EE-99A0-5641-A84DF274DEBF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22:43:30.677" v="25113" actId="14100"/>
        <pc:sldMkLst>
          <pc:docMk/>
          <pc:sldMk cId="3753127458" sldId="395"/>
        </pc:sldMkLst>
        <pc:spChg chg="add mod">
          <ac:chgData name="MINATO FUTOSHI" userId="06ad5bc6-d166-4f18-aa03-db86dadcea3a" providerId="ADAL" clId="{99805112-1720-44F2-BB03-664D5B59A82D}" dt="2024-03-01T06:39:03.038" v="18868" actId="1076"/>
          <ac:spMkLst>
            <pc:docMk/>
            <pc:sldMk cId="3753127458" sldId="395"/>
            <ac:spMk id="3" creationId="{09C28215-BB09-C1D2-EBED-BF9B41D31F2B}"/>
          </ac:spMkLst>
        </pc:spChg>
        <pc:spChg chg="add del mod">
          <ac:chgData name="MINATO FUTOSHI" userId="06ad5bc6-d166-4f18-aa03-db86dadcea3a" providerId="ADAL" clId="{99805112-1720-44F2-BB03-664D5B59A82D}" dt="2024-02-26T21:37:59.004" v="4560" actId="478"/>
          <ac:spMkLst>
            <pc:docMk/>
            <pc:sldMk cId="3753127458" sldId="395"/>
            <ac:spMk id="4" creationId="{764F0B69-820D-539E-18D7-12EA74F98E27}"/>
          </ac:spMkLst>
        </pc:spChg>
        <pc:spChg chg="add mod">
          <ac:chgData name="MINATO FUTOSHI" userId="06ad5bc6-d166-4f18-aa03-db86dadcea3a" providerId="ADAL" clId="{99805112-1720-44F2-BB03-664D5B59A82D}" dt="2024-03-01T07:12:47.005" v="19499" actId="115"/>
          <ac:spMkLst>
            <pc:docMk/>
            <pc:sldMk cId="3753127458" sldId="395"/>
            <ac:spMk id="5" creationId="{CE3FD382-9789-82E3-FE13-638720A7F043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7" creationId="{AF028A74-A08D-3E10-B3B8-710DAB56DFD1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9" creationId="{3BAAC0EA-6BC8-D9D9-C154-B340FD275B67}"/>
          </ac:spMkLst>
        </pc:spChg>
        <pc:spChg chg="add del mod">
          <ac:chgData name="MINATO FUTOSHI" userId="06ad5bc6-d166-4f18-aa03-db86dadcea3a" providerId="ADAL" clId="{99805112-1720-44F2-BB03-664D5B59A82D}" dt="2024-02-26T21:44:24.338" v="4677" actId="21"/>
          <ac:spMkLst>
            <pc:docMk/>
            <pc:sldMk cId="3753127458" sldId="395"/>
            <ac:spMk id="11" creationId="{58FD0089-515A-AB98-031D-11B334C0CB9C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17" creationId="{33274169-97D0-30F3-5015-1E7894D8A2A1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18" creationId="{B0B293A8-F915-FAB9-A747-6AA3BF5B80AB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19" creationId="{81399E89-BE72-C135-9A13-FBB9664C2FC5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0" creationId="{93A3653D-4253-2E65-F05D-12F7B37F1512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1" creationId="{48EF4622-41DE-6672-BEE6-C0381A0CE809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2" creationId="{AE1DF6E0-75F3-BDD4-EE70-D806122C4551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3" creationId="{2E020A0D-DB75-EE85-4A8B-DD2E89FF692E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4" creationId="{791906C5-75E6-1572-1753-8BF9B8559425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5" creationId="{F54D7882-4F0E-BC58-7B2D-DC5CBE471573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6" creationId="{97D8D14C-397E-652C-704B-1ECA47132E3E}"/>
          </ac:spMkLst>
        </pc:spChg>
        <pc:spChg chg="add mod">
          <ac:chgData name="MINATO FUTOSHI" userId="06ad5bc6-d166-4f18-aa03-db86dadcea3a" providerId="ADAL" clId="{99805112-1720-44F2-BB03-664D5B59A82D}" dt="2024-03-01T07:12:39.733" v="19497" actId="1076"/>
          <ac:spMkLst>
            <pc:docMk/>
            <pc:sldMk cId="3753127458" sldId="395"/>
            <ac:spMk id="27" creationId="{BA0BCCA1-AE0B-9D0A-0C10-7CE0D5C80F48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8" creationId="{26BBA89D-8DA6-E955-3351-4C25F2263DA6}"/>
          </ac:spMkLst>
        </pc:spChg>
        <pc:spChg chg="add del mod">
          <ac:chgData name="MINATO FUTOSHI" userId="06ad5bc6-d166-4f18-aa03-db86dadcea3a" providerId="ADAL" clId="{99805112-1720-44F2-BB03-664D5B59A82D}" dt="2024-02-27T00:50:24.526" v="4782" actId="478"/>
          <ac:spMkLst>
            <pc:docMk/>
            <pc:sldMk cId="3753127458" sldId="395"/>
            <ac:spMk id="28" creationId="{9720DBA4-407E-39D5-3BD2-4BCF93D820AB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29" creationId="{44BBDB27-25C8-CC49-6DCD-88C67A1C8FB0}"/>
          </ac:spMkLst>
        </pc:spChg>
        <pc:spChg chg="add mod">
          <ac:chgData name="MINATO FUTOSHI" userId="06ad5bc6-d166-4f18-aa03-db86dadcea3a" providerId="ADAL" clId="{99805112-1720-44F2-BB03-664D5B59A82D}" dt="2024-02-28T01:59:40.405" v="9564" actId="164"/>
          <ac:spMkLst>
            <pc:docMk/>
            <pc:sldMk cId="3753127458" sldId="395"/>
            <ac:spMk id="31" creationId="{8C675C63-6F97-BC51-8BF0-61A6906FC680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3" creationId="{8F633CA0-CF4B-7472-FA71-6FEB61201A44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4" creationId="{C7B8466B-789C-6B76-8BBC-C708CFC4E110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5" creationId="{F87F086D-B29A-4383-9662-762BE738B06B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6" creationId="{C23DC07D-0C80-3F6A-88C7-6B0887FA1D75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7" creationId="{D34BB8C9-B9A4-E1FC-BAF8-9A7E720A8F90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8" creationId="{6606AE2F-93DB-0FF2-4DB2-F8DA18C0D286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49" creationId="{20380F0C-E0C6-30E4-24FC-6969D33FCB51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0" creationId="{BF352749-10D5-6A8E-C9B5-50C29A721621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1" creationId="{1EE0AC0E-6232-E678-3F33-C26DE9A3BBB0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2" creationId="{523BF207-2CBA-FAC6-0BC3-43648EFEDCA4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3" creationId="{79A5FB81-EDFD-F0FB-B04D-2AF2D3D72B4D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4" creationId="{E8A3ADC1-D232-B974-C356-3967F6D57123}"/>
          </ac:spMkLst>
        </pc:spChg>
        <pc:spChg chg="add mod">
          <ac:chgData name="MINATO FUTOSHI" userId="06ad5bc6-d166-4f18-aa03-db86dadcea3a" providerId="ADAL" clId="{99805112-1720-44F2-BB03-664D5B59A82D}" dt="2024-02-28T01:58:14.858" v="9552" actId="164"/>
          <ac:spMkLst>
            <pc:docMk/>
            <pc:sldMk cId="3753127458" sldId="395"/>
            <ac:spMk id="56" creationId="{24C526DF-33CF-AF4B-5C3B-55A6589EFB6C}"/>
          </ac:spMkLst>
        </pc:spChg>
        <pc:spChg chg="add del mod">
          <ac:chgData name="MINATO FUTOSHI" userId="06ad5bc6-d166-4f18-aa03-db86dadcea3a" providerId="ADAL" clId="{99805112-1720-44F2-BB03-664D5B59A82D}" dt="2024-02-29T21:15:40.023" v="15773" actId="478"/>
          <ac:spMkLst>
            <pc:docMk/>
            <pc:sldMk cId="3753127458" sldId="395"/>
            <ac:spMk id="58" creationId="{3228874C-4434-61D5-F68F-5B9A94939320}"/>
          </ac:spMkLst>
        </pc:spChg>
        <pc:spChg chg="add del mod">
          <ac:chgData name="MINATO FUTOSHI" userId="06ad5bc6-d166-4f18-aa03-db86dadcea3a" providerId="ADAL" clId="{99805112-1720-44F2-BB03-664D5B59A82D}" dt="2024-02-28T01:57:14.151" v="9541" actId="478"/>
          <ac:spMkLst>
            <pc:docMk/>
            <pc:sldMk cId="3753127458" sldId="395"/>
            <ac:spMk id="58" creationId="{E2BCC627-7F5A-A05C-2D7A-1CC3695C83D5}"/>
          </ac:spMkLst>
        </pc:spChg>
        <pc:spChg chg="add del mod">
          <ac:chgData name="MINATO FUTOSHI" userId="06ad5bc6-d166-4f18-aa03-db86dadcea3a" providerId="ADAL" clId="{99805112-1720-44F2-BB03-664D5B59A82D}" dt="2024-02-28T01:57:23.843" v="9544" actId="478"/>
          <ac:spMkLst>
            <pc:docMk/>
            <pc:sldMk cId="3753127458" sldId="395"/>
            <ac:spMk id="59" creationId="{8757AF8A-6E42-5D6C-456A-8B1033C51928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59" creationId="{F73C7512-E083-2D82-8E0E-0C0D618C0394}"/>
          </ac:spMkLst>
        </pc:spChg>
        <pc:spChg chg="add del mod">
          <ac:chgData name="MINATO FUTOSHI" userId="06ad5bc6-d166-4f18-aa03-db86dadcea3a" providerId="ADAL" clId="{99805112-1720-44F2-BB03-664D5B59A82D}" dt="2024-02-28T01:57:24.610" v="9545" actId="478"/>
          <ac:spMkLst>
            <pc:docMk/>
            <pc:sldMk cId="3753127458" sldId="395"/>
            <ac:spMk id="60" creationId="{DA1A75B6-CEB4-CAB7-BA75-D07168A08B15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60" creationId="{FDA8C7CF-4179-F284-6661-972249210D74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61" creationId="{A16AD1B6-2252-BD50-DF89-8990E5E9E4CA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63" creationId="{CD30561B-0EE3-FA8E-E1C1-D3CD9F1DD6A9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66" creationId="{DAAC4E05-AA92-8BC7-6C44-05BBDE635BE0}"/>
          </ac:spMkLst>
        </pc:spChg>
        <pc:spChg chg="add mod">
          <ac:chgData name="MINATO FUTOSHI" userId="06ad5bc6-d166-4f18-aa03-db86dadcea3a" providerId="ADAL" clId="{99805112-1720-44F2-BB03-664D5B59A82D}" dt="2024-03-02T22:43:30.677" v="25113" actId="14100"/>
          <ac:spMkLst>
            <pc:docMk/>
            <pc:sldMk cId="3753127458" sldId="395"/>
            <ac:spMk id="67" creationId="{01CB641D-F1D3-0B9B-3798-65B371514CDE}"/>
          </ac:spMkLst>
        </pc:spChg>
        <pc:spChg chg="add mod">
          <ac:chgData name="MINATO FUTOSHI" userId="06ad5bc6-d166-4f18-aa03-db86dadcea3a" providerId="ADAL" clId="{99805112-1720-44F2-BB03-664D5B59A82D}" dt="2024-03-02T22:43:24.783" v="25111" actId="14100"/>
          <ac:spMkLst>
            <pc:docMk/>
            <pc:sldMk cId="3753127458" sldId="395"/>
            <ac:spMk id="74" creationId="{B513E608-A461-219C-3F97-79CE89A3D241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75" creationId="{0861A00B-9CAD-C144-0CE5-61FF1E9FAD54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82" creationId="{272AB242-5539-3E26-5723-6E5CC4C1CB49}"/>
          </ac:spMkLst>
        </pc:spChg>
        <pc:spChg chg="add mod">
          <ac:chgData name="MINATO FUTOSHI" userId="06ad5bc6-d166-4f18-aa03-db86dadcea3a" providerId="ADAL" clId="{99805112-1720-44F2-BB03-664D5B59A82D}" dt="2024-03-02T22:43:21" v="25109" actId="14100"/>
          <ac:spMkLst>
            <pc:docMk/>
            <pc:sldMk cId="3753127458" sldId="395"/>
            <ac:spMk id="83" creationId="{7539378D-7B09-1C7C-26F7-F4590693A90B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84" creationId="{886BED62-ED05-D737-69CD-32AD497CB8A6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85" creationId="{12DF9EBC-3AFB-4B1B-F244-8FE534D143FC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86" creationId="{0E97B1ED-EBD2-6433-84ED-D591D4A92777}"/>
          </ac:spMkLst>
        </pc:spChg>
        <pc:spChg chg="add mod">
          <ac:chgData name="MINATO FUTOSHI" userId="06ad5bc6-d166-4f18-aa03-db86dadcea3a" providerId="ADAL" clId="{99805112-1720-44F2-BB03-664D5B59A82D}" dt="2024-03-01T07:12:36.271" v="19496" actId="1076"/>
          <ac:spMkLst>
            <pc:docMk/>
            <pc:sldMk cId="3753127458" sldId="395"/>
            <ac:spMk id="87" creationId="{C8F76C72-D920-2F1E-5FCE-E3A3DFF03CA8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88" creationId="{716AB7EA-0B58-45D2-509C-6CF326750529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89" creationId="{E54CA226-13B2-4332-4672-AA4B57183309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0" creationId="{54C4B484-88AD-291E-E7DC-ED8B475E0AF6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1" creationId="{0C37DD44-0E89-434E-3BC6-175399FAB92D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2" creationId="{0C889021-4623-4CB9-AD38-1B13D0159CEC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3" creationId="{ACBFBE35-0CF7-8E57-A829-739F5378C5E4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4" creationId="{93A444E3-DB0B-F167-4AF0-A2F7D7B351DD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5" creationId="{75CA1CC1-8216-FB06-7FC3-34F8E8C05662}"/>
          </ac:spMkLst>
        </pc:spChg>
        <pc:spChg chg="add del mod">
          <ac:chgData name="MINATO FUTOSHI" userId="06ad5bc6-d166-4f18-aa03-db86dadcea3a" providerId="ADAL" clId="{99805112-1720-44F2-BB03-664D5B59A82D}" dt="2024-03-01T06:42:16.084" v="18869" actId="21"/>
          <ac:spMkLst>
            <pc:docMk/>
            <pc:sldMk cId="3753127458" sldId="395"/>
            <ac:spMk id="97" creationId="{B58FA494-6670-85A7-422A-B528883ADD82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25" creationId="{96726654-52D9-FDD9-4A56-4C8A2EC30A6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26" creationId="{32EE9B04-053B-8EEA-45BD-7E5EDF349E8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27" creationId="{F92FE485-782C-DF04-79F2-CED5AA00D09D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28" creationId="{B1FDEDAF-9B0E-7EDB-240D-19E6FCEF7A1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29" creationId="{73BCC10B-BF1A-A7CD-62AB-547F70ECFEB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0" creationId="{5B2D6088-F4AC-56DA-4FDE-CE5316832C5D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1" creationId="{512C516F-A7BD-626F-BAE3-D10A2599F8E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2" creationId="{72DC4659-C5DE-F482-F945-62F6C2678DE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3" creationId="{81CA7567-64F4-220D-F5BD-73DAF5A184D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4" creationId="{632C4CF4-77A2-7CBB-F78C-98A5212EF4C5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5" creationId="{EAE398F8-78A8-3316-9908-5FA444D6D13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6" creationId="{3276EDAB-53CA-EAAA-4B29-F1D4A6D7951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7" creationId="{2DE6C5B0-E45B-7F67-3EDF-C743CEEFB03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8" creationId="{F4A81072-A014-3A7F-6FAF-64DA1E50A04F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39" creationId="{4F5C33A9-3B04-C3D3-A14D-0EB7F1E18285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0" creationId="{CB32CB0D-23C7-D93D-55BA-A821B702A3F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1" creationId="{C5847510-6D66-9A88-ED85-A5B96BB882C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2" creationId="{BDE5BA44-EFD5-87D0-D1EA-8CD748287B0A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3" creationId="{73454AC2-3591-D377-03E1-0D8280F4EE6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4" creationId="{974C3DA1-6862-C68D-492F-E61ECAE2EF1E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5" creationId="{1DA0AF1E-9BA9-4378-5110-DB59E7AFDAAA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6" creationId="{5390A4A6-8D3F-C8EA-6D56-6E1EC6CFA41C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8" creationId="{210F3BB3-457D-1B33-D099-BA5588112E3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49" creationId="{5918BED0-6D19-3BF2-97FF-C80162DBC4A7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0" creationId="{5B50E1A0-A4A9-8712-7020-90B986B91E56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1" creationId="{326B65C6-3DBD-F05C-BC04-C58BEB93225A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2" creationId="{125596ED-5250-2055-7DB5-C5E965977C74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3" creationId="{76687EB4-F8E6-C213-53EF-D2493E677ED7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4" creationId="{CF76FA13-7EF3-21BC-968E-47085465ECDA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5" creationId="{A14C1FC3-5250-F9E8-E851-109B7D58BB2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6" creationId="{4532C5B2-947D-FDB8-7EC8-3BE3BA8F633F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7" creationId="{4DED1C4B-E132-FC22-98E1-EC4FD4510A4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8" creationId="{733A4220-6E32-B563-A6E8-8DA14DFD2B67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59" creationId="{02DF1AB2-C5F6-E858-4D20-7EDCD3F9C274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0" creationId="{C6329D95-D2C6-D1AF-9603-32E4A8273BD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1" creationId="{3EE809E3-110A-EB6C-9E8C-7E488A354FE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2" creationId="{57248341-4D36-7504-D94D-E1262E07CBA3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3" creationId="{DB97DDEC-A6D6-8654-AA3F-0EE9170448CA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4" creationId="{0F1237BC-15B6-003A-CF49-D33E5E5C5849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5" creationId="{7C5BCF2E-AFB8-7E84-4DB0-3B59E18E4A8B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6" creationId="{38F0BC31-CBBC-CC8D-1EB5-81E9785596EF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7" creationId="{809AE904-3B54-6479-0562-C5C11BEBDFB8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8" creationId="{D614F72C-AF76-65E9-8165-F8DC8E88AF34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69" creationId="{974279A6-DF43-E78A-C924-B874240D82B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70" creationId="{2455C5CA-EE35-B886-45CA-8799B5B57DC4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72" creationId="{144B3574-1921-D402-78D6-EE036A084211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76" creationId="{64D1F224-2772-E9C8-2938-105890B652E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77" creationId="{3E493C12-938F-E832-B2DB-B52A5EA8D050}"/>
          </ac:spMkLst>
        </pc:spChg>
        <pc:spChg chg="add del mod">
          <ac:chgData name="MINATO FUTOSHI" userId="06ad5bc6-d166-4f18-aa03-db86dadcea3a" providerId="ADAL" clId="{99805112-1720-44F2-BB03-664D5B59A82D}" dt="2024-02-28T01:57:05.769" v="9538" actId="478"/>
          <ac:spMkLst>
            <pc:docMk/>
            <pc:sldMk cId="3753127458" sldId="395"/>
            <ac:spMk id="178" creationId="{144FC60E-F535-2A09-BEF9-7B785740E94C}"/>
          </ac:spMkLst>
        </pc:spChg>
        <pc:grpChg chg="add mod">
          <ac:chgData name="MINATO FUTOSHI" userId="06ad5bc6-d166-4f18-aa03-db86dadcea3a" providerId="ADAL" clId="{99805112-1720-44F2-BB03-664D5B59A82D}" dt="2024-03-01T07:12:36.271" v="19496" actId="1076"/>
          <ac:grpSpMkLst>
            <pc:docMk/>
            <pc:sldMk cId="3753127458" sldId="395"/>
            <ac:grpSpMk id="62" creationId="{971BB887-5FEC-7116-3A2F-FCD9F7F64BE4}"/>
          </ac:grpSpMkLst>
        </pc:grpChg>
        <pc:grpChg chg="add mod">
          <ac:chgData name="MINATO FUTOSHI" userId="06ad5bc6-d166-4f18-aa03-db86dadcea3a" providerId="ADAL" clId="{99805112-1720-44F2-BB03-664D5B59A82D}" dt="2024-03-01T07:12:36.271" v="19496" actId="1076"/>
          <ac:grpSpMkLst>
            <pc:docMk/>
            <pc:sldMk cId="3753127458" sldId="395"/>
            <ac:grpSpMk id="68" creationId="{F5223F29-FDD9-1583-8C3E-8C27035AB55D}"/>
          </ac:grpSpMkLst>
        </pc:grpChg>
        <pc:grpChg chg="add del mod">
          <ac:chgData name="MINATO FUTOSHI" userId="06ad5bc6-d166-4f18-aa03-db86dadcea3a" providerId="ADAL" clId="{99805112-1720-44F2-BB03-664D5B59A82D}" dt="2024-03-01T06:42:16.084" v="18869" actId="21"/>
          <ac:grpSpMkLst>
            <pc:docMk/>
            <pc:sldMk cId="3753127458" sldId="395"/>
            <ac:grpSpMk id="71" creationId="{2135FEE1-3637-49E6-B387-95691C692F34}"/>
          </ac:grpSpMkLst>
        </pc:grpChg>
        <pc:grpChg chg="add del mod">
          <ac:chgData name="MINATO FUTOSHI" userId="06ad5bc6-d166-4f18-aa03-db86dadcea3a" providerId="ADAL" clId="{99805112-1720-44F2-BB03-664D5B59A82D}" dt="2024-03-01T06:42:16.084" v="18869" actId="21"/>
          <ac:grpSpMkLst>
            <pc:docMk/>
            <pc:sldMk cId="3753127458" sldId="395"/>
            <ac:grpSpMk id="78" creationId="{AE6013DD-D2CB-056F-A63C-4A5572E871EF}"/>
          </ac:grpSpMkLst>
        </pc:grp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4" creationId="{18952503-1743-D9CE-51EF-32759756EC68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6" creationId="{FAAFF0E6-ED38-966A-4A4B-9A0A5AC97021}"/>
          </ac:cxnSpMkLst>
        </pc:cxnChg>
        <pc:cxnChg chg="add del mod">
          <ac:chgData name="MINATO FUTOSHI" userId="06ad5bc6-d166-4f18-aa03-db86dadcea3a" providerId="ADAL" clId="{99805112-1720-44F2-BB03-664D5B59A82D}" dt="2024-02-28T01:57:05.769" v="9538" actId="478"/>
          <ac:cxnSpMkLst>
            <pc:docMk/>
            <pc:sldMk cId="3753127458" sldId="395"/>
            <ac:cxnSpMk id="7" creationId="{E8263AB6-29E2-DAB4-F0E1-8CCB27B4A751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8" creationId="{7D80417C-49F8-8469-27B9-321B26B7C293}"/>
          </ac:cxnSpMkLst>
        </pc:cxnChg>
        <pc:cxnChg chg="add del mod">
          <ac:chgData name="MINATO FUTOSHI" userId="06ad5bc6-d166-4f18-aa03-db86dadcea3a" providerId="ADAL" clId="{99805112-1720-44F2-BB03-664D5B59A82D}" dt="2024-02-28T01:57:05.769" v="9538" actId="478"/>
          <ac:cxnSpMkLst>
            <pc:docMk/>
            <pc:sldMk cId="3753127458" sldId="395"/>
            <ac:cxnSpMk id="9" creationId="{78023FA4-BE89-432F-267B-D6EAFF5B140D}"/>
          </ac:cxnSpMkLst>
        </pc:cxnChg>
        <pc:cxnChg chg="add del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0" creationId="{9C02B24F-0EF7-0143-1761-588E3E8A5B9B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1" creationId="{823CAAEE-F2AF-2EBA-D4FA-F1D536663BE9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2" creationId="{363729D4-FD88-7425-EA0D-9072B6445C86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3" creationId="{93D596E1-C36E-AE49-4D0B-90E372EA302D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4" creationId="{7104B77B-1D3F-0B41-B070-7F106F225B35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5" creationId="{0765CA4A-2685-E9BC-02FE-B2D6A725323A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16" creationId="{3B9863B0-8DD6-0B75-7D8F-66D7AC49822F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30" creationId="{09D3FDE6-260A-13D7-0856-099BC1B9B070}"/>
          </ac:cxnSpMkLst>
        </pc:cxnChg>
        <pc:cxnChg chg="add mod">
          <ac:chgData name="MINATO FUTOSHI" userId="06ad5bc6-d166-4f18-aa03-db86dadcea3a" providerId="ADAL" clId="{99805112-1720-44F2-BB03-664D5B59A82D}" dt="2024-02-28T01:59:40.405" v="9564" actId="164"/>
          <ac:cxnSpMkLst>
            <pc:docMk/>
            <pc:sldMk cId="3753127458" sldId="395"/>
            <ac:cxnSpMk id="32" creationId="{504D6B8E-6AF4-72E0-F218-EFBF9B737D38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3" creationId="{C8DDF396-E681-E2D0-FFDC-AD7AE7DA9DA0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4" creationId="{A2902D30-607F-0CBA-160B-E7C030F6081A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5" creationId="{63147C0D-DCEA-C3E9-28D4-7070401FAEF6}"/>
          </ac:cxnSpMkLst>
        </pc:cxnChg>
        <pc:cxnChg chg="add del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6" creationId="{F32EE4BC-E713-13D4-3E69-89E1C947D88B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7" creationId="{64BBF029-02D4-B411-5D1A-BF5ED1C5BFCE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8" creationId="{5DC62B7A-81EA-A163-9698-2266613C9BD9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39" creationId="{DEFDF3AB-AA2E-585C-8424-F9C279BFE0EB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40" creationId="{F1A178B1-FA2D-FF29-F1A4-DF2D4B27B3DF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41" creationId="{1DE7BDAA-60C6-682A-A5A5-E99B23E9BB1D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42" creationId="{22BD3200-60BC-E03F-4E3B-71E97F5F38CE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55" creationId="{468BB712-3527-3327-B372-F55887E3047B}"/>
          </ac:cxnSpMkLst>
        </pc:cxnChg>
        <pc:cxnChg chg="add mod">
          <ac:chgData name="MINATO FUTOSHI" userId="06ad5bc6-d166-4f18-aa03-db86dadcea3a" providerId="ADAL" clId="{99805112-1720-44F2-BB03-664D5B59A82D}" dt="2024-02-28T01:58:14.858" v="9552" actId="164"/>
          <ac:cxnSpMkLst>
            <pc:docMk/>
            <pc:sldMk cId="3753127458" sldId="395"/>
            <ac:cxnSpMk id="57" creationId="{BBF3319F-ABD8-0E5D-B95B-54046C864122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64" creationId="{F7E05CAA-8010-989B-C62E-0C502AFE56CC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65" creationId="{54104DA2-DF1A-2E1F-E3AF-30DF21A64B62}"/>
          </ac:cxnSpMkLst>
        </pc:cxnChg>
        <pc:cxnChg chg="add mod">
          <ac:chgData name="MINATO FUTOSHI" userId="06ad5bc6-d166-4f18-aa03-db86dadcea3a" providerId="ADAL" clId="{99805112-1720-44F2-BB03-664D5B59A82D}" dt="2024-02-28T01:59:48.342" v="9567" actId="164"/>
          <ac:cxnSpMkLst>
            <pc:docMk/>
            <pc:sldMk cId="3753127458" sldId="395"/>
            <ac:cxnSpMk id="69" creationId="{95E50A7B-A25D-B44E-624A-384DCD92CA7D}"/>
          </ac:cxnSpMkLst>
        </pc:cxnChg>
        <pc:cxnChg chg="add mod">
          <ac:chgData name="MINATO FUTOSHI" userId="06ad5bc6-d166-4f18-aa03-db86dadcea3a" providerId="ADAL" clId="{99805112-1720-44F2-BB03-664D5B59A82D}" dt="2024-02-28T01:59:48.342" v="9567" actId="164"/>
          <ac:cxnSpMkLst>
            <pc:docMk/>
            <pc:sldMk cId="3753127458" sldId="395"/>
            <ac:cxnSpMk id="70" creationId="{0BA6C5FB-9C14-73F3-755B-1F7A8246618E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73" creationId="{8CDBC38C-CA2F-1649-4D5E-F09E3894992E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76" creationId="{82B44C49-F5E1-3FA4-103E-268E8C65125A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77" creationId="{EF62BBB2-BDFC-F425-88A9-52112872109E}"/>
          </ac:cxnSpMkLst>
        </pc:cxnChg>
        <pc:cxnChg chg="mod">
          <ac:chgData name="MINATO FUTOSHI" userId="06ad5bc6-d166-4f18-aa03-db86dadcea3a" providerId="ADAL" clId="{99805112-1720-44F2-BB03-664D5B59A82D}" dt="2024-02-28T02:01:44.318" v="9643" actId="1076"/>
          <ac:cxnSpMkLst>
            <pc:docMk/>
            <pc:sldMk cId="3753127458" sldId="395"/>
            <ac:cxnSpMk id="79" creationId="{BE086AC7-A7CD-A597-7C35-FB97DC0CCC79}"/>
          </ac:cxnSpMkLst>
        </pc:cxnChg>
        <pc:cxnChg chg="mod">
          <ac:chgData name="MINATO FUTOSHI" userId="06ad5bc6-d166-4f18-aa03-db86dadcea3a" providerId="ADAL" clId="{99805112-1720-44F2-BB03-664D5B59A82D}" dt="2024-02-28T02:01:33.370" v="9639"/>
          <ac:cxnSpMkLst>
            <pc:docMk/>
            <pc:sldMk cId="3753127458" sldId="395"/>
            <ac:cxnSpMk id="80" creationId="{664B50D2-23A7-14C1-1305-317361ACB82B}"/>
          </ac:cxnSpMkLst>
        </pc:cxnChg>
        <pc:cxnChg chg="add del mod">
          <ac:chgData name="MINATO FUTOSHI" userId="06ad5bc6-d166-4f18-aa03-db86dadcea3a" providerId="ADAL" clId="{99805112-1720-44F2-BB03-664D5B59A82D}" dt="2024-03-01T06:42:16.084" v="18869" actId="21"/>
          <ac:cxnSpMkLst>
            <pc:docMk/>
            <pc:sldMk cId="3753127458" sldId="395"/>
            <ac:cxnSpMk id="81" creationId="{7DD2C92A-78B8-0D2E-1353-A5F8D8E2ED96}"/>
          </ac:cxnSpMkLst>
        </pc:cxnChg>
        <pc:cxnChg chg="add del mod">
          <ac:chgData name="MINATO FUTOSHI" userId="06ad5bc6-d166-4f18-aa03-db86dadcea3a" providerId="ADAL" clId="{99805112-1720-44F2-BB03-664D5B59A82D}" dt="2024-02-28T01:57:05.769" v="9538" actId="478"/>
          <ac:cxnSpMkLst>
            <pc:docMk/>
            <pc:sldMk cId="3753127458" sldId="395"/>
            <ac:cxnSpMk id="147" creationId="{0998B3A1-C77C-3B14-B9ED-94BDEE51020D}"/>
          </ac:cxnSpMkLst>
        </pc:cxnChg>
        <pc:cxnChg chg="add del mod">
          <ac:chgData name="MINATO FUTOSHI" userId="06ad5bc6-d166-4f18-aa03-db86dadcea3a" providerId="ADAL" clId="{99805112-1720-44F2-BB03-664D5B59A82D}" dt="2024-02-28T01:57:05.769" v="9538" actId="478"/>
          <ac:cxnSpMkLst>
            <pc:docMk/>
            <pc:sldMk cId="3753127458" sldId="395"/>
            <ac:cxnSpMk id="171" creationId="{6C0E73A0-C9EE-99A0-5641-A84DF274DEBF}"/>
          </ac:cxnSpMkLst>
        </pc:cxnChg>
      </pc:sldChg>
      <pc:sldChg chg="addSp delSp modSp new mod ord setBg">
        <pc:chgData name="MINATO FUTOSHI" userId="06ad5bc6-d166-4f18-aa03-db86dadcea3a" providerId="ADAL" clId="{99805112-1720-44F2-BB03-664D5B59A82D}" dt="2024-03-02T02:03:22.725" v="23267" actId="20577"/>
        <pc:sldMkLst>
          <pc:docMk/>
          <pc:sldMk cId="1629221289" sldId="396"/>
        </pc:sldMkLst>
        <pc:spChg chg="mod ord">
          <ac:chgData name="MINATO FUTOSHI" userId="06ad5bc6-d166-4f18-aa03-db86dadcea3a" providerId="ADAL" clId="{99805112-1720-44F2-BB03-664D5B59A82D}" dt="2024-02-27T23:26:40.452" v="7566" actId="26606"/>
          <ac:spMkLst>
            <pc:docMk/>
            <pc:sldMk cId="1629221289" sldId="396"/>
            <ac:spMk id="2" creationId="{7F4AA252-AD15-E90F-C929-CDD274669536}"/>
          </ac:spMkLst>
        </pc:spChg>
        <pc:spChg chg="add mod">
          <ac:chgData name="MINATO FUTOSHI" userId="06ad5bc6-d166-4f18-aa03-db86dadcea3a" providerId="ADAL" clId="{99805112-1720-44F2-BB03-664D5B59A82D}" dt="2024-03-02T01:35:43.924" v="22926" actId="1076"/>
          <ac:spMkLst>
            <pc:docMk/>
            <pc:sldMk cId="1629221289" sldId="396"/>
            <ac:spMk id="3" creationId="{5F07EB36-FE70-30FE-E6EE-CF836DB6986D}"/>
          </ac:spMkLst>
        </pc:spChg>
        <pc:spChg chg="add mod">
          <ac:chgData name="MINATO FUTOSHI" userId="06ad5bc6-d166-4f18-aa03-db86dadcea3a" providerId="ADAL" clId="{99805112-1720-44F2-BB03-664D5B59A82D}" dt="2024-03-02T01:23:27.889" v="22575" actId="1076"/>
          <ac:spMkLst>
            <pc:docMk/>
            <pc:sldMk cId="1629221289" sldId="396"/>
            <ac:spMk id="6" creationId="{EF9EFA7F-3E0B-F6E1-69DA-FA3233FFC5FF}"/>
          </ac:spMkLst>
        </pc:spChg>
        <pc:spChg chg="add mod">
          <ac:chgData name="MINATO FUTOSHI" userId="06ad5bc6-d166-4f18-aa03-db86dadcea3a" providerId="ADAL" clId="{99805112-1720-44F2-BB03-664D5B59A82D}" dt="2024-03-02T01:35:17.588" v="22886" actId="1076"/>
          <ac:spMkLst>
            <pc:docMk/>
            <pc:sldMk cId="1629221289" sldId="396"/>
            <ac:spMk id="8" creationId="{F314B46B-1EDC-2EA1-A6DC-D7C1DC3E5B01}"/>
          </ac:spMkLst>
        </pc:spChg>
        <pc:spChg chg="add mod">
          <ac:chgData name="MINATO FUTOSHI" userId="06ad5bc6-d166-4f18-aa03-db86dadcea3a" providerId="ADAL" clId="{99805112-1720-44F2-BB03-664D5B59A82D}" dt="2024-03-02T01:23:23.901" v="22574" actId="1076"/>
          <ac:spMkLst>
            <pc:docMk/>
            <pc:sldMk cId="1629221289" sldId="396"/>
            <ac:spMk id="9" creationId="{5CFA32B8-79D7-030A-C19D-BAB2767B6F95}"/>
          </ac:spMkLst>
        </pc:spChg>
        <pc:spChg chg="add del mod">
          <ac:chgData name="MINATO FUTOSHI" userId="06ad5bc6-d166-4f18-aa03-db86dadcea3a" providerId="ADAL" clId="{99805112-1720-44F2-BB03-664D5B59A82D}" dt="2024-03-02T00:21:12.391" v="22151" actId="478"/>
          <ac:spMkLst>
            <pc:docMk/>
            <pc:sldMk cId="1629221289" sldId="396"/>
            <ac:spMk id="16" creationId="{599E1700-61FC-26A5-492B-6057D28082DD}"/>
          </ac:spMkLst>
        </pc:spChg>
        <pc:spChg chg="add mod topLvl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17" creationId="{80DE6657-537D-27BD-9E60-48FEAEDE85CA}"/>
          </ac:spMkLst>
        </pc:spChg>
        <pc:spChg chg="add mod topLvl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18" creationId="{0ABC5D5C-828D-7ED7-DB72-645DF08A9FC8}"/>
          </ac:spMkLst>
        </pc:spChg>
        <pc:spChg chg="add mod topLvl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19" creationId="{CE868AB7-91A6-A4F6-8351-AD51CFC2641B}"/>
          </ac:spMkLst>
        </pc:spChg>
        <pc:spChg chg="add del mod topLvl">
          <ac:chgData name="MINATO FUTOSHI" userId="06ad5bc6-d166-4f18-aa03-db86dadcea3a" providerId="ADAL" clId="{99805112-1720-44F2-BB03-664D5B59A82D}" dt="2024-03-02T00:51:10.469" v="22425" actId="478"/>
          <ac:spMkLst>
            <pc:docMk/>
            <pc:sldMk cId="1629221289" sldId="396"/>
            <ac:spMk id="20" creationId="{909E5C87-B9A6-8C11-8BAF-298C4803BDA1}"/>
          </ac:spMkLst>
        </pc:spChg>
        <pc:spChg chg="add del">
          <ac:chgData name="MINATO FUTOSHI" userId="06ad5bc6-d166-4f18-aa03-db86dadcea3a" providerId="ADAL" clId="{99805112-1720-44F2-BB03-664D5B59A82D}" dt="2024-02-27T23:26:40.452" v="7566" actId="26606"/>
          <ac:spMkLst>
            <pc:docMk/>
            <pc:sldMk cId="1629221289" sldId="396"/>
            <ac:spMk id="26" creationId="{5F879AC3-D4CE-493C-ADC7-06205677F4F8}"/>
          </ac:spMkLst>
        </pc:spChg>
        <pc:spChg chg="add del mod">
          <ac:chgData name="MINATO FUTOSHI" userId="06ad5bc6-d166-4f18-aa03-db86dadcea3a" providerId="ADAL" clId="{99805112-1720-44F2-BB03-664D5B59A82D}" dt="2024-03-02T00:23:13.897" v="22179" actId="478"/>
          <ac:spMkLst>
            <pc:docMk/>
            <pc:sldMk cId="1629221289" sldId="396"/>
            <ac:spMk id="28" creationId="{6F402528-4193-342D-91B1-A353453473D7}"/>
          </ac:spMkLst>
        </pc:spChg>
        <pc:spChg chg="add del">
          <ac:chgData name="MINATO FUTOSHI" userId="06ad5bc6-d166-4f18-aa03-db86dadcea3a" providerId="ADAL" clId="{99805112-1720-44F2-BB03-664D5B59A82D}" dt="2024-02-27T23:26:40.452" v="7566" actId="26606"/>
          <ac:spMkLst>
            <pc:docMk/>
            <pc:sldMk cId="1629221289" sldId="396"/>
            <ac:spMk id="28" creationId="{736F0DFD-0954-464F-BF12-DD2E6F6E0380}"/>
          </ac:spMkLst>
        </pc:spChg>
        <pc:spChg chg="add mod">
          <ac:chgData name="MINATO FUTOSHI" userId="06ad5bc6-d166-4f18-aa03-db86dadcea3a" providerId="ADAL" clId="{99805112-1720-44F2-BB03-664D5B59A82D}" dt="2024-03-02T00:37:42.731" v="22244" actId="164"/>
          <ac:spMkLst>
            <pc:docMk/>
            <pc:sldMk cId="1629221289" sldId="396"/>
            <ac:spMk id="29" creationId="{1AE2616F-81F8-AD2D-B1E6-BF4FDA27A8B8}"/>
          </ac:spMkLst>
        </pc:spChg>
        <pc:spChg chg="add mod">
          <ac:chgData name="MINATO FUTOSHI" userId="06ad5bc6-d166-4f18-aa03-db86dadcea3a" providerId="ADAL" clId="{99805112-1720-44F2-BB03-664D5B59A82D}" dt="2024-03-02T00:37:42.731" v="22244" actId="164"/>
          <ac:spMkLst>
            <pc:docMk/>
            <pc:sldMk cId="1629221289" sldId="396"/>
            <ac:spMk id="30" creationId="{B89AF69D-2BFE-41A4-1E12-0A87FD46E609}"/>
          </ac:spMkLst>
        </pc:spChg>
        <pc:spChg chg="add mod">
          <ac:chgData name="MINATO FUTOSHI" userId="06ad5bc6-d166-4f18-aa03-db86dadcea3a" providerId="ADAL" clId="{99805112-1720-44F2-BB03-664D5B59A82D}" dt="2024-03-02T00:37:42.731" v="22244" actId="164"/>
          <ac:spMkLst>
            <pc:docMk/>
            <pc:sldMk cId="1629221289" sldId="396"/>
            <ac:spMk id="31" creationId="{2C8319DA-749D-E1C9-AAB7-4D11E8D7C3BF}"/>
          </ac:spMkLst>
        </pc:spChg>
        <pc:spChg chg="add mod">
          <ac:chgData name="MINATO FUTOSHI" userId="06ad5bc6-d166-4f18-aa03-db86dadcea3a" providerId="ADAL" clId="{99805112-1720-44F2-BB03-664D5B59A82D}" dt="2024-03-02T00:37:42.731" v="22244" actId="164"/>
          <ac:spMkLst>
            <pc:docMk/>
            <pc:sldMk cId="1629221289" sldId="396"/>
            <ac:spMk id="32" creationId="{8996FC68-DC63-0706-6128-654D2EB57B83}"/>
          </ac:spMkLst>
        </pc:spChg>
        <pc:spChg chg="add mod topLvl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53" creationId="{CB911EFD-A2E7-A273-87B3-959777347675}"/>
          </ac:spMkLst>
        </pc:spChg>
        <pc:spChg chg="add del mod">
          <ac:chgData name="MINATO FUTOSHI" userId="06ad5bc6-d166-4f18-aa03-db86dadcea3a" providerId="ADAL" clId="{99805112-1720-44F2-BB03-664D5B59A82D}" dt="2024-03-02T00:32:06.596" v="22229" actId="478"/>
          <ac:spMkLst>
            <pc:docMk/>
            <pc:sldMk cId="1629221289" sldId="396"/>
            <ac:spMk id="60" creationId="{F9068164-59C8-5968-1EF7-05EB72A535B9}"/>
          </ac:spMkLst>
        </pc:spChg>
        <pc:spChg chg="add del mod topLvl">
          <ac:chgData name="MINATO FUTOSHI" userId="06ad5bc6-d166-4f18-aa03-db86dadcea3a" providerId="ADAL" clId="{99805112-1720-44F2-BB03-664D5B59A82D}" dt="2024-03-02T01:37:57.487" v="22941" actId="478"/>
          <ac:spMkLst>
            <pc:docMk/>
            <pc:sldMk cId="1629221289" sldId="396"/>
            <ac:spMk id="61" creationId="{DAB32389-1C5B-394A-2DC9-A550B3504548}"/>
          </ac:spMkLst>
        </pc:spChg>
        <pc:spChg chg="add del mod topLvl">
          <ac:chgData name="MINATO FUTOSHI" userId="06ad5bc6-d166-4f18-aa03-db86dadcea3a" providerId="ADAL" clId="{99805112-1720-44F2-BB03-664D5B59A82D}" dt="2024-03-02T01:37:57.487" v="22941" actId="478"/>
          <ac:spMkLst>
            <pc:docMk/>
            <pc:sldMk cId="1629221289" sldId="396"/>
            <ac:spMk id="62" creationId="{3367A0DA-667F-610D-F10A-E1C23482DA6F}"/>
          </ac:spMkLst>
        </pc:spChg>
        <pc:spChg chg="add del mod topLvl">
          <ac:chgData name="MINATO FUTOSHI" userId="06ad5bc6-d166-4f18-aa03-db86dadcea3a" providerId="ADAL" clId="{99805112-1720-44F2-BB03-664D5B59A82D}" dt="2024-03-02T01:37:57.487" v="22941" actId="478"/>
          <ac:spMkLst>
            <pc:docMk/>
            <pc:sldMk cId="1629221289" sldId="396"/>
            <ac:spMk id="63" creationId="{81D8FDDB-498A-9E9F-421D-E8F8AF0413DB}"/>
          </ac:spMkLst>
        </pc:spChg>
        <pc:spChg chg="add del mod topLvl">
          <ac:chgData name="MINATO FUTOSHI" userId="06ad5bc6-d166-4f18-aa03-db86dadcea3a" providerId="ADAL" clId="{99805112-1720-44F2-BB03-664D5B59A82D}" dt="2024-03-02T01:37:57.487" v="22941" actId="478"/>
          <ac:spMkLst>
            <pc:docMk/>
            <pc:sldMk cId="1629221289" sldId="396"/>
            <ac:spMk id="65" creationId="{5061B88B-D3CF-0E1E-E734-7BDF966123C3}"/>
          </ac:spMkLst>
        </pc:spChg>
        <pc:spChg chg="add del mod">
          <ac:chgData name="MINATO FUTOSHI" userId="06ad5bc6-d166-4f18-aa03-db86dadcea3a" providerId="ADAL" clId="{99805112-1720-44F2-BB03-664D5B59A82D}" dt="2024-03-02T01:16:24.350" v="22475" actId="478"/>
          <ac:spMkLst>
            <pc:docMk/>
            <pc:sldMk cId="1629221289" sldId="396"/>
            <ac:spMk id="66" creationId="{B28B8371-3D7A-922E-D249-5CB1FCC25009}"/>
          </ac:spMkLst>
        </pc:spChg>
        <pc:spChg chg="add mod">
          <ac:chgData name="MINATO FUTOSHI" userId="06ad5bc6-d166-4f18-aa03-db86dadcea3a" providerId="ADAL" clId="{99805112-1720-44F2-BB03-664D5B59A82D}" dt="2024-03-02T01:36:32.439" v="22940" actId="1076"/>
          <ac:spMkLst>
            <pc:docMk/>
            <pc:sldMk cId="1629221289" sldId="396"/>
            <ac:spMk id="82" creationId="{8C3332F1-421B-891C-98CE-3918A01A7541}"/>
          </ac:spMkLst>
        </pc:spChg>
        <pc:spChg chg="add del mod">
          <ac:chgData name="MINATO FUTOSHI" userId="06ad5bc6-d166-4f18-aa03-db86dadcea3a" providerId="ADAL" clId="{99805112-1720-44F2-BB03-664D5B59A82D}" dt="2024-03-02T00:49:09.775" v="22403" actId="478"/>
          <ac:spMkLst>
            <pc:docMk/>
            <pc:sldMk cId="1629221289" sldId="396"/>
            <ac:spMk id="83" creationId="{8B2E2C73-EBB6-F472-0C88-7DC332BD8126}"/>
          </ac:spMkLst>
        </pc:spChg>
        <pc:spChg chg="add del">
          <ac:chgData name="MINATO FUTOSHI" userId="06ad5bc6-d166-4f18-aa03-db86dadcea3a" providerId="ADAL" clId="{99805112-1720-44F2-BB03-664D5B59A82D}" dt="2024-03-02T00:49:17.821" v="22405" actId="478"/>
          <ac:spMkLst>
            <pc:docMk/>
            <pc:sldMk cId="1629221289" sldId="396"/>
            <ac:spMk id="84" creationId="{B4B89ED8-3E80-F85A-AD4E-22048862BF59}"/>
          </ac:spMkLst>
        </pc:spChg>
        <pc:spChg chg="add mod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85" creationId="{71D3F953-7EB1-7ABA-0DCA-1B20A45CFDB8}"/>
          </ac:spMkLst>
        </pc:spChg>
        <pc:spChg chg="add mod">
          <ac:chgData name="MINATO FUTOSHI" userId="06ad5bc6-d166-4f18-aa03-db86dadcea3a" providerId="ADAL" clId="{99805112-1720-44F2-BB03-664D5B59A82D}" dt="2024-03-02T02:00:20.138" v="23042" actId="164"/>
          <ac:spMkLst>
            <pc:docMk/>
            <pc:sldMk cId="1629221289" sldId="396"/>
            <ac:spMk id="86" creationId="{1C636D5A-DF61-48B2-4B1E-C3F07CE9BA51}"/>
          </ac:spMkLst>
        </pc:spChg>
        <pc:spChg chg="add del mod">
          <ac:chgData name="MINATO FUTOSHI" userId="06ad5bc6-d166-4f18-aa03-db86dadcea3a" providerId="ADAL" clId="{99805112-1720-44F2-BB03-664D5B59A82D}" dt="2024-03-02T01:38:42.381" v="22949" actId="478"/>
          <ac:spMkLst>
            <pc:docMk/>
            <pc:sldMk cId="1629221289" sldId="396"/>
            <ac:spMk id="88" creationId="{5F9CB0BD-CC91-F538-5383-1353BC5A20B6}"/>
          </ac:spMkLst>
        </pc:spChg>
        <pc:spChg chg="add mod">
          <ac:chgData name="MINATO FUTOSHI" userId="06ad5bc6-d166-4f18-aa03-db86dadcea3a" providerId="ADAL" clId="{99805112-1720-44F2-BB03-664D5B59A82D}" dt="2024-03-02T01:21:51.077" v="22565" actId="1076"/>
          <ac:spMkLst>
            <pc:docMk/>
            <pc:sldMk cId="1629221289" sldId="396"/>
            <ac:spMk id="89" creationId="{8326D6F5-F1A4-46F5-4807-AF8140075767}"/>
          </ac:spMkLst>
        </pc:spChg>
        <pc:spChg chg="add mod">
          <ac:chgData name="MINATO FUTOSHI" userId="06ad5bc6-d166-4f18-aa03-db86dadcea3a" providerId="ADAL" clId="{99805112-1720-44F2-BB03-664D5B59A82D}" dt="2024-03-02T02:03:22.725" v="23267" actId="20577"/>
          <ac:spMkLst>
            <pc:docMk/>
            <pc:sldMk cId="1629221289" sldId="396"/>
            <ac:spMk id="94" creationId="{02E7B047-3E37-5A85-164D-7EAF8AF4D727}"/>
          </ac:spMkLst>
        </pc:spChg>
        <pc:spChg chg="add mod">
          <ac:chgData name="MINATO FUTOSHI" userId="06ad5bc6-d166-4f18-aa03-db86dadcea3a" providerId="ADAL" clId="{99805112-1720-44F2-BB03-664D5B59A82D}" dt="2024-03-02T01:34:20.199" v="22849" actId="20577"/>
          <ac:spMkLst>
            <pc:docMk/>
            <pc:sldMk cId="1629221289" sldId="396"/>
            <ac:spMk id="95" creationId="{F58B67C7-FA3E-2B00-2A7A-A52C1EC3B0C2}"/>
          </ac:spMkLst>
        </pc:spChg>
        <pc:spChg chg="add mod">
          <ac:chgData name="MINATO FUTOSHI" userId="06ad5bc6-d166-4f18-aa03-db86dadcea3a" providerId="ADAL" clId="{99805112-1720-44F2-BB03-664D5B59A82D}" dt="2024-03-02T01:35:14.772" v="22885" actId="1076"/>
          <ac:spMkLst>
            <pc:docMk/>
            <pc:sldMk cId="1629221289" sldId="396"/>
            <ac:spMk id="96" creationId="{4C1F60DE-85C5-783B-3227-2405D02C56D4}"/>
          </ac:spMkLst>
        </pc:spChg>
        <pc:spChg chg="add mod">
          <ac:chgData name="MINATO FUTOSHI" userId="06ad5bc6-d166-4f18-aa03-db86dadcea3a" providerId="ADAL" clId="{99805112-1720-44F2-BB03-664D5B59A82D}" dt="2024-03-02T01:59:20.009" v="23008" actId="1076"/>
          <ac:spMkLst>
            <pc:docMk/>
            <pc:sldMk cId="1629221289" sldId="396"/>
            <ac:spMk id="97" creationId="{8102386A-AC1C-00B5-0181-0A902978E45C}"/>
          </ac:spMkLst>
        </pc:spChg>
        <pc:spChg chg="add mod">
          <ac:chgData name="MINATO FUTOSHI" userId="06ad5bc6-d166-4f18-aa03-db86dadcea3a" providerId="ADAL" clId="{99805112-1720-44F2-BB03-664D5B59A82D}" dt="2024-03-02T01:34:34.892" v="22865" actId="1076"/>
          <ac:spMkLst>
            <pc:docMk/>
            <pc:sldMk cId="1629221289" sldId="396"/>
            <ac:spMk id="98" creationId="{64B5C22F-F579-F1F2-9548-808D712B617E}"/>
          </ac:spMkLst>
        </pc:spChg>
        <pc:spChg chg="add mod">
          <ac:chgData name="MINATO FUTOSHI" userId="06ad5bc6-d166-4f18-aa03-db86dadcea3a" providerId="ADAL" clId="{99805112-1720-44F2-BB03-664D5B59A82D}" dt="2024-03-02T01:34:43.800" v="22870" actId="1076"/>
          <ac:spMkLst>
            <pc:docMk/>
            <pc:sldMk cId="1629221289" sldId="396"/>
            <ac:spMk id="99" creationId="{27FDE842-2FBF-41E7-80A6-CC7B08B47A01}"/>
          </ac:spMkLst>
        </pc:spChg>
        <pc:spChg chg="add mod">
          <ac:chgData name="MINATO FUTOSHI" userId="06ad5bc6-d166-4f18-aa03-db86dadcea3a" providerId="ADAL" clId="{99805112-1720-44F2-BB03-664D5B59A82D}" dt="2024-03-02T01:35:37.505" v="22924" actId="1076"/>
          <ac:spMkLst>
            <pc:docMk/>
            <pc:sldMk cId="1629221289" sldId="396"/>
            <ac:spMk id="100" creationId="{B0EFFFC4-9EC4-08C8-5739-FA5AF7BAFBE8}"/>
          </ac:spMkLst>
        </pc:spChg>
        <pc:spChg chg="add mod ord">
          <ac:chgData name="MINATO FUTOSHI" userId="06ad5bc6-d166-4f18-aa03-db86dadcea3a" providerId="ADAL" clId="{99805112-1720-44F2-BB03-664D5B59A82D}" dt="2024-03-02T01:38:13.464" v="22946" actId="14100"/>
          <ac:spMkLst>
            <pc:docMk/>
            <pc:sldMk cId="1629221289" sldId="396"/>
            <ac:spMk id="101" creationId="{FE13C09D-2E1B-F7D0-6E4E-562EC680C596}"/>
          </ac:spMkLst>
        </pc:spChg>
        <pc:spChg chg="add mod">
          <ac:chgData name="MINATO FUTOSHI" userId="06ad5bc6-d166-4f18-aa03-db86dadcea3a" providerId="ADAL" clId="{99805112-1720-44F2-BB03-664D5B59A82D}" dt="2024-03-02T01:38:18.952" v="22948" actId="1076"/>
          <ac:spMkLst>
            <pc:docMk/>
            <pc:sldMk cId="1629221289" sldId="396"/>
            <ac:spMk id="102" creationId="{6A312D5A-2E00-7E99-17FE-608B5B3B30F2}"/>
          </ac:spMkLst>
        </pc:spChg>
        <pc:spChg chg="add mod">
          <ac:chgData name="MINATO FUTOSHI" userId="06ad5bc6-d166-4f18-aa03-db86dadcea3a" providerId="ADAL" clId="{99805112-1720-44F2-BB03-664D5B59A82D}" dt="2024-03-02T01:59:09.936" v="23006" actId="208"/>
          <ac:spMkLst>
            <pc:docMk/>
            <pc:sldMk cId="1629221289" sldId="396"/>
            <ac:spMk id="103" creationId="{E7B1A37A-6D66-BE2E-3590-1FB20682F49D}"/>
          </ac:spMkLst>
        </pc:spChg>
        <pc:spChg chg="add mod">
          <ac:chgData name="MINATO FUTOSHI" userId="06ad5bc6-d166-4f18-aa03-db86dadcea3a" providerId="ADAL" clId="{99805112-1720-44F2-BB03-664D5B59A82D}" dt="2024-03-02T02:00:23.690" v="23043" actId="1076"/>
          <ac:spMkLst>
            <pc:docMk/>
            <pc:sldMk cId="1629221289" sldId="396"/>
            <ac:spMk id="104" creationId="{9BF2C28C-542B-969F-6C3F-78F7791E32A3}"/>
          </ac:spMkLst>
        </pc:spChg>
        <pc:spChg chg="add mod">
          <ac:chgData name="MINATO FUTOSHI" userId="06ad5bc6-d166-4f18-aa03-db86dadcea3a" providerId="ADAL" clId="{99805112-1720-44F2-BB03-664D5B59A82D}" dt="2024-03-02T02:00:33.151" v="23050" actId="14100"/>
          <ac:spMkLst>
            <pc:docMk/>
            <pc:sldMk cId="1629221289" sldId="396"/>
            <ac:spMk id="106" creationId="{3224A6E6-73A8-2CF5-BD09-94E05D9132E5}"/>
          </ac:spMkLst>
        </pc:spChg>
        <pc:grpChg chg="add mod topLvl">
          <ac:chgData name="MINATO FUTOSHI" userId="06ad5bc6-d166-4f18-aa03-db86dadcea3a" providerId="ADAL" clId="{99805112-1720-44F2-BB03-664D5B59A82D}" dt="2024-03-02T02:00:20.138" v="23042" actId="164"/>
          <ac:grpSpMkLst>
            <pc:docMk/>
            <pc:sldMk cId="1629221289" sldId="396"/>
            <ac:grpSpMk id="12" creationId="{85E04E8C-E2D4-AFAC-51B8-71953CABE74D}"/>
          </ac:grpSpMkLst>
        </pc:grpChg>
        <pc:grpChg chg="add del mod">
          <ac:chgData name="MINATO FUTOSHI" userId="06ad5bc6-d166-4f18-aa03-db86dadcea3a" providerId="ADAL" clId="{99805112-1720-44F2-BB03-664D5B59A82D}" dt="2024-03-02T00:21:41.534" v="22158" actId="165"/>
          <ac:grpSpMkLst>
            <pc:docMk/>
            <pc:sldMk cId="1629221289" sldId="396"/>
            <ac:grpSpMk id="24" creationId="{56FDCB10-7CBF-BA86-59F6-E65BAFFADF03}"/>
          </ac:grpSpMkLst>
        </pc:grpChg>
        <pc:grpChg chg="add del mod topLvl">
          <ac:chgData name="MINATO FUTOSHI" userId="06ad5bc6-d166-4f18-aa03-db86dadcea3a" providerId="ADAL" clId="{99805112-1720-44F2-BB03-664D5B59A82D}" dt="2024-03-02T01:37:57.487" v="22941" actId="478"/>
          <ac:grpSpMkLst>
            <pc:docMk/>
            <pc:sldMk cId="1629221289" sldId="396"/>
            <ac:grpSpMk id="56" creationId="{56D03830-A8BB-12E0-7F61-AA2D846E8F14}"/>
          </ac:grpSpMkLst>
        </pc:grpChg>
        <pc:grpChg chg="add del mod">
          <ac:chgData name="MINATO FUTOSHI" userId="06ad5bc6-d166-4f18-aa03-db86dadcea3a" providerId="ADAL" clId="{99805112-1720-44F2-BB03-664D5B59A82D}" dt="2024-03-02T00:48:43.174" v="22392" actId="165"/>
          <ac:grpSpMkLst>
            <pc:docMk/>
            <pc:sldMk cId="1629221289" sldId="396"/>
            <ac:grpSpMk id="67" creationId="{64C96E56-4B97-83BD-72CA-44C998D09367}"/>
          </ac:grpSpMkLst>
        </pc:grpChg>
        <pc:grpChg chg="add del mod">
          <ac:chgData name="MINATO FUTOSHI" userId="06ad5bc6-d166-4f18-aa03-db86dadcea3a" providerId="ADAL" clId="{99805112-1720-44F2-BB03-664D5B59A82D}" dt="2024-03-02T01:16:30.984" v="22476" actId="165"/>
          <ac:grpSpMkLst>
            <pc:docMk/>
            <pc:sldMk cId="1629221289" sldId="396"/>
            <ac:grpSpMk id="68" creationId="{C8E4CB8D-5DD8-366E-90AC-0672DB5BAD31}"/>
          </ac:grpSpMkLst>
        </pc:grpChg>
        <pc:grpChg chg="add mod">
          <ac:chgData name="MINATO FUTOSHI" userId="06ad5bc6-d166-4f18-aa03-db86dadcea3a" providerId="ADAL" clId="{99805112-1720-44F2-BB03-664D5B59A82D}" dt="2024-03-02T01:21:51.077" v="22565" actId="1076"/>
          <ac:grpSpMkLst>
            <pc:docMk/>
            <pc:sldMk cId="1629221289" sldId="396"/>
            <ac:grpSpMk id="69" creationId="{5E676B4E-8A11-DA3D-9A71-A7D53EAB85B7}"/>
          </ac:grpSpMkLst>
        </pc:grpChg>
        <pc:grpChg chg="add mod">
          <ac:chgData name="MINATO FUTOSHI" userId="06ad5bc6-d166-4f18-aa03-db86dadcea3a" providerId="ADAL" clId="{99805112-1720-44F2-BB03-664D5B59A82D}" dt="2024-03-02T02:00:20.138" v="23042" actId="164"/>
          <ac:grpSpMkLst>
            <pc:docMk/>
            <pc:sldMk cId="1629221289" sldId="396"/>
            <ac:grpSpMk id="105" creationId="{72ADDF20-3341-3530-C523-FE98CC45E755}"/>
          </ac:grpSpMkLst>
        </pc:grpChg>
        <pc:picChg chg="add del mod modCrop">
          <ac:chgData name="MINATO FUTOSHI" userId="06ad5bc6-d166-4f18-aa03-db86dadcea3a" providerId="ADAL" clId="{99805112-1720-44F2-BB03-664D5B59A82D}" dt="2024-03-02T00:18:22.804" v="22120" actId="478"/>
          <ac:picMkLst>
            <pc:docMk/>
            <pc:sldMk cId="1629221289" sldId="396"/>
            <ac:picMk id="4" creationId="{F54D116C-527C-C415-C49C-AB8AE2882732}"/>
          </ac:picMkLst>
        </pc:picChg>
        <pc:picChg chg="add del mod">
          <ac:chgData name="MINATO FUTOSHI" userId="06ad5bc6-d166-4f18-aa03-db86dadcea3a" providerId="ADAL" clId="{99805112-1720-44F2-BB03-664D5B59A82D}" dt="2024-02-28T04:16:49.474" v="10374" actId="21"/>
          <ac:picMkLst>
            <pc:docMk/>
            <pc:sldMk cId="1629221289" sldId="396"/>
            <ac:picMk id="21" creationId="{8D9670C4-2D36-4B7D-9F57-135D19E1AF19}"/>
          </ac:picMkLst>
        </pc:picChg>
        <pc:cxnChg chg="add del mod topLvl">
          <ac:chgData name="MINATO FUTOSHI" userId="06ad5bc6-d166-4f18-aa03-db86dadcea3a" providerId="ADAL" clId="{99805112-1720-44F2-BB03-664D5B59A82D}" dt="2024-03-02T00:48:45.812" v="22393" actId="478"/>
          <ac:cxnSpMkLst>
            <pc:docMk/>
            <pc:sldMk cId="1629221289" sldId="396"/>
            <ac:cxnSpMk id="10" creationId="{050CBB1E-18ED-9B73-00C2-8DE69E214556}"/>
          </ac:cxnSpMkLst>
        </pc:cxnChg>
        <pc:cxnChg chg="add del mod topLvl">
          <ac:chgData name="MINATO FUTOSHI" userId="06ad5bc6-d166-4f18-aa03-db86dadcea3a" providerId="ADAL" clId="{99805112-1720-44F2-BB03-664D5B59A82D}" dt="2024-03-02T00:48:48.969" v="22395" actId="478"/>
          <ac:cxnSpMkLst>
            <pc:docMk/>
            <pc:sldMk cId="1629221289" sldId="396"/>
            <ac:cxnSpMk id="11" creationId="{1511E627-13E1-64A3-CD93-A01F06A3A92C}"/>
          </ac:cxnSpMkLst>
        </pc:cxnChg>
        <pc:cxnChg chg="mod">
          <ac:chgData name="MINATO FUTOSHI" userId="06ad5bc6-d166-4f18-aa03-db86dadcea3a" providerId="ADAL" clId="{99805112-1720-44F2-BB03-664D5B59A82D}" dt="2024-03-02T00:48:43.174" v="22392" actId="165"/>
          <ac:cxnSpMkLst>
            <pc:docMk/>
            <pc:sldMk cId="1629221289" sldId="396"/>
            <ac:cxnSpMk id="13" creationId="{36171668-F202-84E5-CE88-DDBE770FC6FD}"/>
          </ac:cxnSpMkLst>
        </pc:cxnChg>
        <pc:cxnChg chg="mod">
          <ac:chgData name="MINATO FUTOSHI" userId="06ad5bc6-d166-4f18-aa03-db86dadcea3a" providerId="ADAL" clId="{99805112-1720-44F2-BB03-664D5B59A82D}" dt="2024-03-02T00:48:43.174" v="22392" actId="165"/>
          <ac:cxnSpMkLst>
            <pc:docMk/>
            <pc:sldMk cId="1629221289" sldId="396"/>
            <ac:cxnSpMk id="14" creationId="{6C38ED05-1FA2-6C8C-5474-D509B2F62F67}"/>
          </ac:cxnSpMkLst>
        </pc:cxnChg>
        <pc:cxnChg chg="add mod topLvl">
          <ac:chgData name="MINATO FUTOSHI" userId="06ad5bc6-d166-4f18-aa03-db86dadcea3a" providerId="ADAL" clId="{99805112-1720-44F2-BB03-664D5B59A82D}" dt="2024-03-02T02:00:20.138" v="23042" actId="164"/>
          <ac:cxnSpMkLst>
            <pc:docMk/>
            <pc:sldMk cId="1629221289" sldId="396"/>
            <ac:cxnSpMk id="15" creationId="{88804E6E-1AA9-0252-1693-837ED9259039}"/>
          </ac:cxnSpMkLst>
        </pc:cxnChg>
        <pc:cxnChg chg="add mod">
          <ac:chgData name="MINATO FUTOSHI" userId="06ad5bc6-d166-4f18-aa03-db86dadcea3a" providerId="ADAL" clId="{99805112-1720-44F2-BB03-664D5B59A82D}" dt="2024-03-02T00:37:42.731" v="22244" actId="164"/>
          <ac:cxnSpMkLst>
            <pc:docMk/>
            <pc:sldMk cId="1629221289" sldId="396"/>
            <ac:cxnSpMk id="22" creationId="{D9E159F0-4E80-A0E9-ADAD-44E046094A15}"/>
          </ac:cxnSpMkLst>
        </pc:cxnChg>
        <pc:cxnChg chg="add mod">
          <ac:chgData name="MINATO FUTOSHI" userId="06ad5bc6-d166-4f18-aa03-db86dadcea3a" providerId="ADAL" clId="{99805112-1720-44F2-BB03-664D5B59A82D}" dt="2024-03-02T00:37:42.731" v="22244" actId="164"/>
          <ac:cxnSpMkLst>
            <pc:docMk/>
            <pc:sldMk cId="1629221289" sldId="396"/>
            <ac:cxnSpMk id="23" creationId="{0A98E999-C8DD-05E2-DB71-DD7F2521055D}"/>
          </ac:cxnSpMkLst>
        </pc:cxnChg>
        <pc:cxnChg chg="mod topLvl">
          <ac:chgData name="MINATO FUTOSHI" userId="06ad5bc6-d166-4f18-aa03-db86dadcea3a" providerId="ADAL" clId="{99805112-1720-44F2-BB03-664D5B59A82D}" dt="2024-03-02T00:37:42.731" v="22244" actId="164"/>
          <ac:cxnSpMkLst>
            <pc:docMk/>
            <pc:sldMk cId="1629221289" sldId="396"/>
            <ac:cxnSpMk id="25" creationId="{7B8B98B4-521E-90BE-604C-27B88081EFE5}"/>
          </ac:cxnSpMkLst>
        </pc:cxnChg>
        <pc:cxnChg chg="mod topLvl">
          <ac:chgData name="MINATO FUTOSHI" userId="06ad5bc6-d166-4f18-aa03-db86dadcea3a" providerId="ADAL" clId="{99805112-1720-44F2-BB03-664D5B59A82D}" dt="2024-03-02T00:37:42.731" v="22244" actId="164"/>
          <ac:cxnSpMkLst>
            <pc:docMk/>
            <pc:sldMk cId="1629221289" sldId="396"/>
            <ac:cxnSpMk id="26" creationId="{FDB53EBA-D0BA-7942-A34E-DD1280700772}"/>
          </ac:cxnSpMkLst>
        </pc:cxnChg>
        <pc:cxnChg chg="add del mod">
          <ac:chgData name="MINATO FUTOSHI" userId="06ad5bc6-d166-4f18-aa03-db86dadcea3a" providerId="ADAL" clId="{99805112-1720-44F2-BB03-664D5B59A82D}" dt="2024-03-02T00:21:09.664" v="22150" actId="478"/>
          <ac:cxnSpMkLst>
            <pc:docMk/>
            <pc:sldMk cId="1629221289" sldId="396"/>
            <ac:cxnSpMk id="27" creationId="{BDBB5B97-723A-3B04-3919-1CF32E35A3CF}"/>
          </ac:cxnSpMkLst>
        </pc:cxnChg>
        <pc:cxnChg chg="add del mod topLvl">
          <ac:chgData name="MINATO FUTOSHI" userId="06ad5bc6-d166-4f18-aa03-db86dadcea3a" providerId="ADAL" clId="{99805112-1720-44F2-BB03-664D5B59A82D}" dt="2024-03-02T00:48:47.650" v="22394" actId="478"/>
          <ac:cxnSpMkLst>
            <pc:docMk/>
            <pc:sldMk cId="1629221289" sldId="396"/>
            <ac:cxnSpMk id="50" creationId="{7DA2D0D5-2869-7EE9-543F-84D7E2CC251E}"/>
          </ac:cxnSpMkLst>
        </pc:cxnChg>
        <pc:cxnChg chg="add del mod topLvl">
          <ac:chgData name="MINATO FUTOSHI" userId="06ad5bc6-d166-4f18-aa03-db86dadcea3a" providerId="ADAL" clId="{99805112-1720-44F2-BB03-664D5B59A82D}" dt="2024-03-02T01:37:57.487" v="22941" actId="478"/>
          <ac:cxnSpMkLst>
            <pc:docMk/>
            <pc:sldMk cId="1629221289" sldId="396"/>
            <ac:cxnSpMk id="54" creationId="{E58EF7C6-FDFB-FF59-3F65-D7E5FBFFD2D8}"/>
          </ac:cxnSpMkLst>
        </pc:cxnChg>
        <pc:cxnChg chg="add del mod topLvl">
          <ac:chgData name="MINATO FUTOSHI" userId="06ad5bc6-d166-4f18-aa03-db86dadcea3a" providerId="ADAL" clId="{99805112-1720-44F2-BB03-664D5B59A82D}" dt="2024-03-02T01:37:57.487" v="22941" actId="478"/>
          <ac:cxnSpMkLst>
            <pc:docMk/>
            <pc:sldMk cId="1629221289" sldId="396"/>
            <ac:cxnSpMk id="55" creationId="{1C97138A-6A4C-8F07-BABA-15BE0C497CA5}"/>
          </ac:cxnSpMkLst>
        </pc:cxnChg>
        <pc:cxnChg chg="mod">
          <ac:chgData name="MINATO FUTOSHI" userId="06ad5bc6-d166-4f18-aa03-db86dadcea3a" providerId="ADAL" clId="{99805112-1720-44F2-BB03-664D5B59A82D}" dt="2024-03-02T01:16:30.984" v="22476" actId="165"/>
          <ac:cxnSpMkLst>
            <pc:docMk/>
            <pc:sldMk cId="1629221289" sldId="396"/>
            <ac:cxnSpMk id="57" creationId="{8E5D61A1-3B21-A131-95E5-68331B2287E3}"/>
          </ac:cxnSpMkLst>
        </pc:cxnChg>
        <pc:cxnChg chg="mod">
          <ac:chgData name="MINATO FUTOSHI" userId="06ad5bc6-d166-4f18-aa03-db86dadcea3a" providerId="ADAL" clId="{99805112-1720-44F2-BB03-664D5B59A82D}" dt="2024-03-02T01:16:30.984" v="22476" actId="165"/>
          <ac:cxnSpMkLst>
            <pc:docMk/>
            <pc:sldMk cId="1629221289" sldId="396"/>
            <ac:cxnSpMk id="58" creationId="{1CF2517F-9E87-161B-5A29-EA9817AB7520}"/>
          </ac:cxnSpMkLst>
        </pc:cxnChg>
        <pc:cxnChg chg="add del mod topLvl">
          <ac:chgData name="MINATO FUTOSHI" userId="06ad5bc6-d166-4f18-aa03-db86dadcea3a" providerId="ADAL" clId="{99805112-1720-44F2-BB03-664D5B59A82D}" dt="2024-03-02T01:37:57.487" v="22941" actId="478"/>
          <ac:cxnSpMkLst>
            <pc:docMk/>
            <pc:sldMk cId="1629221289" sldId="396"/>
            <ac:cxnSpMk id="59" creationId="{E2AF0E3E-01EB-A0B7-E985-8CCF72C14F04}"/>
          </ac:cxnSpMkLst>
        </pc:cxnChg>
        <pc:cxnChg chg="add del mod">
          <ac:chgData name="MINATO FUTOSHI" userId="06ad5bc6-d166-4f18-aa03-db86dadcea3a" providerId="ADAL" clId="{99805112-1720-44F2-BB03-664D5B59A82D}" dt="2024-03-02T01:16:05.867" v="22462" actId="478"/>
          <ac:cxnSpMkLst>
            <pc:docMk/>
            <pc:sldMk cId="1629221289" sldId="396"/>
            <ac:cxnSpMk id="64" creationId="{FC416844-5487-0CE9-B006-43DD4AFAC03C}"/>
          </ac:cxnSpMkLst>
        </pc:cxnChg>
        <pc:cxnChg chg="add mod">
          <ac:chgData name="MINATO FUTOSHI" userId="06ad5bc6-d166-4f18-aa03-db86dadcea3a" providerId="ADAL" clId="{99805112-1720-44F2-BB03-664D5B59A82D}" dt="2024-03-02T01:38:08.299" v="22943" actId="1076"/>
          <ac:cxnSpMkLst>
            <pc:docMk/>
            <pc:sldMk cId="1629221289" sldId="396"/>
            <ac:cxnSpMk id="71" creationId="{ED750F9F-C4FB-553B-5C40-5E0CD0E63E16}"/>
          </ac:cxnSpMkLst>
        </pc:cxnChg>
        <pc:cxnChg chg="add mod">
          <ac:chgData name="MINATO FUTOSHI" userId="06ad5bc6-d166-4f18-aa03-db86dadcea3a" providerId="ADAL" clId="{99805112-1720-44F2-BB03-664D5B59A82D}" dt="2024-03-02T01:38:08.299" v="22943" actId="1076"/>
          <ac:cxnSpMkLst>
            <pc:docMk/>
            <pc:sldMk cId="1629221289" sldId="396"/>
            <ac:cxnSpMk id="72" creationId="{68043C5E-E332-82E2-46B9-C839FA68B20F}"/>
          </ac:cxnSpMkLst>
        </pc:cxnChg>
        <pc:cxnChg chg="add mod">
          <ac:chgData name="MINATO FUTOSHI" userId="06ad5bc6-d166-4f18-aa03-db86dadcea3a" providerId="ADAL" clId="{99805112-1720-44F2-BB03-664D5B59A82D}" dt="2024-03-02T01:38:08.299" v="22943" actId="1076"/>
          <ac:cxnSpMkLst>
            <pc:docMk/>
            <pc:sldMk cId="1629221289" sldId="396"/>
            <ac:cxnSpMk id="73" creationId="{A3EE7711-E1DC-166B-5F86-9EB1EDA8341C}"/>
          </ac:cxnSpMkLst>
        </pc:cxnChg>
        <pc:cxnChg chg="add mod">
          <ac:chgData name="MINATO FUTOSHI" userId="06ad5bc6-d166-4f18-aa03-db86dadcea3a" providerId="ADAL" clId="{99805112-1720-44F2-BB03-664D5B59A82D}" dt="2024-03-02T01:21:51.077" v="22565" actId="1076"/>
          <ac:cxnSpMkLst>
            <pc:docMk/>
            <pc:sldMk cId="1629221289" sldId="396"/>
            <ac:cxnSpMk id="74" creationId="{20AFAC94-466E-C47A-8C89-9D5CFF767227}"/>
          </ac:cxnSpMkLst>
        </pc:cxnChg>
        <pc:cxnChg chg="add mod">
          <ac:chgData name="MINATO FUTOSHI" userId="06ad5bc6-d166-4f18-aa03-db86dadcea3a" providerId="ADAL" clId="{99805112-1720-44F2-BB03-664D5B59A82D}" dt="2024-03-02T01:21:51.077" v="22565" actId="1076"/>
          <ac:cxnSpMkLst>
            <pc:docMk/>
            <pc:sldMk cId="1629221289" sldId="396"/>
            <ac:cxnSpMk id="75" creationId="{9C21BBAA-63EE-E2E6-E563-24FD2CDE2750}"/>
          </ac:cxnSpMkLst>
        </pc:cxnChg>
        <pc:cxnChg chg="add mod">
          <ac:chgData name="MINATO FUTOSHI" userId="06ad5bc6-d166-4f18-aa03-db86dadcea3a" providerId="ADAL" clId="{99805112-1720-44F2-BB03-664D5B59A82D}" dt="2024-03-02T01:38:08.299" v="22943" actId="1076"/>
          <ac:cxnSpMkLst>
            <pc:docMk/>
            <pc:sldMk cId="1629221289" sldId="396"/>
            <ac:cxnSpMk id="76" creationId="{1658EEB4-2312-BBBB-77DB-902D0CA981FE}"/>
          </ac:cxnSpMkLst>
        </pc:cxnChg>
        <pc:cxnChg chg="add mod">
          <ac:chgData name="MINATO FUTOSHI" userId="06ad5bc6-d166-4f18-aa03-db86dadcea3a" providerId="ADAL" clId="{99805112-1720-44F2-BB03-664D5B59A82D}" dt="2024-03-02T01:38:08.299" v="22943" actId="1076"/>
          <ac:cxnSpMkLst>
            <pc:docMk/>
            <pc:sldMk cId="1629221289" sldId="396"/>
            <ac:cxnSpMk id="80" creationId="{65E3D1BA-BFE2-93D2-279F-402A921CA461}"/>
          </ac:cxnSpMkLst>
        </pc:cxnChg>
        <pc:cxnChg chg="add mod">
          <ac:chgData name="MINATO FUTOSHI" userId="06ad5bc6-d166-4f18-aa03-db86dadcea3a" providerId="ADAL" clId="{99805112-1720-44F2-BB03-664D5B59A82D}" dt="2024-03-02T01:21:51.077" v="22565" actId="1076"/>
          <ac:cxnSpMkLst>
            <pc:docMk/>
            <pc:sldMk cId="1629221289" sldId="396"/>
            <ac:cxnSpMk id="81" creationId="{20AA1117-C265-130E-CB19-9442D6A8D074}"/>
          </ac:cxnSpMkLst>
        </pc:cxnChg>
      </pc:sldChg>
      <pc:sldChg chg="addSp delSp modSp new del mod setBg">
        <pc:chgData name="MINATO FUTOSHI" userId="06ad5bc6-d166-4f18-aa03-db86dadcea3a" providerId="ADAL" clId="{99805112-1720-44F2-BB03-664D5B59A82D}" dt="2024-02-28T00:18:42.210" v="8504" actId="47"/>
        <pc:sldMkLst>
          <pc:docMk/>
          <pc:sldMk cId="2852914338" sldId="397"/>
        </pc:sldMkLst>
        <pc:spChg chg="mod ord">
          <ac:chgData name="MINATO FUTOSHI" userId="06ad5bc6-d166-4f18-aa03-db86dadcea3a" providerId="ADAL" clId="{99805112-1720-44F2-BB03-664D5B59A82D}" dt="2024-02-27T23:38:37.273" v="7634" actId="26606"/>
          <ac:spMkLst>
            <pc:docMk/>
            <pc:sldMk cId="2852914338" sldId="397"/>
            <ac:spMk id="2" creationId="{97E1F871-F7CB-03EB-5934-44A9A7F8D384}"/>
          </ac:spMkLst>
        </pc:spChg>
        <pc:spChg chg="add del">
          <ac:chgData name="MINATO FUTOSHI" userId="06ad5bc6-d166-4f18-aa03-db86dadcea3a" providerId="ADAL" clId="{99805112-1720-44F2-BB03-664D5B59A82D}" dt="2024-02-27T23:38:37.269" v="7633" actId="26606"/>
          <ac:spMkLst>
            <pc:docMk/>
            <pc:sldMk cId="2852914338" sldId="397"/>
            <ac:spMk id="22" creationId="{C96C8BAF-68F3-4B78-B238-35DF5D86560D}"/>
          </ac:spMkLst>
        </pc:spChg>
        <pc:spChg chg="add">
          <ac:chgData name="MINATO FUTOSHI" userId="06ad5bc6-d166-4f18-aa03-db86dadcea3a" providerId="ADAL" clId="{99805112-1720-44F2-BB03-664D5B59A82D}" dt="2024-02-27T23:38:56.829" v="7638" actId="26606"/>
          <ac:spMkLst>
            <pc:docMk/>
            <pc:sldMk cId="2852914338" sldId="397"/>
            <ac:spMk id="42" creationId="{C96C8BAF-68F3-4B78-B238-35DF5D86560D}"/>
          </ac:spMkLst>
        </pc:spChg>
        <pc:grpChg chg="add del">
          <ac:chgData name="MINATO FUTOSHI" userId="06ad5bc6-d166-4f18-aa03-db86dadcea3a" providerId="ADAL" clId="{99805112-1720-44F2-BB03-664D5B59A82D}" dt="2024-02-27T23:38:37.269" v="7633" actId="26606"/>
          <ac:grpSpMkLst>
            <pc:docMk/>
            <pc:sldMk cId="2852914338" sldId="397"/>
            <ac:grpSpMk id="24" creationId="{4F4CD6D0-5A87-4BA2-A13A-0E40511C3CFA}"/>
          </ac:grpSpMkLst>
        </pc:grpChg>
        <pc:grpChg chg="add del">
          <ac:chgData name="MINATO FUTOSHI" userId="06ad5bc6-d166-4f18-aa03-db86dadcea3a" providerId="ADAL" clId="{99805112-1720-44F2-BB03-664D5B59A82D}" dt="2024-02-27T23:38:37.269" v="7633" actId="26606"/>
          <ac:grpSpMkLst>
            <pc:docMk/>
            <pc:sldMk cId="2852914338" sldId="397"/>
            <ac:grpSpMk id="28" creationId="{E9537076-EF48-4F72-9164-FD8260D550AC}"/>
          </ac:grpSpMkLst>
        </pc:grpChg>
        <pc:grpChg chg="add del">
          <ac:chgData name="MINATO FUTOSHI" userId="06ad5bc6-d166-4f18-aa03-db86dadcea3a" providerId="ADAL" clId="{99805112-1720-44F2-BB03-664D5B59A82D}" dt="2024-02-27T23:38:37.269" v="7633" actId="26606"/>
          <ac:grpSpMkLst>
            <pc:docMk/>
            <pc:sldMk cId="2852914338" sldId="397"/>
            <ac:grpSpMk id="32" creationId="{6EFC3492-86BD-4D75-B5B4-C2DBFE0BD106}"/>
          </ac:grpSpMkLst>
        </pc:grpChg>
        <pc:grpChg chg="add">
          <ac:chgData name="MINATO FUTOSHI" userId="06ad5bc6-d166-4f18-aa03-db86dadcea3a" providerId="ADAL" clId="{99805112-1720-44F2-BB03-664D5B59A82D}" dt="2024-02-27T23:38:56.829" v="7638" actId="26606"/>
          <ac:grpSpMkLst>
            <pc:docMk/>
            <pc:sldMk cId="2852914338" sldId="397"/>
            <ac:grpSpMk id="44" creationId="{4F4CD6D0-5A87-4BA2-A13A-0E40511C3CFA}"/>
          </ac:grpSpMkLst>
        </pc:grpChg>
        <pc:grpChg chg="add">
          <ac:chgData name="MINATO FUTOSHI" userId="06ad5bc6-d166-4f18-aa03-db86dadcea3a" providerId="ADAL" clId="{99805112-1720-44F2-BB03-664D5B59A82D}" dt="2024-02-27T23:38:56.829" v="7638" actId="26606"/>
          <ac:grpSpMkLst>
            <pc:docMk/>
            <pc:sldMk cId="2852914338" sldId="397"/>
            <ac:grpSpMk id="48" creationId="{E9537076-EF48-4F72-9164-FD8260D550AC}"/>
          </ac:grpSpMkLst>
        </pc:grpChg>
        <pc:grpChg chg="add">
          <ac:chgData name="MINATO FUTOSHI" userId="06ad5bc6-d166-4f18-aa03-db86dadcea3a" providerId="ADAL" clId="{99805112-1720-44F2-BB03-664D5B59A82D}" dt="2024-02-27T23:38:56.829" v="7638" actId="26606"/>
          <ac:grpSpMkLst>
            <pc:docMk/>
            <pc:sldMk cId="2852914338" sldId="397"/>
            <ac:grpSpMk id="52" creationId="{6EFC3492-86BD-4D75-B5B4-C2DBFE0BD106}"/>
          </ac:grpSpMkLst>
        </pc:grpChg>
        <pc:picChg chg="add del mod">
          <ac:chgData name="MINATO FUTOSHI" userId="06ad5bc6-d166-4f18-aa03-db86dadcea3a" providerId="ADAL" clId="{99805112-1720-44F2-BB03-664D5B59A82D}" dt="2024-02-27T23:40:08.502" v="7647" actId="478"/>
          <ac:picMkLst>
            <pc:docMk/>
            <pc:sldMk cId="2852914338" sldId="397"/>
            <ac:picMk id="3" creationId="{94BA7520-38E2-B17D-5B73-1D190A696271}"/>
          </ac:picMkLst>
        </pc:picChg>
        <pc:picChg chg="add del mo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4" creationId="{C26CEC94-F74A-89E6-F4AC-1251F1858A54}"/>
          </ac:picMkLst>
        </pc:picChg>
        <pc:picChg chg="add del mo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6" creationId="{ABDB7BB2-0934-99DB-571A-153C6AF4AAF3}"/>
          </ac:picMkLst>
        </pc:picChg>
        <pc:picChg chg="add del mo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8" creationId="{05E52762-6A7C-67F9-54BE-79AC25F67184}"/>
          </ac:picMkLst>
        </pc:picChg>
        <pc:picChg chg="add del mo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10" creationId="{F948ED91-B4EA-5215-5021-5F985840AE4A}"/>
          </ac:picMkLst>
        </pc:picChg>
        <pc:picChg chg="add del mod">
          <ac:chgData name="MINATO FUTOSHI" userId="06ad5bc6-d166-4f18-aa03-db86dadcea3a" providerId="ADAL" clId="{99805112-1720-44F2-BB03-664D5B59A82D}" dt="2024-02-28T00:18:40.859" v="8503" actId="21"/>
          <ac:picMkLst>
            <pc:docMk/>
            <pc:sldMk cId="2852914338" sldId="397"/>
            <ac:picMk id="11" creationId="{FF3203A1-73FA-4304-B1F3-E3E5D348AB7A}"/>
          </ac:picMkLst>
        </pc:picChg>
        <pc:picChg chg="add del mod or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12" creationId="{663CC352-BAA6-F3F2-2B91-1EC99A158F5F}"/>
          </ac:picMkLst>
        </pc:picChg>
        <pc:picChg chg="add del mod ord">
          <ac:chgData name="MINATO FUTOSHI" userId="06ad5bc6-d166-4f18-aa03-db86dadcea3a" providerId="ADAL" clId="{99805112-1720-44F2-BB03-664D5B59A82D}" dt="2024-02-27T23:49:55.762" v="7682" actId="478"/>
          <ac:picMkLst>
            <pc:docMk/>
            <pc:sldMk cId="2852914338" sldId="397"/>
            <ac:picMk id="15" creationId="{F351DE3B-A6E5-274E-144F-28A063A9F14E}"/>
          </ac:picMkLst>
        </pc:picChg>
        <pc:picChg chg="add del mod ord">
          <ac:chgData name="MINATO FUTOSHI" userId="06ad5bc6-d166-4f18-aa03-db86dadcea3a" providerId="ADAL" clId="{99805112-1720-44F2-BB03-664D5B59A82D}" dt="2024-02-28T00:18:31.648" v="8499" actId="21"/>
          <ac:picMkLst>
            <pc:docMk/>
            <pc:sldMk cId="2852914338" sldId="397"/>
            <ac:picMk id="17" creationId="{177F338D-67B8-1918-5EE6-C2F80D56DD6E}"/>
          </ac:picMkLst>
        </pc:picChg>
        <pc:cxnChg chg="add del">
          <ac:chgData name="MINATO FUTOSHI" userId="06ad5bc6-d166-4f18-aa03-db86dadcea3a" providerId="ADAL" clId="{99805112-1720-44F2-BB03-664D5B59A82D}" dt="2024-02-27T23:38:56.829" v="7638" actId="26606"/>
          <ac:cxnSpMkLst>
            <pc:docMk/>
            <pc:sldMk cId="2852914338" sldId="397"/>
            <ac:cxnSpMk id="36" creationId="{DCD67800-37AC-4E14-89B0-F79DCB3FB86D}"/>
          </ac:cxnSpMkLst>
        </pc:cxnChg>
        <pc:cxnChg chg="add del">
          <ac:chgData name="MINATO FUTOSHI" userId="06ad5bc6-d166-4f18-aa03-db86dadcea3a" providerId="ADAL" clId="{99805112-1720-44F2-BB03-664D5B59A82D}" dt="2024-02-27T23:38:56.829" v="7638" actId="26606"/>
          <ac:cxnSpMkLst>
            <pc:docMk/>
            <pc:sldMk cId="2852914338" sldId="397"/>
            <ac:cxnSpMk id="37" creationId="{20F1788F-A5AE-4188-8274-F7F2E3833ECD}"/>
          </ac:cxnSpMkLst>
        </pc:cxnChg>
      </pc:sldChg>
      <pc:sldChg chg="addSp delSp modSp new mod setBg">
        <pc:chgData name="MINATO FUTOSHI" userId="06ad5bc6-d166-4f18-aa03-db86dadcea3a" providerId="ADAL" clId="{99805112-1720-44F2-BB03-664D5B59A82D}" dt="2024-03-02T02:08:02.534" v="23485" actId="1076"/>
        <pc:sldMkLst>
          <pc:docMk/>
          <pc:sldMk cId="246327122" sldId="398"/>
        </pc:sldMkLst>
        <pc:spChg chg="mod ord">
          <ac:chgData name="MINATO FUTOSHI" userId="06ad5bc6-d166-4f18-aa03-db86dadcea3a" providerId="ADAL" clId="{99805112-1720-44F2-BB03-664D5B59A82D}" dt="2024-02-27T23:26:25.752" v="7564" actId="26606"/>
          <ac:spMkLst>
            <pc:docMk/>
            <pc:sldMk cId="246327122" sldId="398"/>
            <ac:spMk id="2" creationId="{7240BFD1-454E-F86E-4ABE-32718D1545D8}"/>
          </ac:spMkLst>
        </pc:spChg>
        <pc:spChg chg="add mod">
          <ac:chgData name="MINATO FUTOSHI" userId="06ad5bc6-d166-4f18-aa03-db86dadcea3a" providerId="ADAL" clId="{99805112-1720-44F2-BB03-664D5B59A82D}" dt="2024-03-02T02:01:15.905" v="23085" actId="1076"/>
          <ac:spMkLst>
            <pc:docMk/>
            <pc:sldMk cId="246327122" sldId="398"/>
            <ac:spMk id="3" creationId="{49D36410-E0FB-5EB3-D40A-DB320BAE66D6}"/>
          </ac:spMkLst>
        </pc:spChg>
        <pc:spChg chg="add mod">
          <ac:chgData name="MINATO FUTOSHI" userId="06ad5bc6-d166-4f18-aa03-db86dadcea3a" providerId="ADAL" clId="{99805112-1720-44F2-BB03-664D5B59A82D}" dt="2024-03-01T02:28:25.400" v="16461" actId="1076"/>
          <ac:spMkLst>
            <pc:docMk/>
            <pc:sldMk cId="246327122" sldId="398"/>
            <ac:spMk id="4" creationId="{76076033-D311-8C95-0D19-0A6FC8165597}"/>
          </ac:spMkLst>
        </pc:spChg>
        <pc:spChg chg="add del mod">
          <ac:chgData name="MINATO FUTOSHI" userId="06ad5bc6-d166-4f18-aa03-db86dadcea3a" providerId="ADAL" clId="{99805112-1720-44F2-BB03-664D5B59A82D}" dt="2024-03-01T02:28:16.491" v="16456" actId="21"/>
          <ac:spMkLst>
            <pc:docMk/>
            <pc:sldMk cId="246327122" sldId="398"/>
            <ac:spMk id="5" creationId="{94329DD4-1570-9F66-A338-F1419017099E}"/>
          </ac:spMkLst>
        </pc:spChg>
        <pc:spChg chg="add mod">
          <ac:chgData name="MINATO FUTOSHI" userId="06ad5bc6-d166-4f18-aa03-db86dadcea3a" providerId="ADAL" clId="{99805112-1720-44F2-BB03-664D5B59A82D}" dt="2024-03-02T02:00:45.723" v="23051" actId="1076"/>
          <ac:spMkLst>
            <pc:docMk/>
            <pc:sldMk cId="246327122" sldId="398"/>
            <ac:spMk id="9" creationId="{133EC009-060E-B6C1-BCB5-FAF78E348D51}"/>
          </ac:spMkLst>
        </pc:spChg>
        <pc:spChg chg="add mod">
          <ac:chgData name="MINATO FUTOSHI" userId="06ad5bc6-d166-4f18-aa03-db86dadcea3a" providerId="ADAL" clId="{99805112-1720-44F2-BB03-664D5B59A82D}" dt="2024-03-02T02:00:45.723" v="23051" actId="1076"/>
          <ac:spMkLst>
            <pc:docMk/>
            <pc:sldMk cId="246327122" sldId="398"/>
            <ac:spMk id="11" creationId="{165E7B41-C9B1-85A3-1B81-417B3102C93E}"/>
          </ac:spMkLst>
        </pc:spChg>
        <pc:spChg chg="add mod">
          <ac:chgData name="MINATO FUTOSHI" userId="06ad5bc6-d166-4f18-aa03-db86dadcea3a" providerId="ADAL" clId="{99805112-1720-44F2-BB03-664D5B59A82D}" dt="2024-03-01T02:41:08.540" v="16717" actId="1037"/>
          <ac:spMkLst>
            <pc:docMk/>
            <pc:sldMk cId="246327122" sldId="398"/>
            <ac:spMk id="14" creationId="{9EA44352-84D7-A69B-C205-EF4A713EEEAD}"/>
          </ac:spMkLst>
        </pc:spChg>
        <pc:spChg chg="add mod">
          <ac:chgData name="MINATO FUTOSHI" userId="06ad5bc6-d166-4f18-aa03-db86dadcea3a" providerId="ADAL" clId="{99805112-1720-44F2-BB03-664D5B59A82D}" dt="2024-03-01T02:41:03.481" v="16690" actId="1037"/>
          <ac:spMkLst>
            <pc:docMk/>
            <pc:sldMk cId="246327122" sldId="398"/>
            <ac:spMk id="15" creationId="{C84EC652-18AE-9C81-FAFF-93C09E7FDC4A}"/>
          </ac:spMkLst>
        </pc:spChg>
        <pc:spChg chg="add mod">
          <ac:chgData name="MINATO FUTOSHI" userId="06ad5bc6-d166-4f18-aa03-db86dadcea3a" providerId="ADAL" clId="{99805112-1720-44F2-BB03-664D5B59A82D}" dt="2024-03-02T02:08:02.534" v="23485" actId="1076"/>
          <ac:spMkLst>
            <pc:docMk/>
            <pc:sldMk cId="246327122" sldId="398"/>
            <ac:spMk id="16" creationId="{79F101E6-72B0-BCC6-78C9-5A5405E3AFB9}"/>
          </ac:spMkLst>
        </pc:spChg>
        <pc:spChg chg="add mod">
          <ac:chgData name="MINATO FUTOSHI" userId="06ad5bc6-d166-4f18-aa03-db86dadcea3a" providerId="ADAL" clId="{99805112-1720-44F2-BB03-664D5B59A82D}" dt="2024-03-01T02:41:29.511" v="16760" actId="1035"/>
          <ac:spMkLst>
            <pc:docMk/>
            <pc:sldMk cId="246327122" sldId="398"/>
            <ac:spMk id="17" creationId="{7CD73E46-AAE5-1B54-D463-355D5724BDA0}"/>
          </ac:spMkLst>
        </pc:spChg>
        <pc:spChg chg="add del mod">
          <ac:chgData name="MINATO FUTOSHI" userId="06ad5bc6-d166-4f18-aa03-db86dadcea3a" providerId="ADAL" clId="{99805112-1720-44F2-BB03-664D5B59A82D}" dt="2024-03-01T02:40:19.809" v="16609" actId="478"/>
          <ac:spMkLst>
            <pc:docMk/>
            <pc:sldMk cId="246327122" sldId="398"/>
            <ac:spMk id="18" creationId="{0B8636E8-93A8-38A3-14E0-1FEED22D18F5}"/>
          </ac:spMkLst>
        </pc:spChg>
        <pc:spChg chg="add mod">
          <ac:chgData name="MINATO FUTOSHI" userId="06ad5bc6-d166-4f18-aa03-db86dadcea3a" providerId="ADAL" clId="{99805112-1720-44F2-BB03-664D5B59A82D}" dt="2024-03-01T02:41:29.511" v="16760" actId="1035"/>
          <ac:spMkLst>
            <pc:docMk/>
            <pc:sldMk cId="246327122" sldId="398"/>
            <ac:spMk id="21" creationId="{11705182-EE49-16CC-135B-D30CF3506B3F}"/>
          </ac:spMkLst>
        </pc:spChg>
        <pc:spChg chg="add mod">
          <ac:chgData name="MINATO FUTOSHI" userId="06ad5bc6-d166-4f18-aa03-db86dadcea3a" providerId="ADAL" clId="{99805112-1720-44F2-BB03-664D5B59A82D}" dt="2024-03-01T02:40:59.043" v="16662" actId="1076"/>
          <ac:spMkLst>
            <pc:docMk/>
            <pc:sldMk cId="246327122" sldId="398"/>
            <ac:spMk id="22" creationId="{B2CD2F6E-E323-6BD7-4417-82A953779A4D}"/>
          </ac:spMkLst>
        </pc:spChg>
        <pc:spChg chg="add mod">
          <ac:chgData name="MINATO FUTOSHI" userId="06ad5bc6-d166-4f18-aa03-db86dadcea3a" providerId="ADAL" clId="{99805112-1720-44F2-BB03-664D5B59A82D}" dt="2024-03-01T02:40:59.043" v="16662" actId="1076"/>
          <ac:spMkLst>
            <pc:docMk/>
            <pc:sldMk cId="246327122" sldId="398"/>
            <ac:spMk id="23" creationId="{B4D6AD81-1934-4F0C-F94F-017C4C96C6F8}"/>
          </ac:spMkLst>
        </pc:spChg>
        <pc:spChg chg="add mod">
          <ac:chgData name="MINATO FUTOSHI" userId="06ad5bc6-d166-4f18-aa03-db86dadcea3a" providerId="ADAL" clId="{99805112-1720-44F2-BB03-664D5B59A82D}" dt="2024-03-02T02:01:32.869" v="23105" actId="1076"/>
          <ac:spMkLst>
            <pc:docMk/>
            <pc:sldMk cId="246327122" sldId="398"/>
            <ac:spMk id="27" creationId="{8DE2335B-DF38-9473-F5BC-8C98396C8543}"/>
          </ac:spMkLst>
        </pc:spChg>
        <pc:spChg chg="add mod">
          <ac:chgData name="MINATO FUTOSHI" userId="06ad5bc6-d166-4f18-aa03-db86dadcea3a" providerId="ADAL" clId="{99805112-1720-44F2-BB03-664D5B59A82D}" dt="2024-03-02T02:05:49.903" v="23360" actId="404"/>
          <ac:spMkLst>
            <pc:docMk/>
            <pc:sldMk cId="246327122" sldId="398"/>
            <ac:spMk id="28" creationId="{2E8E89C3-97F2-48B3-F377-A8C5C24FCB3A}"/>
          </ac:spMkLst>
        </pc:spChg>
        <pc:spChg chg="add mod">
          <ac:chgData name="MINATO FUTOSHI" userId="06ad5bc6-d166-4f18-aa03-db86dadcea3a" providerId="ADAL" clId="{99805112-1720-44F2-BB03-664D5B59A82D}" dt="2024-03-02T02:05:49.903" v="23360" actId="404"/>
          <ac:spMkLst>
            <pc:docMk/>
            <pc:sldMk cId="246327122" sldId="398"/>
            <ac:spMk id="29" creationId="{49F5CB23-4A54-79D7-A2E9-006A4D5B0412}"/>
          </ac:spMkLst>
        </pc:spChg>
        <pc:spChg chg="add mod">
          <ac:chgData name="MINATO FUTOSHI" userId="06ad5bc6-d166-4f18-aa03-db86dadcea3a" providerId="ADAL" clId="{99805112-1720-44F2-BB03-664D5B59A82D}" dt="2024-03-02T02:05:49.903" v="23360" actId="404"/>
          <ac:spMkLst>
            <pc:docMk/>
            <pc:sldMk cId="246327122" sldId="398"/>
            <ac:spMk id="30" creationId="{1F9A9C79-A39A-FE76-0943-6F88BAD13616}"/>
          </ac:spMkLst>
        </pc:spChg>
        <pc:spChg chg="mod">
          <ac:chgData name="MINATO FUTOSHI" userId="06ad5bc6-d166-4f18-aa03-db86dadcea3a" providerId="ADAL" clId="{99805112-1720-44F2-BB03-664D5B59A82D}" dt="2024-03-02T02:05:55.229" v="23362"/>
          <ac:spMkLst>
            <pc:docMk/>
            <pc:sldMk cId="246327122" sldId="398"/>
            <ac:spMk id="33" creationId="{D296438A-7E7C-A764-C546-2EC70E8BA29C}"/>
          </ac:spMkLst>
        </pc:spChg>
        <pc:spChg chg="mod">
          <ac:chgData name="MINATO FUTOSHI" userId="06ad5bc6-d166-4f18-aa03-db86dadcea3a" providerId="ADAL" clId="{99805112-1720-44F2-BB03-664D5B59A82D}" dt="2024-03-02T02:05:55.229" v="23362"/>
          <ac:spMkLst>
            <pc:docMk/>
            <pc:sldMk cId="246327122" sldId="398"/>
            <ac:spMk id="34" creationId="{810A8815-C52D-8764-3050-864653053F89}"/>
          </ac:spMkLst>
        </pc:spChg>
        <pc:spChg chg="mod">
          <ac:chgData name="MINATO FUTOSHI" userId="06ad5bc6-d166-4f18-aa03-db86dadcea3a" providerId="ADAL" clId="{99805112-1720-44F2-BB03-664D5B59A82D}" dt="2024-03-02T02:05:55.229" v="23362"/>
          <ac:spMkLst>
            <pc:docMk/>
            <pc:sldMk cId="246327122" sldId="398"/>
            <ac:spMk id="35" creationId="{F1D638F8-5948-02BE-F513-08996A83B6ED}"/>
          </ac:spMkLst>
        </pc:spChg>
        <pc:grpChg chg="add mod">
          <ac:chgData name="MINATO FUTOSHI" userId="06ad5bc6-d166-4f18-aa03-db86dadcea3a" providerId="ADAL" clId="{99805112-1720-44F2-BB03-664D5B59A82D}" dt="2024-03-02T02:05:54.402" v="23361" actId="1076"/>
          <ac:grpSpMkLst>
            <pc:docMk/>
            <pc:sldMk cId="246327122" sldId="398"/>
            <ac:grpSpMk id="31" creationId="{76D8785C-82B3-4657-4003-FB56771409D5}"/>
          </ac:grpSpMkLst>
        </pc:grpChg>
        <pc:grpChg chg="add mod">
          <ac:chgData name="MINATO FUTOSHI" userId="06ad5bc6-d166-4f18-aa03-db86dadcea3a" providerId="ADAL" clId="{99805112-1720-44F2-BB03-664D5B59A82D}" dt="2024-03-02T02:05:58.286" v="23363" actId="1076"/>
          <ac:grpSpMkLst>
            <pc:docMk/>
            <pc:sldMk cId="246327122" sldId="398"/>
            <ac:grpSpMk id="32" creationId="{AF930DDB-F8AC-2FD9-8145-F70572A766C9}"/>
          </ac:grpSpMkLst>
        </pc:grpChg>
        <pc:picChg chg="add mod">
          <ac:chgData name="MINATO FUTOSHI" userId="06ad5bc6-d166-4f18-aa03-db86dadcea3a" providerId="ADAL" clId="{99805112-1720-44F2-BB03-664D5B59A82D}" dt="2024-03-01T23:59:22.166" v="21484" actId="14826"/>
          <ac:picMkLst>
            <pc:docMk/>
            <pc:sldMk cId="246327122" sldId="398"/>
            <ac:picMk id="7" creationId="{E1E9687E-21BA-1433-A255-219C007CCF3B}"/>
          </ac:picMkLst>
        </pc:picChg>
        <pc:picChg chg="add mod">
          <ac:chgData name="MINATO FUTOSHI" userId="06ad5bc6-d166-4f18-aa03-db86dadcea3a" providerId="ADAL" clId="{99805112-1720-44F2-BB03-664D5B59A82D}" dt="2024-03-01T23:59:35.802" v="21485" actId="14826"/>
          <ac:picMkLst>
            <pc:docMk/>
            <pc:sldMk cId="246327122" sldId="398"/>
            <ac:picMk id="13" creationId="{3BF80817-18A8-3291-3E4E-3C194DC32B98}"/>
          </ac:picMkLst>
        </pc:picChg>
        <pc:picChg chg="add mod">
          <ac:chgData name="MINATO FUTOSHI" userId="06ad5bc6-d166-4f18-aa03-db86dadcea3a" providerId="ADAL" clId="{99805112-1720-44F2-BB03-664D5B59A82D}" dt="2024-03-02T02:00:45.723" v="23051" actId="1076"/>
          <ac:picMkLst>
            <pc:docMk/>
            <pc:sldMk cId="246327122" sldId="398"/>
            <ac:picMk id="19" creationId="{7C613922-AA5C-F3C8-15CB-72739384567B}"/>
          </ac:picMkLst>
        </pc:picChg>
        <pc:picChg chg="add del mod">
          <ac:chgData name="MINATO FUTOSHI" userId="06ad5bc6-d166-4f18-aa03-db86dadcea3a" providerId="ADAL" clId="{99805112-1720-44F2-BB03-664D5B59A82D}" dt="2024-03-01T02:28:16.491" v="16456" actId="21"/>
          <ac:picMkLst>
            <pc:docMk/>
            <pc:sldMk cId="246327122" sldId="398"/>
            <ac:picMk id="25" creationId="{2CD0B16F-0EA8-14D4-6158-E65A4D9314B6}"/>
          </ac:picMkLst>
        </pc:picChg>
        <pc:cxnChg chg="add mod">
          <ac:chgData name="MINATO FUTOSHI" userId="06ad5bc6-d166-4f18-aa03-db86dadcea3a" providerId="ADAL" clId="{99805112-1720-44F2-BB03-664D5B59A82D}" dt="2024-03-02T02:00:45.723" v="23051" actId="1076"/>
          <ac:cxnSpMkLst>
            <pc:docMk/>
            <pc:sldMk cId="246327122" sldId="398"/>
            <ac:cxnSpMk id="8" creationId="{90023BA1-1F25-9608-24F9-B9A59B00D671}"/>
          </ac:cxnSpMkLst>
        </pc:cxnChg>
        <pc:cxnChg chg="add mod">
          <ac:chgData name="MINATO FUTOSHI" userId="06ad5bc6-d166-4f18-aa03-db86dadcea3a" providerId="ADAL" clId="{99805112-1720-44F2-BB03-664D5B59A82D}" dt="2024-03-02T02:00:45.723" v="23051" actId="1076"/>
          <ac:cxnSpMkLst>
            <pc:docMk/>
            <pc:sldMk cId="246327122" sldId="398"/>
            <ac:cxnSpMk id="10" creationId="{19FCC94A-B256-E353-806A-64F9B7E579C6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22:56:15.246" v="25455" actId="1076"/>
        <pc:sldMkLst>
          <pc:docMk/>
          <pc:sldMk cId="2047788227" sldId="399"/>
        </pc:sldMkLst>
        <pc:spChg chg="add mod">
          <ac:chgData name="MINATO FUTOSHI" userId="06ad5bc6-d166-4f18-aa03-db86dadcea3a" providerId="ADAL" clId="{99805112-1720-44F2-BB03-664D5B59A82D}" dt="2024-03-02T01:30:24.606" v="22591" actId="1076"/>
          <ac:spMkLst>
            <pc:docMk/>
            <pc:sldMk cId="2047788227" sldId="399"/>
            <ac:spMk id="3" creationId="{15F982FB-928F-7247-8222-072E3488FE29}"/>
          </ac:spMkLst>
        </pc:spChg>
        <pc:spChg chg="add mod">
          <ac:chgData name="MINATO FUTOSHI" userId="06ad5bc6-d166-4f18-aa03-db86dadcea3a" providerId="ADAL" clId="{99805112-1720-44F2-BB03-664D5B59A82D}" dt="2024-02-28T04:30:23.041" v="11012" actId="1076"/>
          <ac:spMkLst>
            <pc:docMk/>
            <pc:sldMk cId="2047788227" sldId="399"/>
            <ac:spMk id="6" creationId="{85964489-AED3-952C-85C5-4FD99990C9CA}"/>
          </ac:spMkLst>
        </pc:spChg>
        <pc:spChg chg="add mod">
          <ac:chgData name="MINATO FUTOSHI" userId="06ad5bc6-d166-4f18-aa03-db86dadcea3a" providerId="ADAL" clId="{99805112-1720-44F2-BB03-664D5B59A82D}" dt="2024-02-28T04:30:20.227" v="11011" actId="1076"/>
          <ac:spMkLst>
            <pc:docMk/>
            <pc:sldMk cId="2047788227" sldId="399"/>
            <ac:spMk id="7" creationId="{09F78375-7A9E-D0F5-0324-84504DE13353}"/>
          </ac:spMkLst>
        </pc:spChg>
        <pc:spChg chg="add mod">
          <ac:chgData name="MINATO FUTOSHI" userId="06ad5bc6-d166-4f18-aa03-db86dadcea3a" providerId="ADAL" clId="{99805112-1720-44F2-BB03-664D5B59A82D}" dt="2024-02-28T04:30:30.033" v="11016" actId="1076"/>
          <ac:spMkLst>
            <pc:docMk/>
            <pc:sldMk cId="2047788227" sldId="399"/>
            <ac:spMk id="10" creationId="{A14EB279-FEAF-DC32-D028-A66193D0CF58}"/>
          </ac:spMkLst>
        </pc:spChg>
        <pc:spChg chg="add mod">
          <ac:chgData name="MINATO FUTOSHI" userId="06ad5bc6-d166-4f18-aa03-db86dadcea3a" providerId="ADAL" clId="{99805112-1720-44F2-BB03-664D5B59A82D}" dt="2024-02-28T04:30:35.129" v="11022" actId="1035"/>
          <ac:spMkLst>
            <pc:docMk/>
            <pc:sldMk cId="2047788227" sldId="399"/>
            <ac:spMk id="12" creationId="{911F64BC-154D-9300-DB30-80C81DB2C824}"/>
          </ac:spMkLst>
        </pc:spChg>
        <pc:spChg chg="add mod">
          <ac:chgData name="MINATO FUTOSHI" userId="06ad5bc6-d166-4f18-aa03-db86dadcea3a" providerId="ADAL" clId="{99805112-1720-44F2-BB03-664D5B59A82D}" dt="2024-03-01T02:27:44.448" v="16453" actId="14100"/>
          <ac:spMkLst>
            <pc:docMk/>
            <pc:sldMk cId="2047788227" sldId="399"/>
            <ac:spMk id="17" creationId="{9BD60D51-6B97-BF67-C131-466AE771DA46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25" creationId="{0889D933-B1A1-99DD-FE42-E1D166B7905C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26" creationId="{E872236D-0D3F-5D81-D4AB-22B34EAD3696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27" creationId="{022D86A0-D89B-4738-923D-9E0442677485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28" creationId="{3BEA6C91-D4D7-44F1-CA9C-53D71BCD64B7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29" creationId="{088AEB38-2E62-FD38-7D85-BE82CB04E778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0" creationId="{F7575AB4-27AF-09CA-F0F5-F4828C75DAF2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1" creationId="{E88A397F-A775-2E30-7A92-3667B1FD27BB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2" creationId="{591A0240-99D8-DCB1-3559-04CCC0B338A8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3" creationId="{8250662B-4E32-A301-3D10-E16FF2B2D9EC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4" creationId="{47AF5054-7042-3655-CC9D-496C2CDCE8E9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5" creationId="{D9D74B1A-85FF-13D1-95E8-DE69E4C68414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6" creationId="{7425A988-3F1B-64F6-EF20-AFD9ABC1816D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38" creationId="{37A6AF28-88FC-36EC-1D57-16BB16CE8FF5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1" creationId="{7F27C48A-2A31-A957-2829-E6C53209CBBC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2" creationId="{6BD195A5-AFFA-4DCB-2E5B-900A5ED5BB4C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3" creationId="{026D545D-65C8-7DAF-E9F8-B6DDADC4645C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4" creationId="{E98C1F59-E095-05B0-7859-9AF8D6380AAD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5" creationId="{5C9CDC09-D508-49DB-B3F2-1C9225BF1BCB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6" creationId="{F7A914F2-6728-F30A-8CBA-FA9FEFECDD4B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7" creationId="{A5BC8CE5-63D6-973F-8A5D-655CB49ECF42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8" creationId="{38262DDE-92DE-EC78-EBF4-8EAB4A41D244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59" creationId="{E8F18428-5FDE-59C5-00F9-B0B926613171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60" creationId="{8FFAC4F5-2C8C-589A-BDDC-7F3E371E5F4A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61" creationId="{C58FBF76-A9B9-1A0B-65E1-A34284F5A9E8}"/>
          </ac:spMkLst>
        </pc:spChg>
        <pc:spChg chg="mod">
          <ac:chgData name="MINATO FUTOSHI" userId="06ad5bc6-d166-4f18-aa03-db86dadcea3a" providerId="ADAL" clId="{99805112-1720-44F2-BB03-664D5B59A82D}" dt="2024-02-28T00:20:07.368" v="8529"/>
          <ac:spMkLst>
            <pc:docMk/>
            <pc:sldMk cId="2047788227" sldId="399"/>
            <ac:spMk id="63" creationId="{9090DD6D-C691-A56D-AFEC-4FE432DA7A9F}"/>
          </ac:spMkLst>
        </pc:spChg>
        <pc:spChg chg="add del mod">
          <ac:chgData name="MINATO FUTOSHI" userId="06ad5bc6-d166-4f18-aa03-db86dadcea3a" providerId="ADAL" clId="{99805112-1720-44F2-BB03-664D5B59A82D}" dt="2024-03-02T22:56:15.246" v="25455" actId="1076"/>
          <ac:spMkLst>
            <pc:docMk/>
            <pc:sldMk cId="2047788227" sldId="399"/>
            <ac:spMk id="64" creationId="{4E448B62-A4A3-B045-5F6E-C246AD7D87CB}"/>
          </ac:spMkLst>
        </pc:spChg>
        <pc:spChg chg="add del mod">
          <ac:chgData name="MINATO FUTOSHI" userId="06ad5bc6-d166-4f18-aa03-db86dadcea3a" providerId="ADAL" clId="{99805112-1720-44F2-BB03-664D5B59A82D}" dt="2024-02-28T00:21:32.615" v="8558" actId="478"/>
          <ac:spMkLst>
            <pc:docMk/>
            <pc:sldMk cId="2047788227" sldId="399"/>
            <ac:spMk id="65" creationId="{1A053514-F533-7B1F-7B05-EF79A1B3199C}"/>
          </ac:spMkLst>
        </pc:spChg>
        <pc:spChg chg="add mod">
          <ac:chgData name="MINATO FUTOSHI" userId="06ad5bc6-d166-4f18-aa03-db86dadcea3a" providerId="ADAL" clId="{99805112-1720-44F2-BB03-664D5B59A82D}" dt="2024-03-02T01:53:34.813" v="22954" actId="1076"/>
          <ac:spMkLst>
            <pc:docMk/>
            <pc:sldMk cId="2047788227" sldId="399"/>
            <ac:spMk id="65" creationId="{7992E09F-42E5-0859-9460-91804989729A}"/>
          </ac:spMkLst>
        </pc:spChg>
        <pc:spChg chg="add del mod">
          <ac:chgData name="MINATO FUTOSHI" userId="06ad5bc6-d166-4f18-aa03-db86dadcea3a" providerId="ADAL" clId="{99805112-1720-44F2-BB03-664D5B59A82D}" dt="2024-02-28T00:21:18.840" v="8541" actId="478"/>
          <ac:spMkLst>
            <pc:docMk/>
            <pc:sldMk cId="2047788227" sldId="399"/>
            <ac:spMk id="66" creationId="{18702B4E-7FEE-072E-9443-8EF289BC10CE}"/>
          </ac:spMkLst>
        </pc:spChg>
        <pc:spChg chg="add mod">
          <ac:chgData name="MINATO FUTOSHI" userId="06ad5bc6-d166-4f18-aa03-db86dadcea3a" providerId="ADAL" clId="{99805112-1720-44F2-BB03-664D5B59A82D}" dt="2024-03-01T02:29:54.873" v="16494"/>
          <ac:spMkLst>
            <pc:docMk/>
            <pc:sldMk cId="2047788227" sldId="399"/>
            <ac:spMk id="66" creationId="{A6E9BD5C-5FBC-F715-CEA3-1B1D9A425393}"/>
          </ac:spMkLst>
        </pc:spChg>
        <pc:spChg chg="add del mod">
          <ac:chgData name="MINATO FUTOSHI" userId="06ad5bc6-d166-4f18-aa03-db86dadcea3a" providerId="ADAL" clId="{99805112-1720-44F2-BB03-664D5B59A82D}" dt="2024-02-28T00:21:18.840" v="8541" actId="478"/>
          <ac:spMkLst>
            <pc:docMk/>
            <pc:sldMk cId="2047788227" sldId="399"/>
            <ac:spMk id="67" creationId="{265A610C-FBB2-5AB0-EAF2-DE7AC9C5D4C5}"/>
          </ac:spMkLst>
        </pc:spChg>
        <pc:spChg chg="add mod">
          <ac:chgData name="MINATO FUTOSHI" userId="06ad5bc6-d166-4f18-aa03-db86dadcea3a" providerId="ADAL" clId="{99805112-1720-44F2-BB03-664D5B59A82D}" dt="2024-03-01T02:29:59.441" v="16496" actId="1076"/>
          <ac:spMkLst>
            <pc:docMk/>
            <pc:sldMk cId="2047788227" sldId="399"/>
            <ac:spMk id="67" creationId="{AADA68E3-91D9-B26A-A499-223AA4AA117A}"/>
          </ac:spMkLst>
        </pc:spChg>
        <pc:spChg chg="mod">
          <ac:chgData name="MINATO FUTOSHI" userId="06ad5bc6-d166-4f18-aa03-db86dadcea3a" providerId="ADAL" clId="{99805112-1720-44F2-BB03-664D5B59A82D}" dt="2024-03-02T22:55:47.673" v="25451" actId="1076"/>
          <ac:spMkLst>
            <pc:docMk/>
            <pc:sldMk cId="2047788227" sldId="399"/>
            <ac:spMk id="68" creationId="{037C42CC-EEFE-CC8F-F353-E6E118FE244F}"/>
          </ac:spMkLst>
        </pc:spChg>
        <pc:spChg chg="add del mod">
          <ac:chgData name="MINATO FUTOSHI" userId="06ad5bc6-d166-4f18-aa03-db86dadcea3a" providerId="ADAL" clId="{99805112-1720-44F2-BB03-664D5B59A82D}" dt="2024-02-28T00:20:51.962" v="8537" actId="478"/>
          <ac:spMkLst>
            <pc:docMk/>
            <pc:sldMk cId="2047788227" sldId="399"/>
            <ac:spMk id="68" creationId="{163C2712-D5A4-AB03-1380-EEEA676D47B2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69" creationId="{2C103B17-AE57-5045-D2E2-8DCDCC0B6163}"/>
          </ac:spMkLst>
        </pc:spChg>
        <pc:spChg chg="mod">
          <ac:chgData name="MINATO FUTOSHI" userId="06ad5bc6-d166-4f18-aa03-db86dadcea3a" providerId="ADAL" clId="{99805112-1720-44F2-BB03-664D5B59A82D}" dt="2024-03-02T22:56:00.883" v="25454" actId="1076"/>
          <ac:spMkLst>
            <pc:docMk/>
            <pc:sldMk cId="2047788227" sldId="399"/>
            <ac:spMk id="69" creationId="{951121D2-11AC-8B9D-68DC-67FE01C24FE6}"/>
          </ac:spMkLst>
        </pc:spChg>
        <pc:spChg chg="del mod">
          <ac:chgData name="MINATO FUTOSHI" userId="06ad5bc6-d166-4f18-aa03-db86dadcea3a" providerId="ADAL" clId="{99805112-1720-44F2-BB03-664D5B59A82D}" dt="2024-03-02T22:55:53.060" v="25452" actId="478"/>
          <ac:spMkLst>
            <pc:docMk/>
            <pc:sldMk cId="2047788227" sldId="399"/>
            <ac:spMk id="70" creationId="{1228420B-6623-B120-12C1-664155859319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70" creationId="{8F03A079-8835-02A9-0047-50676EF159A3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71" creationId="{6742F94B-09F2-C739-5E58-E3570EDD604B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72" creationId="{122F5F51-A271-9218-EB55-7902C61E52D7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73" creationId="{D9B3A5DB-69D5-510C-B1F5-D6846FC36BE5}"/>
          </ac:spMkLst>
        </pc:spChg>
        <pc:spChg chg="add del mod">
          <ac:chgData name="MINATO FUTOSHI" userId="06ad5bc6-d166-4f18-aa03-db86dadcea3a" providerId="ADAL" clId="{99805112-1720-44F2-BB03-664D5B59A82D}" dt="2024-02-28T00:21:09.184" v="8540" actId="478"/>
          <ac:spMkLst>
            <pc:docMk/>
            <pc:sldMk cId="2047788227" sldId="399"/>
            <ac:spMk id="74" creationId="{16CDA88D-F165-204E-E3A1-5203F8B42402}"/>
          </ac:spMkLst>
        </pc:spChg>
        <pc:spChg chg="add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75" creationId="{9E050BFE-ACCA-A4AA-9BED-FFA6E462748F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87" creationId="{103484F9-A9A5-089B-DB8E-44EE27FD5BF9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88" creationId="{EA3802AE-E551-21CC-7C74-67E0E08A7ACB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89" creationId="{4BB96EFF-C0A8-90AC-5D06-F43B73C95A1B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0" creationId="{A2B58D66-BCAB-AC07-249B-4673BAB9F1E0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1" creationId="{1F032B9E-9943-3B69-E94D-62E410C02BDD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2" creationId="{9F0EA3B9-9D97-94BA-FF91-2DEA8706446B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3" creationId="{9DE75FB4-2547-6770-05BE-9558350DC6CC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4" creationId="{67ABE1A2-F7DE-A05F-447E-880AB244AE98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5" creationId="{99BC918B-25A8-1C36-E7A7-D55924538706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6" creationId="{669D6BBC-D6C1-7AC2-3D75-2B8C6073CF9F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7" creationId="{B8235601-608B-958C-5E2C-65771438F3FC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98" creationId="{4EC49469-79E2-3B8C-AC20-E37961BD0FE8}"/>
          </ac:spMkLst>
        </pc:spChg>
        <pc:spChg chg="mod topLvl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100" creationId="{CD99E645-EB29-6EEF-AB6A-3050D3801FFE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2" creationId="{F72B21A8-C379-F2F1-B345-7E60FD0BCB6D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3" creationId="{7D56B03E-3104-BCCD-8407-C0BB6B830F9A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4" creationId="{ACDECD81-06D8-457E-7F3D-DCE71C114375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5" creationId="{1DC7DF31-FB43-555E-4C73-9DE3EF0CFBE6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6" creationId="{2450710F-4E66-6431-5951-7BD3C714F7D7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7" creationId="{69B78F9F-263D-D2EE-D68D-A690AE40C871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8" creationId="{22A985BB-3A04-7964-11E0-349717E0C02F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19" creationId="{962CE2E0-289F-28D1-8485-AEE5CD14EBCA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0" creationId="{8BCA405E-0991-C887-3FE5-DDAA02CB0AD8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1" creationId="{48CC100A-52B9-B3AE-B05C-A330140023EB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2" creationId="{0B932F47-E14B-D777-5678-CDDA0B5B0A55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3" creationId="{019EA769-862D-06E2-6970-298220C9F1A7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5" creationId="{42D9C601-9A75-3BB0-0166-1C7E115A5E15}"/>
          </ac:spMkLst>
        </pc:spChg>
        <pc:spChg chg="del mod topLvl">
          <ac:chgData name="MINATO FUTOSHI" userId="06ad5bc6-d166-4f18-aa03-db86dadcea3a" providerId="ADAL" clId="{99805112-1720-44F2-BB03-664D5B59A82D}" dt="2024-02-28T00:20:35.132" v="8534" actId="478"/>
          <ac:spMkLst>
            <pc:docMk/>
            <pc:sldMk cId="2047788227" sldId="399"/>
            <ac:spMk id="127" creationId="{572FEA1B-B2D4-16D9-C4D6-D21C80401761}"/>
          </ac:spMkLst>
        </pc:spChg>
        <pc:spChg chg="del mod topLvl">
          <ac:chgData name="MINATO FUTOSHI" userId="06ad5bc6-d166-4f18-aa03-db86dadcea3a" providerId="ADAL" clId="{99805112-1720-44F2-BB03-664D5B59A82D}" dt="2024-02-28T00:20:49.739" v="8536" actId="478"/>
          <ac:spMkLst>
            <pc:docMk/>
            <pc:sldMk cId="2047788227" sldId="399"/>
            <ac:spMk id="128" creationId="{69E05E42-036F-84C6-357A-BEA5060197F6}"/>
          </ac:spMkLst>
        </pc:spChg>
        <pc:spChg chg="del mod topLvl">
          <ac:chgData name="MINATO FUTOSHI" userId="06ad5bc6-d166-4f18-aa03-db86dadcea3a" providerId="ADAL" clId="{99805112-1720-44F2-BB03-664D5B59A82D}" dt="2024-02-28T00:20:32.167" v="8533" actId="478"/>
          <ac:spMkLst>
            <pc:docMk/>
            <pc:sldMk cId="2047788227" sldId="399"/>
            <ac:spMk id="129" creationId="{5688735A-95A0-6191-1BD9-8B5FCB0FF4A5}"/>
          </ac:spMkLst>
        </pc:spChg>
        <pc:spChg chg="add del mod">
          <ac:chgData name="MINATO FUTOSHI" userId="06ad5bc6-d166-4f18-aa03-db86dadcea3a" providerId="ADAL" clId="{99805112-1720-44F2-BB03-664D5B59A82D}" dt="2024-02-28T00:22:21.283" v="8576" actId="164"/>
          <ac:spMkLst>
            <pc:docMk/>
            <pc:sldMk cId="2047788227" sldId="399"/>
            <ac:spMk id="130" creationId="{DFD628EC-225B-2AEA-531A-4D7670413677}"/>
          </ac:spMkLst>
        </pc:spChg>
        <pc:spChg chg="add mod">
          <ac:chgData name="MINATO FUTOSHI" userId="06ad5bc6-d166-4f18-aa03-db86dadcea3a" providerId="ADAL" clId="{99805112-1720-44F2-BB03-664D5B59A82D}" dt="2024-02-28T01:57:45.655" v="9546" actId="207"/>
          <ac:spMkLst>
            <pc:docMk/>
            <pc:sldMk cId="2047788227" sldId="399"/>
            <ac:spMk id="131" creationId="{E0DF31BA-E2E6-4747-CF02-6D77C2C7F92B}"/>
          </ac:spMkLst>
        </pc:spChg>
        <pc:spChg chg="add del mod">
          <ac:chgData name="MINATO FUTOSHI" userId="06ad5bc6-d166-4f18-aa03-db86dadcea3a" providerId="ADAL" clId="{99805112-1720-44F2-BB03-664D5B59A82D}" dt="2024-03-02T22:55:21.354" v="25447" actId="478"/>
          <ac:spMkLst>
            <pc:docMk/>
            <pc:sldMk cId="2047788227" sldId="399"/>
            <ac:spMk id="132" creationId="{1A2E5F77-4939-4E7B-8C57-EF5A663C0F97}"/>
          </ac:spMkLst>
        </pc:spChg>
        <pc:spChg chg="add mod">
          <ac:chgData name="MINATO FUTOSHI" userId="06ad5bc6-d166-4f18-aa03-db86dadcea3a" providerId="ADAL" clId="{99805112-1720-44F2-BB03-664D5B59A82D}" dt="2024-03-02T00:35:28.309" v="22231" actId="1076"/>
          <ac:spMkLst>
            <pc:docMk/>
            <pc:sldMk cId="2047788227" sldId="399"/>
            <ac:spMk id="138" creationId="{E14EE0AD-AC94-EC1B-C3B9-6F8A27A15F97}"/>
          </ac:spMkLst>
        </pc:spChg>
        <pc:spChg chg="add mod">
          <ac:chgData name="MINATO FUTOSHI" userId="06ad5bc6-d166-4f18-aa03-db86dadcea3a" providerId="ADAL" clId="{99805112-1720-44F2-BB03-664D5B59A82D}" dt="2024-02-28T04:15:35.572" v="10281" actId="1036"/>
          <ac:spMkLst>
            <pc:docMk/>
            <pc:sldMk cId="2047788227" sldId="399"/>
            <ac:spMk id="139" creationId="{66A86117-5137-1F7A-1A7D-F3C799F19A42}"/>
          </ac:spMkLst>
        </pc:spChg>
        <pc:spChg chg="add mod">
          <ac:chgData name="MINATO FUTOSHI" userId="06ad5bc6-d166-4f18-aa03-db86dadcea3a" providerId="ADAL" clId="{99805112-1720-44F2-BB03-664D5B59A82D}" dt="2024-03-01T02:30:01.559" v="16497" actId="1076"/>
          <ac:spMkLst>
            <pc:docMk/>
            <pc:sldMk cId="2047788227" sldId="399"/>
            <ac:spMk id="140" creationId="{F397CAE7-0425-09AE-01C3-1C0A40724E36}"/>
          </ac:spMkLst>
        </pc:spChg>
        <pc:spChg chg="add mod">
          <ac:chgData name="MINATO FUTOSHI" userId="06ad5bc6-d166-4f18-aa03-db86dadcea3a" providerId="ADAL" clId="{99805112-1720-44F2-BB03-664D5B59A82D}" dt="2024-03-02T01:53:37.541" v="22955" actId="1076"/>
          <ac:spMkLst>
            <pc:docMk/>
            <pc:sldMk cId="2047788227" sldId="399"/>
            <ac:spMk id="141" creationId="{00A666B4-1D21-A204-6035-7710C0B37105}"/>
          </ac:spMkLst>
        </pc:spChg>
        <pc:grpChg chg="add mod">
          <ac:chgData name="MINATO FUTOSHI" userId="06ad5bc6-d166-4f18-aa03-db86dadcea3a" providerId="ADAL" clId="{99805112-1720-44F2-BB03-664D5B59A82D}" dt="2024-02-28T00:22:21.283" v="8576" actId="164"/>
          <ac:grpSpMkLst>
            <pc:docMk/>
            <pc:sldMk cId="2047788227" sldId="399"/>
            <ac:grpSpMk id="40" creationId="{8DD1B739-CB3C-60A9-6328-03971913968F}"/>
          </ac:grpSpMkLst>
        </pc:grpChg>
        <pc:grpChg chg="add mod">
          <ac:chgData name="MINATO FUTOSHI" userId="06ad5bc6-d166-4f18-aa03-db86dadcea3a" providerId="ADAL" clId="{99805112-1720-44F2-BB03-664D5B59A82D}" dt="2024-03-02T22:55:57.912" v="25453" actId="1076"/>
          <ac:grpSpMkLst>
            <pc:docMk/>
            <pc:sldMk cId="2047788227" sldId="399"/>
            <ac:grpSpMk id="66" creationId="{1C391E6F-D05E-A159-5D9B-0A7AAD6A82BB}"/>
          </ac:grpSpMkLst>
        </pc:grpChg>
        <pc:grpChg chg="add del mod">
          <ac:chgData name="MINATO FUTOSHI" userId="06ad5bc6-d166-4f18-aa03-db86dadcea3a" providerId="ADAL" clId="{99805112-1720-44F2-BB03-664D5B59A82D}" dt="2024-02-28T00:20:29.120" v="8532" actId="165"/>
          <ac:grpSpMkLst>
            <pc:docMk/>
            <pc:sldMk cId="2047788227" sldId="399"/>
            <ac:grpSpMk id="76" creationId="{5F836322-AFD1-0F3B-67E2-238FF44FE8E2}"/>
          </ac:grpSpMkLst>
        </pc:grpChg>
        <pc:grpChg chg="add del mod">
          <ac:chgData name="MINATO FUTOSHI" userId="06ad5bc6-d166-4f18-aa03-db86dadcea3a" providerId="ADAL" clId="{99805112-1720-44F2-BB03-664D5B59A82D}" dt="2024-03-02T22:55:26.143" v="25448" actId="1076"/>
          <ac:grpSpMkLst>
            <pc:docMk/>
            <pc:sldMk cId="2047788227" sldId="399"/>
            <ac:grpSpMk id="133" creationId="{0F61264C-DB75-544A-35E1-4999B4ACF210}"/>
          </ac:grpSpMkLst>
        </pc:grpChg>
        <pc:picChg chg="add mod">
          <ac:chgData name="MINATO FUTOSHI" userId="06ad5bc6-d166-4f18-aa03-db86dadcea3a" providerId="ADAL" clId="{99805112-1720-44F2-BB03-664D5B59A82D}" dt="2024-03-02T01:53:29.128" v="22953" actId="14826"/>
          <ac:picMkLst>
            <pc:docMk/>
            <pc:sldMk cId="2047788227" sldId="399"/>
            <ac:picMk id="4" creationId="{C26CEC94-F74A-89E6-F4AC-1251F1858A54}"/>
          </ac:picMkLst>
        </pc:picChg>
        <pc:picChg chg="add mod">
          <ac:chgData name="MINATO FUTOSHI" userId="06ad5bc6-d166-4f18-aa03-db86dadcea3a" providerId="ADAL" clId="{99805112-1720-44F2-BB03-664D5B59A82D}" dt="2024-03-02T01:53:17.434" v="22952" actId="14826"/>
          <ac:picMkLst>
            <pc:docMk/>
            <pc:sldMk cId="2047788227" sldId="399"/>
            <ac:picMk id="5" creationId="{8AF9D0ED-B63F-7875-C921-5A6EC7D6BD76}"/>
          </ac:picMkLst>
        </pc:picChg>
        <pc:picChg chg="add del mod">
          <ac:chgData name="MINATO FUTOSHI" userId="06ad5bc6-d166-4f18-aa03-db86dadcea3a" providerId="ADAL" clId="{99805112-1720-44F2-BB03-664D5B59A82D}" dt="2024-02-28T00:18:49.748" v="8508" actId="478"/>
          <ac:picMkLst>
            <pc:docMk/>
            <pc:sldMk cId="2047788227" sldId="399"/>
            <ac:picMk id="6" creationId="{ABDB7BB2-0934-99DB-571A-153C6AF4AAF3}"/>
          </ac:picMkLst>
        </pc:picChg>
        <pc:picChg chg="add mod">
          <ac:chgData name="MINATO FUTOSHI" userId="06ad5bc6-d166-4f18-aa03-db86dadcea3a" providerId="ADAL" clId="{99805112-1720-44F2-BB03-664D5B59A82D}" dt="2024-03-02T01:48:04.701" v="22950" actId="14826"/>
          <ac:picMkLst>
            <pc:docMk/>
            <pc:sldMk cId="2047788227" sldId="399"/>
            <ac:picMk id="8" creationId="{05E52762-6A7C-67F9-54BE-79AC25F67184}"/>
          </ac:picMkLst>
        </pc:picChg>
        <pc:picChg chg="add mod">
          <ac:chgData name="MINATO FUTOSHI" userId="06ad5bc6-d166-4f18-aa03-db86dadcea3a" providerId="ADAL" clId="{99805112-1720-44F2-BB03-664D5B59A82D}" dt="2024-03-02T01:48:15.684" v="22951" actId="14826"/>
          <ac:picMkLst>
            <pc:docMk/>
            <pc:sldMk cId="2047788227" sldId="399"/>
            <ac:picMk id="9" creationId="{5E475619-9751-A725-8407-B50D23650630}"/>
          </ac:picMkLst>
        </pc:picChg>
        <pc:picChg chg="add del mod">
          <ac:chgData name="MINATO FUTOSHI" userId="06ad5bc6-d166-4f18-aa03-db86dadcea3a" providerId="ADAL" clId="{99805112-1720-44F2-BB03-664D5B59A82D}" dt="2024-02-28T00:18:47.051" v="8506" actId="478"/>
          <ac:picMkLst>
            <pc:docMk/>
            <pc:sldMk cId="2047788227" sldId="399"/>
            <ac:picMk id="10" creationId="{F948ED91-B4EA-5215-5021-5F985840AE4A}"/>
          </ac:picMkLst>
        </pc:picChg>
        <pc:picChg chg="add mod">
          <ac:chgData name="MINATO FUTOSHI" userId="06ad5bc6-d166-4f18-aa03-db86dadcea3a" providerId="ADAL" clId="{99805112-1720-44F2-BB03-664D5B59A82D}" dt="2024-03-01T23:00:30.319" v="21464" actId="14826"/>
          <ac:picMkLst>
            <pc:docMk/>
            <pc:sldMk cId="2047788227" sldId="399"/>
            <ac:picMk id="11" creationId="{FF3203A1-73FA-4304-B1F3-E3E5D348AB7A}"/>
          </ac:picMkLst>
        </pc:picChg>
        <pc:picChg chg="add del mod">
          <ac:chgData name="MINATO FUTOSHI" userId="06ad5bc6-d166-4f18-aa03-db86dadcea3a" providerId="ADAL" clId="{99805112-1720-44F2-BB03-664D5B59A82D}" dt="2024-02-28T00:18:51.128" v="8509" actId="478"/>
          <ac:picMkLst>
            <pc:docMk/>
            <pc:sldMk cId="2047788227" sldId="399"/>
            <ac:picMk id="12" creationId="{663CC352-BAA6-F3F2-2B91-1EC99A158F5F}"/>
          </ac:picMkLst>
        </pc:picChg>
        <pc:picChg chg="add del mod">
          <ac:chgData name="MINATO FUTOSHI" userId="06ad5bc6-d166-4f18-aa03-db86dadcea3a" providerId="ADAL" clId="{99805112-1720-44F2-BB03-664D5B59A82D}" dt="2024-02-28T00:18:48.557" v="8507" actId="478"/>
          <ac:picMkLst>
            <pc:docMk/>
            <pc:sldMk cId="2047788227" sldId="399"/>
            <ac:picMk id="17" creationId="{177F338D-67B8-1918-5EE6-C2F80D56DD6E}"/>
          </ac:picMkLst>
        </pc:picChg>
        <pc:cxnChg chg="add mod">
          <ac:chgData name="MINATO FUTOSHI" userId="06ad5bc6-d166-4f18-aa03-db86dadcea3a" providerId="ADAL" clId="{99805112-1720-44F2-BB03-664D5B59A82D}" dt="2024-03-02T22:55:20.334" v="25446" actId="478"/>
          <ac:cxnSpMkLst>
            <pc:docMk/>
            <pc:sldMk cId="2047788227" sldId="399"/>
            <ac:cxnSpMk id="13" creationId="{BD55C427-D7E4-25E4-AC49-A3BBC757D009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4" creationId="{6689AA32-D2EE-829C-4444-BF1F0E29DF4A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5" creationId="{CFB3B824-5ABC-BC53-41CF-282B3376C977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6" creationId="{2D244594-1082-DC7E-551F-E15797E4575A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8" creationId="{248FE150-4FEF-BA5D-1F94-952600B176CE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9" creationId="{DF24BE9E-8458-56A1-0379-02C5A889C314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20" creationId="{935DB9B8-37F7-FF83-8C91-C4EBFD8C56F8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21" creationId="{9C2CC523-412F-90DE-585D-F0DC7D008369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22" creationId="{D658EB97-5562-25B2-6E33-7284F57057F3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23" creationId="{C495B562-676C-C02D-C509-4EE7AE79799B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24" creationId="{E416161A-14FC-FB7D-AC5B-A894A33B2780}"/>
          </ac:cxnSpMkLst>
        </pc:cxnChg>
        <pc:cxnChg chg="add mod">
          <ac:chgData name="MINATO FUTOSHI" userId="06ad5bc6-d166-4f18-aa03-db86dadcea3a" providerId="ADAL" clId="{99805112-1720-44F2-BB03-664D5B59A82D}" dt="2024-03-02T22:55:20.334" v="25446" actId="478"/>
          <ac:cxnSpMkLst>
            <pc:docMk/>
            <pc:sldMk cId="2047788227" sldId="399"/>
            <ac:cxnSpMk id="37" creationId="{696CC64A-1736-7AA8-7F39-E8E328E06820}"/>
          </ac:cxnSpMkLst>
        </pc:cxnChg>
        <pc:cxnChg chg="add mod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39" creationId="{818C8510-5E6D-5354-D19C-011330F634CA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1" creationId="{AFC8EC32-056B-ECA3-DDEC-A2DE40935254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2" creationId="{DA34055E-8451-C0CE-009C-F682CC9812F8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3" creationId="{AC9CE5D6-C633-F751-D240-73A2606CEB6C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4" creationId="{A99E695C-B57F-9274-3803-2397B3C048E3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5" creationId="{04E527A0-75BB-0425-B152-F046DAEB2685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6" creationId="{DCC24C88-51C8-EC44-3014-27A838B7B750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7" creationId="{777585EA-7B23-64A4-0730-6C230FC5A8E1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8" creationId="{BC8E27A5-CD60-E17C-F90F-BAAF2FADCD41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49" creationId="{6A942111-2F18-1A5C-E88E-59FA95EE769B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50" creationId="{FB99310D-456E-66F8-8E57-3561628AE96F}"/>
          </ac:cxnSpMkLst>
        </pc:cxnChg>
        <pc:cxnChg chg="mod">
          <ac:chgData name="MINATO FUTOSHI" userId="06ad5bc6-d166-4f18-aa03-db86dadcea3a" providerId="ADAL" clId="{99805112-1720-44F2-BB03-664D5B59A82D}" dt="2024-02-28T00:20:07.368" v="8529"/>
          <ac:cxnSpMkLst>
            <pc:docMk/>
            <pc:sldMk cId="2047788227" sldId="399"/>
            <ac:cxnSpMk id="62" creationId="{5B1F0E69-6EF6-EF55-B1E5-185FE8897A95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77" creationId="{DF8385D9-DCB1-29B7-17E0-092249F4DD45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78" creationId="{BD911B18-4A5D-E40E-97D7-A46D4AD2A200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79" creationId="{4D7D19A7-A0E2-9E9D-209D-D3B9B34C7AD6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0" creationId="{35E3AABA-6EC8-5572-1DEF-C1D0F25B7B51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1" creationId="{F48C921C-F8C0-617F-13EA-C0B9C909C762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2" creationId="{2B077932-3280-003C-4983-12CAFF9FDC63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3" creationId="{0E6AD79D-B295-C748-2A75-EBC11AE12D90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4" creationId="{CF288839-0860-943D-3F77-B09D45CB2D0F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5" creationId="{5FFCA479-0FD4-86C6-56F8-2EE346483A43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86" creationId="{4D78E97C-1DC5-45BD-FE32-74F4AD5BD3A0}"/>
          </ac:cxnSpMkLst>
        </pc:cxnChg>
        <pc:cxnChg chg="mod topLvl">
          <ac:chgData name="MINATO FUTOSHI" userId="06ad5bc6-d166-4f18-aa03-db86dadcea3a" providerId="ADAL" clId="{99805112-1720-44F2-BB03-664D5B59A82D}" dt="2024-03-02T22:55:20.334" v="25446" actId="478"/>
          <ac:cxnSpMkLst>
            <pc:docMk/>
            <pc:sldMk cId="2047788227" sldId="399"/>
            <ac:cxnSpMk id="99" creationId="{9340B1FB-8909-F45E-057D-AA0BF59EFF42}"/>
          </ac:cxnSpMkLst>
        </pc:cxnChg>
        <pc:cxnChg chg="mod topLvl">
          <ac:chgData name="MINATO FUTOSHI" userId="06ad5bc6-d166-4f18-aa03-db86dadcea3a" providerId="ADAL" clId="{99805112-1720-44F2-BB03-664D5B59A82D}" dt="2024-02-28T00:22:21.283" v="8576" actId="164"/>
          <ac:cxnSpMkLst>
            <pc:docMk/>
            <pc:sldMk cId="2047788227" sldId="399"/>
            <ac:cxnSpMk id="101" creationId="{FD8A63EA-0105-4117-64A8-BA2A9697DA80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2" creationId="{08E1BF6D-B1E0-D060-8356-5400A661598D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3" creationId="{73422990-6F3D-BD0E-E58B-7B2BDCD38691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4" creationId="{6240A14C-3189-7591-9A73-2EBF4D8D1802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5" creationId="{0D93C818-D512-377D-00A0-F88B81B269C9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6" creationId="{5BF65597-2884-540B-F05C-D48E98554A80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7" creationId="{AFC26BC8-661C-0AC6-2B87-F66EF40DFC28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8" creationId="{CBB38E7D-FD48-3C24-6467-08561CD29435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09" creationId="{08534D26-5369-F758-66E4-9CD1C541D1F4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10" creationId="{BCBFA816-9AC6-83A3-0365-4DF27A2ABEC7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11" creationId="{7DED7F7E-A59D-B79F-3B5E-AA12AC813640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24" creationId="{D1EB8272-9DBF-4997-FAAA-425514E2E165}"/>
          </ac:cxnSpMkLst>
        </pc:cxnChg>
        <pc:cxnChg chg="del mod topLvl">
          <ac:chgData name="MINATO FUTOSHI" userId="06ad5bc6-d166-4f18-aa03-db86dadcea3a" providerId="ADAL" clId="{99805112-1720-44F2-BB03-664D5B59A82D}" dt="2024-02-28T00:20:32.167" v="8533" actId="478"/>
          <ac:cxnSpMkLst>
            <pc:docMk/>
            <pc:sldMk cId="2047788227" sldId="399"/>
            <ac:cxnSpMk id="126" creationId="{24551311-3B45-51E8-6285-737431560EB0}"/>
          </ac:cxnSpMkLst>
        </pc:cxnChg>
        <pc:cxnChg chg="add mod">
          <ac:chgData name="MINATO FUTOSHI" userId="06ad5bc6-d166-4f18-aa03-db86dadcea3a" providerId="ADAL" clId="{99805112-1720-44F2-BB03-664D5B59A82D}" dt="2024-03-02T00:35:28.309" v="22231" actId="1076"/>
          <ac:cxnSpMkLst>
            <pc:docMk/>
            <pc:sldMk cId="2047788227" sldId="399"/>
            <ac:cxnSpMk id="135" creationId="{52A6A7C3-BB21-1160-9616-9E3A8303AECE}"/>
          </ac:cxnSpMkLst>
        </pc:cxnChg>
        <pc:cxnChg chg="add mod">
          <ac:chgData name="MINATO FUTOSHI" userId="06ad5bc6-d166-4f18-aa03-db86dadcea3a" providerId="ADAL" clId="{99805112-1720-44F2-BB03-664D5B59A82D}" dt="2024-02-28T00:23:08.342" v="8587" actId="1076"/>
          <ac:cxnSpMkLst>
            <pc:docMk/>
            <pc:sldMk cId="2047788227" sldId="399"/>
            <ac:cxnSpMk id="136" creationId="{8403C2A2-F5F2-660F-7A48-40F03689891F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1T06:18:18.062" v="18167" actId="122"/>
        <pc:sldMkLst>
          <pc:docMk/>
          <pc:sldMk cId="4034069623" sldId="400"/>
        </pc:sldMkLst>
        <pc:spChg chg="add mod">
          <ac:chgData name="MINATO FUTOSHI" userId="06ad5bc6-d166-4f18-aa03-db86dadcea3a" providerId="ADAL" clId="{99805112-1720-44F2-BB03-664D5B59A82D}" dt="2024-03-01T06:18:02.147" v="18151" actId="1076"/>
          <ac:spMkLst>
            <pc:docMk/>
            <pc:sldMk cId="4034069623" sldId="400"/>
            <ac:spMk id="3" creationId="{B05C5E49-92B5-4735-8EE4-2878FE09BE56}"/>
          </ac:spMkLst>
        </pc:spChg>
        <pc:spChg chg="add del mod">
          <ac:chgData name="MINATO FUTOSHI" userId="06ad5bc6-d166-4f18-aa03-db86dadcea3a" providerId="ADAL" clId="{99805112-1720-44F2-BB03-664D5B59A82D}" dt="2024-02-28T01:34:10.348" v="8736" actId="478"/>
          <ac:spMkLst>
            <pc:docMk/>
            <pc:sldMk cId="4034069623" sldId="400"/>
            <ac:spMk id="4" creationId="{368C713F-3267-A42F-0519-09A52E2BA30C}"/>
          </ac:spMkLst>
        </pc:spChg>
        <pc:spChg chg="add mod">
          <ac:chgData name="MINATO FUTOSHI" userId="06ad5bc6-d166-4f18-aa03-db86dadcea3a" providerId="ADAL" clId="{99805112-1720-44F2-BB03-664D5B59A82D}" dt="2024-03-01T06:12:11.669" v="18035" actId="1076"/>
          <ac:spMkLst>
            <pc:docMk/>
            <pc:sldMk cId="4034069623" sldId="400"/>
            <ac:spMk id="5" creationId="{E8E4AA5F-00F5-6B6A-3327-C1A570EBB9F0}"/>
          </ac:spMkLst>
        </pc:spChg>
        <pc:spChg chg="add mod">
          <ac:chgData name="MINATO FUTOSHI" userId="06ad5bc6-d166-4f18-aa03-db86dadcea3a" providerId="ADAL" clId="{99805112-1720-44F2-BB03-664D5B59A82D}" dt="2024-02-29T01:36:55.993" v="11621" actId="207"/>
          <ac:spMkLst>
            <pc:docMk/>
            <pc:sldMk cId="4034069623" sldId="400"/>
            <ac:spMk id="7" creationId="{D4434722-7CBD-2123-9F1D-CA8FACAFBE92}"/>
          </ac:spMkLst>
        </pc:spChg>
        <pc:spChg chg="add mod">
          <ac:chgData name="MINATO FUTOSHI" userId="06ad5bc6-d166-4f18-aa03-db86dadcea3a" providerId="ADAL" clId="{99805112-1720-44F2-BB03-664D5B59A82D}" dt="2024-03-01T06:18:18.062" v="18167" actId="122"/>
          <ac:spMkLst>
            <pc:docMk/>
            <pc:sldMk cId="4034069623" sldId="400"/>
            <ac:spMk id="8" creationId="{1C0E49A9-7420-2304-341F-E4B7837D4545}"/>
          </ac:spMkLst>
        </pc:spChg>
        <pc:spChg chg="add mod">
          <ac:chgData name="MINATO FUTOSHI" userId="06ad5bc6-d166-4f18-aa03-db86dadcea3a" providerId="ADAL" clId="{99805112-1720-44F2-BB03-664D5B59A82D}" dt="2024-02-29T01:37:16.797" v="11629" actId="1076"/>
          <ac:spMkLst>
            <pc:docMk/>
            <pc:sldMk cId="4034069623" sldId="400"/>
            <ac:spMk id="10" creationId="{3EB3D8A9-655C-578A-631F-D9ADE35CC89C}"/>
          </ac:spMkLst>
        </pc:spChg>
        <pc:spChg chg="add mod">
          <ac:chgData name="MINATO FUTOSHI" userId="06ad5bc6-d166-4f18-aa03-db86dadcea3a" providerId="ADAL" clId="{99805112-1720-44F2-BB03-664D5B59A82D}" dt="2024-03-01T06:12:59.843" v="18057" actId="14100"/>
          <ac:spMkLst>
            <pc:docMk/>
            <pc:sldMk cId="4034069623" sldId="400"/>
            <ac:spMk id="11" creationId="{2BFDF4CF-F115-FD64-F5CE-302679B223A4}"/>
          </ac:spMkLst>
        </pc:spChg>
        <pc:spChg chg="add mod">
          <ac:chgData name="MINATO FUTOSHI" userId="06ad5bc6-d166-4f18-aa03-db86dadcea3a" providerId="ADAL" clId="{99805112-1720-44F2-BB03-664D5B59A82D}" dt="2024-02-29T01:37:23.628" v="11638" actId="20577"/>
          <ac:spMkLst>
            <pc:docMk/>
            <pc:sldMk cId="4034069623" sldId="400"/>
            <ac:spMk id="12" creationId="{9A08B4E4-4FA1-5F96-F823-7519A2B98DFB}"/>
          </ac:spMkLst>
        </pc:spChg>
        <pc:spChg chg="add mod">
          <ac:chgData name="MINATO FUTOSHI" userId="06ad5bc6-d166-4f18-aa03-db86dadcea3a" providerId="ADAL" clId="{99805112-1720-44F2-BB03-664D5B59A82D}" dt="2024-03-01T06:13:04.084" v="18058" actId="1076"/>
          <ac:spMkLst>
            <pc:docMk/>
            <pc:sldMk cId="4034069623" sldId="400"/>
            <ac:spMk id="14" creationId="{9696EA73-0E27-AE1C-E561-39CBEB6092C0}"/>
          </ac:spMkLst>
        </pc:spChg>
        <pc:spChg chg="add del mod">
          <ac:chgData name="MINATO FUTOSHI" userId="06ad5bc6-d166-4f18-aa03-db86dadcea3a" providerId="ADAL" clId="{99805112-1720-44F2-BB03-664D5B59A82D}" dt="2024-02-28T01:34:15.904" v="8739" actId="478"/>
          <ac:spMkLst>
            <pc:docMk/>
            <pc:sldMk cId="4034069623" sldId="400"/>
            <ac:spMk id="55" creationId="{70F48A34-5943-EF37-9386-FF19E271433F}"/>
          </ac:spMkLst>
        </pc:spChg>
        <pc:cxnChg chg="add mod">
          <ac:chgData name="MINATO FUTOSHI" userId="06ad5bc6-d166-4f18-aa03-db86dadcea3a" providerId="ADAL" clId="{99805112-1720-44F2-BB03-664D5B59A82D}" dt="2024-03-01T06:12:13.749" v="18036" actId="14100"/>
          <ac:cxnSpMkLst>
            <pc:docMk/>
            <pc:sldMk cId="4034069623" sldId="400"/>
            <ac:cxnSpMk id="6" creationId="{E0C68F54-FC8D-503C-459F-4593F7B3D3C2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01:58:29.090" v="23001" actId="1076"/>
        <pc:sldMkLst>
          <pc:docMk/>
          <pc:sldMk cId="943267579" sldId="401"/>
        </pc:sldMkLst>
        <pc:spChg chg="add del mod">
          <ac:chgData name="MINATO FUTOSHI" userId="06ad5bc6-d166-4f18-aa03-db86dadcea3a" providerId="ADAL" clId="{99805112-1720-44F2-BB03-664D5B59A82D}" dt="2024-02-29T21:06:27.680" v="15533" actId="478"/>
          <ac:spMkLst>
            <pc:docMk/>
            <pc:sldMk cId="943267579" sldId="401"/>
            <ac:spMk id="3" creationId="{BC49D80C-526C-2567-78C8-02176A27E55A}"/>
          </ac:spMkLst>
        </pc:spChg>
        <pc:spChg chg="add mod">
          <ac:chgData name="MINATO FUTOSHI" userId="06ad5bc6-d166-4f18-aa03-db86dadcea3a" providerId="ADAL" clId="{99805112-1720-44F2-BB03-664D5B59A82D}" dt="2024-02-28T04:17:13.495" v="10386" actId="14100"/>
          <ac:spMkLst>
            <pc:docMk/>
            <pc:sldMk cId="943267579" sldId="401"/>
            <ac:spMk id="5" creationId="{66A4C15C-00E7-8A63-3548-742252333D27}"/>
          </ac:spMkLst>
        </pc:spChg>
        <pc:spChg chg="add mod">
          <ac:chgData name="MINATO FUTOSHI" userId="06ad5bc6-d166-4f18-aa03-db86dadcea3a" providerId="ADAL" clId="{99805112-1720-44F2-BB03-664D5B59A82D}" dt="2024-02-29T21:06:24.146" v="15532" actId="57"/>
          <ac:spMkLst>
            <pc:docMk/>
            <pc:sldMk cId="943267579" sldId="401"/>
            <ac:spMk id="6" creationId="{CDD64801-973E-5A23-1237-56F6DB8C7A09}"/>
          </ac:spMkLst>
        </pc:spChg>
        <pc:spChg chg="add mod">
          <ac:chgData name="MINATO FUTOSHI" userId="06ad5bc6-d166-4f18-aa03-db86dadcea3a" providerId="ADAL" clId="{99805112-1720-44F2-BB03-664D5B59A82D}" dt="2024-02-28T04:20:00.941" v="10590" actId="1076"/>
          <ac:spMkLst>
            <pc:docMk/>
            <pc:sldMk cId="943267579" sldId="401"/>
            <ac:spMk id="7" creationId="{A478D962-8BA2-641E-57BA-D67A6403245E}"/>
          </ac:spMkLst>
        </pc:spChg>
        <pc:spChg chg="add mod">
          <ac:chgData name="MINATO FUTOSHI" userId="06ad5bc6-d166-4f18-aa03-db86dadcea3a" providerId="ADAL" clId="{99805112-1720-44F2-BB03-664D5B59A82D}" dt="2024-02-28T04:20:23.044" v="10633" actId="1076"/>
          <ac:spMkLst>
            <pc:docMk/>
            <pc:sldMk cId="943267579" sldId="401"/>
            <ac:spMk id="8" creationId="{8C3BFF76-E0AE-7283-6926-65DF85FB25B2}"/>
          </ac:spMkLst>
        </pc:spChg>
        <pc:spChg chg="add mod">
          <ac:chgData name="MINATO FUTOSHI" userId="06ad5bc6-d166-4f18-aa03-db86dadcea3a" providerId="ADAL" clId="{99805112-1720-44F2-BB03-664D5B59A82D}" dt="2024-02-28T04:20:36.821" v="10660" actId="1076"/>
          <ac:spMkLst>
            <pc:docMk/>
            <pc:sldMk cId="943267579" sldId="401"/>
            <ac:spMk id="9" creationId="{A1F19184-D24B-3F67-B541-2D80F7FEB13A}"/>
          </ac:spMkLst>
        </pc:spChg>
        <pc:spChg chg="add mod">
          <ac:chgData name="MINATO FUTOSHI" userId="06ad5bc6-d166-4f18-aa03-db86dadcea3a" providerId="ADAL" clId="{99805112-1720-44F2-BB03-664D5B59A82D}" dt="2024-03-01T02:39:30.533" v="16592" actId="1076"/>
          <ac:spMkLst>
            <pc:docMk/>
            <pc:sldMk cId="943267579" sldId="401"/>
            <ac:spMk id="10" creationId="{8141767F-B064-946B-6A6C-6DE92F6539C2}"/>
          </ac:spMkLst>
        </pc:spChg>
        <pc:spChg chg="add mod">
          <ac:chgData name="MINATO FUTOSHI" userId="06ad5bc6-d166-4f18-aa03-db86dadcea3a" providerId="ADAL" clId="{99805112-1720-44F2-BB03-664D5B59A82D}" dt="2024-03-01T02:39:11.492" v="16575" actId="404"/>
          <ac:spMkLst>
            <pc:docMk/>
            <pc:sldMk cId="943267579" sldId="401"/>
            <ac:spMk id="11" creationId="{8063BD15-13A0-48A2-2D59-54DEC2177069}"/>
          </ac:spMkLst>
        </pc:spChg>
        <pc:spChg chg="add del mod">
          <ac:chgData name="MINATO FUTOSHI" userId="06ad5bc6-d166-4f18-aa03-db86dadcea3a" providerId="ADAL" clId="{99805112-1720-44F2-BB03-664D5B59A82D}" dt="2024-03-02T01:57:33.978" v="22963" actId="478"/>
          <ac:spMkLst>
            <pc:docMk/>
            <pc:sldMk cId="943267579" sldId="401"/>
            <ac:spMk id="12" creationId="{FD5BF582-7CAA-9E00-EE2F-F89ACC50675B}"/>
          </ac:spMkLst>
        </pc:spChg>
        <pc:spChg chg="add mod">
          <ac:chgData name="MINATO FUTOSHI" userId="06ad5bc6-d166-4f18-aa03-db86dadcea3a" providerId="ADAL" clId="{99805112-1720-44F2-BB03-664D5B59A82D}" dt="2024-03-02T01:58:29.090" v="23001" actId="1076"/>
          <ac:spMkLst>
            <pc:docMk/>
            <pc:sldMk cId="943267579" sldId="401"/>
            <ac:spMk id="14" creationId="{F7BB8B34-1039-40B6-3005-8D5398BA9CE6}"/>
          </ac:spMkLst>
        </pc:spChg>
        <pc:picChg chg="add mod">
          <ac:chgData name="MINATO FUTOSHI" userId="06ad5bc6-d166-4f18-aa03-db86dadcea3a" providerId="ADAL" clId="{99805112-1720-44F2-BB03-664D5B59A82D}" dt="2024-03-02T01:57:23.973" v="22957" actId="14826"/>
          <ac:picMkLst>
            <pc:docMk/>
            <pc:sldMk cId="943267579" sldId="401"/>
            <ac:picMk id="4" creationId="{4FD0389C-4F71-044B-9190-F2F15C29AAA4}"/>
          </ac:picMkLst>
        </pc:picChg>
        <pc:picChg chg="add mod">
          <ac:chgData name="MINATO FUTOSHI" userId="06ad5bc6-d166-4f18-aa03-db86dadcea3a" providerId="ADAL" clId="{99805112-1720-44F2-BB03-664D5B59A82D}" dt="2024-02-29T01:14:17.725" v="11084" actId="14826"/>
          <ac:picMkLst>
            <pc:docMk/>
            <pc:sldMk cId="943267579" sldId="401"/>
            <ac:picMk id="21" creationId="{8D9670C4-2D36-4B7D-9F57-135D19E1AF19}"/>
          </ac:picMkLst>
        </pc:picChg>
      </pc:sldChg>
      <pc:sldChg chg="addSp delSp modSp new mod">
        <pc:chgData name="MINATO FUTOSHI" userId="06ad5bc6-d166-4f18-aa03-db86dadcea3a" providerId="ADAL" clId="{99805112-1720-44F2-BB03-664D5B59A82D}" dt="2024-03-02T22:54:43.938" v="25444" actId="693"/>
        <pc:sldMkLst>
          <pc:docMk/>
          <pc:sldMk cId="2545046424" sldId="402"/>
        </pc:sldMkLst>
        <pc:spChg chg="add mod">
          <ac:chgData name="MINATO FUTOSHI" userId="06ad5bc6-d166-4f18-aa03-db86dadcea3a" providerId="ADAL" clId="{99805112-1720-44F2-BB03-664D5B59A82D}" dt="2024-03-01T07:59:46.495" v="21381" actId="1076"/>
          <ac:spMkLst>
            <pc:docMk/>
            <pc:sldMk cId="2545046424" sldId="402"/>
            <ac:spMk id="3" creationId="{81F2126F-759D-0866-2E3C-7CC272DC88AB}"/>
          </ac:spMkLst>
        </pc:spChg>
        <pc:spChg chg="add mod">
          <ac:chgData name="MINATO FUTOSHI" userId="06ad5bc6-d166-4f18-aa03-db86dadcea3a" providerId="ADAL" clId="{99805112-1720-44F2-BB03-664D5B59A82D}" dt="2024-03-02T22:53:53.860" v="25409" actId="14100"/>
          <ac:spMkLst>
            <pc:docMk/>
            <pc:sldMk cId="2545046424" sldId="402"/>
            <ac:spMk id="4" creationId="{7516988E-8ADB-CFBE-7CF1-D64E705504C8}"/>
          </ac:spMkLst>
        </pc:spChg>
        <pc:spChg chg="add mod">
          <ac:chgData name="MINATO FUTOSHI" userId="06ad5bc6-d166-4f18-aa03-db86dadcea3a" providerId="ADAL" clId="{99805112-1720-44F2-BB03-664D5B59A82D}" dt="2024-03-02T22:54:14.339" v="25437" actId="1076"/>
          <ac:spMkLst>
            <pc:docMk/>
            <pc:sldMk cId="2545046424" sldId="402"/>
            <ac:spMk id="5" creationId="{47245CEE-4B1A-DF9A-0AC2-41AE62C9BAAD}"/>
          </ac:spMkLst>
        </pc:spChg>
        <pc:spChg chg="add mod">
          <ac:chgData name="MINATO FUTOSHI" userId="06ad5bc6-d166-4f18-aa03-db86dadcea3a" providerId="ADAL" clId="{99805112-1720-44F2-BB03-664D5B59A82D}" dt="2024-03-02T22:54:20.040" v="25438" actId="1076"/>
          <ac:spMkLst>
            <pc:docMk/>
            <pc:sldMk cId="2545046424" sldId="402"/>
            <ac:spMk id="6" creationId="{86D7525D-8054-DF3A-BBBF-BE1FFEA4A1EB}"/>
          </ac:spMkLst>
        </pc:spChg>
        <pc:spChg chg="add mod">
          <ac:chgData name="MINATO FUTOSHI" userId="06ad5bc6-d166-4f18-aa03-db86dadcea3a" providerId="ADAL" clId="{99805112-1720-44F2-BB03-664D5B59A82D}" dt="2024-03-01T07:55:11.776" v="21312" actId="14100"/>
          <ac:spMkLst>
            <pc:docMk/>
            <pc:sldMk cId="2545046424" sldId="402"/>
            <ac:spMk id="7" creationId="{74B5B5C7-057D-3A40-A3BC-AE4C3C22F510}"/>
          </ac:spMkLst>
        </pc:spChg>
        <pc:spChg chg="add del mod">
          <ac:chgData name="MINATO FUTOSHI" userId="06ad5bc6-d166-4f18-aa03-db86dadcea3a" providerId="ADAL" clId="{99805112-1720-44F2-BB03-664D5B59A82D}" dt="2024-03-01T07:54:54.997" v="21304" actId="478"/>
          <ac:spMkLst>
            <pc:docMk/>
            <pc:sldMk cId="2545046424" sldId="402"/>
            <ac:spMk id="8" creationId="{65A816EE-62B3-D9E7-A886-481D276EA461}"/>
          </ac:spMkLst>
        </pc:spChg>
        <pc:spChg chg="add mod">
          <ac:chgData name="MINATO FUTOSHI" userId="06ad5bc6-d166-4f18-aa03-db86dadcea3a" providerId="ADAL" clId="{99805112-1720-44F2-BB03-664D5B59A82D}" dt="2024-03-02T22:54:43.938" v="25444" actId="693"/>
          <ac:spMkLst>
            <pc:docMk/>
            <pc:sldMk cId="2545046424" sldId="402"/>
            <ac:spMk id="8" creationId="{AB5BED30-FF92-CD2C-BDF5-40BDD3848AFF}"/>
          </ac:spMkLst>
        </pc:spChg>
        <pc:spChg chg="add mod">
          <ac:chgData name="MINATO FUTOSHI" userId="06ad5bc6-d166-4f18-aa03-db86dadcea3a" providerId="ADAL" clId="{99805112-1720-44F2-BB03-664D5B59A82D}" dt="2024-03-01T07:53:59.529" v="21242" actId="1076"/>
          <ac:spMkLst>
            <pc:docMk/>
            <pc:sldMk cId="2545046424" sldId="402"/>
            <ac:spMk id="9" creationId="{810B106A-BDEC-870E-E7CD-3BCE3D590085}"/>
          </ac:spMkLst>
        </pc:spChg>
        <pc:spChg chg="add del mod">
          <ac:chgData name="MINATO FUTOSHI" userId="06ad5bc6-d166-4f18-aa03-db86dadcea3a" providerId="ADAL" clId="{99805112-1720-44F2-BB03-664D5B59A82D}" dt="2024-02-29T04:07:47.354" v="14309" actId="478"/>
          <ac:spMkLst>
            <pc:docMk/>
            <pc:sldMk cId="2545046424" sldId="402"/>
            <ac:spMk id="10" creationId="{BDCBD14B-DF1A-B2C9-B95E-733BD112F4E0}"/>
          </ac:spMkLst>
        </pc:spChg>
        <pc:spChg chg="add mod">
          <ac:chgData name="MINATO FUTOSHI" userId="06ad5bc6-d166-4f18-aa03-db86dadcea3a" providerId="ADAL" clId="{99805112-1720-44F2-BB03-664D5B59A82D}" dt="2024-02-29T04:03:33.548" v="14085" actId="14100"/>
          <ac:spMkLst>
            <pc:docMk/>
            <pc:sldMk cId="2545046424" sldId="402"/>
            <ac:spMk id="12" creationId="{2EF9008D-18A2-3D8D-A208-F6ECC45E2AD0}"/>
          </ac:spMkLst>
        </pc:spChg>
        <pc:spChg chg="add mod">
          <ac:chgData name="MINATO FUTOSHI" userId="06ad5bc6-d166-4f18-aa03-db86dadcea3a" providerId="ADAL" clId="{99805112-1720-44F2-BB03-664D5B59A82D}" dt="2024-03-02T22:53:39.560" v="25403" actId="20577"/>
          <ac:spMkLst>
            <pc:docMk/>
            <pc:sldMk cId="2545046424" sldId="402"/>
            <ac:spMk id="13" creationId="{4D59DD54-088C-8564-59F7-C9253040D210}"/>
          </ac:spMkLst>
        </pc:spChg>
        <pc:spChg chg="add mod">
          <ac:chgData name="MINATO FUTOSHI" userId="06ad5bc6-d166-4f18-aa03-db86dadcea3a" providerId="ADAL" clId="{99805112-1720-44F2-BB03-664D5B59A82D}" dt="2024-03-01T07:53:55.774" v="21240" actId="1076"/>
          <ac:spMkLst>
            <pc:docMk/>
            <pc:sldMk cId="2545046424" sldId="402"/>
            <ac:spMk id="15" creationId="{E04B61E6-602B-1C03-A786-06020D0A5667}"/>
          </ac:spMkLst>
        </pc:spChg>
        <pc:spChg chg="add mod">
          <ac:chgData name="MINATO FUTOSHI" userId="06ad5bc6-d166-4f18-aa03-db86dadcea3a" providerId="ADAL" clId="{99805112-1720-44F2-BB03-664D5B59A82D}" dt="2024-03-02T22:53:48.848" v="25407" actId="14100"/>
          <ac:spMkLst>
            <pc:docMk/>
            <pc:sldMk cId="2545046424" sldId="402"/>
            <ac:spMk id="16" creationId="{40D87D75-724D-3B21-364F-9E95154B4222}"/>
          </ac:spMkLst>
        </pc:spChg>
        <pc:spChg chg="add mod">
          <ac:chgData name="MINATO FUTOSHI" userId="06ad5bc6-d166-4f18-aa03-db86dadcea3a" providerId="ADAL" clId="{99805112-1720-44F2-BB03-664D5B59A82D}" dt="2024-03-01T07:53:55.774" v="21240" actId="1076"/>
          <ac:spMkLst>
            <pc:docMk/>
            <pc:sldMk cId="2545046424" sldId="402"/>
            <ac:spMk id="18" creationId="{01E0ED7C-8DDE-7A7B-FD19-1F3245034BFA}"/>
          </ac:spMkLst>
        </pc:spChg>
        <pc:spChg chg="add mod">
          <ac:chgData name="MINATO FUTOSHI" userId="06ad5bc6-d166-4f18-aa03-db86dadcea3a" providerId="ADAL" clId="{99805112-1720-44F2-BB03-664D5B59A82D}" dt="2024-03-01T07:54:01.543" v="21243" actId="1076"/>
          <ac:spMkLst>
            <pc:docMk/>
            <pc:sldMk cId="2545046424" sldId="402"/>
            <ac:spMk id="19" creationId="{8D7507D6-2E05-2421-A072-64A375507D26}"/>
          </ac:spMkLst>
        </pc:spChg>
        <pc:spChg chg="add del mod">
          <ac:chgData name="MINATO FUTOSHI" userId="06ad5bc6-d166-4f18-aa03-db86dadcea3a" providerId="ADAL" clId="{99805112-1720-44F2-BB03-664D5B59A82D}" dt="2024-02-29T04:38:52.128" v="14516" actId="21"/>
          <ac:spMkLst>
            <pc:docMk/>
            <pc:sldMk cId="2545046424" sldId="402"/>
            <ac:spMk id="20" creationId="{93C74A32-1014-DB6D-4748-31617FE86797}"/>
          </ac:spMkLst>
        </pc:spChg>
        <pc:spChg chg="add mod">
          <ac:chgData name="MINATO FUTOSHI" userId="06ad5bc6-d166-4f18-aa03-db86dadcea3a" providerId="ADAL" clId="{99805112-1720-44F2-BB03-664D5B59A82D}" dt="2024-03-02T22:53:56.358" v="25410" actId="1076"/>
          <ac:spMkLst>
            <pc:docMk/>
            <pc:sldMk cId="2545046424" sldId="402"/>
            <ac:spMk id="22" creationId="{5979D23E-11BB-016C-66F5-4562EAFC072A}"/>
          </ac:spMkLst>
        </pc:spChg>
        <pc:picChg chg="add del mod">
          <ac:chgData name="MINATO FUTOSHI" userId="06ad5bc6-d166-4f18-aa03-db86dadcea3a" providerId="ADAL" clId="{99805112-1720-44F2-BB03-664D5B59A82D}" dt="2024-02-29T04:03:23.223" v="14081" actId="478"/>
          <ac:picMkLst>
            <pc:docMk/>
            <pc:sldMk cId="2545046424" sldId="402"/>
            <ac:picMk id="5" creationId="{67AAE673-A4F8-CDD8-8677-79EB7FF5C090}"/>
          </ac:picMkLst>
        </pc:picChg>
        <pc:picChg chg="add del">
          <ac:chgData name="MINATO FUTOSHI" userId="06ad5bc6-d166-4f18-aa03-db86dadcea3a" providerId="ADAL" clId="{99805112-1720-44F2-BB03-664D5B59A82D}" dt="2024-02-29T03:55:52.753" v="13695" actId="22"/>
          <ac:picMkLst>
            <pc:docMk/>
            <pc:sldMk cId="2545046424" sldId="402"/>
            <ac:picMk id="7" creationId="{25D5EC4B-07D8-027F-27C0-E0EC0F7EE139}"/>
          </ac:picMkLst>
        </pc:picChg>
      </pc:sldChg>
      <pc:sldChg chg="addSp delSp modSp new mod">
        <pc:chgData name="MINATO FUTOSHI" userId="06ad5bc6-d166-4f18-aa03-db86dadcea3a" providerId="ADAL" clId="{99805112-1720-44F2-BB03-664D5B59A82D}" dt="2024-03-02T02:17:28.995" v="23679" actId="962"/>
        <pc:sldMkLst>
          <pc:docMk/>
          <pc:sldMk cId="2219781149" sldId="403"/>
        </pc:sldMkLst>
        <pc:spChg chg="add del mod">
          <ac:chgData name="MINATO FUTOSHI" userId="06ad5bc6-d166-4f18-aa03-db86dadcea3a" providerId="ADAL" clId="{99805112-1720-44F2-BB03-664D5B59A82D}" dt="2024-02-29T04:11:27.451" v="14441" actId="478"/>
          <ac:spMkLst>
            <pc:docMk/>
            <pc:sldMk cId="2219781149" sldId="403"/>
            <ac:spMk id="3" creationId="{45F984AB-DE68-9B23-76F1-A7BCFD70E0CC}"/>
          </ac:spMkLst>
        </pc:spChg>
        <pc:spChg chg="add mod">
          <ac:chgData name="MINATO FUTOSHI" userId="06ad5bc6-d166-4f18-aa03-db86dadcea3a" providerId="ADAL" clId="{99805112-1720-44F2-BB03-664D5B59A82D}" dt="2024-03-01T07:59:52.555" v="21382"/>
          <ac:spMkLst>
            <pc:docMk/>
            <pc:sldMk cId="2219781149" sldId="403"/>
            <ac:spMk id="3" creationId="{B23E1D76-5208-5F77-F671-ED41F4F5F28C}"/>
          </ac:spMkLst>
        </pc:spChg>
        <pc:picChg chg="add mod">
          <ac:chgData name="MINATO FUTOSHI" userId="06ad5bc6-d166-4f18-aa03-db86dadcea3a" providerId="ADAL" clId="{99805112-1720-44F2-BB03-664D5B59A82D}" dt="2024-03-02T02:17:28.995" v="23679" actId="962"/>
          <ac:picMkLst>
            <pc:docMk/>
            <pc:sldMk cId="2219781149" sldId="403"/>
            <ac:picMk id="5" creationId="{EB667A4B-89F0-D9CF-94E8-02129382B3C8}"/>
          </ac:picMkLst>
        </pc:picChg>
      </pc:sldChg>
      <pc:sldChg chg="addSp delSp modSp add mod">
        <pc:chgData name="MINATO FUTOSHI" userId="06ad5bc6-d166-4f18-aa03-db86dadcea3a" providerId="ADAL" clId="{99805112-1720-44F2-BB03-664D5B59A82D}" dt="2024-03-02T22:48:54.652" v="25271" actId="1076"/>
        <pc:sldMkLst>
          <pc:docMk/>
          <pc:sldMk cId="1167567129" sldId="404"/>
        </pc:sldMkLst>
        <pc:spChg chg="del">
          <ac:chgData name="MINATO FUTOSHI" userId="06ad5bc6-d166-4f18-aa03-db86dadcea3a" providerId="ADAL" clId="{99805112-1720-44F2-BB03-664D5B59A82D}" dt="2024-02-29T21:04:51.598" v="15446" actId="478"/>
          <ac:spMkLst>
            <pc:docMk/>
            <pc:sldMk cId="1167567129" sldId="404"/>
            <ac:spMk id="3" creationId="{4825001E-9325-2041-9CB7-FF846727B5F5}"/>
          </ac:spMkLst>
        </pc:spChg>
        <pc:spChg chg="mod">
          <ac:chgData name="MINATO FUTOSHI" userId="06ad5bc6-d166-4f18-aa03-db86dadcea3a" providerId="ADAL" clId="{99805112-1720-44F2-BB03-664D5B59A82D}" dt="2024-03-02T22:48:28.407" v="25268" actId="1036"/>
          <ac:spMkLst>
            <pc:docMk/>
            <pc:sldMk cId="1167567129" sldId="404"/>
            <ac:spMk id="4" creationId="{D64041AE-C6D2-7B50-83A2-B9E94BD44B17}"/>
          </ac:spMkLst>
        </pc:spChg>
        <pc:spChg chg="mod">
          <ac:chgData name="MINATO FUTOSHI" userId="06ad5bc6-d166-4f18-aa03-db86dadcea3a" providerId="ADAL" clId="{99805112-1720-44F2-BB03-664D5B59A82D}" dt="2024-03-01T07:12:10.463" v="19495" actId="20577"/>
          <ac:spMkLst>
            <pc:docMk/>
            <pc:sldMk cId="1167567129" sldId="404"/>
            <ac:spMk id="5" creationId="{55DF3779-8930-FFEC-9D0E-D36881DDCC5E}"/>
          </ac:spMkLst>
        </pc:spChg>
        <pc:spChg chg="del">
          <ac:chgData name="MINATO FUTOSHI" userId="06ad5bc6-d166-4f18-aa03-db86dadcea3a" providerId="ADAL" clId="{99805112-1720-44F2-BB03-664D5B59A82D}" dt="2024-02-29T21:04:11.806" v="15441" actId="478"/>
          <ac:spMkLst>
            <pc:docMk/>
            <pc:sldMk cId="1167567129" sldId="404"/>
            <ac:spMk id="7" creationId="{631805DD-07EA-21C4-5321-DCC2E427B2A3}"/>
          </ac:spMkLst>
        </pc:spChg>
        <pc:spChg chg="mod">
          <ac:chgData name="MINATO FUTOSHI" userId="06ad5bc6-d166-4f18-aa03-db86dadcea3a" providerId="ADAL" clId="{99805112-1720-44F2-BB03-664D5B59A82D}" dt="2024-03-02T22:48:28.407" v="25268" actId="1036"/>
          <ac:spMkLst>
            <pc:docMk/>
            <pc:sldMk cId="1167567129" sldId="404"/>
            <ac:spMk id="8" creationId="{FAA3E9AB-097D-D14E-9E62-FE8B158D00BD}"/>
          </ac:spMkLst>
        </pc:spChg>
        <pc:spChg chg="mod">
          <ac:chgData name="MINATO FUTOSHI" userId="06ad5bc6-d166-4f18-aa03-db86dadcea3a" providerId="ADAL" clId="{99805112-1720-44F2-BB03-664D5B59A82D}" dt="2024-03-02T22:48:28.407" v="25268" actId="1036"/>
          <ac:spMkLst>
            <pc:docMk/>
            <pc:sldMk cId="1167567129" sldId="404"/>
            <ac:spMk id="9" creationId="{E900537D-B2E6-985A-EB5E-58DBE8075A2B}"/>
          </ac:spMkLst>
        </pc:spChg>
        <pc:spChg chg="del">
          <ac:chgData name="MINATO FUTOSHI" userId="06ad5bc6-d166-4f18-aa03-db86dadcea3a" providerId="ADAL" clId="{99805112-1720-44F2-BB03-664D5B59A82D}" dt="2024-02-29T21:04:16.466" v="15443" actId="478"/>
          <ac:spMkLst>
            <pc:docMk/>
            <pc:sldMk cId="1167567129" sldId="404"/>
            <ac:spMk id="10" creationId="{FD88C086-F3D7-3728-0296-A811CC84E4B6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1" creationId="{19C0DBD3-3AC7-E8AF-2904-8F8853ACF8A3}"/>
          </ac:spMkLst>
        </pc:spChg>
        <pc:spChg chg="mod">
          <ac:chgData name="MINATO FUTOSHI" userId="06ad5bc6-d166-4f18-aa03-db86dadcea3a" providerId="ADAL" clId="{99805112-1720-44F2-BB03-664D5B59A82D}" dt="2024-03-02T22:48:36.748" v="25270" actId="1076"/>
          <ac:spMkLst>
            <pc:docMk/>
            <pc:sldMk cId="1167567129" sldId="404"/>
            <ac:spMk id="12" creationId="{4730F8C4-79D4-469A-607F-00CBBBD9D92F}"/>
          </ac:spMkLst>
        </pc:spChg>
        <pc:spChg chg="del mod">
          <ac:chgData name="MINATO FUTOSHI" userId="06ad5bc6-d166-4f18-aa03-db86dadcea3a" providerId="ADAL" clId="{99805112-1720-44F2-BB03-664D5B59A82D}" dt="2024-03-02T22:47:55.737" v="25243" actId="478"/>
          <ac:spMkLst>
            <pc:docMk/>
            <pc:sldMk cId="1167567129" sldId="404"/>
            <ac:spMk id="13" creationId="{1EC1B73B-BF07-D68A-A526-71D8FFA7C0E1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4" creationId="{8134B8F9-CDEF-1662-0DC7-80D9521418C0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5" creationId="{64C08F59-44F4-8B3D-A3C9-210FA4E2D06C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6" creationId="{3E685DB3-65BA-69A0-CBA0-96F8744F595E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7" creationId="{810A9395-B1A2-5BEF-27D3-1CC02A2D00F1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8" creationId="{BB8D426A-CE2E-0F3B-848E-A0109F8F65F6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19" creationId="{A952BD53-0AC5-F29C-A29F-01A2C55835A5}"/>
          </ac:spMkLst>
        </pc:spChg>
        <pc:spChg chg="del">
          <ac:chgData name="MINATO FUTOSHI" userId="06ad5bc6-d166-4f18-aa03-db86dadcea3a" providerId="ADAL" clId="{99805112-1720-44F2-BB03-664D5B59A82D}" dt="2024-02-29T21:04:13.846" v="15442" actId="478"/>
          <ac:spMkLst>
            <pc:docMk/>
            <pc:sldMk cId="1167567129" sldId="404"/>
            <ac:spMk id="20" creationId="{AB004755-0181-ECEF-8712-E49042B0FDE7}"/>
          </ac:spMkLst>
        </pc:spChg>
        <pc:spChg chg="mod">
          <ac:chgData name="MINATO FUTOSHI" userId="06ad5bc6-d166-4f18-aa03-db86dadcea3a" providerId="ADAL" clId="{99805112-1720-44F2-BB03-664D5B59A82D}" dt="2024-03-02T22:48:28.407" v="25268" actId="1036"/>
          <ac:spMkLst>
            <pc:docMk/>
            <pc:sldMk cId="1167567129" sldId="404"/>
            <ac:spMk id="21" creationId="{60AF9240-252E-0B5C-1A1C-AB5042253D37}"/>
          </ac:spMkLst>
        </pc:spChg>
        <pc:spChg chg="mod">
          <ac:chgData name="MINATO FUTOSHI" userId="06ad5bc6-d166-4f18-aa03-db86dadcea3a" providerId="ADAL" clId="{99805112-1720-44F2-BB03-664D5B59A82D}" dt="2024-03-02T22:48:28.407" v="25268" actId="1036"/>
          <ac:spMkLst>
            <pc:docMk/>
            <pc:sldMk cId="1167567129" sldId="404"/>
            <ac:spMk id="22" creationId="{5DA2048D-83DF-A417-BAA8-3A7C329A06F6}"/>
          </ac:spMkLst>
        </pc:spChg>
        <pc:spChg chg="mod">
          <ac:chgData name="MINATO FUTOSHI" userId="06ad5bc6-d166-4f18-aa03-db86dadcea3a" providerId="ADAL" clId="{99805112-1720-44F2-BB03-664D5B59A82D}" dt="2024-03-01T07:17:57.138" v="19575" actId="1076"/>
          <ac:spMkLst>
            <pc:docMk/>
            <pc:sldMk cId="1167567129" sldId="404"/>
            <ac:spMk id="23" creationId="{639CB324-8726-7931-3839-B9D3DA6E09ED}"/>
          </ac:spMkLst>
        </pc:spChg>
        <pc:spChg chg="mod">
          <ac:chgData name="MINATO FUTOSHI" userId="06ad5bc6-d166-4f18-aa03-db86dadcea3a" providerId="ADAL" clId="{99805112-1720-44F2-BB03-664D5B59A82D}" dt="2024-03-01T07:17:57.138" v="19575" actId="1076"/>
          <ac:spMkLst>
            <pc:docMk/>
            <pc:sldMk cId="1167567129" sldId="404"/>
            <ac:spMk id="24" creationId="{562F083C-0E17-A886-1081-9B2610AC8173}"/>
          </ac:spMkLst>
        </pc:spChg>
        <pc:spChg chg="mod">
          <ac:chgData name="MINATO FUTOSHI" userId="06ad5bc6-d166-4f18-aa03-db86dadcea3a" providerId="ADAL" clId="{99805112-1720-44F2-BB03-664D5B59A82D}" dt="2024-03-01T07:17:57.138" v="19575" actId="1076"/>
          <ac:spMkLst>
            <pc:docMk/>
            <pc:sldMk cId="1167567129" sldId="404"/>
            <ac:spMk id="26" creationId="{64358E9F-C8AC-E7AC-1B92-C7C99ECB20FA}"/>
          </ac:spMkLst>
        </pc:spChg>
        <pc:spChg chg="add del mod">
          <ac:chgData name="MINATO FUTOSHI" userId="06ad5bc6-d166-4f18-aa03-db86dadcea3a" providerId="ADAL" clId="{99805112-1720-44F2-BB03-664D5B59A82D}" dt="2024-03-01T07:13:21.084" v="19506" actId="21"/>
          <ac:spMkLst>
            <pc:docMk/>
            <pc:sldMk cId="1167567129" sldId="404"/>
            <ac:spMk id="27" creationId="{0580BCC3-7C1E-84B2-5CF9-47F1FD499B12}"/>
          </ac:spMkLst>
        </pc:spChg>
        <pc:spChg chg="add del mod">
          <ac:chgData name="MINATO FUTOSHI" userId="06ad5bc6-d166-4f18-aa03-db86dadcea3a" providerId="ADAL" clId="{99805112-1720-44F2-BB03-664D5B59A82D}" dt="2024-03-01T07:13:21.084" v="19506" actId="21"/>
          <ac:spMkLst>
            <pc:docMk/>
            <pc:sldMk cId="1167567129" sldId="404"/>
            <ac:spMk id="28" creationId="{7E9354C4-AB49-B4CA-BB7F-FB388A2B9104}"/>
          </ac:spMkLst>
        </pc:spChg>
        <pc:spChg chg="add del mod">
          <ac:chgData name="MINATO FUTOSHI" userId="06ad5bc6-d166-4f18-aa03-db86dadcea3a" providerId="ADAL" clId="{99805112-1720-44F2-BB03-664D5B59A82D}" dt="2024-03-01T07:13:21.084" v="19506" actId="21"/>
          <ac:spMkLst>
            <pc:docMk/>
            <pc:sldMk cId="1167567129" sldId="404"/>
            <ac:spMk id="29" creationId="{6CC0AA17-45E2-7BB8-94B6-CC37B84E6E0A}"/>
          </ac:spMkLst>
        </pc:spChg>
        <pc:spChg chg="add mod">
          <ac:chgData name="MINATO FUTOSHI" userId="06ad5bc6-d166-4f18-aa03-db86dadcea3a" providerId="ADAL" clId="{99805112-1720-44F2-BB03-664D5B59A82D}" dt="2024-03-01T07:17:57.138" v="19575" actId="1076"/>
          <ac:spMkLst>
            <pc:docMk/>
            <pc:sldMk cId="1167567129" sldId="404"/>
            <ac:spMk id="31" creationId="{0580BCC3-7C1E-84B2-5CF9-47F1FD499B12}"/>
          </ac:spMkLst>
        </pc:spChg>
        <pc:spChg chg="add mod">
          <ac:chgData name="MINATO FUTOSHI" userId="06ad5bc6-d166-4f18-aa03-db86dadcea3a" providerId="ADAL" clId="{99805112-1720-44F2-BB03-664D5B59A82D}" dt="2024-03-02T22:48:54.652" v="25271" actId="1076"/>
          <ac:spMkLst>
            <pc:docMk/>
            <pc:sldMk cId="1167567129" sldId="404"/>
            <ac:spMk id="32" creationId="{7E9354C4-AB49-B4CA-BB7F-FB388A2B9104}"/>
          </ac:spMkLst>
        </pc:spChg>
        <pc:spChg chg="add mod">
          <ac:chgData name="MINATO FUTOSHI" userId="06ad5bc6-d166-4f18-aa03-db86dadcea3a" providerId="ADAL" clId="{99805112-1720-44F2-BB03-664D5B59A82D}" dt="2024-03-02T22:48:54.652" v="25271" actId="1076"/>
          <ac:spMkLst>
            <pc:docMk/>
            <pc:sldMk cId="1167567129" sldId="404"/>
            <ac:spMk id="33" creationId="{6CC0AA17-45E2-7BB8-94B6-CC37B84E6E0A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45" creationId="{045F293D-909A-BBC8-0E5E-70966858ADCD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46" creationId="{72AA7589-608E-21A9-5C91-EDD21A9AB62D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47" creationId="{E753D4C5-A9D6-91B3-0E55-41128A7277DC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48" creationId="{75713241-EEB6-C046-FF3F-DC2D96226C70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49" creationId="{AA139E9E-E75F-11A7-BBCA-A9EA965FC933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50" creationId="{967F0CD4-D41D-281C-2DE5-AA121B3B01CA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51" creationId="{6E5EB8B6-2A59-7359-E3C4-E3F836A2727C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52" creationId="{6B8CD3BB-0BED-F082-8A95-2E4465C9B41F}"/>
          </ac:spMkLst>
        </pc:spChg>
        <pc:spChg chg="mod">
          <ac:chgData name="MINATO FUTOSHI" userId="06ad5bc6-d166-4f18-aa03-db86dadcea3a" providerId="ADAL" clId="{99805112-1720-44F2-BB03-664D5B59A82D}" dt="2024-03-01T07:13:49.008" v="19510"/>
          <ac:spMkLst>
            <pc:docMk/>
            <pc:sldMk cId="1167567129" sldId="404"/>
            <ac:spMk id="53" creationId="{065F7810-1749-8203-1A3B-0F5CFD85D7B2}"/>
          </ac:spMkLst>
        </pc:spChg>
        <pc:spChg chg="mod">
          <ac:chgData name="MINATO FUTOSHI" userId="06ad5bc6-d166-4f18-aa03-db86dadcea3a" providerId="ADAL" clId="{99805112-1720-44F2-BB03-664D5B59A82D}" dt="2024-03-01T07:15:37.723" v="19526" actId="207"/>
          <ac:spMkLst>
            <pc:docMk/>
            <pc:sldMk cId="1167567129" sldId="404"/>
            <ac:spMk id="55" creationId="{2743CE8D-9DFC-C9F9-2E62-FD33F6DAD901}"/>
          </ac:spMkLst>
        </pc:spChg>
        <pc:spChg chg="add mod">
          <ac:chgData name="MINATO FUTOSHI" userId="06ad5bc6-d166-4f18-aa03-db86dadcea3a" providerId="ADAL" clId="{99805112-1720-44F2-BB03-664D5B59A82D}" dt="2024-03-01T07:14:01.710" v="19513" actId="164"/>
          <ac:spMkLst>
            <pc:docMk/>
            <pc:sldMk cId="1167567129" sldId="404"/>
            <ac:spMk id="56" creationId="{4925D941-7B51-3A64-E37A-C23CBC36964F}"/>
          </ac:spMkLst>
        </pc:spChg>
        <pc:spChg chg="add mod">
          <ac:chgData name="MINATO FUTOSHI" userId="06ad5bc6-d166-4f18-aa03-db86dadcea3a" providerId="ADAL" clId="{99805112-1720-44F2-BB03-664D5B59A82D}" dt="2024-03-01T07:14:01.710" v="19513" actId="164"/>
          <ac:spMkLst>
            <pc:docMk/>
            <pc:sldMk cId="1167567129" sldId="404"/>
            <ac:spMk id="57" creationId="{C16F5C4E-3973-AC57-9AA0-059BF34C1508}"/>
          </ac:spMkLst>
        </pc:spChg>
        <pc:spChg chg="add mod">
          <ac:chgData name="MINATO FUTOSHI" userId="06ad5bc6-d166-4f18-aa03-db86dadcea3a" providerId="ADAL" clId="{99805112-1720-44F2-BB03-664D5B59A82D}" dt="2024-03-01T07:14:01.710" v="19513" actId="164"/>
          <ac:spMkLst>
            <pc:docMk/>
            <pc:sldMk cId="1167567129" sldId="404"/>
            <ac:spMk id="58" creationId="{A9EE1E3F-7882-C063-5BF1-7EE8E43DC383}"/>
          </ac:spMkLst>
        </pc:spChg>
        <pc:spChg chg="add mod">
          <ac:chgData name="MINATO FUTOSHI" userId="06ad5bc6-d166-4f18-aa03-db86dadcea3a" providerId="ADAL" clId="{99805112-1720-44F2-BB03-664D5B59A82D}" dt="2024-03-01T07:14:01.710" v="19513" actId="164"/>
          <ac:spMkLst>
            <pc:docMk/>
            <pc:sldMk cId="1167567129" sldId="404"/>
            <ac:spMk id="59" creationId="{C75FE5C4-E9F4-3DC4-79C4-427D48A3BB9A}"/>
          </ac:spMkLst>
        </pc:spChg>
        <pc:spChg chg="mod topLvl">
          <ac:chgData name="MINATO FUTOSHI" userId="06ad5bc6-d166-4f18-aa03-db86dadcea3a" providerId="ADAL" clId="{99805112-1720-44F2-BB03-664D5B59A82D}" dt="2024-03-01T07:16:53.953" v="19571" actId="164"/>
          <ac:spMkLst>
            <pc:docMk/>
            <pc:sldMk cId="1167567129" sldId="404"/>
            <ac:spMk id="64" creationId="{EAD0DBE7-EA28-1AC0-ACB2-37F2D257281A}"/>
          </ac:spMkLst>
        </pc:spChg>
        <pc:spChg chg="mod topLvl">
          <ac:chgData name="MINATO FUTOSHI" userId="06ad5bc6-d166-4f18-aa03-db86dadcea3a" providerId="ADAL" clId="{99805112-1720-44F2-BB03-664D5B59A82D}" dt="2024-03-01T07:16:53.953" v="19571" actId="164"/>
          <ac:spMkLst>
            <pc:docMk/>
            <pc:sldMk cId="1167567129" sldId="404"/>
            <ac:spMk id="65" creationId="{3C7042FF-E1A3-9C87-C519-17BC97932ACC}"/>
          </ac:spMkLst>
        </pc:spChg>
        <pc:spChg chg="mod topLvl">
          <ac:chgData name="MINATO FUTOSHI" userId="06ad5bc6-d166-4f18-aa03-db86dadcea3a" providerId="ADAL" clId="{99805112-1720-44F2-BB03-664D5B59A82D}" dt="2024-03-01T07:16:53.953" v="19571" actId="164"/>
          <ac:spMkLst>
            <pc:docMk/>
            <pc:sldMk cId="1167567129" sldId="404"/>
            <ac:spMk id="66" creationId="{8AA748C1-9F7A-B2A5-62F1-9DF9BF9F59A9}"/>
          </ac:spMkLst>
        </pc:spChg>
        <pc:spChg chg="mod topLvl">
          <ac:chgData name="MINATO FUTOSHI" userId="06ad5bc6-d166-4f18-aa03-db86dadcea3a" providerId="ADAL" clId="{99805112-1720-44F2-BB03-664D5B59A82D}" dt="2024-03-01T07:16:53.953" v="19571" actId="164"/>
          <ac:spMkLst>
            <pc:docMk/>
            <pc:sldMk cId="1167567129" sldId="404"/>
            <ac:spMk id="67" creationId="{BC96C780-1CDE-9E1E-FB30-58592E7444BC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78" creationId="{C315171F-2CA6-531C-32B0-C2341B0EF58A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79" creationId="{C1584CB6-80EB-C264-6B7D-03D187744614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0" creationId="{20254245-CD59-14F0-22F2-F17BBCA5C5E6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1" creationId="{14C1B7E2-E9A5-CAFF-EBED-F1F7AEB78F18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2" creationId="{24BBDAA4-9B58-FE7A-2C21-16C37D8CCDB3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3" creationId="{3FC5664B-0F49-1750-8DA7-8C23A6DCDE16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4" creationId="{2573AE04-7063-25BC-1240-6AA03DCB4099}"/>
          </ac:spMkLst>
        </pc:spChg>
        <pc:spChg chg="mod">
          <ac:chgData name="MINATO FUTOSHI" userId="06ad5bc6-d166-4f18-aa03-db86dadcea3a" providerId="ADAL" clId="{99805112-1720-44F2-BB03-664D5B59A82D}" dt="2024-03-01T07:15:58.711" v="19530" actId="165"/>
          <ac:spMkLst>
            <pc:docMk/>
            <pc:sldMk cId="1167567129" sldId="404"/>
            <ac:spMk id="85" creationId="{DA6D9A28-0C6F-4DDD-CF5A-EF40C1B81FE9}"/>
          </ac:spMkLst>
        </pc:spChg>
        <pc:spChg chg="mod">
          <ac:chgData name="MINATO FUTOSHI" userId="06ad5bc6-d166-4f18-aa03-db86dadcea3a" providerId="ADAL" clId="{99805112-1720-44F2-BB03-664D5B59A82D}" dt="2024-03-01T07:16:40.964" v="19567" actId="1076"/>
          <ac:spMkLst>
            <pc:docMk/>
            <pc:sldMk cId="1167567129" sldId="404"/>
            <ac:spMk id="86" creationId="{1C212893-1DE1-5626-E9D4-B7F1508161C7}"/>
          </ac:spMkLst>
        </pc:spChg>
        <pc:spChg chg="mod">
          <ac:chgData name="MINATO FUTOSHI" userId="06ad5bc6-d166-4f18-aa03-db86dadcea3a" providerId="ADAL" clId="{99805112-1720-44F2-BB03-664D5B59A82D}" dt="2024-03-01T07:16:26.099" v="19557" actId="1076"/>
          <ac:spMkLst>
            <pc:docMk/>
            <pc:sldMk cId="1167567129" sldId="404"/>
            <ac:spMk id="88" creationId="{28993EA5-9713-D42B-4FED-58EC5CB26A65}"/>
          </ac:spMkLst>
        </pc:spChg>
        <pc:grpChg chg="add mod">
          <ac:chgData name="MINATO FUTOSHI" userId="06ad5bc6-d166-4f18-aa03-db86dadcea3a" providerId="ADAL" clId="{99805112-1720-44F2-BB03-664D5B59A82D}" dt="2024-03-01T07:14:01.710" v="19513" actId="164"/>
          <ac:grpSpMkLst>
            <pc:docMk/>
            <pc:sldMk cId="1167567129" sldId="404"/>
            <ac:grpSpMk id="34" creationId="{E542C3F2-41FC-A132-FFE3-3648FC19BFAB}"/>
          </ac:grpSpMkLst>
        </pc:grpChg>
        <pc:grpChg chg="add mod">
          <ac:chgData name="MINATO FUTOSHI" userId="06ad5bc6-d166-4f18-aa03-db86dadcea3a" providerId="ADAL" clId="{99805112-1720-44F2-BB03-664D5B59A82D}" dt="2024-03-02T22:48:28.407" v="25268" actId="1036"/>
          <ac:grpSpMkLst>
            <pc:docMk/>
            <pc:sldMk cId="1167567129" sldId="404"/>
            <ac:grpSpMk id="61" creationId="{55FC8705-B7CA-BE24-7CAB-20DEB8D74F36}"/>
          </ac:grpSpMkLst>
        </pc:grpChg>
        <pc:grpChg chg="add del mod">
          <ac:chgData name="MINATO FUTOSHI" userId="06ad5bc6-d166-4f18-aa03-db86dadcea3a" providerId="ADAL" clId="{99805112-1720-44F2-BB03-664D5B59A82D}" dt="2024-03-01T07:15:58.711" v="19530" actId="165"/>
          <ac:grpSpMkLst>
            <pc:docMk/>
            <pc:sldMk cId="1167567129" sldId="404"/>
            <ac:grpSpMk id="62" creationId="{49DB1F03-61C0-5FAB-DC55-4893A1A6BDD7}"/>
          </ac:grpSpMkLst>
        </pc:grpChg>
        <pc:grpChg chg="mod topLvl">
          <ac:chgData name="MINATO FUTOSHI" userId="06ad5bc6-d166-4f18-aa03-db86dadcea3a" providerId="ADAL" clId="{99805112-1720-44F2-BB03-664D5B59A82D}" dt="2024-03-01T07:16:53.953" v="19571" actId="164"/>
          <ac:grpSpMkLst>
            <pc:docMk/>
            <pc:sldMk cId="1167567129" sldId="404"/>
            <ac:grpSpMk id="63" creationId="{B0B5E9CF-7F9F-F540-8D39-A86541DC4D97}"/>
          </ac:grpSpMkLst>
        </pc:grpChg>
        <pc:grpChg chg="add mod">
          <ac:chgData name="MINATO FUTOSHI" userId="06ad5bc6-d166-4f18-aa03-db86dadcea3a" providerId="ADAL" clId="{99805112-1720-44F2-BB03-664D5B59A82D}" dt="2024-03-02T22:48:28.407" v="25268" actId="1036"/>
          <ac:grpSpMkLst>
            <pc:docMk/>
            <pc:sldMk cId="1167567129" sldId="404"/>
            <ac:grpSpMk id="89" creationId="{02D0F629-1F64-B52A-DC27-BDACBCA3D349}"/>
          </ac:grpSpMkLst>
        </pc:grpChg>
        <pc:picChg chg="del">
          <ac:chgData name="MINATO FUTOSHI" userId="06ad5bc6-d166-4f18-aa03-db86dadcea3a" providerId="ADAL" clId="{99805112-1720-44F2-BB03-664D5B59A82D}" dt="2024-02-29T21:04:09.206" v="15440" actId="478"/>
          <ac:picMkLst>
            <pc:docMk/>
            <pc:sldMk cId="1167567129" sldId="404"/>
            <ac:picMk id="6" creationId="{000BBF50-9432-D60C-3F27-238D02874424}"/>
          </ac:picMkLst>
        </pc:picChg>
        <pc:picChg chg="add del mod">
          <ac:chgData name="MINATO FUTOSHI" userId="06ad5bc6-d166-4f18-aa03-db86dadcea3a" providerId="ADAL" clId="{99805112-1720-44F2-BB03-664D5B59A82D}" dt="2024-03-01T07:13:21.084" v="19506" actId="21"/>
          <ac:picMkLst>
            <pc:docMk/>
            <pc:sldMk cId="1167567129" sldId="404"/>
            <ac:picMk id="25" creationId="{836D0253-099F-6212-41BD-35A0382513AF}"/>
          </ac:picMkLst>
        </pc:picChg>
        <pc:picChg chg="add mod">
          <ac:chgData name="MINATO FUTOSHI" userId="06ad5bc6-d166-4f18-aa03-db86dadcea3a" providerId="ADAL" clId="{99805112-1720-44F2-BB03-664D5B59A82D}" dt="2024-03-02T22:48:54.652" v="25271" actId="1076"/>
          <ac:picMkLst>
            <pc:docMk/>
            <pc:sldMk cId="1167567129" sldId="404"/>
            <ac:picMk id="30" creationId="{836D0253-099F-6212-41BD-35A0382513AF}"/>
          </ac:picMkLst>
        </pc:pic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35" creationId="{43FBE7D3-2EEB-6C8D-547D-B4C205CA0943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36" creationId="{2D5CE3AF-54A4-E567-B4F8-51AABB9D7C7A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37" creationId="{2484388A-AF72-D41C-2736-70B975E4B8DE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38" creationId="{763088CA-EBB2-BD57-71D6-5C8243073AB9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39" creationId="{32644B2C-0002-A90E-85A4-670E7A6C6F5B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40" creationId="{ECDDDC91-6682-E3C1-8038-7960E63B1203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41" creationId="{A649250E-9F32-FBE8-0664-EA7B0BEFBF48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42" creationId="{5E9EFD35-302B-CD01-446A-53B2305DEDF3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43" creationId="{28F1863A-EBD8-7369-90B8-5C4B5C8BEAC1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44" creationId="{9739580C-9212-893F-0EE7-7A0879BC2AAD}"/>
          </ac:cxnSpMkLst>
        </pc:cxnChg>
        <pc:cxnChg chg="mod">
          <ac:chgData name="MINATO FUTOSHI" userId="06ad5bc6-d166-4f18-aa03-db86dadcea3a" providerId="ADAL" clId="{99805112-1720-44F2-BB03-664D5B59A82D}" dt="2024-03-01T07:13:49.008" v="19510"/>
          <ac:cxnSpMkLst>
            <pc:docMk/>
            <pc:sldMk cId="1167567129" sldId="404"/>
            <ac:cxnSpMk id="54" creationId="{58E1288E-0FBD-95EF-AEBA-276E35DB68B6}"/>
          </ac:cxnSpMkLst>
        </pc:cxnChg>
        <pc:cxnChg chg="add del mod">
          <ac:chgData name="MINATO FUTOSHI" userId="06ad5bc6-d166-4f18-aa03-db86dadcea3a" providerId="ADAL" clId="{99805112-1720-44F2-BB03-664D5B59A82D}" dt="2024-03-01T07:13:55.663" v="19512" actId="478"/>
          <ac:cxnSpMkLst>
            <pc:docMk/>
            <pc:sldMk cId="1167567129" sldId="404"/>
            <ac:cxnSpMk id="60" creationId="{BC12177B-A0AA-B8BC-289E-5B87E089D5CE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68" creationId="{C728D700-91D0-236D-EE1A-B43B2D79E7DE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69" creationId="{139B1A30-60A5-E8D0-33E2-41482CD65F8C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0" creationId="{BDE27C79-4EA7-F162-B41A-3693EF6F49F8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1" creationId="{A3516AAB-1143-B130-6EF1-46F30C370D7A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2" creationId="{A53CAF60-F9F2-F191-BDCD-BDE39C813811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3" creationId="{2BB52892-76E9-FCBA-BBCA-776693B150F2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4" creationId="{B5BBF363-CD86-AB93-B552-869E94BFF663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5" creationId="{5655D056-7E33-0208-8D4F-7CA11B7CDB6C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6" creationId="{F8BC0781-1A19-FC58-222B-E6D732ABAA96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77" creationId="{1B0E6AC3-D14D-5E45-9A73-32F1FDB69A9B}"/>
          </ac:cxnSpMkLst>
        </pc:cxnChg>
        <pc:cxnChg chg="mod">
          <ac:chgData name="MINATO FUTOSHI" userId="06ad5bc6-d166-4f18-aa03-db86dadcea3a" providerId="ADAL" clId="{99805112-1720-44F2-BB03-664D5B59A82D}" dt="2024-03-01T07:15:58.711" v="19530" actId="165"/>
          <ac:cxnSpMkLst>
            <pc:docMk/>
            <pc:sldMk cId="1167567129" sldId="404"/>
            <ac:cxnSpMk id="87" creationId="{22111042-77F9-93B3-E45A-46A1044E4BA8}"/>
          </ac:cxnSpMkLst>
        </pc:cxnChg>
      </pc:sldChg>
      <pc:sldChg chg="addSp delSp modSp new mod setBg addAnim modAnim">
        <pc:chgData name="MINATO FUTOSHI" userId="06ad5bc6-d166-4f18-aa03-db86dadcea3a" providerId="ADAL" clId="{99805112-1720-44F2-BB03-664D5B59A82D}" dt="2024-02-29T21:17:21.172" v="15787" actId="2711"/>
        <pc:sldMkLst>
          <pc:docMk/>
          <pc:sldMk cId="1074042208" sldId="405"/>
        </pc:sldMkLst>
        <pc:spChg chg="mod ord">
          <ac:chgData name="MINATO FUTOSHI" userId="06ad5bc6-d166-4f18-aa03-db86dadcea3a" providerId="ADAL" clId="{99805112-1720-44F2-BB03-664D5B59A82D}" dt="2024-02-29T21:12:17.724" v="15681" actId="26606"/>
          <ac:spMkLst>
            <pc:docMk/>
            <pc:sldMk cId="1074042208" sldId="405"/>
            <ac:spMk id="2" creationId="{CAEC1F6B-4DA6-0109-5C95-5460FFF60748}"/>
          </ac:spMkLst>
        </pc:spChg>
        <pc:spChg chg="add del mod">
          <ac:chgData name="MINATO FUTOSHI" userId="06ad5bc6-d166-4f18-aa03-db86dadcea3a" providerId="ADAL" clId="{99805112-1720-44F2-BB03-664D5B59A82D}" dt="2024-02-29T21:09:27.985" v="15634" actId="21"/>
          <ac:spMkLst>
            <pc:docMk/>
            <pc:sldMk cId="1074042208" sldId="405"/>
            <ac:spMk id="3" creationId="{0197F7E4-DE38-9AA2-E8CD-E7527F6014A4}"/>
          </ac:spMkLst>
        </pc:spChg>
        <pc:spChg chg="add mod">
          <ac:chgData name="MINATO FUTOSHI" userId="06ad5bc6-d166-4f18-aa03-db86dadcea3a" providerId="ADAL" clId="{99805112-1720-44F2-BB03-664D5B59A82D}" dt="2024-02-29T21:17:21.172" v="15787" actId="2711"/>
          <ac:spMkLst>
            <pc:docMk/>
            <pc:sldMk cId="1074042208" sldId="405"/>
            <ac:spMk id="5" creationId="{261D2C00-9A63-B6DD-4496-80D167968F9A}"/>
          </ac:spMkLst>
        </pc:spChg>
        <pc:spChg chg="add del">
          <ac:chgData name="MINATO FUTOSHI" userId="06ad5bc6-d166-4f18-aa03-db86dadcea3a" providerId="ADAL" clId="{99805112-1720-44F2-BB03-664D5B59A82D}" dt="2024-02-29T21:12:17.724" v="15681" actId="26606"/>
          <ac:spMkLst>
            <pc:docMk/>
            <pc:sldMk cId="1074042208" sldId="405"/>
            <ac:spMk id="10" creationId="{787F4F1C-8D3D-4EC1-B72D-A0470A5A08B8}"/>
          </ac:spMkLst>
        </pc:spChg>
        <pc:spChg chg="add">
          <ac:chgData name="MINATO FUTOSHI" userId="06ad5bc6-d166-4f18-aa03-db86dadcea3a" providerId="ADAL" clId="{99805112-1720-44F2-BB03-664D5B59A82D}" dt="2024-02-29T21:12:17.724" v="15681" actId="26606"/>
          <ac:spMkLst>
            <pc:docMk/>
            <pc:sldMk cId="1074042208" sldId="405"/>
            <ac:spMk id="27" creationId="{74751229-0244-4FBB-BED1-407467F4C951}"/>
          </ac:spMkLst>
        </pc:spChg>
        <pc:grpChg chg="add del">
          <ac:chgData name="MINATO FUTOSHI" userId="06ad5bc6-d166-4f18-aa03-db86dadcea3a" providerId="ADAL" clId="{99805112-1720-44F2-BB03-664D5B59A82D}" dt="2024-02-29T21:12:17.724" v="15681" actId="26606"/>
          <ac:grpSpMkLst>
            <pc:docMk/>
            <pc:sldMk cId="1074042208" sldId="405"/>
            <ac:grpSpMk id="12" creationId="{D1E3DD61-64DB-46AD-B249-E273CD86B051}"/>
          </ac:grpSpMkLst>
        </pc:grpChg>
        <pc:picChg chg="add mod">
          <ac:chgData name="MINATO FUTOSHI" userId="06ad5bc6-d166-4f18-aa03-db86dadcea3a" providerId="ADAL" clId="{99805112-1720-44F2-BB03-664D5B59A82D}" dt="2024-02-29T21:12:49.623" v="15688"/>
          <ac:picMkLst>
            <pc:docMk/>
            <pc:sldMk cId="1074042208" sldId="405"/>
            <ac:picMk id="6" creationId="{B5623D09-F3A0-BBDA-0C71-D33998093E70}"/>
          </ac:picMkLst>
        </pc:picChg>
        <pc:picChg chg="add">
          <ac:chgData name="MINATO FUTOSHI" userId="06ad5bc6-d166-4f18-aa03-db86dadcea3a" providerId="ADAL" clId="{99805112-1720-44F2-BB03-664D5B59A82D}" dt="2024-02-29T21:12:17.724" v="15681" actId="26606"/>
          <ac:picMkLst>
            <pc:docMk/>
            <pc:sldMk cId="1074042208" sldId="405"/>
            <ac:picMk id="22" creationId="{799CCC27-ABF1-287F-66E3-5FD40B55368B}"/>
          </ac:picMkLst>
        </pc:picChg>
        <pc:picChg chg="add">
          <ac:chgData name="MINATO FUTOSHI" userId="06ad5bc6-d166-4f18-aa03-db86dadcea3a" providerId="ADAL" clId="{99805112-1720-44F2-BB03-664D5B59A82D}" dt="2024-02-29T21:12:17.724" v="15681" actId="26606"/>
          <ac:picMkLst>
            <pc:docMk/>
            <pc:sldMk cId="1074042208" sldId="405"/>
            <ac:picMk id="24" creationId="{4A7EB561-70D8-4BCB-8AE8-52967842DF91}"/>
          </ac:picMkLst>
        </pc:picChg>
      </pc:sldChg>
      <pc:sldChg chg="addSp delSp modSp new del mod setBg setClrOvrMap">
        <pc:chgData name="MINATO FUTOSHI" userId="06ad5bc6-d166-4f18-aa03-db86dadcea3a" providerId="ADAL" clId="{99805112-1720-44F2-BB03-664D5B59A82D}" dt="2024-02-29T21:14:05.298" v="15720" actId="47"/>
        <pc:sldMkLst>
          <pc:docMk/>
          <pc:sldMk cId="1481687141" sldId="406"/>
        </pc:sldMkLst>
        <pc:spChg chg="mod ord">
          <ac:chgData name="MINATO FUTOSHI" userId="06ad5bc6-d166-4f18-aa03-db86dadcea3a" providerId="ADAL" clId="{99805112-1720-44F2-BB03-664D5B59A82D}" dt="2024-02-29T21:10:23.614" v="15645" actId="26606"/>
          <ac:spMkLst>
            <pc:docMk/>
            <pc:sldMk cId="1481687141" sldId="406"/>
            <ac:spMk id="2" creationId="{92DE4E78-AD70-30F0-B8D0-7538A2E686E8}"/>
          </ac:spMkLst>
        </pc:spChg>
        <pc:spChg chg="add mod">
          <ac:chgData name="MINATO FUTOSHI" userId="06ad5bc6-d166-4f18-aa03-db86dadcea3a" providerId="ADAL" clId="{99805112-1720-44F2-BB03-664D5B59A82D}" dt="2024-02-29T21:10:40.936" v="15656" actId="20577"/>
          <ac:spMkLst>
            <pc:docMk/>
            <pc:sldMk cId="1481687141" sldId="406"/>
            <ac:spMk id="3" creationId="{0197F7E4-DE38-9AA2-E8CD-E7527F6014A4}"/>
          </ac:spMkLst>
        </pc:spChg>
        <pc:spChg chg="add del">
          <ac:chgData name="MINATO FUTOSHI" userId="06ad5bc6-d166-4f18-aa03-db86dadcea3a" providerId="ADAL" clId="{99805112-1720-44F2-BB03-664D5B59A82D}" dt="2024-02-29T21:10:23.624" v="15646" actId="26606"/>
          <ac:spMkLst>
            <pc:docMk/>
            <pc:sldMk cId="1481687141" sldId="406"/>
            <ac:spMk id="9" creationId="{C1DD1A8A-57D5-4A81-AD04-532B043C5611}"/>
          </ac:spMkLst>
        </pc:spChg>
        <pc:spChg chg="add del">
          <ac:chgData name="MINATO FUTOSHI" userId="06ad5bc6-d166-4f18-aa03-db86dadcea3a" providerId="ADAL" clId="{99805112-1720-44F2-BB03-664D5B59A82D}" dt="2024-02-29T21:10:23.624" v="15646" actId="26606"/>
          <ac:spMkLst>
            <pc:docMk/>
            <pc:sldMk cId="1481687141" sldId="406"/>
            <ac:spMk id="11" creationId="{007891EC-4501-44ED-A8C8-B11B6DB767AB}"/>
          </ac:spMkLst>
        </pc:spChg>
        <pc:spChg chg="add del">
          <ac:chgData name="MINATO FUTOSHI" userId="06ad5bc6-d166-4f18-aa03-db86dadcea3a" providerId="ADAL" clId="{99805112-1720-44F2-BB03-664D5B59A82D}" dt="2024-02-29T21:10:17.894" v="15643" actId="26606"/>
          <ac:spMkLst>
            <pc:docMk/>
            <pc:sldMk cId="1481687141" sldId="406"/>
            <ac:spMk id="16" creationId="{71B2258F-86CA-4D4D-8270-BC05FCDEBFB3}"/>
          </ac:spMkLst>
        </pc:spChg>
        <pc:spChg chg="add del">
          <ac:chgData name="MINATO FUTOSHI" userId="06ad5bc6-d166-4f18-aa03-db86dadcea3a" providerId="ADAL" clId="{99805112-1720-44F2-BB03-664D5B59A82D}" dt="2024-02-29T21:10:23.614" v="15645" actId="26606"/>
          <ac:spMkLst>
            <pc:docMk/>
            <pc:sldMk cId="1481687141" sldId="406"/>
            <ac:spMk id="19" creationId="{37C89E4B-3C9F-44B9-8B86-D9E3D112D8EC}"/>
          </ac:spMkLst>
        </pc:spChg>
        <pc:spChg chg="add">
          <ac:chgData name="MINATO FUTOSHI" userId="06ad5bc6-d166-4f18-aa03-db86dadcea3a" providerId="ADAL" clId="{99805112-1720-44F2-BB03-664D5B59A82D}" dt="2024-02-29T21:10:23.624" v="15646" actId="26606"/>
          <ac:spMkLst>
            <pc:docMk/>
            <pc:sldMk cId="1481687141" sldId="406"/>
            <ac:spMk id="22" creationId="{C1DD1A8A-57D5-4A81-AD04-532B043C5611}"/>
          </ac:spMkLst>
        </pc:spChg>
        <pc:spChg chg="add">
          <ac:chgData name="MINATO FUTOSHI" userId="06ad5bc6-d166-4f18-aa03-db86dadcea3a" providerId="ADAL" clId="{99805112-1720-44F2-BB03-664D5B59A82D}" dt="2024-02-29T21:10:23.624" v="15646" actId="26606"/>
          <ac:spMkLst>
            <pc:docMk/>
            <pc:sldMk cId="1481687141" sldId="406"/>
            <ac:spMk id="23" creationId="{007891EC-4501-44ED-A8C8-B11B6DB767AB}"/>
          </ac:spMkLst>
        </pc:spChg>
        <pc:picChg chg="add mod">
          <ac:chgData name="MINATO FUTOSHI" userId="06ad5bc6-d166-4f18-aa03-db86dadcea3a" providerId="ADAL" clId="{99805112-1720-44F2-BB03-664D5B59A82D}" dt="2024-02-29T21:10:23.614" v="15645" actId="26606"/>
          <ac:picMkLst>
            <pc:docMk/>
            <pc:sldMk cId="1481687141" sldId="406"/>
            <ac:picMk id="5" creationId="{822F3EA3-315D-AC64-132C-7FDE5068E032}"/>
          </ac:picMkLst>
        </pc:picChg>
        <pc:cxnChg chg="add del">
          <ac:chgData name="MINATO FUTOSHI" userId="06ad5bc6-d166-4f18-aa03-db86dadcea3a" providerId="ADAL" clId="{99805112-1720-44F2-BB03-664D5B59A82D}" dt="2024-02-29T21:10:23.614" v="15645" actId="26606"/>
          <ac:cxnSpMkLst>
            <pc:docMk/>
            <pc:sldMk cId="1481687141" sldId="406"/>
            <ac:cxnSpMk id="18" creationId="{AA2EAA10-076F-46BD-8F0F-B9A2FB77A85C}"/>
          </ac:cxnSpMkLst>
        </pc:cxnChg>
        <pc:cxnChg chg="add del">
          <ac:chgData name="MINATO FUTOSHI" userId="06ad5bc6-d166-4f18-aa03-db86dadcea3a" providerId="ADAL" clId="{99805112-1720-44F2-BB03-664D5B59A82D}" dt="2024-02-29T21:10:23.614" v="15645" actId="26606"/>
          <ac:cxnSpMkLst>
            <pc:docMk/>
            <pc:sldMk cId="1481687141" sldId="406"/>
            <ac:cxnSpMk id="20" creationId="{D891E407-403B-4764-86C9-33A56D3BCAA3}"/>
          </ac:cxnSpMkLst>
        </pc:cxnChg>
      </pc:sldChg>
      <pc:sldChg chg="new del">
        <pc:chgData name="MINATO FUTOSHI" userId="06ad5bc6-d166-4f18-aa03-db86dadcea3a" providerId="ADAL" clId="{99805112-1720-44F2-BB03-664D5B59A82D}" dt="2024-02-29T21:15:16.162" v="15772" actId="47"/>
        <pc:sldMkLst>
          <pc:docMk/>
          <pc:sldMk cId="3212315785" sldId="406"/>
        </pc:sldMkLst>
      </pc:sldChg>
      <pc:sldChg chg="delSp add del setBg delDesignElem">
        <pc:chgData name="MINATO FUTOSHI" userId="06ad5bc6-d166-4f18-aa03-db86dadcea3a" providerId="ADAL" clId="{99805112-1720-44F2-BB03-664D5B59A82D}" dt="2024-02-29T21:15:14.219" v="15771" actId="47"/>
        <pc:sldMkLst>
          <pc:docMk/>
          <pc:sldMk cId="4063928796" sldId="407"/>
        </pc:sldMkLst>
        <pc:spChg chg="del">
          <ac:chgData name="MINATO FUTOSHI" userId="06ad5bc6-d166-4f18-aa03-db86dadcea3a" providerId="ADAL" clId="{99805112-1720-44F2-BB03-664D5B59A82D}" dt="2024-02-29T21:14:09.473" v="15723"/>
          <ac:spMkLst>
            <pc:docMk/>
            <pc:sldMk cId="4063928796" sldId="407"/>
            <ac:spMk id="27" creationId="{99E0D84C-B613-7D17-FBA6-EB09C935299C}"/>
          </ac:spMkLst>
        </pc:spChg>
        <pc:picChg chg="del">
          <ac:chgData name="MINATO FUTOSHI" userId="06ad5bc6-d166-4f18-aa03-db86dadcea3a" providerId="ADAL" clId="{99805112-1720-44F2-BB03-664D5B59A82D}" dt="2024-02-29T21:14:09.473" v="15723"/>
          <ac:picMkLst>
            <pc:docMk/>
            <pc:sldMk cId="4063928796" sldId="407"/>
            <ac:picMk id="24" creationId="{F7499F54-D58E-BA6B-797F-17CAC1664EC7}"/>
          </ac:picMkLst>
        </pc:picChg>
      </pc:sldChg>
      <pc:sldChg chg="modSp add del mod ord">
        <pc:chgData name="MINATO FUTOSHI" userId="06ad5bc6-d166-4f18-aa03-db86dadcea3a" providerId="ADAL" clId="{99805112-1720-44F2-BB03-664D5B59A82D}" dt="2024-03-02T22:41:22.138" v="25069" actId="47"/>
        <pc:sldMkLst>
          <pc:docMk/>
          <pc:sldMk cId="890184580" sldId="408"/>
        </pc:sldMkLst>
        <pc:spChg chg="mod">
          <ac:chgData name="MINATO FUTOSHI" userId="06ad5bc6-d166-4f18-aa03-db86dadcea3a" providerId="ADAL" clId="{99805112-1720-44F2-BB03-664D5B59A82D}" dt="2024-03-01T06:33:36.998" v="18557" actId="1076"/>
          <ac:spMkLst>
            <pc:docMk/>
            <pc:sldMk cId="890184580" sldId="408"/>
            <ac:spMk id="5" creationId="{554B6FD3-207D-C9AF-93EB-7CC8CB622E72}"/>
          </ac:spMkLst>
        </pc:spChg>
      </pc:sldChg>
      <pc:sldChg chg="delSp add del setBg delDesignElem">
        <pc:chgData name="MINATO FUTOSHI" userId="06ad5bc6-d166-4f18-aa03-db86dadcea3a" providerId="ADAL" clId="{99805112-1720-44F2-BB03-664D5B59A82D}" dt="2024-02-29T21:14:31.473" v="15726" actId="47"/>
        <pc:sldMkLst>
          <pc:docMk/>
          <pc:sldMk cId="2523833103" sldId="408"/>
        </pc:sldMkLst>
        <pc:spChg chg="del">
          <ac:chgData name="MINATO FUTOSHI" userId="06ad5bc6-d166-4f18-aa03-db86dadcea3a" providerId="ADAL" clId="{99805112-1720-44F2-BB03-664D5B59A82D}" dt="2024-02-29T21:14:29.243" v="15725"/>
          <ac:spMkLst>
            <pc:docMk/>
            <pc:sldMk cId="2523833103" sldId="408"/>
            <ac:spMk id="27" creationId="{90BF806E-699A-7833-A021-2D951C564F4A}"/>
          </ac:spMkLst>
        </pc:spChg>
        <pc:picChg chg="del">
          <ac:chgData name="MINATO FUTOSHI" userId="06ad5bc6-d166-4f18-aa03-db86dadcea3a" providerId="ADAL" clId="{99805112-1720-44F2-BB03-664D5B59A82D}" dt="2024-02-29T21:14:29.243" v="15725"/>
          <ac:picMkLst>
            <pc:docMk/>
            <pc:sldMk cId="2523833103" sldId="408"/>
            <ac:picMk id="24" creationId="{559B9FD6-1D9C-AF01-E333-A5FB54BE81CC}"/>
          </ac:picMkLst>
        </pc:picChg>
      </pc:sldChg>
      <pc:sldChg chg="addSp delSp modSp add mod ord">
        <pc:chgData name="MINATO FUTOSHI" userId="06ad5bc6-d166-4f18-aa03-db86dadcea3a" providerId="ADAL" clId="{99805112-1720-44F2-BB03-664D5B59A82D}" dt="2024-03-02T22:58:05.053" v="25534" actId="20577"/>
        <pc:sldMkLst>
          <pc:docMk/>
          <pc:sldMk cId="4027885863" sldId="409"/>
        </pc:sldMkLst>
        <pc:spChg chg="add mod">
          <ac:chgData name="MINATO FUTOSHI" userId="06ad5bc6-d166-4f18-aa03-db86dadcea3a" providerId="ADAL" clId="{99805112-1720-44F2-BB03-664D5B59A82D}" dt="2024-03-02T22:58:05.053" v="25534" actId="20577"/>
          <ac:spMkLst>
            <pc:docMk/>
            <pc:sldMk cId="4027885863" sldId="409"/>
            <ac:spMk id="4" creationId="{48D79A50-D89C-5B2F-5C72-0A579B516CB1}"/>
          </ac:spMkLst>
        </pc:spChg>
        <pc:spChg chg="del mod">
          <ac:chgData name="MINATO FUTOSHI" userId="06ad5bc6-d166-4f18-aa03-db86dadcea3a" providerId="ADAL" clId="{99805112-1720-44F2-BB03-664D5B59A82D}" dt="2024-03-02T01:30:05.120" v="22577" actId="478"/>
          <ac:spMkLst>
            <pc:docMk/>
            <pc:sldMk cId="4027885863" sldId="409"/>
            <ac:spMk id="5" creationId="{AA448B0B-15C8-0A7F-29F3-2D73B7F69925}"/>
          </ac:spMkLst>
        </pc:spChg>
      </pc:sldChg>
      <pc:sldChg chg="addSp delSp modSp new mod ord">
        <pc:chgData name="MINATO FUTOSHI" userId="06ad5bc6-d166-4f18-aa03-db86dadcea3a" providerId="ADAL" clId="{99805112-1720-44F2-BB03-664D5B59A82D}" dt="2024-03-02T22:47:15.973" v="25242" actId="20577"/>
        <pc:sldMkLst>
          <pc:docMk/>
          <pc:sldMk cId="3600290137" sldId="410"/>
        </pc:sldMkLst>
        <pc:spChg chg="add mod">
          <ac:chgData name="MINATO FUTOSHI" userId="06ad5bc6-d166-4f18-aa03-db86dadcea3a" providerId="ADAL" clId="{99805112-1720-44F2-BB03-664D5B59A82D}" dt="2024-03-02T22:46:15.355" v="25208" actId="1076"/>
          <ac:spMkLst>
            <pc:docMk/>
            <pc:sldMk cId="3600290137" sldId="410"/>
            <ac:spMk id="4" creationId="{6E9E2919-FA3F-E976-A927-1D7FA1E1B393}"/>
          </ac:spMkLst>
        </pc:spChg>
        <pc:spChg chg="add mod">
          <ac:chgData name="MINATO FUTOSHI" userId="06ad5bc6-d166-4f18-aa03-db86dadcea3a" providerId="ADAL" clId="{99805112-1720-44F2-BB03-664D5B59A82D}" dt="2024-02-29T21:40:23.315" v="16260" actId="20577"/>
          <ac:spMkLst>
            <pc:docMk/>
            <pc:sldMk cId="3600290137" sldId="410"/>
            <ac:spMk id="5" creationId="{68BA2471-E705-387D-991A-48086779EC46}"/>
          </ac:spMkLst>
        </pc:spChg>
        <pc:spChg chg="add del mod">
          <ac:chgData name="MINATO FUTOSHI" userId="06ad5bc6-d166-4f18-aa03-db86dadcea3a" providerId="ADAL" clId="{99805112-1720-44F2-BB03-664D5B59A82D}" dt="2024-03-02T22:45:08.150" v="25136" actId="478"/>
          <ac:spMkLst>
            <pc:docMk/>
            <pc:sldMk cId="3600290137" sldId="410"/>
            <ac:spMk id="8" creationId="{5ED41B6F-DC59-D843-9088-FA9A7703C667}"/>
          </ac:spMkLst>
        </pc:spChg>
        <pc:spChg chg="add del mod">
          <ac:chgData name="MINATO FUTOSHI" userId="06ad5bc6-d166-4f18-aa03-db86dadcea3a" providerId="ADAL" clId="{99805112-1720-44F2-BB03-664D5B59A82D}" dt="2024-03-02T22:46:51.998" v="25224" actId="478"/>
          <ac:spMkLst>
            <pc:docMk/>
            <pc:sldMk cId="3600290137" sldId="410"/>
            <ac:spMk id="9" creationId="{DF7A9C44-6145-9278-F3A0-1482A529D1EC}"/>
          </ac:spMkLst>
        </pc:spChg>
        <pc:spChg chg="add del mod">
          <ac:chgData name="MINATO FUTOSHI" userId="06ad5bc6-d166-4f18-aa03-db86dadcea3a" providerId="ADAL" clId="{99805112-1720-44F2-BB03-664D5B59A82D}" dt="2024-03-01T07:23:37.687" v="19766" actId="21"/>
          <ac:spMkLst>
            <pc:docMk/>
            <pc:sldMk cId="3600290137" sldId="410"/>
            <ac:spMk id="10" creationId="{F8A41EEA-F07A-AA4F-4CC0-7381513EB5A2}"/>
          </ac:spMkLst>
        </pc:spChg>
        <pc:spChg chg="add del mod">
          <ac:chgData name="MINATO FUTOSHI" userId="06ad5bc6-d166-4f18-aa03-db86dadcea3a" providerId="ADAL" clId="{99805112-1720-44F2-BB03-664D5B59A82D}" dt="2024-03-01T07:23:37.687" v="19766" actId="21"/>
          <ac:spMkLst>
            <pc:docMk/>
            <pc:sldMk cId="3600290137" sldId="410"/>
            <ac:spMk id="12" creationId="{0C281A18-8629-4F6F-B88A-F161CCF45082}"/>
          </ac:spMkLst>
        </pc:spChg>
        <pc:spChg chg="add mod">
          <ac:chgData name="MINATO FUTOSHI" userId="06ad5bc6-d166-4f18-aa03-db86dadcea3a" providerId="ADAL" clId="{99805112-1720-44F2-BB03-664D5B59A82D}" dt="2024-03-02T22:46:23.207" v="25210" actId="1076"/>
          <ac:spMkLst>
            <pc:docMk/>
            <pc:sldMk cId="3600290137" sldId="410"/>
            <ac:spMk id="13" creationId="{1D02382F-188B-7323-393B-0CDAACBC4554}"/>
          </ac:spMkLst>
        </pc:spChg>
        <pc:spChg chg="add mod">
          <ac:chgData name="MINATO FUTOSHI" userId="06ad5bc6-d166-4f18-aa03-db86dadcea3a" providerId="ADAL" clId="{99805112-1720-44F2-BB03-664D5B59A82D}" dt="2024-03-02T22:46:25.563" v="25211" actId="1076"/>
          <ac:spMkLst>
            <pc:docMk/>
            <pc:sldMk cId="3600290137" sldId="410"/>
            <ac:spMk id="14" creationId="{D7003BBB-620C-3DC6-F10C-CA99BDBDB921}"/>
          </ac:spMkLst>
        </pc:spChg>
        <pc:spChg chg="add mod">
          <ac:chgData name="MINATO FUTOSHI" userId="06ad5bc6-d166-4f18-aa03-db86dadcea3a" providerId="ADAL" clId="{99805112-1720-44F2-BB03-664D5B59A82D}" dt="2024-03-02T22:47:15.973" v="25242" actId="20577"/>
          <ac:spMkLst>
            <pc:docMk/>
            <pc:sldMk cId="3600290137" sldId="410"/>
            <ac:spMk id="15" creationId="{11EF0FC2-CE85-A665-27EE-0780C49BA515}"/>
          </ac:spMkLst>
        </pc:spChg>
        <pc:spChg chg="add del mod">
          <ac:chgData name="MINATO FUTOSHI" userId="06ad5bc6-d166-4f18-aa03-db86dadcea3a" providerId="ADAL" clId="{99805112-1720-44F2-BB03-664D5B59A82D}" dt="2024-03-02T22:44:18.360" v="25116" actId="478"/>
          <ac:spMkLst>
            <pc:docMk/>
            <pc:sldMk cId="3600290137" sldId="410"/>
            <ac:spMk id="17" creationId="{795EB14F-6B31-7A12-C61B-C12AA813DE82}"/>
          </ac:spMkLst>
        </pc:spChg>
        <pc:spChg chg="add mod">
          <ac:chgData name="MINATO FUTOSHI" userId="06ad5bc6-d166-4f18-aa03-db86dadcea3a" providerId="ADAL" clId="{99805112-1720-44F2-BB03-664D5B59A82D}" dt="2024-03-02T22:46:39.621" v="25221" actId="14100"/>
          <ac:spMkLst>
            <pc:docMk/>
            <pc:sldMk cId="3600290137" sldId="410"/>
            <ac:spMk id="18" creationId="{A1EA2A6E-CC0E-5039-44BC-D222D44BBE82}"/>
          </ac:spMkLst>
        </pc:spChg>
        <pc:spChg chg="add del mod">
          <ac:chgData name="MINATO FUTOSHI" userId="06ad5bc6-d166-4f18-aa03-db86dadcea3a" providerId="ADAL" clId="{99805112-1720-44F2-BB03-664D5B59A82D}" dt="2024-03-02T22:45:05.214" v="25134" actId="478"/>
          <ac:spMkLst>
            <pc:docMk/>
            <pc:sldMk cId="3600290137" sldId="410"/>
            <ac:spMk id="19" creationId="{B1837403-51AD-361A-E07D-E13B7EB8E053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4" creationId="{ACAAF72A-667F-CF70-1286-512232868BAE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5" creationId="{5EC62312-1F72-329D-70F2-8F0C0B11E196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6" creationId="{67020E99-9515-73F6-12B5-3D0AF242806B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7" creationId="{5D8A05F2-B9C8-FD37-BA46-8A4623B64D8D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8" creationId="{E0464764-4EA9-A33B-1308-5AFCAF49C47C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29" creationId="{372481D4-6853-F23E-D071-BA5E9DCA5DFE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" creationId="{EAAB6F9F-B6BE-A220-F1F7-A71B4F1F9B59}"/>
          </ac:spMkLst>
        </pc:spChg>
        <pc:spChg chg="add mod">
          <ac:chgData name="MINATO FUTOSHI" userId="06ad5bc6-d166-4f18-aa03-db86dadcea3a" providerId="ADAL" clId="{99805112-1720-44F2-BB03-664D5B59A82D}" dt="2024-03-02T22:46:20.271" v="25209" actId="1076"/>
          <ac:spMkLst>
            <pc:docMk/>
            <pc:sldMk cId="3600290137" sldId="410"/>
            <ac:spMk id="31" creationId="{D9761FCC-6DB7-3BAA-5380-5C6120030B33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2" creationId="{FAB058F8-FEF6-8FCD-A146-21B4F87D3C04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3" creationId="{677399D4-4CB5-290B-917A-109ECCA7CDE0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4" creationId="{35B3E806-13F4-307C-E65F-F27E0F254B09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5" creationId="{4CAAB330-3F2D-D40B-4711-33D96C7EE95C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7" creationId="{E9006732-CF7E-92D1-3DB7-669A1F5CA542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8" creationId="{71CDAFCD-B54A-C01A-61A0-A67F9810D451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9" creationId="{B604E92F-6D41-DFD9-010A-14B2A734B820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1" creationId="{9ECF7D63-E675-1F81-07CC-26CE2B6E49B6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2" creationId="{AFCA5430-8F9B-32AD-22CD-1B26B03782B5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3" creationId="{A75E8804-1BFB-60CB-7E91-AA6B28D9C358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4" creationId="{1485E9A1-F314-930D-DC3A-8ADAA0BCF06C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5" creationId="{1DB9C8B4-2E15-954E-A8E6-4F4DB438C378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6" creationId="{FD374A71-FFCA-B695-24A0-2706F0301E22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7" creationId="{DD05C6B8-1A41-21E1-4A95-A429A949333F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8" creationId="{A6CC5EF3-D80C-AC6E-03C8-747D36E517AD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59" creationId="{F2E5D7F5-A9D4-A245-7522-8F9FAFB95BE6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61" creationId="{E92AA6C7-A272-EEE5-75A6-DC331AF70CD4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62" creationId="{042874E1-702E-571E-B128-0D45FD941C02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63" creationId="{FAC4ADDB-A94F-8489-4CE2-960FE73A662C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72" creationId="{BBB2A801-7790-C06C-F473-3561B107CFE6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73" creationId="{115F0300-DE68-2923-FC80-4F7DE7676314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77" creationId="{3599E95C-DB8F-0C32-CF89-94FA45577B6F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78" creationId="{DCD8FD03-8D7B-C941-6EAD-7669BE7E06AF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79" creationId="{A610E42B-E7F3-C1AA-4EAF-07F786BF2057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80" creationId="{DC616A86-861B-9DCA-179C-B1B7ECC41610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81" creationId="{165AF0AE-531F-7A3E-7A1E-C8EE771CB376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3" creationId="{FF9CFDC9-BB20-B0BE-3EEC-66DB65470C6F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4" creationId="{1B34253A-4D93-E672-309D-288266C413D8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5" creationId="{A57F395B-25B2-AF00-72FA-26292A721369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6" creationId="{266AB180-D178-5724-C950-657F1CA1E230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7" creationId="{59EA186C-F1B6-1300-9F23-6F706BE1C68F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8" creationId="{16AA96AE-6CFB-C25A-ABEE-653C527FFDBD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89" creationId="{B2087C5A-60AF-992D-F7E5-3A3BBD4DB774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91" creationId="{7177975C-FDE1-C251-0A72-AB753B7BFA0C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92" creationId="{8134800D-51D9-3577-2E58-33AD069C813F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93" creationId="{43AC5A49-ECFE-E1C2-A965-2256C457AED0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94" creationId="{F9C6032E-626E-CCEB-EFBF-904E8907EE22}"/>
          </ac:spMkLst>
        </pc:spChg>
        <pc:spChg chg="mod">
          <ac:chgData name="MINATO FUTOSHI" userId="06ad5bc6-d166-4f18-aa03-db86dadcea3a" providerId="ADAL" clId="{99805112-1720-44F2-BB03-664D5B59A82D}" dt="2024-03-02T22:45:29.728" v="25138"/>
          <ac:spMkLst>
            <pc:docMk/>
            <pc:sldMk cId="3600290137" sldId="410"/>
            <ac:spMk id="3095" creationId="{C1C1378E-023C-B515-36FD-AF0FD86C40A9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96" creationId="{1125EC0B-ADC6-48B4-8E5C-5E12373AAD2F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97" creationId="{999F5629-DA37-BB9F-3C2B-433F00D98810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98" creationId="{5F21A9A8-65B3-02EE-5D22-4D06C9CF4389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099" creationId="{3ED870FF-C383-1238-9998-3353EF2CAB30}"/>
          </ac:spMkLst>
        </pc:spChg>
        <pc:spChg chg="add mod">
          <ac:chgData name="MINATO FUTOSHI" userId="06ad5bc6-d166-4f18-aa03-db86dadcea3a" providerId="ADAL" clId="{99805112-1720-44F2-BB03-664D5B59A82D}" dt="2024-03-02T22:46:07.473" v="25207" actId="1036"/>
          <ac:spMkLst>
            <pc:docMk/>
            <pc:sldMk cId="3600290137" sldId="410"/>
            <ac:spMk id="3100" creationId="{6A868456-33D5-C0E5-B78E-71A9BEAD8197}"/>
          </ac:spMkLst>
        </pc:spChg>
        <pc:spChg chg="add del mod">
          <ac:chgData name="MINATO FUTOSHI" userId="06ad5bc6-d166-4f18-aa03-db86dadcea3a" providerId="ADAL" clId="{99805112-1720-44F2-BB03-664D5B59A82D}" dt="2024-03-02T22:45:42.138" v="25140" actId="478"/>
          <ac:spMkLst>
            <pc:docMk/>
            <pc:sldMk cId="3600290137" sldId="410"/>
            <ac:spMk id="3101" creationId="{542446E6-9442-41B4-6793-A8D4E122FF14}"/>
          </ac:spMkLst>
        </pc:spChg>
        <pc:grpChg chg="add mod">
          <ac:chgData name="MINATO FUTOSHI" userId="06ad5bc6-d166-4f18-aa03-db86dadcea3a" providerId="ADAL" clId="{99805112-1720-44F2-BB03-664D5B59A82D}" dt="2024-03-02T22:46:07.473" v="25207" actId="1036"/>
          <ac:grpSpMkLst>
            <pc:docMk/>
            <pc:sldMk cId="3600290137" sldId="410"/>
            <ac:grpSpMk id="3" creationId="{01B64DB9-8511-FFE9-84BA-D3B031A6F3B6}"/>
          </ac:grpSpMkLst>
        </pc:grpChg>
        <pc:grpChg chg="add mod">
          <ac:chgData name="MINATO FUTOSHI" userId="06ad5bc6-d166-4f18-aa03-db86dadcea3a" providerId="ADAL" clId="{99805112-1720-44F2-BB03-664D5B59A82D}" dt="2024-03-02T22:46:07.473" v="25207" actId="1036"/>
          <ac:grpSpMkLst>
            <pc:docMk/>
            <pc:sldMk cId="3600290137" sldId="410"/>
            <ac:grpSpMk id="40" creationId="{157CEF33-1779-F836-4414-441A923D4C6B}"/>
          </ac:grpSpMkLst>
        </pc:grpChg>
        <pc:grpChg chg="add mod">
          <ac:chgData name="MINATO FUTOSHI" userId="06ad5bc6-d166-4f18-aa03-db86dadcea3a" providerId="ADAL" clId="{99805112-1720-44F2-BB03-664D5B59A82D}" dt="2024-03-02T22:46:07.473" v="25207" actId="1036"/>
          <ac:grpSpMkLst>
            <pc:docMk/>
            <pc:sldMk cId="3600290137" sldId="410"/>
            <ac:grpSpMk id="3076" creationId="{4488DD46-44C1-9B80-C9BB-060C36F1D39F}"/>
          </ac:grpSpMkLst>
        </pc:grpChg>
        <pc:grpChg chg="add mod">
          <ac:chgData name="MINATO FUTOSHI" userId="06ad5bc6-d166-4f18-aa03-db86dadcea3a" providerId="ADAL" clId="{99805112-1720-44F2-BB03-664D5B59A82D}" dt="2024-03-02T22:46:07.473" v="25207" actId="1036"/>
          <ac:grpSpMkLst>
            <pc:docMk/>
            <pc:sldMk cId="3600290137" sldId="410"/>
            <ac:grpSpMk id="3090" creationId="{E03DDBA0-4427-328C-DE5A-D8E0A1B1A428}"/>
          </ac:grpSpMkLst>
        </pc:grpChg>
        <pc:picChg chg="add del mod">
          <ac:chgData name="MINATO FUTOSHI" userId="06ad5bc6-d166-4f18-aa03-db86dadcea3a" providerId="ADAL" clId="{99805112-1720-44F2-BB03-664D5B59A82D}" dt="2024-03-01T07:23:37.687" v="19766" actId="21"/>
          <ac:picMkLst>
            <pc:docMk/>
            <pc:sldMk cId="3600290137" sldId="410"/>
            <ac:picMk id="7" creationId="{D75AFACA-5309-16CB-DC54-3E0B39D18572}"/>
          </ac:picMkLst>
        </pc:picChg>
        <pc:picChg chg="add mod">
          <ac:chgData name="MINATO FUTOSHI" userId="06ad5bc6-d166-4f18-aa03-db86dadcea3a" providerId="ADAL" clId="{99805112-1720-44F2-BB03-664D5B59A82D}" dt="2024-03-02T22:46:56.803" v="25225" actId="1076"/>
          <ac:picMkLst>
            <pc:docMk/>
            <pc:sldMk cId="3600290137" sldId="410"/>
            <ac:picMk id="3074" creationId="{7605A084-FE41-A2B8-CAC8-5B4016E5075B}"/>
          </ac:picMkLst>
        </pc:pic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6" creationId="{EE6BC7D4-2F93-8528-241E-92FD3092F955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7" creationId="{2B1BAA0A-C8AD-9806-4C22-DBE6716FA5E8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10" creationId="{DEADE1B4-FA30-9389-3122-9967CB1F2CF5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11" creationId="{79C183E0-9647-186B-8DCE-C1D63E2EAD84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12" creationId="{62823416-EB95-5D1C-3AEA-BC3F95E79266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16" creationId="{66A649C6-0955-910E-7F7E-570E9E0B2317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20" creationId="{AC89B435-BD83-9EA7-893E-35B7B139A440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21" creationId="{6F6945B5-B956-0CA0-82EA-824114DF34B5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22" creationId="{CFF8158F-0945-BE26-E62E-616E45116C45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23" creationId="{3D794582-F407-AAC5-9208-B81F5F6F3A93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36" creationId="{D568218C-7DB1-A729-CDAD-74916AEAA056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1" creationId="{803B5E50-320E-8130-D471-D79FD837799A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2" creationId="{0417FA5A-F416-F050-72EB-42F180C25484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3" creationId="{86177D9F-1111-C7CC-925E-89947A12C014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4" creationId="{1CDD27C2-25F4-878D-3A46-C727D18990C9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5" creationId="{8FFED17D-D650-AB49-0809-002CE083372A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6" creationId="{F194F452-1775-4D18-8F47-00C1466FF5A3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7" creationId="{C02C8997-D2FF-09F9-CBB3-D71B8BE397D9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8" creationId="{00B4C790-863F-C5F5-F2DD-F0436B319E88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49" creationId="{E4492D40-A312-45DA-1EE2-270145636F79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50" creationId="{00567EC9-044C-C084-65A5-3385DF3175D2}"/>
          </ac:cxnSpMkLst>
        </pc:cxnChg>
        <pc:cxnChg chg="mod">
          <ac:chgData name="MINATO FUTOSHI" userId="06ad5bc6-d166-4f18-aa03-db86dadcea3a" providerId="ADAL" clId="{99805112-1720-44F2-BB03-664D5B59A82D}" dt="2024-03-02T22:45:29.728" v="25138"/>
          <ac:cxnSpMkLst>
            <pc:docMk/>
            <pc:sldMk cId="3600290137" sldId="410"/>
            <ac:cxnSpMk id="60" creationId="{56D517CE-34BC-6AB9-62B1-A5BD35F7A9B8}"/>
          </ac:cxnSpMkLst>
        </pc:cxnChg>
        <pc:cxnChg chg="add mod">
          <ac:chgData name="MINATO FUTOSHI" userId="06ad5bc6-d166-4f18-aa03-db86dadcea3a" providerId="ADAL" clId="{99805112-1720-44F2-BB03-664D5B59A82D}" dt="2024-03-02T22:46:07.473" v="25207" actId="1036"/>
          <ac:cxnSpMkLst>
            <pc:docMk/>
            <pc:sldMk cId="3600290137" sldId="410"/>
            <ac:cxnSpMk id="3075" creationId="{09CB378A-1776-BDB1-B1A3-CF8A6AFD182A}"/>
          </ac:cxnSpMkLst>
        </pc:cxnChg>
        <pc:cxnChg chg="add mod">
          <ac:chgData name="MINATO FUTOSHI" userId="06ad5bc6-d166-4f18-aa03-db86dadcea3a" providerId="ADAL" clId="{99805112-1720-44F2-BB03-664D5B59A82D}" dt="2024-03-02T22:46:07.473" v="25207" actId="1036"/>
          <ac:cxnSpMkLst>
            <pc:docMk/>
            <pc:sldMk cId="3600290137" sldId="410"/>
            <ac:cxnSpMk id="3082" creationId="{5EFAC70F-99CE-6E13-15A9-E05444288504}"/>
          </ac:cxnSpMkLst>
        </pc:cxnChg>
      </pc:sldChg>
      <pc:sldChg chg="addSp modSp new mod">
        <pc:chgData name="MINATO FUTOSHI" userId="06ad5bc6-d166-4f18-aa03-db86dadcea3a" providerId="ADAL" clId="{99805112-1720-44F2-BB03-664D5B59A82D}" dt="2024-03-02T02:07:54.840" v="23482" actId="1076"/>
        <pc:sldMkLst>
          <pc:docMk/>
          <pc:sldMk cId="3811627674" sldId="411"/>
        </pc:sldMkLst>
        <pc:spChg chg="add mod">
          <ac:chgData name="MINATO FUTOSHI" userId="06ad5bc6-d166-4f18-aa03-db86dadcea3a" providerId="ADAL" clId="{99805112-1720-44F2-BB03-664D5B59A82D}" dt="2024-03-01T02:28:27.437" v="16462"/>
          <ac:spMkLst>
            <pc:docMk/>
            <pc:sldMk cId="3811627674" sldId="411"/>
            <ac:spMk id="3" creationId="{AB7BBF67-EB1D-74E4-BC91-85D2C6E07B4F}"/>
          </ac:spMkLst>
        </pc:spChg>
        <pc:spChg chg="add mod">
          <ac:chgData name="MINATO FUTOSHI" userId="06ad5bc6-d166-4f18-aa03-db86dadcea3a" providerId="ADAL" clId="{99805112-1720-44F2-BB03-664D5B59A82D}" dt="2024-03-02T02:07:46.695" v="23478" actId="1036"/>
          <ac:spMkLst>
            <pc:docMk/>
            <pc:sldMk cId="3811627674" sldId="411"/>
            <ac:spMk id="5" creationId="{94329DD4-1570-9F66-A338-F1419017099E}"/>
          </ac:spMkLst>
        </pc:spChg>
        <pc:spChg chg="add mod">
          <ac:chgData name="MINATO FUTOSHI" userId="06ad5bc6-d166-4f18-aa03-db86dadcea3a" providerId="ADAL" clId="{99805112-1720-44F2-BB03-664D5B59A82D}" dt="2024-03-02T02:07:46.695" v="23478" actId="1036"/>
          <ac:spMkLst>
            <pc:docMk/>
            <pc:sldMk cId="3811627674" sldId="411"/>
            <ac:spMk id="6" creationId="{0D144384-F992-2325-7AD3-3FB1DAE4835C}"/>
          </ac:spMkLst>
        </pc:spChg>
        <pc:spChg chg="add mod">
          <ac:chgData name="MINATO FUTOSHI" userId="06ad5bc6-d166-4f18-aa03-db86dadcea3a" providerId="ADAL" clId="{99805112-1720-44F2-BB03-664D5B59A82D}" dt="2024-03-02T02:07:46.695" v="23478" actId="1036"/>
          <ac:spMkLst>
            <pc:docMk/>
            <pc:sldMk cId="3811627674" sldId="411"/>
            <ac:spMk id="8" creationId="{9E1A0FA5-3FFF-34F5-3680-A630F85B9817}"/>
          </ac:spMkLst>
        </pc:spChg>
        <pc:spChg chg="add mod">
          <ac:chgData name="MINATO FUTOSHI" userId="06ad5bc6-d166-4f18-aa03-db86dadcea3a" providerId="ADAL" clId="{99805112-1720-44F2-BB03-664D5B59A82D}" dt="2024-03-01T02:41:42.886" v="16762" actId="1076"/>
          <ac:spMkLst>
            <pc:docMk/>
            <pc:sldMk cId="3811627674" sldId="411"/>
            <ac:spMk id="9" creationId="{218C04D2-4F7F-DA1E-57DE-32165BDE4291}"/>
          </ac:spMkLst>
        </pc:spChg>
        <pc:spChg chg="add mod">
          <ac:chgData name="MINATO FUTOSHI" userId="06ad5bc6-d166-4f18-aa03-db86dadcea3a" providerId="ADAL" clId="{99805112-1720-44F2-BB03-664D5B59A82D}" dt="2024-03-01T02:41:42.886" v="16762" actId="1076"/>
          <ac:spMkLst>
            <pc:docMk/>
            <pc:sldMk cId="3811627674" sldId="411"/>
            <ac:spMk id="10" creationId="{178B8159-651F-2CCB-B0B2-54F34F076990}"/>
          </ac:spMkLst>
        </pc:spChg>
        <pc:spChg chg="add mod">
          <ac:chgData name="MINATO FUTOSHI" userId="06ad5bc6-d166-4f18-aa03-db86dadcea3a" providerId="ADAL" clId="{99805112-1720-44F2-BB03-664D5B59A82D}" dt="2024-03-01T02:41:34.543" v="16761"/>
          <ac:spMkLst>
            <pc:docMk/>
            <pc:sldMk cId="3811627674" sldId="411"/>
            <ac:spMk id="15" creationId="{4D3BF9C3-3C97-18BF-9184-3C6F829B7969}"/>
          </ac:spMkLst>
        </pc:spChg>
        <pc:spChg chg="add mod">
          <ac:chgData name="MINATO FUTOSHI" userId="06ad5bc6-d166-4f18-aa03-db86dadcea3a" providerId="ADAL" clId="{99805112-1720-44F2-BB03-664D5B59A82D}" dt="2024-03-01T02:41:34.543" v="16761"/>
          <ac:spMkLst>
            <pc:docMk/>
            <pc:sldMk cId="3811627674" sldId="411"/>
            <ac:spMk id="16" creationId="{A7ACC1A2-3A93-DC93-9A68-F1897C8AD6E8}"/>
          </ac:spMkLst>
        </pc:spChg>
        <pc:spChg chg="add mod">
          <ac:chgData name="MINATO FUTOSHI" userId="06ad5bc6-d166-4f18-aa03-db86dadcea3a" providerId="ADAL" clId="{99805112-1720-44F2-BB03-664D5B59A82D}" dt="2024-03-01T02:41:34.543" v="16761"/>
          <ac:spMkLst>
            <pc:docMk/>
            <pc:sldMk cId="3811627674" sldId="411"/>
            <ac:spMk id="17" creationId="{73CBE279-EAE5-F8E3-4D9F-94E76449A067}"/>
          </ac:spMkLst>
        </pc:spChg>
        <pc:spChg chg="add mod">
          <ac:chgData name="MINATO FUTOSHI" userId="06ad5bc6-d166-4f18-aa03-db86dadcea3a" providerId="ADAL" clId="{99805112-1720-44F2-BB03-664D5B59A82D}" dt="2024-03-01T02:41:34.543" v="16761"/>
          <ac:spMkLst>
            <pc:docMk/>
            <pc:sldMk cId="3811627674" sldId="411"/>
            <ac:spMk id="18" creationId="{EACB0E49-FC51-7DAC-B0ED-38567DEC63CA}"/>
          </ac:spMkLst>
        </pc:spChg>
        <pc:spChg chg="mod">
          <ac:chgData name="MINATO FUTOSHI" userId="06ad5bc6-d166-4f18-aa03-db86dadcea3a" providerId="ADAL" clId="{99805112-1720-44F2-BB03-664D5B59A82D}" dt="2024-03-02T02:06:30.726" v="23364"/>
          <ac:spMkLst>
            <pc:docMk/>
            <pc:sldMk cId="3811627674" sldId="411"/>
            <ac:spMk id="26" creationId="{A7371E06-41F8-02F7-0B02-8734EB7797AE}"/>
          </ac:spMkLst>
        </pc:spChg>
        <pc:spChg chg="mod">
          <ac:chgData name="MINATO FUTOSHI" userId="06ad5bc6-d166-4f18-aa03-db86dadcea3a" providerId="ADAL" clId="{99805112-1720-44F2-BB03-664D5B59A82D}" dt="2024-03-02T02:06:30.726" v="23364"/>
          <ac:spMkLst>
            <pc:docMk/>
            <pc:sldMk cId="3811627674" sldId="411"/>
            <ac:spMk id="27" creationId="{88D52EF4-A957-63B2-0236-1D36FE3D980A}"/>
          </ac:spMkLst>
        </pc:spChg>
        <pc:spChg chg="mod">
          <ac:chgData name="MINATO FUTOSHI" userId="06ad5bc6-d166-4f18-aa03-db86dadcea3a" providerId="ADAL" clId="{99805112-1720-44F2-BB03-664D5B59A82D}" dt="2024-03-02T02:06:30.726" v="23364"/>
          <ac:spMkLst>
            <pc:docMk/>
            <pc:sldMk cId="3811627674" sldId="411"/>
            <ac:spMk id="28" creationId="{7B323557-2BB0-78C0-9836-007DFFCD412E}"/>
          </ac:spMkLst>
        </pc:spChg>
        <pc:spChg chg="mod">
          <ac:chgData name="MINATO FUTOSHI" userId="06ad5bc6-d166-4f18-aa03-db86dadcea3a" providerId="ADAL" clId="{99805112-1720-44F2-BB03-664D5B59A82D}" dt="2024-03-02T02:06:32.344" v="23365"/>
          <ac:spMkLst>
            <pc:docMk/>
            <pc:sldMk cId="3811627674" sldId="411"/>
            <ac:spMk id="30" creationId="{5F421B05-63C1-A46A-3A77-F5B2FDE59ED1}"/>
          </ac:spMkLst>
        </pc:spChg>
        <pc:spChg chg="mod">
          <ac:chgData name="MINATO FUTOSHI" userId="06ad5bc6-d166-4f18-aa03-db86dadcea3a" providerId="ADAL" clId="{99805112-1720-44F2-BB03-664D5B59A82D}" dt="2024-03-02T02:06:32.344" v="23365"/>
          <ac:spMkLst>
            <pc:docMk/>
            <pc:sldMk cId="3811627674" sldId="411"/>
            <ac:spMk id="31" creationId="{E36EADBA-2735-1349-566D-8FF49F34286D}"/>
          </ac:spMkLst>
        </pc:spChg>
        <pc:spChg chg="mod">
          <ac:chgData name="MINATO FUTOSHI" userId="06ad5bc6-d166-4f18-aa03-db86dadcea3a" providerId="ADAL" clId="{99805112-1720-44F2-BB03-664D5B59A82D}" dt="2024-03-02T02:06:32.344" v="23365"/>
          <ac:spMkLst>
            <pc:docMk/>
            <pc:sldMk cId="3811627674" sldId="411"/>
            <ac:spMk id="32" creationId="{B6DB5230-5758-7F55-3E8F-114EC32808D5}"/>
          </ac:spMkLst>
        </pc:spChg>
        <pc:spChg chg="add mod">
          <ac:chgData name="MINATO FUTOSHI" userId="06ad5bc6-d166-4f18-aa03-db86dadcea3a" providerId="ADAL" clId="{99805112-1720-44F2-BB03-664D5B59A82D}" dt="2024-03-02T02:07:54.840" v="23482" actId="1076"/>
          <ac:spMkLst>
            <pc:docMk/>
            <pc:sldMk cId="3811627674" sldId="411"/>
            <ac:spMk id="33" creationId="{7FC00610-994C-4AEA-5244-1093B3808C33}"/>
          </ac:spMkLst>
        </pc:spChg>
        <pc:spChg chg="add mod">
          <ac:chgData name="MINATO FUTOSHI" userId="06ad5bc6-d166-4f18-aa03-db86dadcea3a" providerId="ADAL" clId="{99805112-1720-44F2-BB03-664D5B59A82D}" dt="2024-03-02T02:07:42.137" v="23460" actId="14100"/>
          <ac:spMkLst>
            <pc:docMk/>
            <pc:sldMk cId="3811627674" sldId="411"/>
            <ac:spMk id="34" creationId="{7A1F908B-D9FC-C4B4-1585-D3C05509B7F7}"/>
          </ac:spMkLst>
        </pc:spChg>
        <pc:grpChg chg="add mod">
          <ac:chgData name="MINATO FUTOSHI" userId="06ad5bc6-d166-4f18-aa03-db86dadcea3a" providerId="ADAL" clId="{99805112-1720-44F2-BB03-664D5B59A82D}" dt="2024-03-02T02:06:30.726" v="23364"/>
          <ac:grpSpMkLst>
            <pc:docMk/>
            <pc:sldMk cId="3811627674" sldId="411"/>
            <ac:grpSpMk id="24" creationId="{F88B1DB4-71EF-3508-9966-36B6521CC2D0}"/>
          </ac:grpSpMkLst>
        </pc:grpChg>
        <pc:grpChg chg="add mod">
          <ac:chgData name="MINATO FUTOSHI" userId="06ad5bc6-d166-4f18-aa03-db86dadcea3a" providerId="ADAL" clId="{99805112-1720-44F2-BB03-664D5B59A82D}" dt="2024-03-02T02:06:35.749" v="23366" actId="1076"/>
          <ac:grpSpMkLst>
            <pc:docMk/>
            <pc:sldMk cId="3811627674" sldId="411"/>
            <ac:grpSpMk id="29" creationId="{477834B2-4CFF-3AED-7317-28BEFFDBB45C}"/>
          </ac:grpSpMkLst>
        </pc:grpChg>
        <pc:picChg chg="add mod ord">
          <ac:chgData name="MINATO FUTOSHI" userId="06ad5bc6-d166-4f18-aa03-db86dadcea3a" providerId="ADAL" clId="{99805112-1720-44F2-BB03-664D5B59A82D}" dt="2024-03-01T23:59:59.726" v="21486" actId="14826"/>
          <ac:picMkLst>
            <pc:docMk/>
            <pc:sldMk cId="3811627674" sldId="411"/>
            <ac:picMk id="12" creationId="{FFFC5B67-8E4A-1688-A8BC-F8F8D74B9BEF}"/>
          </ac:picMkLst>
        </pc:picChg>
        <pc:picChg chg="add mod ord">
          <ac:chgData name="MINATO FUTOSHI" userId="06ad5bc6-d166-4f18-aa03-db86dadcea3a" providerId="ADAL" clId="{99805112-1720-44F2-BB03-664D5B59A82D}" dt="2024-03-02T00:00:29.552" v="21487" actId="14826"/>
          <ac:picMkLst>
            <pc:docMk/>
            <pc:sldMk cId="3811627674" sldId="411"/>
            <ac:picMk id="14" creationId="{D68ECB6E-11B8-3B9E-DF6D-E3057ABA61A1}"/>
          </ac:picMkLst>
        </pc:picChg>
        <pc:picChg chg="add mod">
          <ac:chgData name="MINATO FUTOSHI" userId="06ad5bc6-d166-4f18-aa03-db86dadcea3a" providerId="ADAL" clId="{99805112-1720-44F2-BB03-664D5B59A82D}" dt="2024-03-02T02:07:46.695" v="23478" actId="1036"/>
          <ac:picMkLst>
            <pc:docMk/>
            <pc:sldMk cId="3811627674" sldId="411"/>
            <ac:picMk id="25" creationId="{2CD0B16F-0EA8-14D4-6158-E65A4D9314B6}"/>
          </ac:picMkLst>
        </pc:picChg>
        <pc:cxnChg chg="add mod">
          <ac:chgData name="MINATO FUTOSHI" userId="06ad5bc6-d166-4f18-aa03-db86dadcea3a" providerId="ADAL" clId="{99805112-1720-44F2-BB03-664D5B59A82D}" dt="2024-03-02T02:07:46.695" v="23478" actId="1036"/>
          <ac:cxnSpMkLst>
            <pc:docMk/>
            <pc:sldMk cId="3811627674" sldId="411"/>
            <ac:cxnSpMk id="4" creationId="{4DC14CF7-0EBD-E722-A628-F647A74E76E5}"/>
          </ac:cxnSpMkLst>
        </pc:cxnChg>
        <pc:cxnChg chg="add mod">
          <ac:chgData name="MINATO FUTOSHI" userId="06ad5bc6-d166-4f18-aa03-db86dadcea3a" providerId="ADAL" clId="{99805112-1720-44F2-BB03-664D5B59A82D}" dt="2024-03-02T02:07:46.695" v="23478" actId="1036"/>
          <ac:cxnSpMkLst>
            <pc:docMk/>
            <pc:sldMk cId="3811627674" sldId="411"/>
            <ac:cxnSpMk id="7" creationId="{C3827B92-633A-E8FD-1329-C1603F15C329}"/>
          </ac:cxnSpMkLst>
        </pc:cxnChg>
      </pc:sldChg>
      <pc:sldChg chg="addSp delSp modSp new mod setBg modClrScheme chgLayout">
        <pc:chgData name="MINATO FUTOSHI" userId="06ad5bc6-d166-4f18-aa03-db86dadcea3a" providerId="ADAL" clId="{99805112-1720-44F2-BB03-664D5B59A82D}" dt="2024-03-02T22:56:32.246" v="25457" actId="1076"/>
        <pc:sldMkLst>
          <pc:docMk/>
          <pc:sldMk cId="2742254140" sldId="412"/>
        </pc:sldMkLst>
        <pc:spChg chg="add mod">
          <ac:chgData name="MINATO FUTOSHI" userId="06ad5bc6-d166-4f18-aa03-db86dadcea3a" providerId="ADAL" clId="{99805112-1720-44F2-BB03-664D5B59A82D}" dt="2024-03-02T22:56:32.246" v="25457" actId="1076"/>
          <ac:spMkLst>
            <pc:docMk/>
            <pc:sldMk cId="2742254140" sldId="412"/>
            <ac:spMk id="2" creationId="{55C108E9-7C80-7F34-7700-27D1DDE0AF8A}"/>
          </ac:spMkLst>
        </pc:spChg>
        <pc:spChg chg="del">
          <ac:chgData name="MINATO FUTOSHI" userId="06ad5bc6-d166-4f18-aa03-db86dadcea3a" providerId="ADAL" clId="{99805112-1720-44F2-BB03-664D5B59A82D}" dt="2024-03-01T05:54:41.400" v="17174" actId="700"/>
          <ac:spMkLst>
            <pc:docMk/>
            <pc:sldMk cId="2742254140" sldId="412"/>
            <ac:spMk id="2" creationId="{91F10A4B-E692-CD2C-AF7C-C47072453C6F}"/>
          </ac:spMkLst>
        </pc:spChg>
        <pc:spChg chg="add mod">
          <ac:chgData name="MINATO FUTOSHI" userId="06ad5bc6-d166-4f18-aa03-db86dadcea3a" providerId="ADAL" clId="{99805112-1720-44F2-BB03-664D5B59A82D}" dt="2024-03-02T21:50:23.908" v="24717" actId="1076"/>
          <ac:spMkLst>
            <pc:docMk/>
            <pc:sldMk cId="2742254140" sldId="412"/>
            <ac:spMk id="3" creationId="{2826F58F-872F-9676-CEDC-D8AAD2D3F08D}"/>
          </ac:spMkLst>
        </pc:spChg>
        <pc:spChg chg="del">
          <ac:chgData name="MINATO FUTOSHI" userId="06ad5bc6-d166-4f18-aa03-db86dadcea3a" providerId="ADAL" clId="{99805112-1720-44F2-BB03-664D5B59A82D}" dt="2024-03-01T05:54:41.400" v="17174" actId="700"/>
          <ac:spMkLst>
            <pc:docMk/>
            <pc:sldMk cId="2742254140" sldId="412"/>
            <ac:spMk id="3" creationId="{D059F7D8-49F7-37A5-8D2F-3F4106A6202D}"/>
          </ac:spMkLst>
        </pc:spChg>
        <pc:spChg chg="mod ord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4" creationId="{B0C1C029-AC3B-8F8B-C26E-E8190747BBBF}"/>
          </ac:spMkLst>
        </pc:spChg>
        <pc:spChg chg="add mod">
          <ac:chgData name="MINATO FUTOSHI" userId="06ad5bc6-d166-4f18-aa03-db86dadcea3a" providerId="ADAL" clId="{99805112-1720-44F2-BB03-664D5B59A82D}" dt="2024-03-02T21:49:39.199" v="24699" actId="1076"/>
          <ac:spMkLst>
            <pc:docMk/>
            <pc:sldMk cId="2742254140" sldId="412"/>
            <ac:spMk id="6" creationId="{1924967B-AF26-0D43-5562-F7A4E2CFFF9A}"/>
          </ac:spMkLst>
        </pc:spChg>
        <pc:spChg chg="add mod ord">
          <ac:chgData name="MINATO FUTOSHI" userId="06ad5bc6-d166-4f18-aa03-db86dadcea3a" providerId="ADAL" clId="{99805112-1720-44F2-BB03-664D5B59A82D}" dt="2024-03-01T05:59:18.748" v="17423" actId="2711"/>
          <ac:spMkLst>
            <pc:docMk/>
            <pc:sldMk cId="2742254140" sldId="412"/>
            <ac:spMk id="7" creationId="{4C7BE118-C17C-6619-5E6D-574A428E050A}"/>
          </ac:spMkLst>
        </pc:spChg>
        <pc:spChg chg="add mod">
          <ac:chgData name="MINATO FUTOSHI" userId="06ad5bc6-d166-4f18-aa03-db86dadcea3a" providerId="ADAL" clId="{99805112-1720-44F2-BB03-664D5B59A82D}" dt="2024-03-02T21:51:01.843" v="24741" actId="20577"/>
          <ac:spMkLst>
            <pc:docMk/>
            <pc:sldMk cId="2742254140" sldId="412"/>
            <ac:spMk id="8" creationId="{C0FA4467-7BC5-79CB-1167-22B3C0AC3990}"/>
          </ac:spMkLst>
        </pc:spChg>
        <pc:spChg chg="add mod">
          <ac:chgData name="MINATO FUTOSHI" userId="06ad5bc6-d166-4f18-aa03-db86dadcea3a" providerId="ADAL" clId="{99805112-1720-44F2-BB03-664D5B59A82D}" dt="2024-03-01T05:54:46.372" v="17177" actId="164"/>
          <ac:spMkLst>
            <pc:docMk/>
            <pc:sldMk cId="2742254140" sldId="412"/>
            <ac:spMk id="9" creationId="{31525FD6-3566-7EF8-2830-0D8C116FB313}"/>
          </ac:spMkLst>
        </pc:spChg>
        <pc:spChg chg="add mod">
          <ac:chgData name="MINATO FUTOSHI" userId="06ad5bc6-d166-4f18-aa03-db86dadcea3a" providerId="ADAL" clId="{99805112-1720-44F2-BB03-664D5B59A82D}" dt="2024-03-02T21:50:30.187" v="24718" actId="1076"/>
          <ac:spMkLst>
            <pc:docMk/>
            <pc:sldMk cId="2742254140" sldId="412"/>
            <ac:spMk id="11" creationId="{F6F0E720-BF09-626E-1406-9643B4B2955F}"/>
          </ac:spMkLst>
        </pc:spChg>
        <pc:spChg chg="add mod">
          <ac:chgData name="MINATO FUTOSHI" userId="06ad5bc6-d166-4f18-aa03-db86dadcea3a" providerId="ADAL" clId="{99805112-1720-44F2-BB03-664D5B59A82D}" dt="2024-03-02T21:50:30.187" v="24718" actId="1076"/>
          <ac:spMkLst>
            <pc:docMk/>
            <pc:sldMk cId="2742254140" sldId="412"/>
            <ac:spMk id="14" creationId="{6A50011D-3E00-46CE-17F2-53A342EFD944}"/>
          </ac:spMkLst>
        </pc:spChg>
        <pc:spChg chg="add mod">
          <ac:chgData name="MINATO FUTOSHI" userId="06ad5bc6-d166-4f18-aa03-db86dadcea3a" providerId="ADAL" clId="{99805112-1720-44F2-BB03-664D5B59A82D}" dt="2024-03-02T21:51:19.027" v="24746" actId="1076"/>
          <ac:spMkLst>
            <pc:docMk/>
            <pc:sldMk cId="2742254140" sldId="412"/>
            <ac:spMk id="16" creationId="{81A97908-1398-F999-D3C3-5A2D49C1E4DA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17" creationId="{C4285719-470E-454C-AF62-8323075F1F5B}"/>
          </ac:spMkLst>
        </pc:spChg>
        <pc:spChg chg="add mod">
          <ac:chgData name="MINATO FUTOSHI" userId="06ad5bc6-d166-4f18-aa03-db86dadcea3a" providerId="ADAL" clId="{99805112-1720-44F2-BB03-664D5B59A82D}" dt="2024-03-02T21:50:00.211" v="24711" actId="20577"/>
          <ac:spMkLst>
            <pc:docMk/>
            <pc:sldMk cId="2742254140" sldId="412"/>
            <ac:spMk id="18" creationId="{76C0B2EE-91D1-19F9-E8B1-C016CB12F5C3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19" creationId="{CD9FE4EF-C4D8-49A0-B2FF-81D8DB7D8A24}"/>
          </ac:spMkLst>
        </pc:spChg>
        <pc:spChg chg="add mod">
          <ac:chgData name="MINATO FUTOSHI" userId="06ad5bc6-d166-4f18-aa03-db86dadcea3a" providerId="ADAL" clId="{99805112-1720-44F2-BB03-664D5B59A82D}" dt="2024-03-02T21:50:09.707" v="24713" actId="1076"/>
          <ac:spMkLst>
            <pc:docMk/>
            <pc:sldMk cId="2742254140" sldId="412"/>
            <ac:spMk id="20" creationId="{B65050FA-0253-FF3E-CF0C-40B969AC9195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21" creationId="{4300840D-0A0B-4512-BACA-B439D5B9C57C}"/>
          </ac:spMkLst>
        </pc:spChg>
        <pc:spChg chg="add mod">
          <ac:chgData name="MINATO FUTOSHI" userId="06ad5bc6-d166-4f18-aa03-db86dadcea3a" providerId="ADAL" clId="{99805112-1720-44F2-BB03-664D5B59A82D}" dt="2024-03-02T21:50:05.476" v="24712" actId="1076"/>
          <ac:spMkLst>
            <pc:docMk/>
            <pc:sldMk cId="2742254140" sldId="412"/>
            <ac:spMk id="22" creationId="{ACE76891-9333-FC07-5AA4-4B892F7F4195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23" creationId="{D2B78728-A580-49A7-84F9-6EF6F583ADE0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25" creationId="{38FAA1A1-D861-433F-88FA-1E9D6FD31D11}"/>
          </ac:spMkLst>
        </pc:spChg>
        <pc:spChg chg="add del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27" creationId="{8D71EDA1-87BF-4D5D-AB79-F346FD19278A}"/>
          </ac:spMkLst>
        </pc:spChg>
        <pc:spChg chg="add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32" creationId="{0E3596DD-156A-473E-9BB3-C6A29F7574E9}"/>
          </ac:spMkLst>
        </pc:spChg>
        <pc:spChg chg="add">
          <ac:chgData name="MINATO FUTOSHI" userId="06ad5bc6-d166-4f18-aa03-db86dadcea3a" providerId="ADAL" clId="{99805112-1720-44F2-BB03-664D5B59A82D}" dt="2024-03-01T05:55:41.349" v="17210" actId="26606"/>
          <ac:spMkLst>
            <pc:docMk/>
            <pc:sldMk cId="2742254140" sldId="412"/>
            <ac:spMk id="34" creationId="{2C46C4D6-C474-4E92-B52E-944C1118F7B6}"/>
          </ac:spMkLst>
        </pc:spChg>
        <pc:spChg chg="add mod">
          <ac:chgData name="MINATO FUTOSHI" userId="06ad5bc6-d166-4f18-aa03-db86dadcea3a" providerId="ADAL" clId="{99805112-1720-44F2-BB03-664D5B59A82D}" dt="2024-03-02T21:51:26.598" v="24748" actId="404"/>
          <ac:spMkLst>
            <pc:docMk/>
            <pc:sldMk cId="2742254140" sldId="412"/>
            <ac:spMk id="157" creationId="{771FB297-6149-C482-AA8E-5B44524C6FF5}"/>
          </ac:spMkLst>
        </pc:spChg>
        <pc:spChg chg="add mod">
          <ac:chgData name="MINATO FUTOSHI" userId="06ad5bc6-d166-4f18-aa03-db86dadcea3a" providerId="ADAL" clId="{99805112-1720-44F2-BB03-664D5B59A82D}" dt="2024-03-02T21:51:41.328" v="24753" actId="1076"/>
          <ac:spMkLst>
            <pc:docMk/>
            <pc:sldMk cId="2742254140" sldId="412"/>
            <ac:spMk id="158" creationId="{AF5969EC-340D-2677-73F2-D52D07C0058C}"/>
          </ac:spMkLst>
        </pc:spChg>
        <pc:spChg chg="add del mod">
          <ac:chgData name="MINATO FUTOSHI" userId="06ad5bc6-d166-4f18-aa03-db86dadcea3a" providerId="ADAL" clId="{99805112-1720-44F2-BB03-664D5B59A82D}" dt="2024-03-02T21:51:33.319" v="24750" actId="478"/>
          <ac:spMkLst>
            <pc:docMk/>
            <pc:sldMk cId="2742254140" sldId="412"/>
            <ac:spMk id="159" creationId="{6B18746F-1457-2471-D329-EE67C3E2DB72}"/>
          </ac:spMkLst>
        </pc:spChg>
        <pc:grpChg chg="add mod">
          <ac:chgData name="MINATO FUTOSHI" userId="06ad5bc6-d166-4f18-aa03-db86dadcea3a" providerId="ADAL" clId="{99805112-1720-44F2-BB03-664D5B59A82D}" dt="2024-03-01T06:03:55.249" v="17613" actId="1076"/>
          <ac:grpSpMkLst>
            <pc:docMk/>
            <pc:sldMk cId="2742254140" sldId="412"/>
            <ac:grpSpMk id="5" creationId="{ACFAD8EE-F856-C353-B797-EFF8031509F7}"/>
          </ac:grpSpMkLst>
        </pc:grpChg>
        <pc:picChg chg="add mod">
          <ac:chgData name="MINATO FUTOSHI" userId="06ad5bc6-d166-4f18-aa03-db86dadcea3a" providerId="ADAL" clId="{99805112-1720-44F2-BB03-664D5B59A82D}" dt="2024-03-01T05:54:46.372" v="17177" actId="164"/>
          <ac:picMkLst>
            <pc:docMk/>
            <pc:sldMk cId="2742254140" sldId="412"/>
            <ac:picMk id="10" creationId="{5E31A793-51D9-38AD-7495-89FD6CBB2B96}"/>
          </ac:picMkLst>
        </pc:picChg>
        <pc:picChg chg="add mod">
          <ac:chgData name="MINATO FUTOSHI" userId="06ad5bc6-d166-4f18-aa03-db86dadcea3a" providerId="ADAL" clId="{99805112-1720-44F2-BB03-664D5B59A82D}" dt="2024-03-02T21:51:08.471" v="24742" actId="1076"/>
          <ac:picMkLst>
            <pc:docMk/>
            <pc:sldMk cId="2742254140" sldId="412"/>
            <ac:picMk id="13" creationId="{24047FA9-3BD1-5B8B-2EA0-CD828E9B5B85}"/>
          </ac:picMkLst>
        </pc:picChg>
        <pc:picChg chg="add mod">
          <ac:chgData name="MINATO FUTOSHI" userId="06ad5bc6-d166-4f18-aa03-db86dadcea3a" providerId="ADAL" clId="{99805112-1720-44F2-BB03-664D5B59A82D}" dt="2024-03-01T05:57:45.013" v="17247"/>
          <ac:picMkLst>
            <pc:docMk/>
            <pc:sldMk cId="2742254140" sldId="412"/>
            <ac:picMk id="15" creationId="{F515DFB1-1529-EFB4-7930-6F9EE982D98D}"/>
          </ac:picMkLst>
        </pc:picChg>
        <pc:picChg chg="add mod">
          <ac:chgData name="MINATO FUTOSHI" userId="06ad5bc6-d166-4f18-aa03-db86dadcea3a" providerId="ADAL" clId="{99805112-1720-44F2-BB03-664D5B59A82D}" dt="2024-03-02T21:50:30.187" v="24718" actId="1076"/>
          <ac:picMkLst>
            <pc:docMk/>
            <pc:sldMk cId="2742254140" sldId="412"/>
            <ac:picMk id="4098" creationId="{84057DEA-6D6B-867F-0FBD-D6E0C0578F95}"/>
          </ac:picMkLst>
        </pc:picChg>
        <pc:picChg chg="add mod">
          <ac:chgData name="MINATO FUTOSHI" userId="06ad5bc6-d166-4f18-aa03-db86dadcea3a" providerId="ADAL" clId="{99805112-1720-44F2-BB03-664D5B59A82D}" dt="2024-03-02T21:51:10.988" v="24744" actId="1076"/>
          <ac:picMkLst>
            <pc:docMk/>
            <pc:sldMk cId="2742254140" sldId="412"/>
            <ac:picMk id="4100" creationId="{06790711-516C-CE96-6ACA-F67A475CBC86}"/>
          </ac:picMkLst>
        </pc:picChg>
        <pc:picChg chg="add mod">
          <ac:chgData name="MINATO FUTOSHI" userId="06ad5bc6-d166-4f18-aa03-db86dadcea3a" providerId="ADAL" clId="{99805112-1720-44F2-BB03-664D5B59A82D}" dt="2024-03-02T21:51:19.027" v="24746" actId="1076"/>
          <ac:picMkLst>
            <pc:docMk/>
            <pc:sldMk cId="2742254140" sldId="412"/>
            <ac:picMk id="4102" creationId="{ED7AF26D-57F6-EF08-905E-9F177166D77B}"/>
          </ac:picMkLst>
        </pc:picChg>
        <pc:cxnChg chg="add mod">
          <ac:chgData name="MINATO FUTOSHI" userId="06ad5bc6-d166-4f18-aa03-db86dadcea3a" providerId="ADAL" clId="{99805112-1720-44F2-BB03-664D5B59A82D}" dt="2024-03-02T21:49:44.646" v="24701" actId="14100"/>
          <ac:cxnSpMkLst>
            <pc:docMk/>
            <pc:sldMk cId="2742254140" sldId="412"/>
            <ac:cxnSpMk id="12" creationId="{F7504B72-AE3B-7C29-C2CF-A4ED46EAB1D3}"/>
          </ac:cxnSpMkLst>
        </pc:cxnChg>
      </pc:sldChg>
      <pc:sldChg chg="addSp delSp modSp new mod">
        <pc:chgData name="MINATO FUTOSHI" userId="06ad5bc6-d166-4f18-aa03-db86dadcea3a" providerId="ADAL" clId="{99805112-1720-44F2-BB03-664D5B59A82D}" dt="2024-03-02T22:51:33.412" v="25349" actId="1076"/>
        <pc:sldMkLst>
          <pc:docMk/>
          <pc:sldMk cId="4000377673" sldId="413"/>
        </pc:sldMkLst>
        <pc:spChg chg="add mod">
          <ac:chgData name="MINATO FUTOSHI" userId="06ad5bc6-d166-4f18-aa03-db86dadcea3a" providerId="ADAL" clId="{99805112-1720-44F2-BB03-664D5B59A82D}" dt="2024-03-02T22:51:33.412" v="25349" actId="1076"/>
          <ac:spMkLst>
            <pc:docMk/>
            <pc:sldMk cId="4000377673" sldId="413"/>
            <ac:spMk id="3" creationId="{20176215-47FE-B0A7-3F93-7F3639AC7B2D}"/>
          </ac:spMkLst>
        </pc:spChg>
        <pc:spChg chg="add mod">
          <ac:chgData name="MINATO FUTOSHI" userId="06ad5bc6-d166-4f18-aa03-db86dadcea3a" providerId="ADAL" clId="{99805112-1720-44F2-BB03-664D5B59A82D}" dt="2024-03-01T06:47:09.019" v="19052" actId="20577"/>
          <ac:spMkLst>
            <pc:docMk/>
            <pc:sldMk cId="4000377673" sldId="413"/>
            <ac:spMk id="4" creationId="{71192C5D-00B8-30F2-5997-1396D728A210}"/>
          </ac:spMkLst>
        </pc:spChg>
        <pc:spChg chg="add mod">
          <ac:chgData name="MINATO FUTOSHI" userId="06ad5bc6-d166-4f18-aa03-db86dadcea3a" providerId="ADAL" clId="{99805112-1720-44F2-BB03-664D5B59A82D}" dt="2024-03-01T07:13:08.139" v="19505" actId="115"/>
          <ac:spMkLst>
            <pc:docMk/>
            <pc:sldMk cId="4000377673" sldId="413"/>
            <ac:spMk id="5" creationId="{0CBD5CCA-840D-BE01-4A18-663DCADC54E2}"/>
          </ac:spMkLst>
        </pc:spChg>
        <pc:spChg chg="add del mod">
          <ac:chgData name="MINATO FUTOSHI" userId="06ad5bc6-d166-4f18-aa03-db86dadcea3a" providerId="ADAL" clId="{99805112-1720-44F2-BB03-664D5B59A82D}" dt="2024-03-01T06:43:45.457" v="18892" actId="478"/>
          <ac:spMkLst>
            <pc:docMk/>
            <pc:sldMk cId="4000377673" sldId="413"/>
            <ac:spMk id="6" creationId="{73CCE70F-8E8D-005D-9516-493C81639AFA}"/>
          </ac:spMkLst>
        </pc:spChg>
        <pc:spChg chg="add mod">
          <ac:chgData name="MINATO FUTOSHI" userId="06ad5bc6-d166-4f18-aa03-db86dadcea3a" providerId="ADAL" clId="{99805112-1720-44F2-BB03-664D5B59A82D}" dt="2024-03-02T22:51:30.855" v="25348" actId="1076"/>
          <ac:spMkLst>
            <pc:docMk/>
            <pc:sldMk cId="4000377673" sldId="413"/>
            <ac:spMk id="6" creationId="{EE6CEF1B-8EA5-6BFA-DBD4-B7C37E5AEAE3}"/>
          </ac:spMkLst>
        </pc:spChg>
        <pc:spChg chg="add mod">
          <ac:chgData name="MINATO FUTOSHI" userId="06ad5bc6-d166-4f18-aa03-db86dadcea3a" providerId="ADAL" clId="{99805112-1720-44F2-BB03-664D5B59A82D}" dt="2024-03-01T07:17:38.513" v="19574" actId="1076"/>
          <ac:spMkLst>
            <pc:docMk/>
            <pc:sldMk cId="4000377673" sldId="413"/>
            <ac:spMk id="8" creationId="{99CFCAB5-EA8D-19E5-9F43-D03C273C8B5E}"/>
          </ac:spMkLst>
        </pc:spChg>
        <pc:spChg chg="add del mod">
          <ac:chgData name="MINATO FUTOSHI" userId="06ad5bc6-d166-4f18-aa03-db86dadcea3a" providerId="ADAL" clId="{99805112-1720-44F2-BB03-664D5B59A82D}" dt="2024-03-01T06:43:49.353" v="18894" actId="21"/>
          <ac:spMkLst>
            <pc:docMk/>
            <pc:sldMk cId="4000377673" sldId="413"/>
            <ac:spMk id="9" creationId="{61B5E4C4-F224-8698-F5EA-FE85B9D6EB92}"/>
          </ac:spMkLst>
        </pc:spChg>
        <pc:spChg chg="add del mod">
          <ac:chgData name="MINATO FUTOSHI" userId="06ad5bc6-d166-4f18-aa03-db86dadcea3a" providerId="ADAL" clId="{99805112-1720-44F2-BB03-664D5B59A82D}" dt="2024-03-01T06:43:45.457" v="18892" actId="478"/>
          <ac:spMkLst>
            <pc:docMk/>
            <pc:sldMk cId="4000377673" sldId="413"/>
            <ac:spMk id="10" creationId="{922CC188-988C-183C-767B-664BCB9BDD8F}"/>
          </ac:spMkLst>
        </pc:spChg>
        <pc:spChg chg="add mod">
          <ac:chgData name="MINATO FUTOSHI" userId="06ad5bc6-d166-4f18-aa03-db86dadcea3a" providerId="ADAL" clId="{99805112-1720-44F2-BB03-664D5B59A82D}" dt="2024-03-01T06:52:39.507" v="19406" actId="20577"/>
          <ac:spMkLst>
            <pc:docMk/>
            <pc:sldMk cId="4000377673" sldId="413"/>
            <ac:spMk id="11" creationId="{27B62EEA-3386-B727-6065-2B4753CF8E4B}"/>
          </ac:spMkLst>
        </pc:spChg>
        <pc:spChg chg="add del mod">
          <ac:chgData name="MINATO FUTOSHI" userId="06ad5bc6-d166-4f18-aa03-db86dadcea3a" providerId="ADAL" clId="{99805112-1720-44F2-BB03-664D5B59A82D}" dt="2024-03-01T06:43:45.457" v="18892" actId="478"/>
          <ac:spMkLst>
            <pc:docMk/>
            <pc:sldMk cId="4000377673" sldId="413"/>
            <ac:spMk id="13" creationId="{9125C2E5-26E1-35F2-9CF2-0824090E45F4}"/>
          </ac:spMkLst>
        </pc:spChg>
        <pc:spChg chg="add mod">
          <ac:chgData name="MINATO FUTOSHI" userId="06ad5bc6-d166-4f18-aa03-db86dadcea3a" providerId="ADAL" clId="{99805112-1720-44F2-BB03-664D5B59A82D}" dt="2024-03-01T06:51:41.809" v="19370" actId="1076"/>
          <ac:spMkLst>
            <pc:docMk/>
            <pc:sldMk cId="4000377673" sldId="413"/>
            <ac:spMk id="14" creationId="{CB8D26D2-EBC3-C096-41C1-0E4ACCB5BA58}"/>
          </ac:spMkLst>
        </pc:spChg>
        <pc:spChg chg="add del mod">
          <ac:chgData name="MINATO FUTOSHI" userId="06ad5bc6-d166-4f18-aa03-db86dadcea3a" providerId="ADAL" clId="{99805112-1720-44F2-BB03-664D5B59A82D}" dt="2024-03-01T06:43:45.457" v="18892" actId="478"/>
          <ac:spMkLst>
            <pc:docMk/>
            <pc:sldMk cId="4000377673" sldId="413"/>
            <ac:spMk id="15" creationId="{CF35D7E9-CCE5-52DA-CB4B-AAC12FD4FCF8}"/>
          </ac:spMkLst>
        </pc:spChg>
        <pc:spChg chg="add mod">
          <ac:chgData name="MINATO FUTOSHI" userId="06ad5bc6-d166-4f18-aa03-db86dadcea3a" providerId="ADAL" clId="{99805112-1720-44F2-BB03-664D5B59A82D}" dt="2024-03-01T06:51:36.792" v="19369" actId="1076"/>
          <ac:spMkLst>
            <pc:docMk/>
            <pc:sldMk cId="4000377673" sldId="413"/>
            <ac:spMk id="16" creationId="{A4394DBA-AD40-5D44-1304-B7C7DDC8615E}"/>
          </ac:spMkLst>
        </pc:spChg>
        <pc:spChg chg="add del mod">
          <ac:chgData name="MINATO FUTOSHI" userId="06ad5bc6-d166-4f18-aa03-db86dadcea3a" providerId="ADAL" clId="{99805112-1720-44F2-BB03-664D5B59A82D}" dt="2024-03-01T06:43:45.457" v="18892" actId="478"/>
          <ac:spMkLst>
            <pc:docMk/>
            <pc:sldMk cId="4000377673" sldId="413"/>
            <ac:spMk id="17" creationId="{DE8120AE-B835-C9CB-BDBC-E2DBA94DABC5}"/>
          </ac:spMkLst>
        </pc:spChg>
        <pc:spChg chg="add mod">
          <ac:chgData name="MINATO FUTOSHI" userId="06ad5bc6-d166-4f18-aa03-db86dadcea3a" providerId="ADAL" clId="{99805112-1720-44F2-BB03-664D5B59A82D}" dt="2024-03-01T06:52:51.642" v="19410" actId="14100"/>
          <ac:spMkLst>
            <pc:docMk/>
            <pc:sldMk cId="4000377673" sldId="413"/>
            <ac:spMk id="18" creationId="{AFDBA38B-DCEF-E8F9-2563-1AB16495E8E1}"/>
          </ac:spMkLst>
        </pc:spChg>
      </pc:sldChg>
      <pc:sldChg chg="addSp modSp new mod">
        <pc:chgData name="MINATO FUTOSHI" userId="06ad5bc6-d166-4f18-aa03-db86dadcea3a" providerId="ADAL" clId="{99805112-1720-44F2-BB03-664D5B59A82D}" dt="2024-03-01T08:00:50.382" v="21462" actId="1076"/>
        <pc:sldMkLst>
          <pc:docMk/>
          <pc:sldMk cId="4236513691" sldId="414"/>
        </pc:sldMkLst>
        <pc:spChg chg="add mod">
          <ac:chgData name="MINATO FUTOSHI" userId="06ad5bc6-d166-4f18-aa03-db86dadcea3a" providerId="ADAL" clId="{99805112-1720-44F2-BB03-664D5B59A82D}" dt="2024-03-01T08:00:50.382" v="21462" actId="1076"/>
          <ac:spMkLst>
            <pc:docMk/>
            <pc:sldMk cId="4236513691" sldId="414"/>
            <ac:spMk id="3" creationId="{E06B6000-9ABE-1698-A45E-F20000338587}"/>
          </ac:spMkLst>
        </pc:spChg>
      </pc:sldChg>
      <pc:sldChg chg="addSp delSp modSp add mod">
        <pc:chgData name="MINATO FUTOSHI" userId="06ad5bc6-d166-4f18-aa03-db86dadcea3a" providerId="ADAL" clId="{99805112-1720-44F2-BB03-664D5B59A82D}" dt="2024-03-02T22:51:06.614" v="25346" actId="1076"/>
        <pc:sldMkLst>
          <pc:docMk/>
          <pc:sldMk cId="2616168951" sldId="415"/>
        </pc:sldMkLst>
        <pc:spChg chg="add mod">
          <ac:chgData name="MINATO FUTOSHI" userId="06ad5bc6-d166-4f18-aa03-db86dadcea3a" providerId="ADAL" clId="{99805112-1720-44F2-BB03-664D5B59A82D}" dt="2024-03-02T22:51:06.614" v="25346" actId="1076"/>
          <ac:spMkLst>
            <pc:docMk/>
            <pc:sldMk cId="2616168951" sldId="415"/>
            <ac:spMk id="3" creationId="{F9AE7284-F3E8-2364-2849-DCBDC342AC9B}"/>
          </ac:spMkLst>
        </pc:spChg>
        <pc:spChg chg="del">
          <ac:chgData name="MINATO FUTOSHI" userId="06ad5bc6-d166-4f18-aa03-db86dadcea3a" providerId="ADAL" clId="{99805112-1720-44F2-BB03-664D5B59A82D}" dt="2024-03-02T02:10:15.907" v="23556" actId="478"/>
          <ac:spMkLst>
            <pc:docMk/>
            <pc:sldMk cId="2616168951" sldId="415"/>
            <ac:spMk id="3" creationId="{FC0B7355-C194-EE70-394B-131F6CF8A028}"/>
          </ac:spMkLst>
        </pc:spChg>
        <pc:spChg chg="mod">
          <ac:chgData name="MINATO FUTOSHI" userId="06ad5bc6-d166-4f18-aa03-db86dadcea3a" providerId="ADAL" clId="{99805112-1720-44F2-BB03-664D5B59A82D}" dt="2024-03-02T02:14:46.337" v="23674" actId="20577"/>
          <ac:spMkLst>
            <pc:docMk/>
            <pc:sldMk cId="2616168951" sldId="415"/>
            <ac:spMk id="4" creationId="{6440A1AB-BC62-5D88-AE18-90D16974A546}"/>
          </ac:spMkLst>
        </pc:spChg>
        <pc:spChg chg="mod">
          <ac:chgData name="MINATO FUTOSHI" userId="06ad5bc6-d166-4f18-aa03-db86dadcea3a" providerId="ADAL" clId="{99805112-1720-44F2-BB03-664D5B59A82D}" dt="2024-03-02T02:10:13.284" v="23555" actId="14100"/>
          <ac:spMkLst>
            <pc:docMk/>
            <pc:sldMk cId="2616168951" sldId="415"/>
            <ac:spMk id="5" creationId="{71362E19-4989-6F8E-27C3-CB6C7D712060}"/>
          </ac:spMkLst>
        </pc:spChg>
        <pc:spChg chg="add mod">
          <ac:chgData name="MINATO FUTOSHI" userId="06ad5bc6-d166-4f18-aa03-db86dadcea3a" providerId="ADAL" clId="{99805112-1720-44F2-BB03-664D5B59A82D}" dt="2024-03-02T22:51:02.813" v="25344" actId="1076"/>
          <ac:spMkLst>
            <pc:docMk/>
            <pc:sldMk cId="2616168951" sldId="415"/>
            <ac:spMk id="6" creationId="{71E5ED9D-8232-91B4-711E-FBAD51257CCB}"/>
          </ac:spMkLst>
        </pc:spChg>
        <pc:spChg chg="add del mod">
          <ac:chgData name="MINATO FUTOSHI" userId="06ad5bc6-d166-4f18-aa03-db86dadcea3a" providerId="ADAL" clId="{99805112-1720-44F2-BB03-664D5B59A82D}" dt="2024-03-02T02:10:43.995" v="23563" actId="478"/>
          <ac:spMkLst>
            <pc:docMk/>
            <pc:sldMk cId="2616168951" sldId="415"/>
            <ac:spMk id="7" creationId="{F0B532DE-9B2F-45BB-C8FF-43E571E185E9}"/>
          </ac:spMkLst>
        </pc:spChg>
        <pc:spChg chg="del">
          <ac:chgData name="MINATO FUTOSHI" userId="06ad5bc6-d166-4f18-aa03-db86dadcea3a" providerId="ADAL" clId="{99805112-1720-44F2-BB03-664D5B59A82D}" dt="2024-03-02T02:11:52.668" v="23594" actId="478"/>
          <ac:spMkLst>
            <pc:docMk/>
            <pc:sldMk cId="2616168951" sldId="415"/>
            <ac:spMk id="8" creationId="{7FB71BEF-58B2-4FC9-EB9B-73B303883D4B}"/>
          </ac:spMkLst>
        </pc:spChg>
        <pc:spChg chg="add del mod">
          <ac:chgData name="MINATO FUTOSHI" userId="06ad5bc6-d166-4f18-aa03-db86dadcea3a" providerId="ADAL" clId="{99805112-1720-44F2-BB03-664D5B59A82D}" dt="2024-03-02T02:10:44.008" v="23565"/>
          <ac:spMkLst>
            <pc:docMk/>
            <pc:sldMk cId="2616168951" sldId="415"/>
            <ac:spMk id="9" creationId="{6E2F2EEE-5D89-35A2-EEB1-7C3674A4C04C}"/>
          </ac:spMkLst>
        </pc:spChg>
        <pc:spChg chg="mod">
          <ac:chgData name="MINATO FUTOSHI" userId="06ad5bc6-d166-4f18-aa03-db86dadcea3a" providerId="ADAL" clId="{99805112-1720-44F2-BB03-664D5B59A82D}" dt="2024-03-02T02:12:13.275" v="23606" actId="1076"/>
          <ac:spMkLst>
            <pc:docMk/>
            <pc:sldMk cId="2616168951" sldId="415"/>
            <ac:spMk id="11" creationId="{1002DA9C-86BA-EC02-7F32-07330A6179AB}"/>
          </ac:spMkLst>
        </pc:spChg>
        <pc:spChg chg="mod">
          <ac:chgData name="MINATO FUTOSHI" userId="06ad5bc6-d166-4f18-aa03-db86dadcea3a" providerId="ADAL" clId="{99805112-1720-44F2-BB03-664D5B59A82D}" dt="2024-03-02T02:14:16.398" v="23661" actId="1076"/>
          <ac:spMkLst>
            <pc:docMk/>
            <pc:sldMk cId="2616168951" sldId="415"/>
            <ac:spMk id="12" creationId="{8CF89BBC-EAAF-E148-DFEE-E0F308E844AB}"/>
          </ac:spMkLst>
        </pc:spChg>
        <pc:spChg chg="mod">
          <ac:chgData name="MINATO FUTOSHI" userId="06ad5bc6-d166-4f18-aa03-db86dadcea3a" providerId="ADAL" clId="{99805112-1720-44F2-BB03-664D5B59A82D}" dt="2024-03-02T02:12:43.251" v="23629" actId="404"/>
          <ac:spMkLst>
            <pc:docMk/>
            <pc:sldMk cId="2616168951" sldId="415"/>
            <ac:spMk id="13" creationId="{6EC1D0FD-933B-7B55-00B3-A7CBFBC09CEB}"/>
          </ac:spMkLst>
        </pc:spChg>
        <pc:spChg chg="mod">
          <ac:chgData name="MINATO FUTOSHI" userId="06ad5bc6-d166-4f18-aa03-db86dadcea3a" providerId="ADAL" clId="{99805112-1720-44F2-BB03-664D5B59A82D}" dt="2024-03-02T02:11:57.661" v="23596" actId="1076"/>
          <ac:spMkLst>
            <pc:docMk/>
            <pc:sldMk cId="2616168951" sldId="415"/>
            <ac:spMk id="14" creationId="{7A7B80D3-0A5D-19EE-838E-87C4CD25D44B}"/>
          </ac:spMkLst>
        </pc:spChg>
        <pc:spChg chg="mod">
          <ac:chgData name="MINATO FUTOSHI" userId="06ad5bc6-d166-4f18-aa03-db86dadcea3a" providerId="ADAL" clId="{99805112-1720-44F2-BB03-664D5B59A82D}" dt="2024-03-02T02:14:19.090" v="23662" actId="14100"/>
          <ac:spMkLst>
            <pc:docMk/>
            <pc:sldMk cId="2616168951" sldId="415"/>
            <ac:spMk id="15" creationId="{49E710A5-F498-98A3-4542-86372F6814B9}"/>
          </ac:spMkLst>
        </pc:spChg>
        <pc:spChg chg="mod">
          <ac:chgData name="MINATO FUTOSHI" userId="06ad5bc6-d166-4f18-aa03-db86dadcea3a" providerId="ADAL" clId="{99805112-1720-44F2-BB03-664D5B59A82D}" dt="2024-03-02T02:14:54.308" v="23676" actId="1076"/>
          <ac:spMkLst>
            <pc:docMk/>
            <pc:sldMk cId="2616168951" sldId="415"/>
            <ac:spMk id="16" creationId="{3364A23F-297C-FD90-23ED-67505F794131}"/>
          </ac:spMkLst>
        </pc:spChg>
        <pc:spChg chg="mod">
          <ac:chgData name="MINATO FUTOSHI" userId="06ad5bc6-d166-4f18-aa03-db86dadcea3a" providerId="ADAL" clId="{99805112-1720-44F2-BB03-664D5B59A82D}" dt="2024-03-02T22:51:04.824" v="25345" actId="1076"/>
          <ac:spMkLst>
            <pc:docMk/>
            <pc:sldMk cId="2616168951" sldId="415"/>
            <ac:spMk id="18" creationId="{42E0621C-6674-A889-821B-5D732ED8C214}"/>
          </ac:spMkLst>
        </pc:spChg>
        <pc:spChg chg="add mod">
          <ac:chgData name="MINATO FUTOSHI" userId="06ad5bc6-d166-4f18-aa03-db86dadcea3a" providerId="ADAL" clId="{99805112-1720-44F2-BB03-664D5B59A82D}" dt="2024-03-02T02:14:08.838" v="23659" actId="1076"/>
          <ac:spMkLst>
            <pc:docMk/>
            <pc:sldMk cId="2616168951" sldId="415"/>
            <ac:spMk id="19" creationId="{2DDEBF92-8833-D866-8F93-77269207A7C7}"/>
          </ac:spMkLst>
        </pc:spChg>
        <pc:spChg chg="add mod">
          <ac:chgData name="MINATO FUTOSHI" userId="06ad5bc6-d166-4f18-aa03-db86dadcea3a" providerId="ADAL" clId="{99805112-1720-44F2-BB03-664D5B59A82D}" dt="2024-03-02T02:14:21.921" v="23663" actId="1076"/>
          <ac:spMkLst>
            <pc:docMk/>
            <pc:sldMk cId="2616168951" sldId="415"/>
            <ac:spMk id="21" creationId="{CBC3D146-E0C1-0D6F-6D73-318F75B25EC6}"/>
          </ac:spMkLst>
        </pc:spChg>
        <pc:spChg chg="add mod">
          <ac:chgData name="MINATO FUTOSHI" userId="06ad5bc6-d166-4f18-aa03-db86dadcea3a" providerId="ADAL" clId="{99805112-1720-44F2-BB03-664D5B59A82D}" dt="2024-03-02T02:14:24.634" v="23664" actId="1076"/>
          <ac:spMkLst>
            <pc:docMk/>
            <pc:sldMk cId="2616168951" sldId="415"/>
            <ac:spMk id="22" creationId="{C6203191-CCF2-7BDA-6AC4-FC53D338160A}"/>
          </ac:spMkLst>
        </pc:spChg>
        <pc:spChg chg="add mod">
          <ac:chgData name="MINATO FUTOSHI" userId="06ad5bc6-d166-4f18-aa03-db86dadcea3a" providerId="ADAL" clId="{99805112-1720-44F2-BB03-664D5B59A82D}" dt="2024-03-02T02:14:25.704" v="23665" actId="1076"/>
          <ac:spMkLst>
            <pc:docMk/>
            <pc:sldMk cId="2616168951" sldId="415"/>
            <ac:spMk id="23" creationId="{173AC3E4-2879-70E2-06EC-4D906A653DFD}"/>
          </ac:spMkLst>
        </pc:spChg>
        <pc:grpChg chg="add mod">
          <ac:chgData name="MINATO FUTOSHI" userId="06ad5bc6-d166-4f18-aa03-db86dadcea3a" providerId="ADAL" clId="{99805112-1720-44F2-BB03-664D5B59A82D}" dt="2024-03-02T02:12:49.808" v="23631" actId="1076"/>
          <ac:grpSpMkLst>
            <pc:docMk/>
            <pc:sldMk cId="2616168951" sldId="415"/>
            <ac:grpSpMk id="10" creationId="{D3CF3F6B-D3F2-F7DA-8EB8-ADFFC547798B}"/>
          </ac:grpSpMkLst>
        </pc:grpChg>
      </pc:sldChg>
      <pc:sldChg chg="addSp delSp modSp new mod">
        <pc:chgData name="MINATO FUTOSHI" userId="06ad5bc6-d166-4f18-aa03-db86dadcea3a" providerId="ADAL" clId="{99805112-1720-44F2-BB03-664D5B59A82D}" dt="2024-03-02T21:29:57.652" v="24329" actId="208"/>
        <pc:sldMkLst>
          <pc:docMk/>
          <pc:sldMk cId="2873231412" sldId="416"/>
        </pc:sldMkLst>
        <pc:spChg chg="add mod">
          <ac:chgData name="MINATO FUTOSHI" userId="06ad5bc6-d166-4f18-aa03-db86dadcea3a" providerId="ADAL" clId="{99805112-1720-44F2-BB03-664D5B59A82D}" dt="2024-03-02T21:22:11.366" v="24031" actId="1076"/>
          <ac:spMkLst>
            <pc:docMk/>
            <pc:sldMk cId="2873231412" sldId="416"/>
            <ac:spMk id="3" creationId="{EEF42B4D-C846-9580-C171-5C8E44B8AEE3}"/>
          </ac:spMkLst>
        </pc:spChg>
        <pc:spChg chg="add mod">
          <ac:chgData name="MINATO FUTOSHI" userId="06ad5bc6-d166-4f18-aa03-db86dadcea3a" providerId="ADAL" clId="{99805112-1720-44F2-BB03-664D5B59A82D}" dt="2024-03-02T21:22:30.507" v="24038" actId="14100"/>
          <ac:spMkLst>
            <pc:docMk/>
            <pc:sldMk cId="2873231412" sldId="416"/>
            <ac:spMk id="4" creationId="{117B871D-9360-3CD4-CACD-78B867EA1074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7" creationId="{ACDF22E2-DA37-3DE5-2B0B-0D8964A48C15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0" creationId="{89075EE4-F741-0463-D4D5-AC23C60F04E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1" creationId="{84A09A07-0C05-7C41-F7A9-0502C47AF0F6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" creationId="{4A933BB8-281A-A9EF-1F00-FB17AB98F73E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5" creationId="{B98BD83F-221C-3868-3FEE-FCB9EC723DAB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6" creationId="{ED708628-8BC4-B08D-45AE-46732F1F910D}"/>
          </ac:spMkLst>
        </pc:spChg>
        <pc:spChg chg="add mod">
          <ac:chgData name="MINATO FUTOSHI" userId="06ad5bc6-d166-4f18-aa03-db86dadcea3a" providerId="ADAL" clId="{99805112-1720-44F2-BB03-664D5B59A82D}" dt="2024-03-02T21:21:19.406" v="24022" actId="1076"/>
          <ac:spMkLst>
            <pc:docMk/>
            <pc:sldMk cId="2873231412" sldId="416"/>
            <ac:spMk id="19" creationId="{8F9DDEF8-D9F6-BC9C-C147-78AC653ADE6A}"/>
          </ac:spMkLst>
        </pc:spChg>
        <pc:spChg chg="add mod">
          <ac:chgData name="MINATO FUTOSHI" userId="06ad5bc6-d166-4f18-aa03-db86dadcea3a" providerId="ADAL" clId="{99805112-1720-44F2-BB03-664D5B59A82D}" dt="2024-03-02T21:21:19.406" v="24022" actId="1076"/>
          <ac:spMkLst>
            <pc:docMk/>
            <pc:sldMk cId="2873231412" sldId="416"/>
            <ac:spMk id="20" creationId="{418AA199-D564-E467-1726-646318BC3235}"/>
          </ac:spMkLst>
        </pc:spChg>
        <pc:spChg chg="add mod">
          <ac:chgData name="MINATO FUTOSHI" userId="06ad5bc6-d166-4f18-aa03-db86dadcea3a" providerId="ADAL" clId="{99805112-1720-44F2-BB03-664D5B59A82D}" dt="2024-03-02T21:22:24.145" v="24035" actId="1076"/>
          <ac:spMkLst>
            <pc:docMk/>
            <pc:sldMk cId="2873231412" sldId="416"/>
            <ac:spMk id="21" creationId="{EAFCFAC6-A63A-59A2-FF6E-89F0657A4B60}"/>
          </ac:spMkLst>
        </pc:spChg>
        <pc:spChg chg="add mod">
          <ac:chgData name="MINATO FUTOSHI" userId="06ad5bc6-d166-4f18-aa03-db86dadcea3a" providerId="ADAL" clId="{99805112-1720-44F2-BB03-664D5B59A82D}" dt="2024-03-02T21:21:19.406" v="24022" actId="1076"/>
          <ac:spMkLst>
            <pc:docMk/>
            <pc:sldMk cId="2873231412" sldId="416"/>
            <ac:spMk id="22" creationId="{175E6639-8AA2-1B07-4B96-329A907109C1}"/>
          </ac:spMkLst>
        </pc:spChg>
        <pc:spChg chg="add mod">
          <ac:chgData name="MINATO FUTOSHI" userId="06ad5bc6-d166-4f18-aa03-db86dadcea3a" providerId="ADAL" clId="{99805112-1720-44F2-BB03-664D5B59A82D}" dt="2024-03-02T21:21:19.406" v="24022" actId="1076"/>
          <ac:spMkLst>
            <pc:docMk/>
            <pc:sldMk cId="2873231412" sldId="416"/>
            <ac:spMk id="23" creationId="{347B2E75-64E6-3E66-D80B-7247FB55DFBC}"/>
          </ac:spMkLst>
        </pc:spChg>
        <pc:spChg chg="add mod">
          <ac:chgData name="MINATO FUTOSHI" userId="06ad5bc6-d166-4f18-aa03-db86dadcea3a" providerId="ADAL" clId="{99805112-1720-44F2-BB03-664D5B59A82D}" dt="2024-03-02T21:22:27.474" v="24036" actId="1076"/>
          <ac:spMkLst>
            <pc:docMk/>
            <pc:sldMk cId="2873231412" sldId="416"/>
            <ac:spMk id="24" creationId="{CD3D1D1C-863B-2913-4B55-67F7F050982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5" creationId="{2EC0C603-5232-41D1-77C3-E84A5322EEAB}"/>
          </ac:spMkLst>
        </pc:spChg>
        <pc:spChg chg="add mod">
          <ac:chgData name="MINATO FUTOSHI" userId="06ad5bc6-d166-4f18-aa03-db86dadcea3a" providerId="ADAL" clId="{99805112-1720-44F2-BB03-664D5B59A82D}" dt="2024-03-02T21:22:15.879" v="24033" actId="1076"/>
          <ac:spMkLst>
            <pc:docMk/>
            <pc:sldMk cId="2873231412" sldId="416"/>
            <ac:spMk id="26" creationId="{841ABB90-C4A2-C077-6869-FEEF320433DF}"/>
          </ac:spMkLst>
        </pc:spChg>
        <pc:spChg chg="add mod">
          <ac:chgData name="MINATO FUTOSHI" userId="06ad5bc6-d166-4f18-aa03-db86dadcea3a" providerId="ADAL" clId="{99805112-1720-44F2-BB03-664D5B59A82D}" dt="2024-03-02T21:22:13.016" v="24032" actId="1076"/>
          <ac:spMkLst>
            <pc:docMk/>
            <pc:sldMk cId="2873231412" sldId="416"/>
            <ac:spMk id="27" creationId="{3E266AF8-9819-A8EE-35D7-4CDC5DB188F8}"/>
          </ac:spMkLst>
        </pc:spChg>
        <pc:spChg chg="add mod">
          <ac:chgData name="MINATO FUTOSHI" userId="06ad5bc6-d166-4f18-aa03-db86dadcea3a" providerId="ADAL" clId="{99805112-1720-44F2-BB03-664D5B59A82D}" dt="2024-03-02T21:22:20.781" v="24034" actId="1076"/>
          <ac:spMkLst>
            <pc:docMk/>
            <pc:sldMk cId="2873231412" sldId="416"/>
            <ac:spMk id="28" creationId="{EEDEE8FE-C7C9-A30E-9BC9-D253C3F2F09D}"/>
          </ac:spMkLst>
        </pc:spChg>
        <pc:spChg chg="add mod">
          <ac:chgData name="MINATO FUTOSHI" userId="06ad5bc6-d166-4f18-aa03-db86dadcea3a" providerId="ADAL" clId="{99805112-1720-44F2-BB03-664D5B59A82D}" dt="2024-03-02T21:22:20.781" v="24034" actId="1076"/>
          <ac:spMkLst>
            <pc:docMk/>
            <pc:sldMk cId="2873231412" sldId="416"/>
            <ac:spMk id="29" creationId="{27AB0682-221D-BC75-798A-10AC0160AEB6}"/>
          </ac:spMkLst>
        </pc:spChg>
        <pc:spChg chg="add mod">
          <ac:chgData name="MINATO FUTOSHI" userId="06ad5bc6-d166-4f18-aa03-db86dadcea3a" providerId="ADAL" clId="{99805112-1720-44F2-BB03-664D5B59A82D}" dt="2024-03-02T21:17:31.192" v="23974" actId="1076"/>
          <ac:spMkLst>
            <pc:docMk/>
            <pc:sldMk cId="2873231412" sldId="416"/>
            <ac:spMk id="30" creationId="{18A97147-41D1-4C5A-3678-04D76E1E34CD}"/>
          </ac:spMkLst>
        </pc:spChg>
        <pc:spChg chg="add del mod">
          <ac:chgData name="MINATO FUTOSHI" userId="06ad5bc6-d166-4f18-aa03-db86dadcea3a" providerId="ADAL" clId="{99805112-1720-44F2-BB03-664D5B59A82D}" dt="2024-03-02T21:17:16.594" v="23970" actId="478"/>
          <ac:spMkLst>
            <pc:docMk/>
            <pc:sldMk cId="2873231412" sldId="416"/>
            <ac:spMk id="31" creationId="{7587F210-33C2-327D-D2D6-DF4324FB3F3F}"/>
          </ac:spMkLst>
        </pc:spChg>
        <pc:spChg chg="add del mod">
          <ac:chgData name="MINATO FUTOSHI" userId="06ad5bc6-d166-4f18-aa03-db86dadcea3a" providerId="ADAL" clId="{99805112-1720-44F2-BB03-664D5B59A82D}" dt="2024-03-02T21:17:19.131" v="23971" actId="478"/>
          <ac:spMkLst>
            <pc:docMk/>
            <pc:sldMk cId="2873231412" sldId="416"/>
            <ac:spMk id="32" creationId="{8EDC3392-380A-202C-3CB4-5BDFA3EDB71C}"/>
          </ac:spMkLst>
        </pc:spChg>
        <pc:spChg chg="add mod">
          <ac:chgData name="MINATO FUTOSHI" userId="06ad5bc6-d166-4f18-aa03-db86dadcea3a" providerId="ADAL" clId="{99805112-1720-44F2-BB03-664D5B59A82D}" dt="2024-03-02T21:17:31.192" v="23974" actId="1076"/>
          <ac:spMkLst>
            <pc:docMk/>
            <pc:sldMk cId="2873231412" sldId="416"/>
            <ac:spMk id="33" creationId="{B38C65C8-C0A5-B0D9-B024-509639133A82}"/>
          </ac:spMkLst>
        </pc:spChg>
        <pc:spChg chg="add mod">
          <ac:chgData name="MINATO FUTOSHI" userId="06ad5bc6-d166-4f18-aa03-db86dadcea3a" providerId="ADAL" clId="{99805112-1720-44F2-BB03-664D5B59A82D}" dt="2024-03-02T21:17:25.663" v="23973" actId="1076"/>
          <ac:spMkLst>
            <pc:docMk/>
            <pc:sldMk cId="2873231412" sldId="416"/>
            <ac:spMk id="34" creationId="{F7304127-1697-6AE4-26BC-316DDADA9906}"/>
          </ac:spMkLst>
        </pc:spChg>
        <pc:spChg chg="add mod">
          <ac:chgData name="MINATO FUTOSHI" userId="06ad5bc6-d166-4f18-aa03-db86dadcea3a" providerId="ADAL" clId="{99805112-1720-44F2-BB03-664D5B59A82D}" dt="2024-03-02T21:29:57.652" v="24329" actId="208"/>
          <ac:spMkLst>
            <pc:docMk/>
            <pc:sldMk cId="2873231412" sldId="416"/>
            <ac:spMk id="38" creationId="{A3D19184-FC31-5881-D29A-DE1EC0DB7BE2}"/>
          </ac:spMkLst>
        </pc:spChg>
        <pc:spChg chg="add mod">
          <ac:chgData name="MINATO FUTOSHI" userId="06ad5bc6-d166-4f18-aa03-db86dadcea3a" providerId="ADAL" clId="{99805112-1720-44F2-BB03-664D5B59A82D}" dt="2024-03-02T21:21:12.332" v="24021" actId="1076"/>
          <ac:spMkLst>
            <pc:docMk/>
            <pc:sldMk cId="2873231412" sldId="416"/>
            <ac:spMk id="104" creationId="{165306A5-DCAA-2708-70CE-7E169D8111A0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16" creationId="{53DF7040-DFDF-C27A-2BA3-835F1134CE8F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17" creationId="{5DD3B227-A2F9-31D1-255C-15D7231C5F5B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18" creationId="{DC19428B-E6BF-9534-D04E-D895580C3E08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19" creationId="{B8B11C1B-7D77-C2BA-BD17-E924358A02D4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0" creationId="{3FC344B7-058F-01A3-5E15-B68B60A69BB3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1" creationId="{5100A051-3EC2-3CD9-51BC-67CAE90F9637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2" creationId="{9F9154B6-73BB-B6AF-647F-FDB71EBFADD7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3" creationId="{A9AA59C7-4CEC-CBFE-D847-A284D1FFB352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5" creationId="{5A1D108E-B8A8-E3A8-BB42-6768CFE5E3E8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6" creationId="{3E4D53BD-46CE-8DB7-42F9-71CDADC58F54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27" creationId="{453D266F-AD54-BCF3-5E37-685304774C30}"/>
          </ac:spMkLst>
        </pc:spChg>
        <pc:spChg chg="mod">
          <ac:chgData name="MINATO FUTOSHI" userId="06ad5bc6-d166-4f18-aa03-db86dadcea3a" providerId="ADAL" clId="{99805112-1720-44F2-BB03-664D5B59A82D}" dt="2024-03-02T21:18:05.325" v="23979" actId="207"/>
          <ac:spMkLst>
            <pc:docMk/>
            <pc:sldMk cId="2873231412" sldId="416"/>
            <ac:spMk id="131" creationId="{F70647BB-4C91-E927-004B-40F5BEB2530A}"/>
          </ac:spMkLst>
        </pc:spChg>
        <pc:spChg chg="add mod">
          <ac:chgData name="MINATO FUTOSHI" userId="06ad5bc6-d166-4f18-aa03-db86dadcea3a" providerId="ADAL" clId="{99805112-1720-44F2-BB03-664D5B59A82D}" dt="2024-03-02T21:21:12.332" v="24021" actId="1076"/>
          <ac:spMkLst>
            <pc:docMk/>
            <pc:sldMk cId="2873231412" sldId="416"/>
            <ac:spMk id="133" creationId="{155E8398-5E55-1470-CA44-73C41F7FC22E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34" creationId="{52E323C9-E16B-6486-ECD4-26DB84FD1C56}"/>
          </ac:spMkLst>
        </pc:spChg>
        <pc:spChg chg="add mod">
          <ac:chgData name="MINATO FUTOSHI" userId="06ad5bc6-d166-4f18-aa03-db86dadcea3a" providerId="ADAL" clId="{99805112-1720-44F2-BB03-664D5B59A82D}" dt="2024-03-02T21:22:11.366" v="24031" actId="1076"/>
          <ac:spMkLst>
            <pc:docMk/>
            <pc:sldMk cId="2873231412" sldId="416"/>
            <ac:spMk id="137" creationId="{B1518AD2-F2E3-3F04-BD44-4A2F86145961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38" creationId="{28E898EA-1132-3AD3-D959-AB958842E5F0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41" creationId="{F1BCD0E6-90D8-595E-3879-9BC4B5BE4F88}"/>
          </ac:spMkLst>
        </pc:spChg>
        <pc:spChg chg="add mod">
          <ac:chgData name="MINATO FUTOSHI" userId="06ad5bc6-d166-4f18-aa03-db86dadcea3a" providerId="ADAL" clId="{99805112-1720-44F2-BB03-664D5B59A82D}" dt="2024-03-02T21:21:19.406" v="24022" actId="1076"/>
          <ac:spMkLst>
            <pc:docMk/>
            <pc:sldMk cId="2873231412" sldId="416"/>
            <ac:spMk id="144" creationId="{ADA53E1E-62E2-774F-DC57-95CB2259E387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199" creationId="{D59FD721-9C80-7E8E-B89F-A6F99A80476F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0" creationId="{C280DF2A-AD74-D02A-E093-261358A262EE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1" creationId="{64FBD9BE-2804-6515-F841-986C7B50936E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2" creationId="{617E4907-DCA6-F101-62FD-DF059435D72F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3" creationId="{C62D4EDE-C043-AD40-D607-D732B8CEA893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4" creationId="{1D31220C-7199-5E48-3E89-F1E3A35F9B2D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5" creationId="{9EF85108-C9E7-4D37-6FEE-920CFC3B94BA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6" creationId="{1CA64652-8EC0-E606-A89F-32AC4E34947C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7" creationId="{87A3E10D-4D35-C26A-4D94-738BC029F91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8" creationId="{C90DBAFE-7CFE-AAF8-3E73-0CA45ED14A76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09" creationId="{92AA461F-BFD7-B1BD-0C80-73394A157B7A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10" creationId="{BD522DBF-502D-9A8F-861B-BCE03D41590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12" creationId="{E53B0EC5-ED85-ADA4-934A-3E25F67DA091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13" creationId="{20D10B28-26E7-FDA8-4681-C12414204FB2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14" creationId="{302D4BB6-D055-42E7-3799-F88E17348084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29" creationId="{85732374-4F23-2228-0A64-B349A31D8F98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0" creationId="{84872F4B-70A9-31C9-49AB-D6EAE1A915C2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1" creationId="{F9FA3107-BCDD-911B-0A57-87E30196AC8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2" creationId="{59E383BD-C1BD-EF62-D4C7-881E508873CC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3" creationId="{08766647-9CB5-2EBB-B8C2-1EC705FAB36D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4" creationId="{24823BAD-CB54-37B5-ED46-D9B71DECF973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5" creationId="{7F49C327-F940-B404-CC34-BBAA308DBB93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6" creationId="{993BEC19-A2BB-797C-13B9-186059A70CD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37" creationId="{0B17916A-78F1-0D01-CC22-955FDE8340B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41" creationId="{4E01D1E4-99A7-89E2-2230-3416FB9887F2}"/>
          </ac:spMkLst>
        </pc:spChg>
        <pc:spChg chg="add mod">
          <ac:chgData name="MINATO FUTOSHI" userId="06ad5bc6-d166-4f18-aa03-db86dadcea3a" providerId="ADAL" clId="{99805112-1720-44F2-BB03-664D5B59A82D}" dt="2024-03-02T21:22:06.425" v="24030" actId="1076"/>
          <ac:spMkLst>
            <pc:docMk/>
            <pc:sldMk cId="2873231412" sldId="416"/>
            <ac:spMk id="243" creationId="{8B6E7476-2150-E351-D511-7519D3F87E54}"/>
          </ac:spMkLst>
        </pc:spChg>
        <pc:spChg chg="add mod">
          <ac:chgData name="MINATO FUTOSHI" userId="06ad5bc6-d166-4f18-aa03-db86dadcea3a" providerId="ADAL" clId="{99805112-1720-44F2-BB03-664D5B59A82D}" dt="2024-03-02T21:22:06.425" v="24030" actId="1076"/>
          <ac:spMkLst>
            <pc:docMk/>
            <pc:sldMk cId="2873231412" sldId="416"/>
            <ac:spMk id="245" creationId="{640076AD-6809-EB3E-440E-ADBB703C5D13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58" creationId="{82C9E087-F0C9-ACFC-F015-62852EDF756E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59" creationId="{9C272BC8-9106-EA39-3E25-5049E5C776C6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0" creationId="{BE7160B6-AD9E-FA08-0894-87CD27D7A959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1" creationId="{F9C0A2A6-F50C-91D3-CDC6-27D0755AD2E0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2" creationId="{0EF4E925-0114-8E18-F28D-5F8C9436DBA1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3" creationId="{709151B7-A591-DF45-FEC6-C2D2DD40203C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4" creationId="{57A0854F-FE41-7D03-6E15-BCA907D79530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5" creationId="{83F541C6-09CE-2DDB-54F0-7DFB93095907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6" creationId="{0A908148-3F7D-7923-C3B6-77E2A42F8596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7" creationId="{E18B5873-5650-6598-7A13-644D2D9F4ADF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69" creationId="{29FF963A-6AF2-64CE-A7CF-C30AECA95F4C}"/>
          </ac:spMkLst>
        </pc:spChg>
        <pc:spChg chg="add del mod">
          <ac:chgData name="MINATO FUTOSHI" userId="06ad5bc6-d166-4f18-aa03-db86dadcea3a" providerId="ADAL" clId="{99805112-1720-44F2-BB03-664D5B59A82D}" dt="2024-03-02T21:21:57.801" v="24028" actId="478"/>
          <ac:spMkLst>
            <pc:docMk/>
            <pc:sldMk cId="2873231412" sldId="416"/>
            <ac:spMk id="270" creationId="{2061F166-2D06-4B1B-6AD5-215B4D636BBE}"/>
          </ac:spMkLst>
        </pc:spChg>
        <pc:spChg chg="add del mod">
          <ac:chgData name="MINATO FUTOSHI" userId="06ad5bc6-d166-4f18-aa03-db86dadcea3a" providerId="ADAL" clId="{99805112-1720-44F2-BB03-664D5B59A82D}" dt="2024-03-02T21:21:57.801" v="24028" actId="478"/>
          <ac:spMkLst>
            <pc:docMk/>
            <pc:sldMk cId="2873231412" sldId="416"/>
            <ac:spMk id="271" creationId="{25E6FB44-C478-8E6D-A1F9-3CDCF0D8EAF1}"/>
          </ac:spMkLst>
        </pc:spChg>
        <pc:spChg chg="add del mod">
          <ac:chgData name="MINATO FUTOSHI" userId="06ad5bc6-d166-4f18-aa03-db86dadcea3a" providerId="ADAL" clId="{99805112-1720-44F2-BB03-664D5B59A82D}" dt="2024-03-02T21:21:57.801" v="24028" actId="478"/>
          <ac:spMkLst>
            <pc:docMk/>
            <pc:sldMk cId="2873231412" sldId="416"/>
            <ac:spMk id="272" creationId="{0C5D834D-20A4-D3CF-8589-85B9C094842C}"/>
          </ac:spMkLst>
        </pc:spChg>
        <pc:spChg chg="add mod">
          <ac:chgData name="MINATO FUTOSHI" userId="06ad5bc6-d166-4f18-aa03-db86dadcea3a" providerId="ADAL" clId="{99805112-1720-44F2-BB03-664D5B59A82D}" dt="2024-03-02T21:22:06.425" v="24030" actId="1076"/>
          <ac:spMkLst>
            <pc:docMk/>
            <pc:sldMk cId="2873231412" sldId="416"/>
            <ac:spMk id="273" creationId="{F9F37245-7DBC-663C-6DAA-07A2D86B9DC9}"/>
          </ac:spMkLst>
        </pc:spChg>
        <pc:spChg chg="add mod">
          <ac:chgData name="MINATO FUTOSHI" userId="06ad5bc6-d166-4f18-aa03-db86dadcea3a" providerId="ADAL" clId="{99805112-1720-44F2-BB03-664D5B59A82D}" dt="2024-03-02T21:22:06.425" v="24030" actId="1076"/>
          <ac:spMkLst>
            <pc:docMk/>
            <pc:sldMk cId="2873231412" sldId="416"/>
            <ac:spMk id="274" creationId="{1EC361E5-6BD1-DA93-1D6C-6AC2FFC08DE2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75" creationId="{425624E5-40D2-B19C-E9B5-AD9A9F27A982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78" creationId="{8C34957F-CCAD-8C17-FB27-22775C1730DD}"/>
          </ac:spMkLst>
        </pc:spChg>
        <pc:spChg chg="mod">
          <ac:chgData name="MINATO FUTOSHI" userId="06ad5bc6-d166-4f18-aa03-db86dadcea3a" providerId="ADAL" clId="{99805112-1720-44F2-BB03-664D5B59A82D}" dt="2024-03-02T21:04:32.979" v="23687"/>
          <ac:spMkLst>
            <pc:docMk/>
            <pc:sldMk cId="2873231412" sldId="416"/>
            <ac:spMk id="279" creationId="{A599B1CF-54DE-F4C6-63E0-BFF3148404B5}"/>
          </ac:spMkLst>
        </pc:spChg>
        <pc:spChg chg="add del mod">
          <ac:chgData name="MINATO FUTOSHI" userId="06ad5bc6-d166-4f18-aa03-db86dadcea3a" providerId="ADAL" clId="{99805112-1720-44F2-BB03-664D5B59A82D}" dt="2024-03-02T21:22:00.153" v="24029" actId="478"/>
          <ac:spMkLst>
            <pc:docMk/>
            <pc:sldMk cId="2873231412" sldId="416"/>
            <ac:spMk id="290" creationId="{BEA1B6B3-7ABB-8D29-79D8-1F5A67C8EA92}"/>
          </ac:spMkLst>
        </pc:spChg>
        <pc:grpChg chg="add mod">
          <ac:chgData name="MINATO FUTOSHI" userId="06ad5bc6-d166-4f18-aa03-db86dadcea3a" providerId="ADAL" clId="{99805112-1720-44F2-BB03-664D5B59A82D}" dt="2024-03-02T21:22:20.781" v="24034" actId="1076"/>
          <ac:grpSpMkLst>
            <pc:docMk/>
            <pc:sldMk cId="2873231412" sldId="416"/>
            <ac:grpSpMk id="5" creationId="{B1D860A3-1AC7-8F16-7B23-E4E07865F76E}"/>
          </ac:grpSpMkLst>
        </pc:grpChg>
        <pc:grpChg chg="add mod">
          <ac:chgData name="MINATO FUTOSHI" userId="06ad5bc6-d166-4f18-aa03-db86dadcea3a" providerId="ADAL" clId="{99805112-1720-44F2-BB03-664D5B59A82D}" dt="2024-03-02T21:17:31.192" v="23974" actId="1076"/>
          <ac:grpSpMkLst>
            <pc:docMk/>
            <pc:sldMk cId="2873231412" sldId="416"/>
            <ac:grpSpMk id="8" creationId="{8B17CD62-AF34-D1BD-609B-4C9E0BBEC7F4}"/>
          </ac:grpSpMkLst>
        </pc:grpChg>
        <pc:grpChg chg="add mod">
          <ac:chgData name="MINATO FUTOSHI" userId="06ad5bc6-d166-4f18-aa03-db86dadcea3a" providerId="ADAL" clId="{99805112-1720-44F2-BB03-664D5B59A82D}" dt="2024-03-02T21:22:20.781" v="24034" actId="1076"/>
          <ac:grpSpMkLst>
            <pc:docMk/>
            <pc:sldMk cId="2873231412" sldId="416"/>
            <ac:grpSpMk id="9" creationId="{4FAE5E86-2E0C-DB4B-E7D6-74DB791B4A01}"/>
          </ac:grpSpMkLst>
        </pc:grpChg>
        <pc:grpChg chg="add mod">
          <ac:chgData name="MINATO FUTOSHI" userId="06ad5bc6-d166-4f18-aa03-db86dadcea3a" providerId="ADAL" clId="{99805112-1720-44F2-BB03-664D5B59A82D}" dt="2024-03-02T21:21:12.332" v="24021" actId="1076"/>
          <ac:grpSpMkLst>
            <pc:docMk/>
            <pc:sldMk cId="2873231412" sldId="416"/>
            <ac:grpSpMk id="18" creationId="{9AA0DE04-74E9-7F2E-45DE-60A8AF7178DB}"/>
          </ac:grpSpMkLst>
        </pc:grpChg>
        <pc:grpChg chg="add mod">
          <ac:chgData name="MINATO FUTOSHI" userId="06ad5bc6-d166-4f18-aa03-db86dadcea3a" providerId="ADAL" clId="{99805112-1720-44F2-BB03-664D5B59A82D}" dt="2024-03-02T21:21:19.406" v="24022" actId="1076"/>
          <ac:grpSpMkLst>
            <pc:docMk/>
            <pc:sldMk cId="2873231412" sldId="416"/>
            <ac:grpSpMk id="105" creationId="{D12BBA66-24D6-CFE9-9F53-AD60CE8B5E5B}"/>
          </ac:grpSpMkLst>
        </pc:grpChg>
        <pc:grpChg chg="mod">
          <ac:chgData name="MINATO FUTOSHI" userId="06ad5bc6-d166-4f18-aa03-db86dadcea3a" providerId="ADAL" clId="{99805112-1720-44F2-BB03-664D5B59A82D}" dt="2024-03-02T21:04:32.979" v="23687"/>
          <ac:grpSpMkLst>
            <pc:docMk/>
            <pc:sldMk cId="2873231412" sldId="416"/>
            <ac:grpSpMk id="188" creationId="{B47DB0FD-510C-00D9-BE6A-D1653F3BDEAE}"/>
          </ac:grpSpMkLst>
        </pc:grpChg>
        <pc:grpChg chg="add mod">
          <ac:chgData name="MINATO FUTOSHI" userId="06ad5bc6-d166-4f18-aa03-db86dadcea3a" providerId="ADAL" clId="{99805112-1720-44F2-BB03-664D5B59A82D}" dt="2024-03-02T21:22:06.425" v="24030" actId="1076"/>
          <ac:grpSpMkLst>
            <pc:docMk/>
            <pc:sldMk cId="2873231412" sldId="416"/>
            <ac:grpSpMk id="218" creationId="{90EDC045-A978-9BAE-58F7-DB56A639819C}"/>
          </ac:grpSpMkLst>
        </pc:grpChg>
        <pc:grpChg chg="add del mod">
          <ac:chgData name="MINATO FUTOSHI" userId="06ad5bc6-d166-4f18-aa03-db86dadcea3a" providerId="ADAL" clId="{99805112-1720-44F2-BB03-664D5B59A82D}" dt="2024-03-02T21:21:57.801" v="24028" actId="478"/>
          <ac:grpSpMkLst>
            <pc:docMk/>
            <pc:sldMk cId="2873231412" sldId="416"/>
            <ac:grpSpMk id="247" creationId="{7CC9E745-7D68-86B9-D7FC-BA3AAF5B25B3}"/>
          </ac:grpSpMkLst>
        </pc:grpChg>
        <pc:picChg chg="add mod">
          <ac:chgData name="MINATO FUTOSHI" userId="06ad5bc6-d166-4f18-aa03-db86dadcea3a" providerId="ADAL" clId="{99805112-1720-44F2-BB03-664D5B59A82D}" dt="2024-03-02T21:17:31.192" v="23974" actId="1076"/>
          <ac:picMkLst>
            <pc:docMk/>
            <pc:sldMk cId="2873231412" sldId="416"/>
            <ac:picMk id="6" creationId="{CC740A12-EFF7-6063-E102-69469B7FD69D}"/>
          </ac:picMkLst>
        </pc:picChg>
        <pc:picChg chg="mod">
          <ac:chgData name="MINATO FUTOSHI" userId="06ad5bc6-d166-4f18-aa03-db86dadcea3a" providerId="ADAL" clId="{99805112-1720-44F2-BB03-664D5B59A82D}" dt="2024-03-02T21:17:31.192" v="23974" actId="1076"/>
          <ac:picMkLst>
            <pc:docMk/>
            <pc:sldMk cId="2873231412" sldId="416"/>
            <ac:picMk id="13" creationId="{E641FFEF-ECE6-0212-C825-EC655050072E}"/>
          </ac:picMkLst>
        </pc:picChg>
        <pc:cxnChg chg="mod">
          <ac:chgData name="MINATO FUTOSHI" userId="06ad5bc6-d166-4f18-aa03-db86dadcea3a" providerId="ADAL" clId="{99805112-1720-44F2-BB03-664D5B59A82D}" dt="2024-03-02T21:17:31.192" v="23974" actId="1076"/>
          <ac:cxnSpMkLst>
            <pc:docMk/>
            <pc:sldMk cId="2873231412" sldId="416"/>
            <ac:cxnSpMk id="14" creationId="{BE179AA7-D488-0EAC-88A3-16A93DC27F19}"/>
          </ac:cxnSpMkLst>
        </pc:cxnChg>
        <pc:cxnChg chg="add mod">
          <ac:chgData name="MINATO FUTOSHI" userId="06ad5bc6-d166-4f18-aa03-db86dadcea3a" providerId="ADAL" clId="{99805112-1720-44F2-BB03-664D5B59A82D}" dt="2024-03-02T21:21:19.406" v="24022" actId="1076"/>
          <ac:cxnSpMkLst>
            <pc:docMk/>
            <pc:sldMk cId="2873231412" sldId="416"/>
            <ac:cxnSpMk id="17" creationId="{7976AB37-E2A9-92C2-65A4-124CEADA79D1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06" creationId="{43900052-16E1-5E7B-FD42-408C7C64CDAB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07" creationId="{2BECA003-649E-7088-861E-F3BDD712A253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08" creationId="{F322F773-4729-4ED6-F2CD-3864B08BC7CC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09" creationId="{842CC9CA-B1E9-4F2D-1C84-08CD8C62300B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0" creationId="{6BDFFB2D-8CFF-6D4A-3049-4A8E273FC38F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1" creationId="{AB3DD91D-6DBE-A12E-27C8-89CE6CF0ACAC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2" creationId="{4F2A3411-ECD6-7A66-76E8-21FEC47A12A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3" creationId="{4180CCE2-6FE7-F2BA-E9D7-1D9D9FAAD83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4" creationId="{03E7A33A-04C9-41FE-120E-29B6156626FF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15" creationId="{15FB7D09-EE59-D1F3-8333-CBC1FEA35A54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28" creationId="{EE7A597C-E711-AADC-7589-8EE7274C9F20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35" creationId="{B54CB5B2-1CF5-17AE-D090-332C525BF19E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77" creationId="{7EDDB9C8-6432-3A19-8007-04BC2D304307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78" creationId="{A0A9811C-256D-4EA0-F048-385B7B624DDA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79" creationId="{F7624365-9702-4087-A38D-29150D6C6DB9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0" creationId="{419A4D9A-C20E-24F4-C4DA-0432713AE27E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1" creationId="{2DE772AF-2186-3AD6-4842-A0465B19176E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2" creationId="{96164296-B15C-4E42-0C24-584CFD8942C9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3" creationId="{B8CB9D40-DC2A-A5EE-2C8F-D6A1A50221D5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4" creationId="{0CFC4E47-C01E-6898-936E-F05170145CC4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5" creationId="{62BDCF1A-9474-7914-C215-285340513000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6" creationId="{EAC64ADD-8FAE-B7A0-0613-5B9315590940}"/>
          </ac:cxnSpMkLst>
        </pc:cxnChg>
        <pc:cxnChg chg="add mod">
          <ac:chgData name="MINATO FUTOSHI" userId="06ad5bc6-d166-4f18-aa03-db86dadcea3a" providerId="ADAL" clId="{99805112-1720-44F2-BB03-664D5B59A82D}" dt="2024-03-02T21:21:12.332" v="24021" actId="1076"/>
          <ac:cxnSpMkLst>
            <pc:docMk/>
            <pc:sldMk cId="2873231412" sldId="416"/>
            <ac:cxnSpMk id="187" creationId="{97A0824B-8480-2DE2-61E5-856A15F82441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89" creationId="{07A93DF1-0612-1C22-4D81-51CD0096BD5B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0" creationId="{D74CF1AA-E0FD-2739-3914-70AEC401AC9E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1" creationId="{55457C50-092A-A35A-52A7-983EE5659DA8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2" creationId="{325ADB29-E227-D4FC-D1A2-8DB6D1DA542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3" creationId="{C9D60FA6-3C80-617B-34FD-6BFC033C560C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4" creationId="{21CCDC59-9EEF-EBD4-20F4-BB1B8B7DF5E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5" creationId="{6D37DE64-6157-1CEF-F9EF-3993CB22AFBF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6" creationId="{CEC98B7F-BE1A-1BDA-C711-CE69F5124E4A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7" creationId="{1A858912-FD7F-F923-52DE-F7F1A397A029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198" creationId="{48038E6C-20C5-775A-6127-7A85CC58527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11" creationId="{28A0DCB4-D66C-2E22-6383-9B32D0AF64F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19" creationId="{BE0814BE-C539-4F2A-14A5-952073670BC7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0" creationId="{E619505E-08D0-88B3-DDDC-64BB7FB2A5C1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1" creationId="{9A467A44-EE10-2FC9-5EB2-FB452991CE41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2" creationId="{1467C244-3814-BD24-0212-7A38569FA721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3" creationId="{1DF06A12-A550-4665-C7F4-90E19842867D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4" creationId="{15AD6653-2005-5AB8-A290-C95CD1030F0A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5" creationId="{D1ED998E-FB41-FBFC-0841-46BE5BE7FFFD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6" creationId="{F0D7E9B4-E113-A66D-9130-7A8B08D808F8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7" creationId="{6014C408-804F-B575-06E0-94B99C472460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28" creationId="{B4980DA3-7C15-D303-ED0B-BCCC98DE085E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40" creationId="{E61A8796-50E4-5512-D8CB-1F4F7E536C88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48" creationId="{1E4CC6A8-5B92-6B24-686A-0416F6E1CE7D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49" creationId="{DD277CFE-A474-546C-F103-632CBA704193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0" creationId="{F756F604-B6AA-3AB4-F292-731FC558EAAA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1" creationId="{918B92BD-89CF-DA76-71EE-DB5BF19E6BE6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2" creationId="{B1E2B550-A430-0556-10B1-1B970AE35DED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3" creationId="{F3316FC6-D602-3007-C5A8-07AF1D9296B8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4" creationId="{BE753949-11EA-D421-1C88-644D28D69FC3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5" creationId="{F1CDFB50-C52C-8741-F8D0-2D4DE3578C07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6" creationId="{D7958591-89FD-BC2A-9B35-6C388B4FB485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57" creationId="{3AC2C405-59F1-06CD-A394-4542308831DE}"/>
          </ac:cxnSpMkLst>
        </pc:cxnChg>
        <pc:cxnChg chg="mod">
          <ac:chgData name="MINATO FUTOSHI" userId="06ad5bc6-d166-4f18-aa03-db86dadcea3a" providerId="ADAL" clId="{99805112-1720-44F2-BB03-664D5B59A82D}" dt="2024-03-02T21:04:32.979" v="23687"/>
          <ac:cxnSpMkLst>
            <pc:docMk/>
            <pc:sldMk cId="2873231412" sldId="416"/>
            <ac:cxnSpMk id="268" creationId="{CB3533FF-2ACD-2EEA-A21F-2300F25D4909}"/>
          </ac:cxnSpMkLst>
        </pc:cxnChg>
        <pc:cxnChg chg="add mod">
          <ac:chgData name="MINATO FUTOSHI" userId="06ad5bc6-d166-4f18-aa03-db86dadcea3a" providerId="ADAL" clId="{99805112-1720-44F2-BB03-664D5B59A82D}" dt="2024-03-02T21:22:06.425" v="24030" actId="1076"/>
          <ac:cxnSpMkLst>
            <pc:docMk/>
            <pc:sldMk cId="2873231412" sldId="416"/>
            <ac:cxnSpMk id="285" creationId="{A602B546-34C7-FF25-F3B5-0F522EFD0A64}"/>
          </ac:cxnSpMkLst>
        </pc:cxnChg>
        <pc:cxnChg chg="add del mod">
          <ac:chgData name="MINATO FUTOSHI" userId="06ad5bc6-d166-4f18-aa03-db86dadcea3a" providerId="ADAL" clId="{99805112-1720-44F2-BB03-664D5B59A82D}" dt="2024-03-02T21:21:57.801" v="24028" actId="478"/>
          <ac:cxnSpMkLst>
            <pc:docMk/>
            <pc:sldMk cId="2873231412" sldId="416"/>
            <ac:cxnSpMk id="287" creationId="{A843B1C1-134E-F566-14B5-FCBB8009A5C8}"/>
          </ac:cxnSpMkLst>
        </pc:cxnChg>
      </pc:sldChg>
      <pc:sldChg chg="addSp modSp new mod">
        <pc:chgData name="MINATO FUTOSHI" userId="06ad5bc6-d166-4f18-aa03-db86dadcea3a" providerId="ADAL" clId="{99805112-1720-44F2-BB03-664D5B59A82D}" dt="2024-03-02T21:29:00.342" v="24281" actId="20577"/>
        <pc:sldMkLst>
          <pc:docMk/>
          <pc:sldMk cId="410712135" sldId="417"/>
        </pc:sldMkLst>
        <pc:spChg chg="add mod">
          <ac:chgData name="MINATO FUTOSHI" userId="06ad5bc6-d166-4f18-aa03-db86dadcea3a" providerId="ADAL" clId="{99805112-1720-44F2-BB03-664D5B59A82D}" dt="2024-03-02T21:23:25.094" v="24212" actId="20577"/>
          <ac:spMkLst>
            <pc:docMk/>
            <pc:sldMk cId="410712135" sldId="417"/>
            <ac:spMk id="5" creationId="{6CE72E1C-8F05-ADD3-890A-42A4C2D48C85}"/>
          </ac:spMkLst>
        </pc:spChg>
        <pc:spChg chg="add mod">
          <ac:chgData name="MINATO FUTOSHI" userId="06ad5bc6-d166-4f18-aa03-db86dadcea3a" providerId="ADAL" clId="{99805112-1720-44F2-BB03-664D5B59A82D}" dt="2024-03-02T21:29:00.342" v="24281" actId="20577"/>
          <ac:spMkLst>
            <pc:docMk/>
            <pc:sldMk cId="410712135" sldId="417"/>
            <ac:spMk id="6" creationId="{C4A63294-6E94-52B7-08DD-8BDA9281B3EE}"/>
          </ac:spMkLst>
        </pc:spChg>
        <pc:picChg chg="add mod">
          <ac:chgData name="MINATO FUTOSHI" userId="06ad5bc6-d166-4f18-aa03-db86dadcea3a" providerId="ADAL" clId="{99805112-1720-44F2-BB03-664D5B59A82D}" dt="2024-03-02T21:24:46.273" v="24250" actId="1076"/>
          <ac:picMkLst>
            <pc:docMk/>
            <pc:sldMk cId="410712135" sldId="417"/>
            <ac:picMk id="4" creationId="{9C2BFB42-7926-8648-7BF3-8282B0DE8C87}"/>
          </ac:picMkLst>
        </pc:picChg>
      </pc:sldChg>
      <pc:sldChg chg="delSp modSp add mod">
        <pc:chgData name="MINATO FUTOSHI" userId="06ad5bc6-d166-4f18-aa03-db86dadcea3a" providerId="ADAL" clId="{99805112-1720-44F2-BB03-664D5B59A82D}" dt="2024-03-02T21:39:26.689" v="24467" actId="20577"/>
        <pc:sldMkLst>
          <pc:docMk/>
          <pc:sldMk cId="74507710" sldId="418"/>
        </pc:sldMkLst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3" creationId="{CA010420-AB92-6627-4C40-C20426403D23}"/>
          </ac:spMkLst>
        </pc:spChg>
        <pc:spChg chg="mod">
          <ac:chgData name="MINATO FUTOSHI" userId="06ad5bc6-d166-4f18-aa03-db86dadcea3a" providerId="ADAL" clId="{99805112-1720-44F2-BB03-664D5B59A82D}" dt="2024-03-02T21:31:07.288" v="24386" actId="1076"/>
          <ac:spMkLst>
            <pc:docMk/>
            <pc:sldMk cId="74507710" sldId="418"/>
            <ac:spMk id="4" creationId="{031B46DF-D6A5-F5EC-A1EF-3FBC9A8597B8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19" creationId="{2D566F28-C106-D603-7D18-F0632E708AB6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0" creationId="{C32524B4-B62D-0954-C337-7483C0B7D834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1" creationId="{1F5AF064-BD4C-4616-5604-13F756B339A5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22" creationId="{EB1B379D-7E12-595C-6FA6-8A55C255F251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3" creationId="{9E4505BA-5C20-D757-638A-73FDA23C87BA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4" creationId="{6DBD5854-347F-A9B2-965D-CB0B01B0EF95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26" creationId="{A4D2D773-5C3D-862A-954D-8E1FC1571D5E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27" creationId="{08930323-3444-AF09-F357-270AA0E7BB0B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8" creationId="{50A431F4-1DDD-7925-88A3-B3F4DE780C2D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9" creationId="{6382FA50-D94A-7BB7-4AEA-4D0BCA6FF29E}"/>
          </ac:spMkLst>
        </pc:spChg>
        <pc:spChg chg="del">
          <ac:chgData name="MINATO FUTOSHI" userId="06ad5bc6-d166-4f18-aa03-db86dadcea3a" providerId="ADAL" clId="{99805112-1720-44F2-BB03-664D5B59A82D}" dt="2024-03-02T21:30:27.345" v="24336" actId="478"/>
          <ac:spMkLst>
            <pc:docMk/>
            <pc:sldMk cId="74507710" sldId="418"/>
            <ac:spMk id="30" creationId="{C584AA4D-CB7A-2915-648D-BB6E04A347D4}"/>
          </ac:spMkLst>
        </pc:spChg>
        <pc:spChg chg="del">
          <ac:chgData name="MINATO FUTOSHI" userId="06ad5bc6-d166-4f18-aa03-db86dadcea3a" providerId="ADAL" clId="{99805112-1720-44F2-BB03-664D5B59A82D}" dt="2024-03-02T21:30:27.345" v="24336" actId="478"/>
          <ac:spMkLst>
            <pc:docMk/>
            <pc:sldMk cId="74507710" sldId="418"/>
            <ac:spMk id="33" creationId="{A672D343-4D52-45ED-D66C-160256C1B3D7}"/>
          </ac:spMkLst>
        </pc:spChg>
        <pc:spChg chg="mod">
          <ac:chgData name="MINATO FUTOSHI" userId="06ad5bc6-d166-4f18-aa03-db86dadcea3a" providerId="ADAL" clId="{99805112-1720-44F2-BB03-664D5B59A82D}" dt="2024-03-02T21:39:26.689" v="24467" actId="20577"/>
          <ac:spMkLst>
            <pc:docMk/>
            <pc:sldMk cId="74507710" sldId="418"/>
            <ac:spMk id="34" creationId="{03BDC740-766D-9EC7-9398-A4DD76B2F433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38" creationId="{F763AD0D-64AD-23B2-58EC-76AB69EC2D5C}"/>
          </ac:spMkLst>
        </pc:spChg>
        <pc:spChg chg="mod">
          <ac:chgData name="MINATO FUTOSHI" userId="06ad5bc6-d166-4f18-aa03-db86dadcea3a" providerId="ADAL" clId="{99805112-1720-44F2-BB03-664D5B59A82D}" dt="2024-03-02T21:38:43.592" v="24418" actId="1076"/>
          <ac:spMkLst>
            <pc:docMk/>
            <pc:sldMk cId="74507710" sldId="418"/>
            <ac:spMk id="104" creationId="{EFE7093A-5598-42CD-3C5B-0B928D79E685}"/>
          </ac:spMkLst>
        </pc:spChg>
        <pc:spChg chg="mod">
          <ac:chgData name="MINATO FUTOSHI" userId="06ad5bc6-d166-4f18-aa03-db86dadcea3a" providerId="ADAL" clId="{99805112-1720-44F2-BB03-664D5B59A82D}" dt="2024-03-02T21:38:43.592" v="24418" actId="1076"/>
          <ac:spMkLst>
            <pc:docMk/>
            <pc:sldMk cId="74507710" sldId="418"/>
            <ac:spMk id="133" creationId="{AD209063-2385-B0F0-E3AA-9CF9748BD49F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137" creationId="{BBF3FDE7-EFA1-4B17-C95B-2DBCCC93CC53}"/>
          </ac:spMkLst>
        </pc:spChg>
        <pc:spChg chg="mod">
          <ac:chgData name="MINATO FUTOSHI" userId="06ad5bc6-d166-4f18-aa03-db86dadcea3a" providerId="ADAL" clId="{99805112-1720-44F2-BB03-664D5B59A82D}" dt="2024-03-02T21:31:23.596" v="24406" actId="1037"/>
          <ac:spMkLst>
            <pc:docMk/>
            <pc:sldMk cId="74507710" sldId="418"/>
            <ac:spMk id="144" creationId="{0BD34740-3C18-678F-DF77-0D1E14661512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43" creationId="{B1EB0854-55CC-2F78-CC0D-9D7767BD0C59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45" creationId="{B802264B-189E-95FF-3471-FECA17BB1500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73" creationId="{63943990-5937-912A-A52C-4D94B38CCC1A}"/>
          </ac:spMkLst>
        </pc:spChg>
        <pc:spChg chg="mod">
          <ac:chgData name="MINATO FUTOSHI" userId="06ad5bc6-d166-4f18-aa03-db86dadcea3a" providerId="ADAL" clId="{99805112-1720-44F2-BB03-664D5B59A82D}" dt="2024-03-02T21:31:04.657" v="24385" actId="1076"/>
          <ac:spMkLst>
            <pc:docMk/>
            <pc:sldMk cId="74507710" sldId="418"/>
            <ac:spMk id="274" creationId="{F25BD1CD-BB2E-07C6-943B-892146FE407D}"/>
          </ac:spMkLst>
        </pc:spChg>
        <pc:grpChg chg="mod">
          <ac:chgData name="MINATO FUTOSHI" userId="06ad5bc6-d166-4f18-aa03-db86dadcea3a" providerId="ADAL" clId="{99805112-1720-44F2-BB03-664D5B59A82D}" dt="2024-03-02T21:31:04.657" v="24385" actId="1076"/>
          <ac:grpSpMkLst>
            <pc:docMk/>
            <pc:sldMk cId="74507710" sldId="418"/>
            <ac:grpSpMk id="5" creationId="{60541977-5254-F14A-5322-6C0FF14B5072}"/>
          </ac:grpSpMkLst>
        </pc:grpChg>
        <pc:grpChg chg="del">
          <ac:chgData name="MINATO FUTOSHI" userId="06ad5bc6-d166-4f18-aa03-db86dadcea3a" providerId="ADAL" clId="{99805112-1720-44F2-BB03-664D5B59A82D}" dt="2024-03-02T21:30:27.345" v="24336" actId="478"/>
          <ac:grpSpMkLst>
            <pc:docMk/>
            <pc:sldMk cId="74507710" sldId="418"/>
            <ac:grpSpMk id="8" creationId="{71C462A8-F60C-27AD-B523-44B493AE2382}"/>
          </ac:grpSpMkLst>
        </pc:grpChg>
        <pc:grpChg chg="mod">
          <ac:chgData name="MINATO FUTOSHI" userId="06ad5bc6-d166-4f18-aa03-db86dadcea3a" providerId="ADAL" clId="{99805112-1720-44F2-BB03-664D5B59A82D}" dt="2024-03-02T21:31:04.657" v="24385" actId="1076"/>
          <ac:grpSpMkLst>
            <pc:docMk/>
            <pc:sldMk cId="74507710" sldId="418"/>
            <ac:grpSpMk id="9" creationId="{4AA6B6BB-EE26-A20B-E838-0D709EB84463}"/>
          </ac:grpSpMkLst>
        </pc:grpChg>
        <pc:grpChg chg="mod">
          <ac:chgData name="MINATO FUTOSHI" userId="06ad5bc6-d166-4f18-aa03-db86dadcea3a" providerId="ADAL" clId="{99805112-1720-44F2-BB03-664D5B59A82D}" dt="2024-03-02T21:38:43.592" v="24418" actId="1076"/>
          <ac:grpSpMkLst>
            <pc:docMk/>
            <pc:sldMk cId="74507710" sldId="418"/>
            <ac:grpSpMk id="18" creationId="{68DF024D-4A2F-C17B-D96C-D80DC25FDF2E}"/>
          </ac:grpSpMkLst>
        </pc:grpChg>
        <pc:grpChg chg="mod">
          <ac:chgData name="MINATO FUTOSHI" userId="06ad5bc6-d166-4f18-aa03-db86dadcea3a" providerId="ADAL" clId="{99805112-1720-44F2-BB03-664D5B59A82D}" dt="2024-03-02T21:31:23.596" v="24406" actId="1037"/>
          <ac:grpSpMkLst>
            <pc:docMk/>
            <pc:sldMk cId="74507710" sldId="418"/>
            <ac:grpSpMk id="105" creationId="{F68798D0-8D0E-4F15-D837-FDBDA21F2460}"/>
          </ac:grpSpMkLst>
        </pc:grpChg>
        <pc:grpChg chg="mod">
          <ac:chgData name="MINATO FUTOSHI" userId="06ad5bc6-d166-4f18-aa03-db86dadcea3a" providerId="ADAL" clId="{99805112-1720-44F2-BB03-664D5B59A82D}" dt="2024-03-02T21:31:04.657" v="24385" actId="1076"/>
          <ac:grpSpMkLst>
            <pc:docMk/>
            <pc:sldMk cId="74507710" sldId="418"/>
            <ac:grpSpMk id="218" creationId="{9AFEAE4E-FB5C-55F5-13B2-079BA700C614}"/>
          </ac:grpSpMkLst>
        </pc:grpChg>
        <pc:picChg chg="del">
          <ac:chgData name="MINATO FUTOSHI" userId="06ad5bc6-d166-4f18-aa03-db86dadcea3a" providerId="ADAL" clId="{99805112-1720-44F2-BB03-664D5B59A82D}" dt="2024-03-02T21:30:20.328" v="24333" actId="478"/>
          <ac:picMkLst>
            <pc:docMk/>
            <pc:sldMk cId="74507710" sldId="418"/>
            <ac:picMk id="6" creationId="{2ADADA98-F6D2-E788-796A-BF873C200797}"/>
          </ac:picMkLst>
        </pc:picChg>
        <pc:cxnChg chg="mod">
          <ac:chgData name="MINATO FUTOSHI" userId="06ad5bc6-d166-4f18-aa03-db86dadcea3a" providerId="ADAL" clId="{99805112-1720-44F2-BB03-664D5B59A82D}" dt="2024-03-02T21:31:23.596" v="24406" actId="1037"/>
          <ac:cxnSpMkLst>
            <pc:docMk/>
            <pc:sldMk cId="74507710" sldId="418"/>
            <ac:cxnSpMk id="17" creationId="{A6E5E365-4D95-1F9E-C72B-86AEE01942F7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77" creationId="{9322D869-DE88-6B68-27CF-0A8464B635B6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78" creationId="{5C423336-D1F8-A043-E1AC-475F50FB6352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79" creationId="{9FC73283-03CB-315F-DB80-C148FD7D4072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0" creationId="{527DD3BC-C79C-B17B-9181-C7166327714D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1" creationId="{64120D77-2D96-A172-0261-618CE5C7362A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2" creationId="{43990A3C-EE80-0E86-1D5B-E3D185298BE4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3" creationId="{BBD8B95E-74F7-7956-C13A-E84FFEA5F5A5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4" creationId="{D641F6CC-5F71-E854-6EE5-054E80690389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5" creationId="{8FB236E6-463C-8BEB-0522-AC39B4E0FE38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6" creationId="{6360F22E-6661-D5BA-5217-0A3C19B27F74}"/>
          </ac:cxnSpMkLst>
        </pc:cxnChg>
        <pc:cxnChg chg="mod">
          <ac:chgData name="MINATO FUTOSHI" userId="06ad5bc6-d166-4f18-aa03-db86dadcea3a" providerId="ADAL" clId="{99805112-1720-44F2-BB03-664D5B59A82D}" dt="2024-03-02T21:38:43.592" v="24418" actId="1076"/>
          <ac:cxnSpMkLst>
            <pc:docMk/>
            <pc:sldMk cId="74507710" sldId="418"/>
            <ac:cxnSpMk id="187" creationId="{6330200B-B159-2712-A9C4-6362F0E4C8CE}"/>
          </ac:cxnSpMkLst>
        </pc:cxnChg>
        <pc:cxnChg chg="mod">
          <ac:chgData name="MINATO FUTOSHI" userId="06ad5bc6-d166-4f18-aa03-db86dadcea3a" providerId="ADAL" clId="{99805112-1720-44F2-BB03-664D5B59A82D}" dt="2024-03-02T21:31:04.657" v="24385" actId="1076"/>
          <ac:cxnSpMkLst>
            <pc:docMk/>
            <pc:sldMk cId="74507710" sldId="418"/>
            <ac:cxnSpMk id="285" creationId="{7E0EF98D-0337-8099-4864-69CE7C61A517}"/>
          </ac:cxnSpMkLst>
        </pc:cxnChg>
      </pc:sldChg>
      <pc:sldChg chg="new del">
        <pc:chgData name="MINATO FUTOSHI" userId="06ad5bc6-d166-4f18-aa03-db86dadcea3a" providerId="ADAL" clId="{99805112-1720-44F2-BB03-664D5B59A82D}" dt="2024-03-02T21:52:56.812" v="24760" actId="47"/>
        <pc:sldMkLst>
          <pc:docMk/>
          <pc:sldMk cId="3443624103" sldId="419"/>
        </pc:sldMkLst>
      </pc:sldChg>
      <pc:sldChg chg="addSp delSp modSp add mod ord">
        <pc:chgData name="MINATO FUTOSHI" userId="06ad5bc6-d166-4f18-aa03-db86dadcea3a" providerId="ADAL" clId="{99805112-1720-44F2-BB03-664D5B59A82D}" dt="2024-03-02T21:53:21.433" v="24841" actId="1076"/>
        <pc:sldMkLst>
          <pc:docMk/>
          <pc:sldMk cId="3338452789" sldId="420"/>
        </pc:sldMkLst>
        <pc:spChg chg="add mod">
          <ac:chgData name="MINATO FUTOSHI" userId="06ad5bc6-d166-4f18-aa03-db86dadcea3a" providerId="ADAL" clId="{99805112-1720-44F2-BB03-664D5B59A82D}" dt="2024-03-02T21:53:21.433" v="24841" actId="1076"/>
          <ac:spMkLst>
            <pc:docMk/>
            <pc:sldMk cId="3338452789" sldId="420"/>
            <ac:spMk id="4" creationId="{10A9C487-51B7-4167-32FD-626493B5FFB4}"/>
          </ac:spMkLst>
        </pc:spChg>
        <pc:spChg chg="del mod">
          <ac:chgData name="MINATO FUTOSHI" userId="06ad5bc6-d166-4f18-aa03-db86dadcea3a" providerId="ADAL" clId="{99805112-1720-44F2-BB03-664D5B59A82D}" dt="2024-03-02T21:53:11.059" v="24831" actId="478"/>
          <ac:spMkLst>
            <pc:docMk/>
            <pc:sldMk cId="3338452789" sldId="420"/>
            <ac:spMk id="5" creationId="{2C80006C-149F-B839-D865-596D5FE3420F}"/>
          </ac:spMkLst>
        </pc:spChg>
      </pc:sldChg>
    </pc:docChg>
  </pc:docChgLst>
  <pc:docChgLst>
    <pc:chgData name="MINATO FUTOSHI" userId="883a6ae3-d0f5-4b81-937b-64b15984eb66" providerId="ADAL" clId="{E07731CC-8710-2D46-93FA-774077C6318A}"/>
    <pc:docChg chg="undo custSel modSld">
      <pc:chgData name="MINATO FUTOSHI" userId="883a6ae3-d0f5-4b81-937b-64b15984eb66" providerId="ADAL" clId="{E07731CC-8710-2D46-93FA-774077C6318A}" dt="2024-07-08T06:22:14.673" v="1396" actId="20577"/>
      <pc:docMkLst>
        <pc:docMk/>
      </pc:docMkLst>
      <pc:sldChg chg="addSp modSp">
        <pc:chgData name="MINATO FUTOSHI" userId="883a6ae3-d0f5-4b81-937b-64b15984eb66" providerId="ADAL" clId="{E07731CC-8710-2D46-93FA-774077C6318A}" dt="2024-07-08T03:43:17.491" v="40" actId="1076"/>
        <pc:sldMkLst>
          <pc:docMk/>
          <pc:sldMk cId="1488208576" sldId="256"/>
        </pc:sldMkLst>
        <pc:spChg chg="add mod">
          <ac:chgData name="MINATO FUTOSHI" userId="883a6ae3-d0f5-4b81-937b-64b15984eb66" providerId="ADAL" clId="{E07731CC-8710-2D46-93FA-774077C6318A}" dt="2024-07-08T03:43:17.491" v="40" actId="1076"/>
          <ac:spMkLst>
            <pc:docMk/>
            <pc:sldMk cId="1488208576" sldId="256"/>
            <ac:spMk id="2" creationId="{7F950743-5413-1727-9156-2F53FD73EC9F}"/>
          </ac:spMkLst>
        </pc:spChg>
        <pc:spChg chg="mod">
          <ac:chgData name="MINATO FUTOSHI" userId="883a6ae3-d0f5-4b81-937b-64b15984eb66" providerId="ADAL" clId="{E07731CC-8710-2D46-93FA-774077C6318A}" dt="2024-07-08T03:43:15.458" v="39" actId="1076"/>
          <ac:spMkLst>
            <pc:docMk/>
            <pc:sldMk cId="1488208576" sldId="256"/>
            <ac:spMk id="11" creationId="{28A89BCA-727B-36B9-B67B-A83482CE52CA}"/>
          </ac:spMkLst>
        </pc:spChg>
      </pc:sldChg>
      <pc:sldChg chg="modSp">
        <pc:chgData name="MINATO FUTOSHI" userId="883a6ae3-d0f5-4b81-937b-64b15984eb66" providerId="ADAL" clId="{E07731CC-8710-2D46-93FA-774077C6318A}" dt="2024-07-08T05:13:13.036" v="1313" actId="1076"/>
        <pc:sldMkLst>
          <pc:docMk/>
          <pc:sldMk cId="3569704418" sldId="260"/>
        </pc:sldMkLst>
        <pc:spChg chg="mod">
          <ac:chgData name="MINATO FUTOSHI" userId="883a6ae3-d0f5-4b81-937b-64b15984eb66" providerId="ADAL" clId="{E07731CC-8710-2D46-93FA-774077C6318A}" dt="2024-07-08T05:13:13.036" v="1313" actId="1076"/>
          <ac:spMkLst>
            <pc:docMk/>
            <pc:sldMk cId="3569704418" sldId="260"/>
            <ac:spMk id="5" creationId="{8BD6B12A-7F07-DD8D-4FD3-86E78BE94D4D}"/>
          </ac:spMkLst>
        </pc:spChg>
      </pc:sldChg>
      <pc:sldChg chg="addSp modSp">
        <pc:chgData name="MINATO FUTOSHI" userId="883a6ae3-d0f5-4b81-937b-64b15984eb66" providerId="ADAL" clId="{E07731CC-8710-2D46-93FA-774077C6318A}" dt="2024-07-08T04:03:01.779" v="663" actId="1037"/>
        <pc:sldMkLst>
          <pc:docMk/>
          <pc:sldMk cId="866940489" sldId="361"/>
        </pc:sldMkLst>
        <pc:spChg chg="mod">
          <ac:chgData name="MINATO FUTOSHI" userId="883a6ae3-d0f5-4b81-937b-64b15984eb66" providerId="ADAL" clId="{E07731CC-8710-2D46-93FA-774077C6318A}" dt="2024-07-08T03:59:09.035" v="295" actId="1036"/>
          <ac:spMkLst>
            <pc:docMk/>
            <pc:sldMk cId="866940489" sldId="361"/>
            <ac:spMk id="13" creationId="{1A47F3D9-84EC-98F6-1F89-FBCE22BA43D3}"/>
          </ac:spMkLst>
        </pc:spChg>
        <pc:spChg chg="add mod">
          <ac:chgData name="MINATO FUTOSHI" userId="883a6ae3-d0f5-4b81-937b-64b15984eb66" providerId="ADAL" clId="{E07731CC-8710-2D46-93FA-774077C6318A}" dt="2024-07-08T03:59:27.350" v="345" actId="1038"/>
          <ac:spMkLst>
            <pc:docMk/>
            <pc:sldMk cId="866940489" sldId="361"/>
            <ac:spMk id="70" creationId="{0F3AC8A9-B725-659C-9601-31FEBE06EB77}"/>
          </ac:spMkLst>
        </pc:spChg>
        <pc:spChg chg="add mod">
          <ac:chgData name="MINATO FUTOSHI" userId="883a6ae3-d0f5-4b81-937b-64b15984eb66" providerId="ADAL" clId="{E07731CC-8710-2D46-93FA-774077C6318A}" dt="2024-07-08T03:59:41.490" v="392" actId="1038"/>
          <ac:spMkLst>
            <pc:docMk/>
            <pc:sldMk cId="866940489" sldId="361"/>
            <ac:spMk id="72" creationId="{7A17F80E-1ED9-DC74-643B-C113E80736EB}"/>
          </ac:spMkLst>
        </pc:spChg>
        <pc:spChg chg="add mod">
          <ac:chgData name="MINATO FUTOSHI" userId="883a6ae3-d0f5-4b81-937b-64b15984eb66" providerId="ADAL" clId="{E07731CC-8710-2D46-93FA-774077C6318A}" dt="2024-07-08T03:59:55.803" v="445" actId="1036"/>
          <ac:spMkLst>
            <pc:docMk/>
            <pc:sldMk cId="866940489" sldId="361"/>
            <ac:spMk id="74" creationId="{1B40BC50-A2DA-A423-2E5F-C07B8A4223D8}"/>
          </ac:spMkLst>
        </pc:spChg>
        <pc:spChg chg="add mod">
          <ac:chgData name="MINATO FUTOSHI" userId="883a6ae3-d0f5-4b81-937b-64b15984eb66" providerId="ADAL" clId="{E07731CC-8710-2D46-93FA-774077C6318A}" dt="2024-07-08T04:01:28.207" v="539" actId="1035"/>
          <ac:spMkLst>
            <pc:docMk/>
            <pc:sldMk cId="866940489" sldId="361"/>
            <ac:spMk id="76" creationId="{8D0C87C5-7645-C6CF-82EC-37F46111E53B}"/>
          </ac:spMkLst>
        </pc:spChg>
        <pc:spChg chg="add mod">
          <ac:chgData name="MINATO FUTOSHI" userId="883a6ae3-d0f5-4b81-937b-64b15984eb66" providerId="ADAL" clId="{E07731CC-8710-2D46-93FA-774077C6318A}" dt="2024-07-08T04:01:39.011" v="575" actId="20577"/>
          <ac:spMkLst>
            <pc:docMk/>
            <pc:sldMk cId="866940489" sldId="361"/>
            <ac:spMk id="78" creationId="{F27A2BB2-5320-9C9E-5D12-989F367CC775}"/>
          </ac:spMkLst>
        </pc:spChg>
        <pc:spChg chg="add mod">
          <ac:chgData name="MINATO FUTOSHI" userId="883a6ae3-d0f5-4b81-937b-64b15984eb66" providerId="ADAL" clId="{E07731CC-8710-2D46-93FA-774077C6318A}" dt="2024-07-08T04:02:00.735" v="636" actId="20577"/>
          <ac:spMkLst>
            <pc:docMk/>
            <pc:sldMk cId="866940489" sldId="361"/>
            <ac:spMk id="80" creationId="{AF7F72AE-8928-DAB7-3999-47D367E56075}"/>
          </ac:spMkLst>
        </pc:spChg>
        <pc:spChg chg="mod">
          <ac:chgData name="MINATO FUTOSHI" userId="883a6ae3-d0f5-4b81-937b-64b15984eb66" providerId="ADAL" clId="{E07731CC-8710-2D46-93FA-774077C6318A}" dt="2024-07-08T04:03:01.779" v="663" actId="1037"/>
          <ac:spMkLst>
            <pc:docMk/>
            <pc:sldMk cId="866940489" sldId="361"/>
            <ac:spMk id="147" creationId="{16F059A2-2660-A11A-0446-9C2271A914AA}"/>
          </ac:spMkLst>
        </pc:spChg>
        <pc:picChg chg="mod">
          <ac:chgData name="MINATO FUTOSHI" userId="883a6ae3-d0f5-4b81-937b-64b15984eb66" providerId="ADAL" clId="{E07731CC-8710-2D46-93FA-774077C6318A}" dt="2024-07-08T03:58:54.608" v="268" actId="1076"/>
          <ac:picMkLst>
            <pc:docMk/>
            <pc:sldMk cId="866940489" sldId="361"/>
            <ac:picMk id="48" creationId="{BAC72931-EBBF-B909-12F7-90305B68387A}"/>
          </ac:picMkLst>
        </pc:picChg>
      </pc:sldChg>
      <pc:sldChg chg="addSp delSp modSp">
        <pc:chgData name="MINATO FUTOSHI" userId="883a6ae3-d0f5-4b81-937b-64b15984eb66" providerId="ADAL" clId="{E07731CC-8710-2D46-93FA-774077C6318A}" dt="2024-07-08T06:17:52.360" v="1346" actId="1076"/>
        <pc:sldMkLst>
          <pc:docMk/>
          <pc:sldMk cId="82203177" sldId="383"/>
        </pc:sldMkLst>
        <pc:spChg chg="mod">
          <ac:chgData name="MINATO FUTOSHI" userId="883a6ae3-d0f5-4b81-937b-64b15984eb66" providerId="ADAL" clId="{E07731CC-8710-2D46-93FA-774077C6318A}" dt="2024-07-08T06:17:52.360" v="1346" actId="1076"/>
          <ac:spMkLst>
            <pc:docMk/>
            <pc:sldMk cId="82203177" sldId="383"/>
            <ac:spMk id="2" creationId="{499635CF-CF61-4983-1B92-5ADB58E79F68}"/>
          </ac:spMkLst>
        </pc:spChg>
        <pc:spChg chg="mod">
          <ac:chgData name="MINATO FUTOSHI" userId="883a6ae3-d0f5-4b81-937b-64b15984eb66" providerId="ADAL" clId="{E07731CC-8710-2D46-93FA-774077C6318A}" dt="2024-07-08T04:08:23.229" v="875" actId="1036"/>
          <ac:spMkLst>
            <pc:docMk/>
            <pc:sldMk cId="82203177" sldId="383"/>
            <ac:spMk id="3" creationId="{5C980469-8DA9-9BB5-B8A8-9EEBFBF353E9}"/>
          </ac:spMkLst>
        </pc:spChg>
        <pc:spChg chg="add mod">
          <ac:chgData name="MINATO FUTOSHI" userId="883a6ae3-d0f5-4b81-937b-64b15984eb66" providerId="ADAL" clId="{E07731CC-8710-2D46-93FA-774077C6318A}" dt="2024-07-08T04:05:50.595" v="866" actId="1035"/>
          <ac:spMkLst>
            <pc:docMk/>
            <pc:sldMk cId="82203177" sldId="383"/>
            <ac:spMk id="14" creationId="{1B8BFBD9-AAA8-0B4E-0E70-D2CB839E3BBC}"/>
          </ac:spMkLst>
        </pc:spChg>
        <pc:spChg chg="mod">
          <ac:chgData name="MINATO FUTOSHI" userId="883a6ae3-d0f5-4b81-937b-64b15984eb66" providerId="ADAL" clId="{E07731CC-8710-2D46-93FA-774077C6318A}" dt="2024-07-08T04:03:55.937" v="696" actId="20577"/>
          <ac:spMkLst>
            <pc:docMk/>
            <pc:sldMk cId="82203177" sldId="383"/>
            <ac:spMk id="16" creationId="{29CFF4EF-B3D4-5CC5-ACA9-5E6E74F6DAD8}"/>
          </ac:spMkLst>
        </pc:spChg>
        <pc:spChg chg="add mod">
          <ac:chgData name="MINATO FUTOSHI" userId="883a6ae3-d0f5-4b81-937b-64b15984eb66" providerId="ADAL" clId="{E07731CC-8710-2D46-93FA-774077C6318A}" dt="2024-07-08T04:09:30.120" v="900" actId="1076"/>
          <ac:spMkLst>
            <pc:docMk/>
            <pc:sldMk cId="82203177" sldId="383"/>
            <ac:spMk id="20" creationId="{620E7159-56C5-F7DE-5A96-1D818BC2F603}"/>
          </ac:spMkLst>
        </pc:spChg>
        <pc:graphicFrameChg chg="add del">
          <ac:chgData name="MINATO FUTOSHI" userId="883a6ae3-d0f5-4b81-937b-64b15984eb66" providerId="ADAL" clId="{E07731CC-8710-2D46-93FA-774077C6318A}" dt="2024-07-08T04:08:43.582" v="877" actId="478"/>
          <ac:graphicFrameMkLst>
            <pc:docMk/>
            <pc:sldMk cId="82203177" sldId="383"/>
            <ac:graphicFrameMk id="19" creationId="{34287C89-2257-E18B-30AB-B5DACC3D285E}"/>
          </ac:graphicFrameMkLst>
        </pc:graphicFrameChg>
      </pc:sldChg>
      <pc:sldChg chg="modSp">
        <pc:chgData name="MINATO FUTOSHI" userId="883a6ae3-d0f5-4b81-937b-64b15984eb66" providerId="ADAL" clId="{E07731CC-8710-2D46-93FA-774077C6318A}" dt="2024-07-08T04:20:46.873" v="969" actId="1036"/>
        <pc:sldMkLst>
          <pc:docMk/>
          <pc:sldMk cId="2423218330" sldId="386"/>
        </pc:sldMkLst>
        <pc:spChg chg="mod">
          <ac:chgData name="MINATO FUTOSHI" userId="883a6ae3-d0f5-4b81-937b-64b15984eb66" providerId="ADAL" clId="{E07731CC-8710-2D46-93FA-774077C6318A}" dt="2024-07-08T04:20:46.873" v="969" actId="1036"/>
          <ac:spMkLst>
            <pc:docMk/>
            <pc:sldMk cId="2423218330" sldId="386"/>
            <ac:spMk id="35" creationId="{D95B7D0E-552D-DE0C-7654-67E351A28DEF}"/>
          </ac:spMkLst>
        </pc:spChg>
        <pc:spChg chg="mod">
          <ac:chgData name="MINATO FUTOSHI" userId="883a6ae3-d0f5-4b81-937b-64b15984eb66" providerId="ADAL" clId="{E07731CC-8710-2D46-93FA-774077C6318A}" dt="2024-07-08T04:19:53.210" v="929" actId="1076"/>
          <ac:spMkLst>
            <pc:docMk/>
            <pc:sldMk cId="2423218330" sldId="386"/>
            <ac:spMk id="54" creationId="{54A7331D-E053-E87D-F435-4105A33A8866}"/>
          </ac:spMkLst>
        </pc:spChg>
        <pc:spChg chg="mod">
          <ac:chgData name="MINATO FUTOSHI" userId="883a6ae3-d0f5-4b81-937b-64b15984eb66" providerId="ADAL" clId="{E07731CC-8710-2D46-93FA-774077C6318A}" dt="2024-07-08T04:20:41.655" v="952" actId="1076"/>
          <ac:spMkLst>
            <pc:docMk/>
            <pc:sldMk cId="2423218330" sldId="386"/>
            <ac:spMk id="63" creationId="{2901D9BF-A73A-7355-7C91-0D78287A8287}"/>
          </ac:spMkLst>
        </pc:spChg>
      </pc:sldChg>
      <pc:sldChg chg="addSp modSp">
        <pc:chgData name="MINATO FUTOSHI" userId="883a6ae3-d0f5-4b81-937b-64b15984eb66" providerId="ADAL" clId="{E07731CC-8710-2D46-93FA-774077C6318A}" dt="2024-07-08T04:26:40.245" v="985" actId="17032"/>
        <pc:sldMkLst>
          <pc:docMk/>
          <pc:sldMk cId="3432055044" sldId="387"/>
        </pc:sldMkLst>
        <pc:spChg chg="mod">
          <ac:chgData name="MINATO FUTOSHI" userId="883a6ae3-d0f5-4b81-937b-64b15984eb66" providerId="ADAL" clId="{E07731CC-8710-2D46-93FA-774077C6318A}" dt="2024-07-08T04:24:24.379" v="977" actId="20577"/>
          <ac:spMkLst>
            <pc:docMk/>
            <pc:sldMk cId="3432055044" sldId="387"/>
            <ac:spMk id="18" creationId="{A7684D3B-4553-20CE-E51A-CDC0B5BBFBCF}"/>
          </ac:spMkLst>
        </pc:spChg>
        <pc:cxnChg chg="add mod">
          <ac:chgData name="MINATO FUTOSHI" userId="883a6ae3-d0f5-4b81-937b-64b15984eb66" providerId="ADAL" clId="{E07731CC-8710-2D46-93FA-774077C6318A}" dt="2024-07-08T04:26:40.245" v="985" actId="17032"/>
          <ac:cxnSpMkLst>
            <pc:docMk/>
            <pc:sldMk cId="3432055044" sldId="387"/>
            <ac:cxnSpMk id="2" creationId="{4A792A11-E948-812F-FC6E-CE56FB1BEB7B}"/>
          </ac:cxnSpMkLst>
        </pc:cxnChg>
      </pc:sldChg>
      <pc:sldChg chg="addSp modSp">
        <pc:chgData name="MINATO FUTOSHI" userId="883a6ae3-d0f5-4b81-937b-64b15984eb66" providerId="ADAL" clId="{E07731CC-8710-2D46-93FA-774077C6318A}" dt="2024-07-08T04:29:53.996" v="1156" actId="1076"/>
        <pc:sldMkLst>
          <pc:docMk/>
          <pc:sldMk cId="1688109278" sldId="389"/>
        </pc:sldMkLst>
        <pc:spChg chg="add mod">
          <ac:chgData name="MINATO FUTOSHI" userId="883a6ae3-d0f5-4b81-937b-64b15984eb66" providerId="ADAL" clId="{E07731CC-8710-2D46-93FA-774077C6318A}" dt="2024-07-08T04:29:53.996" v="1156" actId="1076"/>
          <ac:spMkLst>
            <pc:docMk/>
            <pc:sldMk cId="1688109278" sldId="389"/>
            <ac:spMk id="6" creationId="{15A6D96B-13D7-C3BB-C916-ABCA9B8458AA}"/>
          </ac:spMkLst>
        </pc:spChg>
        <pc:spChg chg="mod">
          <ac:chgData name="MINATO FUTOSHI" userId="883a6ae3-d0f5-4b81-937b-64b15984eb66" providerId="ADAL" clId="{E07731CC-8710-2D46-93FA-774077C6318A}" dt="2024-07-08T04:28:54.698" v="1027" actId="14100"/>
          <ac:spMkLst>
            <pc:docMk/>
            <pc:sldMk cId="1688109278" sldId="389"/>
            <ac:spMk id="14" creationId="{2536582E-1E8A-AFF1-0F7F-329C54209C9D}"/>
          </ac:spMkLst>
        </pc:spChg>
        <pc:spChg chg="mod">
          <ac:chgData name="MINATO FUTOSHI" userId="883a6ae3-d0f5-4b81-937b-64b15984eb66" providerId="ADAL" clId="{E07731CC-8710-2D46-93FA-774077C6318A}" dt="2024-07-08T04:29:01.423" v="1031" actId="255"/>
          <ac:spMkLst>
            <pc:docMk/>
            <pc:sldMk cId="1688109278" sldId="389"/>
            <ac:spMk id="15" creationId="{EACC4818-153C-9BCD-C79E-7854765DFCB0}"/>
          </ac:spMkLst>
        </pc:spChg>
        <pc:spChg chg="mod">
          <ac:chgData name="MINATO FUTOSHI" userId="883a6ae3-d0f5-4b81-937b-64b15984eb66" providerId="ADAL" clId="{E07731CC-8710-2D46-93FA-774077C6318A}" dt="2024-07-08T04:29:08.598" v="1048" actId="1036"/>
          <ac:spMkLst>
            <pc:docMk/>
            <pc:sldMk cId="1688109278" sldId="389"/>
            <ac:spMk id="17" creationId="{376B9B6A-DB2B-2C2E-8087-4A7E032B1B53}"/>
          </ac:spMkLst>
        </pc:spChg>
      </pc:sldChg>
      <pc:sldChg chg="modSp">
        <pc:chgData name="MINATO FUTOSHI" userId="883a6ae3-d0f5-4b81-937b-64b15984eb66" providerId="ADAL" clId="{E07731CC-8710-2D46-93FA-774077C6318A}" dt="2024-07-08T04:28:28.685" v="1021" actId="14100"/>
        <pc:sldMkLst>
          <pc:docMk/>
          <pc:sldMk cId="304376031" sldId="391"/>
        </pc:sldMkLst>
        <pc:spChg chg="mod">
          <ac:chgData name="MINATO FUTOSHI" userId="883a6ae3-d0f5-4b81-937b-64b15984eb66" providerId="ADAL" clId="{E07731CC-8710-2D46-93FA-774077C6318A}" dt="2024-07-08T04:28:28.685" v="1021" actId="14100"/>
          <ac:spMkLst>
            <pc:docMk/>
            <pc:sldMk cId="304376031" sldId="391"/>
            <ac:spMk id="31" creationId="{532BEC32-52EC-2A28-D4AD-7D8CDEF9FA3C}"/>
          </ac:spMkLst>
        </pc:spChg>
        <pc:spChg chg="mod">
          <ac:chgData name="MINATO FUTOSHI" userId="883a6ae3-d0f5-4b81-937b-64b15984eb66" providerId="ADAL" clId="{E07731CC-8710-2D46-93FA-774077C6318A}" dt="2024-07-08T04:28:13.601" v="1005" actId="1038"/>
          <ac:spMkLst>
            <pc:docMk/>
            <pc:sldMk cId="304376031" sldId="391"/>
            <ac:spMk id="67" creationId="{1D3FC9FC-E673-E7FB-70A1-C13B422BE31F}"/>
          </ac:spMkLst>
        </pc:spChg>
        <pc:spChg chg="mod">
          <ac:chgData name="MINATO FUTOSHI" userId="883a6ae3-d0f5-4b81-937b-64b15984eb66" providerId="ADAL" clId="{E07731CC-8710-2D46-93FA-774077C6318A}" dt="2024-07-08T04:28:26.068" v="1020" actId="1038"/>
          <ac:spMkLst>
            <pc:docMk/>
            <pc:sldMk cId="304376031" sldId="391"/>
            <ac:spMk id="68" creationId="{EEB862D3-AF74-696A-7FDB-7EE7242E0CA4}"/>
          </ac:spMkLst>
        </pc:spChg>
        <pc:spChg chg="mod">
          <ac:chgData name="MINATO FUTOSHI" userId="883a6ae3-d0f5-4b81-937b-64b15984eb66" providerId="ADAL" clId="{E07731CC-8710-2D46-93FA-774077C6318A}" dt="2024-07-08T04:27:57.329" v="989" actId="14100"/>
          <ac:spMkLst>
            <pc:docMk/>
            <pc:sldMk cId="304376031" sldId="391"/>
            <ac:spMk id="69" creationId="{16B37552-7BFC-8657-EAA1-4A61AF97B72B}"/>
          </ac:spMkLst>
        </pc:spChg>
        <pc:spChg chg="mod">
          <ac:chgData name="MINATO FUTOSHI" userId="883a6ae3-d0f5-4b81-937b-64b15984eb66" providerId="ADAL" clId="{E07731CC-8710-2D46-93FA-774077C6318A}" dt="2024-07-08T04:28:06.946" v="993" actId="14100"/>
          <ac:spMkLst>
            <pc:docMk/>
            <pc:sldMk cId="304376031" sldId="391"/>
            <ac:spMk id="70" creationId="{D5536A7F-F24B-094B-C6D5-FEA028EBCF81}"/>
          </ac:spMkLst>
        </pc:spChg>
      </pc:sldChg>
      <pc:sldChg chg="addSp modSp">
        <pc:chgData name="MINATO FUTOSHI" userId="883a6ae3-d0f5-4b81-937b-64b15984eb66" providerId="ADAL" clId="{E07731CC-8710-2D46-93FA-774077C6318A}" dt="2024-07-08T06:19:49.288" v="1394" actId="1037"/>
        <pc:sldMkLst>
          <pc:docMk/>
          <pc:sldMk cId="2047788227" sldId="399"/>
        </pc:sldMkLst>
        <pc:spChg chg="add mod">
          <ac:chgData name="MINATO FUTOSHI" userId="883a6ae3-d0f5-4b81-937b-64b15984eb66" providerId="ADAL" clId="{E07731CC-8710-2D46-93FA-774077C6318A}" dt="2024-07-08T06:19:49.288" v="1394" actId="1037"/>
          <ac:spMkLst>
            <pc:docMk/>
            <pc:sldMk cId="2047788227" sldId="399"/>
            <ac:spMk id="68" creationId="{34ED8A21-279D-3515-FCF9-D360A3BFC9B5}"/>
          </ac:spMkLst>
        </pc:spChg>
        <pc:spChg chg="mod">
          <ac:chgData name="MINATO FUTOSHI" userId="883a6ae3-d0f5-4b81-937b-64b15984eb66" providerId="ADAL" clId="{E07731CC-8710-2D46-93FA-774077C6318A}" dt="2024-07-08T04:30:11.383" v="1162" actId="20577"/>
          <ac:spMkLst>
            <pc:docMk/>
            <pc:sldMk cId="2047788227" sldId="399"/>
            <ac:spMk id="74" creationId="{F1C82679-E319-491D-F91A-034AB3755F23}"/>
          </ac:spMkLst>
        </pc:spChg>
      </pc:sldChg>
      <pc:sldChg chg="modSp">
        <pc:chgData name="MINATO FUTOSHI" userId="883a6ae3-d0f5-4b81-937b-64b15984eb66" providerId="ADAL" clId="{E07731CC-8710-2D46-93FA-774077C6318A}" dt="2024-07-08T05:09:57.790" v="1228" actId="115"/>
        <pc:sldMkLst>
          <pc:docMk/>
          <pc:sldMk cId="3811627674" sldId="411"/>
        </pc:sldMkLst>
        <pc:spChg chg="mod">
          <ac:chgData name="MINATO FUTOSHI" userId="883a6ae3-d0f5-4b81-937b-64b15984eb66" providerId="ADAL" clId="{E07731CC-8710-2D46-93FA-774077C6318A}" dt="2024-07-08T04:31:32.252" v="1214" actId="1038"/>
          <ac:spMkLst>
            <pc:docMk/>
            <pc:sldMk cId="3811627674" sldId="411"/>
            <ac:spMk id="24" creationId="{7333CF43-9EC8-5E49-B316-2633E581E65D}"/>
          </ac:spMkLst>
        </pc:spChg>
        <pc:spChg chg="mod">
          <ac:chgData name="MINATO FUTOSHI" userId="883a6ae3-d0f5-4b81-937b-64b15984eb66" providerId="ADAL" clId="{E07731CC-8710-2D46-93FA-774077C6318A}" dt="2024-07-08T04:31:18.221" v="1202" actId="14100"/>
          <ac:spMkLst>
            <pc:docMk/>
            <pc:sldMk cId="3811627674" sldId="411"/>
            <ac:spMk id="27" creationId="{63FA04CE-CDDB-43FB-C85F-9B50C146DDF5}"/>
          </ac:spMkLst>
        </pc:spChg>
        <pc:spChg chg="mod">
          <ac:chgData name="MINATO FUTOSHI" userId="883a6ae3-d0f5-4b81-937b-64b15984eb66" providerId="ADAL" clId="{E07731CC-8710-2D46-93FA-774077C6318A}" dt="2024-07-08T05:09:57.790" v="1228" actId="115"/>
          <ac:spMkLst>
            <pc:docMk/>
            <pc:sldMk cId="3811627674" sldId="411"/>
            <ac:spMk id="34" creationId="{7A1F908B-D9FC-C4B4-1585-D3C05509B7F7}"/>
          </ac:spMkLst>
        </pc:spChg>
        <pc:picChg chg="mod">
          <ac:chgData name="MINATO FUTOSHI" userId="883a6ae3-d0f5-4b81-937b-64b15984eb66" providerId="ADAL" clId="{E07731CC-8710-2D46-93FA-774077C6318A}" dt="2024-07-08T04:31:21.004" v="1203" actId="1038"/>
          <ac:picMkLst>
            <pc:docMk/>
            <pc:sldMk cId="3811627674" sldId="411"/>
            <ac:picMk id="26" creationId="{FA82A314-B3EB-4923-B517-6A134EF4294A}"/>
          </ac:picMkLst>
        </pc:picChg>
      </pc:sldChg>
      <pc:sldChg chg="modSp">
        <pc:chgData name="MINATO FUTOSHI" userId="883a6ae3-d0f5-4b81-937b-64b15984eb66" providerId="ADAL" clId="{E07731CC-8710-2D46-93FA-774077C6318A}" dt="2024-07-08T03:45:41.976" v="51" actId="1037"/>
        <pc:sldMkLst>
          <pc:docMk/>
          <pc:sldMk cId="2873231412" sldId="416"/>
        </pc:sldMkLst>
        <pc:spChg chg="mod">
          <ac:chgData name="MINATO FUTOSHI" userId="883a6ae3-d0f5-4b81-937b-64b15984eb66" providerId="ADAL" clId="{E07731CC-8710-2D46-93FA-774077C6318A}" dt="2024-07-08T03:45:41.976" v="51" actId="1037"/>
          <ac:spMkLst>
            <pc:docMk/>
            <pc:sldMk cId="2873231412" sldId="416"/>
            <ac:spMk id="68" creationId="{99AA14A5-0E59-96E0-6C1C-5BD02E5A6D45}"/>
          </ac:spMkLst>
        </pc:spChg>
        <pc:cxnChg chg="mod">
          <ac:chgData name="MINATO FUTOSHI" userId="883a6ae3-d0f5-4b81-937b-64b15984eb66" providerId="ADAL" clId="{E07731CC-8710-2D46-93FA-774077C6318A}" dt="2024-07-08T03:45:39.636" v="49" actId="1037"/>
          <ac:cxnSpMkLst>
            <pc:docMk/>
            <pc:sldMk cId="2873231412" sldId="416"/>
            <ac:cxnSpMk id="60" creationId="{8DA7AEE4-8483-B0F7-5FDF-2838EA60E6C0}"/>
          </ac:cxnSpMkLst>
        </pc:cxnChg>
      </pc:sldChg>
      <pc:sldChg chg="modSp">
        <pc:chgData name="MINATO FUTOSHI" userId="883a6ae3-d0f5-4b81-937b-64b15984eb66" providerId="ADAL" clId="{E07731CC-8710-2D46-93FA-774077C6318A}" dt="2024-07-08T04:18:05.831" v="914" actId="1037"/>
        <pc:sldMkLst>
          <pc:docMk/>
          <pc:sldMk cId="3049153757" sldId="421"/>
        </pc:sldMkLst>
        <pc:spChg chg="mod">
          <ac:chgData name="MINATO FUTOSHI" userId="883a6ae3-d0f5-4b81-937b-64b15984eb66" providerId="ADAL" clId="{E07731CC-8710-2D46-93FA-774077C6318A}" dt="2024-07-08T04:18:05.831" v="914" actId="1037"/>
          <ac:spMkLst>
            <pc:docMk/>
            <pc:sldMk cId="3049153757" sldId="421"/>
            <ac:spMk id="10" creationId="{16DB95EE-71DD-66B9-0B77-3D1916132E6C}"/>
          </ac:spMkLst>
        </pc:spChg>
      </pc:sldChg>
      <pc:sldChg chg="addSp modSp">
        <pc:chgData name="MINATO FUTOSHI" userId="883a6ae3-d0f5-4b81-937b-64b15984eb66" providerId="ADAL" clId="{E07731CC-8710-2D46-93FA-774077C6318A}" dt="2024-07-08T03:50:13.224" v="260" actId="20577"/>
        <pc:sldMkLst>
          <pc:docMk/>
          <pc:sldMk cId="4140509566" sldId="422"/>
        </pc:sldMkLst>
        <pc:spChg chg="add mod">
          <ac:chgData name="MINATO FUTOSHI" userId="883a6ae3-d0f5-4b81-937b-64b15984eb66" providerId="ADAL" clId="{E07731CC-8710-2D46-93FA-774077C6318A}" dt="2024-07-08T03:50:13.224" v="260" actId="20577"/>
          <ac:spMkLst>
            <pc:docMk/>
            <pc:sldMk cId="4140509566" sldId="422"/>
            <ac:spMk id="31" creationId="{061879E1-F3DF-D55B-0910-DEB400C349F9}"/>
          </ac:spMkLst>
        </pc:spChg>
        <pc:spChg chg="mod">
          <ac:chgData name="MINATO FUTOSHI" userId="883a6ae3-d0f5-4b81-937b-64b15984eb66" providerId="ADAL" clId="{E07731CC-8710-2D46-93FA-774077C6318A}" dt="2024-07-08T03:49:33.828" v="177" actId="1038"/>
          <ac:spMkLst>
            <pc:docMk/>
            <pc:sldMk cId="4140509566" sldId="422"/>
            <ac:spMk id="133" creationId="{155E8398-5E55-1470-CA44-73C41F7FC22E}"/>
          </ac:spMkLst>
        </pc:spChg>
      </pc:sldChg>
      <pc:sldChg chg="modSp">
        <pc:chgData name="MINATO FUTOSHI" userId="883a6ae3-d0f5-4b81-937b-64b15984eb66" providerId="ADAL" clId="{E07731CC-8710-2D46-93FA-774077C6318A}" dt="2024-07-08T06:22:14.673" v="1396" actId="20577"/>
        <pc:sldMkLst>
          <pc:docMk/>
          <pc:sldMk cId="3442848526" sldId="423"/>
        </pc:sldMkLst>
        <pc:spChg chg="mod">
          <ac:chgData name="MINATO FUTOSHI" userId="883a6ae3-d0f5-4b81-937b-64b15984eb66" providerId="ADAL" clId="{E07731CC-8710-2D46-93FA-774077C6318A}" dt="2024-07-08T06:22:14.673" v="1396" actId="20577"/>
          <ac:spMkLst>
            <pc:docMk/>
            <pc:sldMk cId="3442848526" sldId="423"/>
            <ac:spMk id="27" creationId="{8DE2335B-DF38-9473-F5BC-8C98396C8543}"/>
          </ac:spMkLst>
        </pc:spChg>
        <pc:spChg chg="mod">
          <ac:chgData name="MINATO FUTOSHI" userId="883a6ae3-d0f5-4b81-937b-64b15984eb66" providerId="ADAL" clId="{E07731CC-8710-2D46-93FA-774077C6318A}" dt="2024-07-08T06:18:28.145" v="1348" actId="14100"/>
          <ac:spMkLst>
            <pc:docMk/>
            <pc:sldMk cId="3442848526" sldId="423"/>
            <ac:spMk id="28" creationId="{B2BADE00-0FBA-6D9D-5376-2F3186DC3C97}"/>
          </ac:spMkLst>
        </pc:spChg>
      </pc:sldChg>
    </pc:docChg>
  </pc:docChgLst>
  <pc:docChgLst>
    <pc:chgData name="MINATO FUTOSHI" userId="883a6ae3-d0f5-4b81-937b-64b15984eb66" providerId="ADAL" clId="{5330521C-2E12-E24F-B0A3-5DDADB15BD0D}"/>
    <pc:docChg chg="modSld">
      <pc:chgData name="MINATO FUTOSHI" userId="883a6ae3-d0f5-4b81-937b-64b15984eb66" providerId="ADAL" clId="{5330521C-2E12-E24F-B0A3-5DDADB15BD0D}" dt="2024-07-05T06:55:55.948" v="0" actId="1076"/>
      <pc:docMkLst>
        <pc:docMk/>
      </pc:docMkLst>
      <pc:sldChg chg="modSp">
        <pc:chgData name="MINATO FUTOSHI" userId="883a6ae3-d0f5-4b81-937b-64b15984eb66" providerId="ADAL" clId="{5330521C-2E12-E24F-B0A3-5DDADB15BD0D}" dt="2024-07-05T06:55:55.948" v="0" actId="1076"/>
        <pc:sldMkLst>
          <pc:docMk/>
          <pc:sldMk cId="1488208576" sldId="256"/>
        </pc:sldMkLst>
        <pc:spChg chg="mod">
          <ac:chgData name="MINATO FUTOSHI" userId="883a6ae3-d0f5-4b81-937b-64b15984eb66" providerId="ADAL" clId="{5330521C-2E12-E24F-B0A3-5DDADB15BD0D}" dt="2024-07-05T06:55:55.948" v="0" actId="1076"/>
          <ac:spMkLst>
            <pc:docMk/>
            <pc:sldMk cId="1488208576" sldId="256"/>
            <ac:spMk id="5" creationId="{2E6539E8-7795-2551-F876-BDA6100E1ACB}"/>
          </ac:spMkLst>
        </pc:spChg>
      </pc:sldChg>
    </pc:docChg>
  </pc:docChgLst>
  <pc:docChgLst>
    <pc:chgData name="MINATO FUTOSHI" userId="883a6ae3-d0f5-4b81-937b-64b15984eb66" providerId="ADAL" clId="{0AB86066-DC26-6A44-AD08-B8B327765DA4}"/>
    <pc:docChg chg="undo redo custSel addSld delSld modSld sldOrd">
      <pc:chgData name="MINATO FUTOSHI" userId="883a6ae3-d0f5-4b81-937b-64b15984eb66" providerId="ADAL" clId="{0AB86066-DC26-6A44-AD08-B8B327765DA4}" dt="2024-07-07T19:58:06.950" v="3934" actId="2696"/>
      <pc:docMkLst>
        <pc:docMk/>
      </pc:docMkLst>
      <pc:sldChg chg="modSp">
        <pc:chgData name="MINATO FUTOSHI" userId="883a6ae3-d0f5-4b81-937b-64b15984eb66" providerId="ADAL" clId="{0AB86066-DC26-6A44-AD08-B8B327765DA4}" dt="2024-07-07T18:26:51.374" v="1472" actId="20577"/>
        <pc:sldMkLst>
          <pc:docMk/>
          <pc:sldMk cId="1488208576" sldId="256"/>
        </pc:sldMkLst>
        <pc:spChg chg="mod">
          <ac:chgData name="MINATO FUTOSHI" userId="883a6ae3-d0f5-4b81-937b-64b15984eb66" providerId="ADAL" clId="{0AB86066-DC26-6A44-AD08-B8B327765DA4}" dt="2024-07-06T05:11:34.833" v="27" actId="20577"/>
          <ac:spMkLst>
            <pc:docMk/>
            <pc:sldMk cId="1488208576" sldId="256"/>
            <ac:spMk id="5" creationId="{2E6539E8-7795-2551-F876-BDA6100E1ACB}"/>
          </ac:spMkLst>
        </pc:spChg>
        <pc:spChg chg="mod">
          <ac:chgData name="MINATO FUTOSHI" userId="883a6ae3-d0f5-4b81-937b-64b15984eb66" providerId="ADAL" clId="{0AB86066-DC26-6A44-AD08-B8B327765DA4}" dt="2024-07-07T18:26:51.374" v="1472" actId="20577"/>
          <ac:spMkLst>
            <pc:docMk/>
            <pc:sldMk cId="1488208576" sldId="256"/>
            <ac:spMk id="11" creationId="{28A89BCA-727B-36B9-B67B-A83482CE52CA}"/>
          </ac:spMkLst>
        </pc:spChg>
      </pc:sldChg>
      <pc:sldChg chg="modSp">
        <pc:chgData name="MINATO FUTOSHI" userId="883a6ae3-d0f5-4b81-937b-64b15984eb66" providerId="ADAL" clId="{0AB86066-DC26-6A44-AD08-B8B327765DA4}" dt="2024-07-07T19:57:35.616" v="3933" actId="20577"/>
        <pc:sldMkLst>
          <pc:docMk/>
          <pc:sldMk cId="3569704418" sldId="260"/>
        </pc:sldMkLst>
        <pc:spChg chg="mod">
          <ac:chgData name="MINATO FUTOSHI" userId="883a6ae3-d0f5-4b81-937b-64b15984eb66" providerId="ADAL" clId="{0AB86066-DC26-6A44-AD08-B8B327765DA4}" dt="2024-07-07T19:57:35.616" v="3933" actId="20577"/>
          <ac:spMkLst>
            <pc:docMk/>
            <pc:sldMk cId="3569704418" sldId="260"/>
            <ac:spMk id="5" creationId="{8BD6B12A-7F07-DD8D-4FD3-86E78BE94D4D}"/>
          </ac:spMkLst>
        </pc:spChg>
      </pc:sldChg>
      <pc:sldChg chg="modSp del">
        <pc:chgData name="MINATO FUTOSHI" userId="883a6ae3-d0f5-4b81-937b-64b15984eb66" providerId="ADAL" clId="{0AB86066-DC26-6A44-AD08-B8B327765DA4}" dt="2024-07-06T05:18:12.838" v="105" actId="2696"/>
        <pc:sldMkLst>
          <pc:docMk/>
          <pc:sldMk cId="1365327526" sldId="339"/>
        </pc:sldMkLst>
        <pc:spChg chg="mod">
          <ac:chgData name="MINATO FUTOSHI" userId="883a6ae3-d0f5-4b81-937b-64b15984eb66" providerId="ADAL" clId="{0AB86066-DC26-6A44-AD08-B8B327765DA4}" dt="2024-07-06T05:14:45.371" v="35" actId="688"/>
          <ac:spMkLst>
            <pc:docMk/>
            <pc:sldMk cId="1365327526" sldId="339"/>
            <ac:spMk id="29" creationId="{57B84B71-DF78-79C3-7A3B-1C9CA1078BC5}"/>
          </ac:spMkLst>
        </pc:spChg>
        <pc:spChg chg="mod">
          <ac:chgData name="MINATO FUTOSHI" userId="883a6ae3-d0f5-4b81-937b-64b15984eb66" providerId="ADAL" clId="{0AB86066-DC26-6A44-AD08-B8B327765DA4}" dt="2024-07-06T05:12:49.416" v="28" actId="1076"/>
          <ac:spMkLst>
            <pc:docMk/>
            <pc:sldMk cId="1365327526" sldId="339"/>
            <ac:spMk id="296" creationId="{F7923510-17A1-582C-C613-DEFA8A7AF7D6}"/>
          </ac:spMkLst>
        </pc:spChg>
      </pc:sldChg>
      <pc:sldChg chg="addSp delSp modSp ord">
        <pc:chgData name="MINATO FUTOSHI" userId="883a6ae3-d0f5-4b81-937b-64b15984eb66" providerId="ADAL" clId="{0AB86066-DC26-6A44-AD08-B8B327765DA4}" dt="2024-07-07T19:28:10.922" v="2226" actId="1035"/>
        <pc:sldMkLst>
          <pc:docMk/>
          <pc:sldMk cId="866940489" sldId="361"/>
        </pc:sldMkLst>
        <pc:spChg chg="mod">
          <ac:chgData name="MINATO FUTOSHI" userId="883a6ae3-d0f5-4b81-937b-64b15984eb66" providerId="ADAL" clId="{0AB86066-DC26-6A44-AD08-B8B327765DA4}" dt="2024-07-07T19:28:05.524" v="2208" actId="1035"/>
          <ac:spMkLst>
            <pc:docMk/>
            <pc:sldMk cId="866940489" sldId="361"/>
            <ac:spMk id="2" creationId="{65547E6B-CEC8-A8AD-7492-F60562F131B5}"/>
          </ac:spMkLst>
        </pc:spChg>
        <pc:spChg chg="mod topLvl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3" creationId="{0BA35159-6B0A-8A74-2B40-8869AB443268}"/>
          </ac:spMkLst>
        </pc:spChg>
        <pc:spChg chg="mod">
          <ac:chgData name="MINATO FUTOSHI" userId="883a6ae3-d0f5-4b81-937b-64b15984eb66" providerId="ADAL" clId="{0AB86066-DC26-6A44-AD08-B8B327765DA4}" dt="2024-07-07T19:28:08.120" v="2218" actId="1035"/>
          <ac:spMkLst>
            <pc:docMk/>
            <pc:sldMk cId="866940489" sldId="361"/>
            <ac:spMk id="4" creationId="{F37055DF-6905-15B0-B2A8-EA284975C901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5" creationId="{BD312451-2ED5-ED48-D3FF-1183CF87B4B4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6" creationId="{63BDFBBC-5972-2B47-E662-08F00BA1EBFE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7" creationId="{DA46F6FA-4936-BB53-7EA6-2A53EEC2CF8F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8" creationId="{513024DE-DD36-7008-0320-A176C0E160BB}"/>
          </ac:spMkLst>
        </pc:spChg>
        <pc:spChg chg="add 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9" creationId="{56D58EDC-D809-82F8-A6FF-7E33BB052F65}"/>
          </ac:spMkLst>
        </pc:spChg>
        <pc:spChg chg="del mod">
          <ac:chgData name="MINATO FUTOSHI" userId="883a6ae3-d0f5-4b81-937b-64b15984eb66" providerId="ADAL" clId="{0AB86066-DC26-6A44-AD08-B8B327765DA4}" dt="2024-07-07T19:27:51.053" v="2178" actId="478"/>
          <ac:spMkLst>
            <pc:docMk/>
            <pc:sldMk cId="866940489" sldId="361"/>
            <ac:spMk id="12" creationId="{D26CF780-C264-6C1C-71F4-0904313367D6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13" creationId="{1A47F3D9-84EC-98F6-1F89-FBCE22BA43D3}"/>
          </ac:spMkLst>
        </pc:spChg>
        <pc:spChg chg="mod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16" creationId="{D849070D-0937-47D5-7CEA-77CD3D42E95A}"/>
          </ac:spMkLst>
        </pc:spChg>
        <pc:spChg chg="mod topLvl">
          <ac:chgData name="MINATO FUTOSHI" userId="883a6ae3-d0f5-4b81-937b-64b15984eb66" providerId="ADAL" clId="{0AB86066-DC26-6A44-AD08-B8B327765DA4}" dt="2024-07-07T19:28:00.995" v="2195" actId="1036"/>
          <ac:spMkLst>
            <pc:docMk/>
            <pc:sldMk cId="866940489" sldId="361"/>
            <ac:spMk id="147" creationId="{16F059A2-2660-A11A-0446-9C2271A914AA}"/>
          </ac:spMkLst>
        </pc:spChg>
        <pc:spChg chg="mod">
          <ac:chgData name="MINATO FUTOSHI" userId="883a6ae3-d0f5-4b81-937b-64b15984eb66" providerId="ADAL" clId="{0AB86066-DC26-6A44-AD08-B8B327765DA4}" dt="2024-07-07T19:28:10.922" v="2226" actId="1035"/>
          <ac:spMkLst>
            <pc:docMk/>
            <pc:sldMk cId="866940489" sldId="361"/>
            <ac:spMk id="160" creationId="{90861A2D-01C2-7344-CCF4-527FB51E3C8E}"/>
          </ac:spMkLst>
        </pc:spChg>
        <pc:grpChg chg="del">
          <ac:chgData name="MINATO FUTOSHI" userId="883a6ae3-d0f5-4b81-937b-64b15984eb66" providerId="ADAL" clId="{0AB86066-DC26-6A44-AD08-B8B327765DA4}" dt="2024-07-07T19:26:22.598" v="2090" actId="165"/>
          <ac:grpSpMkLst>
            <pc:docMk/>
            <pc:sldMk cId="866940489" sldId="361"/>
            <ac:grpSpMk id="50" creationId="{97CA50E0-E2A2-3AD7-3C4A-5F06C637464B}"/>
          </ac:grpSpMkLst>
        </pc:grpChg>
        <pc:grpChg chg="mod topLvl">
          <ac:chgData name="MINATO FUTOSHI" userId="883a6ae3-d0f5-4b81-937b-64b15984eb66" providerId="ADAL" clId="{0AB86066-DC26-6A44-AD08-B8B327765DA4}" dt="2024-07-07T19:28:00.995" v="2195" actId="1036"/>
          <ac:grpSpMkLst>
            <pc:docMk/>
            <pc:sldMk cId="866940489" sldId="361"/>
            <ac:grpSpMk id="131" creationId="{45D433FA-5055-A022-C6D8-666138FAFEAD}"/>
          </ac:grpSpMkLst>
        </pc:grpChg>
        <pc:grpChg chg="mod topLvl">
          <ac:chgData name="MINATO FUTOSHI" userId="883a6ae3-d0f5-4b81-937b-64b15984eb66" providerId="ADAL" clId="{0AB86066-DC26-6A44-AD08-B8B327765DA4}" dt="2024-07-07T19:28:00.995" v="2195" actId="1036"/>
          <ac:grpSpMkLst>
            <pc:docMk/>
            <pc:sldMk cId="866940489" sldId="361"/>
            <ac:grpSpMk id="132" creationId="{22045D7C-5F6B-ABBF-A680-ACE8DCC74F56}"/>
          </ac:grpSpMkLst>
        </pc:grpChg>
        <pc:picChg chg="mod">
          <ac:chgData name="MINATO FUTOSHI" userId="883a6ae3-d0f5-4b81-937b-64b15984eb66" providerId="ADAL" clId="{0AB86066-DC26-6A44-AD08-B8B327765DA4}" dt="2024-07-07T19:28:00.995" v="2195" actId="1036"/>
          <ac:picMkLst>
            <pc:docMk/>
            <pc:sldMk cId="866940489" sldId="361"/>
            <ac:picMk id="48" creationId="{BAC72931-EBBF-B909-12F7-90305B68387A}"/>
          </ac:picMkLst>
        </pc:picChg>
      </pc:sldChg>
      <pc:sldChg chg="addSp delSp modSp ord">
        <pc:chgData name="MINATO FUTOSHI" userId="883a6ae3-d0f5-4b81-937b-64b15984eb66" providerId="ADAL" clId="{0AB86066-DC26-6A44-AD08-B8B327765DA4}" dt="2024-07-07T19:29:27.992" v="2417" actId="1038"/>
        <pc:sldMkLst>
          <pc:docMk/>
          <pc:sldMk cId="82203177" sldId="383"/>
        </pc:sldMkLst>
        <pc:spChg chg="mod">
          <ac:chgData name="MINATO FUTOSHI" userId="883a6ae3-d0f5-4b81-937b-64b15984eb66" providerId="ADAL" clId="{0AB86066-DC26-6A44-AD08-B8B327765DA4}" dt="2024-07-06T05:46:16.116" v="134" actId="1076"/>
          <ac:spMkLst>
            <pc:docMk/>
            <pc:sldMk cId="82203177" sldId="383"/>
            <ac:spMk id="2" creationId="{499635CF-CF61-4983-1B92-5ADB58E79F68}"/>
          </ac:spMkLst>
        </pc:spChg>
        <pc:spChg chg="mod">
          <ac:chgData name="MINATO FUTOSHI" userId="883a6ae3-d0f5-4b81-937b-64b15984eb66" providerId="ADAL" clId="{0AB86066-DC26-6A44-AD08-B8B327765DA4}" dt="2024-07-06T05:50:56.315" v="391" actId="1076"/>
          <ac:spMkLst>
            <pc:docMk/>
            <pc:sldMk cId="82203177" sldId="383"/>
            <ac:spMk id="3" creationId="{5C980469-8DA9-9BB5-B8A8-9EEBFBF353E9}"/>
          </ac:spMkLst>
        </pc:spChg>
        <pc:spChg chg="add del mod">
          <ac:chgData name="MINATO FUTOSHI" userId="883a6ae3-d0f5-4b81-937b-64b15984eb66" providerId="ADAL" clId="{0AB86066-DC26-6A44-AD08-B8B327765DA4}" dt="2024-07-06T05:45:13.011" v="125" actId="20577"/>
          <ac:spMkLst>
            <pc:docMk/>
            <pc:sldMk cId="82203177" sldId="383"/>
            <ac:spMk id="5" creationId="{86832912-DA05-5CFB-0785-1DC2275AB95D}"/>
          </ac:spMkLst>
        </pc:spChg>
        <pc:spChg chg="mod">
          <ac:chgData name="MINATO FUTOSHI" userId="883a6ae3-d0f5-4b81-937b-64b15984eb66" providerId="ADAL" clId="{0AB86066-DC26-6A44-AD08-B8B327765DA4}" dt="2024-07-06T05:49:19.890" v="218" actId="1076"/>
          <ac:spMkLst>
            <pc:docMk/>
            <pc:sldMk cId="82203177" sldId="383"/>
            <ac:spMk id="8" creationId="{6525B2E4-49F1-ABB9-8994-C10F755CE6CC}"/>
          </ac:spMkLst>
        </pc:spChg>
        <pc:spChg chg="add mod">
          <ac:chgData name="MINATO FUTOSHI" userId="883a6ae3-d0f5-4b81-937b-64b15984eb66" providerId="ADAL" clId="{0AB86066-DC26-6A44-AD08-B8B327765DA4}" dt="2024-07-07T19:29:27.992" v="2417" actId="1038"/>
          <ac:spMkLst>
            <pc:docMk/>
            <pc:sldMk cId="82203177" sldId="383"/>
            <ac:spMk id="12" creationId="{C983C096-84AE-F3F1-2190-4762C8D4AA6C}"/>
          </ac:spMkLst>
        </pc:spChg>
        <pc:spChg chg="mod">
          <ac:chgData name="MINATO FUTOSHI" userId="883a6ae3-d0f5-4b81-937b-64b15984eb66" providerId="ADAL" clId="{0AB86066-DC26-6A44-AD08-B8B327765DA4}" dt="2024-07-06T05:48:39.043" v="213" actId="1076"/>
          <ac:spMkLst>
            <pc:docMk/>
            <pc:sldMk cId="82203177" sldId="383"/>
            <ac:spMk id="13" creationId="{3CFF16F1-7F91-86AC-1578-F1B1055BD691}"/>
          </ac:spMkLst>
        </pc:spChg>
        <pc:spChg chg="mod">
          <ac:chgData name="MINATO FUTOSHI" userId="883a6ae3-d0f5-4b81-937b-64b15984eb66" providerId="ADAL" clId="{0AB86066-DC26-6A44-AD08-B8B327765DA4}" dt="2024-07-06T05:48:39.043" v="213" actId="1076"/>
          <ac:spMkLst>
            <pc:docMk/>
            <pc:sldMk cId="82203177" sldId="383"/>
            <ac:spMk id="17" creationId="{67963307-68C7-DE62-2727-62C2313A8CF8}"/>
          </ac:spMkLst>
        </pc:spChg>
        <pc:spChg chg="del mod">
          <ac:chgData name="MINATO FUTOSHI" userId="883a6ae3-d0f5-4b81-937b-64b15984eb66" providerId="ADAL" clId="{0AB86066-DC26-6A44-AD08-B8B327765DA4}" dt="2024-07-06T05:49:56.870" v="298" actId="478"/>
          <ac:spMkLst>
            <pc:docMk/>
            <pc:sldMk cId="82203177" sldId="383"/>
            <ac:spMk id="24" creationId="{BE036916-85F2-987C-2375-FA29C4E21E2E}"/>
          </ac:spMkLst>
        </pc:spChg>
        <pc:picChg chg="mod">
          <ac:chgData name="MINATO FUTOSHI" userId="883a6ae3-d0f5-4b81-937b-64b15984eb66" providerId="ADAL" clId="{0AB86066-DC26-6A44-AD08-B8B327765DA4}" dt="2024-07-06T05:48:39.043" v="213" actId="1076"/>
          <ac:picMkLst>
            <pc:docMk/>
            <pc:sldMk cId="82203177" sldId="383"/>
            <ac:picMk id="15" creationId="{41FE776E-ED4A-91AF-9BEA-C04DB20CF575}"/>
          </ac:picMkLst>
        </pc:picChg>
        <pc:cxnChg chg="mod">
          <ac:chgData name="MINATO FUTOSHI" userId="883a6ae3-d0f5-4b81-937b-64b15984eb66" providerId="ADAL" clId="{0AB86066-DC26-6A44-AD08-B8B327765DA4}" dt="2024-07-06T05:48:39.043" v="213" actId="1076"/>
          <ac:cxnSpMkLst>
            <pc:docMk/>
            <pc:sldMk cId="82203177" sldId="383"/>
            <ac:cxnSpMk id="11" creationId="{703A96B3-AA5C-235D-BAE4-AFE6C0DC0C60}"/>
          </ac:cxnSpMkLst>
        </pc:cxnChg>
      </pc:sldChg>
      <pc:sldChg chg="addSp delSp modSp">
        <pc:chgData name="MINATO FUTOSHI" userId="883a6ae3-d0f5-4b81-937b-64b15984eb66" providerId="ADAL" clId="{0AB86066-DC26-6A44-AD08-B8B327765DA4}" dt="2024-07-07T19:33:00.767" v="2613" actId="20577"/>
        <pc:sldMkLst>
          <pc:docMk/>
          <pc:sldMk cId="2423218330" sldId="386"/>
        </pc:sldMkLst>
        <pc:spChg chg="add del mod">
          <ac:chgData name="MINATO FUTOSHI" userId="883a6ae3-d0f5-4b81-937b-64b15984eb66" providerId="ADAL" clId="{0AB86066-DC26-6A44-AD08-B8B327765DA4}" dt="2024-07-06T06:02:45.443" v="712" actId="21"/>
          <ac:spMkLst>
            <pc:docMk/>
            <pc:sldMk cId="2423218330" sldId="386"/>
            <ac:spMk id="35" creationId="{C926BDA8-A5C7-AEDB-FF69-0F4AC912E33D}"/>
          </ac:spMkLst>
        </pc:spChg>
        <pc:spChg chg="add del mod">
          <ac:chgData name="MINATO FUTOSHI" userId="883a6ae3-d0f5-4b81-937b-64b15984eb66" providerId="ADAL" clId="{0AB86066-DC26-6A44-AD08-B8B327765DA4}" dt="2024-07-07T19:33:00.767" v="2613" actId="20577"/>
          <ac:spMkLst>
            <pc:docMk/>
            <pc:sldMk cId="2423218330" sldId="386"/>
            <ac:spMk id="35" creationId="{D95B7D0E-552D-DE0C-7654-67E351A28DEF}"/>
          </ac:spMkLst>
        </pc:spChg>
        <pc:spChg chg="add del mod">
          <ac:chgData name="MINATO FUTOSHI" userId="883a6ae3-d0f5-4b81-937b-64b15984eb66" providerId="ADAL" clId="{0AB86066-DC26-6A44-AD08-B8B327765DA4}" dt="2024-07-06T06:01:44.253" v="711" actId="478"/>
          <ac:spMkLst>
            <pc:docMk/>
            <pc:sldMk cId="2423218330" sldId="386"/>
            <ac:spMk id="36" creationId="{8E86A7A2-08D5-221E-B06A-180B49E898B0}"/>
          </ac:spMkLst>
        </pc:spChg>
      </pc:sldChg>
      <pc:sldChg chg="addSp delSp modSp">
        <pc:chgData name="MINATO FUTOSHI" userId="883a6ae3-d0f5-4b81-937b-64b15984eb66" providerId="ADAL" clId="{0AB86066-DC26-6A44-AD08-B8B327765DA4}" dt="2024-07-07T19:34:03.554" v="2720" actId="478"/>
        <pc:sldMkLst>
          <pc:docMk/>
          <pc:sldMk cId="3432055044" sldId="387"/>
        </pc:sldMkLst>
        <pc:spChg chg="add mod">
          <ac:chgData name="MINATO FUTOSHI" userId="883a6ae3-d0f5-4b81-937b-64b15984eb66" providerId="ADAL" clId="{0AB86066-DC26-6A44-AD08-B8B327765DA4}" dt="2024-07-07T19:34:01.151" v="2719" actId="1035"/>
          <ac:spMkLst>
            <pc:docMk/>
            <pc:sldMk cId="3432055044" sldId="387"/>
            <ac:spMk id="4" creationId="{14772CD2-8E55-D63C-AB94-D0F9EFB074D4}"/>
          </ac:spMkLst>
        </pc:spChg>
        <pc:spChg chg="mod">
          <ac:chgData name="MINATO FUTOSHI" userId="883a6ae3-d0f5-4b81-937b-64b15984eb66" providerId="ADAL" clId="{0AB86066-DC26-6A44-AD08-B8B327765DA4}" dt="2024-07-06T06:41:13.228" v="987" actId="1076"/>
          <ac:spMkLst>
            <pc:docMk/>
            <pc:sldMk cId="3432055044" sldId="387"/>
            <ac:spMk id="5" creationId="{E8D51D46-C09B-DF9B-C18B-5977C4AC4249}"/>
          </ac:spMkLst>
        </pc:spChg>
        <pc:spChg chg="del">
          <ac:chgData name="MINATO FUTOSHI" userId="883a6ae3-d0f5-4b81-937b-64b15984eb66" providerId="ADAL" clId="{0AB86066-DC26-6A44-AD08-B8B327765DA4}" dt="2024-07-06T06:35:42.361" v="878" actId="478"/>
          <ac:spMkLst>
            <pc:docMk/>
            <pc:sldMk cId="3432055044" sldId="387"/>
            <ac:spMk id="26" creationId="{24BE483B-EE49-8760-E017-2DB5E490429E}"/>
          </ac:spMkLst>
        </pc:spChg>
        <pc:spChg chg="del">
          <ac:chgData name="MINATO FUTOSHI" userId="883a6ae3-d0f5-4b81-937b-64b15984eb66" providerId="ADAL" clId="{0AB86066-DC26-6A44-AD08-B8B327765DA4}" dt="2024-07-06T06:38:21.450" v="879" actId="478"/>
          <ac:spMkLst>
            <pc:docMk/>
            <pc:sldMk cId="3432055044" sldId="387"/>
            <ac:spMk id="30" creationId="{DF7F2597-01BC-ECD8-2D52-53DFC204EDD6}"/>
          </ac:spMkLst>
        </pc:spChg>
        <pc:spChg chg="add mod">
          <ac:chgData name="MINATO FUTOSHI" userId="883a6ae3-d0f5-4b81-937b-64b15984eb66" providerId="ADAL" clId="{0AB86066-DC26-6A44-AD08-B8B327765DA4}" dt="2024-07-06T06:40:31.487" v="942" actId="1076"/>
          <ac:spMkLst>
            <pc:docMk/>
            <pc:sldMk cId="3432055044" sldId="387"/>
            <ac:spMk id="32" creationId="{CF1E92D1-4E65-8555-C461-D4D32DA65C93}"/>
          </ac:spMkLst>
        </pc:spChg>
        <pc:picChg chg="add mod ord">
          <ac:chgData name="MINATO FUTOSHI" userId="883a6ae3-d0f5-4b81-937b-64b15984eb66" providerId="ADAL" clId="{0AB86066-DC26-6A44-AD08-B8B327765DA4}" dt="2024-07-06T06:22:29.778" v="838" actId="14100"/>
          <ac:picMkLst>
            <pc:docMk/>
            <pc:sldMk cId="3432055044" sldId="387"/>
            <ac:picMk id="6" creationId="{F4394B0E-8462-1D30-59E2-A79F61965C81}"/>
          </ac:picMkLst>
        </pc:picChg>
        <pc:picChg chg="del">
          <ac:chgData name="MINATO FUTOSHI" userId="883a6ae3-d0f5-4b81-937b-64b15984eb66" providerId="ADAL" clId="{0AB86066-DC26-6A44-AD08-B8B327765DA4}" dt="2024-07-06T06:21:51.869" v="831" actId="478"/>
          <ac:picMkLst>
            <pc:docMk/>
            <pc:sldMk cId="3432055044" sldId="387"/>
            <ac:picMk id="10" creationId="{83B3BA35-0460-99B6-DE70-B7315D8C2975}"/>
          </ac:picMkLst>
        </pc:picChg>
        <pc:picChg chg="add mod ord">
          <ac:chgData name="MINATO FUTOSHI" userId="883a6ae3-d0f5-4b81-937b-64b15984eb66" providerId="ADAL" clId="{0AB86066-DC26-6A44-AD08-B8B327765DA4}" dt="2024-07-06T06:35:34.206" v="877" actId="1076"/>
          <ac:picMkLst>
            <pc:docMk/>
            <pc:sldMk cId="3432055044" sldId="387"/>
            <ac:picMk id="13" creationId="{422092EE-9D8C-9814-1E1D-4D6B187B6D83}"/>
          </ac:picMkLst>
        </pc:picChg>
        <pc:picChg chg="del">
          <ac:chgData name="MINATO FUTOSHI" userId="883a6ae3-d0f5-4b81-937b-64b15984eb66" providerId="ADAL" clId="{0AB86066-DC26-6A44-AD08-B8B327765DA4}" dt="2024-07-07T19:33:22.780" v="2614" actId="478"/>
          <ac:picMkLst>
            <pc:docMk/>
            <pc:sldMk cId="3432055044" sldId="387"/>
            <ac:picMk id="14" creationId="{C6D9933D-CFB8-9D0C-7A77-B248DDC4EA1C}"/>
          </ac:picMkLst>
        </pc:picChg>
        <pc:picChg chg="del">
          <ac:chgData name="MINATO FUTOSHI" userId="883a6ae3-d0f5-4b81-937b-64b15984eb66" providerId="ADAL" clId="{0AB86066-DC26-6A44-AD08-B8B327765DA4}" dt="2024-07-06T06:35:22.594" v="873" actId="478"/>
          <ac:picMkLst>
            <pc:docMk/>
            <pc:sldMk cId="3432055044" sldId="387"/>
            <ac:picMk id="17" creationId="{B29330C8-9A71-D5C6-6E21-F94E60DAA8EA}"/>
          </ac:picMkLst>
        </pc:picChg>
        <pc:cxnChg chg="mod">
          <ac:chgData name="MINATO FUTOSHI" userId="883a6ae3-d0f5-4b81-937b-64b15984eb66" providerId="ADAL" clId="{0AB86066-DC26-6A44-AD08-B8B327765DA4}" dt="2024-07-06T06:38:56.941" v="888" actId="14100"/>
          <ac:cxnSpMkLst>
            <pc:docMk/>
            <pc:sldMk cId="3432055044" sldId="387"/>
            <ac:cxnSpMk id="22" creationId="{7604AC48-5F28-DB5E-627B-7D7672A1EB4D}"/>
          </ac:cxnSpMkLst>
        </pc:cxnChg>
        <pc:cxnChg chg="del mod">
          <ac:chgData name="MINATO FUTOSHI" userId="883a6ae3-d0f5-4b81-937b-64b15984eb66" providerId="ADAL" clId="{0AB86066-DC26-6A44-AD08-B8B327765DA4}" dt="2024-07-07T19:34:03.554" v="2720" actId="478"/>
          <ac:cxnSpMkLst>
            <pc:docMk/>
            <pc:sldMk cId="3432055044" sldId="387"/>
            <ac:cxnSpMk id="23" creationId="{EBE2FF9D-7DCF-564A-9DF5-83B762C3DF38}"/>
          </ac:cxnSpMkLst>
        </pc:cxnChg>
        <pc:cxnChg chg="del mod">
          <ac:chgData name="MINATO FUTOSHI" userId="883a6ae3-d0f5-4b81-937b-64b15984eb66" providerId="ADAL" clId="{0AB86066-DC26-6A44-AD08-B8B327765DA4}" dt="2024-07-06T06:38:24.761" v="880" actId="478"/>
          <ac:cxnSpMkLst>
            <pc:docMk/>
            <pc:sldMk cId="3432055044" sldId="387"/>
            <ac:cxnSpMk id="24" creationId="{5A39AF2F-70BD-D950-D41B-583229338FEB}"/>
          </ac:cxnSpMkLst>
        </pc:cxnChg>
      </pc:sldChg>
      <pc:sldChg chg="modSp">
        <pc:chgData name="MINATO FUTOSHI" userId="883a6ae3-d0f5-4b81-937b-64b15984eb66" providerId="ADAL" clId="{0AB86066-DC26-6A44-AD08-B8B327765DA4}" dt="2024-07-06T06:47:57.619" v="1235" actId="1076"/>
        <pc:sldMkLst>
          <pc:docMk/>
          <pc:sldMk cId="1688109278" sldId="389"/>
        </pc:sldMkLst>
        <pc:spChg chg="mod">
          <ac:chgData name="MINATO FUTOSHI" userId="883a6ae3-d0f5-4b81-937b-64b15984eb66" providerId="ADAL" clId="{0AB86066-DC26-6A44-AD08-B8B327765DA4}" dt="2024-07-06T06:46:40.912" v="1200" actId="1076"/>
          <ac:spMkLst>
            <pc:docMk/>
            <pc:sldMk cId="1688109278" sldId="389"/>
            <ac:spMk id="3" creationId="{C204BB14-F55E-271F-4B57-849053E6EDC5}"/>
          </ac:spMkLst>
        </pc:spChg>
        <pc:spChg chg="mod">
          <ac:chgData name="MINATO FUTOSHI" userId="883a6ae3-d0f5-4b81-937b-64b15984eb66" providerId="ADAL" clId="{0AB86066-DC26-6A44-AD08-B8B327765DA4}" dt="2024-07-06T06:47:57.619" v="1235" actId="1076"/>
          <ac:spMkLst>
            <pc:docMk/>
            <pc:sldMk cId="1688109278" sldId="389"/>
            <ac:spMk id="14" creationId="{2536582E-1E8A-AFF1-0F7F-329C54209C9D}"/>
          </ac:spMkLst>
        </pc:spChg>
        <pc:spChg chg="mod">
          <ac:chgData name="MINATO FUTOSHI" userId="883a6ae3-d0f5-4b81-937b-64b15984eb66" providerId="ADAL" clId="{0AB86066-DC26-6A44-AD08-B8B327765DA4}" dt="2024-07-06T06:47:43.481" v="1232" actId="20577"/>
          <ac:spMkLst>
            <pc:docMk/>
            <pc:sldMk cId="1688109278" sldId="389"/>
            <ac:spMk id="15" creationId="{EACC4818-153C-9BCD-C79E-7854765DFCB0}"/>
          </ac:spMkLst>
        </pc:spChg>
        <pc:spChg chg="mod">
          <ac:chgData name="MINATO FUTOSHI" userId="883a6ae3-d0f5-4b81-937b-64b15984eb66" providerId="ADAL" clId="{0AB86066-DC26-6A44-AD08-B8B327765DA4}" dt="2024-07-06T06:46:44.141" v="1201" actId="1076"/>
          <ac:spMkLst>
            <pc:docMk/>
            <pc:sldMk cId="1688109278" sldId="389"/>
            <ac:spMk id="17" creationId="{376B9B6A-DB2B-2C2E-8087-4A7E032B1B53}"/>
          </ac:spMkLst>
        </pc:spChg>
        <pc:spChg chg="mod">
          <ac:chgData name="MINATO FUTOSHI" userId="883a6ae3-d0f5-4b81-937b-64b15984eb66" providerId="ADAL" clId="{0AB86066-DC26-6A44-AD08-B8B327765DA4}" dt="2024-07-06T06:46:40.912" v="1200" actId="1076"/>
          <ac:spMkLst>
            <pc:docMk/>
            <pc:sldMk cId="1688109278" sldId="389"/>
            <ac:spMk id="21" creationId="{1088F31C-CCF7-6E0F-18E0-9535C3F3BBB3}"/>
          </ac:spMkLst>
        </pc:spChg>
        <pc:spChg chg="mod">
          <ac:chgData name="MINATO FUTOSHI" userId="883a6ae3-d0f5-4b81-937b-64b15984eb66" providerId="ADAL" clId="{0AB86066-DC26-6A44-AD08-B8B327765DA4}" dt="2024-07-06T06:46:40.912" v="1200" actId="1076"/>
          <ac:spMkLst>
            <pc:docMk/>
            <pc:sldMk cId="1688109278" sldId="389"/>
            <ac:spMk id="23" creationId="{925AB46C-8B36-BD05-CB2F-6FE92D5ACF4B}"/>
          </ac:spMkLst>
        </pc:spChg>
        <pc:spChg chg="mod">
          <ac:chgData name="MINATO FUTOSHI" userId="883a6ae3-d0f5-4b81-937b-64b15984eb66" providerId="ADAL" clId="{0AB86066-DC26-6A44-AD08-B8B327765DA4}" dt="2024-07-06T06:46:40.912" v="1200" actId="1076"/>
          <ac:spMkLst>
            <pc:docMk/>
            <pc:sldMk cId="1688109278" sldId="389"/>
            <ac:spMk id="24" creationId="{4B31FB02-AA0D-3E7D-A3D6-D067E8D80CFE}"/>
          </ac:spMkLst>
        </pc:spChg>
        <pc:spChg chg="mod">
          <ac:chgData name="MINATO FUTOSHI" userId="883a6ae3-d0f5-4b81-937b-64b15984eb66" providerId="ADAL" clId="{0AB86066-DC26-6A44-AD08-B8B327765DA4}" dt="2024-07-06T06:46:40.912" v="1200" actId="1076"/>
          <ac:spMkLst>
            <pc:docMk/>
            <pc:sldMk cId="1688109278" sldId="389"/>
            <ac:spMk id="25" creationId="{72C10973-5EEF-D272-4404-3B76895D95F4}"/>
          </ac:spMkLst>
        </pc:spChg>
      </pc:sldChg>
      <pc:sldChg chg="addSp modSp">
        <pc:chgData name="MINATO FUTOSHI" userId="883a6ae3-d0f5-4b81-937b-64b15984eb66" providerId="ADAL" clId="{0AB86066-DC26-6A44-AD08-B8B327765DA4}" dt="2024-07-07T19:34:30.841" v="2733" actId="1037"/>
        <pc:sldMkLst>
          <pc:docMk/>
          <pc:sldMk cId="304376031" sldId="391"/>
        </pc:sldMkLst>
        <pc:spChg chg="add mod">
          <ac:chgData name="MINATO FUTOSHI" userId="883a6ae3-d0f5-4b81-937b-64b15984eb66" providerId="ADAL" clId="{0AB86066-DC26-6A44-AD08-B8B327765DA4}" dt="2024-07-07T19:34:30.841" v="2733" actId="1037"/>
          <ac:spMkLst>
            <pc:docMk/>
            <pc:sldMk cId="304376031" sldId="391"/>
            <ac:spMk id="34" creationId="{44362F85-FE69-FA0D-82A2-5758C8DC3938}"/>
          </ac:spMkLst>
        </pc:spChg>
      </pc:sldChg>
      <pc:sldChg chg="addSp delSp modSp ord">
        <pc:chgData name="MINATO FUTOSHI" userId="883a6ae3-d0f5-4b81-937b-64b15984eb66" providerId="ADAL" clId="{0AB86066-DC26-6A44-AD08-B8B327765DA4}" dt="2024-07-07T19:52:16.432" v="3378" actId="1076"/>
        <pc:sldMkLst>
          <pc:docMk/>
          <pc:sldMk cId="1629221289" sldId="396"/>
        </pc:sldMkLst>
        <pc:spChg chg="mod">
          <ac:chgData name="MINATO FUTOSHI" userId="883a6ae3-d0f5-4b81-937b-64b15984eb66" providerId="ADAL" clId="{0AB86066-DC26-6A44-AD08-B8B327765DA4}" dt="2024-07-06T06:57:16.104" v="1302" actId="1076"/>
          <ac:spMkLst>
            <pc:docMk/>
            <pc:sldMk cId="1629221289" sldId="396"/>
            <ac:spMk id="3" creationId="{5F07EB36-FE70-30FE-E6EE-CF836DB6986D}"/>
          </ac:spMkLst>
        </pc:spChg>
        <pc:spChg chg="del">
          <ac:chgData name="MINATO FUTOSHI" userId="883a6ae3-d0f5-4b81-937b-64b15984eb66" providerId="ADAL" clId="{0AB86066-DC26-6A44-AD08-B8B327765DA4}" dt="2024-07-06T06:56:19.461" v="1281" actId="478"/>
          <ac:spMkLst>
            <pc:docMk/>
            <pc:sldMk cId="1629221289" sldId="396"/>
            <ac:spMk id="4" creationId="{0244A104-A72C-CB47-27AB-A4FF721AE96C}"/>
          </ac:spMkLst>
        </pc:spChg>
        <pc:spChg chg="mod">
          <ac:chgData name="MINATO FUTOSHI" userId="883a6ae3-d0f5-4b81-937b-64b15984eb66" providerId="ADAL" clId="{0AB86066-DC26-6A44-AD08-B8B327765DA4}" dt="2024-07-06T07:11:58.156" v="1407" actId="14100"/>
          <ac:spMkLst>
            <pc:docMk/>
            <pc:sldMk cId="1629221289" sldId="396"/>
            <ac:spMk id="6" creationId="{EF9EFA7F-3E0B-F6E1-69DA-FA3233FFC5FF}"/>
          </ac:spMkLst>
        </pc:spChg>
        <pc:spChg chg="mod">
          <ac:chgData name="MINATO FUTOSHI" userId="883a6ae3-d0f5-4b81-937b-64b15984eb66" providerId="ADAL" clId="{0AB86066-DC26-6A44-AD08-B8B327765DA4}" dt="2024-07-06T06:59:29.062" v="1318" actId="1076"/>
          <ac:spMkLst>
            <pc:docMk/>
            <pc:sldMk cId="1629221289" sldId="396"/>
            <ac:spMk id="7" creationId="{FB346086-C1B0-9890-723D-83BF2B6FCB85}"/>
          </ac:spMkLst>
        </pc:spChg>
        <pc:spChg chg="add del mod">
          <ac:chgData name="MINATO FUTOSHI" userId="883a6ae3-d0f5-4b81-937b-64b15984eb66" providerId="ADAL" clId="{0AB86066-DC26-6A44-AD08-B8B327765DA4}" dt="2024-07-06T07:11:56.051" v="1406" actId="1076"/>
          <ac:spMkLst>
            <pc:docMk/>
            <pc:sldMk cId="1629221289" sldId="396"/>
            <ac:spMk id="9" creationId="{5CFA32B8-79D7-030A-C19D-BAB2767B6F95}"/>
          </ac:spMkLst>
        </pc:spChg>
        <pc:spChg chg="del">
          <ac:chgData name="MINATO FUTOSHI" userId="883a6ae3-d0f5-4b81-937b-64b15984eb66" providerId="ADAL" clId="{0AB86066-DC26-6A44-AD08-B8B327765DA4}" dt="2024-07-06T06:56:29.628" v="1289" actId="478"/>
          <ac:spMkLst>
            <pc:docMk/>
            <pc:sldMk cId="1629221289" sldId="396"/>
            <ac:spMk id="82" creationId="{8C3332F1-421B-891C-98CE-3918A01A7541}"/>
          </ac:spMkLst>
        </pc:spChg>
        <pc:spChg chg="del">
          <ac:chgData name="MINATO FUTOSHI" userId="883a6ae3-d0f5-4b81-937b-64b15984eb66" providerId="ADAL" clId="{0AB86066-DC26-6A44-AD08-B8B327765DA4}" dt="2024-07-06T06:56:46.981" v="1295" actId="478"/>
          <ac:spMkLst>
            <pc:docMk/>
            <pc:sldMk cId="1629221289" sldId="396"/>
            <ac:spMk id="89" creationId="{8326D6F5-F1A4-46F5-4807-AF8140075767}"/>
          </ac:spMkLst>
        </pc:spChg>
        <pc:spChg chg="del">
          <ac:chgData name="MINATO FUTOSHI" userId="883a6ae3-d0f5-4b81-937b-64b15984eb66" providerId="ADAL" clId="{0AB86066-DC26-6A44-AD08-B8B327765DA4}" dt="2024-07-06T06:56:49.513" v="1297" actId="478"/>
          <ac:spMkLst>
            <pc:docMk/>
            <pc:sldMk cId="1629221289" sldId="396"/>
            <ac:spMk id="94" creationId="{02E7B047-3E37-5A85-164D-7EAF8AF4D727}"/>
          </ac:spMkLst>
        </pc:spChg>
        <pc:spChg chg="mod">
          <ac:chgData name="MINATO FUTOSHI" userId="883a6ae3-d0f5-4b81-937b-64b15984eb66" providerId="ADAL" clId="{0AB86066-DC26-6A44-AD08-B8B327765DA4}" dt="2024-07-06T06:59:17.327" v="1315" actId="1076"/>
          <ac:spMkLst>
            <pc:docMk/>
            <pc:sldMk cId="1629221289" sldId="396"/>
            <ac:spMk id="96" creationId="{4C1F60DE-85C5-783B-3227-2405D02C56D4}"/>
          </ac:spMkLst>
        </pc:spChg>
        <pc:spChg chg="mod">
          <ac:chgData name="MINATO FUTOSHI" userId="883a6ae3-d0f5-4b81-937b-64b15984eb66" providerId="ADAL" clId="{0AB86066-DC26-6A44-AD08-B8B327765DA4}" dt="2024-07-06T06:59:17.327" v="1315" actId="1076"/>
          <ac:spMkLst>
            <pc:docMk/>
            <pc:sldMk cId="1629221289" sldId="396"/>
            <ac:spMk id="99" creationId="{27FDE842-2FBF-41E7-80A6-CC7B08B47A01}"/>
          </ac:spMkLst>
        </pc:spChg>
        <pc:spChg chg="mod">
          <ac:chgData name="MINATO FUTOSHI" userId="883a6ae3-d0f5-4b81-937b-64b15984eb66" providerId="ADAL" clId="{0AB86066-DC26-6A44-AD08-B8B327765DA4}" dt="2024-07-06T06:59:22.889" v="1317" actId="1076"/>
          <ac:spMkLst>
            <pc:docMk/>
            <pc:sldMk cId="1629221289" sldId="396"/>
            <ac:spMk id="100" creationId="{B0EFFFC4-9EC4-08C8-5739-FA5AF7BAFBE8}"/>
          </ac:spMkLst>
        </pc:spChg>
        <pc:spChg chg="del">
          <ac:chgData name="MINATO FUTOSHI" userId="883a6ae3-d0f5-4b81-937b-64b15984eb66" providerId="ADAL" clId="{0AB86066-DC26-6A44-AD08-B8B327765DA4}" dt="2024-07-06T06:56:13.017" v="1280" actId="478"/>
          <ac:spMkLst>
            <pc:docMk/>
            <pc:sldMk cId="1629221289" sldId="396"/>
            <ac:spMk id="101" creationId="{FE13C09D-2E1B-F7D0-6E4E-562EC680C596}"/>
          </ac:spMkLst>
        </pc:spChg>
        <pc:spChg chg="del">
          <ac:chgData name="MINATO FUTOSHI" userId="883a6ae3-d0f5-4b81-937b-64b15984eb66" providerId="ADAL" clId="{0AB86066-DC26-6A44-AD08-B8B327765DA4}" dt="2024-07-06T06:56:41.737" v="1292" actId="478"/>
          <ac:spMkLst>
            <pc:docMk/>
            <pc:sldMk cId="1629221289" sldId="396"/>
            <ac:spMk id="102" creationId="{6A312D5A-2E00-7E99-17FE-608B5B3B30F2}"/>
          </ac:spMkLst>
        </pc:spChg>
        <pc:spChg chg="mod">
          <ac:chgData name="MINATO FUTOSHI" userId="883a6ae3-d0f5-4b81-937b-64b15984eb66" providerId="ADAL" clId="{0AB86066-DC26-6A44-AD08-B8B327765DA4}" dt="2024-07-06T06:59:17.327" v="1315" actId="1076"/>
          <ac:spMkLst>
            <pc:docMk/>
            <pc:sldMk cId="1629221289" sldId="396"/>
            <ac:spMk id="103" creationId="{E7B1A37A-6D66-BE2E-3590-1FB20682F49D}"/>
          </ac:spMkLst>
        </pc:spChg>
        <pc:grpChg chg="del">
          <ac:chgData name="MINATO FUTOSHI" userId="883a6ae3-d0f5-4b81-937b-64b15984eb66" providerId="ADAL" clId="{0AB86066-DC26-6A44-AD08-B8B327765DA4}" dt="2024-07-06T06:56:22.324" v="1283" actId="478"/>
          <ac:grpSpMkLst>
            <pc:docMk/>
            <pc:sldMk cId="1629221289" sldId="396"/>
            <ac:grpSpMk id="39" creationId="{A4D96EDD-799C-D2D6-2A05-DC86D1943934}"/>
          </ac:grpSpMkLst>
        </pc:grpChg>
        <pc:grpChg chg="del">
          <ac:chgData name="MINATO FUTOSHI" userId="883a6ae3-d0f5-4b81-937b-64b15984eb66" providerId="ADAL" clId="{0AB86066-DC26-6A44-AD08-B8B327765DA4}" dt="2024-07-06T06:56:52.346" v="1299" actId="478"/>
          <ac:grpSpMkLst>
            <pc:docMk/>
            <pc:sldMk cId="1629221289" sldId="396"/>
            <ac:grpSpMk id="69" creationId="{5E676B4E-8A11-DA3D-9A71-A7D53EAB85B7}"/>
          </ac:grpSpMkLst>
        </pc:grpChg>
        <pc:grpChg chg="del">
          <ac:chgData name="MINATO FUTOSHI" userId="883a6ae3-d0f5-4b81-937b-64b15984eb66" providerId="ADAL" clId="{0AB86066-DC26-6A44-AD08-B8B327765DA4}" dt="2024-07-06T06:56:20.825" v="1282" actId="478"/>
          <ac:grpSpMkLst>
            <pc:docMk/>
            <pc:sldMk cId="1629221289" sldId="396"/>
            <ac:grpSpMk id="105" creationId="{72ADDF20-3341-3530-C523-FE98CC45E755}"/>
          </ac:grpSpMkLst>
        </pc:grpChg>
        <pc:cxnChg chg="del">
          <ac:chgData name="MINATO FUTOSHI" userId="883a6ae3-d0f5-4b81-937b-64b15984eb66" providerId="ADAL" clId="{0AB86066-DC26-6A44-AD08-B8B327765DA4}" dt="2024-07-06T06:56:30.978" v="1290" actId="478"/>
          <ac:cxnSpMkLst>
            <pc:docMk/>
            <pc:sldMk cId="1629221289" sldId="396"/>
            <ac:cxnSpMk id="11" creationId="{545B109D-7225-BD90-8A83-CC3B2465EDBE}"/>
          </ac:cxnSpMkLst>
        </pc:cxnChg>
        <pc:cxnChg chg="del">
          <ac:chgData name="MINATO FUTOSHI" userId="883a6ae3-d0f5-4b81-937b-64b15984eb66" providerId="ADAL" clId="{0AB86066-DC26-6A44-AD08-B8B327765DA4}" dt="2024-07-06T06:56:51.197" v="1298" actId="478"/>
          <ac:cxnSpMkLst>
            <pc:docMk/>
            <pc:sldMk cId="1629221289" sldId="396"/>
            <ac:cxnSpMk id="24" creationId="{7A6CF914-95BC-249C-9DF9-6BD376EFE3ED}"/>
          </ac:cxnSpMkLst>
        </pc:cxnChg>
        <pc:cxnChg chg="del">
          <ac:chgData name="MINATO FUTOSHI" userId="883a6ae3-d0f5-4b81-937b-64b15984eb66" providerId="ADAL" clId="{0AB86066-DC26-6A44-AD08-B8B327765DA4}" dt="2024-07-06T06:56:32.297" v="1291" actId="478"/>
          <ac:cxnSpMkLst>
            <pc:docMk/>
            <pc:sldMk cId="1629221289" sldId="396"/>
            <ac:cxnSpMk id="47" creationId="{69EE357D-A942-5D47-11CA-91A6D09F361D}"/>
          </ac:cxnSpMkLst>
        </pc:cxnChg>
        <pc:cxnChg chg="del">
          <ac:chgData name="MINATO FUTOSHI" userId="883a6ae3-d0f5-4b81-937b-64b15984eb66" providerId="ADAL" clId="{0AB86066-DC26-6A44-AD08-B8B327765DA4}" dt="2024-07-06T06:56:26.044" v="1286" actId="478"/>
          <ac:cxnSpMkLst>
            <pc:docMk/>
            <pc:sldMk cId="1629221289" sldId="396"/>
            <ac:cxnSpMk id="71" creationId="{ED750F9F-C4FB-553B-5C40-5E0CD0E63E16}"/>
          </ac:cxnSpMkLst>
        </pc:cxnChg>
        <pc:cxnChg chg="del">
          <ac:chgData name="MINATO FUTOSHI" userId="883a6ae3-d0f5-4b81-937b-64b15984eb66" providerId="ADAL" clId="{0AB86066-DC26-6A44-AD08-B8B327765DA4}" dt="2024-07-06T06:56:23.534" v="1284" actId="478"/>
          <ac:cxnSpMkLst>
            <pc:docMk/>
            <pc:sldMk cId="1629221289" sldId="396"/>
            <ac:cxnSpMk id="72" creationId="{68043C5E-E332-82E2-46B9-C839FA68B20F}"/>
          </ac:cxnSpMkLst>
        </pc:cxnChg>
        <pc:cxnChg chg="del">
          <ac:chgData name="MINATO FUTOSHI" userId="883a6ae3-d0f5-4b81-937b-64b15984eb66" providerId="ADAL" clId="{0AB86066-DC26-6A44-AD08-B8B327765DA4}" dt="2024-07-06T06:56:28.498" v="1288" actId="478"/>
          <ac:cxnSpMkLst>
            <pc:docMk/>
            <pc:sldMk cId="1629221289" sldId="396"/>
            <ac:cxnSpMk id="73" creationId="{A3EE7711-E1DC-166B-5F86-9EB1EDA8341C}"/>
          </ac:cxnSpMkLst>
        </pc:cxnChg>
        <pc:cxnChg chg="del">
          <ac:chgData name="MINATO FUTOSHI" userId="883a6ae3-d0f5-4b81-937b-64b15984eb66" providerId="ADAL" clId="{0AB86066-DC26-6A44-AD08-B8B327765DA4}" dt="2024-07-06T06:56:45.718" v="1294" actId="478"/>
          <ac:cxnSpMkLst>
            <pc:docMk/>
            <pc:sldMk cId="1629221289" sldId="396"/>
            <ac:cxnSpMk id="74" creationId="{20AFAC94-466E-C47A-8C89-9D5CFF767227}"/>
          </ac:cxnSpMkLst>
        </pc:cxnChg>
        <pc:cxnChg chg="del">
          <ac:chgData name="MINATO FUTOSHI" userId="883a6ae3-d0f5-4b81-937b-64b15984eb66" providerId="ADAL" clId="{0AB86066-DC26-6A44-AD08-B8B327765DA4}" dt="2024-07-06T06:56:48.297" v="1296" actId="478"/>
          <ac:cxnSpMkLst>
            <pc:docMk/>
            <pc:sldMk cId="1629221289" sldId="396"/>
            <ac:cxnSpMk id="75" creationId="{9C21BBAA-63EE-E2E6-E563-24FD2CDE2750}"/>
          </ac:cxnSpMkLst>
        </pc:cxnChg>
        <pc:cxnChg chg="del">
          <ac:chgData name="MINATO FUTOSHI" userId="883a6ae3-d0f5-4b81-937b-64b15984eb66" providerId="ADAL" clId="{0AB86066-DC26-6A44-AD08-B8B327765DA4}" dt="2024-07-06T06:56:27.210" v="1287" actId="478"/>
          <ac:cxnSpMkLst>
            <pc:docMk/>
            <pc:sldMk cId="1629221289" sldId="396"/>
            <ac:cxnSpMk id="76" creationId="{1658EEB4-2312-BBBB-77DB-902D0CA981FE}"/>
          </ac:cxnSpMkLst>
        </pc:cxnChg>
        <pc:cxnChg chg="del">
          <ac:chgData name="MINATO FUTOSHI" userId="883a6ae3-d0f5-4b81-937b-64b15984eb66" providerId="ADAL" clId="{0AB86066-DC26-6A44-AD08-B8B327765DA4}" dt="2024-07-06T06:56:24.744" v="1285" actId="478"/>
          <ac:cxnSpMkLst>
            <pc:docMk/>
            <pc:sldMk cId="1629221289" sldId="396"/>
            <ac:cxnSpMk id="80" creationId="{65E3D1BA-BFE2-93D2-279F-402A921CA461}"/>
          </ac:cxnSpMkLst>
        </pc:cxnChg>
        <pc:cxnChg chg="del">
          <ac:chgData name="MINATO FUTOSHI" userId="883a6ae3-d0f5-4b81-937b-64b15984eb66" providerId="ADAL" clId="{0AB86066-DC26-6A44-AD08-B8B327765DA4}" dt="2024-07-06T06:56:43.097" v="1293" actId="478"/>
          <ac:cxnSpMkLst>
            <pc:docMk/>
            <pc:sldMk cId="1629221289" sldId="396"/>
            <ac:cxnSpMk id="81" creationId="{20AA1117-C265-130E-CB19-9442D6A8D074}"/>
          </ac:cxnSpMkLst>
        </pc:cxnChg>
      </pc:sldChg>
      <pc:sldChg chg="addSp delSp modSp del">
        <pc:chgData name="MINATO FUTOSHI" userId="883a6ae3-d0f5-4b81-937b-64b15984eb66" providerId="ADAL" clId="{0AB86066-DC26-6A44-AD08-B8B327765DA4}" dt="2024-07-07T19:58:06.950" v="3934" actId="2696"/>
        <pc:sldMkLst>
          <pc:docMk/>
          <pc:sldMk cId="246327122" sldId="398"/>
        </pc:sldMkLst>
        <pc:spChg chg="mod">
          <ac:chgData name="MINATO FUTOSHI" userId="883a6ae3-d0f5-4b81-937b-64b15984eb66" providerId="ADAL" clId="{0AB86066-DC26-6A44-AD08-B8B327765DA4}" dt="2024-07-06T07:05:18.384" v="1340" actId="1076"/>
          <ac:spMkLst>
            <pc:docMk/>
            <pc:sldMk cId="246327122" sldId="398"/>
            <ac:spMk id="11" creationId="{165E7B41-C9B1-85A3-1B81-417B3102C93E}"/>
          </ac:spMkLst>
        </pc:spChg>
        <pc:spChg chg="mod">
          <ac:chgData name="MINATO FUTOSHI" userId="883a6ae3-d0f5-4b81-937b-64b15984eb66" providerId="ADAL" clId="{0AB86066-DC26-6A44-AD08-B8B327765DA4}" dt="2024-07-06T07:05:44.964" v="1360" actId="1035"/>
          <ac:spMkLst>
            <pc:docMk/>
            <pc:sldMk cId="246327122" sldId="398"/>
            <ac:spMk id="18" creationId="{A84725D8-D06D-B136-6ECC-B84FDCF6DB72}"/>
          </ac:spMkLst>
        </pc:spChg>
        <pc:spChg chg="add mod">
          <ac:chgData name="MINATO FUTOSHI" userId="883a6ae3-d0f5-4b81-937b-64b15984eb66" providerId="ADAL" clId="{0AB86066-DC26-6A44-AD08-B8B327765DA4}" dt="2024-07-07T19:54:16.548" v="3510" actId="1035"/>
          <ac:spMkLst>
            <pc:docMk/>
            <pc:sldMk cId="246327122" sldId="398"/>
            <ac:spMk id="20" creationId="{6B76EB92-2A58-0C14-9B54-10C5EA8F0C6A}"/>
          </ac:spMkLst>
        </pc:spChg>
        <pc:spChg chg="add mod">
          <ac:chgData name="MINATO FUTOSHI" userId="883a6ae3-d0f5-4b81-937b-64b15984eb66" providerId="ADAL" clId="{0AB86066-DC26-6A44-AD08-B8B327765DA4}" dt="2024-07-07T19:54:31.361" v="3556" actId="20577"/>
          <ac:spMkLst>
            <pc:docMk/>
            <pc:sldMk cId="246327122" sldId="398"/>
            <ac:spMk id="30" creationId="{7375B621-388B-D875-7E64-CF7E28659E6A}"/>
          </ac:spMkLst>
        </pc:spChg>
        <pc:picChg chg="del">
          <ac:chgData name="MINATO FUTOSHI" userId="883a6ae3-d0f5-4b81-937b-64b15984eb66" providerId="ADAL" clId="{0AB86066-DC26-6A44-AD08-B8B327765DA4}" dt="2024-07-06T07:03:58.088" v="1333" actId="478"/>
          <ac:picMkLst>
            <pc:docMk/>
            <pc:sldMk cId="246327122" sldId="398"/>
            <ac:picMk id="19" creationId="{7C613922-AA5C-F3C8-15CB-72739384567B}"/>
          </ac:picMkLst>
        </pc:picChg>
        <pc:picChg chg="add mod ord">
          <ac:chgData name="MINATO FUTOSHI" userId="883a6ae3-d0f5-4b81-937b-64b15984eb66" providerId="ADAL" clId="{0AB86066-DC26-6A44-AD08-B8B327765DA4}" dt="2024-07-06T07:05:33.302" v="1342" actId="1076"/>
          <ac:picMkLst>
            <pc:docMk/>
            <pc:sldMk cId="246327122" sldId="398"/>
            <ac:picMk id="29" creationId="{E9DD96A5-0007-D7CE-AA22-7110D8D01608}"/>
          </ac:picMkLst>
        </pc:picChg>
        <pc:cxnChg chg="mod">
          <ac:chgData name="MINATO FUTOSHI" userId="883a6ae3-d0f5-4b81-937b-64b15984eb66" providerId="ADAL" clId="{0AB86066-DC26-6A44-AD08-B8B327765DA4}" dt="2024-07-06T07:05:18.384" v="1340" actId="1076"/>
          <ac:cxnSpMkLst>
            <pc:docMk/>
            <pc:sldMk cId="246327122" sldId="398"/>
            <ac:cxnSpMk id="10" creationId="{19FCC94A-B256-E353-806A-64F9B7E579C6}"/>
          </ac:cxnSpMkLst>
        </pc:cxnChg>
      </pc:sldChg>
      <pc:sldChg chg="addSp delSp modSp">
        <pc:chgData name="MINATO FUTOSHI" userId="883a6ae3-d0f5-4b81-937b-64b15984eb66" providerId="ADAL" clId="{0AB86066-DC26-6A44-AD08-B8B327765DA4}" dt="2024-07-07T19:53:05.591" v="3379" actId="1036"/>
        <pc:sldMkLst>
          <pc:docMk/>
          <pc:sldMk cId="2047788227" sldId="399"/>
        </pc:sldMkLst>
        <pc:spChg chg="del">
          <ac:chgData name="MINATO FUTOSHI" userId="883a6ae3-d0f5-4b81-937b-64b15984eb66" providerId="ADAL" clId="{0AB86066-DC26-6A44-AD08-B8B327765DA4}" dt="2024-07-07T19:38:47.259" v="2739" actId="478"/>
          <ac:spMkLst>
            <pc:docMk/>
            <pc:sldMk cId="2047788227" sldId="399"/>
            <ac:spMk id="6" creationId="{85964489-AED3-952C-85C5-4FD99990C9CA}"/>
          </ac:spMkLst>
        </pc:spChg>
        <pc:spChg chg="del">
          <ac:chgData name="MINATO FUTOSHI" userId="883a6ae3-d0f5-4b81-937b-64b15984eb66" providerId="ADAL" clId="{0AB86066-DC26-6A44-AD08-B8B327765DA4}" dt="2024-07-07T19:38:42.404" v="2736" actId="478"/>
          <ac:spMkLst>
            <pc:docMk/>
            <pc:sldMk cId="2047788227" sldId="399"/>
            <ac:spMk id="7" creationId="{09F78375-7A9E-D0F5-0324-84504DE13353}"/>
          </ac:spMkLst>
        </pc:spChg>
        <pc:spChg chg="mod">
          <ac:chgData name="MINATO FUTOSHI" userId="883a6ae3-d0f5-4b81-937b-64b15984eb66" providerId="ADAL" clId="{0AB86066-DC26-6A44-AD08-B8B327765DA4}" dt="2024-07-07T19:40:54.704" v="2927" actId="1036"/>
          <ac:spMkLst>
            <pc:docMk/>
            <pc:sldMk cId="2047788227" sldId="399"/>
            <ac:spMk id="10" creationId="{A14EB279-FEAF-DC32-D028-A66193D0CF58}"/>
          </ac:spMkLst>
        </pc:spChg>
        <pc:spChg chg="mod">
          <ac:chgData name="MINATO FUTOSHI" userId="883a6ae3-d0f5-4b81-937b-64b15984eb66" providerId="ADAL" clId="{0AB86066-DC26-6A44-AD08-B8B327765DA4}" dt="2024-07-07T19:40:54.704" v="2927" actId="1036"/>
          <ac:spMkLst>
            <pc:docMk/>
            <pc:sldMk cId="2047788227" sldId="399"/>
            <ac:spMk id="12" creationId="{911F64BC-154D-9300-DB30-80C81DB2C824}"/>
          </ac:spMkLst>
        </pc:spChg>
        <pc:spChg chg="mod">
          <ac:chgData name="MINATO FUTOSHI" userId="883a6ae3-d0f5-4b81-937b-64b15984eb66" providerId="ADAL" clId="{0AB86066-DC26-6A44-AD08-B8B327765DA4}" dt="2024-07-07T19:50:35.349" v="3199" actId="1038"/>
          <ac:spMkLst>
            <pc:docMk/>
            <pc:sldMk cId="2047788227" sldId="399"/>
            <ac:spMk id="65" creationId="{7992E09F-42E5-0859-9460-91804989729A}"/>
          </ac:spMkLst>
        </pc:spChg>
        <pc:spChg chg="mod">
          <ac:chgData name="MINATO FUTOSHI" userId="883a6ae3-d0f5-4b81-937b-64b15984eb66" providerId="ADAL" clId="{0AB86066-DC26-6A44-AD08-B8B327765DA4}" dt="2024-07-07T19:41:04.861" v="2957" actId="1035"/>
          <ac:spMkLst>
            <pc:docMk/>
            <pc:sldMk cId="2047788227" sldId="399"/>
            <ac:spMk id="67" creationId="{AADA68E3-91D9-B26A-A499-223AA4AA117A}"/>
          </ac:spMkLst>
        </pc:spChg>
        <pc:spChg chg="add del mod">
          <ac:chgData name="MINATO FUTOSHI" userId="883a6ae3-d0f5-4b81-937b-64b15984eb66" providerId="ADAL" clId="{0AB86066-DC26-6A44-AD08-B8B327765DA4}" dt="2024-07-07T19:41:34.277" v="3013" actId="478"/>
          <ac:spMkLst>
            <pc:docMk/>
            <pc:sldMk cId="2047788227" sldId="399"/>
            <ac:spMk id="68" creationId="{BDB841F1-E54E-5280-C6A6-BA03AF366997}"/>
          </ac:spMkLst>
        </pc:spChg>
        <pc:spChg chg="add del mod">
          <ac:chgData name="MINATO FUTOSHI" userId="883a6ae3-d0f5-4b81-937b-64b15984eb66" providerId="ADAL" clId="{0AB86066-DC26-6A44-AD08-B8B327765DA4}" dt="2024-07-07T19:38:50.470" v="2741" actId="478"/>
          <ac:spMkLst>
            <pc:docMk/>
            <pc:sldMk cId="2047788227" sldId="399"/>
            <ac:spMk id="69" creationId="{45FCAD8D-B2D0-9A78-EDB5-339A93A666F9}"/>
          </ac:spMkLst>
        </pc:spChg>
        <pc:spChg chg="mod">
          <ac:chgData name="MINATO FUTOSHI" userId="883a6ae3-d0f5-4b81-937b-64b15984eb66" providerId="ADAL" clId="{0AB86066-DC26-6A44-AD08-B8B327765DA4}" dt="2024-07-07T19:41:15.022" v="2984" actId="1036"/>
          <ac:spMkLst>
            <pc:docMk/>
            <pc:sldMk cId="2047788227" sldId="399"/>
            <ac:spMk id="70" creationId="{3E64BF57-CD65-C09A-2A99-18123ECBD356}"/>
          </ac:spMkLst>
        </pc:spChg>
        <pc:spChg chg="mod">
          <ac:chgData name="MINATO FUTOSHI" userId="883a6ae3-d0f5-4b81-937b-64b15984eb66" providerId="ADAL" clId="{0AB86066-DC26-6A44-AD08-B8B327765DA4}" dt="2024-07-07T19:39:29.983" v="2823" actId="1038"/>
          <ac:spMkLst>
            <pc:docMk/>
            <pc:sldMk cId="2047788227" sldId="399"/>
            <ac:spMk id="71" creationId="{FD0E7820-C49E-69D6-6F1B-5CD5CC3D425B}"/>
          </ac:spMkLst>
        </pc:spChg>
        <pc:spChg chg="add mod">
          <ac:chgData name="MINATO FUTOSHI" userId="883a6ae3-d0f5-4b81-937b-64b15984eb66" providerId="ADAL" clId="{0AB86066-DC26-6A44-AD08-B8B327765DA4}" dt="2024-07-07T19:53:05.591" v="3379" actId="1036"/>
          <ac:spMkLst>
            <pc:docMk/>
            <pc:sldMk cId="2047788227" sldId="399"/>
            <ac:spMk id="74" creationId="{F1C82679-E319-491D-F91A-034AB3755F23}"/>
          </ac:spMkLst>
        </pc:spChg>
        <pc:spChg chg="add mod">
          <ac:chgData name="MINATO FUTOSHI" userId="883a6ae3-d0f5-4b81-937b-64b15984eb66" providerId="ADAL" clId="{0AB86066-DC26-6A44-AD08-B8B327765DA4}" dt="2024-07-07T19:50:32.413" v="3188" actId="1037"/>
          <ac:spMkLst>
            <pc:docMk/>
            <pc:sldMk cId="2047788227" sldId="399"/>
            <ac:spMk id="102" creationId="{FCC28035-06C7-93FD-69B0-0DBDFD0DC0F2}"/>
          </ac:spMkLst>
        </pc:spChg>
        <pc:spChg chg="add mod">
          <ac:chgData name="MINATO FUTOSHI" userId="883a6ae3-d0f5-4b81-937b-64b15984eb66" providerId="ADAL" clId="{0AB86066-DC26-6A44-AD08-B8B327765DA4}" dt="2024-07-07T19:43:00.785" v="3170" actId="20577"/>
          <ac:spMkLst>
            <pc:docMk/>
            <pc:sldMk cId="2047788227" sldId="399"/>
            <ac:spMk id="103" creationId="{C7AA064A-3476-FAD0-8A31-09DF61BFEA1A}"/>
          </ac:spMkLst>
        </pc:spChg>
        <pc:spChg chg="add mod">
          <ac:chgData name="MINATO FUTOSHI" userId="883a6ae3-d0f5-4b81-937b-64b15984eb66" providerId="ADAL" clId="{0AB86066-DC26-6A44-AD08-B8B327765DA4}" dt="2024-07-07T19:41:09.256" v="2973" actId="1036"/>
          <ac:spMkLst>
            <pc:docMk/>
            <pc:sldMk cId="2047788227" sldId="399"/>
            <ac:spMk id="105" creationId="{55A7EAE1-50E5-941B-F3FD-83B3151D66F9}"/>
          </ac:spMkLst>
        </pc:spChg>
        <pc:spChg chg="add del mod">
          <ac:chgData name="MINATO FUTOSHI" userId="883a6ae3-d0f5-4b81-937b-64b15984eb66" providerId="ADAL" clId="{0AB86066-DC26-6A44-AD08-B8B327765DA4}" dt="2024-07-07T19:38:45.650" v="2738" actId="478"/>
          <ac:spMkLst>
            <pc:docMk/>
            <pc:sldMk cId="2047788227" sldId="399"/>
            <ac:spMk id="108" creationId="{EFD99024-8FF0-3966-9831-EED446758CCA}"/>
          </ac:spMkLst>
        </pc:spChg>
        <pc:spChg chg="mod">
          <ac:chgData name="MINATO FUTOSHI" userId="883a6ae3-d0f5-4b81-937b-64b15984eb66" providerId="ADAL" clId="{0AB86066-DC26-6A44-AD08-B8B327765DA4}" dt="2024-07-07T19:50:51.025" v="3253" actId="1036"/>
          <ac:spMkLst>
            <pc:docMk/>
            <pc:sldMk cId="2047788227" sldId="399"/>
            <ac:spMk id="138" creationId="{E14EE0AD-AC94-EC1B-C3B9-6F8A27A15F97}"/>
          </ac:spMkLst>
        </pc:spChg>
        <pc:spChg chg="del">
          <ac:chgData name="MINATO FUTOSHI" userId="883a6ae3-d0f5-4b81-937b-64b15984eb66" providerId="ADAL" clId="{0AB86066-DC26-6A44-AD08-B8B327765DA4}" dt="2024-07-07T19:38:44.070" v="2737" actId="478"/>
          <ac:spMkLst>
            <pc:docMk/>
            <pc:sldMk cId="2047788227" sldId="399"/>
            <ac:spMk id="140" creationId="{F397CAE7-0425-09AE-01C3-1C0A40724E36}"/>
          </ac:spMkLst>
        </pc:spChg>
        <pc:spChg chg="del">
          <ac:chgData name="MINATO FUTOSHI" userId="883a6ae3-d0f5-4b81-937b-64b15984eb66" providerId="ADAL" clId="{0AB86066-DC26-6A44-AD08-B8B327765DA4}" dt="2024-07-07T19:38:48.833" v="2740" actId="478"/>
          <ac:spMkLst>
            <pc:docMk/>
            <pc:sldMk cId="2047788227" sldId="399"/>
            <ac:spMk id="141" creationId="{00A666B4-1D21-A204-6035-7710C0B37105}"/>
          </ac:spMkLst>
        </pc:spChg>
        <pc:picChg chg="mod">
          <ac:chgData name="MINATO FUTOSHI" userId="883a6ae3-d0f5-4b81-937b-64b15984eb66" providerId="ADAL" clId="{0AB86066-DC26-6A44-AD08-B8B327765DA4}" dt="2024-07-07T19:40:54.704" v="2927" actId="1036"/>
          <ac:picMkLst>
            <pc:docMk/>
            <pc:sldMk cId="2047788227" sldId="399"/>
            <ac:picMk id="4" creationId="{C26CEC94-F74A-89E6-F4AC-1251F1858A54}"/>
          </ac:picMkLst>
        </pc:picChg>
        <pc:picChg chg="del mod">
          <ac:chgData name="MINATO FUTOSHI" userId="883a6ae3-d0f5-4b81-937b-64b15984eb66" providerId="ADAL" clId="{0AB86066-DC26-6A44-AD08-B8B327765DA4}" dt="2024-07-07T19:50:03.101" v="3179" actId="478"/>
          <ac:picMkLst>
            <pc:docMk/>
            <pc:sldMk cId="2047788227" sldId="399"/>
            <ac:picMk id="5" creationId="{8AF9D0ED-B63F-7875-C921-5A6EC7D6BD76}"/>
          </ac:picMkLst>
        </pc:picChg>
        <pc:picChg chg="del">
          <ac:chgData name="MINATO FUTOSHI" userId="883a6ae3-d0f5-4b81-937b-64b15984eb66" providerId="ADAL" clId="{0AB86066-DC26-6A44-AD08-B8B327765DA4}" dt="2024-07-07T19:38:40.946" v="2735" actId="478"/>
          <ac:picMkLst>
            <pc:docMk/>
            <pc:sldMk cId="2047788227" sldId="399"/>
            <ac:picMk id="8" creationId="{05E52762-6A7C-67F9-54BE-79AC25F67184}"/>
          </ac:picMkLst>
        </pc:picChg>
        <pc:picChg chg="del">
          <ac:chgData name="MINATO FUTOSHI" userId="883a6ae3-d0f5-4b81-937b-64b15984eb66" providerId="ADAL" clId="{0AB86066-DC26-6A44-AD08-B8B327765DA4}" dt="2024-07-07T19:38:39.568" v="2734" actId="478"/>
          <ac:picMkLst>
            <pc:docMk/>
            <pc:sldMk cId="2047788227" sldId="399"/>
            <ac:picMk id="9" creationId="{5E475619-9751-A725-8407-B50D23650630}"/>
          </ac:picMkLst>
        </pc:picChg>
        <pc:picChg chg="add mod ord">
          <ac:chgData name="MINATO FUTOSHI" userId="883a6ae3-d0f5-4b81-937b-64b15984eb66" providerId="ADAL" clId="{0AB86066-DC26-6A44-AD08-B8B327765DA4}" dt="2024-07-07T19:50:29.655" v="3184" actId="1076"/>
          <ac:picMkLst>
            <pc:docMk/>
            <pc:sldMk cId="2047788227" sldId="399"/>
            <ac:picMk id="107" creationId="{91F026EA-BA0B-575E-FC8F-7EDA14CB6232}"/>
          </ac:picMkLst>
        </pc:picChg>
        <pc:cxnChg chg="mod">
          <ac:chgData name="MINATO FUTOSHI" userId="883a6ae3-d0f5-4b81-937b-64b15984eb66" providerId="ADAL" clId="{0AB86066-DC26-6A44-AD08-B8B327765DA4}" dt="2024-07-07T19:51:17.162" v="3377" actId="1036"/>
          <ac:cxnSpMkLst>
            <pc:docMk/>
            <pc:sldMk cId="2047788227" sldId="399"/>
            <ac:cxnSpMk id="135" creationId="{52A6A7C3-BB21-1160-9616-9E3A8303AECE}"/>
          </ac:cxnSpMkLst>
        </pc:cxnChg>
      </pc:sldChg>
      <pc:sldChg chg="addSp modSp">
        <pc:chgData name="MINATO FUTOSHI" userId="883a6ae3-d0f5-4b81-937b-64b15984eb66" providerId="ADAL" clId="{0AB86066-DC26-6A44-AD08-B8B327765DA4}" dt="2024-07-06T06:49:40.761" v="1271" actId="1037"/>
        <pc:sldMkLst>
          <pc:docMk/>
          <pc:sldMk cId="943267579" sldId="401"/>
        </pc:sldMkLst>
        <pc:spChg chg="mod">
          <ac:chgData name="MINATO FUTOSHI" userId="883a6ae3-d0f5-4b81-937b-64b15984eb66" providerId="ADAL" clId="{0AB86066-DC26-6A44-AD08-B8B327765DA4}" dt="2024-07-06T06:49:40.761" v="1271" actId="1037"/>
          <ac:spMkLst>
            <pc:docMk/>
            <pc:sldMk cId="943267579" sldId="401"/>
            <ac:spMk id="11" creationId="{8063BD15-13A0-48A2-2D59-54DEC2177069}"/>
          </ac:spMkLst>
        </pc:spChg>
        <pc:spChg chg="add mod">
          <ac:chgData name="MINATO FUTOSHI" userId="883a6ae3-d0f5-4b81-937b-64b15984eb66" providerId="ADAL" clId="{0AB86066-DC26-6A44-AD08-B8B327765DA4}" dt="2024-07-06T06:49:34.832" v="1257" actId="1076"/>
          <ac:spMkLst>
            <pc:docMk/>
            <pc:sldMk cId="943267579" sldId="401"/>
            <ac:spMk id="13" creationId="{D2BDC534-D5FF-710E-D021-0E1A75357505}"/>
          </ac:spMkLst>
        </pc:spChg>
        <pc:picChg chg="mod">
          <ac:chgData name="MINATO FUTOSHI" userId="883a6ae3-d0f5-4b81-937b-64b15984eb66" providerId="ADAL" clId="{0AB86066-DC26-6A44-AD08-B8B327765DA4}" dt="2024-07-06T06:49:20.628" v="1239" actId="1076"/>
          <ac:picMkLst>
            <pc:docMk/>
            <pc:sldMk cId="943267579" sldId="401"/>
            <ac:picMk id="21" creationId="{8D9670C4-2D36-4B7D-9F57-135D19E1AF19}"/>
          </ac:picMkLst>
        </pc:picChg>
      </pc:sldChg>
      <pc:sldChg chg="addSp delSp modSp">
        <pc:chgData name="MINATO FUTOSHI" userId="883a6ae3-d0f5-4b81-937b-64b15984eb66" providerId="ADAL" clId="{0AB86066-DC26-6A44-AD08-B8B327765DA4}" dt="2024-07-06T06:42:21.331" v="1047" actId="1076"/>
        <pc:sldMkLst>
          <pc:docMk/>
          <pc:sldMk cId="1167567129" sldId="404"/>
        </pc:sldMkLst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4" creationId="{D64041AE-C6D2-7B50-83A2-B9E94BD44B17}"/>
          </ac:spMkLst>
        </pc:spChg>
        <pc:spChg chg="mod">
          <ac:chgData name="MINATO FUTOSHI" userId="883a6ae3-d0f5-4b81-937b-64b15984eb66" providerId="ADAL" clId="{0AB86066-DC26-6A44-AD08-B8B327765DA4}" dt="2024-07-06T06:42:21.331" v="1047" actId="1076"/>
          <ac:spMkLst>
            <pc:docMk/>
            <pc:sldMk cId="1167567129" sldId="404"/>
            <ac:spMk id="5" creationId="{55DF3779-8930-FFEC-9D0E-D36881DDCC5E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8" creationId="{FAA3E9AB-097D-D14E-9E62-FE8B158D00BD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9" creationId="{E900537D-B2E6-985A-EB5E-58DBE8075A2B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21" creationId="{60AF9240-252E-0B5C-1A1C-AB5042253D37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23" creationId="{639CB324-8726-7931-3839-B9D3DA6E09ED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24" creationId="{562F083C-0E17-A886-1081-9B2610AC8173}"/>
          </ac:spMkLst>
        </pc:spChg>
        <pc:spChg chg="mod">
          <ac:chgData name="MINATO FUTOSHI" userId="883a6ae3-d0f5-4b81-937b-64b15984eb66" providerId="ADAL" clId="{0AB86066-DC26-6A44-AD08-B8B327765DA4}" dt="2024-07-06T06:41:53.354" v="994" actId="1076"/>
          <ac:spMkLst>
            <pc:docMk/>
            <pc:sldMk cId="1167567129" sldId="404"/>
            <ac:spMk id="26" creationId="{64358E9F-C8AC-E7AC-1B92-C7C99ECB20FA}"/>
          </ac:spMkLst>
        </pc:spChg>
        <pc:spChg chg="del">
          <ac:chgData name="MINATO FUTOSHI" userId="883a6ae3-d0f5-4b81-937b-64b15984eb66" providerId="ADAL" clId="{0AB86066-DC26-6A44-AD08-B8B327765DA4}" dt="2024-07-06T06:41:24.376" v="989" actId="478"/>
          <ac:spMkLst>
            <pc:docMk/>
            <pc:sldMk cId="1167567129" sldId="404"/>
            <ac:spMk id="31" creationId="{0580BCC3-7C1E-84B2-5CF9-47F1FD499B12}"/>
          </ac:spMkLst>
        </pc:spChg>
        <pc:spChg chg="del">
          <ac:chgData name="MINATO FUTOSHI" userId="883a6ae3-d0f5-4b81-937b-64b15984eb66" providerId="ADAL" clId="{0AB86066-DC26-6A44-AD08-B8B327765DA4}" dt="2024-07-06T06:41:27.180" v="991" actId="478"/>
          <ac:spMkLst>
            <pc:docMk/>
            <pc:sldMk cId="1167567129" sldId="404"/>
            <ac:spMk id="32" creationId="{7E9354C4-AB49-B4CA-BB7F-FB388A2B9104}"/>
          </ac:spMkLst>
        </pc:spChg>
        <pc:spChg chg="del">
          <ac:chgData name="MINATO FUTOSHI" userId="883a6ae3-d0f5-4b81-937b-64b15984eb66" providerId="ADAL" clId="{0AB86066-DC26-6A44-AD08-B8B327765DA4}" dt="2024-07-06T06:41:25.716" v="990" actId="478"/>
          <ac:spMkLst>
            <pc:docMk/>
            <pc:sldMk cId="1167567129" sldId="404"/>
            <ac:spMk id="33" creationId="{6CC0AA17-45E2-7BB8-94B6-CC37B84E6E0A}"/>
          </ac:spMkLst>
        </pc:spChg>
        <pc:grpChg chg="mod">
          <ac:chgData name="MINATO FUTOSHI" userId="883a6ae3-d0f5-4b81-937b-64b15984eb66" providerId="ADAL" clId="{0AB86066-DC26-6A44-AD08-B8B327765DA4}" dt="2024-07-06T06:41:53.354" v="994" actId="1076"/>
          <ac:grpSpMkLst>
            <pc:docMk/>
            <pc:sldMk cId="1167567129" sldId="404"/>
            <ac:grpSpMk id="3" creationId="{78D404B1-AC2B-7DCE-C75E-A2E871EB8C50}"/>
          </ac:grpSpMkLst>
        </pc:grpChg>
        <pc:grpChg chg="mod">
          <ac:chgData name="MINATO FUTOSHI" userId="883a6ae3-d0f5-4b81-937b-64b15984eb66" providerId="ADAL" clId="{0AB86066-DC26-6A44-AD08-B8B327765DA4}" dt="2024-07-06T06:41:53.354" v="994" actId="1076"/>
          <ac:grpSpMkLst>
            <pc:docMk/>
            <pc:sldMk cId="1167567129" sldId="404"/>
            <ac:grpSpMk id="61" creationId="{55FC8705-B7CA-BE24-7CAB-20DEB8D74F36}"/>
          </ac:grpSpMkLst>
        </pc:grpChg>
        <pc:grpChg chg="mod">
          <ac:chgData name="MINATO FUTOSHI" userId="883a6ae3-d0f5-4b81-937b-64b15984eb66" providerId="ADAL" clId="{0AB86066-DC26-6A44-AD08-B8B327765DA4}" dt="2024-07-06T06:41:53.354" v="994" actId="1076"/>
          <ac:grpSpMkLst>
            <pc:docMk/>
            <pc:sldMk cId="1167567129" sldId="404"/>
            <ac:grpSpMk id="89" creationId="{02D0F629-1F64-B52A-DC27-BDACBCA3D349}"/>
          </ac:grpSpMkLst>
        </pc:grpChg>
        <pc:grpChg chg="mod">
          <ac:chgData name="MINATO FUTOSHI" userId="883a6ae3-d0f5-4b81-937b-64b15984eb66" providerId="ADAL" clId="{0AB86066-DC26-6A44-AD08-B8B327765DA4}" dt="2024-07-06T06:41:53.354" v="994" actId="1076"/>
          <ac:grpSpMkLst>
            <pc:docMk/>
            <pc:sldMk cId="1167567129" sldId="404"/>
            <ac:grpSpMk id="98" creationId="{971FAF83-6AA1-08DD-6A1F-E9287CCD8860}"/>
          </ac:grpSpMkLst>
        </pc:grpChg>
        <pc:picChg chg="add del">
          <ac:chgData name="MINATO FUTOSHI" userId="883a6ae3-d0f5-4b81-937b-64b15984eb66" providerId="ADAL" clId="{0AB86066-DC26-6A44-AD08-B8B327765DA4}" dt="2024-07-06T06:41:36.427" v="993" actId="22"/>
          <ac:picMkLst>
            <pc:docMk/>
            <pc:sldMk cId="1167567129" sldId="404"/>
            <ac:picMk id="22" creationId="{D1C3D731-A1F1-1637-223C-212F05CE91FB}"/>
          </ac:picMkLst>
        </pc:picChg>
        <pc:picChg chg="del mod">
          <ac:chgData name="MINATO FUTOSHI" userId="883a6ae3-d0f5-4b81-937b-64b15984eb66" providerId="ADAL" clId="{0AB86066-DC26-6A44-AD08-B8B327765DA4}" dt="2024-07-06T06:41:22.919" v="988" actId="478"/>
          <ac:picMkLst>
            <pc:docMk/>
            <pc:sldMk cId="1167567129" sldId="404"/>
            <ac:picMk id="30" creationId="{836D0253-099F-6212-41BD-35A0382513AF}"/>
          </ac:picMkLst>
        </pc:picChg>
      </pc:sldChg>
      <pc:sldChg chg="addSp delSp modSp">
        <pc:chgData name="MINATO FUTOSHI" userId="883a6ae3-d0f5-4b81-937b-64b15984eb66" providerId="ADAL" clId="{0AB86066-DC26-6A44-AD08-B8B327765DA4}" dt="2024-07-07T19:53:53.865" v="3486" actId="20577"/>
        <pc:sldMkLst>
          <pc:docMk/>
          <pc:sldMk cId="3811627674" sldId="411"/>
        </pc:sldMkLst>
        <pc:spChg chg="mod">
          <ac:chgData name="MINATO FUTOSHI" userId="883a6ae3-d0f5-4b81-937b-64b15984eb66" providerId="ADAL" clId="{0AB86066-DC26-6A44-AD08-B8B327765DA4}" dt="2024-07-06T07:11:33.456" v="1397" actId="1076"/>
          <ac:spMkLst>
            <pc:docMk/>
            <pc:sldMk cId="3811627674" sldId="411"/>
            <ac:spMk id="6" creationId="{0D144384-F992-2325-7AD3-3FB1DAE4835C}"/>
          </ac:spMkLst>
        </pc:spChg>
        <pc:spChg chg="mod">
          <ac:chgData name="MINATO FUTOSHI" userId="883a6ae3-d0f5-4b81-937b-64b15984eb66" providerId="ADAL" clId="{0AB86066-DC26-6A44-AD08-B8B327765DA4}" dt="2024-07-06T07:12:55.694" v="1417" actId="1076"/>
          <ac:spMkLst>
            <pc:docMk/>
            <pc:sldMk cId="3811627674" sldId="411"/>
            <ac:spMk id="8" creationId="{9E1A0FA5-3FFF-34F5-3680-A630F85B9817}"/>
          </ac:spMkLst>
        </pc:spChg>
        <pc:spChg chg="mod">
          <ac:chgData name="MINATO FUTOSHI" userId="883a6ae3-d0f5-4b81-937b-64b15984eb66" providerId="ADAL" clId="{0AB86066-DC26-6A44-AD08-B8B327765DA4}" dt="2024-07-06T07:13:11.228" v="1423" actId="1076"/>
          <ac:spMkLst>
            <pc:docMk/>
            <pc:sldMk cId="3811627674" sldId="411"/>
            <ac:spMk id="19" creationId="{E7DEBC04-6BB8-C022-C7A4-5EC1C254D6A7}"/>
          </ac:spMkLst>
        </pc:spChg>
        <pc:spChg chg="add mod">
          <ac:chgData name="MINATO FUTOSHI" userId="883a6ae3-d0f5-4b81-937b-64b15984eb66" providerId="ADAL" clId="{0AB86066-DC26-6A44-AD08-B8B327765DA4}" dt="2024-07-07T19:53:36.437" v="3443" actId="1038"/>
          <ac:spMkLst>
            <pc:docMk/>
            <pc:sldMk cId="3811627674" sldId="411"/>
            <ac:spMk id="24" creationId="{7333CF43-9EC8-5E49-B316-2633E581E65D}"/>
          </ac:spMkLst>
        </pc:spChg>
        <pc:spChg chg="add mod">
          <ac:chgData name="MINATO FUTOSHI" userId="883a6ae3-d0f5-4b81-937b-64b15984eb66" providerId="ADAL" clId="{0AB86066-DC26-6A44-AD08-B8B327765DA4}" dt="2024-07-07T19:53:53.865" v="3486" actId="20577"/>
          <ac:spMkLst>
            <pc:docMk/>
            <pc:sldMk cId="3811627674" sldId="411"/>
            <ac:spMk id="27" creationId="{63FA04CE-CDDB-43FB-C85F-9B50C146DDF5}"/>
          </ac:spMkLst>
        </pc:spChg>
        <pc:picChg chg="del">
          <ac:chgData name="MINATO FUTOSHI" userId="883a6ae3-d0f5-4b81-937b-64b15984eb66" providerId="ADAL" clId="{0AB86066-DC26-6A44-AD08-B8B327765DA4}" dt="2024-07-06T07:03:20.678" v="1325" actId="478"/>
          <ac:picMkLst>
            <pc:docMk/>
            <pc:sldMk cId="3811627674" sldId="411"/>
            <ac:picMk id="25" creationId="{2CD0B16F-0EA8-14D4-6158-E65A4D9314B6}"/>
          </ac:picMkLst>
        </pc:picChg>
        <pc:picChg chg="add mod ord">
          <ac:chgData name="MINATO FUTOSHI" userId="883a6ae3-d0f5-4b81-937b-64b15984eb66" providerId="ADAL" clId="{0AB86066-DC26-6A44-AD08-B8B327765DA4}" dt="2024-07-06T07:03:34.892" v="1332" actId="1076"/>
          <ac:picMkLst>
            <pc:docMk/>
            <pc:sldMk cId="3811627674" sldId="411"/>
            <ac:picMk id="26" creationId="{FA82A314-B3EB-4923-B517-6A134EF4294A}"/>
          </ac:picMkLst>
        </pc:picChg>
        <pc:cxnChg chg="mod">
          <ac:chgData name="MINATO FUTOSHI" userId="883a6ae3-d0f5-4b81-937b-64b15984eb66" providerId="ADAL" clId="{0AB86066-DC26-6A44-AD08-B8B327765DA4}" dt="2024-07-06T07:11:47.127" v="1404" actId="14100"/>
          <ac:cxnSpMkLst>
            <pc:docMk/>
            <pc:sldMk cId="3811627674" sldId="411"/>
            <ac:cxnSpMk id="4" creationId="{4DC14CF7-0EBD-E722-A628-F647A74E76E5}"/>
          </ac:cxnSpMkLst>
        </pc:cxnChg>
        <pc:cxnChg chg="mod">
          <ac:chgData name="MINATO FUTOSHI" userId="883a6ae3-d0f5-4b81-937b-64b15984eb66" providerId="ADAL" clId="{0AB86066-DC26-6A44-AD08-B8B327765DA4}" dt="2024-07-06T07:13:06.543" v="1422" actId="14100"/>
          <ac:cxnSpMkLst>
            <pc:docMk/>
            <pc:sldMk cId="3811627674" sldId="411"/>
            <ac:cxnSpMk id="7" creationId="{C3827B92-633A-E8FD-1329-C1603F15C329}"/>
          </ac:cxnSpMkLst>
        </pc:cxnChg>
      </pc:sldChg>
      <pc:sldChg chg="addSp delSp modSp addAnim">
        <pc:chgData name="MINATO FUTOSHI" userId="883a6ae3-d0f5-4b81-937b-64b15984eb66" providerId="ADAL" clId="{0AB86066-DC26-6A44-AD08-B8B327765DA4}" dt="2024-07-07T18:30:23.031" v="1545" actId="1035"/>
        <pc:sldMkLst>
          <pc:docMk/>
          <pc:sldMk cId="2873231412" sldId="416"/>
        </pc:sldMkLst>
        <pc:spChg chg="mod">
          <ac:chgData name="MINATO FUTOSHI" userId="883a6ae3-d0f5-4b81-937b-64b15984eb66" providerId="ADAL" clId="{0AB86066-DC26-6A44-AD08-B8B327765DA4}" dt="2024-07-06T05:17:23.941" v="99" actId="1035"/>
          <ac:spMkLst>
            <pc:docMk/>
            <pc:sldMk cId="2873231412" sldId="416"/>
            <ac:spMk id="2" creationId="{4A12E4E3-7CD7-AB9F-DDFC-07F771AABEA3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3" creationId="{EEF42B4D-C846-9580-C171-5C8E44B8AEE3}"/>
          </ac:spMkLst>
        </pc:spChg>
        <pc:spChg chg="del">
          <ac:chgData name="MINATO FUTOSHI" userId="883a6ae3-d0f5-4b81-937b-64b15984eb66" providerId="ADAL" clId="{0AB86066-DC26-6A44-AD08-B8B327765DA4}" dt="2024-07-06T05:15:43.208" v="38" actId="478"/>
          <ac:spMkLst>
            <pc:docMk/>
            <pc:sldMk cId="2873231412" sldId="416"/>
            <ac:spMk id="4" creationId="{117B871D-9360-3CD4-CACD-78B867EA1074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19" creationId="{8F9DDEF8-D9F6-BC9C-C147-78AC653ADE6A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0" creationId="{418AA199-D564-E467-1726-646318BC3235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1" creationId="{EAFCFAC6-A63A-59A2-FF6E-89F0657A4B60}"/>
          </ac:spMkLst>
        </pc:spChg>
        <pc:spChg chg="del">
          <ac:chgData name="MINATO FUTOSHI" userId="883a6ae3-d0f5-4b81-937b-64b15984eb66" providerId="ADAL" clId="{0AB86066-DC26-6A44-AD08-B8B327765DA4}" dt="2024-07-06T05:15:48.905" v="41" actId="478"/>
          <ac:spMkLst>
            <pc:docMk/>
            <pc:sldMk cId="2873231412" sldId="416"/>
            <ac:spMk id="22" creationId="{175E6639-8AA2-1B07-4B96-329A907109C1}"/>
          </ac:spMkLst>
        </pc:spChg>
        <pc:spChg chg="del">
          <ac:chgData name="MINATO FUTOSHI" userId="883a6ae3-d0f5-4b81-937b-64b15984eb66" providerId="ADAL" clId="{0AB86066-DC26-6A44-AD08-B8B327765DA4}" dt="2024-07-06T05:15:45.252" v="39" actId="478"/>
          <ac:spMkLst>
            <pc:docMk/>
            <pc:sldMk cId="2873231412" sldId="416"/>
            <ac:spMk id="23" creationId="{347B2E75-64E6-3E66-D80B-7247FB55DFBC}"/>
          </ac:spMkLst>
        </pc:spChg>
        <pc:spChg chg="del">
          <ac:chgData name="MINATO FUTOSHI" userId="883a6ae3-d0f5-4b81-937b-64b15984eb66" providerId="ADAL" clId="{0AB86066-DC26-6A44-AD08-B8B327765DA4}" dt="2024-07-06T05:15:46.979" v="40" actId="478"/>
          <ac:spMkLst>
            <pc:docMk/>
            <pc:sldMk cId="2873231412" sldId="416"/>
            <ac:spMk id="24" creationId="{CD3D1D1C-863B-2913-4B55-67F7F0509829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6" creationId="{841ABB90-C4A2-C077-6869-FEEF320433DF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7" creationId="{3E266AF8-9819-A8EE-35D7-4CDC5DB188F8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8" creationId="{EEDEE8FE-C7C9-A30E-9BC9-D253C3F2F09D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9" creationId="{27AB0682-221D-BC75-798A-10AC0160AEB6}"/>
          </ac:spMkLst>
        </pc:spChg>
        <pc:spChg chg="del">
          <ac:chgData name="MINATO FUTOSHI" userId="883a6ae3-d0f5-4b81-937b-64b15984eb66" providerId="ADAL" clId="{0AB86066-DC26-6A44-AD08-B8B327765DA4}" dt="2024-07-06T05:16:39.495" v="43" actId="478"/>
          <ac:spMkLst>
            <pc:docMk/>
            <pc:sldMk cId="2873231412" sldId="416"/>
            <ac:spMk id="32" creationId="{D5CDE7EF-B453-F5F0-CBD3-58BB3860F560}"/>
          </ac:spMkLst>
        </pc:spChg>
        <pc:spChg chg="del">
          <ac:chgData name="MINATO FUTOSHI" userId="883a6ae3-d0f5-4b81-937b-64b15984eb66" providerId="ADAL" clId="{0AB86066-DC26-6A44-AD08-B8B327765DA4}" dt="2024-07-06T05:16:43.956" v="44" actId="478"/>
          <ac:spMkLst>
            <pc:docMk/>
            <pc:sldMk cId="2873231412" sldId="416"/>
            <ac:spMk id="33" creationId="{B38C65C8-C0A5-B0D9-B024-509639133A82}"/>
          </ac:spMkLst>
        </pc:spChg>
        <pc:spChg chg="del">
          <ac:chgData name="MINATO FUTOSHI" userId="883a6ae3-d0f5-4b81-937b-64b15984eb66" providerId="ADAL" clId="{0AB86066-DC26-6A44-AD08-B8B327765DA4}" dt="2024-07-06T05:13:41.163" v="30" actId="478"/>
          <ac:spMkLst>
            <pc:docMk/>
            <pc:sldMk cId="2873231412" sldId="416"/>
            <ac:spMk id="34" creationId="{F7304127-1697-6AE4-26BC-316DDADA9906}"/>
          </ac:spMkLst>
        </pc:spChg>
        <pc:spChg chg="del">
          <ac:chgData name="MINATO FUTOSHI" userId="883a6ae3-d0f5-4b81-937b-64b15984eb66" providerId="ADAL" clId="{0AB86066-DC26-6A44-AD08-B8B327765DA4}" dt="2024-07-06T05:17:00.196" v="46" actId="478"/>
          <ac:spMkLst>
            <pc:docMk/>
            <pc:sldMk cId="2873231412" sldId="416"/>
            <ac:spMk id="35" creationId="{3396E1EC-9C03-6E21-7321-8A67BC400B5A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38" creationId="{A3D19184-FC31-5881-D29A-DE1EC0DB7BE2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39" creationId="{5CF6CD45-1C9D-DC84-3039-8ED3231B2B82}"/>
          </ac:spMkLst>
        </pc:spChg>
        <pc:spChg chg="add mod">
          <ac:chgData name="MINATO FUTOSHI" userId="883a6ae3-d0f5-4b81-937b-64b15984eb66" providerId="ADAL" clId="{0AB86066-DC26-6A44-AD08-B8B327765DA4}" dt="2024-07-07T18:29:23.529" v="1490" actId="1076"/>
          <ac:spMkLst>
            <pc:docMk/>
            <pc:sldMk cId="2873231412" sldId="416"/>
            <ac:spMk id="62" creationId="{4D14F66D-D109-A54E-412C-D1E54D7B27D7}"/>
          </ac:spMkLst>
        </pc:spChg>
        <pc:spChg chg="add">
          <ac:chgData name="MINATO FUTOSHI" userId="883a6ae3-d0f5-4b81-937b-64b15984eb66" providerId="ADAL" clId="{0AB86066-DC26-6A44-AD08-B8B327765DA4}" dt="2024-07-06T05:17:27.530" v="100" actId="22"/>
          <ac:spMkLst>
            <pc:docMk/>
            <pc:sldMk cId="2873231412" sldId="416"/>
            <ac:spMk id="66" creationId="{262027F0-D3BF-784C-BE94-C373F110CA76}"/>
          </ac:spMkLst>
        </pc:spChg>
        <pc:spChg chg="add mod">
          <ac:chgData name="MINATO FUTOSHI" userId="883a6ae3-d0f5-4b81-937b-64b15984eb66" providerId="ADAL" clId="{0AB86066-DC26-6A44-AD08-B8B327765DA4}" dt="2024-07-06T05:17:51.058" v="104" actId="1076"/>
          <ac:spMkLst>
            <pc:docMk/>
            <pc:sldMk cId="2873231412" sldId="416"/>
            <ac:spMk id="68" creationId="{99AA14A5-0E59-96E0-6C1C-5BD02E5A6D45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104" creationId="{165306A5-DCAA-2708-70CE-7E169D8111A0}"/>
          </ac:spMkLst>
        </pc:spChg>
        <pc:spChg chg="mod">
          <ac:chgData name="MINATO FUTOSHI" userId="883a6ae3-d0f5-4b81-937b-64b15984eb66" providerId="ADAL" clId="{0AB86066-DC26-6A44-AD08-B8B327765DA4}" dt="2024-07-07T18:30:10.276" v="1527" actId="1037"/>
          <ac:spMkLst>
            <pc:docMk/>
            <pc:sldMk cId="2873231412" sldId="416"/>
            <ac:spMk id="131" creationId="{F70647BB-4C91-E927-004B-40F5BEB2530A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133" creationId="{155E8398-5E55-1470-CA44-73C41F7FC22E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137" creationId="{B1518AD2-F2E3-3F04-BD44-4A2F86145961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144" creationId="{ADA53E1E-62E2-774F-DC57-95CB2259E387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43" creationId="{8B6E7476-2150-E351-D511-7519D3F87E54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45" creationId="{640076AD-6809-EB3E-440E-ADBB703C5D13}"/>
          </ac:spMkLst>
        </pc:spChg>
        <pc:spChg chg="mod">
          <ac:chgData name="MINATO FUTOSHI" userId="883a6ae3-d0f5-4b81-937b-64b15984eb66" providerId="ADAL" clId="{0AB86066-DC26-6A44-AD08-B8B327765DA4}" dt="2024-07-07T18:30:23.031" v="1545" actId="1035"/>
          <ac:spMkLst>
            <pc:docMk/>
            <pc:sldMk cId="2873231412" sldId="416"/>
            <ac:spMk id="273" creationId="{F9F37245-7DBC-663C-6DAA-07A2D86B9DC9}"/>
          </ac:spMkLst>
        </pc:spChg>
        <pc:spChg chg="mod">
          <ac:chgData name="MINATO FUTOSHI" userId="883a6ae3-d0f5-4b81-937b-64b15984eb66" providerId="ADAL" clId="{0AB86066-DC26-6A44-AD08-B8B327765DA4}" dt="2024-07-06T05:17:15.927" v="77" actId="1036"/>
          <ac:spMkLst>
            <pc:docMk/>
            <pc:sldMk cId="2873231412" sldId="416"/>
            <ac:spMk id="274" creationId="{1EC361E5-6BD1-DA93-1D6C-6AC2FFC08DE2}"/>
          </ac:spMkLst>
        </pc:spChg>
        <pc:grpChg chg="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5" creationId="{B1D860A3-1AC7-8F16-7B23-E4E07865F76E}"/>
          </ac:grpSpMkLst>
        </pc:grpChg>
        <pc:grpChg chg="del">
          <ac:chgData name="MINATO FUTOSHI" userId="883a6ae3-d0f5-4b81-937b-64b15984eb66" providerId="ADAL" clId="{0AB86066-DC26-6A44-AD08-B8B327765DA4}" dt="2024-07-06T05:13:48.843" v="31" actId="478"/>
          <ac:grpSpMkLst>
            <pc:docMk/>
            <pc:sldMk cId="2873231412" sldId="416"/>
            <ac:grpSpMk id="8" creationId="{8B17CD62-AF34-D1BD-609B-4C9E0BBEC7F4}"/>
          </ac:grpSpMkLst>
        </pc:grpChg>
        <pc:grpChg chg="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9" creationId="{4FAE5E86-2E0C-DB4B-E7D6-74DB791B4A01}"/>
          </ac:grpSpMkLst>
        </pc:grpChg>
        <pc:grpChg chg="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18" creationId="{9AA0DE04-74E9-7F2E-45DE-60A8AF7178DB}"/>
          </ac:grpSpMkLst>
        </pc:grpChg>
        <pc:grpChg chg="add 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58" creationId="{54E804E6-A30D-6269-AC7B-D2DC4EDAECA7}"/>
          </ac:grpSpMkLst>
        </pc:grpChg>
        <pc:grpChg chg="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105" creationId="{D12BBA66-24D6-CFE9-9F53-AD60CE8B5E5B}"/>
          </ac:grpSpMkLst>
        </pc:grpChg>
        <pc:grpChg chg="mod">
          <ac:chgData name="MINATO FUTOSHI" userId="883a6ae3-d0f5-4b81-937b-64b15984eb66" providerId="ADAL" clId="{0AB86066-DC26-6A44-AD08-B8B327765DA4}" dt="2024-07-06T05:17:15.927" v="77" actId="1036"/>
          <ac:grpSpMkLst>
            <pc:docMk/>
            <pc:sldMk cId="2873231412" sldId="416"/>
            <ac:grpSpMk id="218" creationId="{90EDC045-A978-9BAE-58F7-DB56A639819C}"/>
          </ac:grpSpMkLst>
        </pc:grpChg>
        <pc:picChg chg="mod topLvl">
          <ac:chgData name="MINATO FUTOSHI" userId="883a6ae3-d0f5-4b81-937b-64b15984eb66" providerId="ADAL" clId="{0AB86066-DC26-6A44-AD08-B8B327765DA4}" dt="2024-07-06T05:17:15.927" v="77" actId="1036"/>
          <ac:picMkLst>
            <pc:docMk/>
            <pc:sldMk cId="2873231412" sldId="416"/>
            <ac:picMk id="13" creationId="{E641FFEF-ECE6-0212-C825-EC655050072E}"/>
          </ac:picMkLst>
        </pc:picChg>
        <pc:picChg chg="add mod">
          <ac:chgData name="MINATO FUTOSHI" userId="883a6ae3-d0f5-4b81-937b-64b15984eb66" providerId="ADAL" clId="{0AB86066-DC26-6A44-AD08-B8B327765DA4}" dt="2024-07-06T05:22:02.119" v="106" actId="1076"/>
          <ac:picMkLst>
            <pc:docMk/>
            <pc:sldMk cId="2873231412" sldId="416"/>
            <ac:picMk id="64" creationId="{3696691C-420D-D5F8-A494-8B1E08BE4D91}"/>
          </ac:picMkLst>
        </pc:picChg>
        <pc:cxnChg chg="del topLvl">
          <ac:chgData name="MINATO FUTOSHI" userId="883a6ae3-d0f5-4b81-937b-64b15984eb66" providerId="ADAL" clId="{0AB86066-DC26-6A44-AD08-B8B327765DA4}" dt="2024-07-06T05:13:48.843" v="31" actId="478"/>
          <ac:cxnSpMkLst>
            <pc:docMk/>
            <pc:sldMk cId="2873231412" sldId="416"/>
            <ac:cxnSpMk id="14" creationId="{BE179AA7-D488-0EAC-88A3-16A93DC27F19}"/>
          </ac:cxnSpMkLst>
        </pc:cxnChg>
        <pc:cxnChg chg="mod">
          <ac:chgData name="MINATO FUTOSHI" userId="883a6ae3-d0f5-4b81-937b-64b15984eb66" providerId="ADAL" clId="{0AB86066-DC26-6A44-AD08-B8B327765DA4}" dt="2024-07-07T18:30:01.794" v="1496" actId="14100"/>
          <ac:cxnSpMkLst>
            <pc:docMk/>
            <pc:sldMk cId="2873231412" sldId="416"/>
            <ac:cxnSpMk id="17" creationId="{7976AB37-E2A9-92C2-65A4-124CEADA79D1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36" creationId="{BEB74B94-66F0-207E-0614-A8BEA2533C4F}"/>
          </ac:cxnSpMkLst>
        </pc:cxnChg>
        <pc:cxnChg chg="add 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60" creationId="{8DA7AEE4-8483-B0F7-5FDF-2838EA60E6C0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77" creationId="{7EDDB9C8-6432-3A19-8007-04BC2D304307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78" creationId="{A0A9811C-256D-4EA0-F048-385B7B624DDA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79" creationId="{F7624365-9702-4087-A38D-29150D6C6DB9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0" creationId="{419A4D9A-C20E-24F4-C4DA-0432713AE27E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1" creationId="{2DE772AF-2186-3AD6-4842-A0465B19176E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2" creationId="{96164296-B15C-4E42-0C24-584CFD8942C9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3" creationId="{B8CB9D40-DC2A-A5EE-2C8F-D6A1A50221D5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4" creationId="{0CFC4E47-C01E-6898-936E-F05170145CC4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5" creationId="{62BDCF1A-9474-7914-C215-285340513000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6" creationId="{EAC64ADD-8FAE-B7A0-0613-5B9315590940}"/>
          </ac:cxnSpMkLst>
        </pc:cxnChg>
        <pc:cxnChg chg="mod">
          <ac:chgData name="MINATO FUTOSHI" userId="883a6ae3-d0f5-4b81-937b-64b15984eb66" providerId="ADAL" clId="{0AB86066-DC26-6A44-AD08-B8B327765DA4}" dt="2024-07-06T05:17:15.927" v="77" actId="1036"/>
          <ac:cxnSpMkLst>
            <pc:docMk/>
            <pc:sldMk cId="2873231412" sldId="416"/>
            <ac:cxnSpMk id="187" creationId="{97A0824B-8480-2DE2-61E5-856A15F82441}"/>
          </ac:cxnSpMkLst>
        </pc:cxnChg>
        <pc:cxnChg chg="del mod">
          <ac:chgData name="MINATO FUTOSHI" userId="883a6ae3-d0f5-4b81-937b-64b15984eb66" providerId="ADAL" clId="{0AB86066-DC26-6A44-AD08-B8B327765DA4}" dt="2024-07-07T18:30:18.755" v="1528" actId="478"/>
          <ac:cxnSpMkLst>
            <pc:docMk/>
            <pc:sldMk cId="2873231412" sldId="416"/>
            <ac:cxnSpMk id="285" creationId="{A602B546-34C7-FF25-F3B5-0F522EFD0A64}"/>
          </ac:cxnSpMkLst>
        </pc:cxnChg>
      </pc:sldChg>
      <pc:sldChg chg="addSp delSp modSp">
        <pc:chgData name="MINATO FUTOSHI" userId="883a6ae3-d0f5-4b81-937b-64b15984eb66" providerId="ADAL" clId="{0AB86066-DC26-6A44-AD08-B8B327765DA4}" dt="2024-07-07T19:22:37.156" v="1961" actId="207"/>
        <pc:sldMkLst>
          <pc:docMk/>
          <pc:sldMk cId="410712135" sldId="417"/>
        </pc:sldMkLst>
        <pc:spChg chg="mod">
          <ac:chgData name="MINATO FUTOSHI" userId="883a6ae3-d0f5-4b81-937b-64b15984eb66" providerId="ADAL" clId="{0AB86066-DC26-6A44-AD08-B8B327765DA4}" dt="2024-07-07T19:17:32.164" v="1727" actId="1037"/>
          <ac:spMkLst>
            <pc:docMk/>
            <pc:sldMk cId="410712135" sldId="417"/>
            <ac:spMk id="2" creationId="{FB8CEA19-2DD0-34B2-B92C-65D54CF80078}"/>
          </ac:spMkLst>
        </pc:spChg>
        <pc:spChg chg="mod">
          <ac:chgData name="MINATO FUTOSHI" userId="883a6ae3-d0f5-4b81-937b-64b15984eb66" providerId="ADAL" clId="{0AB86066-DC26-6A44-AD08-B8B327765DA4}" dt="2024-07-07T19:20:18.818" v="1803" actId="1037"/>
          <ac:spMkLst>
            <pc:docMk/>
            <pc:sldMk cId="410712135" sldId="417"/>
            <ac:spMk id="3" creationId="{5C6B020C-D7FE-9B5A-F3B7-2A8C9FA5C3DA}"/>
          </ac:spMkLst>
        </pc:spChg>
        <pc:spChg chg="mod">
          <ac:chgData name="MINATO FUTOSHI" userId="883a6ae3-d0f5-4b81-937b-64b15984eb66" providerId="ADAL" clId="{0AB86066-DC26-6A44-AD08-B8B327765DA4}" dt="2024-07-07T19:17:24.326" v="1706" actId="1037"/>
          <ac:spMkLst>
            <pc:docMk/>
            <pc:sldMk cId="410712135" sldId="417"/>
            <ac:spMk id="5" creationId="{6CE72E1C-8F05-ADD3-890A-42A4C2D48C85}"/>
          </ac:spMkLst>
        </pc:spChg>
        <pc:spChg chg="mod">
          <ac:chgData name="MINATO FUTOSHI" userId="883a6ae3-d0f5-4b81-937b-64b15984eb66" providerId="ADAL" clId="{0AB86066-DC26-6A44-AD08-B8B327765DA4}" dt="2024-07-07T19:20:23.527" v="1822" actId="1038"/>
          <ac:spMkLst>
            <pc:docMk/>
            <pc:sldMk cId="410712135" sldId="417"/>
            <ac:spMk id="6" creationId="{C4A63294-6E94-52B7-08DD-8BDA9281B3EE}"/>
          </ac:spMkLst>
        </pc:spChg>
        <pc:spChg chg="mod">
          <ac:chgData name="MINATO FUTOSHI" userId="883a6ae3-d0f5-4b81-937b-64b15984eb66" providerId="ADAL" clId="{0AB86066-DC26-6A44-AD08-B8B327765DA4}" dt="2024-07-07T19:20:13.168" v="1778" actId="1038"/>
          <ac:spMkLst>
            <pc:docMk/>
            <pc:sldMk cId="410712135" sldId="417"/>
            <ac:spMk id="7" creationId="{9AEA6275-8CFC-22F6-80D1-AEA73355F93D}"/>
          </ac:spMkLst>
        </pc:spChg>
        <pc:spChg chg="mod">
          <ac:chgData name="MINATO FUTOSHI" userId="883a6ae3-d0f5-4b81-937b-64b15984eb66" providerId="ADAL" clId="{0AB86066-DC26-6A44-AD08-B8B327765DA4}" dt="2024-07-07T19:20:13.168" v="1778" actId="1038"/>
          <ac:spMkLst>
            <pc:docMk/>
            <pc:sldMk cId="410712135" sldId="417"/>
            <ac:spMk id="8" creationId="{FA29724F-A0D3-2195-C728-A0BE2092B0F1}"/>
          </ac:spMkLst>
        </pc:spChg>
        <pc:spChg chg="add mod">
          <ac:chgData name="MINATO FUTOSHI" userId="883a6ae3-d0f5-4b81-937b-64b15984eb66" providerId="ADAL" clId="{0AB86066-DC26-6A44-AD08-B8B327765DA4}" dt="2024-07-07T19:21:01.005" v="1892" actId="1038"/>
          <ac:spMkLst>
            <pc:docMk/>
            <pc:sldMk cId="410712135" sldId="417"/>
            <ac:spMk id="14" creationId="{7F92B7DA-747D-6B90-B289-18F6A9242095}"/>
          </ac:spMkLst>
        </pc:spChg>
        <pc:spChg chg="add del">
          <ac:chgData name="MINATO FUTOSHI" userId="883a6ae3-d0f5-4b81-937b-64b15984eb66" providerId="ADAL" clId="{0AB86066-DC26-6A44-AD08-B8B327765DA4}" dt="2024-07-07T19:20:37.629" v="1833" actId="571"/>
          <ac:spMkLst>
            <pc:docMk/>
            <pc:sldMk cId="410712135" sldId="417"/>
            <ac:spMk id="16" creationId="{DDE8C660-577E-06E2-C8C4-29E040100345}"/>
          </ac:spMkLst>
        </pc:spChg>
        <pc:spChg chg="add mod">
          <ac:chgData name="MINATO FUTOSHI" userId="883a6ae3-d0f5-4b81-937b-64b15984eb66" providerId="ADAL" clId="{0AB86066-DC26-6A44-AD08-B8B327765DA4}" dt="2024-07-07T19:22:37.156" v="1961" actId="207"/>
          <ac:spMkLst>
            <pc:docMk/>
            <pc:sldMk cId="410712135" sldId="417"/>
            <ac:spMk id="17" creationId="{B04A91C4-1849-D3DE-24AC-D5BD740BEF18}"/>
          </ac:spMkLst>
        </pc:spChg>
        <pc:picChg chg="mod">
          <ac:chgData name="MINATO FUTOSHI" userId="883a6ae3-d0f5-4b81-937b-64b15984eb66" providerId="ADAL" clId="{0AB86066-DC26-6A44-AD08-B8B327765DA4}" dt="2024-07-07T19:20:13.168" v="1778" actId="1038"/>
          <ac:picMkLst>
            <pc:docMk/>
            <pc:sldMk cId="410712135" sldId="417"/>
            <ac:picMk id="4" creationId="{9C2BFB42-7926-8648-7BF3-8282B0DE8C87}"/>
          </ac:picMkLst>
        </pc:picChg>
        <pc:picChg chg="add mod">
          <ac:chgData name="MINATO FUTOSHI" userId="883a6ae3-d0f5-4b81-937b-64b15984eb66" providerId="ADAL" clId="{0AB86066-DC26-6A44-AD08-B8B327765DA4}" dt="2024-07-07T19:20:27.072" v="1830" actId="1037"/>
          <ac:picMkLst>
            <pc:docMk/>
            <pc:sldMk cId="410712135" sldId="417"/>
            <ac:picMk id="11" creationId="{0FB9677B-0B7A-777D-A30C-4804AFA6B995}"/>
          </ac:picMkLst>
        </pc:picChg>
      </pc:sldChg>
      <pc:sldChg chg="addSp delSp modSp ord">
        <pc:chgData name="MINATO FUTOSHI" userId="883a6ae3-d0f5-4b81-937b-64b15984eb66" providerId="ADAL" clId="{0AB86066-DC26-6A44-AD08-B8B327765DA4}" dt="2024-07-07T19:23:51.056" v="2019" actId="255"/>
        <pc:sldMkLst>
          <pc:docMk/>
          <pc:sldMk cId="74507710" sldId="418"/>
        </pc:sldMkLst>
        <pc:spChg chg="mod">
          <ac:chgData name="MINATO FUTOSHI" userId="883a6ae3-d0f5-4b81-937b-64b15984eb66" providerId="ADAL" clId="{0AB86066-DC26-6A44-AD08-B8B327765DA4}" dt="2024-07-06T05:57:56.801" v="644" actId="20577"/>
          <ac:spMkLst>
            <pc:docMk/>
            <pc:sldMk cId="74507710" sldId="418"/>
            <ac:spMk id="4" creationId="{031B46DF-D6A5-F5EC-A1EF-3FBC9A8597B8}"/>
          </ac:spMkLst>
        </pc:spChg>
        <pc:spChg chg="mod">
          <ac:chgData name="MINATO FUTOSHI" userId="883a6ae3-d0f5-4b81-937b-64b15984eb66" providerId="ADAL" clId="{0AB86066-DC26-6A44-AD08-B8B327765DA4}" dt="2024-07-06T05:57:16.598" v="627" actId="1076"/>
          <ac:spMkLst>
            <pc:docMk/>
            <pc:sldMk cId="74507710" sldId="418"/>
            <ac:spMk id="6" creationId="{B7FADEA6-3325-08D1-C71B-148BBD2DE959}"/>
          </ac:spMkLst>
        </pc:spChg>
        <pc:spChg chg="del">
          <ac:chgData name="MINATO FUTOSHI" userId="883a6ae3-d0f5-4b81-937b-64b15984eb66" providerId="ADAL" clId="{0AB86066-DC26-6A44-AD08-B8B327765DA4}" dt="2024-07-07T19:22:56.093" v="1962" actId="478"/>
          <ac:spMkLst>
            <pc:docMk/>
            <pc:sldMk cId="74507710" sldId="418"/>
            <ac:spMk id="27" creationId="{08930323-3444-AF09-F357-270AA0E7BB0B}"/>
          </ac:spMkLst>
        </pc:spChg>
        <pc:spChg chg="del">
          <ac:chgData name="MINATO FUTOSHI" userId="883a6ae3-d0f5-4b81-937b-64b15984eb66" providerId="ADAL" clId="{0AB86066-DC26-6A44-AD08-B8B327765DA4}" dt="2024-07-07T19:23:10.512" v="1965" actId="478"/>
          <ac:spMkLst>
            <pc:docMk/>
            <pc:sldMk cId="74507710" sldId="418"/>
            <ac:spMk id="29" creationId="{6382FA50-D94A-7BB7-4AEA-4D0BCA6FF29E}"/>
          </ac:spMkLst>
        </pc:spChg>
        <pc:spChg chg="add del mod">
          <ac:chgData name="MINATO FUTOSHI" userId="883a6ae3-d0f5-4b81-937b-64b15984eb66" providerId="ADAL" clId="{0AB86066-DC26-6A44-AD08-B8B327765DA4}" dt="2024-07-07T19:23:51.056" v="2019" actId="255"/>
          <ac:spMkLst>
            <pc:docMk/>
            <pc:sldMk cId="74507710" sldId="418"/>
            <ac:spMk id="34" creationId="{03BDC740-766D-9EC7-9398-A4DD76B2F433}"/>
          </ac:spMkLst>
        </pc:spChg>
        <pc:spChg chg="del">
          <ac:chgData name="MINATO FUTOSHI" userId="883a6ae3-d0f5-4b81-937b-64b15984eb66" providerId="ADAL" clId="{0AB86066-DC26-6A44-AD08-B8B327765DA4}" dt="2024-07-07T19:23:06.515" v="1963" actId="478"/>
          <ac:spMkLst>
            <pc:docMk/>
            <pc:sldMk cId="74507710" sldId="418"/>
            <ac:spMk id="137" creationId="{BBF3FDE7-EFA1-4B17-C95B-2DBCCC93CC53}"/>
          </ac:spMkLst>
        </pc:spChg>
        <pc:grpChg chg="del">
          <ac:chgData name="MINATO FUTOSHI" userId="883a6ae3-d0f5-4b81-937b-64b15984eb66" providerId="ADAL" clId="{0AB86066-DC26-6A44-AD08-B8B327765DA4}" dt="2024-07-07T19:23:08.635" v="1964" actId="478"/>
          <ac:grpSpMkLst>
            <pc:docMk/>
            <pc:sldMk cId="74507710" sldId="418"/>
            <ac:grpSpMk id="9" creationId="{4AA6B6BB-EE26-A20B-E838-0D709EB84463}"/>
          </ac:grpSpMkLst>
        </pc:grpChg>
      </pc:sldChg>
      <pc:sldChg chg="addSp delSp modSp addAnim delAnim">
        <pc:chgData name="MINATO FUTOSHI" userId="883a6ae3-d0f5-4b81-937b-64b15984eb66" providerId="ADAL" clId="{0AB86066-DC26-6A44-AD08-B8B327765DA4}" dt="2024-07-07T19:31:44.776" v="2523" actId="27704"/>
        <pc:sldMkLst>
          <pc:docMk/>
          <pc:sldMk cId="3049153757" sldId="421"/>
        </pc:sldMkLst>
        <pc:spChg chg="mod">
          <ac:chgData name="MINATO FUTOSHI" userId="883a6ae3-d0f5-4b81-937b-64b15984eb66" providerId="ADAL" clId="{0AB86066-DC26-6A44-AD08-B8B327765DA4}" dt="2024-07-06T05:52:37.722" v="488" actId="1036"/>
          <ac:spMkLst>
            <pc:docMk/>
            <pc:sldMk cId="3049153757" sldId="421"/>
            <ac:spMk id="2" creationId="{306DEB78-328A-23A5-2AE2-FCAFE263821C}"/>
          </ac:spMkLst>
        </pc:spChg>
        <pc:spChg chg="add mod">
          <ac:chgData name="MINATO FUTOSHI" userId="883a6ae3-d0f5-4b81-937b-64b15984eb66" providerId="ADAL" clId="{0AB86066-DC26-6A44-AD08-B8B327765DA4}" dt="2024-07-06T06:04:55.034" v="779" actId="1035"/>
          <ac:spMkLst>
            <pc:docMk/>
            <pc:sldMk cId="3049153757" sldId="421"/>
            <ac:spMk id="6" creationId="{30D079AD-682E-705A-E383-2FFE2A9A2DF2}"/>
          </ac:spMkLst>
        </pc:spChg>
        <pc:spChg chg="add mod">
          <ac:chgData name="MINATO FUTOSHI" userId="883a6ae3-d0f5-4b81-937b-64b15984eb66" providerId="ADAL" clId="{0AB86066-DC26-6A44-AD08-B8B327765DA4}" dt="2024-07-06T06:04:59.393" v="794" actId="1035"/>
          <ac:spMkLst>
            <pc:docMk/>
            <pc:sldMk cId="3049153757" sldId="421"/>
            <ac:spMk id="8" creationId="{BC8B9BED-342C-B7E8-E532-0525E09C907D}"/>
          </ac:spMkLst>
        </pc:spChg>
        <pc:spChg chg="add mod">
          <ac:chgData name="MINATO FUTOSHI" userId="883a6ae3-d0f5-4b81-937b-64b15984eb66" providerId="ADAL" clId="{0AB86066-DC26-6A44-AD08-B8B327765DA4}" dt="2024-07-07T19:30:22.664" v="2519" actId="20577"/>
          <ac:spMkLst>
            <pc:docMk/>
            <pc:sldMk cId="3049153757" sldId="421"/>
            <ac:spMk id="10" creationId="{16DB95EE-71DD-66B9-0B77-3D1916132E6C}"/>
          </ac:spMkLst>
        </pc:spChg>
        <pc:spChg chg="mod">
          <ac:chgData name="MINATO FUTOSHI" userId="883a6ae3-d0f5-4b81-937b-64b15984eb66" providerId="ADAL" clId="{0AB86066-DC26-6A44-AD08-B8B327765DA4}" dt="2024-07-07T19:29:50.827" v="2452" actId="20577"/>
          <ac:spMkLst>
            <pc:docMk/>
            <pc:sldMk cId="3049153757" sldId="421"/>
            <ac:spMk id="126" creationId="{DBE03DEF-86BD-EB5D-6B6F-363164612AEA}"/>
          </ac:spMkLst>
        </pc:spChg>
        <pc:spChg chg="mod">
          <ac:chgData name="MINATO FUTOSHI" userId="883a6ae3-d0f5-4b81-937b-64b15984eb66" providerId="ADAL" clId="{0AB86066-DC26-6A44-AD08-B8B327765DA4}" dt="2024-07-07T19:30:07.064" v="2503" actId="20577"/>
          <ac:spMkLst>
            <pc:docMk/>
            <pc:sldMk cId="3049153757" sldId="421"/>
            <ac:spMk id="127" creationId="{C81BECC1-9188-6D1E-47AC-6E24E3F6CF87}"/>
          </ac:spMkLst>
        </pc:spChg>
        <pc:spChg chg="del">
          <ac:chgData name="MINATO FUTOSHI" userId="883a6ae3-d0f5-4b81-937b-64b15984eb66" providerId="ADAL" clId="{0AB86066-DC26-6A44-AD08-B8B327765DA4}" dt="2024-07-06T05:52:12.758" v="392" actId="478"/>
          <ac:spMkLst>
            <pc:docMk/>
            <pc:sldMk cId="3049153757" sldId="421"/>
            <ac:spMk id="3151" creationId="{7B932D15-9887-B28F-3649-25CE218A258B}"/>
          </ac:spMkLst>
        </pc:spChg>
        <pc:grpChg chg="mod">
          <ac:chgData name="MINATO FUTOSHI" userId="883a6ae3-d0f5-4b81-937b-64b15984eb66" providerId="ADAL" clId="{0AB86066-DC26-6A44-AD08-B8B327765DA4}" dt="2024-07-06T06:05:04.749" v="816" actId="1035"/>
          <ac:grpSpMkLst>
            <pc:docMk/>
            <pc:sldMk cId="3049153757" sldId="421"/>
            <ac:grpSpMk id="4" creationId="{64DE7C54-D5A4-3B2E-9366-6A5DCEE14862}"/>
          </ac:grpSpMkLst>
        </pc:grpChg>
        <pc:picChg chg="del mod">
          <ac:chgData name="MINATO FUTOSHI" userId="883a6ae3-d0f5-4b81-937b-64b15984eb66" providerId="ADAL" clId="{0AB86066-DC26-6A44-AD08-B8B327765DA4}" dt="2024-07-06T05:59:31.575" v="673" actId="478"/>
          <ac:picMkLst>
            <pc:docMk/>
            <pc:sldMk cId="3049153757" sldId="421"/>
            <ac:picMk id="3074" creationId="{7605A084-FE41-A2B8-CAC8-5B4016E5075B}"/>
          </ac:picMkLst>
        </pc:picChg>
      </pc:sldChg>
      <pc:sldChg chg="addSp modSp add">
        <pc:chgData name="MINATO FUTOSHI" userId="883a6ae3-d0f5-4b81-937b-64b15984eb66" providerId="ADAL" clId="{0AB86066-DC26-6A44-AD08-B8B327765DA4}" dt="2024-07-07T18:33:50.255" v="1641" actId="20577"/>
        <pc:sldMkLst>
          <pc:docMk/>
          <pc:sldMk cId="4140509566" sldId="422"/>
        </pc:sldMkLst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" creationId="{4A12E4E3-7CD7-AB9F-DDFC-07F771AABEA3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3" creationId="{EEF42B4D-C846-9580-C171-5C8E44B8AEE3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4" creationId="{117B871D-9360-3CD4-CACD-78B867EA1074}"/>
          </ac:spMkLst>
        </pc:spChg>
        <pc:spChg chg="add mod">
          <ac:chgData name="MINATO FUTOSHI" userId="883a6ae3-d0f5-4b81-937b-64b15984eb66" providerId="ADAL" clId="{0AB86066-DC26-6A44-AD08-B8B327765DA4}" dt="2024-07-07T18:33:50.255" v="1641" actId="20577"/>
          <ac:spMkLst>
            <pc:docMk/>
            <pc:sldMk cId="4140509566" sldId="422"/>
            <ac:spMk id="6" creationId="{F4E820E1-EAB2-58F1-F226-0027E672CE87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19" creationId="{8F9DDEF8-D9F6-BC9C-C147-78AC653ADE6A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0" creationId="{418AA199-D564-E467-1726-646318BC3235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1" creationId="{EAFCFAC6-A63A-59A2-FF6E-89F0657A4B60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2" creationId="{175E6639-8AA2-1B07-4B96-329A907109C1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3" creationId="{347B2E75-64E6-3E66-D80B-7247FB55DFBC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4" creationId="{CD3D1D1C-863B-2913-4B55-67F7F0509829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6" creationId="{841ABB90-C4A2-C077-6869-FEEF320433DF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7" creationId="{3E266AF8-9819-A8EE-35D7-4CDC5DB188F8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8" creationId="{EEDEE8FE-C7C9-A30E-9BC9-D253C3F2F09D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9" creationId="{27AB0682-221D-BC75-798A-10AC0160AEB6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32" creationId="{D5CDE7EF-B453-F5F0-CBD3-58BB3860F560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33" creationId="{B38C65C8-C0A5-B0D9-B024-509639133A82}"/>
          </ac:spMkLst>
        </pc:spChg>
        <pc:spChg chg="mod">
          <ac:chgData name="MINATO FUTOSHI" userId="883a6ae3-d0f5-4b81-937b-64b15984eb66" providerId="ADAL" clId="{0AB86066-DC26-6A44-AD08-B8B327765DA4}" dt="2024-07-07T18:31:38.531" v="1583" actId="1036"/>
          <ac:spMkLst>
            <pc:docMk/>
            <pc:sldMk cId="4140509566" sldId="422"/>
            <ac:spMk id="34" creationId="{F7304127-1697-6AE4-26BC-316DDADA9906}"/>
          </ac:spMkLst>
        </pc:spChg>
        <pc:spChg chg="mod">
          <ac:chgData name="MINATO FUTOSHI" userId="883a6ae3-d0f5-4b81-937b-64b15984eb66" providerId="ADAL" clId="{0AB86066-DC26-6A44-AD08-B8B327765DA4}" dt="2024-07-07T18:31:41.157" v="1586" actId="1036"/>
          <ac:spMkLst>
            <pc:docMk/>
            <pc:sldMk cId="4140509566" sldId="422"/>
            <ac:spMk id="35" creationId="{3396E1EC-9C03-6E21-7321-8A67BC400B5A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38" creationId="{A3D19184-FC31-5881-D29A-DE1EC0DB7BE2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39" creationId="{5CF6CD45-1C9D-DC84-3039-8ED3231B2B82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104" creationId="{165306A5-DCAA-2708-70CE-7E169D8111A0}"/>
          </ac:spMkLst>
        </pc:spChg>
        <pc:spChg chg="mod">
          <ac:chgData name="MINATO FUTOSHI" userId="883a6ae3-d0f5-4b81-937b-64b15984eb66" providerId="ADAL" clId="{0AB86066-DC26-6A44-AD08-B8B327765DA4}" dt="2024-07-07T18:31:47.295" v="1587" actId="1076"/>
          <ac:spMkLst>
            <pc:docMk/>
            <pc:sldMk cId="4140509566" sldId="422"/>
            <ac:spMk id="133" creationId="{155E8398-5E55-1470-CA44-73C41F7FC22E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137" creationId="{B1518AD2-F2E3-3F04-BD44-4A2F86145961}"/>
          </ac:spMkLst>
        </pc:spChg>
        <pc:spChg chg="mod">
          <ac:chgData name="MINATO FUTOSHI" userId="883a6ae3-d0f5-4b81-937b-64b15984eb66" providerId="ADAL" clId="{0AB86066-DC26-6A44-AD08-B8B327765DA4}" dt="2024-07-06T05:58:17.028" v="663" actId="20577"/>
          <ac:spMkLst>
            <pc:docMk/>
            <pc:sldMk cId="4140509566" sldId="422"/>
            <ac:spMk id="141" creationId="{F1BCD0E6-90D8-595E-3879-9BC4B5BE4F88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144" creationId="{ADA53E1E-62E2-774F-DC57-95CB2259E387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43" creationId="{8B6E7476-2150-E351-D511-7519D3F87E54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45" creationId="{640076AD-6809-EB3E-440E-ADBB703C5D13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73" creationId="{F9F37245-7DBC-663C-6DAA-07A2D86B9DC9}"/>
          </ac:spMkLst>
        </pc:spChg>
        <pc:spChg chg="mod">
          <ac:chgData name="MINATO FUTOSHI" userId="883a6ae3-d0f5-4b81-937b-64b15984eb66" providerId="ADAL" clId="{0AB86066-DC26-6A44-AD08-B8B327765DA4}" dt="2024-07-07T18:31:32.876" v="1575" actId="1035"/>
          <ac:spMkLst>
            <pc:docMk/>
            <pc:sldMk cId="4140509566" sldId="422"/>
            <ac:spMk id="274" creationId="{1EC361E5-6BD1-DA93-1D6C-6AC2FFC08DE2}"/>
          </ac:spMkLst>
        </pc:s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5" creationId="{B1D860A3-1AC7-8F16-7B23-E4E07865F76E}"/>
          </ac:grpSpMkLst>
        </pc:gr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8" creationId="{8B17CD62-AF34-D1BD-609B-4C9E0BBEC7F4}"/>
          </ac:grpSpMkLst>
        </pc:gr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9" creationId="{4FAE5E86-2E0C-DB4B-E7D6-74DB791B4A01}"/>
          </ac:grpSpMkLst>
        </pc:gr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18" creationId="{9AA0DE04-74E9-7F2E-45DE-60A8AF7178DB}"/>
          </ac:grpSpMkLst>
        </pc:gr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105" creationId="{D12BBA66-24D6-CFE9-9F53-AD60CE8B5E5B}"/>
          </ac:grpSpMkLst>
        </pc:grpChg>
        <pc:grpChg chg="mod">
          <ac:chgData name="MINATO FUTOSHI" userId="883a6ae3-d0f5-4b81-937b-64b15984eb66" providerId="ADAL" clId="{0AB86066-DC26-6A44-AD08-B8B327765DA4}" dt="2024-07-07T18:31:32.876" v="1575" actId="1035"/>
          <ac:grpSpMkLst>
            <pc:docMk/>
            <pc:sldMk cId="4140509566" sldId="422"/>
            <ac:grpSpMk id="218" creationId="{90EDC045-A978-9BAE-58F7-DB56A639819C}"/>
          </ac:grpSpMkLst>
        </pc:grp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7" creationId="{7976AB37-E2A9-92C2-65A4-124CEADA79D1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36" creationId="{BEB74B94-66F0-207E-0614-A8BEA2533C4F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77" creationId="{7EDDB9C8-6432-3A19-8007-04BC2D304307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78" creationId="{A0A9811C-256D-4EA0-F048-385B7B624DDA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79" creationId="{F7624365-9702-4087-A38D-29150D6C6DB9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0" creationId="{419A4D9A-C20E-24F4-C4DA-0432713AE27E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1" creationId="{2DE772AF-2186-3AD6-4842-A0465B19176E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2" creationId="{96164296-B15C-4E42-0C24-584CFD8942C9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3" creationId="{B8CB9D40-DC2A-A5EE-2C8F-D6A1A50221D5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4" creationId="{0CFC4E47-C01E-6898-936E-F05170145CC4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5" creationId="{62BDCF1A-9474-7914-C215-285340513000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6" creationId="{EAC64ADD-8FAE-B7A0-0613-5B9315590940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187" creationId="{97A0824B-8480-2DE2-61E5-856A15F82441}"/>
          </ac:cxnSpMkLst>
        </pc:cxnChg>
        <pc:cxnChg chg="mod">
          <ac:chgData name="MINATO FUTOSHI" userId="883a6ae3-d0f5-4b81-937b-64b15984eb66" providerId="ADAL" clId="{0AB86066-DC26-6A44-AD08-B8B327765DA4}" dt="2024-07-07T18:31:32.876" v="1575" actId="1035"/>
          <ac:cxnSpMkLst>
            <pc:docMk/>
            <pc:sldMk cId="4140509566" sldId="422"/>
            <ac:cxnSpMk id="285" creationId="{A602B546-34C7-FF25-F3B5-0F522EFD0A64}"/>
          </ac:cxnSpMkLst>
        </pc:cxnChg>
      </pc:sldChg>
      <pc:sldChg chg="addSp modSp add">
        <pc:chgData name="MINATO FUTOSHI" userId="883a6ae3-d0f5-4b81-937b-64b15984eb66" providerId="ADAL" clId="{0AB86066-DC26-6A44-AD08-B8B327765DA4}" dt="2024-07-07T19:55:42.594" v="3637" actId="1038"/>
        <pc:sldMkLst>
          <pc:docMk/>
          <pc:sldMk cId="3442848526" sldId="423"/>
        </pc:sldMkLst>
        <pc:spChg chg="add mod">
          <ac:chgData name="MINATO FUTOSHI" userId="883a6ae3-d0f5-4b81-937b-64b15984eb66" providerId="ADAL" clId="{0AB86066-DC26-6A44-AD08-B8B327765DA4}" dt="2024-07-07T19:55:42.594" v="3637" actId="1038"/>
          <ac:spMkLst>
            <pc:docMk/>
            <pc:sldMk cId="3442848526" sldId="423"/>
            <ac:spMk id="28" creationId="{B2BADE00-0FBA-6D9D-5376-2F3186DC3C97}"/>
          </ac:spMkLst>
        </pc:spChg>
      </pc:sldChg>
      <pc:sldChg chg="add del">
        <pc:chgData name="MINATO FUTOSHI" userId="883a6ae3-d0f5-4b81-937b-64b15984eb66" providerId="ADAL" clId="{0AB86066-DC26-6A44-AD08-B8B327765DA4}" dt="2024-07-07T19:54:50.699" v="3559" actId="22"/>
        <pc:sldMkLst>
          <pc:docMk/>
          <pc:sldMk cId="714401936" sldId="424"/>
        </pc:sldMkLst>
      </pc:sldChg>
    </pc:docChg>
  </pc:docChgLst>
  <pc:docChgLst>
    <pc:chgData name="MINATO FUTOSHI" userId="883a6ae3-d0f5-4b81-937b-64b15984eb66" providerId="ADAL" clId="{E8389051-018C-406E-BEE0-F9BD0A109BA7}"/>
    <pc:docChg chg="undo custSel delSld modSld sldOrd delMainMaster">
      <pc:chgData name="MINATO FUTOSHI" userId="883a6ae3-d0f5-4b81-937b-64b15984eb66" providerId="ADAL" clId="{E8389051-018C-406E-BEE0-F9BD0A109BA7}" dt="2024-07-04T15:17:31.619" v="790" actId="1076"/>
      <pc:docMkLst>
        <pc:docMk/>
      </pc:docMkLst>
      <pc:sldChg chg="modSp mod">
        <pc:chgData name="MINATO FUTOSHI" userId="883a6ae3-d0f5-4b81-937b-64b15984eb66" providerId="ADAL" clId="{E8389051-018C-406E-BEE0-F9BD0A109BA7}" dt="2024-06-22T12:12:47.317" v="45" actId="20577"/>
        <pc:sldMkLst>
          <pc:docMk/>
          <pc:sldMk cId="1488208576" sldId="256"/>
        </pc:sldMkLst>
        <pc:spChg chg="mod">
          <ac:chgData name="MINATO FUTOSHI" userId="883a6ae3-d0f5-4b81-937b-64b15984eb66" providerId="ADAL" clId="{E8389051-018C-406E-BEE0-F9BD0A109BA7}" dt="2024-06-22T12:12:22.948" v="2" actId="14100"/>
          <ac:spMkLst>
            <pc:docMk/>
            <pc:sldMk cId="1488208576" sldId="256"/>
            <ac:spMk id="3" creationId="{D4F96CFF-69CA-9D38-D653-C75103939884}"/>
          </ac:spMkLst>
        </pc:spChg>
        <pc:spChg chg="mod">
          <ac:chgData name="MINATO FUTOSHI" userId="883a6ae3-d0f5-4b81-937b-64b15984eb66" providerId="ADAL" clId="{E8389051-018C-406E-BEE0-F9BD0A109BA7}" dt="2024-06-22T12:12:47.317" v="45" actId="20577"/>
          <ac:spMkLst>
            <pc:docMk/>
            <pc:sldMk cId="1488208576" sldId="256"/>
            <ac:spMk id="7" creationId="{6A79A8BB-F3B8-1C19-B62B-C254ED8DDF03}"/>
          </ac:spMkLst>
        </pc:spChg>
      </pc:sldChg>
      <pc:sldChg chg="addSp modSp mod">
        <pc:chgData name="MINATO FUTOSHI" userId="883a6ae3-d0f5-4b81-937b-64b15984eb66" providerId="ADAL" clId="{E8389051-018C-406E-BEE0-F9BD0A109BA7}" dt="2024-07-04T05:55:09.168" v="127" actId="20577"/>
        <pc:sldMkLst>
          <pc:docMk/>
          <pc:sldMk cId="2423218330" sldId="386"/>
        </pc:sldMkLst>
        <pc:spChg chg="add mod">
          <ac:chgData name="MINATO FUTOSHI" userId="883a6ae3-d0f5-4b81-937b-64b15984eb66" providerId="ADAL" clId="{E8389051-018C-406E-BEE0-F9BD0A109BA7}" dt="2024-07-04T05:54:45.793" v="111" actId="1076"/>
          <ac:spMkLst>
            <pc:docMk/>
            <pc:sldMk cId="2423218330" sldId="386"/>
            <ac:spMk id="5" creationId="{DE3CAE46-F0AB-A618-A5E0-E7C5DBDD946C}"/>
          </ac:spMkLst>
        </pc:spChg>
        <pc:spChg chg="add mod">
          <ac:chgData name="MINATO FUTOSHI" userId="883a6ae3-d0f5-4b81-937b-64b15984eb66" providerId="ADAL" clId="{E8389051-018C-406E-BEE0-F9BD0A109BA7}" dt="2024-07-04T05:55:09.168" v="127" actId="20577"/>
          <ac:spMkLst>
            <pc:docMk/>
            <pc:sldMk cId="2423218330" sldId="386"/>
            <ac:spMk id="33" creationId="{ED11FFEA-A513-7C05-4D14-E34A236E5CDD}"/>
          </ac:spMkLst>
        </pc:spChg>
        <pc:spChg chg="mod">
          <ac:chgData name="MINATO FUTOSHI" userId="883a6ae3-d0f5-4b81-937b-64b15984eb66" providerId="ADAL" clId="{E8389051-018C-406E-BEE0-F9BD0A109BA7}" dt="2024-07-04T05:54:37.875" v="107" actId="404"/>
          <ac:spMkLst>
            <pc:docMk/>
            <pc:sldMk cId="2423218330" sldId="386"/>
            <ac:spMk id="65" creationId="{FCAD4967-FF13-FEEF-FF53-6D0437BD75F4}"/>
          </ac:spMkLst>
        </pc:spChg>
      </pc:sldChg>
      <pc:sldChg chg="modSp mod">
        <pc:chgData name="MINATO FUTOSHI" userId="883a6ae3-d0f5-4b81-937b-64b15984eb66" providerId="ADAL" clId="{E8389051-018C-406E-BEE0-F9BD0A109BA7}" dt="2024-07-04T05:56:54.531" v="206" actId="1076"/>
        <pc:sldMkLst>
          <pc:docMk/>
          <pc:sldMk cId="3432055044" sldId="387"/>
        </pc:sldMkLst>
        <pc:spChg chg="mod">
          <ac:chgData name="MINATO FUTOSHI" userId="883a6ae3-d0f5-4b81-937b-64b15984eb66" providerId="ADAL" clId="{E8389051-018C-406E-BEE0-F9BD0A109BA7}" dt="2024-07-04T05:56:51.941" v="205" actId="1076"/>
          <ac:spMkLst>
            <pc:docMk/>
            <pc:sldMk cId="3432055044" sldId="387"/>
            <ac:spMk id="5" creationId="{E8D51D46-C09B-DF9B-C18B-5977C4AC4249}"/>
          </ac:spMkLst>
        </pc:spChg>
        <pc:spChg chg="mod">
          <ac:chgData name="MINATO FUTOSHI" userId="883a6ae3-d0f5-4b81-937b-64b15984eb66" providerId="ADAL" clId="{E8389051-018C-406E-BEE0-F9BD0A109BA7}" dt="2024-07-04T05:56:48.387" v="204" actId="1076"/>
          <ac:spMkLst>
            <pc:docMk/>
            <pc:sldMk cId="3432055044" sldId="387"/>
            <ac:spMk id="8" creationId="{52AC30EE-A2C2-830B-77CB-EB41ED8D2001}"/>
          </ac:spMkLst>
        </pc:spChg>
        <pc:spChg chg="mod">
          <ac:chgData name="MINATO FUTOSHI" userId="883a6ae3-d0f5-4b81-937b-64b15984eb66" providerId="ADAL" clId="{E8389051-018C-406E-BEE0-F9BD0A109BA7}" dt="2024-07-04T05:56:34.786" v="198" actId="1076"/>
          <ac:spMkLst>
            <pc:docMk/>
            <pc:sldMk cId="3432055044" sldId="387"/>
            <ac:spMk id="9" creationId="{EF45E5CA-A4A4-FFF3-6282-6CFA6281FCCA}"/>
          </ac:spMkLst>
        </pc:spChg>
        <pc:spChg chg="mod">
          <ac:chgData name="MINATO FUTOSHI" userId="883a6ae3-d0f5-4b81-937b-64b15984eb66" providerId="ADAL" clId="{E8389051-018C-406E-BEE0-F9BD0A109BA7}" dt="2024-07-04T05:55:49.343" v="140" actId="113"/>
          <ac:spMkLst>
            <pc:docMk/>
            <pc:sldMk cId="3432055044" sldId="387"/>
            <ac:spMk id="16" creationId="{ADDA5FC1-92C3-C006-A286-4B1A90D55854}"/>
          </ac:spMkLst>
        </pc:spChg>
        <pc:spChg chg="mod">
          <ac:chgData name="MINATO FUTOSHI" userId="883a6ae3-d0f5-4b81-937b-64b15984eb66" providerId="ADAL" clId="{E8389051-018C-406E-BEE0-F9BD0A109BA7}" dt="2024-07-04T05:56:54.531" v="206" actId="1076"/>
          <ac:spMkLst>
            <pc:docMk/>
            <pc:sldMk cId="3432055044" sldId="387"/>
            <ac:spMk id="19" creationId="{D52E8969-4636-3810-F057-A485CB672117}"/>
          </ac:spMkLst>
        </pc:spChg>
        <pc:picChg chg="mod">
          <ac:chgData name="MINATO FUTOSHI" userId="883a6ae3-d0f5-4b81-937b-64b15984eb66" providerId="ADAL" clId="{E8389051-018C-406E-BEE0-F9BD0A109BA7}" dt="2024-07-04T05:56:31.796" v="197" actId="1076"/>
          <ac:picMkLst>
            <pc:docMk/>
            <pc:sldMk cId="3432055044" sldId="387"/>
            <ac:picMk id="17" creationId="{B29330C8-9A71-D5C6-6E21-F94E60DAA8EA}"/>
          </ac:picMkLst>
        </pc:picChg>
      </pc:sldChg>
      <pc:sldChg chg="delSp modSp mod">
        <pc:chgData name="MINATO FUTOSHI" userId="883a6ae3-d0f5-4b81-937b-64b15984eb66" providerId="ADAL" clId="{E8389051-018C-406E-BEE0-F9BD0A109BA7}" dt="2024-07-04T14:44:45.452" v="504" actId="113"/>
        <pc:sldMkLst>
          <pc:docMk/>
          <pc:sldMk cId="1688109278" sldId="389"/>
        </pc:sldMkLst>
        <pc:spChg chg="mod">
          <ac:chgData name="MINATO FUTOSHI" userId="883a6ae3-d0f5-4b81-937b-64b15984eb66" providerId="ADAL" clId="{E8389051-018C-406E-BEE0-F9BD0A109BA7}" dt="2024-07-04T05:59:22.751" v="253" actId="1076"/>
          <ac:spMkLst>
            <pc:docMk/>
            <pc:sldMk cId="1688109278" sldId="389"/>
            <ac:spMk id="3" creationId="{C204BB14-F55E-271F-4B57-849053E6EDC5}"/>
          </ac:spMkLst>
        </pc:spChg>
        <pc:spChg chg="mod">
          <ac:chgData name="MINATO FUTOSHI" userId="883a6ae3-d0f5-4b81-937b-64b15984eb66" providerId="ADAL" clId="{E8389051-018C-406E-BEE0-F9BD0A109BA7}" dt="2024-07-04T05:59:44.143" v="273" actId="1076"/>
          <ac:spMkLst>
            <pc:docMk/>
            <pc:sldMk cId="1688109278" sldId="389"/>
            <ac:spMk id="9" creationId="{30655E75-BA9D-EB46-E869-F43370475237}"/>
          </ac:spMkLst>
        </pc:spChg>
        <pc:spChg chg="mod">
          <ac:chgData name="MINATO FUTOSHI" userId="883a6ae3-d0f5-4b81-937b-64b15984eb66" providerId="ADAL" clId="{E8389051-018C-406E-BEE0-F9BD0A109BA7}" dt="2024-07-04T14:44:45.452" v="504" actId="113"/>
          <ac:spMkLst>
            <pc:docMk/>
            <pc:sldMk cId="1688109278" sldId="389"/>
            <ac:spMk id="13" creationId="{EFAC6AAD-7167-7145-4D70-076D390A53D2}"/>
          </ac:spMkLst>
        </pc:spChg>
        <pc:spChg chg="mod">
          <ac:chgData name="MINATO FUTOSHI" userId="883a6ae3-d0f5-4b81-937b-64b15984eb66" providerId="ADAL" clId="{E8389051-018C-406E-BEE0-F9BD0A109BA7}" dt="2024-07-04T05:59:22.751" v="253" actId="1076"/>
          <ac:spMkLst>
            <pc:docMk/>
            <pc:sldMk cId="1688109278" sldId="389"/>
            <ac:spMk id="21" creationId="{1088F31C-CCF7-6E0F-18E0-9535C3F3BBB3}"/>
          </ac:spMkLst>
        </pc:spChg>
        <pc:spChg chg="del">
          <ac:chgData name="MINATO FUTOSHI" userId="883a6ae3-d0f5-4b81-937b-64b15984eb66" providerId="ADAL" clId="{E8389051-018C-406E-BEE0-F9BD0A109BA7}" dt="2024-07-04T05:58:59.039" v="246" actId="478"/>
          <ac:spMkLst>
            <pc:docMk/>
            <pc:sldMk cId="1688109278" sldId="389"/>
            <ac:spMk id="22" creationId="{5FB335E5-2379-032A-5149-B7844DF7B06A}"/>
          </ac:spMkLst>
        </pc:spChg>
        <pc:spChg chg="mod">
          <ac:chgData name="MINATO FUTOSHI" userId="883a6ae3-d0f5-4b81-937b-64b15984eb66" providerId="ADAL" clId="{E8389051-018C-406E-BEE0-F9BD0A109BA7}" dt="2024-07-04T05:59:22.751" v="253" actId="1076"/>
          <ac:spMkLst>
            <pc:docMk/>
            <pc:sldMk cId="1688109278" sldId="389"/>
            <ac:spMk id="23" creationId="{925AB46C-8B36-BD05-CB2F-6FE92D5ACF4B}"/>
          </ac:spMkLst>
        </pc:spChg>
        <pc:spChg chg="mod">
          <ac:chgData name="MINATO FUTOSHI" userId="883a6ae3-d0f5-4b81-937b-64b15984eb66" providerId="ADAL" clId="{E8389051-018C-406E-BEE0-F9BD0A109BA7}" dt="2024-07-04T05:59:35.759" v="270" actId="14100"/>
          <ac:spMkLst>
            <pc:docMk/>
            <pc:sldMk cId="1688109278" sldId="389"/>
            <ac:spMk id="24" creationId="{4B31FB02-AA0D-3E7D-A3D6-D067E8D80CFE}"/>
          </ac:spMkLst>
        </pc:spChg>
        <pc:spChg chg="mod">
          <ac:chgData name="MINATO FUTOSHI" userId="883a6ae3-d0f5-4b81-937b-64b15984eb66" providerId="ADAL" clId="{E8389051-018C-406E-BEE0-F9BD0A109BA7}" dt="2024-07-04T05:59:22.751" v="253" actId="1076"/>
          <ac:spMkLst>
            <pc:docMk/>
            <pc:sldMk cId="1688109278" sldId="389"/>
            <ac:spMk id="25" creationId="{72C10973-5EEF-D272-4404-3B76895D95F4}"/>
          </ac:spMkLst>
        </pc:spChg>
        <pc:picChg chg="mod">
          <ac:chgData name="MINATO FUTOSHI" userId="883a6ae3-d0f5-4b81-937b-64b15984eb66" providerId="ADAL" clId="{E8389051-018C-406E-BEE0-F9BD0A109BA7}" dt="2024-07-04T05:59:44.143" v="273" actId="1076"/>
          <ac:picMkLst>
            <pc:docMk/>
            <pc:sldMk cId="1688109278" sldId="389"/>
            <ac:picMk id="7" creationId="{FB0A840F-5D6B-2B9C-F042-B10D331B1A2A}"/>
          </ac:picMkLst>
        </pc:picChg>
        <pc:cxnChg chg="mod">
          <ac:chgData name="MINATO FUTOSHI" userId="883a6ae3-d0f5-4b81-937b-64b15984eb66" providerId="ADAL" clId="{E8389051-018C-406E-BEE0-F9BD0A109BA7}" dt="2024-07-04T05:59:44.143" v="273" actId="1076"/>
          <ac:cxnSpMkLst>
            <pc:docMk/>
            <pc:sldMk cId="1688109278" sldId="389"/>
            <ac:cxnSpMk id="16" creationId="{8334CB3B-192B-4E21-469E-45F0B8F208B2}"/>
          </ac:cxnSpMkLst>
        </pc:cxnChg>
      </pc:sldChg>
      <pc:sldChg chg="addSp modSp mod">
        <pc:chgData name="MINATO FUTOSHI" userId="883a6ae3-d0f5-4b81-937b-64b15984eb66" providerId="ADAL" clId="{E8389051-018C-406E-BEE0-F9BD0A109BA7}" dt="2024-07-04T05:58:30.036" v="244" actId="207"/>
        <pc:sldMkLst>
          <pc:docMk/>
          <pc:sldMk cId="304376031" sldId="391"/>
        </pc:sldMkLst>
        <pc:spChg chg="add mod">
          <ac:chgData name="MINATO FUTOSHI" userId="883a6ae3-d0f5-4b81-937b-64b15984eb66" providerId="ADAL" clId="{E8389051-018C-406E-BEE0-F9BD0A109BA7}" dt="2024-07-04T05:58:19.737" v="240" actId="14100"/>
          <ac:spMkLst>
            <pc:docMk/>
            <pc:sldMk cId="304376031" sldId="391"/>
            <ac:spMk id="31" creationId="{532BEC32-52EC-2A28-D4AD-7D8CDEF9FA3C}"/>
          </ac:spMkLst>
        </pc:spChg>
        <pc:spChg chg="mod">
          <ac:chgData name="MINATO FUTOSHI" userId="883a6ae3-d0f5-4b81-937b-64b15984eb66" providerId="ADAL" clId="{E8389051-018C-406E-BEE0-F9BD0A109BA7}" dt="2024-07-04T05:58:30.036" v="244" actId="207"/>
          <ac:spMkLst>
            <pc:docMk/>
            <pc:sldMk cId="304376031" sldId="391"/>
            <ac:spMk id="64" creationId="{2DF69EF9-C96D-7A8C-BE33-F9EF69D0E0AB}"/>
          </ac:spMkLst>
        </pc:spChg>
        <pc:spChg chg="mod">
          <ac:chgData name="MINATO FUTOSHI" userId="883a6ae3-d0f5-4b81-937b-64b15984eb66" providerId="ADAL" clId="{E8389051-018C-406E-BEE0-F9BD0A109BA7}" dt="2024-07-04T05:58:24.628" v="243" actId="207"/>
          <ac:spMkLst>
            <pc:docMk/>
            <pc:sldMk cId="304376031" sldId="391"/>
            <ac:spMk id="68" creationId="{EEB862D3-AF74-696A-7FDB-7EE7242E0CA4}"/>
          </ac:spMkLst>
        </pc:spChg>
        <pc:spChg chg="mod">
          <ac:chgData name="MINATO FUTOSHI" userId="883a6ae3-d0f5-4b81-937b-64b15984eb66" providerId="ADAL" clId="{E8389051-018C-406E-BEE0-F9BD0A109BA7}" dt="2024-07-04T05:58:17.817" v="239" actId="14100"/>
          <ac:spMkLst>
            <pc:docMk/>
            <pc:sldMk cId="304376031" sldId="391"/>
            <ac:spMk id="70" creationId="{D5536A7F-F24B-094B-C6D5-FEA028EBCF81}"/>
          </ac:spMkLst>
        </pc:spChg>
        <pc:spChg chg="mod">
          <ac:chgData name="MINATO FUTOSHI" userId="883a6ae3-d0f5-4b81-937b-64b15984eb66" providerId="ADAL" clId="{E8389051-018C-406E-BEE0-F9BD0A109BA7}" dt="2024-07-04T05:57:12.373" v="207" actId="1076"/>
          <ac:spMkLst>
            <pc:docMk/>
            <pc:sldMk cId="304376031" sldId="391"/>
            <ac:spMk id="170" creationId="{6DFE8C64-0BBB-FCC8-6FF5-7ED0D876E971}"/>
          </ac:spMkLst>
        </pc:spChg>
        <pc:grpChg chg="mod">
          <ac:chgData name="MINATO FUTOSHI" userId="883a6ae3-d0f5-4b81-937b-64b15984eb66" providerId="ADAL" clId="{E8389051-018C-406E-BEE0-F9BD0A109BA7}" dt="2024-07-04T05:57:51.267" v="210" actId="1076"/>
          <ac:grpSpMkLst>
            <pc:docMk/>
            <pc:sldMk cId="304376031" sldId="391"/>
            <ac:grpSpMk id="71" creationId="{4BCBF50C-9261-5047-B254-C1D9B9E946E0}"/>
          </ac:grpSpMkLst>
        </pc:grpChg>
      </pc:sldChg>
      <pc:sldChg chg="addSp delSp modSp mod ord">
        <pc:chgData name="MINATO FUTOSHI" userId="883a6ae3-d0f5-4b81-937b-64b15984eb66" providerId="ADAL" clId="{E8389051-018C-406E-BEE0-F9BD0A109BA7}" dt="2024-07-04T15:14:11.894" v="736" actId="1036"/>
        <pc:sldMkLst>
          <pc:docMk/>
          <pc:sldMk cId="1629221289" sldId="396"/>
        </pc:sldMkLst>
        <pc:spChg chg="mod">
          <ac:chgData name="MINATO FUTOSHI" userId="883a6ae3-d0f5-4b81-937b-64b15984eb66" providerId="ADAL" clId="{E8389051-018C-406E-BEE0-F9BD0A109BA7}" dt="2024-07-04T14:42:00.467" v="381" actId="1076"/>
          <ac:spMkLst>
            <pc:docMk/>
            <pc:sldMk cId="1629221289" sldId="396"/>
            <ac:spMk id="3" creationId="{5F07EB36-FE70-30FE-E6EE-CF836DB6986D}"/>
          </ac:spMkLst>
        </pc:spChg>
        <pc:spChg chg="mod">
          <ac:chgData name="MINATO FUTOSHI" userId="883a6ae3-d0f5-4b81-937b-64b15984eb66" providerId="ADAL" clId="{E8389051-018C-406E-BEE0-F9BD0A109BA7}" dt="2024-07-04T15:13:58.375" v="727" actId="1076"/>
          <ac:spMkLst>
            <pc:docMk/>
            <pc:sldMk cId="1629221289" sldId="396"/>
            <ac:spMk id="4" creationId="{0244A104-A72C-CB47-27AB-A4FF721AE96C}"/>
          </ac:spMkLst>
        </pc:spChg>
        <pc:spChg chg="add mod">
          <ac:chgData name="MINATO FUTOSHI" userId="883a6ae3-d0f5-4b81-937b-64b15984eb66" providerId="ADAL" clId="{E8389051-018C-406E-BEE0-F9BD0A109BA7}" dt="2024-07-04T14:43:57.158" v="437" actId="1076"/>
          <ac:spMkLst>
            <pc:docMk/>
            <pc:sldMk cId="1629221289" sldId="396"/>
            <ac:spMk id="7" creationId="{FB346086-C1B0-9890-723D-83BF2B6FCB85}"/>
          </ac:spMkLst>
        </pc:spChg>
        <pc:spChg chg="del mod">
          <ac:chgData name="MINATO FUTOSHI" userId="883a6ae3-d0f5-4b81-937b-64b15984eb66" providerId="ADAL" clId="{E8389051-018C-406E-BEE0-F9BD0A109BA7}" dt="2024-07-04T14:41:06.271" v="364" actId="478"/>
          <ac:spMkLst>
            <pc:docMk/>
            <pc:sldMk cId="1629221289" sldId="396"/>
            <ac:spMk id="8" creationId="{F314B46B-1EDC-2EA1-A6DC-D7C1DC3E5B01}"/>
          </ac:spMkLst>
        </pc:spChg>
        <pc:spChg chg="mod">
          <ac:chgData name="MINATO FUTOSHI" userId="883a6ae3-d0f5-4b81-937b-64b15984eb66" providerId="ADAL" clId="{E8389051-018C-406E-BEE0-F9BD0A109BA7}" dt="2024-07-04T15:10:23.801" v="651" actId="1076"/>
          <ac:spMkLst>
            <pc:docMk/>
            <pc:sldMk cId="1629221289" sldId="396"/>
            <ac:spMk id="17" creationId="{80DE6657-537D-27BD-9E60-48FEAEDE85CA}"/>
          </ac:spMkLst>
        </pc:spChg>
        <pc:spChg chg="mod">
          <ac:chgData name="MINATO FUTOSHI" userId="883a6ae3-d0f5-4b81-937b-64b15984eb66" providerId="ADAL" clId="{E8389051-018C-406E-BEE0-F9BD0A109BA7}" dt="2024-07-04T15:14:11.894" v="736" actId="1036"/>
          <ac:spMkLst>
            <pc:docMk/>
            <pc:sldMk cId="1629221289" sldId="396"/>
            <ac:spMk id="18" creationId="{0ABC5D5C-828D-7ED7-DB72-645DF08A9FC8}"/>
          </ac:spMkLst>
        </pc:spChg>
        <pc:spChg chg="del mod">
          <ac:chgData name="MINATO FUTOSHI" userId="883a6ae3-d0f5-4b81-937b-64b15984eb66" providerId="ADAL" clId="{E8389051-018C-406E-BEE0-F9BD0A109BA7}" dt="2024-07-04T15:11:03.521" v="655" actId="478"/>
          <ac:spMkLst>
            <pc:docMk/>
            <pc:sldMk cId="1629221289" sldId="396"/>
            <ac:spMk id="19" creationId="{CE868AB7-91A6-A4F6-8351-AD51CFC2641B}"/>
          </ac:spMkLst>
        </pc:spChg>
        <pc:spChg chg="add del mod">
          <ac:chgData name="MINATO FUTOSHI" userId="883a6ae3-d0f5-4b81-937b-64b15984eb66" providerId="ADAL" clId="{E8389051-018C-406E-BEE0-F9BD0A109BA7}" dt="2024-07-04T15:12:41.260" v="708" actId="478"/>
          <ac:spMkLst>
            <pc:docMk/>
            <pc:sldMk cId="1629221289" sldId="396"/>
            <ac:spMk id="28" creationId="{E67DFE8E-B891-F041-73F5-84F9B14770E5}"/>
          </ac:spMkLst>
        </pc:spChg>
        <pc:spChg chg="mod">
          <ac:chgData name="MINATO FUTOSHI" userId="883a6ae3-d0f5-4b81-937b-64b15984eb66" providerId="ADAL" clId="{E8389051-018C-406E-BEE0-F9BD0A109BA7}" dt="2024-07-04T15:13:50.139" v="725" actId="1076"/>
          <ac:spMkLst>
            <pc:docMk/>
            <pc:sldMk cId="1629221289" sldId="396"/>
            <ac:spMk id="42" creationId="{B0AF987C-8A52-B678-E8C2-B3B35FD15610}"/>
          </ac:spMkLst>
        </pc:spChg>
        <pc:spChg chg="mod">
          <ac:chgData name="MINATO FUTOSHI" userId="883a6ae3-d0f5-4b81-937b-64b15984eb66" providerId="ADAL" clId="{E8389051-018C-406E-BEE0-F9BD0A109BA7}" dt="2024-07-04T15:13:54.420" v="726" actId="1076"/>
          <ac:spMkLst>
            <pc:docMk/>
            <pc:sldMk cId="1629221289" sldId="396"/>
            <ac:spMk id="43" creationId="{10552BCC-F373-EE96-E298-709C7B25AF29}"/>
          </ac:spMkLst>
        </pc:spChg>
        <pc:spChg chg="mod">
          <ac:chgData name="MINATO FUTOSHI" userId="883a6ae3-d0f5-4b81-937b-64b15984eb66" providerId="ADAL" clId="{E8389051-018C-406E-BEE0-F9BD0A109BA7}" dt="2024-07-04T15:13:43.810" v="723" actId="1076"/>
          <ac:spMkLst>
            <pc:docMk/>
            <pc:sldMk cId="1629221289" sldId="396"/>
            <ac:spMk id="44" creationId="{8B0FA6DB-F2BD-B897-C968-6A44FD346DDA}"/>
          </ac:spMkLst>
        </pc:spChg>
        <pc:spChg chg="mod">
          <ac:chgData name="MINATO FUTOSHI" userId="883a6ae3-d0f5-4b81-937b-64b15984eb66" providerId="ADAL" clId="{E8389051-018C-406E-BEE0-F9BD0A109BA7}" dt="2024-07-04T15:13:20.735" v="715"/>
          <ac:spMkLst>
            <pc:docMk/>
            <pc:sldMk cId="1629221289" sldId="396"/>
            <ac:spMk id="45" creationId="{532862AE-F262-E9F7-ACAD-CAB287B76701}"/>
          </ac:spMkLst>
        </pc:spChg>
        <pc:spChg chg="mod">
          <ac:chgData name="MINATO FUTOSHI" userId="883a6ae3-d0f5-4b81-937b-64b15984eb66" providerId="ADAL" clId="{E8389051-018C-406E-BEE0-F9BD0A109BA7}" dt="2024-07-04T15:13:20.735" v="715"/>
          <ac:spMkLst>
            <pc:docMk/>
            <pc:sldMk cId="1629221289" sldId="396"/>
            <ac:spMk id="46" creationId="{228D0323-8BE1-3768-6DC9-AC178FFCD2AE}"/>
          </ac:spMkLst>
        </pc:spChg>
        <pc:spChg chg="mod">
          <ac:chgData name="MINATO FUTOSHI" userId="883a6ae3-d0f5-4b81-937b-64b15984eb66" providerId="ADAL" clId="{E8389051-018C-406E-BEE0-F9BD0A109BA7}" dt="2024-07-04T15:11:32.190" v="666" actId="1076"/>
          <ac:spMkLst>
            <pc:docMk/>
            <pc:sldMk cId="1629221289" sldId="396"/>
            <ac:spMk id="53" creationId="{CB911EFD-A2E7-A273-87B3-959777347675}"/>
          </ac:spMkLst>
        </pc:spChg>
        <pc:spChg chg="mod">
          <ac:chgData name="MINATO FUTOSHI" userId="883a6ae3-d0f5-4b81-937b-64b15984eb66" providerId="ADAL" clId="{E8389051-018C-406E-BEE0-F9BD0A109BA7}" dt="2024-07-04T15:13:15.351" v="714" actId="1076"/>
          <ac:spMkLst>
            <pc:docMk/>
            <pc:sldMk cId="1629221289" sldId="396"/>
            <ac:spMk id="82" creationId="{8C3332F1-421B-891C-98CE-3918A01A7541}"/>
          </ac:spMkLst>
        </pc:spChg>
        <pc:spChg chg="mod">
          <ac:chgData name="MINATO FUTOSHI" userId="883a6ae3-d0f5-4b81-937b-64b15984eb66" providerId="ADAL" clId="{E8389051-018C-406E-BEE0-F9BD0A109BA7}" dt="2024-07-04T15:12:50.692" v="710" actId="14100"/>
          <ac:spMkLst>
            <pc:docMk/>
            <pc:sldMk cId="1629221289" sldId="396"/>
            <ac:spMk id="85" creationId="{71D3F953-7EB1-7ABA-0DCA-1B20A45CFDB8}"/>
          </ac:spMkLst>
        </pc:spChg>
        <pc:spChg chg="mod">
          <ac:chgData name="MINATO FUTOSHI" userId="883a6ae3-d0f5-4b81-937b-64b15984eb66" providerId="ADAL" clId="{E8389051-018C-406E-BEE0-F9BD0A109BA7}" dt="2024-07-04T15:09:43.554" v="609"/>
          <ac:spMkLst>
            <pc:docMk/>
            <pc:sldMk cId="1629221289" sldId="396"/>
            <ac:spMk id="86" creationId="{1C636D5A-DF61-48B2-4B1E-C3F07CE9BA51}"/>
          </ac:spMkLst>
        </pc:spChg>
        <pc:spChg chg="mod">
          <ac:chgData name="MINATO FUTOSHI" userId="883a6ae3-d0f5-4b81-937b-64b15984eb66" providerId="ADAL" clId="{E8389051-018C-406E-BEE0-F9BD0A109BA7}" dt="2024-07-04T14:41:30.157" v="375" actId="1076"/>
          <ac:spMkLst>
            <pc:docMk/>
            <pc:sldMk cId="1629221289" sldId="396"/>
            <ac:spMk id="96" creationId="{4C1F60DE-85C5-783B-3227-2405D02C56D4}"/>
          </ac:spMkLst>
        </pc:spChg>
        <pc:spChg chg="mod">
          <ac:chgData name="MINATO FUTOSHI" userId="883a6ae3-d0f5-4b81-937b-64b15984eb66" providerId="ADAL" clId="{E8389051-018C-406E-BEE0-F9BD0A109BA7}" dt="2024-07-04T14:41:22.327" v="372" actId="1076"/>
          <ac:spMkLst>
            <pc:docMk/>
            <pc:sldMk cId="1629221289" sldId="396"/>
            <ac:spMk id="99" creationId="{27FDE842-2FBF-41E7-80A6-CC7B08B47A01}"/>
          </ac:spMkLst>
        </pc:spChg>
        <pc:spChg chg="mod">
          <ac:chgData name="MINATO FUTOSHI" userId="883a6ae3-d0f5-4b81-937b-64b15984eb66" providerId="ADAL" clId="{E8389051-018C-406E-BEE0-F9BD0A109BA7}" dt="2024-07-04T14:42:06.867" v="386" actId="1076"/>
          <ac:spMkLst>
            <pc:docMk/>
            <pc:sldMk cId="1629221289" sldId="396"/>
            <ac:spMk id="100" creationId="{B0EFFFC4-9EC4-08C8-5739-FA5AF7BAFBE8}"/>
          </ac:spMkLst>
        </pc:spChg>
        <pc:spChg chg="mod">
          <ac:chgData name="MINATO FUTOSHI" userId="883a6ae3-d0f5-4b81-937b-64b15984eb66" providerId="ADAL" clId="{E8389051-018C-406E-BEE0-F9BD0A109BA7}" dt="2024-07-04T15:13:15.351" v="714" actId="1076"/>
          <ac:spMkLst>
            <pc:docMk/>
            <pc:sldMk cId="1629221289" sldId="396"/>
            <ac:spMk id="101" creationId="{FE13C09D-2E1B-F7D0-6E4E-562EC680C596}"/>
          </ac:spMkLst>
        </pc:spChg>
        <pc:spChg chg="mod">
          <ac:chgData name="MINATO FUTOSHI" userId="883a6ae3-d0f5-4b81-937b-64b15984eb66" providerId="ADAL" clId="{E8389051-018C-406E-BEE0-F9BD0A109BA7}" dt="2024-07-04T14:41:25.507" v="373" actId="14100"/>
          <ac:spMkLst>
            <pc:docMk/>
            <pc:sldMk cId="1629221289" sldId="396"/>
            <ac:spMk id="103" creationId="{E7B1A37A-6D66-BE2E-3590-1FB20682F49D}"/>
          </ac:spMkLst>
        </pc:spChg>
        <pc:grpChg chg="del mod">
          <ac:chgData name="MINATO FUTOSHI" userId="883a6ae3-d0f5-4b81-937b-64b15984eb66" providerId="ADAL" clId="{E8389051-018C-406E-BEE0-F9BD0A109BA7}" dt="2024-07-04T15:11:00.434" v="654" actId="478"/>
          <ac:grpSpMkLst>
            <pc:docMk/>
            <pc:sldMk cId="1629221289" sldId="396"/>
            <ac:grpSpMk id="12" creationId="{85E04E8C-E2D4-AFAC-51B8-71953CABE74D}"/>
          </ac:grpSpMkLst>
        </pc:grpChg>
        <pc:grpChg chg="add mod">
          <ac:chgData name="MINATO FUTOSHI" userId="883a6ae3-d0f5-4b81-937b-64b15984eb66" providerId="ADAL" clId="{E8389051-018C-406E-BEE0-F9BD0A109BA7}" dt="2024-07-04T15:13:23.505" v="716" actId="1076"/>
          <ac:grpSpMkLst>
            <pc:docMk/>
            <pc:sldMk cId="1629221289" sldId="396"/>
            <ac:grpSpMk id="39" creationId="{A4D96EDD-799C-D2D6-2A05-DC86D1943934}"/>
          </ac:grpSpMkLst>
        </pc:grpChg>
        <pc:grpChg chg="mod">
          <ac:chgData name="MINATO FUTOSHI" userId="883a6ae3-d0f5-4b81-937b-64b15984eb66" providerId="ADAL" clId="{E8389051-018C-406E-BEE0-F9BD0A109BA7}" dt="2024-07-04T15:13:15.351" v="714" actId="1076"/>
          <ac:grpSpMkLst>
            <pc:docMk/>
            <pc:sldMk cId="1629221289" sldId="396"/>
            <ac:grpSpMk id="105" creationId="{72ADDF20-3341-3530-C523-FE98CC45E755}"/>
          </ac:grpSpMkLst>
        </pc:grpChg>
        <pc:cxnChg chg="add 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11" creationId="{545B109D-7225-BD90-8A83-CC3B2465EDBE}"/>
          </ac:cxnSpMkLst>
        </pc:cxnChg>
        <pc:cxnChg chg="add del mod">
          <ac:chgData name="MINATO FUTOSHI" userId="883a6ae3-d0f5-4b81-937b-64b15984eb66" providerId="ADAL" clId="{E8389051-018C-406E-BEE0-F9BD0A109BA7}" dt="2024-07-04T15:12:38.400" v="705" actId="478"/>
          <ac:cxnSpMkLst>
            <pc:docMk/>
            <pc:sldMk cId="1629221289" sldId="396"/>
            <ac:cxnSpMk id="13" creationId="{36171668-F202-84E5-CE88-DDBE770FC6FD}"/>
          </ac:cxnSpMkLst>
        </pc:cxnChg>
        <pc:cxnChg chg="del mod">
          <ac:chgData name="MINATO FUTOSHI" userId="883a6ae3-d0f5-4b81-937b-64b15984eb66" providerId="ADAL" clId="{E8389051-018C-406E-BEE0-F9BD0A109BA7}" dt="2024-07-04T15:11:00.434" v="654" actId="478"/>
          <ac:cxnSpMkLst>
            <pc:docMk/>
            <pc:sldMk cId="1629221289" sldId="396"/>
            <ac:cxnSpMk id="14" creationId="{6C38ED05-1FA2-6C8C-5474-D509B2F62F67}"/>
          </ac:cxnSpMkLst>
        </pc:cxnChg>
        <pc:cxnChg chg="mod">
          <ac:chgData name="MINATO FUTOSHI" userId="883a6ae3-d0f5-4b81-937b-64b15984eb66" providerId="ADAL" clId="{E8389051-018C-406E-BEE0-F9BD0A109BA7}" dt="2024-07-04T15:10:03.420" v="650" actId="1038"/>
          <ac:cxnSpMkLst>
            <pc:docMk/>
            <pc:sldMk cId="1629221289" sldId="396"/>
            <ac:cxnSpMk id="15" creationId="{88804E6E-1AA9-0252-1693-837ED9259039}"/>
          </ac:cxnSpMkLst>
        </pc:cxnChg>
        <pc:cxnChg chg="add mod">
          <ac:chgData name="MINATO FUTOSHI" userId="883a6ae3-d0f5-4b81-937b-64b15984eb66" providerId="ADAL" clId="{E8389051-018C-406E-BEE0-F9BD0A109BA7}" dt="2024-07-04T15:11:42.901" v="669" actId="1076"/>
          <ac:cxnSpMkLst>
            <pc:docMk/>
            <pc:sldMk cId="1629221289" sldId="396"/>
            <ac:cxnSpMk id="24" creationId="{7A6CF914-95BC-249C-9DF9-6BD376EFE3ED}"/>
          </ac:cxnSpMkLst>
        </pc:cxnChg>
        <pc:cxnChg chg="mod">
          <ac:chgData name="MINATO FUTOSHI" userId="883a6ae3-d0f5-4b81-937b-64b15984eb66" providerId="ADAL" clId="{E8389051-018C-406E-BEE0-F9BD0A109BA7}" dt="2024-07-04T15:13:20.735" v="715"/>
          <ac:cxnSpMkLst>
            <pc:docMk/>
            <pc:sldMk cId="1629221289" sldId="396"/>
            <ac:cxnSpMk id="40" creationId="{62676A3B-E7AA-8994-56A0-882C5A6B0955}"/>
          </ac:cxnSpMkLst>
        </pc:cxnChg>
        <pc:cxnChg chg="mod">
          <ac:chgData name="MINATO FUTOSHI" userId="883a6ae3-d0f5-4b81-937b-64b15984eb66" providerId="ADAL" clId="{E8389051-018C-406E-BEE0-F9BD0A109BA7}" dt="2024-07-04T15:13:20.735" v="715"/>
          <ac:cxnSpMkLst>
            <pc:docMk/>
            <pc:sldMk cId="1629221289" sldId="396"/>
            <ac:cxnSpMk id="41" creationId="{15E05AFD-4B3A-46F8-9A2E-369E9467E57A}"/>
          </ac:cxnSpMkLst>
        </pc:cxnChg>
        <pc:cxnChg chg="add mod">
          <ac:chgData name="MINATO FUTOSHI" userId="883a6ae3-d0f5-4b81-937b-64b15984eb66" providerId="ADAL" clId="{E8389051-018C-406E-BEE0-F9BD0A109BA7}" dt="2024-07-04T15:13:23.505" v="716" actId="1076"/>
          <ac:cxnSpMkLst>
            <pc:docMk/>
            <pc:sldMk cId="1629221289" sldId="396"/>
            <ac:cxnSpMk id="47" creationId="{69EE357D-A942-5D47-11CA-91A6D09F361D}"/>
          </ac:cxnSpMkLst>
        </pc:cxnChg>
        <pc:cxnChg chg="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71" creationId="{ED750F9F-C4FB-553B-5C40-5E0CD0E63E16}"/>
          </ac:cxnSpMkLst>
        </pc:cxnChg>
        <pc:cxnChg chg="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72" creationId="{68043C5E-E332-82E2-46B9-C839FA68B20F}"/>
          </ac:cxnSpMkLst>
        </pc:cxnChg>
        <pc:cxnChg chg="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73" creationId="{A3EE7711-E1DC-166B-5F86-9EB1EDA8341C}"/>
          </ac:cxnSpMkLst>
        </pc:cxnChg>
        <pc:cxnChg chg="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76" creationId="{1658EEB4-2312-BBBB-77DB-902D0CA981FE}"/>
          </ac:cxnSpMkLst>
        </pc:cxnChg>
        <pc:cxnChg chg="mod">
          <ac:chgData name="MINATO FUTOSHI" userId="883a6ae3-d0f5-4b81-937b-64b15984eb66" providerId="ADAL" clId="{E8389051-018C-406E-BEE0-F9BD0A109BA7}" dt="2024-07-04T15:13:15.351" v="714" actId="1076"/>
          <ac:cxnSpMkLst>
            <pc:docMk/>
            <pc:sldMk cId="1629221289" sldId="396"/>
            <ac:cxnSpMk id="80" creationId="{65E3D1BA-BFE2-93D2-279F-402A921CA461}"/>
          </ac:cxnSpMkLst>
        </pc:cxnChg>
      </pc:sldChg>
      <pc:sldChg chg="addSp delSp modSp mod">
        <pc:chgData name="MINATO FUTOSHI" userId="883a6ae3-d0f5-4b81-937b-64b15984eb66" providerId="ADAL" clId="{E8389051-018C-406E-BEE0-F9BD0A109BA7}" dt="2024-07-04T15:17:31.619" v="790" actId="1076"/>
        <pc:sldMkLst>
          <pc:docMk/>
          <pc:sldMk cId="246327122" sldId="398"/>
        </pc:sldMkLst>
        <pc:spChg chg="add mod">
          <ac:chgData name="MINATO FUTOSHI" userId="883a6ae3-d0f5-4b81-937b-64b15984eb66" providerId="ADAL" clId="{E8389051-018C-406E-BEE0-F9BD0A109BA7}" dt="2024-07-04T15:17:27.309" v="788"/>
          <ac:spMkLst>
            <pc:docMk/>
            <pc:sldMk cId="246327122" sldId="398"/>
            <ac:spMk id="6" creationId="{2ACB6ECC-4F0D-73D4-E50E-693080DC85F3}"/>
          </ac:spMkLst>
        </pc:spChg>
        <pc:spChg chg="mod">
          <ac:chgData name="MINATO FUTOSHI" userId="883a6ae3-d0f5-4b81-937b-64b15984eb66" providerId="ADAL" clId="{E8389051-018C-406E-BEE0-F9BD0A109BA7}" dt="2024-07-04T15:01:36.656" v="555" actId="1076"/>
          <ac:spMkLst>
            <pc:docMk/>
            <pc:sldMk cId="246327122" sldId="398"/>
            <ac:spMk id="9" creationId="{133EC009-060E-B6C1-BCB5-FAF78E348D51}"/>
          </ac:spMkLst>
        </pc:spChg>
        <pc:spChg chg="mod">
          <ac:chgData name="MINATO FUTOSHI" userId="883a6ae3-d0f5-4b81-937b-64b15984eb66" providerId="ADAL" clId="{E8389051-018C-406E-BEE0-F9BD0A109BA7}" dt="2024-07-04T15:04:54.042" v="558" actId="1076"/>
          <ac:spMkLst>
            <pc:docMk/>
            <pc:sldMk cId="246327122" sldId="398"/>
            <ac:spMk id="14" creationId="{9EA44352-84D7-A69B-C205-EF4A713EEEAD}"/>
          </ac:spMkLst>
        </pc:spChg>
        <pc:spChg chg="add mod">
          <ac:chgData name="MINATO FUTOSHI" userId="883a6ae3-d0f5-4b81-937b-64b15984eb66" providerId="ADAL" clId="{E8389051-018C-406E-BEE0-F9BD0A109BA7}" dt="2024-07-04T15:17:31.619" v="790" actId="1076"/>
          <ac:spMkLst>
            <pc:docMk/>
            <pc:sldMk cId="246327122" sldId="398"/>
            <ac:spMk id="16" creationId="{9748F6FB-6871-82FB-C5FD-41287BCB5F58}"/>
          </ac:spMkLst>
        </pc:spChg>
        <pc:spChg chg="mod">
          <ac:chgData name="MINATO FUTOSHI" userId="883a6ae3-d0f5-4b81-937b-64b15984eb66" providerId="ADAL" clId="{E8389051-018C-406E-BEE0-F9BD0A109BA7}" dt="2024-07-04T15:01:36.656" v="555" actId="1076"/>
          <ac:spMkLst>
            <pc:docMk/>
            <pc:sldMk cId="246327122" sldId="398"/>
            <ac:spMk id="18" creationId="{A84725D8-D06D-B136-6ECC-B84FDCF6DB72}"/>
          </ac:spMkLst>
        </pc:spChg>
        <pc:spChg chg="mod">
          <ac:chgData name="MINATO FUTOSHI" userId="883a6ae3-d0f5-4b81-937b-64b15984eb66" providerId="ADAL" clId="{E8389051-018C-406E-BEE0-F9BD0A109BA7}" dt="2024-07-04T15:05:05.210" v="598" actId="20577"/>
          <ac:spMkLst>
            <pc:docMk/>
            <pc:sldMk cId="246327122" sldId="398"/>
            <ac:spMk id="24" creationId="{4B802310-8FCF-0E1B-D451-61E52603F59A}"/>
          </ac:spMkLst>
        </pc:spChg>
        <pc:spChg chg="mod">
          <ac:chgData name="MINATO FUTOSHI" userId="883a6ae3-d0f5-4b81-937b-64b15984eb66" providerId="ADAL" clId="{E8389051-018C-406E-BEE0-F9BD0A109BA7}" dt="2024-07-04T15:04:59.407" v="578" actId="20577"/>
          <ac:spMkLst>
            <pc:docMk/>
            <pc:sldMk cId="246327122" sldId="398"/>
            <ac:spMk id="25" creationId="{73598B64-2EA2-F1C7-B074-058B15119DA7}"/>
          </ac:spMkLst>
        </pc:spChg>
        <pc:grpChg chg="del">
          <ac:chgData name="MINATO FUTOSHI" userId="883a6ae3-d0f5-4b81-937b-64b15984eb66" providerId="ADAL" clId="{E8389051-018C-406E-BEE0-F9BD0A109BA7}" dt="2024-07-04T15:05:12.137" v="599" actId="478"/>
          <ac:grpSpMkLst>
            <pc:docMk/>
            <pc:sldMk cId="246327122" sldId="398"/>
            <ac:grpSpMk id="31" creationId="{76D8785C-82B3-4657-4003-FB56771409D5}"/>
          </ac:grpSpMkLst>
        </pc:grpChg>
        <pc:grpChg chg="del">
          <ac:chgData name="MINATO FUTOSHI" userId="883a6ae3-d0f5-4b81-937b-64b15984eb66" providerId="ADAL" clId="{E8389051-018C-406E-BEE0-F9BD0A109BA7}" dt="2024-07-04T15:05:14.645" v="600" actId="478"/>
          <ac:grpSpMkLst>
            <pc:docMk/>
            <pc:sldMk cId="246327122" sldId="398"/>
            <ac:grpSpMk id="32" creationId="{AF930DDB-F8AC-2FD9-8145-F70572A766C9}"/>
          </ac:grpSpMkLst>
        </pc:grpChg>
        <pc:picChg chg="mod">
          <ac:chgData name="MINATO FUTOSHI" userId="883a6ae3-d0f5-4b81-937b-64b15984eb66" providerId="ADAL" clId="{E8389051-018C-406E-BEE0-F9BD0A109BA7}" dt="2024-07-04T15:04:37.918" v="556" actId="14826"/>
          <ac:picMkLst>
            <pc:docMk/>
            <pc:sldMk cId="246327122" sldId="398"/>
            <ac:picMk id="7" creationId="{E1E9687E-21BA-1433-A255-219C007CCF3B}"/>
          </ac:picMkLst>
        </pc:picChg>
        <pc:picChg chg="mod">
          <ac:chgData name="MINATO FUTOSHI" userId="883a6ae3-d0f5-4b81-937b-64b15984eb66" providerId="ADAL" clId="{E8389051-018C-406E-BEE0-F9BD0A109BA7}" dt="2024-07-04T15:04:44.269" v="557" actId="14826"/>
          <ac:picMkLst>
            <pc:docMk/>
            <pc:sldMk cId="246327122" sldId="398"/>
            <ac:picMk id="13" creationId="{3BF80817-18A8-3291-3E4E-3C194DC32B98}"/>
          </ac:picMkLst>
        </pc:picChg>
        <pc:picChg chg="mod">
          <ac:chgData name="MINATO FUTOSHI" userId="883a6ae3-d0f5-4b81-937b-64b15984eb66" providerId="ADAL" clId="{E8389051-018C-406E-BEE0-F9BD0A109BA7}" dt="2024-07-04T14:51:27.167" v="508" actId="14826"/>
          <ac:picMkLst>
            <pc:docMk/>
            <pc:sldMk cId="246327122" sldId="398"/>
            <ac:picMk id="19" creationId="{7C613922-AA5C-F3C8-15CB-72739384567B}"/>
          </ac:picMkLst>
        </pc:picChg>
        <pc:cxnChg chg="mod">
          <ac:chgData name="MINATO FUTOSHI" userId="883a6ae3-d0f5-4b81-937b-64b15984eb66" providerId="ADAL" clId="{E8389051-018C-406E-BEE0-F9BD0A109BA7}" dt="2024-07-04T15:01:36.656" v="555" actId="1076"/>
          <ac:cxnSpMkLst>
            <pc:docMk/>
            <pc:sldMk cId="246327122" sldId="398"/>
            <ac:cxnSpMk id="8" creationId="{90023BA1-1F25-9608-24F9-B9A59B00D671}"/>
          </ac:cxnSpMkLst>
        </pc:cxnChg>
      </pc:sldChg>
      <pc:sldChg chg="addSp delSp modSp mod">
        <pc:chgData name="MINATO FUTOSHI" userId="883a6ae3-d0f5-4b81-937b-64b15984eb66" providerId="ADAL" clId="{E8389051-018C-406E-BEE0-F9BD0A109BA7}" dt="2024-07-04T14:24:45.618" v="352" actId="14826"/>
        <pc:sldMkLst>
          <pc:docMk/>
          <pc:sldMk cId="2047788227" sldId="399"/>
        </pc:sldMkLst>
        <pc:spChg chg="mod">
          <ac:chgData name="MINATO FUTOSHI" userId="883a6ae3-d0f5-4b81-937b-64b15984eb66" providerId="ADAL" clId="{E8389051-018C-406E-BEE0-F9BD0A109BA7}" dt="2024-07-04T13:57:17.717" v="347" actId="1076"/>
          <ac:spMkLst>
            <pc:docMk/>
            <pc:sldMk cId="2047788227" sldId="399"/>
            <ac:spMk id="17" creationId="{9BD60D51-6B97-BF67-C131-466AE771DA46}"/>
          </ac:spMkLst>
        </pc:spChg>
        <pc:spChg chg="add mod">
          <ac:chgData name="MINATO FUTOSHI" userId="883a6ae3-d0f5-4b81-937b-64b15984eb66" providerId="ADAL" clId="{E8389051-018C-406E-BEE0-F9BD0A109BA7}" dt="2024-07-04T06:01:39.885" v="296" actId="2711"/>
          <ac:spMkLst>
            <pc:docMk/>
            <pc:sldMk cId="2047788227" sldId="399"/>
            <ac:spMk id="72" creationId="{F6544FD4-98CA-2BF9-24D1-58E05CE3D34E}"/>
          </ac:spMkLst>
        </pc:spChg>
        <pc:spChg chg="add mod">
          <ac:chgData name="MINATO FUTOSHI" userId="883a6ae3-d0f5-4b81-937b-64b15984eb66" providerId="ADAL" clId="{E8389051-018C-406E-BEE0-F9BD0A109BA7}" dt="2024-07-04T06:01:45.851" v="302" actId="20577"/>
          <ac:spMkLst>
            <pc:docMk/>
            <pc:sldMk cId="2047788227" sldId="399"/>
            <ac:spMk id="73" creationId="{BFFAFA36-DFA0-C888-45D8-C605A57F3A29}"/>
          </ac:spMkLst>
        </pc:spChg>
        <pc:spChg chg="mod">
          <ac:chgData name="MINATO FUTOSHI" userId="883a6ae3-d0f5-4b81-937b-64b15984eb66" providerId="ADAL" clId="{E8389051-018C-406E-BEE0-F9BD0A109BA7}" dt="2024-07-04T14:01:42.326" v="348" actId="1076"/>
          <ac:spMkLst>
            <pc:docMk/>
            <pc:sldMk cId="2047788227" sldId="399"/>
            <ac:spMk id="138" creationId="{E14EE0AD-AC94-EC1B-C3B9-6F8A27A15F97}"/>
          </ac:spMkLst>
        </pc:spChg>
        <pc:spChg chg="mod">
          <ac:chgData name="MINATO FUTOSHI" userId="883a6ae3-d0f5-4b81-937b-64b15984eb66" providerId="ADAL" clId="{E8389051-018C-406E-BEE0-F9BD0A109BA7}" dt="2024-07-04T13:57:15.247" v="346" actId="1076"/>
          <ac:spMkLst>
            <pc:docMk/>
            <pc:sldMk cId="2047788227" sldId="399"/>
            <ac:spMk id="139" creationId="{66A86117-5137-1F7A-1A7D-F3C799F19A42}"/>
          </ac:spMkLst>
        </pc:spChg>
        <pc:grpChg chg="del">
          <ac:chgData name="MINATO FUTOSHI" userId="883a6ae3-d0f5-4b81-937b-64b15984eb66" providerId="ADAL" clId="{E8389051-018C-406E-BEE0-F9BD0A109BA7}" dt="2024-07-04T05:59:59.266" v="274" actId="478"/>
          <ac:grpSpMkLst>
            <pc:docMk/>
            <pc:sldMk cId="2047788227" sldId="399"/>
            <ac:grpSpMk id="66" creationId="{1C391E6F-D05E-A159-5D9B-0A7AAD6A82BB}"/>
          </ac:grpSpMkLst>
        </pc:grpChg>
        <pc:picChg chg="mod">
          <ac:chgData name="MINATO FUTOSHI" userId="883a6ae3-d0f5-4b81-937b-64b15984eb66" providerId="ADAL" clId="{E8389051-018C-406E-BEE0-F9BD0A109BA7}" dt="2024-07-04T14:17:37.471" v="350" actId="14826"/>
          <ac:picMkLst>
            <pc:docMk/>
            <pc:sldMk cId="2047788227" sldId="399"/>
            <ac:picMk id="4" creationId="{C26CEC94-F74A-89E6-F4AC-1251F1858A54}"/>
          </ac:picMkLst>
        </pc:picChg>
        <pc:picChg chg="mod">
          <ac:chgData name="MINATO FUTOSHI" userId="883a6ae3-d0f5-4b81-937b-64b15984eb66" providerId="ADAL" clId="{E8389051-018C-406E-BEE0-F9BD0A109BA7}" dt="2024-07-04T14:17:29.605" v="349" actId="14826"/>
          <ac:picMkLst>
            <pc:docMk/>
            <pc:sldMk cId="2047788227" sldId="399"/>
            <ac:picMk id="5" creationId="{8AF9D0ED-B63F-7875-C921-5A6EC7D6BD76}"/>
          </ac:picMkLst>
        </pc:picChg>
        <pc:picChg chg="mod">
          <ac:chgData name="MINATO FUTOSHI" userId="883a6ae3-d0f5-4b81-937b-64b15984eb66" providerId="ADAL" clId="{E8389051-018C-406E-BEE0-F9BD0A109BA7}" dt="2024-07-04T14:24:45.618" v="352" actId="14826"/>
          <ac:picMkLst>
            <pc:docMk/>
            <pc:sldMk cId="2047788227" sldId="399"/>
            <ac:picMk id="8" creationId="{05E52762-6A7C-67F9-54BE-79AC25F67184}"/>
          </ac:picMkLst>
        </pc:picChg>
        <pc:picChg chg="mod">
          <ac:chgData name="MINATO FUTOSHI" userId="883a6ae3-d0f5-4b81-937b-64b15984eb66" providerId="ADAL" clId="{E8389051-018C-406E-BEE0-F9BD0A109BA7}" dt="2024-07-04T14:24:38.587" v="351" actId="14826"/>
          <ac:picMkLst>
            <pc:docMk/>
            <pc:sldMk cId="2047788227" sldId="399"/>
            <ac:picMk id="9" creationId="{5E475619-9751-A725-8407-B50D23650630}"/>
          </ac:picMkLst>
        </pc:picChg>
        <pc:picChg chg="mod">
          <ac:chgData name="MINATO FUTOSHI" userId="883a6ae3-d0f5-4b81-937b-64b15984eb66" providerId="ADAL" clId="{E8389051-018C-406E-BEE0-F9BD0A109BA7}" dt="2024-07-04T13:52:01.680" v="344" actId="14826"/>
          <ac:picMkLst>
            <pc:docMk/>
            <pc:sldMk cId="2047788227" sldId="399"/>
            <ac:picMk id="11" creationId="{FF3203A1-73FA-4304-B1F3-E3E5D348AB7A}"/>
          </ac:picMkLst>
        </pc:picChg>
        <pc:cxnChg chg="mod">
          <ac:chgData name="MINATO FUTOSHI" userId="883a6ae3-d0f5-4b81-937b-64b15984eb66" providerId="ADAL" clId="{E8389051-018C-406E-BEE0-F9BD0A109BA7}" dt="2024-07-04T14:01:42.326" v="348" actId="1076"/>
          <ac:cxnSpMkLst>
            <pc:docMk/>
            <pc:sldMk cId="2047788227" sldId="399"/>
            <ac:cxnSpMk id="135" creationId="{52A6A7C3-BB21-1160-9616-9E3A8303AECE}"/>
          </ac:cxnSpMkLst>
        </pc:cxnChg>
        <pc:cxnChg chg="mod">
          <ac:chgData name="MINATO FUTOSHI" userId="883a6ae3-d0f5-4b81-937b-64b15984eb66" providerId="ADAL" clId="{E8389051-018C-406E-BEE0-F9BD0A109BA7}" dt="2024-07-04T13:57:15.247" v="346" actId="1076"/>
          <ac:cxnSpMkLst>
            <pc:docMk/>
            <pc:sldMk cId="2047788227" sldId="399"/>
            <ac:cxnSpMk id="136" creationId="{8403C2A2-F5F2-660F-7A48-40F03689891F}"/>
          </ac:cxnSpMkLst>
        </pc:cxnChg>
      </pc:sldChg>
      <pc:sldChg chg="delSp modSp mod">
        <pc:chgData name="MINATO FUTOSHI" userId="883a6ae3-d0f5-4b81-937b-64b15984eb66" providerId="ADAL" clId="{E8389051-018C-406E-BEE0-F9BD0A109BA7}" dt="2024-07-04T14:40:46.527" v="359" actId="1076"/>
        <pc:sldMkLst>
          <pc:docMk/>
          <pc:sldMk cId="943267579" sldId="401"/>
        </pc:sldMkLst>
        <pc:spChg chg="mod">
          <ac:chgData name="MINATO FUTOSHI" userId="883a6ae3-d0f5-4b81-937b-64b15984eb66" providerId="ADAL" clId="{E8389051-018C-406E-BEE0-F9BD0A109BA7}" dt="2024-07-04T14:40:46.527" v="359" actId="1076"/>
          <ac:spMkLst>
            <pc:docMk/>
            <pc:sldMk cId="943267579" sldId="401"/>
            <ac:spMk id="14" creationId="{F7BB8B34-1039-40B6-3005-8D5398BA9CE6}"/>
          </ac:spMkLst>
        </pc:spChg>
        <pc:spChg chg="del">
          <ac:chgData name="MINATO FUTOSHI" userId="883a6ae3-d0f5-4b81-937b-64b15984eb66" providerId="ADAL" clId="{E8389051-018C-406E-BEE0-F9BD0A109BA7}" dt="2024-07-04T14:37:45.518" v="354" actId="478"/>
          <ac:spMkLst>
            <pc:docMk/>
            <pc:sldMk cId="943267579" sldId="401"/>
            <ac:spMk id="16" creationId="{E390B0A1-81F1-C9C5-49D9-8562C8E213F6}"/>
          </ac:spMkLst>
        </pc:spChg>
        <pc:spChg chg="del">
          <ac:chgData name="MINATO FUTOSHI" userId="883a6ae3-d0f5-4b81-937b-64b15984eb66" providerId="ADAL" clId="{E8389051-018C-406E-BEE0-F9BD0A109BA7}" dt="2024-07-04T14:37:45.518" v="354" actId="478"/>
          <ac:spMkLst>
            <pc:docMk/>
            <pc:sldMk cId="943267579" sldId="401"/>
            <ac:spMk id="19" creationId="{243BA0F5-BB0D-0DFD-7C3A-D1AE86E32571}"/>
          </ac:spMkLst>
        </pc:spChg>
        <pc:picChg chg="mod">
          <ac:chgData name="MINATO FUTOSHI" userId="883a6ae3-d0f5-4b81-937b-64b15984eb66" providerId="ADAL" clId="{E8389051-018C-406E-BEE0-F9BD0A109BA7}" dt="2024-07-04T14:37:37.853" v="353" actId="14826"/>
          <ac:picMkLst>
            <pc:docMk/>
            <pc:sldMk cId="943267579" sldId="401"/>
            <ac:picMk id="4" creationId="{4FD0389C-4F71-044B-9190-F2F15C29AAA4}"/>
          </ac:picMkLst>
        </pc:picChg>
        <pc:picChg chg="mod">
          <ac:chgData name="MINATO FUTOSHI" userId="883a6ae3-d0f5-4b81-937b-64b15984eb66" providerId="ADAL" clId="{E8389051-018C-406E-BEE0-F9BD0A109BA7}" dt="2024-07-04T14:40:29.592" v="355" actId="14826"/>
          <ac:picMkLst>
            <pc:docMk/>
            <pc:sldMk cId="943267579" sldId="401"/>
            <ac:picMk id="21" creationId="{8D9670C4-2D36-4B7D-9F57-135D19E1AF19}"/>
          </ac:picMkLst>
        </pc:picChg>
        <pc:cxnChg chg="del">
          <ac:chgData name="MINATO FUTOSHI" userId="883a6ae3-d0f5-4b81-937b-64b15984eb66" providerId="ADAL" clId="{E8389051-018C-406E-BEE0-F9BD0A109BA7}" dt="2024-07-04T14:37:45.518" v="354" actId="478"/>
          <ac:cxnSpMkLst>
            <pc:docMk/>
            <pc:sldMk cId="943267579" sldId="401"/>
            <ac:cxnSpMk id="15" creationId="{1AB552DA-5719-E796-6156-900638A49BD7}"/>
          </ac:cxnSpMkLst>
        </pc:cxnChg>
        <pc:cxnChg chg="del mod">
          <ac:chgData name="MINATO FUTOSHI" userId="883a6ae3-d0f5-4b81-937b-64b15984eb66" providerId="ADAL" clId="{E8389051-018C-406E-BEE0-F9BD0A109BA7}" dt="2024-07-04T14:37:45.518" v="354" actId="478"/>
          <ac:cxnSpMkLst>
            <pc:docMk/>
            <pc:sldMk cId="943267579" sldId="401"/>
            <ac:cxnSpMk id="18" creationId="{365023E5-E68F-A020-BBCD-2FC837923CBC}"/>
          </ac:cxnSpMkLst>
        </pc:cxnChg>
      </pc:sldChg>
      <pc:sldChg chg="del">
        <pc:chgData name="MINATO FUTOSHI" userId="883a6ae3-d0f5-4b81-937b-64b15984eb66" providerId="ADAL" clId="{E8389051-018C-406E-BEE0-F9BD0A109BA7}" dt="2024-06-22T12:13:04.617" v="46" actId="47"/>
        <pc:sldMkLst>
          <pc:docMk/>
          <pc:sldMk cId="1312875512" sldId="407"/>
        </pc:sldMkLst>
      </pc:sldChg>
      <pc:sldChg chg="addSp delSp modSp mod">
        <pc:chgData name="MINATO FUTOSHI" userId="883a6ae3-d0f5-4b81-937b-64b15984eb66" providerId="ADAL" clId="{E8389051-018C-406E-BEE0-F9BD0A109BA7}" dt="2024-07-04T15:17:24.349" v="787" actId="1076"/>
        <pc:sldMkLst>
          <pc:docMk/>
          <pc:sldMk cId="3811627674" sldId="411"/>
        </pc:sldMkLst>
        <pc:spChg chg="mod">
          <ac:chgData name="MINATO FUTOSHI" userId="883a6ae3-d0f5-4b81-937b-64b15984eb66" providerId="ADAL" clId="{E8389051-018C-406E-BEE0-F9BD0A109BA7}" dt="2024-07-04T15:01:26.794" v="554" actId="1076"/>
          <ac:spMkLst>
            <pc:docMk/>
            <pc:sldMk cId="3811627674" sldId="411"/>
            <ac:spMk id="6" creationId="{0D144384-F992-2325-7AD3-3FB1DAE4835C}"/>
          </ac:spMkLst>
        </pc:spChg>
        <pc:spChg chg="add mod">
          <ac:chgData name="MINATO FUTOSHI" userId="883a6ae3-d0f5-4b81-937b-64b15984eb66" providerId="ADAL" clId="{E8389051-018C-406E-BEE0-F9BD0A109BA7}" dt="2024-07-04T15:15:15.180" v="768" actId="20577"/>
          <ac:spMkLst>
            <pc:docMk/>
            <pc:sldMk cId="3811627674" sldId="411"/>
            <ac:spMk id="11" creationId="{10DF36A8-DC17-DACC-51B5-B3E1ED338D1F}"/>
          </ac:spMkLst>
        </pc:spChg>
        <pc:spChg chg="mod">
          <ac:chgData name="MINATO FUTOSHI" userId="883a6ae3-d0f5-4b81-937b-64b15984eb66" providerId="ADAL" clId="{E8389051-018C-406E-BEE0-F9BD0A109BA7}" dt="2024-07-04T15:00:01.783" v="553" actId="20577"/>
          <ac:spMkLst>
            <pc:docMk/>
            <pc:sldMk cId="3811627674" sldId="411"/>
            <ac:spMk id="13" creationId="{2D41D8A5-D396-52D5-EAF9-2AA5AA20CCDA}"/>
          </ac:spMkLst>
        </pc:spChg>
        <pc:spChg chg="mod">
          <ac:chgData name="MINATO FUTOSHI" userId="883a6ae3-d0f5-4b81-937b-64b15984eb66" providerId="ADAL" clId="{E8389051-018C-406E-BEE0-F9BD0A109BA7}" dt="2024-07-04T14:59:38.985" v="511" actId="1076"/>
          <ac:spMkLst>
            <pc:docMk/>
            <pc:sldMk cId="3811627674" sldId="411"/>
            <ac:spMk id="20" creationId="{C8DEE39A-BB10-7D8D-92F9-BB82D6999F1B}"/>
          </ac:spMkLst>
        </pc:spChg>
        <pc:spChg chg="mod">
          <ac:chgData name="MINATO FUTOSHI" userId="883a6ae3-d0f5-4b81-937b-64b15984eb66" providerId="ADAL" clId="{E8389051-018C-406E-BEE0-F9BD0A109BA7}" dt="2024-07-04T15:15:00.120" v="759" actId="14100"/>
          <ac:spMkLst>
            <pc:docMk/>
            <pc:sldMk cId="3811627674" sldId="411"/>
            <ac:spMk id="21" creationId="{0CFFDCA9-2111-FC41-8A4B-ABD6F91124C0}"/>
          </ac:spMkLst>
        </pc:spChg>
        <pc:spChg chg="mod">
          <ac:chgData name="MINATO FUTOSHI" userId="883a6ae3-d0f5-4b81-937b-64b15984eb66" providerId="ADAL" clId="{E8389051-018C-406E-BEE0-F9BD0A109BA7}" dt="2024-07-04T14:59:52.643" v="551" actId="6549"/>
          <ac:spMkLst>
            <pc:docMk/>
            <pc:sldMk cId="3811627674" sldId="411"/>
            <ac:spMk id="22" creationId="{5D6B68D8-960C-DBC9-5EEB-7BF9091A4F33}"/>
          </ac:spMkLst>
        </pc:spChg>
        <pc:spChg chg="add mod">
          <ac:chgData name="MINATO FUTOSHI" userId="883a6ae3-d0f5-4b81-937b-64b15984eb66" providerId="ADAL" clId="{E8389051-018C-406E-BEE0-F9BD0A109BA7}" dt="2024-07-04T15:17:20.734" v="785" actId="1076"/>
          <ac:spMkLst>
            <pc:docMk/>
            <pc:sldMk cId="3811627674" sldId="411"/>
            <ac:spMk id="35" creationId="{DFCC0B96-6EA5-AF44-84FE-8DC7EE7690F2}"/>
          </ac:spMkLst>
        </pc:spChg>
        <pc:spChg chg="add mod">
          <ac:chgData name="MINATO FUTOSHI" userId="883a6ae3-d0f5-4b81-937b-64b15984eb66" providerId="ADAL" clId="{E8389051-018C-406E-BEE0-F9BD0A109BA7}" dt="2024-07-04T15:17:24.349" v="787" actId="1076"/>
          <ac:spMkLst>
            <pc:docMk/>
            <pc:sldMk cId="3811627674" sldId="411"/>
            <ac:spMk id="36" creationId="{B7FC1F99-A9EA-56E8-5E17-C676884E6AC3}"/>
          </ac:spMkLst>
        </pc:spChg>
        <pc:grpChg chg="del">
          <ac:chgData name="MINATO FUTOSHI" userId="883a6ae3-d0f5-4b81-937b-64b15984eb66" providerId="ADAL" clId="{E8389051-018C-406E-BEE0-F9BD0A109BA7}" dt="2024-07-04T15:05:18.606" v="601" actId="478"/>
          <ac:grpSpMkLst>
            <pc:docMk/>
            <pc:sldMk cId="3811627674" sldId="411"/>
            <ac:grpSpMk id="24" creationId="{F88B1DB4-71EF-3508-9966-36B6521CC2D0}"/>
          </ac:grpSpMkLst>
        </pc:grpChg>
        <pc:grpChg chg="del">
          <ac:chgData name="MINATO FUTOSHI" userId="883a6ae3-d0f5-4b81-937b-64b15984eb66" providerId="ADAL" clId="{E8389051-018C-406E-BEE0-F9BD0A109BA7}" dt="2024-07-04T15:05:21.472" v="602" actId="478"/>
          <ac:grpSpMkLst>
            <pc:docMk/>
            <pc:sldMk cId="3811627674" sldId="411"/>
            <ac:grpSpMk id="29" creationId="{477834B2-4CFF-3AED-7317-28BEFFDBB45C}"/>
          </ac:grpSpMkLst>
        </pc:grpChg>
        <pc:picChg chg="mod">
          <ac:chgData name="MINATO FUTOSHI" userId="883a6ae3-d0f5-4b81-937b-64b15984eb66" providerId="ADAL" clId="{E8389051-018C-406E-BEE0-F9BD0A109BA7}" dt="2024-07-04T14:59:18.920" v="509" actId="14826"/>
          <ac:picMkLst>
            <pc:docMk/>
            <pc:sldMk cId="3811627674" sldId="411"/>
            <ac:picMk id="12" creationId="{FFFC5B67-8E4A-1688-A8BC-F8F8D74B9BEF}"/>
          </ac:picMkLst>
        </pc:picChg>
        <pc:picChg chg="mod">
          <ac:chgData name="MINATO FUTOSHI" userId="883a6ae3-d0f5-4b81-937b-64b15984eb66" providerId="ADAL" clId="{E8389051-018C-406E-BEE0-F9BD0A109BA7}" dt="2024-07-04T14:59:25.015" v="510" actId="14826"/>
          <ac:picMkLst>
            <pc:docMk/>
            <pc:sldMk cId="3811627674" sldId="411"/>
            <ac:picMk id="14" creationId="{D68ECB6E-11B8-3B9E-DF6D-E3057ABA61A1}"/>
          </ac:picMkLst>
        </pc:picChg>
        <pc:picChg chg="mod">
          <ac:chgData name="MINATO FUTOSHI" userId="883a6ae3-d0f5-4b81-937b-64b15984eb66" providerId="ADAL" clId="{E8389051-018C-406E-BEE0-F9BD0A109BA7}" dt="2024-07-04T14:49:12.109" v="507" actId="14826"/>
          <ac:picMkLst>
            <pc:docMk/>
            <pc:sldMk cId="3811627674" sldId="411"/>
            <ac:picMk id="25" creationId="{2CD0B16F-0EA8-14D4-6158-E65A4D9314B6}"/>
          </ac:picMkLst>
        </pc:picChg>
        <pc:cxnChg chg="mod">
          <ac:chgData name="MINATO FUTOSHI" userId="883a6ae3-d0f5-4b81-937b-64b15984eb66" providerId="ADAL" clId="{E8389051-018C-406E-BEE0-F9BD0A109BA7}" dt="2024-07-04T15:01:26.794" v="554" actId="1076"/>
          <ac:cxnSpMkLst>
            <pc:docMk/>
            <pc:sldMk cId="3811627674" sldId="411"/>
            <ac:cxnSpMk id="4" creationId="{4DC14CF7-0EBD-E722-A628-F647A74E76E5}"/>
          </ac:cxnSpMkLst>
        </pc:cxnChg>
      </pc:sldChg>
      <pc:sldChg chg="delSp modSp mod">
        <pc:chgData name="MINATO FUTOSHI" userId="883a6ae3-d0f5-4b81-937b-64b15984eb66" providerId="ADAL" clId="{E8389051-018C-406E-BEE0-F9BD0A109BA7}" dt="2024-07-04T05:54:03.544" v="96" actId="1076"/>
        <pc:sldMkLst>
          <pc:docMk/>
          <pc:sldMk cId="3049153757" sldId="421"/>
        </pc:sldMkLst>
        <pc:spChg chg="mod">
          <ac:chgData name="MINATO FUTOSHI" userId="883a6ae3-d0f5-4b81-937b-64b15984eb66" providerId="ADAL" clId="{E8389051-018C-406E-BEE0-F9BD0A109BA7}" dt="2024-07-04T05:54:03.544" v="96" actId="1076"/>
          <ac:spMkLst>
            <pc:docMk/>
            <pc:sldMk cId="3049153757" sldId="421"/>
            <ac:spMk id="3151" creationId="{7B932D15-9887-B28F-3649-25CE218A258B}"/>
          </ac:spMkLst>
        </pc:spChg>
        <pc:spChg chg="del">
          <ac:chgData name="MINATO FUTOSHI" userId="883a6ae3-d0f5-4b81-937b-64b15984eb66" providerId="ADAL" clId="{E8389051-018C-406E-BEE0-F9BD0A109BA7}" dt="2024-07-04T05:53:42.075" v="47" actId="478"/>
          <ac:spMkLst>
            <pc:docMk/>
            <pc:sldMk cId="3049153757" sldId="421"/>
            <ac:spMk id="3152" creationId="{9FB69954-7806-C042-5249-03693E12691D}"/>
          </ac:spMkLst>
        </pc:spChg>
      </pc:sldChg>
      <pc:sldMasterChg chg="del delSldLayout">
        <pc:chgData name="MINATO FUTOSHI" userId="883a6ae3-d0f5-4b81-937b-64b15984eb66" providerId="ADAL" clId="{E8389051-018C-406E-BEE0-F9BD0A109BA7}" dt="2024-06-22T12:13:04.617" v="46" actId="47"/>
        <pc:sldMasterMkLst>
          <pc:docMk/>
          <pc:sldMasterMk cId="4259409739" sldId="2147483696"/>
        </pc:sldMasterMkLst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383024265" sldId="2147483697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3628770047" sldId="2147483698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2371926579" sldId="2147483699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600778696" sldId="2147483700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549284039" sldId="2147483701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577437204" sldId="2147483702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4120275429" sldId="2147483703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241569615" sldId="2147483704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2411930152" sldId="2147483705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4054893794" sldId="2147483706"/>
          </pc:sldLayoutMkLst>
        </pc:sldLayoutChg>
        <pc:sldLayoutChg chg="del">
          <pc:chgData name="MINATO FUTOSHI" userId="883a6ae3-d0f5-4b81-937b-64b15984eb66" providerId="ADAL" clId="{E8389051-018C-406E-BEE0-F9BD0A109BA7}" dt="2024-06-22T12:13:04.617" v="46" actId="47"/>
          <pc:sldLayoutMkLst>
            <pc:docMk/>
            <pc:sldMasterMk cId="4259409739" sldId="2147483696"/>
            <pc:sldLayoutMk cId="4026909759" sldId="2147483707"/>
          </pc:sldLayoutMkLst>
        </pc:sldLayoutChg>
      </pc:sldMasterChg>
    </pc:docChg>
  </pc:docChgLst>
  <pc:docChgLst>
    <pc:chgData name="太志 湊" userId="883a6ae3-d0f5-4b81-937b-64b15984eb66" providerId="ADAL" clId="{E8389051-018C-406E-BEE0-F9BD0A109BA7}"/>
    <pc:docChg chg="undo redo custSel delSld modSld sldOrd">
      <pc:chgData name="太志 湊" userId="883a6ae3-d0f5-4b81-937b-64b15984eb66" providerId="ADAL" clId="{E8389051-018C-406E-BEE0-F9BD0A109BA7}" dt="2024-07-03T11:20:20.271" v="1545" actId="1076"/>
      <pc:docMkLst>
        <pc:docMk/>
      </pc:docMkLst>
      <pc:sldChg chg="modSp mod">
        <pc:chgData name="太志 湊" userId="883a6ae3-d0f5-4b81-937b-64b15984eb66" providerId="ADAL" clId="{E8389051-018C-406E-BEE0-F9BD0A109BA7}" dt="2024-07-03T08:50:53.307" v="52" actId="6549"/>
        <pc:sldMkLst>
          <pc:docMk/>
          <pc:sldMk cId="1488208576" sldId="256"/>
        </pc:sldMkLst>
        <pc:spChg chg="mod">
          <ac:chgData name="太志 湊" userId="883a6ae3-d0f5-4b81-937b-64b15984eb66" providerId="ADAL" clId="{E8389051-018C-406E-BEE0-F9BD0A109BA7}" dt="2024-07-03T08:50:39.621" v="24" actId="14100"/>
          <ac:spMkLst>
            <pc:docMk/>
            <pc:sldMk cId="1488208576" sldId="256"/>
            <ac:spMk id="5" creationId="{2E6539E8-7795-2551-F876-BDA6100E1ACB}"/>
          </ac:spMkLst>
        </pc:spChg>
        <pc:spChg chg="mod">
          <ac:chgData name="太志 湊" userId="883a6ae3-d0f5-4b81-937b-64b15984eb66" providerId="ADAL" clId="{E8389051-018C-406E-BEE0-F9BD0A109BA7}" dt="2024-07-03T08:50:53.307" v="52" actId="6549"/>
          <ac:spMkLst>
            <pc:docMk/>
            <pc:sldMk cId="1488208576" sldId="256"/>
            <ac:spMk id="11" creationId="{28A89BCA-727B-36B9-B67B-A83482CE52CA}"/>
          </ac:spMkLst>
        </pc:spChg>
      </pc:sldChg>
      <pc:sldChg chg="del">
        <pc:chgData name="太志 湊" userId="883a6ae3-d0f5-4b81-937b-64b15984eb66" providerId="ADAL" clId="{E8389051-018C-406E-BEE0-F9BD0A109BA7}" dt="2024-07-03T09:24:41.492" v="1118" actId="47"/>
        <pc:sldMkLst>
          <pc:docMk/>
          <pc:sldMk cId="3813996009" sldId="285"/>
        </pc:sldMkLst>
      </pc:sldChg>
      <pc:sldChg chg="del">
        <pc:chgData name="太志 湊" userId="883a6ae3-d0f5-4b81-937b-64b15984eb66" providerId="ADAL" clId="{E8389051-018C-406E-BEE0-F9BD0A109BA7}" dt="2024-07-03T09:24:43.860" v="1119" actId="47"/>
        <pc:sldMkLst>
          <pc:docMk/>
          <pc:sldMk cId="2485833834" sldId="307"/>
        </pc:sldMkLst>
      </pc:sldChg>
      <pc:sldChg chg="addSp delSp modSp mod">
        <pc:chgData name="太志 湊" userId="883a6ae3-d0f5-4b81-937b-64b15984eb66" providerId="ADAL" clId="{E8389051-018C-406E-BEE0-F9BD0A109BA7}" dt="2024-07-03T08:57:46.061" v="287" actId="1038"/>
        <pc:sldMkLst>
          <pc:docMk/>
          <pc:sldMk cId="1365327526" sldId="339"/>
        </pc:sldMkLst>
        <pc:spChg chg="add mod">
          <ac:chgData name="太志 湊" userId="883a6ae3-d0f5-4b81-937b-64b15984eb66" providerId="ADAL" clId="{E8389051-018C-406E-BEE0-F9BD0A109BA7}" dt="2024-07-03T08:57:46.061" v="287" actId="1038"/>
          <ac:spMkLst>
            <pc:docMk/>
            <pc:sldMk cId="1365327526" sldId="339"/>
            <ac:spMk id="27" creationId="{40FE6162-D280-08DE-D5BF-48BC6CAFED84}"/>
          </ac:spMkLst>
        </pc:spChg>
        <pc:spChg chg="mod">
          <ac:chgData name="太志 湊" userId="883a6ae3-d0f5-4b81-937b-64b15984eb66" providerId="ADAL" clId="{E8389051-018C-406E-BEE0-F9BD0A109BA7}" dt="2024-07-03T08:52:47.240" v="126" actId="1076"/>
          <ac:spMkLst>
            <pc:docMk/>
            <pc:sldMk cId="1365327526" sldId="339"/>
            <ac:spMk id="30" creationId="{78069473-C1AA-BBA5-391C-255C84DBB9FA}"/>
          </ac:spMkLst>
        </pc:spChg>
        <pc:spChg chg="mod">
          <ac:chgData name="太志 湊" userId="883a6ae3-d0f5-4b81-937b-64b15984eb66" providerId="ADAL" clId="{E8389051-018C-406E-BEE0-F9BD0A109BA7}" dt="2024-07-03T08:52:37.926" v="124" actId="1076"/>
          <ac:spMkLst>
            <pc:docMk/>
            <pc:sldMk cId="1365327526" sldId="339"/>
            <ac:spMk id="31" creationId="{49349153-308D-271F-E1B5-88C8C959D7F4}"/>
          </ac:spMkLst>
        </pc:spChg>
        <pc:spChg chg="mod">
          <ac:chgData name="太志 湊" userId="883a6ae3-d0f5-4b81-937b-64b15984eb66" providerId="ADAL" clId="{E8389051-018C-406E-BEE0-F9BD0A109BA7}" dt="2024-07-03T08:57:46.061" v="287" actId="1038"/>
          <ac:spMkLst>
            <pc:docMk/>
            <pc:sldMk cId="1365327526" sldId="339"/>
            <ac:spMk id="60" creationId="{EFEAF3EC-B21E-A85C-F63F-0EB8890D6D79}"/>
          </ac:spMkLst>
        </pc:spChg>
        <pc:spChg chg="mod">
          <ac:chgData name="太志 湊" userId="883a6ae3-d0f5-4b81-937b-64b15984eb66" providerId="ADAL" clId="{E8389051-018C-406E-BEE0-F9BD0A109BA7}" dt="2024-07-03T08:57:46.061" v="287" actId="1038"/>
          <ac:spMkLst>
            <pc:docMk/>
            <pc:sldMk cId="1365327526" sldId="339"/>
            <ac:spMk id="61" creationId="{6C96C494-177B-5006-D3A3-5DE2AF5B41F5}"/>
          </ac:spMkLst>
        </pc:spChg>
        <pc:spChg chg="mod">
          <ac:chgData name="太志 湊" userId="883a6ae3-d0f5-4b81-937b-64b15984eb66" providerId="ADAL" clId="{E8389051-018C-406E-BEE0-F9BD0A109BA7}" dt="2024-07-03T08:57:46.061" v="287" actId="1038"/>
          <ac:spMkLst>
            <pc:docMk/>
            <pc:sldMk cId="1365327526" sldId="339"/>
            <ac:spMk id="296" creationId="{F7923510-17A1-582C-C613-DEFA8A7AF7D6}"/>
          </ac:spMkLst>
        </pc:spChg>
        <pc:spChg chg="del mod">
          <ac:chgData name="太志 湊" userId="883a6ae3-d0f5-4b81-937b-64b15984eb66" providerId="ADAL" clId="{E8389051-018C-406E-BEE0-F9BD0A109BA7}" dt="2024-07-03T08:57:33.079" v="268" actId="478"/>
          <ac:spMkLst>
            <pc:docMk/>
            <pc:sldMk cId="1365327526" sldId="339"/>
            <ac:spMk id="317" creationId="{057DBCA1-0813-11E7-B416-B72A8ED0FAE6}"/>
          </ac:spMkLst>
        </pc:spChg>
        <pc:grpChg chg="mod">
          <ac:chgData name="太志 湊" userId="883a6ae3-d0f5-4b81-937b-64b15984eb66" providerId="ADAL" clId="{E8389051-018C-406E-BEE0-F9BD0A109BA7}" dt="2024-07-03T08:57:46.061" v="287" actId="1038"/>
          <ac:grpSpMkLst>
            <pc:docMk/>
            <pc:sldMk cId="1365327526" sldId="339"/>
            <ac:grpSpMk id="35" creationId="{F86EF243-12E0-A5C2-0BCA-ACDB731717A6}"/>
          </ac:grpSpMkLst>
        </pc:grpChg>
        <pc:picChg chg="mod">
          <ac:chgData name="太志 湊" userId="883a6ae3-d0f5-4b81-937b-64b15984eb66" providerId="ADAL" clId="{E8389051-018C-406E-BEE0-F9BD0A109BA7}" dt="2024-07-03T08:52:41.118" v="125" actId="1076"/>
          <ac:picMkLst>
            <pc:docMk/>
            <pc:sldMk cId="1365327526" sldId="339"/>
            <ac:picMk id="2" creationId="{1E5303A5-630C-B109-44E8-333A0EBEA4F6}"/>
          </ac:picMkLst>
        </pc:picChg>
        <pc:cxnChg chg="mod">
          <ac:chgData name="太志 湊" userId="883a6ae3-d0f5-4b81-937b-64b15984eb66" providerId="ADAL" clId="{E8389051-018C-406E-BEE0-F9BD0A109BA7}" dt="2024-07-03T08:57:46.061" v="287" actId="1038"/>
          <ac:cxnSpMkLst>
            <pc:docMk/>
            <pc:sldMk cId="1365327526" sldId="339"/>
            <ac:cxnSpMk id="295" creationId="{8A1D3F67-BA6A-4A9F-E86C-1769E513D012}"/>
          </ac:cxnSpMkLst>
        </pc:cxnChg>
        <pc:cxnChg chg="mod">
          <ac:chgData name="太志 湊" userId="883a6ae3-d0f5-4b81-937b-64b15984eb66" providerId="ADAL" clId="{E8389051-018C-406E-BEE0-F9BD0A109BA7}" dt="2024-07-03T08:57:46.061" v="287" actId="1038"/>
          <ac:cxnSpMkLst>
            <pc:docMk/>
            <pc:sldMk cId="1365327526" sldId="339"/>
            <ac:cxnSpMk id="316" creationId="{0F8E374A-E374-3444-2FE9-0630C63E301E}"/>
          </ac:cxnSpMkLst>
        </pc:cxnChg>
      </pc:sldChg>
      <pc:sldChg chg="ord">
        <pc:chgData name="太志 湊" userId="883a6ae3-d0f5-4b81-937b-64b15984eb66" providerId="ADAL" clId="{E8389051-018C-406E-BEE0-F9BD0A109BA7}" dt="2024-07-03T08:59:25.398" v="295"/>
        <pc:sldMkLst>
          <pc:docMk/>
          <pc:sldMk cId="866940489" sldId="361"/>
        </pc:sldMkLst>
      </pc:sldChg>
      <pc:sldChg chg="del">
        <pc:chgData name="太志 湊" userId="883a6ae3-d0f5-4b81-937b-64b15984eb66" providerId="ADAL" clId="{E8389051-018C-406E-BEE0-F9BD0A109BA7}" dt="2024-07-03T09:24:47.591" v="1120" actId="47"/>
        <pc:sldMkLst>
          <pc:docMk/>
          <pc:sldMk cId="3215092833" sldId="371"/>
        </pc:sldMkLst>
      </pc:sldChg>
      <pc:sldChg chg="modSp mod ord">
        <pc:chgData name="太志 湊" userId="883a6ae3-d0f5-4b81-937b-64b15984eb66" providerId="ADAL" clId="{E8389051-018C-406E-BEE0-F9BD0A109BA7}" dt="2024-07-03T09:01:46.164" v="428"/>
        <pc:sldMkLst>
          <pc:docMk/>
          <pc:sldMk cId="3589988085" sldId="379"/>
        </pc:sldMkLst>
        <pc:spChg chg="mod">
          <ac:chgData name="太志 湊" userId="883a6ae3-d0f5-4b81-937b-64b15984eb66" providerId="ADAL" clId="{E8389051-018C-406E-BEE0-F9BD0A109BA7}" dt="2024-07-03T08:59:52.072" v="308" actId="1035"/>
          <ac:spMkLst>
            <pc:docMk/>
            <pc:sldMk cId="3589988085" sldId="379"/>
            <ac:spMk id="7" creationId="{7167B177-FD16-7DFD-EBF5-329EC254DFCB}"/>
          </ac:spMkLst>
        </pc:spChg>
      </pc:sldChg>
      <pc:sldChg chg="del">
        <pc:chgData name="太志 湊" userId="883a6ae3-d0f5-4b81-937b-64b15984eb66" providerId="ADAL" clId="{E8389051-018C-406E-BEE0-F9BD0A109BA7}" dt="2024-07-03T09:23:29.654" v="1113" actId="47"/>
        <pc:sldMkLst>
          <pc:docMk/>
          <pc:sldMk cId="214535725" sldId="382"/>
        </pc:sldMkLst>
      </pc:sldChg>
      <pc:sldChg chg="modSp mod">
        <pc:chgData name="太志 湊" userId="883a6ae3-d0f5-4b81-937b-64b15984eb66" providerId="ADAL" clId="{E8389051-018C-406E-BEE0-F9BD0A109BA7}" dt="2024-07-03T09:01:34.230" v="426" actId="14100"/>
        <pc:sldMkLst>
          <pc:docMk/>
          <pc:sldMk cId="82203177" sldId="383"/>
        </pc:sldMkLst>
        <pc:spChg chg="mod">
          <ac:chgData name="太志 湊" userId="883a6ae3-d0f5-4b81-937b-64b15984eb66" providerId="ADAL" clId="{E8389051-018C-406E-BEE0-F9BD0A109BA7}" dt="2024-07-03T09:01:34.230" v="426" actId="14100"/>
          <ac:spMkLst>
            <pc:docMk/>
            <pc:sldMk cId="82203177" sldId="383"/>
            <ac:spMk id="2" creationId="{499635CF-CF61-4983-1B92-5ADB58E79F68}"/>
          </ac:spMkLst>
        </pc:spChg>
        <pc:spChg chg="mod">
          <ac:chgData name="太志 湊" userId="883a6ae3-d0f5-4b81-937b-64b15984eb66" providerId="ADAL" clId="{E8389051-018C-406E-BEE0-F9BD0A109BA7}" dt="2024-07-03T09:00:46.218" v="319" actId="1076"/>
          <ac:spMkLst>
            <pc:docMk/>
            <pc:sldMk cId="82203177" sldId="383"/>
            <ac:spMk id="3" creationId="{5C980469-8DA9-9BB5-B8A8-9EEBFBF353E9}"/>
          </ac:spMkLst>
        </pc:spChg>
      </pc:sldChg>
      <pc:sldChg chg="ord">
        <pc:chgData name="太志 湊" userId="883a6ae3-d0f5-4b81-937b-64b15984eb66" providerId="ADAL" clId="{E8389051-018C-406E-BEE0-F9BD0A109BA7}" dt="2024-07-03T09:07:09.615" v="607"/>
        <pc:sldMkLst>
          <pc:docMk/>
          <pc:sldMk cId="262364610" sldId="385"/>
        </pc:sldMkLst>
      </pc:sldChg>
      <pc:sldChg chg="addSp delSp modSp mod ord">
        <pc:chgData name="太志 湊" userId="883a6ae3-d0f5-4b81-937b-64b15984eb66" providerId="ADAL" clId="{E8389051-018C-406E-BEE0-F9BD0A109BA7}" dt="2024-07-03T09:12:26.478" v="741" actId="20577"/>
        <pc:sldMkLst>
          <pc:docMk/>
          <pc:sldMk cId="2423218330" sldId="386"/>
        </pc:sldMkLst>
        <pc:spChg chg="del">
          <ac:chgData name="太志 湊" userId="883a6ae3-d0f5-4b81-937b-64b15984eb66" providerId="ADAL" clId="{E8389051-018C-406E-BEE0-F9BD0A109BA7}" dt="2024-07-03T09:05:30.913" v="526" actId="478"/>
          <ac:spMkLst>
            <pc:docMk/>
            <pc:sldMk cId="2423218330" sldId="386"/>
            <ac:spMk id="5" creationId="{E7FD81B0-3D88-3366-0F2D-409975879758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6" creationId="{EF81BF11-00C2-3266-43DC-34E0D2592176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7" creationId="{4EF6F1D8-5D79-4587-5826-A5A2A4CD9006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8" creationId="{3E062592-7B2C-5FF1-4E45-B10693D51D7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9" creationId="{84EAC3C1-319C-0EBE-F934-597C5F9EBC8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0" creationId="{195F75BC-700A-72DF-0575-41518D0DBECA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1" creationId="{D7E14609-E314-145B-D743-FB317D7B14A1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2" creationId="{C70CBC9F-C15B-D562-C301-D1B6F7171968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3" creationId="{24649985-9D50-69AE-1958-CD5A4149809E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4" creationId="{964D8DA4-BFDB-959F-5635-61136C8DCC5B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5" creationId="{9049D986-B6A4-720C-C004-FDD539B8175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6" creationId="{FC4206A6-C736-3CB5-86B8-886C4F288198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7" creationId="{C5F81859-9C22-E038-2DE2-9630642AE7E8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28" creationId="{668AF8B8-AB2A-93B3-3177-3A4854D78FC7}"/>
          </ac:spMkLst>
        </pc:spChg>
        <pc:spChg chg="mod">
          <ac:chgData name="太志 湊" userId="883a6ae3-d0f5-4b81-937b-64b15984eb66" providerId="ADAL" clId="{E8389051-018C-406E-BEE0-F9BD0A109BA7}" dt="2024-07-03T09:09:07.499" v="616" actId="1076"/>
          <ac:spMkLst>
            <pc:docMk/>
            <pc:sldMk cId="2423218330" sldId="386"/>
            <ac:spMk id="31" creationId="{BA42A979-975D-E769-24E9-789B23D10B1C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33" creationId="{8FCDB457-24DE-3439-751A-884F1C9E6A0A}"/>
          </ac:spMkLst>
        </pc:spChg>
        <pc:spChg chg="mod">
          <ac:chgData name="太志 湊" userId="883a6ae3-d0f5-4b81-937b-64b15984eb66" providerId="ADAL" clId="{E8389051-018C-406E-BEE0-F9BD0A109BA7}" dt="2024-07-03T09:09:07.499" v="616" actId="1076"/>
          <ac:spMkLst>
            <pc:docMk/>
            <pc:sldMk cId="2423218330" sldId="386"/>
            <ac:spMk id="54" creationId="{54A7331D-E053-E87D-F435-4105A33A8866}"/>
          </ac:spMkLst>
        </pc:spChg>
        <pc:spChg chg="del">
          <ac:chgData name="太志 湊" userId="883a6ae3-d0f5-4b81-937b-64b15984eb66" providerId="ADAL" clId="{E8389051-018C-406E-BEE0-F9BD0A109BA7}" dt="2024-07-03T09:05:30.913" v="526" actId="478"/>
          <ac:spMkLst>
            <pc:docMk/>
            <pc:sldMk cId="2423218330" sldId="386"/>
            <ac:spMk id="55" creationId="{6E19F424-457E-2D23-9E0B-28E510FDCEF7}"/>
          </ac:spMkLst>
        </pc:spChg>
        <pc:spChg chg="mod">
          <ac:chgData name="太志 湊" userId="883a6ae3-d0f5-4b81-937b-64b15984eb66" providerId="ADAL" clId="{E8389051-018C-406E-BEE0-F9BD0A109BA7}" dt="2024-07-03T09:09:07.499" v="616" actId="1076"/>
          <ac:spMkLst>
            <pc:docMk/>
            <pc:sldMk cId="2423218330" sldId="386"/>
            <ac:spMk id="56" creationId="{2358FA30-C0E3-9ED0-924F-04B9604DA65B}"/>
          </ac:spMkLst>
        </pc:spChg>
        <pc:spChg chg="add mod">
          <ac:chgData name="太志 湊" userId="883a6ae3-d0f5-4b81-937b-64b15984eb66" providerId="ADAL" clId="{E8389051-018C-406E-BEE0-F9BD0A109BA7}" dt="2024-07-03T09:12:02.503" v="721" actId="1076"/>
          <ac:spMkLst>
            <pc:docMk/>
            <pc:sldMk cId="2423218330" sldId="386"/>
            <ac:spMk id="61" creationId="{1F9A9961-A538-7D86-45A9-19594401A862}"/>
          </ac:spMkLst>
        </pc:spChg>
        <pc:spChg chg="add mod">
          <ac:chgData name="太志 湊" userId="883a6ae3-d0f5-4b81-937b-64b15984eb66" providerId="ADAL" clId="{E8389051-018C-406E-BEE0-F9BD0A109BA7}" dt="2024-07-03T09:11:55.365" v="718" actId="1076"/>
          <ac:spMkLst>
            <pc:docMk/>
            <pc:sldMk cId="2423218330" sldId="386"/>
            <ac:spMk id="63" creationId="{2901D9BF-A73A-7355-7C91-0D78287A8287}"/>
          </ac:spMkLst>
        </pc:spChg>
        <pc:spChg chg="add mod">
          <ac:chgData name="太志 湊" userId="883a6ae3-d0f5-4b81-937b-64b15984eb66" providerId="ADAL" clId="{E8389051-018C-406E-BEE0-F9BD0A109BA7}" dt="2024-07-03T09:12:26.478" v="741" actId="20577"/>
          <ac:spMkLst>
            <pc:docMk/>
            <pc:sldMk cId="2423218330" sldId="386"/>
            <ac:spMk id="65" creationId="{FCAD4967-FF13-FEEF-FF53-6D0437BD75F4}"/>
          </ac:spMkLst>
        </pc:spChg>
        <pc:spChg chg="mod">
          <ac:chgData name="太志 湊" userId="883a6ae3-d0f5-4b81-937b-64b15984eb66" providerId="ADAL" clId="{E8389051-018C-406E-BEE0-F9BD0A109BA7}" dt="2024-07-03T09:09:07.499" v="616" actId="1076"/>
          <ac:spMkLst>
            <pc:docMk/>
            <pc:sldMk cId="2423218330" sldId="386"/>
            <ac:spMk id="66" creationId="{9C77E91F-8ADF-1AD7-52BE-3926AC94A4EE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96" creationId="{84106893-3B06-FD0F-1776-E5BA839BCA2F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97" creationId="{FEA4C3E2-1ECD-C197-A097-6B7F0D4DBF4C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98" creationId="{85413D79-CF3E-D8CC-3EB4-CC9635AB304A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99" creationId="{3559C056-40BA-0AB2-2324-D654B035740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0" creationId="{713DA317-BD13-F322-C0D1-781073A0580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1" creationId="{826070D9-F3AE-8BF0-119C-1767A3D437E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2" creationId="{75A5299B-6D7A-3615-E2A7-B4005D1F501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3" creationId="{A08081ED-A1F1-0434-CD0E-2B3C19E5758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4" creationId="{5914E1A2-3088-8B86-F9C5-71DFDEE69C7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5" creationId="{1F0AD86C-E01B-08BD-1DB8-FD7B9523CC4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6" creationId="{321F28CC-40E0-9EC1-ED85-920F58E441A3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7" creationId="{291632D0-5BE7-28F9-903C-095B7B506805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09" creationId="{EEB46516-DE23-3E3A-F9EB-6C22D70B774A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1" creationId="{D0B585F7-4A56-CFCB-EC73-4045305DC17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2" creationId="{1BD54F21-6913-844D-8FFC-72595318A805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3" creationId="{03C8EDE5-A0FB-E5AE-B312-2DB2A0AC0B9A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4" creationId="{2E5BC146-E5F9-5854-9090-4A60DAD43DB0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5" creationId="{72DF8253-F95D-8E9B-DE7A-71EC3603A52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6" creationId="{6CD93861-820B-3CF4-19B8-D25C2557677B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7" creationId="{E097C6A4-4481-5F83-08EE-FB4D61B163A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8" creationId="{966A8429-CF64-2444-20DE-4B0896EECE7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29" creationId="{534E2228-C570-0F25-7697-8384F6D3294C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30" creationId="{6D14E6C4-7615-A519-F055-3EF3C1BA1010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31" creationId="{FD6E1536-C7DD-7109-BC46-4E5818AD3F54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32" creationId="{B086349F-274E-79BA-D75C-27E4813F2E8A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34" creationId="{8F481D51-32D7-79EE-4673-CC5E734C0B21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46" creationId="{266D2A27-9957-93F5-8E6B-2640024B77E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47" creationId="{DD4F6F39-A0A9-EF0D-300A-FE8FC007CD96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48" creationId="{0716F2AE-5355-0822-1F38-583D0415F36B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49" creationId="{CB3E0EBD-06F4-572E-E091-D98A8AB06D7E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0" creationId="{280D73CF-23DC-036C-2FA0-1222DF9D605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1" creationId="{966E395C-05FF-6FF6-D9CB-4573246A7C8C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2" creationId="{48FC64AE-137D-99F0-C558-F39057D124B3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3" creationId="{717DD317-A520-9DC0-C2EB-42723A0B2E1D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4" creationId="{8B3FE0DF-9ECD-0442-4372-4065B0BF1A63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5" creationId="{7C685D2E-A1BB-91DB-D73D-AE75EE72B305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6" creationId="{31D298C7-1F4A-574F-726D-4104312E14D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7" creationId="{2726C35A-138A-8993-CE4D-D34CB6B8A78D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59" creationId="{67D79CD0-75BF-B8AA-3743-0A9AB579C750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62" creationId="{BDD1E125-924C-A3FA-3FE7-42DF2BCB3BEC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63" creationId="{1760EC2F-1052-7C8E-46E0-CFBD6696C4F9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64" creationId="{DCFB5B81-7A70-4CB5-2C2F-DDAF11DC1BD7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65" creationId="{A8619A59-0552-9838-9A0F-DAC04980E8F8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67" creationId="{1DCAECA5-AEEA-AACC-9093-717CD0162145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68" creationId="{28AA6419-15AA-2F4A-7658-52FA802A33B5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69" creationId="{541DF74C-4D29-21AD-DA2E-36DA9EA4EB71}"/>
          </ac:spMkLst>
        </pc:spChg>
        <pc:spChg chg="mod">
          <ac:chgData name="太志 湊" userId="883a6ae3-d0f5-4b81-937b-64b15984eb66" providerId="ADAL" clId="{E8389051-018C-406E-BEE0-F9BD0A109BA7}" dt="2024-07-03T09:09:07.499" v="616" actId="1076"/>
          <ac:spMkLst>
            <pc:docMk/>
            <pc:sldMk cId="2423218330" sldId="386"/>
            <ac:spMk id="170" creationId="{6634A953-D547-3D62-C2AA-CC5E08D40409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71" creationId="{7C03C53F-C2D1-D7C1-3A65-D93E8737E27F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73" creationId="{B2F79651-554C-FAA9-96B8-0710D92A93CD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74" creationId="{4AEF5286-15CE-274C-30F8-765D44F99C62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75" creationId="{38647986-69C5-DB48-6F4D-21793927980F}"/>
          </ac:spMkLst>
        </pc:spChg>
        <pc:spChg chg="mod">
          <ac:chgData name="太志 湊" userId="883a6ae3-d0f5-4b81-937b-64b15984eb66" providerId="ADAL" clId="{E8389051-018C-406E-BEE0-F9BD0A109BA7}" dt="2024-07-03T09:08:46.090" v="612" actId="164"/>
          <ac:spMkLst>
            <pc:docMk/>
            <pc:sldMk cId="2423218330" sldId="386"/>
            <ac:spMk id="176" creationId="{A018005B-658E-72D2-5638-78B2A88CFBE2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79" creationId="{3627A2BE-A6DF-3265-3F0F-276A73B676CF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80" creationId="{3E718BA7-4C14-978E-A6BF-E36B20ED10B0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81" creationId="{86576977-FD0F-532F-4014-5826EF6829CE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82" creationId="{3F7894A0-0D42-0367-E316-33787738A574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83" creationId="{8B8284E9-3BBA-24E2-C820-EE3F0810AF3E}"/>
          </ac:spMkLst>
        </pc:spChg>
        <pc:spChg chg="del">
          <ac:chgData name="太志 湊" userId="883a6ae3-d0f5-4b81-937b-64b15984eb66" providerId="ADAL" clId="{E8389051-018C-406E-BEE0-F9BD0A109BA7}" dt="2024-07-03T09:07:46.812" v="608" actId="478"/>
          <ac:spMkLst>
            <pc:docMk/>
            <pc:sldMk cId="2423218330" sldId="386"/>
            <ac:spMk id="184" creationId="{19D755F2-BA40-92BF-ACA1-B2B3410D2CDC}"/>
          </ac:spMkLst>
        </pc:spChg>
        <pc:grpChg chg="add mod">
          <ac:chgData name="太志 湊" userId="883a6ae3-d0f5-4b81-937b-64b15984eb66" providerId="ADAL" clId="{E8389051-018C-406E-BEE0-F9BD0A109BA7}" dt="2024-07-03T09:11:15.446" v="657" actId="1076"/>
          <ac:grpSpMkLst>
            <pc:docMk/>
            <pc:sldMk cId="2423218330" sldId="386"/>
            <ac:grpSpMk id="4" creationId="{2796C33B-429E-1546-A8DB-4423FA348104}"/>
          </ac:grpSpMkLst>
        </pc:grpChg>
        <pc:grpChg chg="del">
          <ac:chgData name="太志 湊" userId="883a6ae3-d0f5-4b81-937b-64b15984eb66" providerId="ADAL" clId="{E8389051-018C-406E-BEE0-F9BD0A109BA7}" dt="2024-07-03T09:07:46.812" v="608" actId="478"/>
          <ac:grpSpMkLst>
            <pc:docMk/>
            <pc:sldMk cId="2423218330" sldId="386"/>
            <ac:grpSpMk id="60" creationId="{5630E02F-34E2-4601-2A34-66FC692335C2}"/>
          </ac:grpSpMkLst>
        </pc:grp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7" creationId="{569DDF8E-563C-235E-60A6-04E49358531E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8" creationId="{0256068E-DB64-C040-E027-15B8B0443EB5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" creationId="{52146976-A21F-B967-58D6-BE844EECF1E7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0" creationId="{A5045E71-AD5F-8617-0AA8-B4902458B4B0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" creationId="{51BBC595-D141-4F2A-12E0-C79F079D96ED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2" creationId="{79B62D09-52A3-DCA2-7AE4-97D42374B4C2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" creationId="{C1FEC102-5300-E926-6F39-F3707EC58A15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" creationId="{E8DDE364-8166-3080-DF96-547DEC1CF5C9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5" creationId="{C91B4125-0F27-D0A5-6F56-3B9B2E47B0A9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6" creationId="{DC794075-A49B-2D8E-751E-472CF7FB1710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29" creationId="{41E5C5CC-BCAB-553E-70B6-CFDE7EF64481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30" creationId="{6C6BEA68-1757-DB46-B439-EE94A2A6F2E3}"/>
          </ac:cxnSpMkLst>
        </pc:cxnChg>
        <pc:cxnChg chg="mod">
          <ac:chgData name="太志 湊" userId="883a6ae3-d0f5-4b81-937b-64b15984eb66" providerId="ADAL" clId="{E8389051-018C-406E-BEE0-F9BD0A109BA7}" dt="2024-07-03T09:09:07.499" v="616" actId="1076"/>
          <ac:cxnSpMkLst>
            <pc:docMk/>
            <pc:sldMk cId="2423218330" sldId="386"/>
            <ac:cxnSpMk id="32" creationId="{2B01B1E2-8EBF-06CE-F617-55D20514BF99}"/>
          </ac:cxnSpMkLst>
        </pc:cxnChg>
        <pc:cxnChg chg="mod">
          <ac:chgData name="太志 湊" userId="883a6ae3-d0f5-4b81-937b-64b15984eb66" providerId="ADAL" clId="{E8389051-018C-406E-BEE0-F9BD0A109BA7}" dt="2024-07-03T09:09:07.499" v="616" actId="1076"/>
          <ac:cxnSpMkLst>
            <pc:docMk/>
            <pc:sldMk cId="2423218330" sldId="386"/>
            <ac:cxnSpMk id="62" creationId="{A2DBAFE7-BDAD-ED89-726A-739159457B69}"/>
          </ac:cxnSpMkLst>
        </pc:cxnChg>
        <pc:cxnChg chg="mod">
          <ac:chgData name="太志 湊" userId="883a6ae3-d0f5-4b81-937b-64b15984eb66" providerId="ADAL" clId="{E8389051-018C-406E-BEE0-F9BD0A109BA7}" dt="2024-07-03T09:09:07.499" v="616" actId="1076"/>
          <ac:cxnSpMkLst>
            <pc:docMk/>
            <pc:sldMk cId="2423218330" sldId="386"/>
            <ac:cxnSpMk id="67" creationId="{B0E99339-2701-D258-A085-A3FBD4EA27F1}"/>
          </ac:cxnSpMkLst>
        </pc:cxnChg>
        <pc:cxnChg chg="mod">
          <ac:chgData name="太志 湊" userId="883a6ae3-d0f5-4b81-937b-64b15984eb66" providerId="ADAL" clId="{E8389051-018C-406E-BEE0-F9BD0A109BA7}" dt="2024-07-03T09:09:07.499" v="616" actId="1076"/>
          <ac:cxnSpMkLst>
            <pc:docMk/>
            <pc:sldMk cId="2423218330" sldId="386"/>
            <ac:cxnSpMk id="69" creationId="{7C264F84-7194-C1EE-36E5-2D0255668542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86" creationId="{4E02093F-7E4B-E422-FBE2-734A76D048E7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87" creationId="{911230C9-09EB-79D7-6BD7-23807C98C486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88" creationId="{2F36F577-1F55-F603-6877-48DC950964E9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89" creationId="{86AD3423-E076-6EC0-9A8A-FAD9B09DE8F6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0" creationId="{58C03426-6FB1-FF14-A0B6-3276D5BA348A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1" creationId="{94C84AB6-978A-33EE-F523-FAC8B54D5981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2" creationId="{B69DD1ED-29B4-9BED-F202-81C4F372038D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3" creationId="{EB62639F-6820-FD48-714C-6810685F9C90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4" creationId="{96BADDCB-EB4C-5154-82A8-BABD72DD28D3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95" creationId="{A3783B9E-6D99-5FC7-BB1F-632EB4E19568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08" creationId="{D61521FF-4396-95FF-BC9A-6E83A721EE5E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0" creationId="{CF2C727E-9FCA-F425-C228-4A682C29D186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1" creationId="{B91E3587-EBDE-0382-3750-FCBA508D6EB4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2" creationId="{E1E54C7A-C1E1-FEF8-9A04-E41D298A5D58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3" creationId="{17D5314C-03B1-53CF-E4FD-2DF4122A9C1E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4" creationId="{E9E94A0E-C6C0-FF79-7197-1B0B78D02B2A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5" creationId="{384DF426-CB3E-D259-075C-4A0C9D9A3920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6" creationId="{9AD23D2C-730A-304F-D9E1-B0CA81241CA3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7" creationId="{B233FC36-98DD-E479-254C-FE6EB4555CA3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8" creationId="{74A2367F-57EA-C1E0-A033-1D1C4809406F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19" creationId="{E9BB06E1-9E08-6BB5-DA3F-BA8C3269E83E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20" creationId="{CD7DCEDB-F146-E1AC-06EE-B9C4ECEA97E8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3" creationId="{14154A37-C3FD-8DA3-B155-AB3D864366DE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5" creationId="{02720947-B33C-E2E2-A2C6-3D703BC95D26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6" creationId="{98D938F0-ED9E-B3A7-800C-06FA741A0537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7" creationId="{05CA2299-F8BE-0A36-B907-3C25D74C1FC5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8" creationId="{7C5795F3-295B-8EFB-2F29-D0458196FA1A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39" creationId="{5327E8C4-9189-4F11-2268-EE692C5948D8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0" creationId="{DC700D75-3638-167D-6FC8-1A5AB9BBCD69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1" creationId="{EB46DF9E-33D2-E446-63DD-884AF75DF240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2" creationId="{E87D5AD8-961C-5F26-2A91-184DBE7A34D3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3" creationId="{78F4D536-4F63-5DE2-F434-CA83CF957B31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4" creationId="{3FA5A263-D5A4-9683-407F-DE00FA168956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45" creationId="{191FA1D6-EE59-76A2-4CC7-74F5001968D5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58" creationId="{BD7A3BD7-4893-A446-4131-5CD4DA2E5E99}"/>
          </ac:cxnSpMkLst>
        </pc:cxnChg>
        <pc:cxnChg chg="mod">
          <ac:chgData name="太志 湊" userId="883a6ae3-d0f5-4b81-937b-64b15984eb66" providerId="ADAL" clId="{E8389051-018C-406E-BEE0-F9BD0A109BA7}" dt="2024-07-03T09:08:46.090" v="612" actId="164"/>
          <ac:cxnSpMkLst>
            <pc:docMk/>
            <pc:sldMk cId="2423218330" sldId="386"/>
            <ac:cxnSpMk id="160" creationId="{C5D6A389-D4BF-A8AA-1384-B0E5412B337F}"/>
          </ac:cxnSpMkLst>
        </pc:cxnChg>
      </pc:sldChg>
      <pc:sldChg chg="addSp delSp modSp mod addAnim delAnim">
        <pc:chgData name="太志 湊" userId="883a6ae3-d0f5-4b81-937b-64b15984eb66" providerId="ADAL" clId="{E8389051-018C-406E-BEE0-F9BD0A109BA7}" dt="2024-07-03T10:55:05.171" v="1276" actId="962"/>
        <pc:sldMkLst>
          <pc:docMk/>
          <pc:sldMk cId="3432055044" sldId="387"/>
        </pc:sldMkLst>
        <pc:spChg chg="del">
          <ac:chgData name="太志 湊" userId="883a6ae3-d0f5-4b81-937b-64b15984eb66" providerId="ADAL" clId="{E8389051-018C-406E-BEE0-F9BD0A109BA7}" dt="2024-07-03T09:14:49.358" v="765" actId="478"/>
          <ac:spMkLst>
            <pc:docMk/>
            <pc:sldMk cId="3432055044" sldId="387"/>
            <ac:spMk id="2" creationId="{94E199FF-00A9-DC74-1906-91361CC387D9}"/>
          </ac:spMkLst>
        </pc:spChg>
        <pc:spChg chg="mod">
          <ac:chgData name="太志 湊" userId="883a6ae3-d0f5-4b81-937b-64b15984eb66" providerId="ADAL" clId="{E8389051-018C-406E-BEE0-F9BD0A109BA7}" dt="2024-07-03T09:15:31.728" v="779" actId="1076"/>
          <ac:spMkLst>
            <pc:docMk/>
            <pc:sldMk cId="3432055044" sldId="387"/>
            <ac:spMk id="5" creationId="{E8D51D46-C09B-DF9B-C18B-5977C4AC4249}"/>
          </ac:spMkLst>
        </pc:spChg>
        <pc:spChg chg="del">
          <ac:chgData name="太志 湊" userId="883a6ae3-d0f5-4b81-937b-64b15984eb66" providerId="ADAL" clId="{E8389051-018C-406E-BEE0-F9BD0A109BA7}" dt="2024-07-03T09:14:43.926" v="763" actId="478"/>
          <ac:spMkLst>
            <pc:docMk/>
            <pc:sldMk cId="3432055044" sldId="387"/>
            <ac:spMk id="7" creationId="{2B164EB1-7B81-000F-CA6B-7F0C7BF9B8CD}"/>
          </ac:spMkLst>
        </pc:spChg>
        <pc:spChg chg="mod">
          <ac:chgData name="太志 湊" userId="883a6ae3-d0f5-4b81-937b-64b15984eb66" providerId="ADAL" clId="{E8389051-018C-406E-BEE0-F9BD0A109BA7}" dt="2024-07-03T09:16:15.032" v="862" actId="20577"/>
          <ac:spMkLst>
            <pc:docMk/>
            <pc:sldMk cId="3432055044" sldId="387"/>
            <ac:spMk id="8" creationId="{52AC30EE-A2C2-830B-77CB-EB41ED8D2001}"/>
          </ac:spMkLst>
        </pc:spChg>
        <pc:spChg chg="mod">
          <ac:chgData name="太志 湊" userId="883a6ae3-d0f5-4b81-937b-64b15984eb66" providerId="ADAL" clId="{E8389051-018C-406E-BEE0-F9BD0A109BA7}" dt="2024-07-03T09:16:05.221" v="848" actId="1076"/>
          <ac:spMkLst>
            <pc:docMk/>
            <pc:sldMk cId="3432055044" sldId="387"/>
            <ac:spMk id="9" creationId="{EF45E5CA-A4A4-FFF3-6282-6CFA6281FCCA}"/>
          </ac:spMkLst>
        </pc:spChg>
        <pc:spChg chg="del">
          <ac:chgData name="太志 湊" userId="883a6ae3-d0f5-4b81-937b-64b15984eb66" providerId="ADAL" clId="{E8389051-018C-406E-BEE0-F9BD0A109BA7}" dt="2024-07-03T09:14:49.358" v="765" actId="478"/>
          <ac:spMkLst>
            <pc:docMk/>
            <pc:sldMk cId="3432055044" sldId="387"/>
            <ac:spMk id="11" creationId="{1537C75D-F6B2-BDC4-40A9-7A86523AE810}"/>
          </ac:spMkLst>
        </pc:spChg>
        <pc:spChg chg="mod">
          <ac:chgData name="太志 湊" userId="883a6ae3-d0f5-4b81-937b-64b15984eb66" providerId="ADAL" clId="{E8389051-018C-406E-BEE0-F9BD0A109BA7}" dt="2024-07-03T09:16:36.850" v="892" actId="1076"/>
          <ac:spMkLst>
            <pc:docMk/>
            <pc:sldMk cId="3432055044" sldId="387"/>
            <ac:spMk id="12" creationId="{AE067B32-2CAD-8B1C-E2A5-09D0930B2F87}"/>
          </ac:spMkLst>
        </pc:spChg>
        <pc:spChg chg="del">
          <ac:chgData name="太志 湊" userId="883a6ae3-d0f5-4b81-937b-64b15984eb66" providerId="ADAL" clId="{E8389051-018C-406E-BEE0-F9BD0A109BA7}" dt="2024-07-03T09:14:49.358" v="765" actId="478"/>
          <ac:spMkLst>
            <pc:docMk/>
            <pc:sldMk cId="3432055044" sldId="387"/>
            <ac:spMk id="13" creationId="{C06C249C-DD97-6AA5-490A-1C133E226B46}"/>
          </ac:spMkLst>
        </pc:spChg>
        <pc:spChg chg="mod">
          <ac:chgData name="太志 湊" userId="883a6ae3-d0f5-4b81-937b-64b15984eb66" providerId="ADAL" clId="{E8389051-018C-406E-BEE0-F9BD0A109BA7}" dt="2024-07-03T09:16:43.508" v="893" actId="1076"/>
          <ac:spMkLst>
            <pc:docMk/>
            <pc:sldMk cId="3432055044" sldId="387"/>
            <ac:spMk id="16" creationId="{ADDA5FC1-92C3-C006-A286-4B1A90D55854}"/>
          </ac:spMkLst>
        </pc:spChg>
        <pc:spChg chg="mod">
          <ac:chgData name="太志 湊" userId="883a6ae3-d0f5-4b81-937b-64b15984eb66" providerId="ADAL" clId="{E8389051-018C-406E-BEE0-F9BD0A109BA7}" dt="2024-07-03T09:15:17.128" v="774" actId="1076"/>
          <ac:spMkLst>
            <pc:docMk/>
            <pc:sldMk cId="3432055044" sldId="387"/>
            <ac:spMk id="19" creationId="{D52E8969-4636-3810-F057-A485CB672117}"/>
          </ac:spMkLst>
        </pc:spChg>
        <pc:spChg chg="add del">
          <ac:chgData name="太志 湊" userId="883a6ae3-d0f5-4b81-937b-64b15984eb66" providerId="ADAL" clId="{E8389051-018C-406E-BEE0-F9BD0A109BA7}" dt="2024-07-03T09:14:57.553" v="769" actId="478"/>
          <ac:spMkLst>
            <pc:docMk/>
            <pc:sldMk cId="3432055044" sldId="387"/>
            <ac:spMk id="21" creationId="{4E3438B7-6B1E-127B-47F7-E99C0B6A8C9B}"/>
          </ac:spMkLst>
        </pc:spChg>
        <pc:spChg chg="mod">
          <ac:chgData name="太志 湊" userId="883a6ae3-d0f5-4b81-937b-64b15984eb66" providerId="ADAL" clId="{E8389051-018C-406E-BEE0-F9BD0A109BA7}" dt="2024-07-03T09:16:29.574" v="890" actId="1076"/>
          <ac:spMkLst>
            <pc:docMk/>
            <pc:sldMk cId="3432055044" sldId="387"/>
            <ac:spMk id="26" creationId="{24BE483B-EE49-8760-E017-2DB5E490429E}"/>
          </ac:spMkLst>
        </pc:spChg>
        <pc:spChg chg="del">
          <ac:chgData name="太志 湊" userId="883a6ae3-d0f5-4b81-937b-64b15984eb66" providerId="ADAL" clId="{E8389051-018C-406E-BEE0-F9BD0A109BA7}" dt="2024-07-03T09:14:49.358" v="765" actId="478"/>
          <ac:spMkLst>
            <pc:docMk/>
            <pc:sldMk cId="3432055044" sldId="387"/>
            <ac:spMk id="28" creationId="{43C94008-F208-1EE1-8373-762EB825F996}"/>
          </ac:spMkLst>
        </pc:spChg>
        <pc:spChg chg="mod">
          <ac:chgData name="太志 湊" userId="883a6ae3-d0f5-4b81-937b-64b15984eb66" providerId="ADAL" clId="{E8389051-018C-406E-BEE0-F9BD0A109BA7}" dt="2024-07-03T09:16:33.887" v="891" actId="1076"/>
          <ac:spMkLst>
            <pc:docMk/>
            <pc:sldMk cId="3432055044" sldId="387"/>
            <ac:spMk id="30" creationId="{DF7F2597-01BC-ECD8-2D52-53DFC204EDD6}"/>
          </ac:spMkLst>
        </pc:spChg>
        <pc:spChg chg="del">
          <ac:chgData name="太志 湊" userId="883a6ae3-d0f5-4b81-937b-64b15984eb66" providerId="ADAL" clId="{E8389051-018C-406E-BEE0-F9BD0A109BA7}" dt="2024-07-03T09:14:49.358" v="765" actId="478"/>
          <ac:spMkLst>
            <pc:docMk/>
            <pc:sldMk cId="3432055044" sldId="387"/>
            <ac:spMk id="37" creationId="{555D1A95-71A7-E165-E2CD-4F4D1F02C23C}"/>
          </ac:spMkLst>
        </pc:spChg>
        <pc:picChg chg="del mod">
          <ac:chgData name="太志 湊" userId="883a6ae3-d0f5-4b81-937b-64b15984eb66" providerId="ADAL" clId="{E8389051-018C-406E-BEE0-F9BD0A109BA7}" dt="2024-07-03T09:14:03.743" v="750" actId="478"/>
          <ac:picMkLst>
            <pc:docMk/>
            <pc:sldMk cId="3432055044" sldId="387"/>
            <ac:picMk id="4" creationId="{9FB9F17C-53FC-200D-05C7-3C2C5E03EEBA}"/>
          </ac:picMkLst>
        </pc:picChg>
        <pc:picChg chg="del">
          <ac:chgData name="太志 湊" userId="883a6ae3-d0f5-4b81-937b-64b15984eb66" providerId="ADAL" clId="{E8389051-018C-406E-BEE0-F9BD0A109BA7}" dt="2024-07-03T09:14:50.608" v="766" actId="478"/>
          <ac:picMkLst>
            <pc:docMk/>
            <pc:sldMk cId="3432055044" sldId="387"/>
            <ac:picMk id="6" creationId="{4AC4A153-5676-6F90-0242-43C875022D48}"/>
          </ac:picMkLst>
        </pc:picChg>
        <pc:picChg chg="mod">
          <ac:chgData name="太志 湊" userId="883a6ae3-d0f5-4b81-937b-64b15984eb66" providerId="ADAL" clId="{E8389051-018C-406E-BEE0-F9BD0A109BA7}" dt="2024-07-03T10:55:05.171" v="1276" actId="962"/>
          <ac:picMkLst>
            <pc:docMk/>
            <pc:sldMk cId="3432055044" sldId="387"/>
            <ac:picMk id="10" creationId="{83B3BA35-0460-99B6-DE70-B7315D8C2975}"/>
          </ac:picMkLst>
        </pc:picChg>
        <pc:picChg chg="add mod ord modCrop">
          <ac:chgData name="太志 湊" userId="883a6ae3-d0f5-4b81-937b-64b15984eb66" providerId="ADAL" clId="{E8389051-018C-406E-BEE0-F9BD0A109BA7}" dt="2024-07-03T09:16:01.287" v="847" actId="1076"/>
          <ac:picMkLst>
            <pc:docMk/>
            <pc:sldMk cId="3432055044" sldId="387"/>
            <ac:picMk id="14" creationId="{C6D9933D-CFB8-9D0C-7A77-B248DDC4EA1C}"/>
          </ac:picMkLst>
        </pc:picChg>
        <pc:picChg chg="add del">
          <ac:chgData name="太志 湊" userId="883a6ae3-d0f5-4b81-937b-64b15984eb66" providerId="ADAL" clId="{E8389051-018C-406E-BEE0-F9BD0A109BA7}" dt="2024-07-03T09:14:45.916" v="764" actId="478"/>
          <ac:picMkLst>
            <pc:docMk/>
            <pc:sldMk cId="3432055044" sldId="387"/>
            <ac:picMk id="15" creationId="{4C9B5F65-265F-5A50-54F1-AA0E23CB17DE}"/>
          </ac:picMkLst>
        </pc:picChg>
        <pc:picChg chg="mod">
          <ac:chgData name="太志 湊" userId="883a6ae3-d0f5-4b81-937b-64b15984eb66" providerId="ADAL" clId="{E8389051-018C-406E-BEE0-F9BD0A109BA7}" dt="2024-07-03T09:16:25.045" v="889" actId="1076"/>
          <ac:picMkLst>
            <pc:docMk/>
            <pc:sldMk cId="3432055044" sldId="387"/>
            <ac:picMk id="17" creationId="{B29330C8-9A71-D5C6-6E21-F94E60DAA8EA}"/>
          </ac:picMkLst>
        </pc:picChg>
        <pc:picChg chg="add del">
          <ac:chgData name="太志 湊" userId="883a6ae3-d0f5-4b81-937b-64b15984eb66" providerId="ADAL" clId="{E8389051-018C-406E-BEE0-F9BD0A109BA7}" dt="2024-07-03T09:14:39.977" v="761" actId="478"/>
          <ac:picMkLst>
            <pc:docMk/>
            <pc:sldMk cId="3432055044" sldId="387"/>
            <ac:picMk id="20" creationId="{BCEA2602-1BAA-6E0C-F937-75B1018A00DA}"/>
          </ac:picMkLst>
        </pc:picChg>
        <pc:cxnChg chg="mod">
          <ac:chgData name="太志 湊" userId="883a6ae3-d0f5-4b81-937b-64b15984eb66" providerId="ADAL" clId="{E8389051-018C-406E-BEE0-F9BD0A109BA7}" dt="2024-07-03T09:16:33.887" v="891" actId="1076"/>
          <ac:cxnSpMkLst>
            <pc:docMk/>
            <pc:sldMk cId="3432055044" sldId="387"/>
            <ac:cxnSpMk id="22" creationId="{7604AC48-5F28-DB5E-627B-7D7672A1EB4D}"/>
          </ac:cxnSpMkLst>
        </pc:cxnChg>
        <pc:cxnChg chg="mod">
          <ac:chgData name="太志 湊" userId="883a6ae3-d0f5-4b81-937b-64b15984eb66" providerId="ADAL" clId="{E8389051-018C-406E-BEE0-F9BD0A109BA7}" dt="2024-07-03T09:16:01.253" v="846" actId="1076"/>
          <ac:cxnSpMkLst>
            <pc:docMk/>
            <pc:sldMk cId="3432055044" sldId="387"/>
            <ac:cxnSpMk id="23" creationId="{EBE2FF9D-7DCF-564A-9DF5-83B762C3DF38}"/>
          </ac:cxnSpMkLst>
        </pc:cxnChg>
        <pc:cxnChg chg="mod">
          <ac:chgData name="太志 湊" userId="883a6ae3-d0f5-4b81-937b-64b15984eb66" providerId="ADAL" clId="{E8389051-018C-406E-BEE0-F9BD0A109BA7}" dt="2024-07-03T09:16:29.574" v="890" actId="1076"/>
          <ac:cxnSpMkLst>
            <pc:docMk/>
            <pc:sldMk cId="3432055044" sldId="387"/>
            <ac:cxnSpMk id="24" creationId="{5A39AF2F-70BD-D950-D41B-583229338FEB}"/>
          </ac:cxnSpMkLst>
        </pc:cxnChg>
        <pc:cxnChg chg="del">
          <ac:chgData name="太志 湊" userId="883a6ae3-d0f5-4b81-937b-64b15984eb66" providerId="ADAL" clId="{E8389051-018C-406E-BEE0-F9BD0A109BA7}" dt="2024-07-03T09:14:41.938" v="762" actId="478"/>
          <ac:cxnSpMkLst>
            <pc:docMk/>
            <pc:sldMk cId="3432055044" sldId="387"/>
            <ac:cxnSpMk id="33" creationId="{72E33C13-774B-A692-FBA9-D2153A7522E6}"/>
          </ac:cxnSpMkLst>
        </pc:cxnChg>
      </pc:sldChg>
      <pc:sldChg chg="addSp delSp modSp mod">
        <pc:chgData name="太志 湊" userId="883a6ae3-d0f5-4b81-937b-64b15984eb66" providerId="ADAL" clId="{E8389051-018C-406E-BEE0-F9BD0A109BA7}" dt="2024-07-03T11:20:20.271" v="1545" actId="1076"/>
        <pc:sldMkLst>
          <pc:docMk/>
          <pc:sldMk cId="1688109278" sldId="389"/>
        </pc:sldMkLst>
        <pc:spChg chg="add mod">
          <ac:chgData name="太志 湊" userId="883a6ae3-d0f5-4b81-937b-64b15984eb66" providerId="ADAL" clId="{E8389051-018C-406E-BEE0-F9BD0A109BA7}" dt="2024-07-03T11:19:44.630" v="1543" actId="1076"/>
          <ac:spMkLst>
            <pc:docMk/>
            <pc:sldMk cId="1688109278" sldId="389"/>
            <ac:spMk id="3" creationId="{C204BB14-F55E-271F-4B57-849053E6EDC5}"/>
          </ac:spMkLst>
        </pc:spChg>
        <pc:spChg chg="mod">
          <ac:chgData name="太志 湊" userId="883a6ae3-d0f5-4b81-937b-64b15984eb66" providerId="ADAL" clId="{E8389051-018C-406E-BEE0-F9BD0A109BA7}" dt="2024-07-03T09:22:38.438" v="1101" actId="20577"/>
          <ac:spMkLst>
            <pc:docMk/>
            <pc:sldMk cId="1688109278" sldId="389"/>
            <ac:spMk id="4" creationId="{3E29A46A-5B54-B4ED-0E0B-84C3328EF15D}"/>
          </ac:spMkLst>
        </pc:spChg>
        <pc:spChg chg="del">
          <ac:chgData name="太志 湊" userId="883a6ae3-d0f5-4b81-937b-64b15984eb66" providerId="ADAL" clId="{E8389051-018C-406E-BEE0-F9BD0A109BA7}" dt="2024-07-03T09:23:02.569" v="1107" actId="478"/>
          <ac:spMkLst>
            <pc:docMk/>
            <pc:sldMk cId="1688109278" sldId="389"/>
            <ac:spMk id="5" creationId="{844F9D7F-4575-793B-EC5E-073CA1E4273B}"/>
          </ac:spMkLst>
        </pc:spChg>
        <pc:spChg chg="del">
          <ac:chgData name="太志 湊" userId="883a6ae3-d0f5-4b81-937b-64b15984eb66" providerId="ADAL" clId="{E8389051-018C-406E-BEE0-F9BD0A109BA7}" dt="2024-07-03T09:23:11.659" v="1110" actId="478"/>
          <ac:spMkLst>
            <pc:docMk/>
            <pc:sldMk cId="1688109278" sldId="389"/>
            <ac:spMk id="6" creationId="{B6C6A659-FA0F-7E82-4FD1-BD119C494524}"/>
          </ac:spMkLst>
        </pc:spChg>
        <pc:spChg chg="del">
          <ac:chgData name="太志 湊" userId="883a6ae3-d0f5-4b81-937b-64b15984eb66" providerId="ADAL" clId="{E8389051-018C-406E-BEE0-F9BD0A109BA7}" dt="2024-07-03T09:23:11.659" v="1110" actId="478"/>
          <ac:spMkLst>
            <pc:docMk/>
            <pc:sldMk cId="1688109278" sldId="389"/>
            <ac:spMk id="8" creationId="{640E9E70-C1BF-0986-752B-ABB14CCFA50F}"/>
          </ac:spMkLst>
        </pc:spChg>
        <pc:spChg chg="del">
          <ac:chgData name="太志 湊" userId="883a6ae3-d0f5-4b81-937b-64b15984eb66" providerId="ADAL" clId="{E8389051-018C-406E-BEE0-F9BD0A109BA7}" dt="2024-07-03T09:23:00.667" v="1106" actId="478"/>
          <ac:spMkLst>
            <pc:docMk/>
            <pc:sldMk cId="1688109278" sldId="389"/>
            <ac:spMk id="10" creationId="{935D80EB-EE84-0C7D-264E-D0AC11C05845}"/>
          </ac:spMkLst>
        </pc:spChg>
        <pc:spChg chg="del">
          <ac:chgData name="太志 湊" userId="883a6ae3-d0f5-4b81-937b-64b15984eb66" providerId="ADAL" clId="{E8389051-018C-406E-BEE0-F9BD0A109BA7}" dt="2024-07-03T09:23:07.544" v="1109" actId="478"/>
          <ac:spMkLst>
            <pc:docMk/>
            <pc:sldMk cId="1688109278" sldId="389"/>
            <ac:spMk id="11" creationId="{68EF5070-04F6-7DC0-2729-53232CD65315}"/>
          </ac:spMkLst>
        </pc:spChg>
        <pc:spChg chg="add del mod">
          <ac:chgData name="太志 湊" userId="883a6ae3-d0f5-4b81-937b-64b15984eb66" providerId="ADAL" clId="{E8389051-018C-406E-BEE0-F9BD0A109BA7}" dt="2024-07-03T11:18:24.221" v="1520" actId="478"/>
          <ac:spMkLst>
            <pc:docMk/>
            <pc:sldMk cId="1688109278" sldId="389"/>
            <ac:spMk id="12" creationId="{2F675440-8DF8-8B26-9214-01CDFA9D210C}"/>
          </ac:spMkLst>
        </pc:spChg>
        <pc:spChg chg="mod">
          <ac:chgData name="太志 湊" userId="883a6ae3-d0f5-4b81-937b-64b15984eb66" providerId="ADAL" clId="{E8389051-018C-406E-BEE0-F9BD0A109BA7}" dt="2024-07-03T09:06:42.241" v="605" actId="20577"/>
          <ac:spMkLst>
            <pc:docMk/>
            <pc:sldMk cId="1688109278" sldId="389"/>
            <ac:spMk id="13" creationId="{EFAC6AAD-7167-7145-4D70-076D390A53D2}"/>
          </ac:spMkLst>
        </pc:spChg>
        <pc:spChg chg="mod">
          <ac:chgData name="太志 湊" userId="883a6ae3-d0f5-4b81-937b-64b15984eb66" providerId="ADAL" clId="{E8389051-018C-406E-BEE0-F9BD0A109BA7}" dt="2024-07-03T09:25:11.665" v="1124" actId="1076"/>
          <ac:spMkLst>
            <pc:docMk/>
            <pc:sldMk cId="1688109278" sldId="389"/>
            <ac:spMk id="17" creationId="{376B9B6A-DB2B-2C2E-8087-4A7E032B1B53}"/>
          </ac:spMkLst>
        </pc:spChg>
        <pc:spChg chg="del mod">
          <ac:chgData name="太志 湊" userId="883a6ae3-d0f5-4b81-937b-64b15984eb66" providerId="ADAL" clId="{E8389051-018C-406E-BEE0-F9BD0A109BA7}" dt="2024-07-03T09:25:09.567" v="1123" actId="478"/>
          <ac:spMkLst>
            <pc:docMk/>
            <pc:sldMk cId="1688109278" sldId="389"/>
            <ac:spMk id="18" creationId="{DF462F00-60D0-6B65-5705-B1585FC0F246}"/>
          </ac:spMkLst>
        </pc:spChg>
        <pc:spChg chg="add del mod">
          <ac:chgData name="太志 湊" userId="883a6ae3-d0f5-4b81-937b-64b15984eb66" providerId="ADAL" clId="{E8389051-018C-406E-BEE0-F9BD0A109BA7}" dt="2024-07-03T11:19:39.583" v="1541" actId="478"/>
          <ac:spMkLst>
            <pc:docMk/>
            <pc:sldMk cId="1688109278" sldId="389"/>
            <ac:spMk id="19" creationId="{830D1E09-7DB1-C031-4534-E59A87B3F4FF}"/>
          </ac:spMkLst>
        </pc:spChg>
        <pc:spChg chg="del">
          <ac:chgData name="太志 湊" userId="883a6ae3-d0f5-4b81-937b-64b15984eb66" providerId="ADAL" clId="{E8389051-018C-406E-BEE0-F9BD0A109BA7}" dt="2024-07-03T09:23:05.349" v="1108" actId="478"/>
          <ac:spMkLst>
            <pc:docMk/>
            <pc:sldMk cId="1688109278" sldId="389"/>
            <ac:spMk id="20" creationId="{93C74A32-1014-DB6D-4748-31617FE86797}"/>
          </ac:spMkLst>
        </pc:spChg>
        <pc:spChg chg="add mod">
          <ac:chgData name="太志 湊" userId="883a6ae3-d0f5-4b81-937b-64b15984eb66" providerId="ADAL" clId="{E8389051-018C-406E-BEE0-F9BD0A109BA7}" dt="2024-07-03T11:19:47.220" v="1544" actId="1076"/>
          <ac:spMkLst>
            <pc:docMk/>
            <pc:sldMk cId="1688109278" sldId="389"/>
            <ac:spMk id="21" creationId="{1088F31C-CCF7-6E0F-18E0-9535C3F3BBB3}"/>
          </ac:spMkLst>
        </pc:spChg>
        <pc:spChg chg="add mod">
          <ac:chgData name="太志 湊" userId="883a6ae3-d0f5-4b81-937b-64b15984eb66" providerId="ADAL" clId="{E8389051-018C-406E-BEE0-F9BD0A109BA7}" dt="2024-07-03T09:25:16.634" v="1125" actId="1076"/>
          <ac:spMkLst>
            <pc:docMk/>
            <pc:sldMk cId="1688109278" sldId="389"/>
            <ac:spMk id="22" creationId="{5FB335E5-2379-032A-5149-B7844DF7B06A}"/>
          </ac:spMkLst>
        </pc:spChg>
        <pc:spChg chg="add mod">
          <ac:chgData name="太志 湊" userId="883a6ae3-d0f5-4b81-937b-64b15984eb66" providerId="ADAL" clId="{E8389051-018C-406E-BEE0-F9BD0A109BA7}" dt="2024-07-03T09:25:16.634" v="1125" actId="1076"/>
          <ac:spMkLst>
            <pc:docMk/>
            <pc:sldMk cId="1688109278" sldId="389"/>
            <ac:spMk id="23" creationId="{925AB46C-8B36-BD05-CB2F-6FE92D5ACF4B}"/>
          </ac:spMkLst>
        </pc:spChg>
        <pc:spChg chg="add mod">
          <ac:chgData name="太志 湊" userId="883a6ae3-d0f5-4b81-937b-64b15984eb66" providerId="ADAL" clId="{E8389051-018C-406E-BEE0-F9BD0A109BA7}" dt="2024-07-03T11:20:20.271" v="1545" actId="1076"/>
          <ac:spMkLst>
            <pc:docMk/>
            <pc:sldMk cId="1688109278" sldId="389"/>
            <ac:spMk id="24" creationId="{4B31FB02-AA0D-3E7D-A3D6-D067E8D80CFE}"/>
          </ac:spMkLst>
        </pc:spChg>
        <pc:spChg chg="add mod">
          <ac:chgData name="太志 湊" userId="883a6ae3-d0f5-4b81-937b-64b15984eb66" providerId="ADAL" clId="{E8389051-018C-406E-BEE0-F9BD0A109BA7}" dt="2024-07-03T11:19:42.381" v="1542" actId="14100"/>
          <ac:spMkLst>
            <pc:docMk/>
            <pc:sldMk cId="1688109278" sldId="389"/>
            <ac:spMk id="25" creationId="{72C10973-5EEF-D272-4404-3B76895D95F4}"/>
          </ac:spMkLst>
        </pc:spChg>
        <pc:picChg chg="add del mod">
          <ac:chgData name="太志 湊" userId="883a6ae3-d0f5-4b81-937b-64b15984eb66" providerId="ADAL" clId="{E8389051-018C-406E-BEE0-F9BD0A109BA7}" dt="2024-07-03T10:53:22.009" v="1242" actId="962"/>
          <ac:picMkLst>
            <pc:docMk/>
            <pc:sldMk cId="1688109278" sldId="389"/>
            <ac:picMk id="7" creationId="{FB0A840F-5D6B-2B9C-F042-B10D331B1A2A}"/>
          </ac:picMkLst>
        </pc:picChg>
      </pc:sldChg>
      <pc:sldChg chg="del">
        <pc:chgData name="太志 湊" userId="883a6ae3-d0f5-4b81-937b-64b15984eb66" providerId="ADAL" clId="{E8389051-018C-406E-BEE0-F9BD0A109BA7}" dt="2024-07-03T09:19:46.016" v="1026" actId="47"/>
        <pc:sldMkLst>
          <pc:docMk/>
          <pc:sldMk cId="3912797009" sldId="390"/>
        </pc:sldMkLst>
      </pc:sldChg>
      <pc:sldChg chg="addSp delSp modSp mod">
        <pc:chgData name="太志 湊" userId="883a6ae3-d0f5-4b81-937b-64b15984eb66" providerId="ADAL" clId="{E8389051-018C-406E-BEE0-F9BD0A109BA7}" dt="2024-07-03T09:22:03.015" v="1073" actId="1076"/>
        <pc:sldMkLst>
          <pc:docMk/>
          <pc:sldMk cId="304376031" sldId="391"/>
        </pc:sldMkLst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4" creationId="{D363A4DC-4164-7052-3771-1DC5CB6F8339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6" creationId="{18A78EBB-A52B-2CE0-B555-23E8B3BA3320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7" creationId="{515B2B56-1275-6E0A-28FA-87449C38AABB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8" creationId="{BBC91A77-C013-4A06-0722-0D290212B0EF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9" creationId="{AB9C18B6-8AF0-1404-68DA-D8450037C1DC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0" creationId="{26541A1E-4213-754D-A633-6AE2F0669AA2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1" creationId="{A3C46D5D-130E-8905-0641-709AA640D70A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2" creationId="{DA429732-0945-5AC1-5098-102329729596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3" creationId="{21705CC8-8C6C-3C0D-51F8-2CC075719DC8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4" creationId="{C5B4D9C6-3F10-3D52-0428-329A2F2D5B09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5" creationId="{068A25A6-2196-7227-9B35-459808516885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6" creationId="{B5A8500C-5E10-FD89-CEE6-1393E920DBC7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7" creationId="{F5B48BCD-9163-41D4-F7E4-4A80F9232207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28" creationId="{D5B43A2E-9A6C-D420-5181-568AB6BBFA91}"/>
          </ac:spMkLst>
        </pc:spChg>
        <pc:spChg chg="del">
          <ac:chgData name="太志 湊" userId="883a6ae3-d0f5-4b81-937b-64b15984eb66" providerId="ADAL" clId="{E8389051-018C-406E-BEE0-F9BD0A109BA7}" dt="2024-07-03T09:18:45.397" v="1009" actId="478"/>
          <ac:spMkLst>
            <pc:docMk/>
            <pc:sldMk cId="304376031" sldId="391"/>
            <ac:spMk id="31" creationId="{2C19727F-2876-9C76-6847-9BC3FB504ACD}"/>
          </ac:spMkLst>
        </pc:spChg>
        <pc:spChg chg="del mod">
          <ac:chgData name="太志 湊" userId="883a6ae3-d0f5-4b81-937b-64b15984eb66" providerId="ADAL" clId="{E8389051-018C-406E-BEE0-F9BD0A109BA7}" dt="2024-07-03T09:19:15.986" v="1020"/>
          <ac:spMkLst>
            <pc:docMk/>
            <pc:sldMk cId="304376031" sldId="391"/>
            <ac:spMk id="32" creationId="{027D8181-FDDA-5574-BFEB-6841DFAF3F2F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33" creationId="{68F0B725-50AA-8047-7625-017223FFE47F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54" creationId="{838F248E-6403-1A59-94C9-311ACE291405}"/>
          </ac:spMkLst>
        </pc:spChg>
        <pc:spChg chg="del">
          <ac:chgData name="太志 湊" userId="883a6ae3-d0f5-4b81-937b-64b15984eb66" providerId="ADAL" clId="{E8389051-018C-406E-BEE0-F9BD0A109BA7}" dt="2024-07-03T09:18:47.034" v="1010" actId="478"/>
          <ac:spMkLst>
            <pc:docMk/>
            <pc:sldMk cId="304376031" sldId="391"/>
            <ac:spMk id="56" creationId="{BF9AAB57-CEC0-D81B-540F-F4462A05A58A}"/>
          </ac:spMkLst>
        </pc:spChg>
        <pc:spChg chg="del mod">
          <ac:chgData name="太志 湊" userId="883a6ae3-d0f5-4b81-937b-64b15984eb66" providerId="ADAL" clId="{E8389051-018C-406E-BEE0-F9BD0A109BA7}" dt="2024-07-03T09:18:49.923" v="1012" actId="478"/>
          <ac:spMkLst>
            <pc:docMk/>
            <pc:sldMk cId="304376031" sldId="391"/>
            <ac:spMk id="61" creationId="{7273DD95-EC14-C64F-EFF6-22E558220114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62" creationId="{48BABB34-B667-AB5A-299C-191A4EA019C4}"/>
          </ac:spMkLst>
        </pc:spChg>
        <pc:spChg chg="del">
          <ac:chgData name="太志 湊" userId="883a6ae3-d0f5-4b81-937b-64b15984eb66" providerId="ADAL" clId="{E8389051-018C-406E-BEE0-F9BD0A109BA7}" dt="2024-07-03T09:19:15.986" v="1018" actId="478"/>
          <ac:spMkLst>
            <pc:docMk/>
            <pc:sldMk cId="304376031" sldId="391"/>
            <ac:spMk id="63" creationId="{B7D7CF83-0056-1449-C58B-6543D5F23374}"/>
          </ac:spMkLst>
        </pc:spChg>
        <pc:spChg chg="mod">
          <ac:chgData name="太志 湊" userId="883a6ae3-d0f5-4b81-937b-64b15984eb66" providerId="ADAL" clId="{E8389051-018C-406E-BEE0-F9BD0A109BA7}" dt="2024-07-03T09:21:39.906" v="1067" actId="1076"/>
          <ac:spMkLst>
            <pc:docMk/>
            <pc:sldMk cId="304376031" sldId="391"/>
            <ac:spMk id="64" creationId="{2DF69EF9-C96D-7A8C-BE33-F9EF69D0E0AB}"/>
          </ac:spMkLst>
        </pc:spChg>
        <pc:spChg chg="add 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65" creationId="{6D0070E9-9689-0B2C-D593-605B0B56B5DC}"/>
          </ac:spMkLst>
        </pc:spChg>
        <pc:spChg chg="mod">
          <ac:chgData name="太志 湊" userId="883a6ae3-d0f5-4b81-937b-64b15984eb66" providerId="ADAL" clId="{E8389051-018C-406E-BEE0-F9BD0A109BA7}" dt="2024-07-03T09:19:39.158" v="1025" actId="1076"/>
          <ac:spMkLst>
            <pc:docMk/>
            <pc:sldMk cId="304376031" sldId="391"/>
            <ac:spMk id="66" creationId="{DC228A67-E561-4056-BCC1-184CDF8495C0}"/>
          </ac:spMkLst>
        </pc:spChg>
        <pc:spChg chg="add mod">
          <ac:chgData name="太志 湊" userId="883a6ae3-d0f5-4b81-937b-64b15984eb66" providerId="ADAL" clId="{E8389051-018C-406E-BEE0-F9BD0A109BA7}" dt="2024-07-03T09:21:52.901" v="1071" actId="1076"/>
          <ac:spMkLst>
            <pc:docMk/>
            <pc:sldMk cId="304376031" sldId="391"/>
            <ac:spMk id="67" creationId="{1D3FC9FC-E673-E7FB-70A1-C13B422BE31F}"/>
          </ac:spMkLst>
        </pc:spChg>
        <pc:spChg chg="add mod">
          <ac:chgData name="太志 湊" userId="883a6ae3-d0f5-4b81-937b-64b15984eb66" providerId="ADAL" clId="{E8389051-018C-406E-BEE0-F9BD0A109BA7}" dt="2024-07-03T09:21:46.315" v="1069" actId="1076"/>
          <ac:spMkLst>
            <pc:docMk/>
            <pc:sldMk cId="304376031" sldId="391"/>
            <ac:spMk id="68" creationId="{EEB862D3-AF74-696A-7FDB-7EE7242E0CA4}"/>
          </ac:spMkLst>
        </pc:spChg>
        <pc:spChg chg="add mod">
          <ac:chgData name="太志 湊" userId="883a6ae3-d0f5-4b81-937b-64b15984eb66" providerId="ADAL" clId="{E8389051-018C-406E-BEE0-F9BD0A109BA7}" dt="2024-07-03T09:21:57.268" v="1072" actId="1076"/>
          <ac:spMkLst>
            <pc:docMk/>
            <pc:sldMk cId="304376031" sldId="391"/>
            <ac:spMk id="69" creationId="{16B37552-7BFC-8657-EAA1-4A61AF97B72B}"/>
          </ac:spMkLst>
        </pc:spChg>
        <pc:spChg chg="add mod">
          <ac:chgData name="太志 湊" userId="883a6ae3-d0f5-4b81-937b-64b15984eb66" providerId="ADAL" clId="{E8389051-018C-406E-BEE0-F9BD0A109BA7}" dt="2024-07-03T09:21:50.803" v="1070" actId="1076"/>
          <ac:spMkLst>
            <pc:docMk/>
            <pc:sldMk cId="304376031" sldId="391"/>
            <ac:spMk id="70" creationId="{D5536A7F-F24B-094B-C6D5-FEA028EBCF81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1" creationId="{84BF9C69-9B69-7F06-AFF9-4A8F39BC9D22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2" creationId="{213EDD22-70E4-E0EE-994C-9D3DC330E6AE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3" creationId="{DF8FF2CA-80D2-A5ED-2843-B5C889F760A5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4" creationId="{BB336316-1720-B905-4BCB-E80650706E6E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5" creationId="{5BC0B946-6BE7-E570-84B3-EEF11B3EC22B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7" creationId="{7BF84067-A4C4-E131-8569-0607A6138E06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8" creationId="{61A72937-16AE-B7D9-C87E-C8D79A81AB34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29" creationId="{DC853F69-4A6F-FD1C-C571-454950B1FDD8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30" creationId="{71F4C59F-ABE3-D3CB-21A9-1AE5D2457C89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31" creationId="{A4DA88A9-2621-31E6-3E60-B2CCC71292A3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32" creationId="{64C8F87E-60FF-A191-8C34-45C24441526F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34" creationId="{9E67BC3A-13B1-C0C4-DDA7-2970BDECFD4C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62" creationId="{65923EF7-1878-4E87-D4DC-73C8FDEBB601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64" creationId="{57623B88-7B0D-C4D3-FE30-5A346B6CF6AA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65" creationId="{910BEF36-5743-DB6D-2A65-9810CC58FD34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67" creationId="{38538F8D-A347-E16B-98EC-5B97CDD4052A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68" creationId="{99A87A52-340F-AFEE-CED9-DC9D6A1DB9F9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69" creationId="{FB491C5B-3E7C-2096-E65A-E150760CEA79}"/>
          </ac:spMkLst>
        </pc:spChg>
        <pc:spChg chg="mod">
          <ac:chgData name="太志 湊" userId="883a6ae3-d0f5-4b81-937b-64b15984eb66" providerId="ADAL" clId="{E8389051-018C-406E-BEE0-F9BD0A109BA7}" dt="2024-07-03T09:21:37.096" v="1066" actId="1076"/>
          <ac:spMkLst>
            <pc:docMk/>
            <pc:sldMk cId="304376031" sldId="391"/>
            <ac:spMk id="170" creationId="{6DFE8C64-0BBB-FCC8-6FF5-7ED0D876E971}"/>
          </ac:spMkLst>
        </pc:spChg>
        <pc:spChg chg="del">
          <ac:chgData name="太志 湊" userId="883a6ae3-d0f5-4b81-937b-64b15984eb66" providerId="ADAL" clId="{E8389051-018C-406E-BEE0-F9BD0A109BA7}" dt="2024-07-03T09:18:43.606" v="1008" actId="478"/>
          <ac:spMkLst>
            <pc:docMk/>
            <pc:sldMk cId="304376031" sldId="391"/>
            <ac:spMk id="171" creationId="{F84F6D1A-5E55-B602-07C4-1E1D832490A8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73" creationId="{E886B45F-8D02-4320-B19E-162080F5CEC0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76" creationId="{D922CBD9-7DFE-C59C-1303-38DAE400C77D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79" creationId="{AE6DDDA3-4DE0-2343-6AD0-D281E127A406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80" creationId="{31E86084-DE0F-A187-471A-F636BCF1C2B4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81" creationId="{C1330517-A4B4-22C0-B689-E086AC9DDD22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82" creationId="{668A521C-B9DE-D5D9-809A-32D789AB097D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83" creationId="{F610C023-D44E-C5BF-CB8A-6323E24236B4}"/>
          </ac:spMkLst>
        </pc:spChg>
        <pc:spChg chg="del">
          <ac:chgData name="太志 湊" userId="883a6ae3-d0f5-4b81-937b-64b15984eb66" providerId="ADAL" clId="{E8389051-018C-406E-BEE0-F9BD0A109BA7}" dt="2024-07-03T09:18:41.578" v="1007" actId="478"/>
          <ac:spMkLst>
            <pc:docMk/>
            <pc:sldMk cId="304376031" sldId="391"/>
            <ac:spMk id="184" creationId="{0C0FCD3D-1ECB-98E3-055F-776A8DBD9A20}"/>
          </ac:spMkLst>
        </pc:spChg>
        <pc:spChg chg="mod">
          <ac:chgData name="太志 湊" userId="883a6ae3-d0f5-4b81-937b-64b15984eb66" providerId="ADAL" clId="{E8389051-018C-406E-BEE0-F9BD0A109BA7}" dt="2024-07-03T09:21:33.037" v="1064" actId="164"/>
          <ac:spMkLst>
            <pc:docMk/>
            <pc:sldMk cId="304376031" sldId="391"/>
            <ac:spMk id="186" creationId="{DCA3BD76-F902-A021-ADFB-ED30DBBE25CC}"/>
          </ac:spMkLst>
        </pc:spChg>
        <pc:grpChg chg="del">
          <ac:chgData name="太志 湊" userId="883a6ae3-d0f5-4b81-937b-64b15984eb66" providerId="ADAL" clId="{E8389051-018C-406E-BEE0-F9BD0A109BA7}" dt="2024-07-03T09:18:41.578" v="1007" actId="478"/>
          <ac:grpSpMkLst>
            <pc:docMk/>
            <pc:sldMk cId="304376031" sldId="391"/>
            <ac:grpSpMk id="60" creationId="{E572C345-F1D4-2ECB-8239-2B81D403DC2B}"/>
          </ac:grpSpMkLst>
        </pc:grpChg>
        <pc:grpChg chg="add mod">
          <ac:chgData name="太志 湊" userId="883a6ae3-d0f5-4b81-937b-64b15984eb66" providerId="ADAL" clId="{E8389051-018C-406E-BEE0-F9BD0A109BA7}" dt="2024-07-03T09:22:03.015" v="1073" actId="1076"/>
          <ac:grpSpMkLst>
            <pc:docMk/>
            <pc:sldMk cId="304376031" sldId="391"/>
            <ac:grpSpMk id="71" creationId="{4BCBF50C-9261-5047-B254-C1D9B9E946E0}"/>
          </ac:grpSpMkLst>
        </pc:grpChg>
        <pc:grpChg chg="mod">
          <ac:chgData name="太志 湊" userId="883a6ae3-d0f5-4b81-937b-64b15984eb66" providerId="ADAL" clId="{E8389051-018C-406E-BEE0-F9BD0A109BA7}" dt="2024-07-03T09:21:33.037" v="1064" actId="164"/>
          <ac:grpSpMkLst>
            <pc:docMk/>
            <pc:sldMk cId="304376031" sldId="391"/>
            <ac:grpSpMk id="242" creationId="{1105D3E6-F156-E738-7F56-5113602F111E}"/>
          </ac:grpSpMkLst>
        </pc:grp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5" creationId="{A170ADD7-26AC-F3E4-0800-13908AFEA476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7" creationId="{1C474DC5-508F-118E-F1D2-F2B6A031D520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8" creationId="{993F7BF8-59C8-BBD3-1506-072AEBEE9B52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9" creationId="{40099B11-C30F-8CF3-DCAD-3ABFA44FB31A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0" creationId="{824F89E0-5DAC-7DFF-4969-91BAD787E569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" creationId="{45691ADE-0237-1A3D-15A0-523DC462D84F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2" creationId="{185C4986-C7BB-37C3-6786-2E1F818A698A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3" creationId="{0461C900-F658-AF88-13C3-1C319E6537EA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4" creationId="{8480D137-EBDC-61C5-64A4-B644A5856D97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5" creationId="{CC6CED3C-CB9C-E1DD-93B1-C435581D3E5C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6" creationId="{B35E995D-9103-FE6D-D25E-6C5E92DCB500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29" creationId="{75CEC4E2-BA6C-7A4F-B07F-1BA9C237D00A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30" creationId="{F5944AB8-DC4B-96AA-AD87-6057EE0E9176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55" creationId="{F68FF634-C912-963B-8939-D5A42B60EFEC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1" creationId="{27F2B818-9CB0-8C2F-FA45-05D712AD4BF5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2" creationId="{06841D74-EA04-49CB-75EB-1A06EB089926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3" creationId="{108694EF-F385-ACF8-0ABC-5A0BE424335E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4" creationId="{2A86E8BE-279A-C3EA-C980-BD4C3B1BFA5F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5" creationId="{9DE76D93-CB23-D6CA-6E90-023DCE1399F9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6" creationId="{83D1C8B1-CCF8-EDEF-D29F-2319437CC8F3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7" creationId="{0992791C-F412-575D-12FF-E07BF21E4ABA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8" creationId="{1A7CE00B-01CE-4030-9E94-E179D44E5C0D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19" creationId="{807CDAF8-3EDB-F3F5-D1FB-84FB92AF3513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20" creationId="{CCBC645A-4D71-66CC-0081-66B6D7471645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33" creationId="{2475A181-288B-97F8-1541-BDF258AFDB72}"/>
          </ac:cxnSpMkLst>
        </pc:cxnChg>
        <pc:cxnChg chg="mod">
          <ac:chgData name="太志 湊" userId="883a6ae3-d0f5-4b81-937b-64b15984eb66" providerId="ADAL" clId="{E8389051-018C-406E-BEE0-F9BD0A109BA7}" dt="2024-07-03T09:21:33.037" v="1064" actId="164"/>
          <ac:cxnSpMkLst>
            <pc:docMk/>
            <pc:sldMk cId="304376031" sldId="391"/>
            <ac:cxnSpMk id="135" creationId="{BF48F42E-8D79-0A3F-987A-0ACCE98724D5}"/>
          </ac:cxnSpMkLst>
        </pc:cxnChg>
      </pc:sldChg>
      <pc:sldChg chg="ord">
        <pc:chgData name="太志 湊" userId="883a6ae3-d0f5-4b81-937b-64b15984eb66" providerId="ADAL" clId="{E8389051-018C-406E-BEE0-F9BD0A109BA7}" dt="2024-07-03T09:06:03.092" v="528"/>
        <pc:sldMkLst>
          <pc:docMk/>
          <pc:sldMk cId="135325502" sldId="393"/>
        </pc:sldMkLst>
      </pc:sldChg>
      <pc:sldChg chg="del">
        <pc:chgData name="太志 湊" userId="883a6ae3-d0f5-4b81-937b-64b15984eb66" providerId="ADAL" clId="{E8389051-018C-406E-BEE0-F9BD0A109BA7}" dt="2024-07-03T09:08:08.480" v="610" actId="47"/>
        <pc:sldMkLst>
          <pc:docMk/>
          <pc:sldMk cId="1387547570" sldId="394"/>
        </pc:sldMkLst>
      </pc:sldChg>
      <pc:sldChg chg="del">
        <pc:chgData name="太志 湊" userId="883a6ae3-d0f5-4b81-937b-64b15984eb66" providerId="ADAL" clId="{E8389051-018C-406E-BEE0-F9BD0A109BA7}" dt="2024-07-03T09:08:17.497" v="611" actId="47"/>
        <pc:sldMkLst>
          <pc:docMk/>
          <pc:sldMk cId="3753127458" sldId="395"/>
        </pc:sldMkLst>
      </pc:sldChg>
      <pc:sldChg chg="ord">
        <pc:chgData name="太志 湊" userId="883a6ae3-d0f5-4b81-937b-64b15984eb66" providerId="ADAL" clId="{E8389051-018C-406E-BEE0-F9BD0A109BA7}" dt="2024-07-03T09:24:10.186" v="1117"/>
        <pc:sldMkLst>
          <pc:docMk/>
          <pc:sldMk cId="1629221289" sldId="396"/>
        </pc:sldMkLst>
      </pc:sldChg>
      <pc:sldChg chg="modSp mod">
        <pc:chgData name="太志 湊" userId="883a6ae3-d0f5-4b81-937b-64b15984eb66" providerId="ADAL" clId="{E8389051-018C-406E-BEE0-F9BD0A109BA7}" dt="2024-07-03T11:01:25.730" v="1412" actId="962"/>
        <pc:sldMkLst>
          <pc:docMk/>
          <pc:sldMk cId="246327122" sldId="398"/>
        </pc:sldMkLst>
        <pc:picChg chg="mod">
          <ac:chgData name="太志 湊" userId="883a6ae3-d0f5-4b81-937b-64b15984eb66" providerId="ADAL" clId="{E8389051-018C-406E-BEE0-F9BD0A109BA7}" dt="2024-07-03T11:00:45.401" v="1378" actId="962"/>
          <ac:picMkLst>
            <pc:docMk/>
            <pc:sldMk cId="246327122" sldId="398"/>
            <ac:picMk id="7" creationId="{E1E9687E-21BA-1433-A255-219C007CCF3B}"/>
          </ac:picMkLst>
        </pc:picChg>
        <pc:picChg chg="mod">
          <ac:chgData name="太志 湊" userId="883a6ae3-d0f5-4b81-937b-64b15984eb66" providerId="ADAL" clId="{E8389051-018C-406E-BEE0-F9BD0A109BA7}" dt="2024-07-03T11:01:25.730" v="1412" actId="962"/>
          <ac:picMkLst>
            <pc:docMk/>
            <pc:sldMk cId="246327122" sldId="398"/>
            <ac:picMk id="13" creationId="{3BF80817-18A8-3291-3E4E-3C194DC32B98}"/>
          </ac:picMkLst>
        </pc:picChg>
        <pc:picChg chg="mod">
          <ac:chgData name="太志 湊" userId="883a6ae3-d0f5-4b81-937b-64b15984eb66" providerId="ADAL" clId="{E8389051-018C-406E-BEE0-F9BD0A109BA7}" dt="2024-07-03T10:57:29.101" v="1324" actId="962"/>
          <ac:picMkLst>
            <pc:docMk/>
            <pc:sldMk cId="246327122" sldId="398"/>
            <ac:picMk id="19" creationId="{7C613922-AA5C-F3C8-15CB-72739384567B}"/>
          </ac:picMkLst>
        </pc:picChg>
      </pc:sldChg>
      <pc:sldChg chg="modSp mod">
        <pc:chgData name="太志 湊" userId="883a6ae3-d0f5-4b81-937b-64b15984eb66" providerId="ADAL" clId="{E8389051-018C-406E-BEE0-F9BD0A109BA7}" dt="2024-07-03T10:59:48.202" v="1360" actId="962"/>
        <pc:sldMkLst>
          <pc:docMk/>
          <pc:sldMk cId="2047788227" sldId="399"/>
        </pc:sldMkLst>
        <pc:picChg chg="mod">
          <ac:chgData name="太志 湊" userId="883a6ae3-d0f5-4b81-937b-64b15984eb66" providerId="ADAL" clId="{E8389051-018C-406E-BEE0-F9BD0A109BA7}" dt="2024-07-03T10:59:48.202" v="1360" actId="962"/>
          <ac:picMkLst>
            <pc:docMk/>
            <pc:sldMk cId="2047788227" sldId="399"/>
            <ac:picMk id="4" creationId="{C26CEC94-F74A-89E6-F4AC-1251F1858A54}"/>
          </ac:picMkLst>
        </pc:picChg>
        <pc:picChg chg="mod">
          <ac:chgData name="太志 湊" userId="883a6ae3-d0f5-4b81-937b-64b15984eb66" providerId="ADAL" clId="{E8389051-018C-406E-BEE0-F9BD0A109BA7}" dt="2024-07-03T10:59:39.297" v="1342" actId="962"/>
          <ac:picMkLst>
            <pc:docMk/>
            <pc:sldMk cId="2047788227" sldId="399"/>
            <ac:picMk id="5" creationId="{8AF9D0ED-B63F-7875-C921-5A6EC7D6BD76}"/>
          </ac:picMkLst>
        </pc:picChg>
      </pc:sldChg>
      <pc:sldChg chg="modSp mod">
        <pc:chgData name="太志 湊" userId="883a6ae3-d0f5-4b81-937b-64b15984eb66" providerId="ADAL" clId="{E8389051-018C-406E-BEE0-F9BD0A109BA7}" dt="2024-07-03T10:54:02.171" v="1260" actId="962"/>
        <pc:sldMkLst>
          <pc:docMk/>
          <pc:sldMk cId="943267579" sldId="401"/>
        </pc:sldMkLst>
        <pc:picChg chg="mod">
          <ac:chgData name="太志 湊" userId="883a6ae3-d0f5-4b81-937b-64b15984eb66" providerId="ADAL" clId="{E8389051-018C-406E-BEE0-F9BD0A109BA7}" dt="2024-07-03T10:52:26.237" v="1196" actId="962"/>
          <ac:picMkLst>
            <pc:docMk/>
            <pc:sldMk cId="943267579" sldId="401"/>
            <ac:picMk id="4" creationId="{4FD0389C-4F71-044B-9190-F2F15C29AAA4}"/>
          </ac:picMkLst>
        </pc:picChg>
        <pc:picChg chg="mod">
          <ac:chgData name="太志 湊" userId="883a6ae3-d0f5-4b81-937b-64b15984eb66" providerId="ADAL" clId="{E8389051-018C-406E-BEE0-F9BD0A109BA7}" dt="2024-07-03T10:54:02.171" v="1260" actId="962"/>
          <ac:picMkLst>
            <pc:docMk/>
            <pc:sldMk cId="943267579" sldId="401"/>
            <ac:picMk id="21" creationId="{8D9670C4-2D36-4B7D-9F57-135D19E1AF19}"/>
          </ac:picMkLst>
        </pc:picChg>
      </pc:sldChg>
      <pc:sldChg chg="addSp delSp modSp mod">
        <pc:chgData name="太志 湊" userId="883a6ae3-d0f5-4b81-937b-64b15984eb66" providerId="ADAL" clId="{E8389051-018C-406E-BEE0-F9BD0A109BA7}" dt="2024-07-03T09:18:18.551" v="1004" actId="1038"/>
        <pc:sldMkLst>
          <pc:docMk/>
          <pc:sldMk cId="1167567129" sldId="404"/>
        </pc:sldMkLst>
        <pc:spChg chg="mod">
          <ac:chgData name="太志 湊" userId="883a6ae3-d0f5-4b81-937b-64b15984eb66" providerId="ADAL" clId="{E8389051-018C-406E-BEE0-F9BD0A109BA7}" dt="2024-07-03T09:17:05.308" v="939" actId="1036"/>
          <ac:spMkLst>
            <pc:docMk/>
            <pc:sldMk cId="1167567129" sldId="404"/>
            <ac:spMk id="4" creationId="{D64041AE-C6D2-7B50-83A2-B9E94BD44B17}"/>
          </ac:spMkLst>
        </pc:spChg>
        <pc:spChg chg="del mod">
          <ac:chgData name="太志 湊" userId="883a6ae3-d0f5-4b81-937b-64b15984eb66" providerId="ADAL" clId="{E8389051-018C-406E-BEE0-F9BD0A109BA7}" dt="2024-07-03T09:18:00.900" v="973" actId="478"/>
          <ac:spMkLst>
            <pc:docMk/>
            <pc:sldMk cId="1167567129" sldId="404"/>
            <ac:spMk id="7" creationId="{0A4D85D7-E802-0B02-5F6C-CD58C4448BA9}"/>
          </ac:spMkLst>
        </pc:spChg>
        <pc:spChg chg="mod">
          <ac:chgData name="太志 湊" userId="883a6ae3-d0f5-4b81-937b-64b15984eb66" providerId="ADAL" clId="{E8389051-018C-406E-BEE0-F9BD0A109BA7}" dt="2024-07-03T09:17:09.020" v="941" actId="14100"/>
          <ac:spMkLst>
            <pc:docMk/>
            <pc:sldMk cId="1167567129" sldId="404"/>
            <ac:spMk id="9" creationId="{E900537D-B2E6-985A-EB5E-58DBE8075A2B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0" creationId="{1FD63559-E855-ACFC-3FA6-019B93B9B140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" creationId="{6A2A149A-9C28-B3E1-BDB5-B12E93EC1B5F}"/>
          </ac:spMkLst>
        </pc:spChg>
        <pc:spChg chg="del">
          <ac:chgData name="太志 湊" userId="883a6ae3-d0f5-4b81-937b-64b15984eb66" providerId="ADAL" clId="{E8389051-018C-406E-BEE0-F9BD0A109BA7}" dt="2024-07-03T09:16:56.849" v="894" actId="478"/>
          <ac:spMkLst>
            <pc:docMk/>
            <pc:sldMk cId="1167567129" sldId="404"/>
            <ac:spMk id="12" creationId="{4730F8C4-79D4-469A-607F-00CBBBD9D92F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3" creationId="{7DB6CB6E-EAAE-FE5D-28F8-C4BC12F31485}"/>
          </ac:spMkLst>
        </pc:spChg>
        <pc:spChg chg="mod">
          <ac:chgData name="太志 湊" userId="883a6ae3-d0f5-4b81-937b-64b15984eb66" providerId="ADAL" clId="{E8389051-018C-406E-BEE0-F9BD0A109BA7}" dt="2024-07-03T09:17:13.801" v="942" actId="14100"/>
          <ac:spMkLst>
            <pc:docMk/>
            <pc:sldMk cId="1167567129" sldId="404"/>
            <ac:spMk id="21" creationId="{60AF9240-252E-0B5C-1A1C-AB5042253D37}"/>
          </ac:spMkLst>
        </pc:spChg>
        <pc:spChg chg="del">
          <ac:chgData name="太志 湊" userId="883a6ae3-d0f5-4b81-937b-64b15984eb66" providerId="ADAL" clId="{E8389051-018C-406E-BEE0-F9BD0A109BA7}" dt="2024-07-03T09:16:58.794" v="895" actId="478"/>
          <ac:spMkLst>
            <pc:docMk/>
            <pc:sldMk cId="1167567129" sldId="404"/>
            <ac:spMk id="22" creationId="{5DA2048D-83DF-A417-BAA8-3A7C329A06F6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29" creationId="{9D672E45-1A8A-8F26-1472-FAFD6B76EB00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60" creationId="{CF3B29C0-577B-1630-1F25-1B4A85C5CB53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62" creationId="{954AF411-B30D-9208-F31A-CA0124661362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0" creationId="{E950025C-F47C-D240-7D1F-9F8E08839B38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1" creationId="{547E68E7-A505-7836-8B1F-C9D1B2087636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2" creationId="{227831CF-DDCF-BA91-172E-82459F2EF887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3" creationId="{7A8A63E6-E3C7-AE35-5974-672B3E328AC2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4" creationId="{63AC2344-E8C1-A07D-017E-E1BC667A0B4C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95" creationId="{DEDCE9F7-C4F7-6D24-3D2C-809A744F8068}"/>
          </ac:spMkLst>
        </pc:spChg>
        <pc:spChg chg="mod">
          <ac:chgData name="太志 湊" userId="883a6ae3-d0f5-4b81-937b-64b15984eb66" providerId="ADAL" clId="{E8389051-018C-406E-BEE0-F9BD0A109BA7}" dt="2024-07-03T09:18:18.551" v="1004" actId="1038"/>
          <ac:spMkLst>
            <pc:docMk/>
            <pc:sldMk cId="1167567129" sldId="404"/>
            <ac:spMk id="97" creationId="{F1FEFD98-912A-E227-4BCB-CD473BE3A9AB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00" creationId="{66AC9F8A-261D-CA10-CB2F-8B666FB7F908}"/>
          </ac:spMkLst>
        </pc:spChg>
        <pc:spChg chg="mod">
          <ac:chgData name="太志 湊" userId="883a6ae3-d0f5-4b81-937b-64b15984eb66" providerId="ADAL" clId="{E8389051-018C-406E-BEE0-F9BD0A109BA7}" dt="2024-07-03T09:17:50.676" v="972" actId="1037"/>
          <ac:spMkLst>
            <pc:docMk/>
            <pc:sldMk cId="1167567129" sldId="404"/>
            <ac:spMk id="101" creationId="{F07ED191-20FB-4CE8-B344-DC4EF3083BC2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02" creationId="{5FCEF07C-84F2-87AC-199E-A7C773ACB898}"/>
          </ac:spMkLst>
        </pc:spChg>
        <pc:spChg chg="del mod">
          <ac:chgData name="太志 湊" userId="883a6ae3-d0f5-4b81-937b-64b15984eb66" providerId="ADAL" clId="{E8389051-018C-406E-BEE0-F9BD0A109BA7}" dt="2024-07-03T09:17:36.832" v="945" actId="478"/>
          <ac:spMkLst>
            <pc:docMk/>
            <pc:sldMk cId="1167567129" sldId="404"/>
            <ac:spMk id="103" creationId="{1B049639-E9F0-6F86-5B40-A65E7F6A01EE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4" creationId="{54069FAA-27E1-4BE9-A886-6F97F8063853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5" creationId="{94074E95-D129-623C-1183-67D7750A5B2F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6" creationId="{DB4F3D74-BA1A-EEF5-706E-D310E00F8093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7" creationId="{B7E3CBFB-0191-1615-A80E-DC1DE88B8BF7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8" creationId="{290A310C-AC44-F46A-FCF3-2DC340CE831F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19" creationId="{DA4C028F-3DDC-95DF-CB56-EAB28E296939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20" creationId="{B3468B7F-B856-0778-984A-4A502E1299C7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21" creationId="{EC584D08-9BAF-6A57-955B-5582CB5B6C5F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22" creationId="{7C239B6E-FC54-5E21-1EB8-A6E63E71A098}"/>
          </ac:spMkLst>
        </pc:spChg>
        <pc:spChg chg="mod">
          <ac:chgData name="太志 湊" userId="883a6ae3-d0f5-4b81-937b-64b15984eb66" providerId="ADAL" clId="{E8389051-018C-406E-BEE0-F9BD0A109BA7}" dt="2024-07-03T09:17:26.518" v="943"/>
          <ac:spMkLst>
            <pc:docMk/>
            <pc:sldMk cId="1167567129" sldId="404"/>
            <ac:spMk id="124" creationId="{7B59F8DE-DA17-8EDA-5424-2042A6E7FCBF}"/>
          </ac:spMkLst>
        </pc:spChg>
        <pc:grpChg chg="add mod">
          <ac:chgData name="太志 湊" userId="883a6ae3-d0f5-4b81-937b-64b15984eb66" providerId="ADAL" clId="{E8389051-018C-406E-BEE0-F9BD0A109BA7}" dt="2024-07-03T09:17:29.841" v="944" actId="1076"/>
          <ac:grpSpMkLst>
            <pc:docMk/>
            <pc:sldMk cId="1167567129" sldId="404"/>
            <ac:grpSpMk id="3" creationId="{78D404B1-AC2B-7DCE-C75E-A2E871EB8C50}"/>
          </ac:grpSpMkLst>
        </pc:grpChg>
        <pc:grpChg chg="mod">
          <ac:chgData name="太志 湊" userId="883a6ae3-d0f5-4b81-937b-64b15984eb66" providerId="ADAL" clId="{E8389051-018C-406E-BEE0-F9BD0A109BA7}" dt="2024-07-03T09:17:26.518" v="943"/>
          <ac:grpSpMkLst>
            <pc:docMk/>
            <pc:sldMk cId="1167567129" sldId="404"/>
            <ac:grpSpMk id="6" creationId="{7F499520-296A-4932-456B-5BD65B65616C}"/>
          </ac:grpSpMkLst>
        </pc:grpChg>
        <pc:grpChg chg="mod">
          <ac:chgData name="太志 湊" userId="883a6ae3-d0f5-4b81-937b-64b15984eb66" providerId="ADAL" clId="{E8389051-018C-406E-BEE0-F9BD0A109BA7}" dt="2024-07-03T09:17:05.308" v="939" actId="1036"/>
          <ac:grpSpMkLst>
            <pc:docMk/>
            <pc:sldMk cId="1167567129" sldId="404"/>
            <ac:grpSpMk id="61" creationId="{55FC8705-B7CA-BE24-7CAB-20DEB8D74F36}"/>
          </ac:grpSpMkLst>
        </pc:grpChg>
        <pc:grpChg chg="mod">
          <ac:chgData name="太志 湊" userId="883a6ae3-d0f5-4b81-937b-64b15984eb66" providerId="ADAL" clId="{E8389051-018C-406E-BEE0-F9BD0A109BA7}" dt="2024-07-03T09:17:05.308" v="939" actId="1036"/>
          <ac:grpSpMkLst>
            <pc:docMk/>
            <pc:sldMk cId="1167567129" sldId="404"/>
            <ac:grpSpMk id="89" creationId="{02D0F629-1F64-B52A-DC27-BDACBCA3D349}"/>
          </ac:grpSpMkLst>
        </pc:grpChg>
        <pc:grpChg chg="add mod">
          <ac:chgData name="太志 湊" userId="883a6ae3-d0f5-4b81-937b-64b15984eb66" providerId="ADAL" clId="{E8389051-018C-406E-BEE0-F9BD0A109BA7}" dt="2024-07-03T09:17:29.841" v="944" actId="1076"/>
          <ac:grpSpMkLst>
            <pc:docMk/>
            <pc:sldMk cId="1167567129" sldId="404"/>
            <ac:grpSpMk id="98" creationId="{971FAF83-6AA1-08DD-6A1F-E9287CCD8860}"/>
          </ac:grpSpMkLst>
        </pc:grpChg>
        <pc:grpChg chg="mod">
          <ac:chgData name="太志 湊" userId="883a6ae3-d0f5-4b81-937b-64b15984eb66" providerId="ADAL" clId="{E8389051-018C-406E-BEE0-F9BD0A109BA7}" dt="2024-07-03T09:17:26.518" v="943"/>
          <ac:grpSpMkLst>
            <pc:docMk/>
            <pc:sldMk cId="1167567129" sldId="404"/>
            <ac:grpSpMk id="99" creationId="{C573B879-8D2E-7DEF-3A20-384FDCEFB413}"/>
          </ac:grpSpMkLst>
        </pc:grp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4" creationId="{CD53D075-2654-D471-496F-364CD45880EA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5" creationId="{2B8B9F85-75A3-D739-7536-BF5A0178D118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6" creationId="{1C7359B7-434B-27DD-53FD-FCAE008A2795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7" creationId="{AFE77820-033B-22E3-7626-6D357A43FB6F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8" creationId="{9226CBFD-1B9A-D7F7-8574-B94B255F6ADC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9" creationId="{B2746108-0BEF-A0F2-72DB-FEB9CEE64F77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20" creationId="{86409A08-582A-9A45-2867-32E003577CFC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25" creationId="{ED625DF0-03CC-6311-9A54-7509BDE1A94F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27" creationId="{4FCBBA33-CBDA-C97A-C424-9804BEBA952F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28" creationId="{D91DFD4F-BC89-3AC7-497B-17675A206C39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96" creationId="{4EB4FF61-ACF4-5C27-0D5B-9C9DADAA36BE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4" creationId="{6BD253B7-2536-E98F-07EC-3DDDBC57E494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5" creationId="{B065B4F4-AE5B-26B1-5564-41CE7836BED4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6" creationId="{6C5CE0DA-0AFE-D0ED-224B-D06BEC387B67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7" creationId="{F56CB514-A274-E49A-B813-C8B8343E36AE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8" creationId="{AD70C3CE-B39D-159E-F698-84B9117B7609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09" creationId="{F04C62AF-FB83-A4BB-D2AF-BA9AE93EC5CD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10" creationId="{0FBE6708-840F-FE3A-A2EE-948D8259803B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11" creationId="{61952064-6E92-8C99-92CF-0EA8C4603079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12" creationId="{DAC38EA4-F34E-3971-7D76-039A37DF29AC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13" creationId="{31661426-970C-A3AB-D760-8A4726407F31}"/>
          </ac:cxnSpMkLst>
        </pc:cxnChg>
        <pc:cxnChg chg="mod">
          <ac:chgData name="太志 湊" userId="883a6ae3-d0f5-4b81-937b-64b15984eb66" providerId="ADAL" clId="{E8389051-018C-406E-BEE0-F9BD0A109BA7}" dt="2024-07-03T09:17:26.518" v="943"/>
          <ac:cxnSpMkLst>
            <pc:docMk/>
            <pc:sldMk cId="1167567129" sldId="404"/>
            <ac:cxnSpMk id="123" creationId="{C7F31168-7FAA-04DD-AB9B-0079DD1BDFB2}"/>
          </ac:cxnSpMkLst>
        </pc:cxnChg>
      </pc:sldChg>
      <pc:sldChg chg="del">
        <pc:chgData name="太志 湊" userId="883a6ae3-d0f5-4b81-937b-64b15984eb66" providerId="ADAL" clId="{E8389051-018C-406E-BEE0-F9BD0A109BA7}" dt="2024-07-03T09:18:29.631" v="1005" actId="47"/>
        <pc:sldMkLst>
          <pc:docMk/>
          <pc:sldMk cId="1074042208" sldId="405"/>
        </pc:sldMkLst>
      </pc:sldChg>
      <pc:sldChg chg="del">
        <pc:chgData name="太志 湊" userId="883a6ae3-d0f5-4b81-937b-64b15984eb66" providerId="ADAL" clId="{E8389051-018C-406E-BEE0-F9BD0A109BA7}" dt="2024-07-03T09:23:46.524" v="1115" actId="47"/>
        <pc:sldMkLst>
          <pc:docMk/>
          <pc:sldMk cId="4027885863" sldId="409"/>
        </pc:sldMkLst>
      </pc:sldChg>
      <pc:sldChg chg="modSp mod">
        <pc:chgData name="太志 湊" userId="883a6ae3-d0f5-4b81-937b-64b15984eb66" providerId="ADAL" clId="{E8389051-018C-406E-BEE0-F9BD0A109BA7}" dt="2024-07-03T11:17:07.071" v="1454" actId="962"/>
        <pc:sldMkLst>
          <pc:docMk/>
          <pc:sldMk cId="3811627674" sldId="411"/>
        </pc:sldMkLst>
        <pc:picChg chg="mod">
          <ac:chgData name="太志 湊" userId="883a6ae3-d0f5-4b81-937b-64b15984eb66" providerId="ADAL" clId="{E8389051-018C-406E-BEE0-F9BD0A109BA7}" dt="2024-07-03T11:17:07.071" v="1454" actId="962"/>
          <ac:picMkLst>
            <pc:docMk/>
            <pc:sldMk cId="3811627674" sldId="411"/>
            <ac:picMk id="12" creationId="{FFFC5B67-8E4A-1688-A8BC-F8F8D74B9BEF}"/>
          </ac:picMkLst>
        </pc:picChg>
        <pc:picChg chg="mod">
          <ac:chgData name="太志 湊" userId="883a6ae3-d0f5-4b81-937b-64b15984eb66" providerId="ADAL" clId="{E8389051-018C-406E-BEE0-F9BD0A109BA7}" dt="2024-07-03T11:01:49.560" v="1430" actId="962"/>
          <ac:picMkLst>
            <pc:docMk/>
            <pc:sldMk cId="3811627674" sldId="411"/>
            <ac:picMk id="14" creationId="{D68ECB6E-11B8-3B9E-DF6D-E3057ABA61A1}"/>
          </ac:picMkLst>
        </pc:picChg>
        <pc:picChg chg="mod">
          <ac:chgData name="太志 湊" userId="883a6ae3-d0f5-4b81-937b-64b15984eb66" providerId="ADAL" clId="{E8389051-018C-406E-BEE0-F9BD0A109BA7}" dt="2024-07-03T10:56:13.220" v="1300" actId="962"/>
          <ac:picMkLst>
            <pc:docMk/>
            <pc:sldMk cId="3811627674" sldId="411"/>
            <ac:picMk id="25" creationId="{2CD0B16F-0EA8-14D4-6158-E65A4D9314B6}"/>
          </ac:picMkLst>
        </pc:picChg>
      </pc:sldChg>
      <pc:sldChg chg="ord">
        <pc:chgData name="太志 湊" userId="883a6ae3-d0f5-4b81-937b-64b15984eb66" providerId="ADAL" clId="{E8389051-018C-406E-BEE0-F9BD0A109BA7}" dt="2024-07-03T09:07:09.615" v="607"/>
        <pc:sldMkLst>
          <pc:docMk/>
          <pc:sldMk cId="2742254140" sldId="412"/>
        </pc:sldMkLst>
      </pc:sldChg>
      <pc:sldChg chg="delSp del mod">
        <pc:chgData name="太志 湊" userId="883a6ae3-d0f5-4b81-937b-64b15984eb66" providerId="ADAL" clId="{E8389051-018C-406E-BEE0-F9BD0A109BA7}" dt="2024-07-03T09:12:33.154" v="742" actId="47"/>
        <pc:sldMkLst>
          <pc:docMk/>
          <pc:sldMk cId="4000377673" sldId="413"/>
        </pc:sldMkLst>
        <pc:spChg chg="del">
          <ac:chgData name="太志 湊" userId="883a6ae3-d0f5-4b81-937b-64b15984eb66" providerId="ADAL" clId="{E8389051-018C-406E-BEE0-F9BD0A109BA7}" dt="2024-07-03T09:09:31.234" v="618" actId="478"/>
          <ac:spMkLst>
            <pc:docMk/>
            <pc:sldMk cId="4000377673" sldId="413"/>
            <ac:spMk id="3" creationId="{20176215-47FE-B0A7-3F93-7F3639AC7B2D}"/>
          </ac:spMkLst>
        </pc:spChg>
        <pc:spChg chg="del">
          <ac:chgData name="太志 湊" userId="883a6ae3-d0f5-4b81-937b-64b15984eb66" providerId="ADAL" clId="{E8389051-018C-406E-BEE0-F9BD0A109BA7}" dt="2024-07-03T09:09:32.341" v="619" actId="478"/>
          <ac:spMkLst>
            <pc:docMk/>
            <pc:sldMk cId="4000377673" sldId="413"/>
            <ac:spMk id="6" creationId="{EE6CEF1B-8EA5-6BFA-DBD4-B7C37E5AEAE3}"/>
          </ac:spMkLst>
        </pc:spChg>
        <pc:spChg chg="del">
          <ac:chgData name="太志 湊" userId="883a6ae3-d0f5-4b81-937b-64b15984eb66" providerId="ADAL" clId="{E8389051-018C-406E-BEE0-F9BD0A109BA7}" dt="2024-07-03T09:09:40.565" v="620" actId="21"/>
          <ac:spMkLst>
            <pc:docMk/>
            <pc:sldMk cId="4000377673" sldId="413"/>
            <ac:spMk id="11" creationId="{27B62EEA-3386-B727-6065-2B4753CF8E4B}"/>
          </ac:spMkLst>
        </pc:spChg>
      </pc:sldChg>
      <pc:sldChg chg="del">
        <pc:chgData name="太志 湊" userId="883a6ae3-d0f5-4b81-937b-64b15984eb66" providerId="ADAL" clId="{E8389051-018C-406E-BEE0-F9BD0A109BA7}" dt="2024-07-03T09:18:35.962" v="1006" actId="47"/>
        <pc:sldMkLst>
          <pc:docMk/>
          <pc:sldMk cId="4236513691" sldId="414"/>
        </pc:sldMkLst>
      </pc:sldChg>
      <pc:sldChg chg="delSp del mod">
        <pc:chgData name="太志 湊" userId="883a6ae3-d0f5-4b81-937b-64b15984eb66" providerId="ADAL" clId="{E8389051-018C-406E-BEE0-F9BD0A109BA7}" dt="2024-07-03T09:20:36.154" v="1048" actId="47"/>
        <pc:sldMkLst>
          <pc:docMk/>
          <pc:sldMk cId="2616168951" sldId="415"/>
        </pc:sldMkLst>
        <pc:spChg chg="del">
          <ac:chgData name="太志 湊" userId="883a6ae3-d0f5-4b81-937b-64b15984eb66" providerId="ADAL" clId="{E8389051-018C-406E-BEE0-F9BD0A109BA7}" dt="2024-07-03T09:19:55.540" v="1027" actId="21"/>
          <ac:spMkLst>
            <pc:docMk/>
            <pc:sldMk cId="2616168951" sldId="415"/>
            <ac:spMk id="19" creationId="{2DDEBF92-8833-D866-8F93-77269207A7C7}"/>
          </ac:spMkLst>
        </pc:spChg>
        <pc:spChg chg="del">
          <ac:chgData name="太志 湊" userId="883a6ae3-d0f5-4b81-937b-64b15984eb66" providerId="ADAL" clId="{E8389051-018C-406E-BEE0-F9BD0A109BA7}" dt="2024-07-03T09:19:55.540" v="1027" actId="21"/>
          <ac:spMkLst>
            <pc:docMk/>
            <pc:sldMk cId="2616168951" sldId="415"/>
            <ac:spMk id="21" creationId="{CBC3D146-E0C1-0D6F-6D73-318F75B25EC6}"/>
          </ac:spMkLst>
        </pc:spChg>
      </pc:sldChg>
      <pc:sldChg chg="modSp mod">
        <pc:chgData name="太志 湊" userId="883a6ae3-d0f5-4b81-937b-64b15984eb66" providerId="ADAL" clId="{E8389051-018C-406E-BEE0-F9BD0A109BA7}" dt="2024-07-03T09:00:07.905" v="315" actId="1076"/>
        <pc:sldMkLst>
          <pc:docMk/>
          <pc:sldMk cId="2873231412" sldId="416"/>
        </pc:sldMkLst>
        <pc:spChg chg="mod">
          <ac:chgData name="太志 湊" userId="883a6ae3-d0f5-4b81-937b-64b15984eb66" providerId="ADAL" clId="{E8389051-018C-406E-BEE0-F9BD0A109BA7}" dt="2024-07-03T08:58:16.047" v="288" actId="207"/>
          <ac:spMkLst>
            <pc:docMk/>
            <pc:sldMk cId="2873231412" sldId="416"/>
            <ac:spMk id="4" creationId="{117B871D-9360-3CD4-CACD-78B867EA1074}"/>
          </ac:spMkLst>
        </pc:spChg>
        <pc:spChg chg="mod">
          <ac:chgData name="太志 湊" userId="883a6ae3-d0f5-4b81-937b-64b15984eb66" providerId="ADAL" clId="{E8389051-018C-406E-BEE0-F9BD0A109BA7}" dt="2024-07-03T09:00:07.905" v="315" actId="1076"/>
          <ac:spMkLst>
            <pc:docMk/>
            <pc:sldMk cId="2873231412" sldId="416"/>
            <ac:spMk id="34" creationId="{F7304127-1697-6AE4-26BC-316DDADA9906}"/>
          </ac:spMkLst>
        </pc:spChg>
        <pc:spChg chg="mod">
          <ac:chgData name="太志 湊" userId="883a6ae3-d0f5-4b81-937b-64b15984eb66" providerId="ADAL" clId="{E8389051-018C-406E-BEE0-F9BD0A109BA7}" dt="2024-07-03T09:00:07.464" v="314" actId="1076"/>
          <ac:spMkLst>
            <pc:docMk/>
            <pc:sldMk cId="2873231412" sldId="416"/>
            <ac:spMk id="38" creationId="{A3D19184-FC31-5881-D29A-DE1EC0DB7BE2}"/>
          </ac:spMkLst>
        </pc:spChg>
      </pc:sldChg>
      <pc:sldChg chg="modSp mod">
        <pc:chgData name="太志 湊" userId="883a6ae3-d0f5-4b81-937b-64b15984eb66" providerId="ADAL" clId="{E8389051-018C-406E-BEE0-F9BD0A109BA7}" dt="2024-07-03T08:58:18.544" v="289" actId="1036"/>
        <pc:sldMkLst>
          <pc:docMk/>
          <pc:sldMk cId="410712135" sldId="417"/>
        </pc:sldMkLst>
        <pc:spChg chg="mod">
          <ac:chgData name="太志 湊" userId="883a6ae3-d0f5-4b81-937b-64b15984eb66" providerId="ADAL" clId="{E8389051-018C-406E-BEE0-F9BD0A109BA7}" dt="2024-07-03T08:53:55.448" v="231" actId="1076"/>
          <ac:spMkLst>
            <pc:docMk/>
            <pc:sldMk cId="410712135" sldId="417"/>
            <ac:spMk id="3" creationId="{5C6B020C-D7FE-9B5A-F3B7-2A8C9FA5C3DA}"/>
          </ac:spMkLst>
        </pc:spChg>
        <pc:spChg chg="mod">
          <ac:chgData name="太志 湊" userId="883a6ae3-d0f5-4b81-937b-64b15984eb66" providerId="ADAL" clId="{E8389051-018C-406E-BEE0-F9BD0A109BA7}" dt="2024-07-03T08:53:11.964" v="138" actId="114"/>
          <ac:spMkLst>
            <pc:docMk/>
            <pc:sldMk cId="410712135" sldId="417"/>
            <ac:spMk id="6" creationId="{C4A63294-6E94-52B7-08DD-8BDA9281B3EE}"/>
          </ac:spMkLst>
        </pc:spChg>
        <pc:picChg chg="mod">
          <ac:chgData name="太志 湊" userId="883a6ae3-d0f5-4b81-937b-64b15984eb66" providerId="ADAL" clId="{E8389051-018C-406E-BEE0-F9BD0A109BA7}" dt="2024-07-03T08:58:18.544" v="289" actId="1036"/>
          <ac:picMkLst>
            <pc:docMk/>
            <pc:sldMk cId="410712135" sldId="417"/>
            <ac:picMk id="4" creationId="{9C2BFB42-7926-8648-7BF3-8282B0DE8C87}"/>
          </ac:picMkLst>
        </pc:picChg>
      </pc:sldChg>
      <pc:sldChg chg="addSp delSp modSp mod">
        <pc:chgData name="太志 湊" userId="883a6ae3-d0f5-4b81-937b-64b15984eb66" providerId="ADAL" clId="{E8389051-018C-406E-BEE0-F9BD0A109BA7}" dt="2024-07-03T09:00:35.504" v="318" actId="115"/>
        <pc:sldMkLst>
          <pc:docMk/>
          <pc:sldMk cId="74507710" sldId="418"/>
        </pc:sldMkLst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3" creationId="{CA010420-AB92-6627-4C40-C20426403D23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4" creationId="{031B46DF-D6A5-F5EC-A1EF-3FBC9A8597B8}"/>
          </ac:spMkLst>
        </pc:spChg>
        <pc:spChg chg="mod">
          <ac:chgData name="太志 湊" userId="883a6ae3-d0f5-4b81-937b-64b15984eb66" providerId="ADAL" clId="{E8389051-018C-406E-BEE0-F9BD0A109BA7}" dt="2024-07-03T09:00:35.504" v="318" actId="115"/>
          <ac:spMkLst>
            <pc:docMk/>
            <pc:sldMk cId="74507710" sldId="418"/>
            <ac:spMk id="6" creationId="{B7FADEA6-3325-08D1-C71B-148BBD2DE959}"/>
          </ac:spMkLst>
        </pc:spChg>
        <pc:spChg chg="add mod">
          <ac:chgData name="太志 湊" userId="883a6ae3-d0f5-4b81-937b-64b15984eb66" providerId="ADAL" clId="{E8389051-018C-406E-BEE0-F9BD0A109BA7}" dt="2024-07-03T09:00:00.003" v="311" actId="1076"/>
          <ac:spMkLst>
            <pc:docMk/>
            <pc:sldMk cId="74507710" sldId="418"/>
            <ac:spMk id="8" creationId="{F61714EB-CABC-AC09-A15D-819E0A6C3479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19" creationId="{2D566F28-C106-D603-7D18-F0632E708AB6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0" creationId="{C32524B4-B62D-0954-C337-7483C0B7D834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1" creationId="{1F5AF064-BD4C-4616-5604-13F756B339A5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2" creationId="{EB1B379D-7E12-595C-6FA6-8A55C255F251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3" creationId="{9E4505BA-5C20-D757-638A-73FDA23C87BA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4" creationId="{6DBD5854-347F-A9B2-965D-CB0B01B0EF95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6" creationId="{A4D2D773-5C3D-862A-954D-8E1FC1571D5E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7" creationId="{08930323-3444-AF09-F357-270AA0E7BB0B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8" creationId="{50A431F4-1DDD-7925-88A3-B3F4DE780C2D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9" creationId="{6382FA50-D94A-7BB7-4AEA-4D0BCA6FF29E}"/>
          </ac:spMkLst>
        </pc:spChg>
        <pc:spChg chg="del">
          <ac:chgData name="太志 湊" userId="883a6ae3-d0f5-4b81-937b-64b15984eb66" providerId="ADAL" clId="{E8389051-018C-406E-BEE0-F9BD0A109BA7}" dt="2024-07-03T08:58:22.351" v="290" actId="478"/>
          <ac:spMkLst>
            <pc:docMk/>
            <pc:sldMk cId="74507710" sldId="418"/>
            <ac:spMk id="38" creationId="{F763AD0D-64AD-23B2-58EC-76AB69EC2D5C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104" creationId="{EFE7093A-5598-42CD-3C5B-0B928D79E685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133" creationId="{AD209063-2385-B0F0-E3AA-9CF9748BD49F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137" creationId="{BBF3FDE7-EFA1-4B17-C95B-2DBCCC93CC53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144" creationId="{0BD34740-3C18-678F-DF77-0D1E14661512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43" creationId="{B1EB0854-55CC-2F78-CC0D-9D7767BD0C59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45" creationId="{B802264B-189E-95FF-3471-FECA17BB1500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73" creationId="{63943990-5937-912A-A52C-4D94B38CCC1A}"/>
          </ac:spMkLst>
        </pc:spChg>
        <pc:spChg chg="mod">
          <ac:chgData name="太志 湊" userId="883a6ae3-d0f5-4b81-937b-64b15984eb66" providerId="ADAL" clId="{E8389051-018C-406E-BEE0-F9BD0A109BA7}" dt="2024-07-03T08:59:49.262" v="307" actId="1036"/>
          <ac:spMkLst>
            <pc:docMk/>
            <pc:sldMk cId="74507710" sldId="418"/>
            <ac:spMk id="274" creationId="{F25BD1CD-BB2E-07C6-943B-892146FE407D}"/>
          </ac:spMkLst>
        </pc:spChg>
        <pc:grpChg chg="mod">
          <ac:chgData name="太志 湊" userId="883a6ae3-d0f5-4b81-937b-64b15984eb66" providerId="ADAL" clId="{E8389051-018C-406E-BEE0-F9BD0A109BA7}" dt="2024-07-03T08:59:49.262" v="307" actId="1036"/>
          <ac:grpSpMkLst>
            <pc:docMk/>
            <pc:sldMk cId="74507710" sldId="418"/>
            <ac:grpSpMk id="5" creationId="{60541977-5254-F14A-5322-6C0FF14B5072}"/>
          </ac:grpSpMkLst>
        </pc:grpChg>
        <pc:grpChg chg="mod">
          <ac:chgData name="太志 湊" userId="883a6ae3-d0f5-4b81-937b-64b15984eb66" providerId="ADAL" clId="{E8389051-018C-406E-BEE0-F9BD0A109BA7}" dt="2024-07-03T08:59:49.262" v="307" actId="1036"/>
          <ac:grpSpMkLst>
            <pc:docMk/>
            <pc:sldMk cId="74507710" sldId="418"/>
            <ac:grpSpMk id="9" creationId="{4AA6B6BB-EE26-A20B-E838-0D709EB84463}"/>
          </ac:grpSpMkLst>
        </pc:grpChg>
        <pc:grpChg chg="mod">
          <ac:chgData name="太志 湊" userId="883a6ae3-d0f5-4b81-937b-64b15984eb66" providerId="ADAL" clId="{E8389051-018C-406E-BEE0-F9BD0A109BA7}" dt="2024-07-03T08:59:49.262" v="307" actId="1036"/>
          <ac:grpSpMkLst>
            <pc:docMk/>
            <pc:sldMk cId="74507710" sldId="418"/>
            <ac:grpSpMk id="18" creationId="{68DF024D-4A2F-C17B-D96C-D80DC25FDF2E}"/>
          </ac:grpSpMkLst>
        </pc:grpChg>
        <pc:grpChg chg="mod">
          <ac:chgData name="太志 湊" userId="883a6ae3-d0f5-4b81-937b-64b15984eb66" providerId="ADAL" clId="{E8389051-018C-406E-BEE0-F9BD0A109BA7}" dt="2024-07-03T08:59:49.262" v="307" actId="1036"/>
          <ac:grpSpMkLst>
            <pc:docMk/>
            <pc:sldMk cId="74507710" sldId="418"/>
            <ac:grpSpMk id="105" creationId="{F68798D0-8D0E-4F15-D837-FDBDA21F2460}"/>
          </ac:grpSpMkLst>
        </pc:grpChg>
        <pc:grpChg chg="mod">
          <ac:chgData name="太志 湊" userId="883a6ae3-d0f5-4b81-937b-64b15984eb66" providerId="ADAL" clId="{E8389051-018C-406E-BEE0-F9BD0A109BA7}" dt="2024-07-03T08:59:49.262" v="307" actId="1036"/>
          <ac:grpSpMkLst>
            <pc:docMk/>
            <pc:sldMk cId="74507710" sldId="418"/>
            <ac:grpSpMk id="218" creationId="{9AFEAE4E-FB5C-55F5-13B2-079BA700C614}"/>
          </ac:grpSpMkLst>
        </pc:grp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7" creationId="{A6E5E365-4D95-1F9E-C72B-86AEE01942F7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77" creationId="{9322D869-DE88-6B68-27CF-0A8464B635B6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78" creationId="{5C423336-D1F8-A043-E1AC-475F50FB6352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79" creationId="{9FC73283-03CB-315F-DB80-C148FD7D4072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0" creationId="{527DD3BC-C79C-B17B-9181-C7166327714D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1" creationId="{64120D77-2D96-A172-0261-618CE5C7362A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2" creationId="{43990A3C-EE80-0E86-1D5B-E3D185298BE4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3" creationId="{BBD8B95E-74F7-7956-C13A-E84FFEA5F5A5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4" creationId="{D641F6CC-5F71-E854-6EE5-054E80690389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5" creationId="{8FB236E6-463C-8BEB-0522-AC39B4E0FE38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6" creationId="{6360F22E-6661-D5BA-5217-0A3C19B27F74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187" creationId="{6330200B-B159-2712-A9C4-6362F0E4C8CE}"/>
          </ac:cxnSpMkLst>
        </pc:cxnChg>
        <pc:cxnChg chg="mod">
          <ac:chgData name="太志 湊" userId="883a6ae3-d0f5-4b81-937b-64b15984eb66" providerId="ADAL" clId="{E8389051-018C-406E-BEE0-F9BD0A109BA7}" dt="2024-07-03T08:59:49.262" v="307" actId="1036"/>
          <ac:cxnSpMkLst>
            <pc:docMk/>
            <pc:sldMk cId="74507710" sldId="418"/>
            <ac:cxnSpMk id="285" creationId="{7E0EF98D-0337-8099-4864-69CE7C61A517}"/>
          </ac:cxnSpMkLst>
        </pc:cxnChg>
      </pc:sldChg>
      <pc:sldChg chg="del">
        <pc:chgData name="太志 湊" userId="883a6ae3-d0f5-4b81-937b-64b15984eb66" providerId="ADAL" clId="{E8389051-018C-406E-BEE0-F9BD0A109BA7}" dt="2024-07-03T09:04:50.964" v="523" actId="47"/>
        <pc:sldMkLst>
          <pc:docMk/>
          <pc:sldMk cId="3338452789" sldId="420"/>
        </pc:sldMkLst>
      </pc:sldChg>
      <pc:sldChg chg="addSp delSp modSp mod">
        <pc:chgData name="太志 湊" userId="883a6ae3-d0f5-4b81-937b-64b15984eb66" providerId="ADAL" clId="{E8389051-018C-406E-BEE0-F9BD0A109BA7}" dt="2024-07-03T09:04:45.130" v="522" actId="20577"/>
        <pc:sldMkLst>
          <pc:docMk/>
          <pc:sldMk cId="3049153757" sldId="421"/>
        </pc:sldMkLst>
        <pc:spChg chg="del">
          <ac:chgData name="太志 湊" userId="883a6ae3-d0f5-4b81-937b-64b15984eb66" providerId="ADAL" clId="{E8389051-018C-406E-BEE0-F9BD0A109BA7}" dt="2024-07-03T09:03:19.279" v="446" actId="478"/>
          <ac:spMkLst>
            <pc:docMk/>
            <pc:sldMk cId="3049153757" sldId="421"/>
            <ac:spMk id="3" creationId="{9DF37182-046C-26DF-11B6-558EBBBAEFA7}"/>
          </ac:spMkLst>
        </pc:spChg>
        <pc:spChg chg="mod">
          <ac:chgData name="太志 湊" userId="883a6ae3-d0f5-4b81-937b-64b15984eb66" providerId="ADAL" clId="{E8389051-018C-406E-BEE0-F9BD0A109BA7}" dt="2024-07-03T09:03:38.489" v="450" actId="1076"/>
          <ac:spMkLst>
            <pc:docMk/>
            <pc:sldMk cId="3049153757" sldId="421"/>
            <ac:spMk id="126" creationId="{DBE03DEF-86BD-EB5D-6B6F-363164612AEA}"/>
          </ac:spMkLst>
        </pc:spChg>
        <pc:spChg chg="mod">
          <ac:chgData name="太志 湊" userId="883a6ae3-d0f5-4b81-937b-64b15984eb66" providerId="ADAL" clId="{E8389051-018C-406E-BEE0-F9BD0A109BA7}" dt="2024-07-03T09:03:45.408" v="453" actId="1076"/>
          <ac:spMkLst>
            <pc:docMk/>
            <pc:sldMk cId="3049153757" sldId="421"/>
            <ac:spMk id="127" creationId="{C81BECC1-9188-6D1E-47AC-6E24E3F6CF87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097" creationId="{71CDAFCD-B54A-C01A-61A0-A67F9810D451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098" creationId="{B604E92F-6D41-DFD9-010A-14B2A734B820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21" creationId="{042874E1-702E-571E-B128-0D45FD941C02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22" creationId="{FAC4ADDB-A94F-8489-4CE2-960FE73A662C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23" creationId="{BBB2A801-7790-C06C-F473-3561B107CFE6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24" creationId="{115F0300-DE68-2923-FC80-4F7DE7676314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3" creationId="{FF9CFDC9-BB20-B0BE-3EEC-66DB65470C6F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4" creationId="{1B34253A-4D93-E672-309D-288266C413D8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5" creationId="{A57F395B-25B2-AF00-72FA-26292A721369}"/>
          </ac:spMkLst>
        </pc:spChg>
        <pc:spChg chg="add del 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6" creationId="{266AB180-D178-5724-C950-657F1CA1E230}"/>
          </ac:spMkLst>
        </pc:spChg>
        <pc:spChg chg="add del 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7" creationId="{59EA186C-F1B6-1300-9F23-6F706BE1C68F}"/>
          </ac:spMkLst>
        </pc:spChg>
        <pc:spChg chg="add del 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8" creationId="{16AA96AE-6CFB-C25A-ABEE-653C527FFDBD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39" creationId="{B2087C5A-60AF-992D-F7E5-3A3BBD4DB774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46" creationId="{1125EC0B-ADC6-48B4-8E5C-5E12373AAD2F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47" creationId="{999F5629-DA37-BB9F-3C2B-433F00D98810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48" creationId="{5F21A9A8-65B3-02EE-5D22-4D06C9CF4389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49" creationId="{3ED870FF-C383-1238-9998-3353EF2CAB30}"/>
          </ac:spMkLst>
        </pc:spChg>
        <pc:spChg chg="add del 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50" creationId="{6A868456-33D5-C0E5-B78E-71A9BEAD8197}"/>
          </ac:spMkLst>
        </pc:spChg>
        <pc:spChg chg="mod">
          <ac:chgData name="太志 湊" userId="883a6ae3-d0f5-4b81-937b-64b15984eb66" providerId="ADAL" clId="{E8389051-018C-406E-BEE0-F9BD0A109BA7}" dt="2024-07-03T09:04:45.130" v="522" actId="20577"/>
          <ac:spMkLst>
            <pc:docMk/>
            <pc:sldMk cId="3049153757" sldId="421"/>
            <ac:spMk id="3151" creationId="{7B932D15-9887-B28F-3649-25CE218A258B}"/>
          </ac:spMkLst>
        </pc:spChg>
        <pc:spChg chg="mod">
          <ac:chgData name="太志 湊" userId="883a6ae3-d0f5-4b81-937b-64b15984eb66" providerId="ADAL" clId="{E8389051-018C-406E-BEE0-F9BD0A109BA7}" dt="2024-07-03T09:04:24.224" v="515" actId="1036"/>
          <ac:spMkLst>
            <pc:docMk/>
            <pc:sldMk cId="3049153757" sldId="421"/>
            <ac:spMk id="3152" creationId="{9FB69954-7806-C042-5249-03693E12691D}"/>
          </ac:spMkLst>
        </pc:spChg>
        <pc:spChg chg="mod">
          <ac:chgData name="太志 湊" userId="883a6ae3-d0f5-4b81-937b-64b15984eb66" providerId="ADAL" clId="{E8389051-018C-406E-BEE0-F9BD0A109BA7}" dt="2024-07-03T09:03:36.094" v="448" actId="164"/>
          <ac:spMkLst>
            <pc:docMk/>
            <pc:sldMk cId="3049153757" sldId="421"/>
            <ac:spMk id="3153" creationId="{1849EC75-6582-9B41-51B7-E87B1A3C72E9}"/>
          </ac:spMkLst>
        </pc:spChg>
        <pc:grpChg chg="add mod">
          <ac:chgData name="太志 湊" userId="883a6ae3-d0f5-4b81-937b-64b15984eb66" providerId="ADAL" clId="{E8389051-018C-406E-BEE0-F9BD0A109BA7}" dt="2024-07-03T09:03:51.021" v="454" actId="1076"/>
          <ac:grpSpMkLst>
            <pc:docMk/>
            <pc:sldMk cId="3049153757" sldId="421"/>
            <ac:grpSpMk id="4" creationId="{64DE7C54-D5A4-3B2E-9366-6A5DCEE14862}"/>
          </ac:grpSpMkLst>
        </pc:grpChg>
        <pc:grpChg chg="mod">
          <ac:chgData name="太志 湊" userId="883a6ae3-d0f5-4b81-937b-64b15984eb66" providerId="ADAL" clId="{E8389051-018C-406E-BEE0-F9BD0A109BA7}" dt="2024-07-03T09:03:36.094" v="448" actId="164"/>
          <ac:grpSpMkLst>
            <pc:docMk/>
            <pc:sldMk cId="3049153757" sldId="421"/>
            <ac:grpSpMk id="3072" creationId="{01B64DB9-8511-FFE9-84BA-D3B031A6F3B6}"/>
          </ac:grpSpMkLst>
        </pc:grpChg>
        <pc:grpChg chg="mod">
          <ac:chgData name="太志 湊" userId="883a6ae3-d0f5-4b81-937b-64b15984eb66" providerId="ADAL" clId="{E8389051-018C-406E-BEE0-F9BD0A109BA7}" dt="2024-07-03T09:03:36.094" v="448" actId="164"/>
          <ac:grpSpMkLst>
            <pc:docMk/>
            <pc:sldMk cId="3049153757" sldId="421"/>
            <ac:grpSpMk id="3099" creationId="{157CEF33-1779-F836-4414-441A923D4C6B}"/>
          </ac:grpSpMkLst>
        </pc:grpChg>
        <pc:grpChg chg="mod">
          <ac:chgData name="太志 湊" userId="883a6ae3-d0f5-4b81-937b-64b15984eb66" providerId="ADAL" clId="{E8389051-018C-406E-BEE0-F9BD0A109BA7}" dt="2024-07-03T09:03:36.094" v="448" actId="164"/>
          <ac:grpSpMkLst>
            <pc:docMk/>
            <pc:sldMk cId="3049153757" sldId="421"/>
            <ac:grpSpMk id="3126" creationId="{4488DD46-44C1-9B80-C9BB-060C36F1D39F}"/>
          </ac:grpSpMkLst>
        </pc:grpChg>
        <pc:grpChg chg="mod">
          <ac:chgData name="太志 湊" userId="883a6ae3-d0f5-4b81-937b-64b15984eb66" providerId="ADAL" clId="{E8389051-018C-406E-BEE0-F9BD0A109BA7}" dt="2024-07-03T09:03:36.094" v="448" actId="164"/>
          <ac:grpSpMkLst>
            <pc:docMk/>
            <pc:sldMk cId="3049153757" sldId="421"/>
            <ac:grpSpMk id="3140" creationId="{E03DDBA0-4427-328C-DE5A-D8E0A1B1A428}"/>
          </ac:grpSpMkLst>
        </pc:grpChg>
        <pc:cxnChg chg="mod">
          <ac:chgData name="太志 湊" userId="883a6ae3-d0f5-4b81-937b-64b15984eb66" providerId="ADAL" clId="{E8389051-018C-406E-BEE0-F9BD0A109BA7}" dt="2024-07-03T09:03:36.094" v="448" actId="164"/>
          <ac:cxnSpMkLst>
            <pc:docMk/>
            <pc:sldMk cId="3049153757" sldId="421"/>
            <ac:cxnSpMk id="5" creationId="{5C59A278-4D9C-BB34-7C84-9F690DE136DF}"/>
          </ac:cxnSpMkLst>
        </pc:cxnChg>
        <pc:cxnChg chg="mod">
          <ac:chgData name="太志 湊" userId="883a6ae3-d0f5-4b81-937b-64b15984eb66" providerId="ADAL" clId="{E8389051-018C-406E-BEE0-F9BD0A109BA7}" dt="2024-07-03T09:03:36.094" v="448" actId="164"/>
          <ac:cxnSpMkLst>
            <pc:docMk/>
            <pc:sldMk cId="3049153757" sldId="421"/>
            <ac:cxnSpMk id="3125" creationId="{09CB378A-1776-BDB1-B1A3-CF8A6AFD182A}"/>
          </ac:cxnSpMkLst>
        </pc:cxnChg>
        <pc:cxnChg chg="mod">
          <ac:chgData name="太志 湊" userId="883a6ae3-d0f5-4b81-937b-64b15984eb66" providerId="ADAL" clId="{E8389051-018C-406E-BEE0-F9BD0A109BA7}" dt="2024-07-03T09:03:36.094" v="448" actId="164"/>
          <ac:cxnSpMkLst>
            <pc:docMk/>
            <pc:sldMk cId="3049153757" sldId="421"/>
            <ac:cxnSpMk id="3132" creationId="{5EFAC70F-99CE-6E13-15A9-E05444288504}"/>
          </ac:cxnSpMkLst>
        </pc:cxnChg>
      </pc:sldChg>
      <pc:sldChg chg="del">
        <pc:chgData name="太志 湊" userId="883a6ae3-d0f5-4b81-937b-64b15984eb66" providerId="ADAL" clId="{E8389051-018C-406E-BEE0-F9BD0A109BA7}" dt="2024-07-03T09:23:33.586" v="1114" actId="47"/>
        <pc:sldMkLst>
          <pc:docMk/>
          <pc:sldMk cId="3023243069" sldId="422"/>
        </pc:sldMkLst>
      </pc:sldChg>
    </pc:docChg>
  </pc:docChgLst>
  <pc:docChgLst>
    <pc:chgData name="MINATO FUTOSHI" userId="06ad5bc6-d166-4f18-aa03-db86dadcea3a" providerId="ADAL" clId="{245FBD08-01B5-4BD2-92C7-0F8AF208E3C3}"/>
    <pc:docChg chg="undo custSel addSld delSld modSld sldOrd delMainMaster">
      <pc:chgData name="MINATO FUTOSHI" userId="06ad5bc6-d166-4f18-aa03-db86dadcea3a" providerId="ADAL" clId="{245FBD08-01B5-4BD2-92C7-0F8AF208E3C3}" dt="2023-11-29T21:14:58.655" v="9351" actId="1076"/>
      <pc:docMkLst>
        <pc:docMk/>
      </pc:docMkLst>
      <pc:sldChg chg="addSp delSp modSp mod">
        <pc:chgData name="MINATO FUTOSHI" userId="06ad5bc6-d166-4f18-aa03-db86dadcea3a" providerId="ADAL" clId="{245FBD08-01B5-4BD2-92C7-0F8AF208E3C3}" dt="2023-11-26T08:20:59.511" v="4809" actId="1076"/>
        <pc:sldMkLst>
          <pc:docMk/>
          <pc:sldMk cId="1488208576" sldId="256"/>
        </pc:sldMkLst>
        <pc:spChg chg="mod">
          <ac:chgData name="MINATO FUTOSHI" userId="06ad5bc6-d166-4f18-aa03-db86dadcea3a" providerId="ADAL" clId="{245FBD08-01B5-4BD2-92C7-0F8AF208E3C3}" dt="2023-11-24T22:45:14.351" v="389" actId="14100"/>
          <ac:spMkLst>
            <pc:docMk/>
            <pc:sldMk cId="1488208576" sldId="256"/>
            <ac:spMk id="3" creationId="{D4F96CFF-69CA-9D38-D653-C75103939884}"/>
          </ac:spMkLst>
        </pc:spChg>
        <pc:spChg chg="add mod">
          <ac:chgData name="MINATO FUTOSHI" userId="06ad5bc6-d166-4f18-aa03-db86dadcea3a" providerId="ADAL" clId="{245FBD08-01B5-4BD2-92C7-0F8AF208E3C3}" dt="2023-11-26T08:20:59.511" v="4809" actId="1076"/>
          <ac:spMkLst>
            <pc:docMk/>
            <pc:sldMk cId="1488208576" sldId="256"/>
            <ac:spMk id="4" creationId="{B80D09CF-3B8C-094B-E6BF-D87F4F6D9A4E}"/>
          </ac:spMkLst>
        </pc:spChg>
        <pc:spChg chg="add mod">
          <ac:chgData name="MINATO FUTOSHI" userId="06ad5bc6-d166-4f18-aa03-db86dadcea3a" providerId="ADAL" clId="{245FBD08-01B5-4BD2-92C7-0F8AF208E3C3}" dt="2023-11-26T07:39:22.310" v="3070" actId="1076"/>
          <ac:spMkLst>
            <pc:docMk/>
            <pc:sldMk cId="1488208576" sldId="256"/>
            <ac:spMk id="5" creationId="{2E6539E8-7795-2551-F876-BDA6100E1ACB}"/>
          </ac:spMkLst>
        </pc:spChg>
        <pc:spChg chg="del mod">
          <ac:chgData name="MINATO FUTOSHI" userId="06ad5bc6-d166-4f18-aa03-db86dadcea3a" providerId="ADAL" clId="{245FBD08-01B5-4BD2-92C7-0F8AF208E3C3}" dt="2023-11-26T07:38:56.888" v="3052" actId="478"/>
          <ac:spMkLst>
            <pc:docMk/>
            <pc:sldMk cId="1488208576" sldId="256"/>
            <ac:spMk id="6" creationId="{99F7D967-3BC1-36F7-685F-B3D752D0907C}"/>
          </ac:spMkLst>
        </pc:spChg>
        <pc:spChg chg="mod">
          <ac:chgData name="MINATO FUTOSHI" userId="06ad5bc6-d166-4f18-aa03-db86dadcea3a" providerId="ADAL" clId="{245FBD08-01B5-4BD2-92C7-0F8AF208E3C3}" dt="2023-11-26T07:39:19.765" v="3069" actId="1076"/>
          <ac:spMkLst>
            <pc:docMk/>
            <pc:sldMk cId="1488208576" sldId="256"/>
            <ac:spMk id="7" creationId="{6A79A8BB-F3B8-1C19-B62B-C254ED8DDF03}"/>
          </ac:spMkLst>
        </pc:spChg>
        <pc:spChg chg="mod">
          <ac:chgData name="MINATO FUTOSHI" userId="06ad5bc6-d166-4f18-aa03-db86dadcea3a" providerId="ADAL" clId="{245FBD08-01B5-4BD2-92C7-0F8AF208E3C3}" dt="2023-11-24T22:44:59.433" v="385" actId="404"/>
          <ac:spMkLst>
            <pc:docMk/>
            <pc:sldMk cId="1488208576" sldId="256"/>
            <ac:spMk id="8" creationId="{7E3AB97E-B45C-008C-7EB0-489F3CE76791}"/>
          </ac:spMkLst>
        </pc:spChg>
        <pc:spChg chg="del mod">
          <ac:chgData name="MINATO FUTOSHI" userId="06ad5bc6-d166-4f18-aa03-db86dadcea3a" providerId="ADAL" clId="{245FBD08-01B5-4BD2-92C7-0F8AF208E3C3}" dt="2023-11-26T07:38:54.610" v="3051" actId="478"/>
          <ac:spMkLst>
            <pc:docMk/>
            <pc:sldMk cId="1488208576" sldId="256"/>
            <ac:spMk id="9" creationId="{81B78286-384D-A26F-1EF4-20E9D47EF7E9}"/>
          </ac:spMkLst>
        </pc:spChg>
        <pc:spChg chg="mod">
          <ac:chgData name="MINATO FUTOSHI" userId="06ad5bc6-d166-4f18-aa03-db86dadcea3a" providerId="ADAL" clId="{245FBD08-01B5-4BD2-92C7-0F8AF208E3C3}" dt="2023-11-25T01:05:07.181" v="3030" actId="1076"/>
          <ac:spMkLst>
            <pc:docMk/>
            <pc:sldMk cId="1488208576" sldId="256"/>
            <ac:spMk id="13" creationId="{D032BB7D-535D-31AD-3C01-47CA26D86366}"/>
          </ac:spMkLst>
        </pc:spChg>
        <pc:picChg chg="del">
          <ac:chgData name="MINATO FUTOSHI" userId="06ad5bc6-d166-4f18-aa03-db86dadcea3a" providerId="ADAL" clId="{245FBD08-01B5-4BD2-92C7-0F8AF208E3C3}" dt="2023-11-21T00:51:31.508" v="1" actId="478"/>
          <ac:picMkLst>
            <pc:docMk/>
            <pc:sldMk cId="1488208576" sldId="256"/>
            <ac:picMk id="5" creationId="{C4B27644-7378-9028-C703-A81DEAF53A6D}"/>
          </ac:picMkLst>
        </pc:picChg>
        <pc:picChg chg="del">
          <ac:chgData name="MINATO FUTOSHI" userId="06ad5bc6-d166-4f18-aa03-db86dadcea3a" providerId="ADAL" clId="{245FBD08-01B5-4BD2-92C7-0F8AF208E3C3}" dt="2023-11-21T00:51:33.497" v="2" actId="478"/>
          <ac:picMkLst>
            <pc:docMk/>
            <pc:sldMk cId="1488208576" sldId="256"/>
            <ac:picMk id="10" creationId="{FED00BB7-3832-A132-6093-25DE936D879C}"/>
          </ac:picMkLst>
        </pc:picChg>
      </pc:sldChg>
      <pc:sldChg chg="del">
        <pc:chgData name="MINATO FUTOSHI" userId="06ad5bc6-d166-4f18-aa03-db86dadcea3a" providerId="ADAL" clId="{245FBD08-01B5-4BD2-92C7-0F8AF208E3C3}" dt="2023-11-21T01:10:53.023" v="51" actId="2696"/>
        <pc:sldMkLst>
          <pc:docMk/>
          <pc:sldMk cId="1570380779" sldId="260"/>
        </pc:sldMkLst>
      </pc:sldChg>
      <pc:sldChg chg="addSp delSp modSp add mod">
        <pc:chgData name="MINATO FUTOSHI" userId="06ad5bc6-d166-4f18-aa03-db86dadcea3a" providerId="ADAL" clId="{245FBD08-01B5-4BD2-92C7-0F8AF208E3C3}" dt="2023-11-29T21:14:58.655" v="9351" actId="1076"/>
        <pc:sldMkLst>
          <pc:docMk/>
          <pc:sldMk cId="3569704418" sldId="260"/>
        </pc:sldMkLst>
        <pc:spChg chg="mod">
          <ac:chgData name="MINATO FUTOSHI" userId="06ad5bc6-d166-4f18-aa03-db86dadcea3a" providerId="ADAL" clId="{245FBD08-01B5-4BD2-92C7-0F8AF208E3C3}" dt="2023-11-29T21:14:31.960" v="9346" actId="404"/>
          <ac:spMkLst>
            <pc:docMk/>
            <pc:sldMk cId="3569704418" sldId="260"/>
            <ac:spMk id="2" creationId="{30B7176D-EF3C-47B9-9803-65ADE695A73D}"/>
          </ac:spMkLst>
        </pc:spChg>
        <pc:spChg chg="add mod">
          <ac:chgData name="MINATO FUTOSHI" userId="06ad5bc6-d166-4f18-aa03-db86dadcea3a" providerId="ADAL" clId="{245FBD08-01B5-4BD2-92C7-0F8AF208E3C3}" dt="2023-11-29T21:14:38.367" v="9348" actId="1076"/>
          <ac:spMkLst>
            <pc:docMk/>
            <pc:sldMk cId="3569704418" sldId="260"/>
            <ac:spMk id="3" creationId="{AC4CEF94-61CF-C501-81A9-8FC83BA88998}"/>
          </ac:spMkLst>
        </pc:spChg>
        <pc:spChg chg="del">
          <ac:chgData name="MINATO FUTOSHI" userId="06ad5bc6-d166-4f18-aa03-db86dadcea3a" providerId="ADAL" clId="{245FBD08-01B5-4BD2-92C7-0F8AF208E3C3}" dt="2023-11-25T01:03:45.472" v="2980" actId="478"/>
          <ac:spMkLst>
            <pc:docMk/>
            <pc:sldMk cId="3569704418" sldId="260"/>
            <ac:spMk id="4" creationId="{E8E8C0D2-A9ED-7B8F-E3FC-482F7DEC877B}"/>
          </ac:spMkLst>
        </pc:spChg>
        <pc:spChg chg="add mod">
          <ac:chgData name="MINATO FUTOSHI" userId="06ad5bc6-d166-4f18-aa03-db86dadcea3a" providerId="ADAL" clId="{245FBD08-01B5-4BD2-92C7-0F8AF208E3C3}" dt="2023-11-29T21:13:52.872" v="9316" actId="1076"/>
          <ac:spMkLst>
            <pc:docMk/>
            <pc:sldMk cId="3569704418" sldId="260"/>
            <ac:spMk id="5" creationId="{8BD6B12A-7F07-DD8D-4FD3-86E78BE94D4D}"/>
          </ac:spMkLst>
        </pc:spChg>
        <pc:spChg chg="add mod">
          <ac:chgData name="MINATO FUTOSHI" userId="06ad5bc6-d166-4f18-aa03-db86dadcea3a" providerId="ADAL" clId="{245FBD08-01B5-4BD2-92C7-0F8AF208E3C3}" dt="2023-11-29T21:14:12.991" v="9339" actId="14100"/>
          <ac:spMkLst>
            <pc:docMk/>
            <pc:sldMk cId="3569704418" sldId="260"/>
            <ac:spMk id="6" creationId="{4714B2DF-8ECE-0C04-65A7-3E1F7E4169AD}"/>
          </ac:spMkLst>
        </pc:spChg>
        <pc:spChg chg="del">
          <ac:chgData name="MINATO FUTOSHI" userId="06ad5bc6-d166-4f18-aa03-db86dadcea3a" providerId="ADAL" clId="{245FBD08-01B5-4BD2-92C7-0F8AF208E3C3}" dt="2023-11-26T20:13:36.084" v="6593" actId="478"/>
          <ac:spMkLst>
            <pc:docMk/>
            <pc:sldMk cId="3569704418" sldId="260"/>
            <ac:spMk id="6" creationId="{D07F165D-D9E4-884D-D38B-F50A81E20CA0}"/>
          </ac:spMkLst>
        </pc:spChg>
        <pc:spChg chg="add mod">
          <ac:chgData name="MINATO FUTOSHI" userId="06ad5bc6-d166-4f18-aa03-db86dadcea3a" providerId="ADAL" clId="{245FBD08-01B5-4BD2-92C7-0F8AF208E3C3}" dt="2023-11-29T21:14:23.179" v="9344" actId="1076"/>
          <ac:spMkLst>
            <pc:docMk/>
            <pc:sldMk cId="3569704418" sldId="260"/>
            <ac:spMk id="7" creationId="{A3273B9F-E7B6-0688-29D1-61A8F521F4F5}"/>
          </ac:spMkLst>
        </pc:spChg>
        <pc:spChg chg="del">
          <ac:chgData name="MINATO FUTOSHI" userId="06ad5bc6-d166-4f18-aa03-db86dadcea3a" providerId="ADAL" clId="{245FBD08-01B5-4BD2-92C7-0F8AF208E3C3}" dt="2023-11-25T01:03:45.472" v="2980" actId="478"/>
          <ac:spMkLst>
            <pc:docMk/>
            <pc:sldMk cId="3569704418" sldId="260"/>
            <ac:spMk id="7" creationId="{DC6797D7-85B6-A1C3-4752-DC5151DCA00C}"/>
          </ac:spMkLst>
        </pc:spChg>
        <pc:spChg chg="mod">
          <ac:chgData name="MINATO FUTOSHI" userId="06ad5bc6-d166-4f18-aa03-db86dadcea3a" providerId="ADAL" clId="{245FBD08-01B5-4BD2-92C7-0F8AF208E3C3}" dt="2023-11-29T21:14:58.655" v="9351" actId="1076"/>
          <ac:spMkLst>
            <pc:docMk/>
            <pc:sldMk cId="3569704418" sldId="260"/>
            <ac:spMk id="8" creationId="{6B67D0D6-145E-F128-54BA-B856E77B2DC2}"/>
          </ac:spMkLst>
        </pc:spChg>
        <pc:spChg chg="add del mod">
          <ac:chgData name="MINATO FUTOSHI" userId="06ad5bc6-d166-4f18-aa03-db86dadcea3a" providerId="ADAL" clId="{245FBD08-01B5-4BD2-92C7-0F8AF208E3C3}" dt="2023-11-26T20:14:33.143" v="6665" actId="478"/>
          <ac:spMkLst>
            <pc:docMk/>
            <pc:sldMk cId="3569704418" sldId="260"/>
            <ac:spMk id="9" creationId="{4D2B8F43-EE44-7542-C879-332537684601}"/>
          </ac:spMkLst>
        </pc:spChg>
        <pc:spChg chg="add mod">
          <ac:chgData name="MINATO FUTOSHI" userId="06ad5bc6-d166-4f18-aa03-db86dadcea3a" providerId="ADAL" clId="{245FBD08-01B5-4BD2-92C7-0F8AF208E3C3}" dt="2023-11-26T20:14:22.181" v="6660" actId="1076"/>
          <ac:spMkLst>
            <pc:docMk/>
            <pc:sldMk cId="3569704418" sldId="260"/>
            <ac:spMk id="10" creationId="{2138BD54-C401-F4FC-94C4-E4620D35922F}"/>
          </ac:spMkLst>
        </pc:spChg>
        <pc:spChg chg="add del mod">
          <ac:chgData name="MINATO FUTOSHI" userId="06ad5bc6-d166-4f18-aa03-db86dadcea3a" providerId="ADAL" clId="{245FBD08-01B5-4BD2-92C7-0F8AF208E3C3}" dt="2023-11-25T01:04:20.732" v="2987" actId="21"/>
          <ac:spMkLst>
            <pc:docMk/>
            <pc:sldMk cId="3569704418" sldId="260"/>
            <ac:spMk id="11" creationId="{BA171A90-A37C-15AF-9D4F-1B5CD866EBA3}"/>
          </ac:spMkLst>
        </pc:spChg>
        <pc:picChg chg="add mod">
          <ac:chgData name="MINATO FUTOSHI" userId="06ad5bc6-d166-4f18-aa03-db86dadcea3a" providerId="ADAL" clId="{245FBD08-01B5-4BD2-92C7-0F8AF208E3C3}" dt="2023-11-29T21:14:24.363" v="9345" actId="1076"/>
          <ac:picMkLst>
            <pc:docMk/>
            <pc:sldMk cId="3569704418" sldId="260"/>
            <ac:picMk id="1026" creationId="{ED4242AE-A00E-41DC-AA43-E1B0E6F71EE8}"/>
          </ac:picMkLst>
        </pc:picChg>
      </pc:sldChg>
      <pc:sldChg chg="del">
        <pc:chgData name="MINATO FUTOSHI" userId="06ad5bc6-d166-4f18-aa03-db86dadcea3a" providerId="ADAL" clId="{245FBD08-01B5-4BD2-92C7-0F8AF208E3C3}" dt="2023-11-21T01:11:38.422" v="59" actId="47"/>
        <pc:sldMkLst>
          <pc:docMk/>
          <pc:sldMk cId="2145130939" sldId="285"/>
        </pc:sldMkLst>
      </pc:sldChg>
      <pc:sldChg chg="add">
        <pc:chgData name="MINATO FUTOSHI" userId="06ad5bc6-d166-4f18-aa03-db86dadcea3a" providerId="ADAL" clId="{245FBD08-01B5-4BD2-92C7-0F8AF208E3C3}" dt="2023-11-29T19:21:50.033" v="7152"/>
        <pc:sldMkLst>
          <pc:docMk/>
          <pc:sldMk cId="3813996009" sldId="285"/>
        </pc:sldMkLst>
      </pc:sldChg>
      <pc:sldChg chg="delSp del mod">
        <pc:chgData name="MINATO FUTOSHI" userId="06ad5bc6-d166-4f18-aa03-db86dadcea3a" providerId="ADAL" clId="{245FBD08-01B5-4BD2-92C7-0F8AF208E3C3}" dt="2023-11-21T01:12:04.529" v="64" actId="47"/>
        <pc:sldMkLst>
          <pc:docMk/>
          <pc:sldMk cId="1900925831" sldId="296"/>
        </pc:sldMkLst>
        <pc:spChg chg="del">
          <ac:chgData name="MINATO FUTOSHI" userId="06ad5bc6-d166-4f18-aa03-db86dadcea3a" providerId="ADAL" clId="{245FBD08-01B5-4BD2-92C7-0F8AF208E3C3}" dt="2023-11-21T00:52:27.377" v="15" actId="21"/>
          <ac:spMkLst>
            <pc:docMk/>
            <pc:sldMk cId="1900925831" sldId="296"/>
            <ac:spMk id="3" creationId="{082524EE-0D0F-E1A7-B248-0C0F5F8FD878}"/>
          </ac:spMkLst>
        </pc:spChg>
        <pc:spChg chg="del">
          <ac:chgData name="MINATO FUTOSHI" userId="06ad5bc6-d166-4f18-aa03-db86dadcea3a" providerId="ADAL" clId="{245FBD08-01B5-4BD2-92C7-0F8AF208E3C3}" dt="2023-11-21T00:52:04.224" v="11" actId="21"/>
          <ac:spMkLst>
            <pc:docMk/>
            <pc:sldMk cId="1900925831" sldId="296"/>
            <ac:spMk id="4" creationId="{93703F55-5F01-D3EB-D353-1B3A84351E73}"/>
          </ac:spMkLst>
        </pc:spChg>
        <pc:spChg chg="del">
          <ac:chgData name="MINATO FUTOSHI" userId="06ad5bc6-d166-4f18-aa03-db86dadcea3a" providerId="ADAL" clId="{245FBD08-01B5-4BD2-92C7-0F8AF208E3C3}" dt="2023-11-21T00:52:04.224" v="11" actId="21"/>
          <ac:spMkLst>
            <pc:docMk/>
            <pc:sldMk cId="1900925831" sldId="296"/>
            <ac:spMk id="6" creationId="{8A715C8C-C8FA-CBEB-E862-8C1F5D4DFBF7}"/>
          </ac:spMkLst>
        </pc:spChg>
        <pc:spChg chg="del">
          <ac:chgData name="MINATO FUTOSHI" userId="06ad5bc6-d166-4f18-aa03-db86dadcea3a" providerId="ADAL" clId="{245FBD08-01B5-4BD2-92C7-0F8AF208E3C3}" dt="2023-11-21T00:52:04.224" v="11" actId="21"/>
          <ac:spMkLst>
            <pc:docMk/>
            <pc:sldMk cId="1900925831" sldId="296"/>
            <ac:spMk id="11" creationId="{99E402AC-74B6-8512-2050-953F72DED111}"/>
          </ac:spMkLst>
        </pc:spChg>
        <pc:spChg chg="del">
          <ac:chgData name="MINATO FUTOSHI" userId="06ad5bc6-d166-4f18-aa03-db86dadcea3a" providerId="ADAL" clId="{245FBD08-01B5-4BD2-92C7-0F8AF208E3C3}" dt="2023-11-21T00:52:34.784" v="18" actId="21"/>
          <ac:spMkLst>
            <pc:docMk/>
            <pc:sldMk cId="1900925831" sldId="296"/>
            <ac:spMk id="17" creationId="{16D53D1E-CD17-4510-7833-74EE1B27F80A}"/>
          </ac:spMkLst>
        </pc:spChg>
        <pc:spChg chg="del">
          <ac:chgData name="MINATO FUTOSHI" userId="06ad5bc6-d166-4f18-aa03-db86dadcea3a" providerId="ADAL" clId="{245FBD08-01B5-4BD2-92C7-0F8AF208E3C3}" dt="2023-11-21T00:52:04.224" v="11" actId="21"/>
          <ac:spMkLst>
            <pc:docMk/>
            <pc:sldMk cId="1900925831" sldId="296"/>
            <ac:spMk id="19" creationId="{A57DC6D7-2751-1363-6AD4-C22C34F5D055}"/>
          </ac:spMkLst>
        </pc:spChg>
        <pc:grpChg chg="del">
          <ac:chgData name="MINATO FUTOSHI" userId="06ad5bc6-d166-4f18-aa03-db86dadcea3a" providerId="ADAL" clId="{245FBD08-01B5-4BD2-92C7-0F8AF208E3C3}" dt="2023-11-21T00:52:04.224" v="11" actId="21"/>
          <ac:grpSpMkLst>
            <pc:docMk/>
            <pc:sldMk cId="1900925831" sldId="296"/>
            <ac:grpSpMk id="2" creationId="{7F8E4C19-E7F4-35D7-09DB-471BDAE3558D}"/>
          </ac:grpSpMkLst>
        </pc:grpChg>
        <pc:picChg chg="del">
          <ac:chgData name="MINATO FUTOSHI" userId="06ad5bc6-d166-4f18-aa03-db86dadcea3a" providerId="ADAL" clId="{245FBD08-01B5-4BD2-92C7-0F8AF208E3C3}" dt="2023-11-21T00:52:04.224" v="11" actId="21"/>
          <ac:picMkLst>
            <pc:docMk/>
            <pc:sldMk cId="1900925831" sldId="296"/>
            <ac:picMk id="5" creationId="{3B400586-1FB4-3DE8-892A-A0F95627F616}"/>
          </ac:picMkLst>
        </pc:picChg>
      </pc:sldChg>
      <pc:sldChg chg="del">
        <pc:chgData name="MINATO FUTOSHI" userId="06ad5bc6-d166-4f18-aa03-db86dadcea3a" providerId="ADAL" clId="{245FBD08-01B5-4BD2-92C7-0F8AF208E3C3}" dt="2023-11-21T00:52:49.530" v="21" actId="47"/>
        <pc:sldMkLst>
          <pc:docMk/>
          <pc:sldMk cId="3984037550" sldId="297"/>
        </pc:sldMkLst>
      </pc:sldChg>
      <pc:sldChg chg="del">
        <pc:chgData name="MINATO FUTOSHI" userId="06ad5bc6-d166-4f18-aa03-db86dadcea3a" providerId="ADAL" clId="{245FBD08-01B5-4BD2-92C7-0F8AF208E3C3}" dt="2023-11-21T00:55:09.420" v="43" actId="47"/>
        <pc:sldMkLst>
          <pc:docMk/>
          <pc:sldMk cId="3576700439" sldId="300"/>
        </pc:sldMkLst>
      </pc:sldChg>
      <pc:sldChg chg="del">
        <pc:chgData name="MINATO FUTOSHI" userId="06ad5bc6-d166-4f18-aa03-db86dadcea3a" providerId="ADAL" clId="{245FBD08-01B5-4BD2-92C7-0F8AF208E3C3}" dt="2023-11-21T00:53:38.727" v="29" actId="47"/>
        <pc:sldMkLst>
          <pc:docMk/>
          <pc:sldMk cId="646899484" sldId="302"/>
        </pc:sldMkLst>
      </pc:sldChg>
      <pc:sldChg chg="addSp delSp modSp mod delAnim">
        <pc:chgData name="MINATO FUTOSHI" userId="06ad5bc6-d166-4f18-aa03-db86dadcea3a" providerId="ADAL" clId="{245FBD08-01B5-4BD2-92C7-0F8AF208E3C3}" dt="2023-11-29T21:09:29.815" v="9175" actId="20577"/>
        <pc:sldMkLst>
          <pc:docMk/>
          <pc:sldMk cId="664467303" sldId="304"/>
        </pc:sldMkLst>
        <pc:spChg chg="add del mod">
          <ac:chgData name="MINATO FUTOSHI" userId="06ad5bc6-d166-4f18-aa03-db86dadcea3a" providerId="ADAL" clId="{245FBD08-01B5-4BD2-92C7-0F8AF208E3C3}" dt="2023-11-26T08:02:58.154" v="3747" actId="478"/>
          <ac:spMkLst>
            <pc:docMk/>
            <pc:sldMk cId="664467303" sldId="304"/>
            <ac:spMk id="5" creationId="{512D36A7-0890-2343-4076-322F0532BAE8}"/>
          </ac:spMkLst>
        </pc:spChg>
        <pc:spChg chg="del">
          <ac:chgData name="MINATO FUTOSHI" userId="06ad5bc6-d166-4f18-aa03-db86dadcea3a" providerId="ADAL" clId="{245FBD08-01B5-4BD2-92C7-0F8AF208E3C3}" dt="2023-11-21T00:51:48.248" v="5" actId="478"/>
          <ac:spMkLst>
            <pc:docMk/>
            <pc:sldMk cId="664467303" sldId="304"/>
            <ac:spMk id="5" creationId="{B901955D-3963-7501-7C67-BEE03C6889BD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6" creationId="{57917D80-C165-241A-5A0C-286E1343ED34}"/>
          </ac:spMkLst>
        </pc:spChg>
        <pc:spChg chg="del">
          <ac:chgData name="MINATO FUTOSHI" userId="06ad5bc6-d166-4f18-aa03-db86dadcea3a" providerId="ADAL" clId="{245FBD08-01B5-4BD2-92C7-0F8AF208E3C3}" dt="2023-11-21T00:51:56.219" v="9" actId="478"/>
          <ac:spMkLst>
            <pc:docMk/>
            <pc:sldMk cId="664467303" sldId="304"/>
            <ac:spMk id="8" creationId="{974E097F-7E5F-D643-6AB4-49CE4D2DB602}"/>
          </ac:spMkLst>
        </pc:spChg>
        <pc:spChg chg="add mod">
          <ac:chgData name="MINATO FUTOSHI" userId="06ad5bc6-d166-4f18-aa03-db86dadcea3a" providerId="ADAL" clId="{245FBD08-01B5-4BD2-92C7-0F8AF208E3C3}" dt="2023-11-29T20:53:17.675" v="8493" actId="404"/>
          <ac:spMkLst>
            <pc:docMk/>
            <pc:sldMk cId="664467303" sldId="304"/>
            <ac:spMk id="8" creationId="{D69C94B4-F3B5-D98F-EABA-D873013DD19B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10" creationId="{5D95CF1C-5876-CC85-BB3C-CBE68872481B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11" creationId="{09AEE1AD-625A-3CD2-12D4-B2A6882F703F}"/>
          </ac:spMkLst>
        </pc:spChg>
        <pc:spChg chg="del">
          <ac:chgData name="MINATO FUTOSHI" userId="06ad5bc6-d166-4f18-aa03-db86dadcea3a" providerId="ADAL" clId="{245FBD08-01B5-4BD2-92C7-0F8AF208E3C3}" dt="2023-11-21T00:51:51.961" v="7" actId="478"/>
          <ac:spMkLst>
            <pc:docMk/>
            <pc:sldMk cId="664467303" sldId="304"/>
            <ac:spMk id="11" creationId="{83FE5DCB-4EEA-2972-4522-B46B6866E379}"/>
          </ac:spMkLst>
        </pc:spChg>
        <pc:spChg chg="mod">
          <ac:chgData name="MINATO FUTOSHI" userId="06ad5bc6-d166-4f18-aa03-db86dadcea3a" providerId="ADAL" clId="{245FBD08-01B5-4BD2-92C7-0F8AF208E3C3}" dt="2023-11-29T19:27:39.399" v="7413" actId="20577"/>
          <ac:spMkLst>
            <pc:docMk/>
            <pc:sldMk cId="664467303" sldId="304"/>
            <ac:spMk id="16" creationId="{064AAD87-A899-A60D-3E6F-F7C74483D94C}"/>
          </ac:spMkLst>
        </pc:spChg>
        <pc:spChg chg="mod">
          <ac:chgData name="MINATO FUTOSHI" userId="06ad5bc6-d166-4f18-aa03-db86dadcea3a" providerId="ADAL" clId="{245FBD08-01B5-4BD2-92C7-0F8AF208E3C3}" dt="2023-11-29T19:27:28.564" v="7390" actId="20577"/>
          <ac:spMkLst>
            <pc:docMk/>
            <pc:sldMk cId="664467303" sldId="304"/>
            <ac:spMk id="18" creationId="{B983EF62-A612-D181-730E-5D45C7680E67}"/>
          </ac:spMkLst>
        </pc:spChg>
        <pc:spChg chg="mod">
          <ac:chgData name="MINATO FUTOSHI" userId="06ad5bc6-d166-4f18-aa03-db86dadcea3a" providerId="ADAL" clId="{245FBD08-01B5-4BD2-92C7-0F8AF208E3C3}" dt="2023-11-29T19:24:29.101" v="7301" actId="1076"/>
          <ac:spMkLst>
            <pc:docMk/>
            <pc:sldMk cId="664467303" sldId="304"/>
            <ac:spMk id="19" creationId="{FA86B88C-9AF3-9EA7-2B9C-E9FDF19C3E54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21" creationId="{1A3CC1FA-563C-56D1-FB8A-96E4FF33EA51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22" creationId="{F9C153C5-3C80-0325-1560-AEBAC3E9E570}"/>
          </ac:spMkLst>
        </pc:spChg>
        <pc:spChg chg="mod">
          <ac:chgData name="MINATO FUTOSHI" userId="06ad5bc6-d166-4f18-aa03-db86dadcea3a" providerId="ADAL" clId="{245FBD08-01B5-4BD2-92C7-0F8AF208E3C3}" dt="2023-11-29T19:24:23.671" v="7296" actId="1076"/>
          <ac:spMkLst>
            <pc:docMk/>
            <pc:sldMk cId="664467303" sldId="304"/>
            <ac:spMk id="30" creationId="{43B2D0F6-18E7-46E7-087A-4CE0FDB72B2D}"/>
          </ac:spMkLst>
        </pc:spChg>
        <pc:spChg chg="mod">
          <ac:chgData name="MINATO FUTOSHI" userId="06ad5bc6-d166-4f18-aa03-db86dadcea3a" providerId="ADAL" clId="{245FBD08-01B5-4BD2-92C7-0F8AF208E3C3}" dt="2023-11-29T19:27:20.465" v="7375" actId="1076"/>
          <ac:spMkLst>
            <pc:docMk/>
            <pc:sldMk cId="664467303" sldId="304"/>
            <ac:spMk id="31" creationId="{E93A09A0-C520-C0DF-616C-AF82EC6F7482}"/>
          </ac:spMkLst>
        </pc:spChg>
        <pc:spChg chg="mod">
          <ac:chgData name="MINATO FUTOSHI" userId="06ad5bc6-d166-4f18-aa03-db86dadcea3a" providerId="ADAL" clId="{245FBD08-01B5-4BD2-92C7-0F8AF208E3C3}" dt="2023-11-21T00:52:21.074" v="13"/>
          <ac:spMkLst>
            <pc:docMk/>
            <pc:sldMk cId="664467303" sldId="304"/>
            <ac:spMk id="34" creationId="{7E1C2316-4F03-3A8A-6D39-30F51557176D}"/>
          </ac:spMkLst>
        </pc:spChg>
        <pc:spChg chg="add mod">
          <ac:chgData name="MINATO FUTOSHI" userId="06ad5bc6-d166-4f18-aa03-db86dadcea3a" providerId="ADAL" clId="{245FBD08-01B5-4BD2-92C7-0F8AF208E3C3}" dt="2023-11-29T19:29:48.074" v="7468" actId="1076"/>
          <ac:spMkLst>
            <pc:docMk/>
            <pc:sldMk cId="664467303" sldId="304"/>
            <ac:spMk id="35" creationId="{945C657E-E1AD-767A-866B-2F07965C14A5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36" creationId="{B3753DBD-0319-A938-6F86-A0325E12B6B1}"/>
          </ac:spMkLst>
        </pc:spChg>
        <pc:spChg chg="add del mod">
          <ac:chgData name="MINATO FUTOSHI" userId="06ad5bc6-d166-4f18-aa03-db86dadcea3a" providerId="ADAL" clId="{245FBD08-01B5-4BD2-92C7-0F8AF208E3C3}" dt="2023-11-25T00:22:36.440" v="1060" actId="478"/>
          <ac:spMkLst>
            <pc:docMk/>
            <pc:sldMk cId="664467303" sldId="304"/>
            <ac:spMk id="36" creationId="{E3C58BF3-085B-18F6-16B8-217ECE695645}"/>
          </ac:spMkLst>
        </pc:spChg>
        <pc:spChg chg="add mod">
          <ac:chgData name="MINATO FUTOSHI" userId="06ad5bc6-d166-4f18-aa03-db86dadcea3a" providerId="ADAL" clId="{245FBD08-01B5-4BD2-92C7-0F8AF208E3C3}" dt="2023-11-29T19:24:00.306" v="7287" actId="1076"/>
          <ac:spMkLst>
            <pc:docMk/>
            <pc:sldMk cId="664467303" sldId="304"/>
            <ac:spMk id="37" creationId="{F857A226-6DEC-0B29-B148-49CCCB4D7452}"/>
          </ac:spMkLst>
        </pc:spChg>
        <pc:spChg chg="add mod">
          <ac:chgData name="MINATO FUTOSHI" userId="06ad5bc6-d166-4f18-aa03-db86dadcea3a" providerId="ADAL" clId="{245FBD08-01B5-4BD2-92C7-0F8AF208E3C3}" dt="2023-11-29T19:23:36.617" v="7281" actId="14100"/>
          <ac:spMkLst>
            <pc:docMk/>
            <pc:sldMk cId="664467303" sldId="304"/>
            <ac:spMk id="38" creationId="{44F90355-EFCB-6904-5887-28210FE5E9F0}"/>
          </ac:spMkLst>
        </pc:spChg>
        <pc:spChg chg="add mod">
          <ac:chgData name="MINATO FUTOSHI" userId="06ad5bc6-d166-4f18-aa03-db86dadcea3a" providerId="ADAL" clId="{245FBD08-01B5-4BD2-92C7-0F8AF208E3C3}" dt="2023-11-26T08:04:59.852" v="3812" actId="14100"/>
          <ac:spMkLst>
            <pc:docMk/>
            <pc:sldMk cId="664467303" sldId="304"/>
            <ac:spMk id="40" creationId="{67DC5818-5E63-B58B-FD69-DC46B06B78AA}"/>
          </ac:spMkLst>
        </pc:spChg>
        <pc:spChg chg="add mod">
          <ac:chgData name="MINATO FUTOSHI" userId="06ad5bc6-d166-4f18-aa03-db86dadcea3a" providerId="ADAL" clId="{245FBD08-01B5-4BD2-92C7-0F8AF208E3C3}" dt="2023-11-29T21:09:29.815" v="9175" actId="20577"/>
          <ac:spMkLst>
            <pc:docMk/>
            <pc:sldMk cId="664467303" sldId="304"/>
            <ac:spMk id="41" creationId="{7EF32CFB-CC87-C016-DF8A-55EDE6910774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42" creationId="{736A1FCB-078F-3FBB-9431-2F9C9391AE6D}"/>
          </ac:spMkLst>
        </pc:spChg>
        <pc:spChg chg="add del mod">
          <ac:chgData name="MINATO FUTOSHI" userId="06ad5bc6-d166-4f18-aa03-db86dadcea3a" providerId="ADAL" clId="{245FBD08-01B5-4BD2-92C7-0F8AF208E3C3}" dt="2023-11-29T19:27:54.980" v="7416" actId="478"/>
          <ac:spMkLst>
            <pc:docMk/>
            <pc:sldMk cId="664467303" sldId="304"/>
            <ac:spMk id="46" creationId="{BE508F16-EDD0-C1CF-604F-70C9C6DDD5DC}"/>
          </ac:spMkLst>
        </pc:spChg>
        <pc:spChg chg="add del mod">
          <ac:chgData name="MINATO FUTOSHI" userId="06ad5bc6-d166-4f18-aa03-db86dadcea3a" providerId="ADAL" clId="{245FBD08-01B5-4BD2-92C7-0F8AF208E3C3}" dt="2023-11-29T20:49:53.672" v="8425" actId="478"/>
          <ac:spMkLst>
            <pc:docMk/>
            <pc:sldMk cId="664467303" sldId="304"/>
            <ac:spMk id="47" creationId="{040B8896-D7A8-EEA4-C3B2-8236A4A2A4A9}"/>
          </ac:spMkLst>
        </pc:spChg>
        <pc:spChg chg="add mod">
          <ac:chgData name="MINATO FUTOSHI" userId="06ad5bc6-d166-4f18-aa03-db86dadcea3a" providerId="ADAL" clId="{245FBD08-01B5-4BD2-92C7-0F8AF208E3C3}" dt="2023-11-29T20:49:56.891" v="8426" actId="1076"/>
          <ac:spMkLst>
            <pc:docMk/>
            <pc:sldMk cId="664467303" sldId="304"/>
            <ac:spMk id="48" creationId="{19D1CE9C-B6BF-2B93-9AAF-E85FDAEED69A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49" creationId="{0FCCE5C2-92EE-B05E-16DB-591F61EE2634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50" creationId="{CF49CE63-69F2-3741-7C96-383AA348C533}"/>
          </ac:spMkLst>
        </pc:spChg>
        <pc:spChg chg="add del mod">
          <ac:chgData name="MINATO FUTOSHI" userId="06ad5bc6-d166-4f18-aa03-db86dadcea3a" providerId="ADAL" clId="{245FBD08-01B5-4BD2-92C7-0F8AF208E3C3}" dt="2023-11-29T19:26:06.960" v="7342" actId="478"/>
          <ac:spMkLst>
            <pc:docMk/>
            <pc:sldMk cId="664467303" sldId="304"/>
            <ac:spMk id="51" creationId="{B0B03980-CB4A-FBF2-E3E2-0599F53E3B01}"/>
          </ac:spMkLst>
        </pc:spChg>
        <pc:spChg chg="add del mod">
          <ac:chgData name="MINATO FUTOSHI" userId="06ad5bc6-d166-4f18-aa03-db86dadcea3a" providerId="ADAL" clId="{245FBD08-01B5-4BD2-92C7-0F8AF208E3C3}" dt="2023-11-29T19:26:04.791" v="7341" actId="478"/>
          <ac:spMkLst>
            <pc:docMk/>
            <pc:sldMk cId="664467303" sldId="304"/>
            <ac:spMk id="52" creationId="{F59B9059-E010-58FE-2275-3F20788026D1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53" creationId="{A29D3441-255C-C43E-24D4-E302D56B40DF}"/>
          </ac:spMkLst>
        </pc:spChg>
        <pc:spChg chg="add del mod">
          <ac:chgData name="MINATO FUTOSHI" userId="06ad5bc6-d166-4f18-aa03-db86dadcea3a" providerId="ADAL" clId="{245FBD08-01B5-4BD2-92C7-0F8AF208E3C3}" dt="2023-11-29T19:26:00.241" v="7339" actId="478"/>
          <ac:spMkLst>
            <pc:docMk/>
            <pc:sldMk cId="664467303" sldId="304"/>
            <ac:spMk id="54" creationId="{E4D9BCFD-26E2-5EE3-54A5-45B070BCD423}"/>
          </ac:spMkLst>
        </pc:spChg>
        <pc:spChg chg="add del mod">
          <ac:chgData name="MINATO FUTOSHI" userId="06ad5bc6-d166-4f18-aa03-db86dadcea3a" providerId="ADAL" clId="{245FBD08-01B5-4BD2-92C7-0F8AF208E3C3}" dt="2023-11-29T19:25:58.621" v="7338" actId="478"/>
          <ac:spMkLst>
            <pc:docMk/>
            <pc:sldMk cId="664467303" sldId="304"/>
            <ac:spMk id="55" creationId="{E7FCDBFB-2B14-F6F5-0907-858AF6E9C543}"/>
          </ac:spMkLst>
        </pc:spChg>
        <pc:spChg chg="add mod">
          <ac:chgData name="MINATO FUTOSHI" userId="06ad5bc6-d166-4f18-aa03-db86dadcea3a" providerId="ADAL" clId="{245FBD08-01B5-4BD2-92C7-0F8AF208E3C3}" dt="2023-11-29T19:23:48.653" v="7283" actId="164"/>
          <ac:spMkLst>
            <pc:docMk/>
            <pc:sldMk cId="664467303" sldId="304"/>
            <ac:spMk id="56" creationId="{670F8328-A6EC-EDB8-E84B-3A567579F346}"/>
          </ac:spMkLst>
        </pc:spChg>
        <pc:spChg chg="add mod">
          <ac:chgData name="MINATO FUTOSHI" userId="06ad5bc6-d166-4f18-aa03-db86dadcea3a" providerId="ADAL" clId="{245FBD08-01B5-4BD2-92C7-0F8AF208E3C3}" dt="2023-11-29T19:24:42.801" v="7317" actId="14100"/>
          <ac:spMkLst>
            <pc:docMk/>
            <pc:sldMk cId="664467303" sldId="304"/>
            <ac:spMk id="58" creationId="{CF6244D3-BE45-B509-25E5-49A04EC328B1}"/>
          </ac:spMkLst>
        </pc:spChg>
        <pc:spChg chg="add mod">
          <ac:chgData name="MINATO FUTOSHI" userId="06ad5bc6-d166-4f18-aa03-db86dadcea3a" providerId="ADAL" clId="{245FBD08-01B5-4BD2-92C7-0F8AF208E3C3}" dt="2023-11-29T19:29:42.255" v="7467" actId="1076"/>
          <ac:spMkLst>
            <pc:docMk/>
            <pc:sldMk cId="664467303" sldId="304"/>
            <ac:spMk id="60" creationId="{B73476AA-8526-6EEE-4189-7F1990E1C0CF}"/>
          </ac:spMkLst>
        </pc:spChg>
        <pc:spChg chg="add mod">
          <ac:chgData name="MINATO FUTOSHI" userId="06ad5bc6-d166-4f18-aa03-db86dadcea3a" providerId="ADAL" clId="{245FBD08-01B5-4BD2-92C7-0F8AF208E3C3}" dt="2023-11-29T20:47:49.110" v="8381" actId="2085"/>
          <ac:spMkLst>
            <pc:docMk/>
            <pc:sldMk cId="664467303" sldId="304"/>
            <ac:spMk id="61" creationId="{BF929903-0269-9F82-2E37-81087C3AB47A}"/>
          </ac:spMkLst>
        </pc:spChg>
        <pc:spChg chg="add del mod">
          <ac:chgData name="MINATO FUTOSHI" userId="06ad5bc6-d166-4f18-aa03-db86dadcea3a" providerId="ADAL" clId="{245FBD08-01B5-4BD2-92C7-0F8AF208E3C3}" dt="2023-11-29T20:47:51.350" v="8382" actId="478"/>
          <ac:spMkLst>
            <pc:docMk/>
            <pc:sldMk cId="664467303" sldId="304"/>
            <ac:spMk id="62" creationId="{EF98940E-4DEC-6F5C-C9B4-D7924A647164}"/>
          </ac:spMkLst>
        </pc:spChg>
        <pc:spChg chg="add mod">
          <ac:chgData name="MINATO FUTOSHI" userId="06ad5bc6-d166-4f18-aa03-db86dadcea3a" providerId="ADAL" clId="{245FBD08-01B5-4BD2-92C7-0F8AF208E3C3}" dt="2023-11-29T20:49:44.459" v="8423" actId="403"/>
          <ac:spMkLst>
            <pc:docMk/>
            <pc:sldMk cId="664467303" sldId="304"/>
            <ac:spMk id="63" creationId="{762EE0C1-C786-8B3D-9277-34AEE6F706E3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1024" creationId="{DD29451B-5743-B49D-495C-5056C1D77168}"/>
          </ac:spMkLst>
        </pc:spChg>
        <pc:spChg chg="mod">
          <ac:chgData name="MINATO FUTOSHI" userId="06ad5bc6-d166-4f18-aa03-db86dadcea3a" providerId="ADAL" clId="{245FBD08-01B5-4BD2-92C7-0F8AF208E3C3}" dt="2023-11-29T19:27:43.301" v="7414" actId="1076"/>
          <ac:spMkLst>
            <pc:docMk/>
            <pc:sldMk cId="664467303" sldId="304"/>
            <ac:spMk id="1025" creationId="{FC364CA1-D6C4-34AB-91A4-BE391A9F3F6F}"/>
          </ac:spMkLst>
        </pc:spChg>
        <pc:spChg chg="add mod">
          <ac:chgData name="MINATO FUTOSHI" userId="06ad5bc6-d166-4f18-aa03-db86dadcea3a" providerId="ADAL" clId="{245FBD08-01B5-4BD2-92C7-0F8AF208E3C3}" dt="2023-11-29T20:49:47.669" v="8424" actId="403"/>
          <ac:spMkLst>
            <pc:docMk/>
            <pc:sldMk cId="664467303" sldId="304"/>
            <ac:spMk id="1026" creationId="{552A7300-C3E0-DC82-EC29-BB1663B948C9}"/>
          </ac:spMkLst>
        </pc:spChg>
        <pc:spChg chg="mod">
          <ac:chgData name="MINATO FUTOSHI" userId="06ad5bc6-d166-4f18-aa03-db86dadcea3a" providerId="ADAL" clId="{245FBD08-01B5-4BD2-92C7-0F8AF208E3C3}" dt="2023-11-29T19:27:34.455" v="7404" actId="6549"/>
          <ac:spMkLst>
            <pc:docMk/>
            <pc:sldMk cId="664467303" sldId="304"/>
            <ac:spMk id="1027" creationId="{E527E04D-CBFE-6BD0-B54E-067D1C900329}"/>
          </ac:spMkLst>
        </pc:spChg>
        <pc:spChg chg="mod">
          <ac:chgData name="MINATO FUTOSHI" userId="06ad5bc6-d166-4f18-aa03-db86dadcea3a" providerId="ADAL" clId="{245FBD08-01B5-4BD2-92C7-0F8AF208E3C3}" dt="2023-11-29T19:24:46.631" v="7318" actId="1076"/>
          <ac:spMkLst>
            <pc:docMk/>
            <pc:sldMk cId="664467303" sldId="304"/>
            <ac:spMk id="1028" creationId="{016BCEF0-E75F-706A-3260-1127EEB3E37F}"/>
          </ac:spMkLst>
        </pc:spChg>
        <pc:spChg chg="del">
          <ac:chgData name="MINATO FUTOSHI" userId="06ad5bc6-d166-4f18-aa03-db86dadcea3a" providerId="ADAL" clId="{245FBD08-01B5-4BD2-92C7-0F8AF208E3C3}" dt="2023-11-21T00:51:54.205" v="8" actId="478"/>
          <ac:spMkLst>
            <pc:docMk/>
            <pc:sldMk cId="664467303" sldId="304"/>
            <ac:spMk id="1029" creationId="{2079ADC3-3D1E-3869-A42E-CC0A2425EA45}"/>
          </ac:spMkLst>
        </pc:spChg>
        <pc:spChg chg="del">
          <ac:chgData name="MINATO FUTOSHI" userId="06ad5bc6-d166-4f18-aa03-db86dadcea3a" providerId="ADAL" clId="{245FBD08-01B5-4BD2-92C7-0F8AF208E3C3}" dt="2023-11-21T00:51:56.219" v="9" actId="478"/>
          <ac:spMkLst>
            <pc:docMk/>
            <pc:sldMk cId="664467303" sldId="304"/>
            <ac:spMk id="1030" creationId="{F093BED8-CDFE-4D6E-8C54-BAD45E861A9D}"/>
          </ac:spMkLst>
        </pc:spChg>
        <pc:spChg chg="del">
          <ac:chgData name="MINATO FUTOSHI" userId="06ad5bc6-d166-4f18-aa03-db86dadcea3a" providerId="ADAL" clId="{245FBD08-01B5-4BD2-92C7-0F8AF208E3C3}" dt="2023-11-21T00:51:56.219" v="9" actId="478"/>
          <ac:spMkLst>
            <pc:docMk/>
            <pc:sldMk cId="664467303" sldId="304"/>
            <ac:spMk id="1031" creationId="{8ECA73BD-976E-51D6-96B2-1DBF4D33368E}"/>
          </ac:spMkLst>
        </pc:spChg>
        <pc:spChg chg="del">
          <ac:chgData name="MINATO FUTOSHI" userId="06ad5bc6-d166-4f18-aa03-db86dadcea3a" providerId="ADAL" clId="{245FBD08-01B5-4BD2-92C7-0F8AF208E3C3}" dt="2023-11-21T00:51:54.205" v="8" actId="478"/>
          <ac:spMkLst>
            <pc:docMk/>
            <pc:sldMk cId="664467303" sldId="304"/>
            <ac:spMk id="1032" creationId="{0C45A22B-D155-0ECA-3350-1F38E6A139F5}"/>
          </ac:spMkLst>
        </pc:spChg>
        <pc:spChg chg="del">
          <ac:chgData name="MINATO FUTOSHI" userId="06ad5bc6-d166-4f18-aa03-db86dadcea3a" providerId="ADAL" clId="{245FBD08-01B5-4BD2-92C7-0F8AF208E3C3}" dt="2023-11-21T00:51:56.219" v="9" actId="478"/>
          <ac:spMkLst>
            <pc:docMk/>
            <pc:sldMk cId="664467303" sldId="304"/>
            <ac:spMk id="1033" creationId="{13EA0FFE-6BAA-E8A1-970F-7E5359509F22}"/>
          </ac:spMkLst>
        </pc:spChg>
        <pc:spChg chg="del">
          <ac:chgData name="MINATO FUTOSHI" userId="06ad5bc6-d166-4f18-aa03-db86dadcea3a" providerId="ADAL" clId="{245FBD08-01B5-4BD2-92C7-0F8AF208E3C3}" dt="2023-11-21T00:51:54.205" v="8" actId="478"/>
          <ac:spMkLst>
            <pc:docMk/>
            <pc:sldMk cId="664467303" sldId="304"/>
            <ac:spMk id="1034" creationId="{062E78D3-1BBB-F51D-BA13-D09C9C0EF48B}"/>
          </ac:spMkLst>
        </pc:spChg>
        <pc:spChg chg="mod">
          <ac:chgData name="MINATO FUTOSHI" userId="06ad5bc6-d166-4f18-aa03-db86dadcea3a" providerId="ADAL" clId="{245FBD08-01B5-4BD2-92C7-0F8AF208E3C3}" dt="2023-11-29T19:24:13.971" v="7291" actId="1076"/>
          <ac:spMkLst>
            <pc:docMk/>
            <pc:sldMk cId="664467303" sldId="304"/>
            <ac:spMk id="1035" creationId="{BA41E79A-D331-E0D8-A33A-F2F3ED929D1F}"/>
          </ac:spMkLst>
        </pc:spChg>
        <pc:spChg chg="mod">
          <ac:chgData name="MINATO FUTOSHI" userId="06ad5bc6-d166-4f18-aa03-db86dadcea3a" providerId="ADAL" clId="{245FBD08-01B5-4BD2-92C7-0F8AF208E3C3}" dt="2023-11-29T20:47:23.940" v="8367" actId="1076"/>
          <ac:spMkLst>
            <pc:docMk/>
            <pc:sldMk cId="664467303" sldId="304"/>
            <ac:spMk id="1039" creationId="{29743961-1CFA-DC08-7A07-1043419CC0B3}"/>
          </ac:spMkLst>
        </pc:spChg>
        <pc:grpChg chg="add mod">
          <ac:chgData name="MINATO FUTOSHI" userId="06ad5bc6-d166-4f18-aa03-db86dadcea3a" providerId="ADAL" clId="{245FBD08-01B5-4BD2-92C7-0F8AF208E3C3}" dt="2023-11-29T19:28:09.240" v="7433" actId="14100"/>
          <ac:grpSpMkLst>
            <pc:docMk/>
            <pc:sldMk cId="664467303" sldId="304"/>
            <ac:grpSpMk id="32" creationId="{1DC9BF21-0BE6-229C-99DC-8DC1B1D50351}"/>
          </ac:grpSpMkLst>
        </pc:grpChg>
        <pc:grpChg chg="add mod">
          <ac:chgData name="MINATO FUTOSHI" userId="06ad5bc6-d166-4f18-aa03-db86dadcea3a" providerId="ADAL" clId="{245FBD08-01B5-4BD2-92C7-0F8AF208E3C3}" dt="2023-11-29T19:26:18.141" v="7346" actId="1076"/>
          <ac:grpSpMkLst>
            <pc:docMk/>
            <pc:sldMk cId="664467303" sldId="304"/>
            <ac:grpSpMk id="57" creationId="{B2EAE9CD-B3A0-A0EC-22C6-E7CC126E786C}"/>
          </ac:grpSpMkLst>
        </pc:grpChg>
        <pc:picChg chg="mod ord">
          <ac:chgData name="MINATO FUTOSHI" userId="06ad5bc6-d166-4f18-aa03-db86dadcea3a" providerId="ADAL" clId="{245FBD08-01B5-4BD2-92C7-0F8AF208E3C3}" dt="2023-11-29T19:25:31.801" v="7330" actId="1076"/>
          <ac:picMkLst>
            <pc:docMk/>
            <pc:sldMk cId="664467303" sldId="304"/>
            <ac:picMk id="2" creationId="{E939E94E-32B7-A3DD-3924-661DCA9450DB}"/>
          </ac:picMkLst>
        </pc:picChg>
        <pc:picChg chg="del">
          <ac:chgData name="MINATO FUTOSHI" userId="06ad5bc6-d166-4f18-aa03-db86dadcea3a" providerId="ADAL" clId="{245FBD08-01B5-4BD2-92C7-0F8AF208E3C3}" dt="2023-11-21T00:51:46.509" v="4" actId="478"/>
          <ac:picMkLst>
            <pc:docMk/>
            <pc:sldMk cId="664467303" sldId="304"/>
            <ac:picMk id="3" creationId="{0BA5DEA0-650E-BC42-C998-A7E640130ED6}"/>
          </ac:picMkLst>
        </pc:picChg>
        <pc:picChg chg="add mod">
          <ac:chgData name="MINATO FUTOSHI" userId="06ad5bc6-d166-4f18-aa03-db86dadcea3a" providerId="ADAL" clId="{245FBD08-01B5-4BD2-92C7-0F8AF208E3C3}" dt="2023-11-29T19:25:33.161" v="7331" actId="1076"/>
          <ac:picMkLst>
            <pc:docMk/>
            <pc:sldMk cId="664467303" sldId="304"/>
            <ac:picMk id="3" creationId="{4D369728-A5F2-1743-4F17-C25570114877}"/>
          </ac:picMkLst>
        </pc:picChg>
        <pc:picChg chg="add mod">
          <ac:chgData name="MINATO FUTOSHI" userId="06ad5bc6-d166-4f18-aa03-db86dadcea3a" providerId="ADAL" clId="{245FBD08-01B5-4BD2-92C7-0F8AF208E3C3}" dt="2023-11-29T19:25:45.741" v="7336" actId="14100"/>
          <ac:picMkLst>
            <pc:docMk/>
            <pc:sldMk cId="664467303" sldId="304"/>
            <ac:picMk id="4" creationId="{452F064D-2657-4BBA-C5A2-188CDA8E4FA7}"/>
          </ac:picMkLst>
        </pc:picChg>
        <pc:picChg chg="mod">
          <ac:chgData name="MINATO FUTOSHI" userId="06ad5bc6-d166-4f18-aa03-db86dadcea3a" providerId="ADAL" clId="{245FBD08-01B5-4BD2-92C7-0F8AF208E3C3}" dt="2023-11-21T00:52:21.074" v="13"/>
          <ac:picMkLst>
            <pc:docMk/>
            <pc:sldMk cId="664467303" sldId="304"/>
            <ac:picMk id="33" creationId="{36ABB189-2136-FCEE-FD64-759F067EA26E}"/>
          </ac:picMkLst>
        </pc:picChg>
        <pc:picChg chg="add del mod">
          <ac:chgData name="MINATO FUTOSHI" userId="06ad5bc6-d166-4f18-aa03-db86dadcea3a" providerId="ADAL" clId="{245FBD08-01B5-4BD2-92C7-0F8AF208E3C3}" dt="2023-11-29T19:23:51.504" v="7284" actId="478"/>
          <ac:picMkLst>
            <pc:docMk/>
            <pc:sldMk cId="664467303" sldId="304"/>
            <ac:picMk id="39" creationId="{D573EB01-7375-EC37-4D76-6D784FF72E13}"/>
          </ac:picMkLst>
        </pc:picChg>
        <pc:picChg chg="del">
          <ac:chgData name="MINATO FUTOSHI" userId="06ad5bc6-d166-4f18-aa03-db86dadcea3a" providerId="ADAL" clId="{245FBD08-01B5-4BD2-92C7-0F8AF208E3C3}" dt="2023-11-21T00:51:54.205" v="8" actId="478"/>
          <ac:picMkLst>
            <pc:docMk/>
            <pc:sldMk cId="664467303" sldId="304"/>
            <ac:picMk id="1026" creationId="{2C08B78F-7A60-85BD-2758-A9C586100ECE}"/>
          </ac:picMkLst>
        </pc:picChg>
        <pc:picChg chg="del">
          <ac:chgData name="MINATO FUTOSHI" userId="06ad5bc6-d166-4f18-aa03-db86dadcea3a" providerId="ADAL" clId="{245FBD08-01B5-4BD2-92C7-0F8AF208E3C3}" dt="2023-11-21T00:51:49.706" v="6" actId="478"/>
          <ac:picMkLst>
            <pc:docMk/>
            <pc:sldMk cId="664467303" sldId="304"/>
            <ac:picMk id="1037" creationId="{14018603-3FF4-9CB0-E1BE-D123901476F7}"/>
          </ac:picMkLst>
        </pc:pic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7" creationId="{900A78DD-92B4-34F6-AB6F-9A7E674053AE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9" creationId="{0F23F52C-8FEC-2E01-7E4F-5F3C280B7208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12" creationId="{BBF8BDC5-BEF1-A156-F86E-88CF20957F76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13" creationId="{81FE5BB0-CE33-1645-4AD6-B56398024C71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14" creationId="{ED6EF14E-3A3A-513B-E1AA-13E3700922BF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15" creationId="{70A1C272-1FAF-6835-D1A3-E6AC1373F59A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17" creationId="{6EC07554-0094-AD7A-A0A4-2DFFAE0885C5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20" creationId="{64A85A50-1748-3B27-0C8E-ECCCAE8AF468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23" creationId="{5853E805-FE8A-93B9-7811-87059117565A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24" creationId="{88D3B4C9-E89F-62BE-79AD-71E03A69799F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25" creationId="{38B21A74-A644-BB76-D595-D3855CEB2A4C}"/>
          </ac:cxnSpMkLst>
        </pc:cxnChg>
        <pc:cxnChg chg="mod">
          <ac:chgData name="MINATO FUTOSHI" userId="06ad5bc6-d166-4f18-aa03-db86dadcea3a" providerId="ADAL" clId="{245FBD08-01B5-4BD2-92C7-0F8AF208E3C3}" dt="2023-11-29T19:25:02.541" v="7323" actId="14100"/>
          <ac:cxnSpMkLst>
            <pc:docMk/>
            <pc:sldMk cId="664467303" sldId="304"/>
            <ac:cxnSpMk id="26" creationId="{FAD7C000-D08A-CC09-024A-4E2943891507}"/>
          </ac:cxnSpMkLst>
        </pc:cxnChg>
        <pc:cxnChg chg="mod">
          <ac:chgData name="MINATO FUTOSHI" userId="06ad5bc6-d166-4f18-aa03-db86dadcea3a" providerId="ADAL" clId="{245FBD08-01B5-4BD2-92C7-0F8AF208E3C3}" dt="2023-11-29T19:24:13.971" v="7291" actId="1076"/>
          <ac:cxnSpMkLst>
            <pc:docMk/>
            <pc:sldMk cId="664467303" sldId="304"/>
            <ac:cxnSpMk id="27" creationId="{5B62BF9C-8D5B-C984-CB79-332169FFE661}"/>
          </ac:cxnSpMkLst>
        </pc:cxnChg>
        <pc:cxnChg chg="mod">
          <ac:chgData name="MINATO FUTOSHI" userId="06ad5bc6-d166-4f18-aa03-db86dadcea3a" providerId="ADAL" clId="{245FBD08-01B5-4BD2-92C7-0F8AF208E3C3}" dt="2023-11-29T19:25:07.928" v="7324" actId="1076"/>
          <ac:cxnSpMkLst>
            <pc:docMk/>
            <pc:sldMk cId="664467303" sldId="304"/>
            <ac:cxnSpMk id="28" creationId="{02EBC71D-B960-54A4-F440-4178E6E16222}"/>
          </ac:cxnSpMkLst>
        </pc:cxnChg>
        <pc:cxnChg chg="mod">
          <ac:chgData name="MINATO FUTOSHI" userId="06ad5bc6-d166-4f18-aa03-db86dadcea3a" providerId="ADAL" clId="{245FBD08-01B5-4BD2-92C7-0F8AF208E3C3}" dt="2023-11-29T19:25:07.928" v="7324" actId="1076"/>
          <ac:cxnSpMkLst>
            <pc:docMk/>
            <pc:sldMk cId="664467303" sldId="304"/>
            <ac:cxnSpMk id="29" creationId="{761082C1-BDCA-4DC8-17C0-794C9B0BC923}"/>
          </ac:cxnSpMkLst>
        </pc:cxnChg>
        <pc:cxnChg chg="add mod">
          <ac:chgData name="MINATO FUTOSHI" userId="06ad5bc6-d166-4f18-aa03-db86dadcea3a" providerId="ADAL" clId="{245FBD08-01B5-4BD2-92C7-0F8AF208E3C3}" dt="2023-11-29T19:23:48.653" v="7283" actId="164"/>
          <ac:cxnSpMkLst>
            <pc:docMk/>
            <pc:sldMk cId="664467303" sldId="304"/>
            <ac:cxnSpMk id="43" creationId="{28B558D8-AC27-8A0C-6483-D115E41C7294}"/>
          </ac:cxnSpMkLst>
        </pc:cxnChg>
        <pc:cxnChg chg="add mod">
          <ac:chgData name="MINATO FUTOSHI" userId="06ad5bc6-d166-4f18-aa03-db86dadcea3a" providerId="ADAL" clId="{245FBD08-01B5-4BD2-92C7-0F8AF208E3C3}" dt="2023-11-29T19:23:48.653" v="7283" actId="164"/>
          <ac:cxnSpMkLst>
            <pc:docMk/>
            <pc:sldMk cId="664467303" sldId="304"/>
            <ac:cxnSpMk id="44" creationId="{66007321-B332-A4DD-8B4E-88E2C2341D69}"/>
          </ac:cxnSpMkLst>
        </pc:cxnChg>
        <pc:cxnChg chg="add del mod">
          <ac:chgData name="MINATO FUTOSHI" userId="06ad5bc6-d166-4f18-aa03-db86dadcea3a" providerId="ADAL" clId="{245FBD08-01B5-4BD2-92C7-0F8AF208E3C3}" dt="2023-11-29T19:26:01.981" v="7340" actId="478"/>
          <ac:cxnSpMkLst>
            <pc:docMk/>
            <pc:sldMk cId="664467303" sldId="304"/>
            <ac:cxnSpMk id="45" creationId="{912C9D03-9945-AB62-DC62-DC6A116E575B}"/>
          </ac:cxnSpMkLst>
        </pc:cxnChg>
      </pc:sldChg>
      <pc:sldChg chg="del">
        <pc:chgData name="MINATO FUTOSHI" userId="06ad5bc6-d166-4f18-aa03-db86dadcea3a" providerId="ADAL" clId="{245FBD08-01B5-4BD2-92C7-0F8AF208E3C3}" dt="2023-11-21T00:53:54.687" v="31" actId="47"/>
        <pc:sldMkLst>
          <pc:docMk/>
          <pc:sldMk cId="1561890605" sldId="306"/>
        </pc:sldMkLst>
      </pc:sldChg>
      <pc:sldChg chg="ord">
        <pc:chgData name="MINATO FUTOSHI" userId="06ad5bc6-d166-4f18-aa03-db86dadcea3a" providerId="ADAL" clId="{245FBD08-01B5-4BD2-92C7-0F8AF208E3C3}" dt="2023-11-25T00:52:40.389" v="2596"/>
        <pc:sldMkLst>
          <pc:docMk/>
          <pc:sldMk cId="2485833834" sldId="307"/>
        </pc:sldMkLst>
      </pc:sldChg>
      <pc:sldChg chg="del">
        <pc:chgData name="MINATO FUTOSHI" userId="06ad5bc6-d166-4f18-aa03-db86dadcea3a" providerId="ADAL" clId="{245FBD08-01B5-4BD2-92C7-0F8AF208E3C3}" dt="2023-11-21T00:54:02.507" v="34" actId="47"/>
        <pc:sldMkLst>
          <pc:docMk/>
          <pc:sldMk cId="2128630242" sldId="309"/>
        </pc:sldMkLst>
      </pc:sldChg>
      <pc:sldChg chg="del">
        <pc:chgData name="MINATO FUTOSHI" userId="06ad5bc6-d166-4f18-aa03-db86dadcea3a" providerId="ADAL" clId="{245FBD08-01B5-4BD2-92C7-0F8AF208E3C3}" dt="2023-11-21T00:54:01.527" v="33" actId="47"/>
        <pc:sldMkLst>
          <pc:docMk/>
          <pc:sldMk cId="1461125528" sldId="310"/>
        </pc:sldMkLst>
      </pc:sldChg>
      <pc:sldChg chg="addSp delSp modSp mod ord modAnim">
        <pc:chgData name="MINATO FUTOSHI" userId="06ad5bc6-d166-4f18-aa03-db86dadcea3a" providerId="ADAL" clId="{245FBD08-01B5-4BD2-92C7-0F8AF208E3C3}" dt="2023-11-29T20:54:43.981" v="8516" actId="1076"/>
        <pc:sldMkLst>
          <pc:docMk/>
          <pc:sldMk cId="1703250177" sldId="311"/>
        </pc:sldMkLst>
        <pc:spChg chg="add mod">
          <ac:chgData name="MINATO FUTOSHI" userId="06ad5bc6-d166-4f18-aa03-db86dadcea3a" providerId="ADAL" clId="{245FBD08-01B5-4BD2-92C7-0F8AF208E3C3}" dt="2023-11-26T19:03:15.731" v="5103" actId="1076"/>
          <ac:spMkLst>
            <pc:docMk/>
            <pc:sldMk cId="1703250177" sldId="311"/>
            <ac:spMk id="2" creationId="{428F3FF2-9D1B-DEB5-776C-98ECF1A9B09C}"/>
          </ac:spMkLst>
        </pc:spChg>
        <pc:spChg chg="add del mod">
          <ac:chgData name="MINATO FUTOSHI" userId="06ad5bc6-d166-4f18-aa03-db86dadcea3a" providerId="ADAL" clId="{245FBD08-01B5-4BD2-92C7-0F8AF208E3C3}" dt="2023-11-26T18:55:52.896" v="5053" actId="1076"/>
          <ac:spMkLst>
            <pc:docMk/>
            <pc:sldMk cId="1703250177" sldId="311"/>
            <ac:spMk id="3" creationId="{51E1D262-35DA-47B1-8A6A-271501F2D786}"/>
          </ac:spMkLst>
        </pc:spChg>
        <pc:spChg chg="del mod">
          <ac:chgData name="MINATO FUTOSHI" userId="06ad5bc6-d166-4f18-aa03-db86dadcea3a" providerId="ADAL" clId="{245FBD08-01B5-4BD2-92C7-0F8AF208E3C3}" dt="2023-11-26T18:56:04.183" v="5055" actId="21"/>
          <ac:spMkLst>
            <pc:docMk/>
            <pc:sldMk cId="1703250177" sldId="311"/>
            <ac:spMk id="4" creationId="{3C034C75-F735-8B7B-4B3A-7B85726DC3FD}"/>
          </ac:spMkLst>
        </pc:spChg>
        <pc:spChg chg="del mod">
          <ac:chgData name="MINATO FUTOSHI" userId="06ad5bc6-d166-4f18-aa03-db86dadcea3a" providerId="ADAL" clId="{245FBD08-01B5-4BD2-92C7-0F8AF208E3C3}" dt="2023-11-26T18:56:04.183" v="5055" actId="21"/>
          <ac:spMkLst>
            <pc:docMk/>
            <pc:sldMk cId="1703250177" sldId="311"/>
            <ac:spMk id="5" creationId="{1F6CD83A-E6CA-784F-8716-EEFD1A55376E}"/>
          </ac:spMkLst>
        </pc:spChg>
        <pc:spChg chg="del mod">
          <ac:chgData name="MINATO FUTOSHI" userId="06ad5bc6-d166-4f18-aa03-db86dadcea3a" providerId="ADAL" clId="{245FBD08-01B5-4BD2-92C7-0F8AF208E3C3}" dt="2023-11-26T18:56:04.183" v="5055" actId="21"/>
          <ac:spMkLst>
            <pc:docMk/>
            <pc:sldMk cId="1703250177" sldId="311"/>
            <ac:spMk id="7" creationId="{152CA339-0E44-6E6A-6324-823F918EAE3E}"/>
          </ac:spMkLst>
        </pc:spChg>
        <pc:spChg chg="del mod">
          <ac:chgData name="MINATO FUTOSHI" userId="06ad5bc6-d166-4f18-aa03-db86dadcea3a" providerId="ADAL" clId="{245FBD08-01B5-4BD2-92C7-0F8AF208E3C3}" dt="2023-11-26T18:56:04.183" v="5055" actId="21"/>
          <ac:spMkLst>
            <pc:docMk/>
            <pc:sldMk cId="1703250177" sldId="311"/>
            <ac:spMk id="8" creationId="{6D9CEB16-4921-5425-2237-349F48924F4F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9" creationId="{5DF4D1DA-1F5E-EAB3-1817-7452A579CE60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10" creationId="{0C090D99-4F26-7435-6565-CEB6196C0108}"/>
          </ac:spMkLst>
        </pc:spChg>
        <pc:spChg chg="mod">
          <ac:chgData name="MINATO FUTOSHI" userId="06ad5bc6-d166-4f18-aa03-db86dadcea3a" providerId="ADAL" clId="{245FBD08-01B5-4BD2-92C7-0F8AF208E3C3}" dt="2023-11-26T08:15:11.835" v="4197" actId="1076"/>
          <ac:spMkLst>
            <pc:docMk/>
            <pc:sldMk cId="1703250177" sldId="311"/>
            <ac:spMk id="13" creationId="{77CEE005-A33C-05DF-5533-D3A253D6B9F2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4" creationId="{C87023A4-4B5C-E13F-D23C-F94E072E565C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5" creationId="{4DE36019-FBE0-B627-B7D4-AD4553A4CBA6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6" creationId="{20923A00-FE50-C8FD-DF2D-F08B3170F5B9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7" creationId="{DB11C097-F071-AC7E-1CEB-4E3423A640C4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8" creationId="{FB2A5183-1E06-C8E6-8526-20C9BD567F77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29" creationId="{6E1959CA-B5E9-576B-7134-7F1BC2FF8922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0" creationId="{1585DC53-8951-B165-C1C6-6EA221B3AFC8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1" creationId="{955E23AC-18DA-CEB4-508B-482774512B03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2" creationId="{FEF4C1AD-3447-0F22-D827-BBEB21F7E3CA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3" creationId="{F982B3F1-6A5B-4E14-20AA-59437582FA29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4" creationId="{18B74DF3-4875-A3E9-B92D-F016E825C594}"/>
          </ac:spMkLst>
        </pc:spChg>
        <pc:spChg chg="mod">
          <ac:chgData name="MINATO FUTOSHI" userId="06ad5bc6-d166-4f18-aa03-db86dadcea3a" providerId="ADAL" clId="{245FBD08-01B5-4BD2-92C7-0F8AF208E3C3}" dt="2023-11-26T08:10:15.622" v="4030"/>
          <ac:spMkLst>
            <pc:docMk/>
            <pc:sldMk cId="1703250177" sldId="311"/>
            <ac:spMk id="35" creationId="{0B8CD107-1A5F-3724-099D-2757B4F2D9D5}"/>
          </ac:spMkLst>
        </pc:spChg>
        <pc:spChg chg="add mod">
          <ac:chgData name="MINATO FUTOSHI" userId="06ad5bc6-d166-4f18-aa03-db86dadcea3a" providerId="ADAL" clId="{245FBD08-01B5-4BD2-92C7-0F8AF208E3C3}" dt="2023-11-29T19:33:00.469" v="7552" actId="208"/>
          <ac:spMkLst>
            <pc:docMk/>
            <pc:sldMk cId="1703250177" sldId="311"/>
            <ac:spMk id="36" creationId="{F7194135-F1ED-29A3-2ED8-0791008C06DD}"/>
          </ac:spMkLst>
        </pc:spChg>
        <pc:spChg chg="add del mod">
          <ac:chgData name="MINATO FUTOSHI" userId="06ad5bc6-d166-4f18-aa03-db86dadcea3a" providerId="ADAL" clId="{245FBD08-01B5-4BD2-92C7-0F8AF208E3C3}" dt="2023-11-26T08:11:43.024" v="4102" actId="478"/>
          <ac:spMkLst>
            <pc:docMk/>
            <pc:sldMk cId="1703250177" sldId="311"/>
            <ac:spMk id="37" creationId="{37E6C4A8-4BD3-9470-D79B-A740C4225AA1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38" creationId="{B1BD642F-1DF7-6F9F-3446-6307EB1CDAB7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39" creationId="{F35A7D34-AA3D-1B35-2BEE-E6F4724B274B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41" creationId="{ADC97622-1B63-B9C3-AD1D-7926D0F4959F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43" creationId="{C1F7B3DB-DC10-B207-2320-801A54918893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44" creationId="{A1B1B6D0-2472-B6BE-198B-E88D220AAD45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45" creationId="{5BE33E76-B8FF-9EF1-34EB-7F4693B742A4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46" creationId="{F92CBD9C-5D07-73BA-87DF-FD07936027E9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51" creationId="{9B84E6F2-B3D4-E1D1-263C-09A115C89169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52" creationId="{172C5BDA-6C28-8FD7-E772-47C6C19ED272}"/>
          </ac:spMkLst>
        </pc:spChg>
        <pc:spChg chg="add">
          <ac:chgData name="MINATO FUTOSHI" userId="06ad5bc6-d166-4f18-aa03-db86dadcea3a" providerId="ADAL" clId="{245FBD08-01B5-4BD2-92C7-0F8AF208E3C3}" dt="2023-11-29T19:30:33.081" v="7475" actId="11529"/>
          <ac:spMkLst>
            <pc:docMk/>
            <pc:sldMk cId="1703250177" sldId="311"/>
            <ac:spMk id="53" creationId="{0ED07769-D828-D73B-6EB1-4FDFBB5A74C6}"/>
          </ac:spMkLst>
        </pc:spChg>
        <pc:spChg chg="add del mod">
          <ac:chgData name="MINATO FUTOSHI" userId="06ad5bc6-d166-4f18-aa03-db86dadcea3a" providerId="ADAL" clId="{245FBD08-01B5-4BD2-92C7-0F8AF208E3C3}" dt="2023-11-26T08:12:49.973" v="4167" actId="478"/>
          <ac:spMkLst>
            <pc:docMk/>
            <pc:sldMk cId="1703250177" sldId="311"/>
            <ac:spMk id="53" creationId="{F46421C6-7337-BB1A-2C3F-7545AE7E4642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54" creationId="{171613A8-3B5D-CD85-BF2C-993429140514}"/>
          </ac:spMkLst>
        </pc:spChg>
        <pc:spChg chg="add mod">
          <ac:chgData name="MINATO FUTOSHI" userId="06ad5bc6-d166-4f18-aa03-db86dadcea3a" providerId="ADAL" clId="{245FBD08-01B5-4BD2-92C7-0F8AF208E3C3}" dt="2023-11-26T18:57:17.671" v="5074" actId="164"/>
          <ac:spMkLst>
            <pc:docMk/>
            <pc:sldMk cId="1703250177" sldId="311"/>
            <ac:spMk id="55" creationId="{4A307507-F3C1-0265-45A3-710448F1AEB4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56" creationId="{58D5A85D-9B1D-FE86-A490-BC9CCE70B28F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68" creationId="{AD5EA4F9-8877-2D72-9C6F-181D91992E1D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69" creationId="{26E14321-8DAC-8270-18CC-43C92C8A0BF1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0" creationId="{72541620-9F35-95E0-3948-0779BC2B7121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1" creationId="{CE321FBF-931B-2257-708A-E9F3E799F7FA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2" creationId="{7F1B197D-9590-BAFA-E7F7-D6F049762141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3" creationId="{D0F8D00D-5957-1F65-CC46-AD85A4FF7996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4" creationId="{55FF9CE7-B477-59E4-5194-5053AFBE12F5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5" creationId="{E14821DA-1048-C4B7-5E65-819AF45DA3ED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6" creationId="{56A26C68-1CB4-86A9-067F-18F113AF9641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7" creationId="{AB435FF0-3504-1AFB-600C-C3922920F3EB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78" creationId="{8DF623BE-B571-9047-2299-D414BAE7C1C2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80" creationId="{43366B09-0171-A9FA-F6A6-62F2C8A2F4E5}"/>
          </ac:spMkLst>
        </pc:spChg>
        <pc:spChg chg="add mod">
          <ac:chgData name="MINATO FUTOSHI" userId="06ad5bc6-d166-4f18-aa03-db86dadcea3a" providerId="ADAL" clId="{245FBD08-01B5-4BD2-92C7-0F8AF208E3C3}" dt="2023-11-29T20:54:43.981" v="8516" actId="1076"/>
          <ac:spMkLst>
            <pc:docMk/>
            <pc:sldMk cId="1703250177" sldId="311"/>
            <ac:spMk id="81" creationId="{838FA74F-9DEE-9E4B-05AD-4A9747EE9A2E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82" creationId="{36C4D17E-4C7B-33C1-D09C-1E4E496AC526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83" creationId="{EFF5AE4A-2154-E801-ACEA-83FAEE6732CE}"/>
          </ac:spMkLst>
        </pc:spChg>
        <pc:spChg chg="add mod">
          <ac:chgData name="MINATO FUTOSHI" userId="06ad5bc6-d166-4f18-aa03-db86dadcea3a" providerId="ADAL" clId="{245FBD08-01B5-4BD2-92C7-0F8AF208E3C3}" dt="2023-11-29T19:32:48.499" v="7548" actId="1076"/>
          <ac:spMkLst>
            <pc:docMk/>
            <pc:sldMk cId="1703250177" sldId="311"/>
            <ac:spMk id="84" creationId="{C46380CE-8E02-D6EF-6DD1-59A7E4334954}"/>
          </ac:spMkLst>
        </pc:spChg>
        <pc:spChg chg="add mod">
          <ac:chgData name="MINATO FUTOSHI" userId="06ad5bc6-d166-4f18-aa03-db86dadcea3a" providerId="ADAL" clId="{245FBD08-01B5-4BD2-92C7-0F8AF208E3C3}" dt="2023-11-29T19:32:48.499" v="7548" actId="1076"/>
          <ac:spMkLst>
            <pc:docMk/>
            <pc:sldMk cId="1703250177" sldId="311"/>
            <ac:spMk id="96" creationId="{068C6701-9B46-4232-1823-6B47651F816C}"/>
          </ac:spMkLst>
        </pc:spChg>
        <pc:spChg chg="add mod">
          <ac:chgData name="MINATO FUTOSHI" userId="06ad5bc6-d166-4f18-aa03-db86dadcea3a" providerId="ADAL" clId="{245FBD08-01B5-4BD2-92C7-0F8AF208E3C3}" dt="2023-11-29T19:32:48.499" v="7548" actId="1076"/>
          <ac:spMkLst>
            <pc:docMk/>
            <pc:sldMk cId="1703250177" sldId="311"/>
            <ac:spMk id="97" creationId="{3F300D5B-BB06-0F71-9812-9401B75B7CEF}"/>
          </ac:spMkLst>
        </pc:spChg>
        <pc:spChg chg="add mod">
          <ac:chgData name="MINATO FUTOSHI" userId="06ad5bc6-d166-4f18-aa03-db86dadcea3a" providerId="ADAL" clId="{245FBD08-01B5-4BD2-92C7-0F8AF208E3C3}" dt="2023-11-29T19:32:48.499" v="7548" actId="1076"/>
          <ac:spMkLst>
            <pc:docMk/>
            <pc:sldMk cId="1703250177" sldId="311"/>
            <ac:spMk id="98" creationId="{CAE29412-B4AC-5599-1390-F4BA61F2CF04}"/>
          </ac:spMkLst>
        </pc:spChg>
        <pc:spChg chg="add mod">
          <ac:chgData name="MINATO FUTOSHI" userId="06ad5bc6-d166-4f18-aa03-db86dadcea3a" providerId="ADAL" clId="{245FBD08-01B5-4BD2-92C7-0F8AF208E3C3}" dt="2023-11-29T19:32:48.499" v="7548" actId="1076"/>
          <ac:spMkLst>
            <pc:docMk/>
            <pc:sldMk cId="1703250177" sldId="311"/>
            <ac:spMk id="102" creationId="{906AE410-072B-5CE5-5203-976FE7AEA8B8}"/>
          </ac:spMkLst>
        </pc:spChg>
        <pc:spChg chg="add del mod">
          <ac:chgData name="MINATO FUTOSHI" userId="06ad5bc6-d166-4f18-aa03-db86dadcea3a" providerId="ADAL" clId="{245FBD08-01B5-4BD2-92C7-0F8AF208E3C3}" dt="2023-11-26T18:57:55.237" v="5081" actId="478"/>
          <ac:spMkLst>
            <pc:docMk/>
            <pc:sldMk cId="1703250177" sldId="311"/>
            <ac:spMk id="103" creationId="{BCBBD02B-AFFC-DDEA-460B-0567C78F41EE}"/>
          </ac:spMkLst>
        </pc:spChg>
        <pc:spChg chg="add del mod">
          <ac:chgData name="MINATO FUTOSHI" userId="06ad5bc6-d166-4f18-aa03-db86dadcea3a" providerId="ADAL" clId="{245FBD08-01B5-4BD2-92C7-0F8AF208E3C3}" dt="2023-11-26T18:58:04.971" v="5084" actId="478"/>
          <ac:spMkLst>
            <pc:docMk/>
            <pc:sldMk cId="1703250177" sldId="311"/>
            <ac:spMk id="104" creationId="{5522487B-9ADE-BAF8-E920-7429654F91ED}"/>
          </ac:spMkLst>
        </pc:spChg>
        <pc:spChg chg="add mod">
          <ac:chgData name="MINATO FUTOSHI" userId="06ad5bc6-d166-4f18-aa03-db86dadcea3a" providerId="ADAL" clId="{245FBD08-01B5-4BD2-92C7-0F8AF208E3C3}" dt="2023-11-29T19:31:06.445" v="7488" actId="1076"/>
          <ac:spMkLst>
            <pc:docMk/>
            <pc:sldMk cId="1703250177" sldId="311"/>
            <ac:spMk id="104" creationId="{A1060EEA-6BB8-CEF1-3AEE-9C3734181D80}"/>
          </ac:spMkLst>
        </pc:spChg>
        <pc:spChg chg="add del mod">
          <ac:chgData name="MINATO FUTOSHI" userId="06ad5bc6-d166-4f18-aa03-db86dadcea3a" providerId="ADAL" clId="{245FBD08-01B5-4BD2-92C7-0F8AF208E3C3}" dt="2023-11-26T18:58:13.999" v="5087" actId="478"/>
          <ac:spMkLst>
            <pc:docMk/>
            <pc:sldMk cId="1703250177" sldId="311"/>
            <ac:spMk id="105" creationId="{3CD7CAEB-D5EF-EF01-C75F-FDFFA2FB878E}"/>
          </ac:spMkLst>
        </pc:spChg>
        <pc:spChg chg="add mod">
          <ac:chgData name="MINATO FUTOSHI" userId="06ad5bc6-d166-4f18-aa03-db86dadcea3a" providerId="ADAL" clId="{245FBD08-01B5-4BD2-92C7-0F8AF208E3C3}" dt="2023-11-29T19:31:50.619" v="7505" actId="20577"/>
          <ac:spMkLst>
            <pc:docMk/>
            <pc:sldMk cId="1703250177" sldId="311"/>
            <ac:spMk id="105" creationId="{A35FA6A7-FB6C-8520-3EB5-3B791A578D5E}"/>
          </ac:spMkLst>
        </pc:spChg>
        <pc:spChg chg="add mod">
          <ac:chgData name="MINATO FUTOSHI" userId="06ad5bc6-d166-4f18-aa03-db86dadcea3a" providerId="ADAL" clId="{245FBD08-01B5-4BD2-92C7-0F8AF208E3C3}" dt="2023-11-29T19:32:52.279" v="7550" actId="1076"/>
          <ac:spMkLst>
            <pc:docMk/>
            <pc:sldMk cId="1703250177" sldId="311"/>
            <ac:spMk id="106" creationId="{00E4B0DB-804A-3F71-A9C9-D5035E4DED4F}"/>
          </ac:spMkLst>
        </pc:spChg>
        <pc:spChg chg="add del mod">
          <ac:chgData name="MINATO FUTOSHI" userId="06ad5bc6-d166-4f18-aa03-db86dadcea3a" providerId="ADAL" clId="{245FBD08-01B5-4BD2-92C7-0F8AF208E3C3}" dt="2023-11-26T18:58:21.577" v="5090" actId="478"/>
          <ac:spMkLst>
            <pc:docMk/>
            <pc:sldMk cId="1703250177" sldId="311"/>
            <ac:spMk id="106" creationId="{C26B8D91-35CD-87CA-44A6-AB80C4DB4B21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07" creationId="{069A13EF-248C-6A2D-1A97-BCDDA755306D}"/>
          </ac:spMkLst>
        </pc:spChg>
        <pc:spChg chg="add del mod">
          <ac:chgData name="MINATO FUTOSHI" userId="06ad5bc6-d166-4f18-aa03-db86dadcea3a" providerId="ADAL" clId="{245FBD08-01B5-4BD2-92C7-0F8AF208E3C3}" dt="2023-11-26T18:57:58.790" v="5082" actId="478"/>
          <ac:spMkLst>
            <pc:docMk/>
            <pc:sldMk cId="1703250177" sldId="311"/>
            <ac:spMk id="107" creationId="{8DE20BB3-D2BA-935C-B655-63560917B8E5}"/>
          </ac:spMkLst>
        </pc:spChg>
        <pc:spChg chg="add del mod">
          <ac:chgData name="MINATO FUTOSHI" userId="06ad5bc6-d166-4f18-aa03-db86dadcea3a" providerId="ADAL" clId="{245FBD08-01B5-4BD2-92C7-0F8AF208E3C3}" dt="2023-11-26T18:58:19.237" v="5089" actId="478"/>
          <ac:spMkLst>
            <pc:docMk/>
            <pc:sldMk cId="1703250177" sldId="311"/>
            <ac:spMk id="108" creationId="{E28C1A46-5122-4008-AFCE-CA56C4D9AACD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08" creationId="{F820977D-C53C-10E7-311F-9F11F5B11FD0}"/>
          </ac:spMkLst>
        </pc:spChg>
        <pc:spChg chg="add del mod">
          <ac:chgData name="MINATO FUTOSHI" userId="06ad5bc6-d166-4f18-aa03-db86dadcea3a" providerId="ADAL" clId="{245FBD08-01B5-4BD2-92C7-0F8AF208E3C3}" dt="2023-11-26T18:58:16.361" v="5088" actId="478"/>
          <ac:spMkLst>
            <pc:docMk/>
            <pc:sldMk cId="1703250177" sldId="311"/>
            <ac:spMk id="109" creationId="{2EAE18DC-63CD-4DBE-59E8-ACAF7500BBE3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09" creationId="{39ED698D-625E-C6D7-5FE9-243010541560}"/>
          </ac:spMkLst>
        </pc:spChg>
        <pc:spChg chg="add mod">
          <ac:chgData name="MINATO FUTOSHI" userId="06ad5bc6-d166-4f18-aa03-db86dadcea3a" providerId="ADAL" clId="{245FBD08-01B5-4BD2-92C7-0F8AF208E3C3}" dt="2023-11-29T19:36:51.788" v="7703" actId="1076"/>
          <ac:spMkLst>
            <pc:docMk/>
            <pc:sldMk cId="1703250177" sldId="311"/>
            <ac:spMk id="110" creationId="{3422AAC4-0D19-DABF-CFA6-8B048EED38CE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0" creationId="{AF59AB71-D1C9-761F-EE45-8ADD99013A24}"/>
          </ac:spMkLst>
        </pc:spChg>
        <pc:spChg chg="add del mod">
          <ac:chgData name="MINATO FUTOSHI" userId="06ad5bc6-d166-4f18-aa03-db86dadcea3a" providerId="ADAL" clId="{245FBD08-01B5-4BD2-92C7-0F8AF208E3C3}" dt="2023-11-26T18:58:02.106" v="5083" actId="478"/>
          <ac:spMkLst>
            <pc:docMk/>
            <pc:sldMk cId="1703250177" sldId="311"/>
            <ac:spMk id="110" creationId="{C62DD81A-E2DC-7EFD-E7B1-FECC2CD9BD2C}"/>
          </ac:spMkLst>
        </pc:spChg>
        <pc:spChg chg="add mod">
          <ac:chgData name="MINATO FUTOSHI" userId="06ad5bc6-d166-4f18-aa03-db86dadcea3a" providerId="ADAL" clId="{245FBD08-01B5-4BD2-92C7-0F8AF208E3C3}" dt="2023-11-29T19:36:54.848" v="7705" actId="1076"/>
          <ac:spMkLst>
            <pc:docMk/>
            <pc:sldMk cId="1703250177" sldId="311"/>
            <ac:spMk id="111" creationId="{8EFDBB90-79DC-B31C-66E3-BFF2A60D2E12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1" creationId="{AF7A70B3-4F14-E8B0-EBF9-B0B9F1C850F3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2" creationId="{704B4498-D229-29E1-0A1B-80B43EC4568E}"/>
          </ac:spMkLst>
        </pc:spChg>
        <pc:spChg chg="add mod">
          <ac:chgData name="MINATO FUTOSHI" userId="06ad5bc6-d166-4f18-aa03-db86dadcea3a" providerId="ADAL" clId="{245FBD08-01B5-4BD2-92C7-0F8AF208E3C3}" dt="2023-11-26T18:58:32.654" v="5093" actId="1076"/>
          <ac:spMkLst>
            <pc:docMk/>
            <pc:sldMk cId="1703250177" sldId="311"/>
            <ac:spMk id="112" creationId="{BF190ECA-5EAA-3C35-B22A-270B6EE194E4}"/>
          </ac:spMkLst>
        </pc:spChg>
        <pc:spChg chg="add mod">
          <ac:chgData name="MINATO FUTOSHI" userId="06ad5bc6-d166-4f18-aa03-db86dadcea3a" providerId="ADAL" clId="{245FBD08-01B5-4BD2-92C7-0F8AF208E3C3}" dt="2023-11-29T19:36:58.308" v="7707" actId="1076"/>
          <ac:spMkLst>
            <pc:docMk/>
            <pc:sldMk cId="1703250177" sldId="311"/>
            <ac:spMk id="113" creationId="{0A432A4F-1811-E4A5-1044-7466444298C9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3" creationId="{40B70453-7CB1-7489-147F-C7DC8781AA99}"/>
          </ac:spMkLst>
        </pc:spChg>
        <pc:spChg chg="add mod">
          <ac:chgData name="MINATO FUTOSHI" userId="06ad5bc6-d166-4f18-aa03-db86dadcea3a" providerId="ADAL" clId="{245FBD08-01B5-4BD2-92C7-0F8AF208E3C3}" dt="2023-11-29T19:30:06.299" v="7470" actId="1076"/>
          <ac:spMkLst>
            <pc:docMk/>
            <pc:sldMk cId="1703250177" sldId="311"/>
            <ac:spMk id="114" creationId="{6070B2ED-C12C-7FB3-3818-C946327DAF4E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4" creationId="{6511DA14-E66A-6BFB-8286-C1FD13DBC744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5" creationId="{05096262-5890-E9A5-6087-96B2E6588CFD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17" creationId="{87FE7596-EEC7-E80F-107D-F2B6A96B8431}"/>
          </ac:spMkLst>
        </pc:spChg>
        <pc:spChg chg="add mod">
          <ac:chgData name="MINATO FUTOSHI" userId="06ad5bc6-d166-4f18-aa03-db86dadcea3a" providerId="ADAL" clId="{245FBD08-01B5-4BD2-92C7-0F8AF208E3C3}" dt="2023-11-29T19:36:30.048" v="7700" actId="1076"/>
          <ac:spMkLst>
            <pc:docMk/>
            <pc:sldMk cId="1703250177" sldId="311"/>
            <ac:spMk id="118" creationId="{58E3A1DD-BE8A-1111-9A0B-FF84F20BF767}"/>
          </ac:spMkLst>
        </pc:spChg>
        <pc:spChg chg="add del mod">
          <ac:chgData name="MINATO FUTOSHI" userId="06ad5bc6-d166-4f18-aa03-db86dadcea3a" providerId="ADAL" clId="{245FBD08-01B5-4BD2-92C7-0F8AF208E3C3}" dt="2023-11-26T08:14:14.603" v="4179" actId="478"/>
          <ac:spMkLst>
            <pc:docMk/>
            <pc:sldMk cId="1703250177" sldId="311"/>
            <ac:spMk id="118" creationId="{E1BCE9AD-D06D-22C1-ED96-146ADF422D58}"/>
          </ac:spMkLst>
        </pc:spChg>
        <pc:spChg chg="add del mod">
          <ac:chgData name="MINATO FUTOSHI" userId="06ad5bc6-d166-4f18-aa03-db86dadcea3a" providerId="ADAL" clId="{245FBD08-01B5-4BD2-92C7-0F8AF208E3C3}" dt="2023-11-26T08:14:12.152" v="4177" actId="478"/>
          <ac:spMkLst>
            <pc:docMk/>
            <pc:sldMk cId="1703250177" sldId="311"/>
            <ac:spMk id="119" creationId="{FC16E325-5F6D-5F0F-D051-3BE978307710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1" creationId="{01ABB512-1610-EE69-2A91-790EC570D7C3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2" creationId="{7973B62C-8C0A-8F76-DED5-99C8A2E6C87E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3" creationId="{22B5A87D-D9E2-3449-AE66-6D2AC83A338B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4" creationId="{5DB524B7-6DC1-3AAB-11A1-FFE5405ED7EA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5" creationId="{311F9A67-F1F8-652B-8A96-88308829406B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6" creationId="{6D7A42D6-045D-9E0C-0FA4-DA7CA910EDC6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7" creationId="{C55B4B49-244E-CFA1-FB3B-C6D8FE239072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8" creationId="{A386EB93-0AA0-829F-7439-6EC319C378FA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39" creationId="{5DB63234-8801-0084-1A16-C935E5FCC84C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40" creationId="{99892E6D-B01B-FB90-5D9A-DAAED64D1A84}"/>
          </ac:spMkLst>
        </pc:spChg>
        <pc:spChg chg="mod">
          <ac:chgData name="MINATO FUTOSHI" userId="06ad5bc6-d166-4f18-aa03-db86dadcea3a" providerId="ADAL" clId="{245FBD08-01B5-4BD2-92C7-0F8AF208E3C3}" dt="2023-11-26T08:13:46.683" v="4172"/>
          <ac:spMkLst>
            <pc:docMk/>
            <pc:sldMk cId="1703250177" sldId="311"/>
            <ac:spMk id="142" creationId="{6E750C95-6550-7F2B-1164-D85CA4AED73D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3" creationId="{D2A6E37C-D3DF-FF1B-59CA-F812D005F211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4" creationId="{AF0CA24A-6816-BDF4-B3D1-71E3C7D69BB6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5" creationId="{FFBA5F6E-16C6-5689-0EA2-B560026A4D5E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6" creationId="{8C8068EE-4609-F14C-9A8F-81005C5AA3B2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7" creationId="{1B800463-4ED5-AA2F-222B-BB75F8CFFFFE}"/>
          </ac:spMkLst>
        </pc:spChg>
        <pc:spChg chg="add del mod">
          <ac:chgData name="MINATO FUTOSHI" userId="06ad5bc6-d166-4f18-aa03-db86dadcea3a" providerId="ADAL" clId="{245FBD08-01B5-4BD2-92C7-0F8AF208E3C3}" dt="2023-11-26T08:14:21.906" v="4181" actId="478"/>
          <ac:spMkLst>
            <pc:docMk/>
            <pc:sldMk cId="1703250177" sldId="311"/>
            <ac:spMk id="148" creationId="{F3E7BF4A-F443-85B4-84CA-1A8F0DE7DB8F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49" creationId="{B796F5A4-D4FE-AB57-6E6B-3E9DCD088D15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50" creationId="{76562ED7-761E-3B81-56C3-DE64414C81DF}"/>
          </ac:spMkLst>
        </pc:spChg>
        <pc:spChg chg="add del mod">
          <ac:chgData name="MINATO FUTOSHI" userId="06ad5bc6-d166-4f18-aa03-db86dadcea3a" providerId="ADAL" clId="{245FBD08-01B5-4BD2-92C7-0F8AF208E3C3}" dt="2023-11-26T08:14:18.295" v="4180" actId="478"/>
          <ac:spMkLst>
            <pc:docMk/>
            <pc:sldMk cId="1703250177" sldId="311"/>
            <ac:spMk id="153" creationId="{1A027D54-8E68-D8DB-C4F2-EBE2795FCEC5}"/>
          </ac:spMkLst>
        </pc:spChg>
        <pc:spChg chg="add del mod">
          <ac:chgData name="MINATO FUTOSHI" userId="06ad5bc6-d166-4f18-aa03-db86dadcea3a" providerId="ADAL" clId="{245FBD08-01B5-4BD2-92C7-0F8AF208E3C3}" dt="2023-11-26T08:14:37.804" v="4188" actId="478"/>
          <ac:spMkLst>
            <pc:docMk/>
            <pc:sldMk cId="1703250177" sldId="311"/>
            <ac:spMk id="154" creationId="{FF03EB14-F41F-C4F4-169D-0443FB59A06D}"/>
          </ac:spMkLst>
        </pc:spChg>
        <pc:spChg chg="add del mod">
          <ac:chgData name="MINATO FUTOSHI" userId="06ad5bc6-d166-4f18-aa03-db86dadcea3a" providerId="ADAL" clId="{245FBD08-01B5-4BD2-92C7-0F8AF208E3C3}" dt="2023-11-26T08:14:36.357" v="4187" actId="478"/>
          <ac:spMkLst>
            <pc:docMk/>
            <pc:sldMk cId="1703250177" sldId="311"/>
            <ac:spMk id="155" creationId="{67E5588D-417A-4326-A87D-734EDABD5373}"/>
          </ac:spMkLst>
        </pc:spChg>
        <pc:spChg chg="add mod">
          <ac:chgData name="MINATO FUTOSHI" userId="06ad5bc6-d166-4f18-aa03-db86dadcea3a" providerId="ADAL" clId="{245FBD08-01B5-4BD2-92C7-0F8AF208E3C3}" dt="2023-11-29T19:32:43.475" v="7547" actId="1076"/>
          <ac:spMkLst>
            <pc:docMk/>
            <pc:sldMk cId="1703250177" sldId="311"/>
            <ac:spMk id="157" creationId="{83D3C75B-DDE9-C009-1E02-B7D934B911A1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59" creationId="{82EC1B42-3427-36E0-7EBE-82B5B1C6A687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61" creationId="{9BDFAB5A-CF31-FBEE-F1C1-2C8BD03626CA}"/>
          </ac:spMkLst>
        </pc:spChg>
        <pc:spChg chg="add del mod">
          <ac:chgData name="MINATO FUTOSHI" userId="06ad5bc6-d166-4f18-aa03-db86dadcea3a" providerId="ADAL" clId="{245FBD08-01B5-4BD2-92C7-0F8AF208E3C3}" dt="2023-11-26T08:16:38.727" v="4419" actId="478"/>
          <ac:spMkLst>
            <pc:docMk/>
            <pc:sldMk cId="1703250177" sldId="311"/>
            <ac:spMk id="162" creationId="{C173FF5E-1A47-CF5A-15F2-32846E434460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4" creationId="{D9159CB6-A35D-2193-268A-7CCF48697D3B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5" creationId="{38B2C760-874D-6DAD-312B-88CD889ADC46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6" creationId="{9B99FC95-926B-45AE-49F1-9E52DE9A313D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7" creationId="{1CF961A2-C83A-D0DA-E4DA-1321CF988DCA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8" creationId="{4340DF65-0ED9-BE77-6E69-4CD23F1B1CE4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79" creationId="{383B5057-D929-05C7-8CDD-37DD9F678FC9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0" creationId="{B8C2CBCC-5DD9-73C4-7796-F3B3A1D66E2F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1" creationId="{CAD3E599-412D-8948-1717-98EFE0B0D970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2" creationId="{827480A6-4019-41F8-5FE0-D4D0214332AC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3" creationId="{0EE6204B-D434-5188-701A-71EF0905E013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4" creationId="{FB1427D6-074A-5570-1A46-FDB8054226EB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5" creationId="{E7DA295A-631B-65D6-491E-CD85FDBDCEB5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7" creationId="{62812DD2-76FF-A293-AB41-028DDDA90998}"/>
          </ac:spMkLst>
        </pc:spChg>
        <pc:spChg chg="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8" creationId="{A6D1CDA6-5D68-5C69-CE97-645922D7EA5B}"/>
          </ac:spMkLst>
        </pc:spChg>
        <pc:spChg chg="add mod topLvl">
          <ac:chgData name="MINATO FUTOSHI" userId="06ad5bc6-d166-4f18-aa03-db86dadcea3a" providerId="ADAL" clId="{245FBD08-01B5-4BD2-92C7-0F8AF208E3C3}" dt="2023-11-29T19:33:54.220" v="7568" actId="164"/>
          <ac:spMkLst>
            <pc:docMk/>
            <pc:sldMk cId="1703250177" sldId="311"/>
            <ac:spMk id="189" creationId="{9182787A-C3FE-0058-EAE1-2D141CAC9EA5}"/>
          </ac:spMkLst>
        </pc:spChg>
        <pc:spChg chg="add del mod">
          <ac:chgData name="MINATO FUTOSHI" userId="06ad5bc6-d166-4f18-aa03-db86dadcea3a" providerId="ADAL" clId="{245FBD08-01B5-4BD2-92C7-0F8AF208E3C3}" dt="2023-11-26T08:18:33.218" v="4623" actId="478"/>
          <ac:spMkLst>
            <pc:docMk/>
            <pc:sldMk cId="1703250177" sldId="311"/>
            <ac:spMk id="191" creationId="{9B575E69-E566-821E-FB78-F3D82F56C2B8}"/>
          </ac:spMkLst>
        </pc:spChg>
        <pc:spChg chg="add mod topLvl">
          <ac:chgData name="MINATO FUTOSHI" userId="06ad5bc6-d166-4f18-aa03-db86dadcea3a" providerId="ADAL" clId="{245FBD08-01B5-4BD2-92C7-0F8AF208E3C3}" dt="2023-11-29T19:36:25.488" v="7699" actId="20577"/>
          <ac:spMkLst>
            <pc:docMk/>
            <pc:sldMk cId="1703250177" sldId="311"/>
            <ac:spMk id="192" creationId="{92802C9B-7271-B753-97A2-AD9B6D0E82CD}"/>
          </ac:spMkLst>
        </pc:spChg>
        <pc:spChg chg="add mod">
          <ac:chgData name="MINATO FUTOSHI" userId="06ad5bc6-d166-4f18-aa03-db86dadcea3a" providerId="ADAL" clId="{245FBD08-01B5-4BD2-92C7-0F8AF208E3C3}" dt="2023-11-29T19:34:08.264" v="7570" actId="164"/>
          <ac:spMkLst>
            <pc:docMk/>
            <pc:sldMk cId="1703250177" sldId="311"/>
            <ac:spMk id="193" creationId="{265E28CA-69E7-2E60-21BA-9979CA581B8F}"/>
          </ac:spMkLst>
        </pc:spChg>
        <pc:spChg chg="add mod topLvl">
          <ac:chgData name="MINATO FUTOSHI" userId="06ad5bc6-d166-4f18-aa03-db86dadcea3a" providerId="ADAL" clId="{245FBD08-01B5-4BD2-92C7-0F8AF208E3C3}" dt="2023-11-29T19:34:08.264" v="7570" actId="164"/>
          <ac:spMkLst>
            <pc:docMk/>
            <pc:sldMk cId="1703250177" sldId="311"/>
            <ac:spMk id="194" creationId="{1CA33AD3-DF75-1C9D-BA9F-E42194B21956}"/>
          </ac:spMkLst>
        </pc:spChg>
        <pc:grpChg chg="add mod">
          <ac:chgData name="MINATO FUTOSHI" userId="06ad5bc6-d166-4f18-aa03-db86dadcea3a" providerId="ADAL" clId="{245FBD08-01B5-4BD2-92C7-0F8AF208E3C3}" dt="2023-11-26T18:57:17.671" v="5074" actId="164"/>
          <ac:grpSpMkLst>
            <pc:docMk/>
            <pc:sldMk cId="1703250177" sldId="311"/>
            <ac:grpSpMk id="11" creationId="{F5B7C538-66EF-CBB4-CBD6-9BABEB019E37}"/>
          </ac:grpSpMkLst>
        </pc:grpChg>
        <pc:grpChg chg="mod">
          <ac:chgData name="MINATO FUTOSHI" userId="06ad5bc6-d166-4f18-aa03-db86dadcea3a" providerId="ADAL" clId="{245FBD08-01B5-4BD2-92C7-0F8AF208E3C3}" dt="2023-11-26T08:10:15.622" v="4030"/>
          <ac:grpSpMkLst>
            <pc:docMk/>
            <pc:sldMk cId="1703250177" sldId="311"/>
            <ac:grpSpMk id="12" creationId="{282EC23C-5085-88B0-C41C-34B2585ABC63}"/>
          </ac:grpSpMkLst>
        </pc:grpChg>
        <pc:grpChg chg="add del mod">
          <ac:chgData name="MINATO FUTOSHI" userId="06ad5bc6-d166-4f18-aa03-db86dadcea3a" providerId="ADAL" clId="{245FBD08-01B5-4BD2-92C7-0F8AF208E3C3}" dt="2023-11-26T19:03:47.929" v="5113" actId="165"/>
          <ac:grpSpMkLst>
            <pc:docMk/>
            <pc:sldMk cId="1703250177" sldId="311"/>
            <ac:grpSpMk id="53" creationId="{AF000312-EB2B-77AF-6EA7-9215E1E1099F}"/>
          </ac:grpSpMkLst>
        </pc:grpChg>
        <pc:grpChg chg="add del mod">
          <ac:chgData name="MINATO FUTOSHI" userId="06ad5bc6-d166-4f18-aa03-db86dadcea3a" providerId="ADAL" clId="{245FBD08-01B5-4BD2-92C7-0F8AF208E3C3}" dt="2023-11-26T08:15:24.445" v="4200" actId="165"/>
          <ac:grpSpMkLst>
            <pc:docMk/>
            <pc:sldMk cId="1703250177" sldId="311"/>
            <ac:grpSpMk id="57" creationId="{2D351C8C-4165-FB27-AA0C-A35B1EC94DFF}"/>
          </ac:grpSpMkLst>
        </pc:grpChg>
        <pc:grpChg chg="add mod">
          <ac:chgData name="MINATO FUTOSHI" userId="06ad5bc6-d166-4f18-aa03-db86dadcea3a" providerId="ADAL" clId="{245FBD08-01B5-4BD2-92C7-0F8AF208E3C3}" dt="2023-11-26T19:03:22.885" v="5105" actId="1076"/>
          <ac:grpSpMkLst>
            <pc:docMk/>
            <pc:sldMk cId="1703250177" sldId="311"/>
            <ac:grpSpMk id="57" creationId="{74505740-57F2-0CC7-5CB7-8F24D6AEED3F}"/>
          </ac:grpSpMkLst>
        </pc:grpChg>
        <pc:grpChg chg="add del mod">
          <ac:chgData name="MINATO FUTOSHI" userId="06ad5bc6-d166-4f18-aa03-db86dadcea3a" providerId="ADAL" clId="{245FBD08-01B5-4BD2-92C7-0F8AF208E3C3}" dt="2023-11-26T08:14:10.501" v="4175" actId="478"/>
          <ac:grpSpMkLst>
            <pc:docMk/>
            <pc:sldMk cId="1703250177" sldId="311"/>
            <ac:grpSpMk id="96" creationId="{C917D9E3-4F24-179B-B529-421625878A4A}"/>
          </ac:grpSpMkLst>
        </pc:grpChg>
        <pc:grpChg chg="add mod">
          <ac:chgData name="MINATO FUTOSHI" userId="06ad5bc6-d166-4f18-aa03-db86dadcea3a" providerId="ADAL" clId="{245FBD08-01B5-4BD2-92C7-0F8AF208E3C3}" dt="2023-11-29T19:33:54.220" v="7568" actId="164"/>
          <ac:grpSpMkLst>
            <pc:docMk/>
            <pc:sldMk cId="1703250177" sldId="311"/>
            <ac:grpSpMk id="107" creationId="{7E3FF9F3-BED9-1743-C52A-61EB54A95A70}"/>
          </ac:grpSpMkLst>
        </pc:grpChg>
        <pc:grpChg chg="add mod">
          <ac:chgData name="MINATO FUTOSHI" userId="06ad5bc6-d166-4f18-aa03-db86dadcea3a" providerId="ADAL" clId="{245FBD08-01B5-4BD2-92C7-0F8AF208E3C3}" dt="2023-11-29T19:34:08.264" v="7570" actId="164"/>
          <ac:grpSpMkLst>
            <pc:docMk/>
            <pc:sldMk cId="1703250177" sldId="311"/>
            <ac:grpSpMk id="108" creationId="{B7E02FD6-0FD9-E71E-5BF4-D81EB2A02915}"/>
          </ac:grpSpMkLst>
        </pc:grpChg>
        <pc:grpChg chg="add del mod">
          <ac:chgData name="MINATO FUTOSHI" userId="06ad5bc6-d166-4f18-aa03-db86dadcea3a" providerId="ADAL" clId="{245FBD08-01B5-4BD2-92C7-0F8AF208E3C3}" dt="2023-11-26T08:14:18.295" v="4180" actId="478"/>
          <ac:grpSpMkLst>
            <pc:docMk/>
            <pc:sldMk cId="1703250177" sldId="311"/>
            <ac:grpSpMk id="120" creationId="{CFEE021C-10C7-C3C5-65F5-B4ADD7240FC4}"/>
          </ac:grpSpMkLst>
        </pc:grpChg>
        <pc:grpChg chg="add del mod">
          <ac:chgData name="MINATO FUTOSHI" userId="06ad5bc6-d166-4f18-aa03-db86dadcea3a" providerId="ADAL" clId="{245FBD08-01B5-4BD2-92C7-0F8AF208E3C3}" dt="2023-11-26T08:16:43.861" v="4420" actId="165"/>
          <ac:grpSpMkLst>
            <pc:docMk/>
            <pc:sldMk cId="1703250177" sldId="311"/>
            <ac:grpSpMk id="163" creationId="{5DBE3217-C577-6BE1-487B-F2303D5C775E}"/>
          </ac:grpSpMkLst>
        </pc:grpChg>
        <pc:picChg chg="del mod">
          <ac:chgData name="MINATO FUTOSHI" userId="06ad5bc6-d166-4f18-aa03-db86dadcea3a" providerId="ADAL" clId="{245FBD08-01B5-4BD2-92C7-0F8AF208E3C3}" dt="2023-11-26T18:56:04.183" v="5055" actId="21"/>
          <ac:picMkLst>
            <pc:docMk/>
            <pc:sldMk cId="1703250177" sldId="311"/>
            <ac:picMk id="6" creationId="{3F404085-2694-DCB0-1295-4C422666E032}"/>
          </ac:picMkLst>
        </pc:picChg>
        <pc:cxnChg chg="add">
          <ac:chgData name="MINATO FUTOSHI" userId="06ad5bc6-d166-4f18-aa03-db86dadcea3a" providerId="ADAL" clId="{245FBD08-01B5-4BD2-92C7-0F8AF208E3C3}" dt="2023-11-29T19:30:15.945" v="7471" actId="11529"/>
          <ac:cxnSpMkLst>
            <pc:docMk/>
            <pc:sldMk cId="1703250177" sldId="311"/>
            <ac:cxnSpMk id="7" creationId="{FCD2BC6B-AB49-2105-88F0-459C131A3156}"/>
          </ac:cxnSpMkLst>
        </pc:cxnChg>
        <pc:cxnChg chg="add mod">
          <ac:chgData name="MINATO FUTOSHI" userId="06ad5bc6-d166-4f18-aa03-db86dadcea3a" providerId="ADAL" clId="{245FBD08-01B5-4BD2-92C7-0F8AF208E3C3}" dt="2023-11-29T19:30:21.023" v="7474" actId="1076"/>
          <ac:cxnSpMkLst>
            <pc:docMk/>
            <pc:sldMk cId="1703250177" sldId="311"/>
            <ac:cxnSpMk id="8" creationId="{0E2E5863-5653-1F32-FC34-3F6F24336382}"/>
          </ac:cxnSpMkLst>
        </pc:cxnChg>
        <pc:cxnChg chg="mod">
          <ac:chgData name="MINATO FUTOSHI" userId="06ad5bc6-d166-4f18-aa03-db86dadcea3a" providerId="ADAL" clId="{245FBD08-01B5-4BD2-92C7-0F8AF208E3C3}" dt="2023-11-26T08:15:14.671" v="4199" actId="14100"/>
          <ac:cxnSpMkLst>
            <pc:docMk/>
            <pc:sldMk cId="1703250177" sldId="311"/>
            <ac:cxnSpMk id="14" creationId="{63EE3247-E340-A0E1-F98F-5C2D9EC1D478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15" creationId="{AA047200-8DA4-96AE-2058-2C8335B2C8EF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16" creationId="{F8CDE07B-B2FC-70B4-C430-DF81CB3931D0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17" creationId="{15E2525D-A1BF-27D1-F85E-1FB47B09553B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18" creationId="{04A99C35-CBF6-43C9-71F9-1E0016405F39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19" creationId="{E9AE49DC-21D1-9AEE-01A7-57611937E9E2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20" creationId="{7998BB42-296C-39F3-3160-B5AD1521E2DB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21" creationId="{DAA47F4D-F3DA-F87E-EE30-28C010C30919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22" creationId="{E79B4F49-1D5E-F61D-0563-D7F13C72EF68}"/>
          </ac:cxnSpMkLst>
        </pc:cxnChg>
        <pc:cxnChg chg="mod">
          <ac:chgData name="MINATO FUTOSHI" userId="06ad5bc6-d166-4f18-aa03-db86dadcea3a" providerId="ADAL" clId="{245FBD08-01B5-4BD2-92C7-0F8AF208E3C3}" dt="2023-11-26T08:10:15.622" v="4030"/>
          <ac:cxnSpMkLst>
            <pc:docMk/>
            <pc:sldMk cId="1703250177" sldId="311"/>
            <ac:cxnSpMk id="23" creationId="{926E4D6D-B1FF-D38C-B19D-1B664AABF447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40" creationId="{2799A3EC-87F2-ADD6-1A78-5A5C2476FF5E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42" creationId="{A0DD4164-ACDC-92BA-807B-C629AEB3EC87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47" creationId="{C3BAEE8D-9DD2-63EA-2A62-39E25DDA474A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48" creationId="{B2D6C734-A10E-1AD3-82D8-F359BDFBA0CA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49" creationId="{9DF52405-81E6-9D39-D598-5A1FFE67F2B2}"/>
          </ac:cxnSpMkLst>
        </pc:cxnChg>
        <pc:cxnChg chg="add mod">
          <ac:chgData name="MINATO FUTOSHI" userId="06ad5bc6-d166-4f18-aa03-db86dadcea3a" providerId="ADAL" clId="{245FBD08-01B5-4BD2-92C7-0F8AF208E3C3}" dt="2023-11-26T18:57:17.671" v="5074" actId="164"/>
          <ac:cxnSpMkLst>
            <pc:docMk/>
            <pc:sldMk cId="1703250177" sldId="311"/>
            <ac:cxnSpMk id="50" creationId="{71F5BBEA-773A-C630-E577-F17CB1B19C72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58" creationId="{630D7F60-ACB8-059E-310F-D5B3268BDD09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59" creationId="{3E2C1CDA-66B2-C5AA-E1C9-B0C673490093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0" creationId="{8DEC71A9-3831-45D5-8A90-544F8E05EE01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1" creationId="{DB94B3E5-9F7F-B684-C567-54E605B32E0F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2" creationId="{1ADFAC8F-4634-2D98-FB99-02B993E9E38B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3" creationId="{80C1FE33-5E57-47C5-DD83-DA76DFBEC55E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4" creationId="{C7988806-15C6-FA2A-D147-FF2A40D6933E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5" creationId="{1326103A-90D6-E41F-E7EC-89DE4C98BE4B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6" creationId="{000C0DBD-20FE-5651-4EBD-F1D06620F5A1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67" creationId="{DD3F2E82-8598-3233-AB86-AA37CE8CBD0D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79" creationId="{BABB62F7-60DB-FF1E-B6EC-04822CB4D85E}"/>
          </ac:cxnSpMkLst>
        </pc:cxnChg>
        <pc:cxnChg chg="add del mod">
          <ac:chgData name="MINATO FUTOSHI" userId="06ad5bc6-d166-4f18-aa03-db86dadcea3a" providerId="ADAL" clId="{245FBD08-01B5-4BD2-92C7-0F8AF208E3C3}" dt="2023-11-26T08:13:57.192" v="4174" actId="478"/>
          <ac:cxnSpMkLst>
            <pc:docMk/>
            <pc:sldMk cId="1703250177" sldId="311"/>
            <ac:cxnSpMk id="84" creationId="{57B97CA6-EB22-6019-1352-790F9F897D99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85" creationId="{B33B35FE-F818-1458-3691-8F8E01115BC5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86" creationId="{D126A10F-6A73-80DC-9B56-7BA187FCF8FF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87" creationId="{6938FE56-10B0-2504-7813-C8E050E3B9C9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88" creationId="{2EFB8B54-4AF4-42B2-FA81-D62548012FBB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89" creationId="{468ABCB2-8ED6-E02A-E52C-0C662CFE3226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0" creationId="{11E07BB7-4B61-7E57-B141-DD4B63918C5C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1" creationId="{99D29943-1C09-D7F5-1507-E2215F528435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2" creationId="{63320EEA-6385-5A9A-F594-D4513E796546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3" creationId="{317DA5C0-2EE9-DF0A-800B-A92BA3CC5329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4" creationId="{45297C28-3EEE-524F-52C6-FF8647ADB9ED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95" creationId="{580F8AFD-1CBE-2A96-3EDF-15847D129E44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97" creationId="{C555E70A-747E-B5D2-3924-61624F902AB9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98" creationId="{C1F6FAF3-9448-45F0-9C40-5222273CC2B8}"/>
          </ac:cxnSpMkLst>
        </pc:cxnChg>
        <pc:cxnChg chg="add mod">
          <ac:chgData name="MINATO FUTOSHI" userId="06ad5bc6-d166-4f18-aa03-db86dadcea3a" providerId="ADAL" clId="{245FBD08-01B5-4BD2-92C7-0F8AF208E3C3}" dt="2023-11-29T19:32:48.499" v="7548" actId="1076"/>
          <ac:cxnSpMkLst>
            <pc:docMk/>
            <pc:sldMk cId="1703250177" sldId="311"/>
            <ac:cxnSpMk id="99" creationId="{1CA77C0C-C9A0-32DC-7010-A6585EF7CB62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99" creationId="{7F71CC11-F6E6-377A-A582-01DD31184D2A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0" creationId="{207B7ED3-EDDD-86B7-4786-C9E94B38D2AB}"/>
          </ac:cxnSpMkLst>
        </pc:cxnChg>
        <pc:cxnChg chg="add mod">
          <ac:chgData name="MINATO FUTOSHI" userId="06ad5bc6-d166-4f18-aa03-db86dadcea3a" providerId="ADAL" clId="{245FBD08-01B5-4BD2-92C7-0F8AF208E3C3}" dt="2023-11-29T19:32:48.499" v="7548" actId="1076"/>
          <ac:cxnSpMkLst>
            <pc:docMk/>
            <pc:sldMk cId="1703250177" sldId="311"/>
            <ac:cxnSpMk id="100" creationId="{AAC170E8-F3B3-364F-940F-3E4EE6E057D1}"/>
          </ac:cxnSpMkLst>
        </pc:cxnChg>
        <pc:cxnChg chg="add del mod">
          <ac:chgData name="MINATO FUTOSHI" userId="06ad5bc6-d166-4f18-aa03-db86dadcea3a" providerId="ADAL" clId="{245FBD08-01B5-4BD2-92C7-0F8AF208E3C3}" dt="2023-11-29T19:32:48.499" v="7548" actId="1076"/>
          <ac:cxnSpMkLst>
            <pc:docMk/>
            <pc:sldMk cId="1703250177" sldId="311"/>
            <ac:cxnSpMk id="101" creationId="{20791C61-518C-9ED2-8617-999ECFEB0889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1" creationId="{55A1F6D7-A3D2-3EB4-51E0-269C41378937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2" creationId="{C680C1DC-8062-039A-51AD-6975BE2B4684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3" creationId="{066D1566-2346-5314-4868-07AF2B55E98C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4" creationId="{9388A5C8-B336-0A63-28AE-B129E99B5FF0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5" creationId="{37337CB8-A80F-96E3-5671-E1428175DC0E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06" creationId="{878D52D8-9147-244B-D769-6FBDFB256FF1}"/>
          </ac:cxnSpMkLst>
        </pc:cxnChg>
        <pc:cxnChg chg="add mod">
          <ac:chgData name="MINATO FUTOSHI" userId="06ad5bc6-d166-4f18-aa03-db86dadcea3a" providerId="ADAL" clId="{245FBD08-01B5-4BD2-92C7-0F8AF208E3C3}" dt="2023-11-29T19:30:06.299" v="7470" actId="1076"/>
          <ac:cxnSpMkLst>
            <pc:docMk/>
            <pc:sldMk cId="1703250177" sldId="311"/>
            <ac:cxnSpMk id="115" creationId="{4BBBD414-6348-D67E-98D6-6DCDB7AE32D8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16" creationId="{0F5979E3-E5AF-0B4C-D3B5-15BCAC6D7C2B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1" creationId="{B845F49E-9B7E-B036-F4E8-853086E948B2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2" creationId="{CCEFBE82-F2E1-2380-D582-8C33320B7EB9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3" creationId="{E046B794-0F9E-138E-C2F4-712E998969C3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4" creationId="{4B6ECFBD-55FE-57AF-4B5E-EEA358E800BF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5" creationId="{E1174774-4EB9-6AAF-ED8E-E481436EADB0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6" creationId="{0AEFB95E-B1F2-87DA-C73F-D7EAAE23B841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7" creationId="{F66F1FE0-9DF8-2923-A414-96EB9EE21758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8" creationId="{72FDB55E-EA80-BDE1-D45D-C9C034C2FCD2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29" creationId="{8FD435B4-F1FA-D4AD-87B9-4C715C6525AA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30" creationId="{F5023E42-E53F-F32B-D23C-6E34E4EBAB15}"/>
          </ac:cxnSpMkLst>
        </pc:cxnChg>
        <pc:cxnChg chg="mod">
          <ac:chgData name="MINATO FUTOSHI" userId="06ad5bc6-d166-4f18-aa03-db86dadcea3a" providerId="ADAL" clId="{245FBD08-01B5-4BD2-92C7-0F8AF208E3C3}" dt="2023-11-26T08:13:46.683" v="4172"/>
          <ac:cxnSpMkLst>
            <pc:docMk/>
            <pc:sldMk cId="1703250177" sldId="311"/>
            <ac:cxnSpMk id="141" creationId="{97DDFDF8-4D76-6F18-79E1-A06D1DBFC436}"/>
          </ac:cxnSpMkLst>
        </pc:cxnChg>
        <pc:cxnChg chg="add del mod">
          <ac:chgData name="MINATO FUTOSHI" userId="06ad5bc6-d166-4f18-aa03-db86dadcea3a" providerId="ADAL" clId="{245FBD08-01B5-4BD2-92C7-0F8AF208E3C3}" dt="2023-11-26T08:14:18.295" v="4180" actId="478"/>
          <ac:cxnSpMkLst>
            <pc:docMk/>
            <pc:sldMk cId="1703250177" sldId="311"/>
            <ac:cxnSpMk id="151" creationId="{22BAFAF1-EB76-88AC-7F1E-55F81806FF3B}"/>
          </ac:cxnSpMkLst>
        </pc:cxnChg>
        <pc:cxnChg chg="add del mod">
          <ac:chgData name="MINATO FUTOSHI" userId="06ad5bc6-d166-4f18-aa03-db86dadcea3a" providerId="ADAL" clId="{245FBD08-01B5-4BD2-92C7-0F8AF208E3C3}" dt="2023-11-26T08:14:18.295" v="4180" actId="478"/>
          <ac:cxnSpMkLst>
            <pc:docMk/>
            <pc:sldMk cId="1703250177" sldId="311"/>
            <ac:cxnSpMk id="152" creationId="{29664DE8-027F-2563-CE55-D619788E3DA6}"/>
          </ac:cxnSpMkLst>
        </pc:cxnChg>
        <pc:cxnChg chg="add del mod">
          <ac:chgData name="MINATO FUTOSHI" userId="06ad5bc6-d166-4f18-aa03-db86dadcea3a" providerId="ADAL" clId="{245FBD08-01B5-4BD2-92C7-0F8AF208E3C3}" dt="2023-11-26T19:13:35.595" v="5265" actId="478"/>
          <ac:cxnSpMkLst>
            <pc:docMk/>
            <pc:sldMk cId="1703250177" sldId="311"/>
            <ac:cxnSpMk id="156" creationId="{C938055E-ECDF-A059-4FC5-DB31DAB92B0A}"/>
          </ac:cxnSpMkLst>
        </pc:cxnChg>
        <pc:cxnChg chg="add 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0" creationId="{D3DACF0A-8BDE-9B1E-917F-F5945EEFAAC8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4" creationId="{44630FA6-C0D1-E9F2-FDED-57EA777DDEDC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5" creationId="{CE30E7E5-DBB4-890C-8CA2-295E3B9C19C2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6" creationId="{89F2AC16-24F7-6BB5-1468-F4AFD4A477DF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7" creationId="{E7DCC54B-FC6A-7F3F-0985-9B056D6DEEB0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8" creationId="{EFEBC7D7-4BD2-3778-78F7-E631934AF7E3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69" creationId="{03F268BE-4866-C023-3780-128DA12200BA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70" creationId="{E2B07C0A-0341-6496-403D-94D6990E8D68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71" creationId="{F4F801E6-A58A-3FFC-B01F-0ED3E90FF5FB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72" creationId="{B348FC0F-3C18-A1C3-252F-CFDF65865B80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73" creationId="{E27B1AAA-50F3-7F01-6B03-5DF7BB9322BC}"/>
          </ac:cxnSpMkLst>
        </pc:cxnChg>
        <pc:cxnChg chg="mod topLvl">
          <ac:chgData name="MINATO FUTOSHI" userId="06ad5bc6-d166-4f18-aa03-db86dadcea3a" providerId="ADAL" clId="{245FBD08-01B5-4BD2-92C7-0F8AF208E3C3}" dt="2023-11-29T19:33:54.220" v="7568" actId="164"/>
          <ac:cxnSpMkLst>
            <pc:docMk/>
            <pc:sldMk cId="1703250177" sldId="311"/>
            <ac:cxnSpMk id="186" creationId="{79509B31-D057-1536-308A-20CA77129FCE}"/>
          </ac:cxnSpMkLst>
        </pc:cxnChg>
      </pc:sldChg>
      <pc:sldChg chg="addSp delSp modSp mod ord">
        <pc:chgData name="MINATO FUTOSHI" userId="06ad5bc6-d166-4f18-aa03-db86dadcea3a" providerId="ADAL" clId="{245FBD08-01B5-4BD2-92C7-0F8AF208E3C3}" dt="2023-11-29T21:00:39.173" v="8849" actId="14100"/>
        <pc:sldMkLst>
          <pc:docMk/>
          <pc:sldMk cId="4168559542" sldId="320"/>
        </pc:sldMkLst>
        <pc:spChg chg="del mod">
          <ac:chgData name="MINATO FUTOSHI" userId="06ad5bc6-d166-4f18-aa03-db86dadcea3a" providerId="ADAL" clId="{245FBD08-01B5-4BD2-92C7-0F8AF208E3C3}" dt="2023-11-26T19:44:51.589" v="5671" actId="478"/>
          <ac:spMkLst>
            <pc:docMk/>
            <pc:sldMk cId="4168559542" sldId="320"/>
            <ac:spMk id="3" creationId="{CC1B0E5F-FE7A-5568-E4E8-5ED343D03B51}"/>
          </ac:spMkLst>
        </pc:spChg>
        <pc:spChg chg="mod">
          <ac:chgData name="MINATO FUTOSHI" userId="06ad5bc6-d166-4f18-aa03-db86dadcea3a" providerId="ADAL" clId="{245FBD08-01B5-4BD2-92C7-0F8AF208E3C3}" dt="2023-11-29T19:41:05.297" v="7918" actId="1076"/>
          <ac:spMkLst>
            <pc:docMk/>
            <pc:sldMk cId="4168559542" sldId="320"/>
            <ac:spMk id="4" creationId="{7C139972-CC48-B2EB-0D4A-8D20CFCD1DEF}"/>
          </ac:spMkLst>
        </pc:spChg>
        <pc:spChg chg="add del mod ord">
          <ac:chgData name="MINATO FUTOSHI" userId="06ad5bc6-d166-4f18-aa03-db86dadcea3a" providerId="ADAL" clId="{245FBD08-01B5-4BD2-92C7-0F8AF208E3C3}" dt="2023-11-26T19:54:59.999" v="6087" actId="21"/>
          <ac:spMkLst>
            <pc:docMk/>
            <pc:sldMk cId="4168559542" sldId="320"/>
            <ac:spMk id="5" creationId="{52DD7022-E821-73B7-ADEE-8EDCFA3CFC8B}"/>
          </ac:spMkLst>
        </pc:spChg>
        <pc:spChg chg="add mod">
          <ac:chgData name="MINATO FUTOSHI" userId="06ad5bc6-d166-4f18-aa03-db86dadcea3a" providerId="ADAL" clId="{245FBD08-01B5-4BD2-92C7-0F8AF208E3C3}" dt="2023-11-29T19:43:08.940" v="8038" actId="1037"/>
          <ac:spMkLst>
            <pc:docMk/>
            <pc:sldMk cId="4168559542" sldId="320"/>
            <ac:spMk id="5" creationId="{CB8C76BB-B133-8A52-8D45-C7413CCCA25D}"/>
          </ac:spMkLst>
        </pc:spChg>
        <pc:spChg chg="del mod">
          <ac:chgData name="MINATO FUTOSHI" userId="06ad5bc6-d166-4f18-aa03-db86dadcea3a" providerId="ADAL" clId="{245FBD08-01B5-4BD2-92C7-0F8AF208E3C3}" dt="2023-11-25T00:44:47.382" v="2179" actId="478"/>
          <ac:spMkLst>
            <pc:docMk/>
            <pc:sldMk cId="4168559542" sldId="320"/>
            <ac:spMk id="5" creationId="{FC9E1279-6D60-E614-C212-7AF0A6DF7863}"/>
          </ac:spMkLst>
        </pc:spChg>
        <pc:spChg chg="mod">
          <ac:chgData name="MINATO FUTOSHI" userId="06ad5bc6-d166-4f18-aa03-db86dadcea3a" providerId="ADAL" clId="{245FBD08-01B5-4BD2-92C7-0F8AF208E3C3}" dt="2023-11-29T19:41:05.297" v="7918" actId="1076"/>
          <ac:spMkLst>
            <pc:docMk/>
            <pc:sldMk cId="4168559542" sldId="320"/>
            <ac:spMk id="7" creationId="{92C04B8C-03F3-A3AA-B0C0-465249A8312F}"/>
          </ac:spMkLst>
        </pc:spChg>
        <pc:spChg chg="add mod ord">
          <ac:chgData name="MINATO FUTOSHI" userId="06ad5bc6-d166-4f18-aa03-db86dadcea3a" providerId="ADAL" clId="{245FBD08-01B5-4BD2-92C7-0F8AF208E3C3}" dt="2023-11-29T19:40:55.647" v="7886" actId="1076"/>
          <ac:spMkLst>
            <pc:docMk/>
            <pc:sldMk cId="4168559542" sldId="320"/>
            <ac:spMk id="8" creationId="{E7E5A01F-C0A9-B7B1-A9A8-DDB5113870C7}"/>
          </ac:spMkLst>
        </pc:spChg>
        <pc:spChg chg="add del mod">
          <ac:chgData name="MINATO FUTOSHI" userId="06ad5bc6-d166-4f18-aa03-db86dadcea3a" providerId="ADAL" clId="{245FBD08-01B5-4BD2-92C7-0F8AF208E3C3}" dt="2023-11-25T00:41:08.592" v="2171" actId="478"/>
          <ac:spMkLst>
            <pc:docMk/>
            <pc:sldMk cId="4168559542" sldId="320"/>
            <ac:spMk id="9" creationId="{CC6AB7E7-8D31-1EAF-ACE3-4B2F74ADF021}"/>
          </ac:spMkLst>
        </pc:spChg>
        <pc:spChg chg="add mod">
          <ac:chgData name="MINATO FUTOSHI" userId="06ad5bc6-d166-4f18-aa03-db86dadcea3a" providerId="ADAL" clId="{245FBD08-01B5-4BD2-92C7-0F8AF208E3C3}" dt="2023-11-29T21:00:39.173" v="8849" actId="14100"/>
          <ac:spMkLst>
            <pc:docMk/>
            <pc:sldMk cId="4168559542" sldId="320"/>
            <ac:spMk id="10" creationId="{0C9AB8AD-2471-BA26-AF9A-C14FDDEBE9FB}"/>
          </ac:spMkLst>
        </pc:spChg>
        <pc:spChg chg="add del mod">
          <ac:chgData name="MINATO FUTOSHI" userId="06ad5bc6-d166-4f18-aa03-db86dadcea3a" providerId="ADAL" clId="{245FBD08-01B5-4BD2-92C7-0F8AF208E3C3}" dt="2023-11-26T19:41:15.720" v="5650" actId="478"/>
          <ac:spMkLst>
            <pc:docMk/>
            <pc:sldMk cId="4168559542" sldId="320"/>
            <ac:spMk id="10" creationId="{C8B6143E-8411-0B89-D9A9-0D3BA15F8AC6}"/>
          </ac:spMkLst>
        </pc:spChg>
        <pc:spChg chg="del mod">
          <ac:chgData name="MINATO FUTOSHI" userId="06ad5bc6-d166-4f18-aa03-db86dadcea3a" providerId="ADAL" clId="{245FBD08-01B5-4BD2-92C7-0F8AF208E3C3}" dt="2023-11-25T00:37:03.177" v="1715" actId="478"/>
          <ac:spMkLst>
            <pc:docMk/>
            <pc:sldMk cId="4168559542" sldId="320"/>
            <ac:spMk id="11" creationId="{B7E2D6C3-AE09-4973-F2EF-9E4575908FF6}"/>
          </ac:spMkLst>
        </pc:spChg>
        <pc:spChg chg="mod">
          <ac:chgData name="MINATO FUTOSHI" userId="06ad5bc6-d166-4f18-aa03-db86dadcea3a" providerId="ADAL" clId="{245FBD08-01B5-4BD2-92C7-0F8AF208E3C3}" dt="2023-11-29T19:41:05.297" v="7918" actId="1076"/>
          <ac:spMkLst>
            <pc:docMk/>
            <pc:sldMk cId="4168559542" sldId="320"/>
            <ac:spMk id="12" creationId="{B4F9E99A-4AF8-FF42-1572-AEB1C5FAB0B0}"/>
          </ac:spMkLst>
        </pc:spChg>
        <pc:spChg chg="mod">
          <ac:chgData name="MINATO FUTOSHI" userId="06ad5bc6-d166-4f18-aa03-db86dadcea3a" providerId="ADAL" clId="{245FBD08-01B5-4BD2-92C7-0F8AF208E3C3}" dt="2023-11-29T19:41:05.297" v="7918" actId="1076"/>
          <ac:spMkLst>
            <pc:docMk/>
            <pc:sldMk cId="4168559542" sldId="320"/>
            <ac:spMk id="13" creationId="{217F2645-CA53-9CAA-EBB6-31717AA9889B}"/>
          </ac:spMkLst>
        </pc:spChg>
        <pc:spChg chg="add del mod">
          <ac:chgData name="MINATO FUTOSHI" userId="06ad5bc6-d166-4f18-aa03-db86dadcea3a" providerId="ADAL" clId="{245FBD08-01B5-4BD2-92C7-0F8AF208E3C3}" dt="2023-11-29T19:40:47.538" v="7883" actId="478"/>
          <ac:spMkLst>
            <pc:docMk/>
            <pc:sldMk cId="4168559542" sldId="320"/>
            <ac:spMk id="14" creationId="{FCF50E02-2FFD-C1FF-B2F8-22B567C1EE5A}"/>
          </ac:spMkLst>
        </pc:spChg>
        <pc:spChg chg="add mod">
          <ac:chgData name="MINATO FUTOSHI" userId="06ad5bc6-d166-4f18-aa03-db86dadcea3a" providerId="ADAL" clId="{245FBD08-01B5-4BD2-92C7-0F8AF208E3C3}" dt="2023-11-29T20:58:25.876" v="8728" actId="1076"/>
          <ac:spMkLst>
            <pc:docMk/>
            <pc:sldMk cId="4168559542" sldId="320"/>
            <ac:spMk id="15" creationId="{674AEC80-B416-EF10-3032-95A2A8450B71}"/>
          </ac:spMkLst>
        </pc:spChg>
        <pc:spChg chg="mod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6" creationId="{AD0FE6CD-4DF5-0B14-F372-82E17D720F4E}"/>
          </ac:spMkLst>
        </pc:spChg>
        <pc:spChg chg="add mod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7" creationId="{9130F020-22B5-E824-C998-83CD3189B2C2}"/>
          </ac:spMkLst>
        </pc:spChg>
        <pc:spChg chg="del">
          <ac:chgData name="MINATO FUTOSHI" userId="06ad5bc6-d166-4f18-aa03-db86dadcea3a" providerId="ADAL" clId="{245FBD08-01B5-4BD2-92C7-0F8AF208E3C3}" dt="2023-11-25T00:35:48.666" v="1536" actId="478"/>
          <ac:spMkLst>
            <pc:docMk/>
            <pc:sldMk cId="4168559542" sldId="320"/>
            <ac:spMk id="17" creationId="{D5357432-7538-A5A4-502B-3078005A6A36}"/>
          </ac:spMkLst>
        </pc:spChg>
        <pc:spChg chg="mod">
          <ac:chgData name="MINATO FUTOSHI" userId="06ad5bc6-d166-4f18-aa03-db86dadcea3a" providerId="ADAL" clId="{245FBD08-01B5-4BD2-92C7-0F8AF208E3C3}" dt="2023-11-29T19:41:05.297" v="7918" actId="1076"/>
          <ac:spMkLst>
            <pc:docMk/>
            <pc:sldMk cId="4168559542" sldId="320"/>
            <ac:spMk id="21" creationId="{7AF7A90B-CB75-5112-1D40-7D4FD1D87554}"/>
          </ac:spMkLst>
        </pc:spChg>
        <pc:spChg chg="del">
          <ac:chgData name="MINATO FUTOSHI" userId="06ad5bc6-d166-4f18-aa03-db86dadcea3a" providerId="ADAL" clId="{245FBD08-01B5-4BD2-92C7-0F8AF208E3C3}" dt="2023-11-25T00:35:50.431" v="1537" actId="478"/>
          <ac:spMkLst>
            <pc:docMk/>
            <pc:sldMk cId="4168559542" sldId="320"/>
            <ac:spMk id="28" creationId="{4170CC7B-7E62-E26F-AE1E-0FABD5CD2A5B}"/>
          </ac:spMkLst>
        </pc:spChg>
        <pc:spChg chg="mod">
          <ac:chgData name="MINATO FUTOSHI" userId="06ad5bc6-d166-4f18-aa03-db86dadcea3a" providerId="ADAL" clId="{245FBD08-01B5-4BD2-92C7-0F8AF208E3C3}" dt="2023-11-29T19:41:50.466" v="7956" actId="404"/>
          <ac:spMkLst>
            <pc:docMk/>
            <pc:sldMk cId="4168559542" sldId="320"/>
            <ac:spMk id="39" creationId="{89B8AF70-FA20-1588-186B-EC9428146436}"/>
          </ac:spMkLst>
        </pc:spChg>
        <pc:spChg chg="del">
          <ac:chgData name="MINATO FUTOSHI" userId="06ad5bc6-d166-4f18-aa03-db86dadcea3a" providerId="ADAL" clId="{245FBD08-01B5-4BD2-92C7-0F8AF208E3C3}" dt="2023-11-25T00:35:48.666" v="1536" actId="478"/>
          <ac:spMkLst>
            <pc:docMk/>
            <pc:sldMk cId="4168559542" sldId="320"/>
            <ac:spMk id="49" creationId="{288BA336-48AC-6080-47AB-3D4DCCF5077C}"/>
          </ac:spMkLst>
        </pc:spChg>
        <pc:spChg chg="mod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68" creationId="{DF0C4C31-3785-8992-2ABF-DE3F0607985F}"/>
          </ac:spMkLst>
        </pc:spChg>
        <pc:spChg chg="del mod">
          <ac:chgData name="MINATO FUTOSHI" userId="06ad5bc6-d166-4f18-aa03-db86dadcea3a" providerId="ADAL" clId="{245FBD08-01B5-4BD2-92C7-0F8AF208E3C3}" dt="2023-11-26T19:44:48.301" v="5670" actId="478"/>
          <ac:spMkLst>
            <pc:docMk/>
            <pc:sldMk cId="4168559542" sldId="320"/>
            <ac:spMk id="81" creationId="{8D77BE58-E987-5D11-6388-68FF9E0CA042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29" creationId="{471EE6CA-1B6F-887E-3247-A84D19B72561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0" creationId="{E4E9513E-9C84-15D0-98D1-8570EFB88DF9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1" creationId="{4D8596E1-E4C0-C26A-116F-FA6F460C15AE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2" creationId="{32E82CAF-9E39-2C73-6483-B0A1DBF69933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3" creationId="{6D08BCBA-B527-0EB3-74C3-23522FCEBC45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4" creationId="{227554E1-58F9-6498-5D0B-C0F32F11D047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5" creationId="{8F96C7BC-C4A2-B58A-64C3-CCD832ED924E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6" creationId="{8E5C9AA9-652A-BB3D-D379-7F3309EDE8DD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7" creationId="{911C2D72-D171-CFD0-C38F-B55566B0C8EC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8" creationId="{7F92FA60-942D-49F9-B6DD-34944362EBF7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39" creationId="{E2904021-CA64-5ADB-C36B-3ED468A32A2E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40" creationId="{3D221E41-5C2F-87B2-B7BD-1DD797318863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41" creationId="{9FDAA051-0843-2238-ACFA-2A237FA9905D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4" creationId="{CCD14AC6-37E7-4C17-BEF9-986D2E51C2B0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5" creationId="{AA4A9957-3A46-6D00-7D86-F42B249DB8E2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6" creationId="{88760EA1-23E4-ED20-3156-D8E9F5AFCBD1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7" creationId="{7CF119B5-2E30-7D7C-F2EA-121D75A202AD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8" creationId="{4703CEE2-09AF-B9AE-EE9D-672CCC003DC7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59" creationId="{88C2D423-9BA5-5271-4517-A463F19F20C3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0" creationId="{8A8B375A-BE10-E183-9A90-92D487395E71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1" creationId="{0276FAC9-B9C2-BF36-CA24-943DF2B36802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2" creationId="{DA5DC25A-ACF6-EE3F-5E59-3C13A0D09781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3" creationId="{C0D37853-BB00-E663-1520-C3A49DF9DBE5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4" creationId="{A50C6AAE-F361-D849-51DA-5E3C56D7AAC2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5" creationId="{82970F43-C074-B4E6-3B54-08446F9DB9A5}"/>
          </ac:spMkLst>
        </pc:spChg>
        <pc:spChg chg="mod topLvl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66" creationId="{41A051C6-6A0A-7C28-BD47-78525E819DBF}"/>
          </ac:spMkLst>
        </pc:spChg>
        <pc:spChg chg="mod">
          <ac:chgData name="MINATO FUTOSHI" userId="06ad5bc6-d166-4f18-aa03-db86dadcea3a" providerId="ADAL" clId="{245FBD08-01B5-4BD2-92C7-0F8AF208E3C3}" dt="2023-11-25T00:38:13.653" v="1837" actId="165"/>
          <ac:spMkLst>
            <pc:docMk/>
            <pc:sldMk cId="4168559542" sldId="320"/>
            <ac:spMk id="167" creationId="{994E757F-563B-D265-78B6-0593F019D51E}"/>
          </ac:spMkLst>
        </pc:spChg>
        <pc:spChg chg="mod topLvl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68" creationId="{2758F16F-4585-77EE-8BCB-39CE04BEA56E}"/>
          </ac:spMkLst>
        </pc:spChg>
        <pc:spChg chg="mod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72" creationId="{039535B0-362A-1AD1-0F7D-29240AA35E2D}"/>
          </ac:spMkLst>
        </pc:spChg>
        <pc:spChg chg="mod">
          <ac:chgData name="MINATO FUTOSHI" userId="06ad5bc6-d166-4f18-aa03-db86dadcea3a" providerId="ADAL" clId="{245FBD08-01B5-4BD2-92C7-0F8AF208E3C3}" dt="2023-11-29T19:41:00.357" v="7917" actId="1035"/>
          <ac:spMkLst>
            <pc:docMk/>
            <pc:sldMk cId="4168559542" sldId="320"/>
            <ac:spMk id="176" creationId="{705265A3-437F-A449-3A8E-B4F5216F59A9}"/>
          </ac:spMkLst>
        </pc:spChg>
        <pc:grpChg chg="mod topLvl">
          <ac:chgData name="MINATO FUTOSHI" userId="06ad5bc6-d166-4f18-aa03-db86dadcea3a" providerId="ADAL" clId="{245FBD08-01B5-4BD2-92C7-0F8AF208E3C3}" dt="2023-11-29T19:41:00.357" v="7917" actId="1035"/>
          <ac:grpSpMkLst>
            <pc:docMk/>
            <pc:sldMk cId="4168559542" sldId="320"/>
            <ac:grpSpMk id="18" creationId="{E9A2D876-1D52-CF9A-E016-A85B5281256F}"/>
          </ac:grpSpMkLst>
        </pc:grpChg>
        <pc:grpChg chg="del mod">
          <ac:chgData name="MINATO FUTOSHI" userId="06ad5bc6-d166-4f18-aa03-db86dadcea3a" providerId="ADAL" clId="{245FBD08-01B5-4BD2-92C7-0F8AF208E3C3}" dt="2023-11-25T00:38:13.653" v="1837" actId="165"/>
          <ac:grpSpMkLst>
            <pc:docMk/>
            <pc:sldMk cId="4168559542" sldId="320"/>
            <ac:grpSpMk id="19" creationId="{6EAE4A3B-8202-FDB0-FA95-7ED1BA2F7DC6}"/>
          </ac:grpSpMkLst>
        </pc:grpChg>
        <pc:grpChg chg="mod topLvl">
          <ac:chgData name="MINATO FUTOSHI" userId="06ad5bc6-d166-4f18-aa03-db86dadcea3a" providerId="ADAL" clId="{245FBD08-01B5-4BD2-92C7-0F8AF208E3C3}" dt="2023-11-29T19:41:00.357" v="7917" actId="1035"/>
          <ac:grpSpMkLst>
            <pc:docMk/>
            <pc:sldMk cId="4168559542" sldId="320"/>
            <ac:grpSpMk id="144" creationId="{908623FB-0954-1964-FF41-E3D3441E2F0F}"/>
          </ac:grpSpMkLst>
        </pc:grpChg>
        <pc:grpChg chg="mod">
          <ac:chgData name="MINATO FUTOSHI" userId="06ad5bc6-d166-4f18-aa03-db86dadcea3a" providerId="ADAL" clId="{245FBD08-01B5-4BD2-92C7-0F8AF208E3C3}" dt="2023-11-29T19:41:00.357" v="7917" actId="1035"/>
          <ac:grpSpMkLst>
            <pc:docMk/>
            <pc:sldMk cId="4168559542" sldId="320"/>
            <ac:grpSpMk id="173" creationId="{CBEB03CE-BF2C-6BA3-B7C2-46D17DDB07F1}"/>
          </ac:grpSpMkLst>
        </pc:grpChg>
        <pc:grpChg chg="del">
          <ac:chgData name="MINATO FUTOSHI" userId="06ad5bc6-d166-4f18-aa03-db86dadcea3a" providerId="ADAL" clId="{245FBD08-01B5-4BD2-92C7-0F8AF208E3C3}" dt="2023-11-25T00:35:48.666" v="1536" actId="478"/>
          <ac:grpSpMkLst>
            <pc:docMk/>
            <pc:sldMk cId="4168559542" sldId="320"/>
            <ac:grpSpMk id="174" creationId="{B65CD1D8-709F-4B26-1364-D295FD75A0F6}"/>
          </ac:grpSpMkLst>
        </pc:grpChg>
        <pc:graphicFrameChg chg="add del mod modGraphic">
          <ac:chgData name="MINATO FUTOSHI" userId="06ad5bc6-d166-4f18-aa03-db86dadcea3a" providerId="ADAL" clId="{245FBD08-01B5-4BD2-92C7-0F8AF208E3C3}" dt="2023-11-29T19:40:45.300" v="7881" actId="478"/>
          <ac:graphicFrameMkLst>
            <pc:docMk/>
            <pc:sldMk cId="4168559542" sldId="320"/>
            <ac:graphicFrameMk id="11" creationId="{5FA40931-2419-BD7E-EBD4-38237B85E4E2}"/>
          </ac:graphicFrameMkLst>
        </pc:graphicFrameChg>
        <pc:picChg chg="add mod ord">
          <ac:chgData name="MINATO FUTOSHI" userId="06ad5bc6-d166-4f18-aa03-db86dadcea3a" providerId="ADAL" clId="{245FBD08-01B5-4BD2-92C7-0F8AF208E3C3}" dt="2023-11-29T19:42:04.172" v="7958" actId="1076"/>
          <ac:picMkLst>
            <pc:docMk/>
            <pc:sldMk cId="4168559542" sldId="320"/>
            <ac:picMk id="2" creationId="{40949CA8-03E4-7BB4-52EA-52573306507C}"/>
          </ac:picMkLst>
        </pc:picChg>
        <pc:picChg chg="add del mod ord">
          <ac:chgData name="MINATO FUTOSHI" userId="06ad5bc6-d166-4f18-aa03-db86dadcea3a" providerId="ADAL" clId="{245FBD08-01B5-4BD2-92C7-0F8AF208E3C3}" dt="2023-11-26T19:54:59.999" v="6087" actId="21"/>
          <ac:picMkLst>
            <pc:docMk/>
            <pc:sldMk cId="4168559542" sldId="320"/>
            <ac:picMk id="6" creationId="{61F9F7E3-D63E-5420-5CB7-E383DF759585}"/>
          </ac:picMkLst>
        </pc:picChg>
        <pc:picChg chg="add del mod">
          <ac:chgData name="MINATO FUTOSHI" userId="06ad5bc6-d166-4f18-aa03-db86dadcea3a" providerId="ADAL" clId="{245FBD08-01B5-4BD2-92C7-0F8AF208E3C3}" dt="2023-11-25T00:40:07.296" v="2129" actId="478"/>
          <ac:picMkLst>
            <pc:docMk/>
            <pc:sldMk cId="4168559542" sldId="320"/>
            <ac:picMk id="8" creationId="{1B1CCAA9-9147-ED6B-2058-36CBCD333A41}"/>
          </ac:picMkLst>
        </pc:picChg>
        <pc:cxnChg chg="add mod ord">
          <ac:chgData name="MINATO FUTOSHI" userId="06ad5bc6-d166-4f18-aa03-db86dadcea3a" providerId="ADAL" clId="{245FBD08-01B5-4BD2-92C7-0F8AF208E3C3}" dt="2023-11-29T19:40:55.647" v="7886" actId="1076"/>
          <ac:cxnSpMkLst>
            <pc:docMk/>
            <pc:sldMk cId="4168559542" sldId="320"/>
            <ac:cxnSpMk id="9" creationId="{FB4ABFF5-78D1-5156-36DB-9108A8241616}"/>
          </ac:cxnSpMkLst>
        </pc:cxnChg>
        <pc:cxnChg chg="mod">
          <ac:chgData name="MINATO FUTOSHI" userId="06ad5bc6-d166-4f18-aa03-db86dadcea3a" providerId="ADAL" clId="{245FBD08-01B5-4BD2-92C7-0F8AF208E3C3}" dt="2023-11-25T00:39:23.847" v="2000" actId="1038"/>
          <ac:cxnSpMkLst>
            <pc:docMk/>
            <pc:sldMk cId="4168559542" sldId="320"/>
            <ac:cxnSpMk id="67" creationId="{9C8B468B-CFBA-B7FE-0343-57DDEFD1A162}"/>
          </ac:cxnSpMkLst>
        </pc:cxnChg>
        <pc:cxnChg chg="mod">
          <ac:chgData name="MINATO FUTOSHI" userId="06ad5bc6-d166-4f18-aa03-db86dadcea3a" providerId="ADAL" clId="{245FBD08-01B5-4BD2-92C7-0F8AF208E3C3}" dt="2023-11-25T00:39:27.800" v="2001" actId="1037"/>
          <ac:cxnSpMkLst>
            <pc:docMk/>
            <pc:sldMk cId="4168559542" sldId="320"/>
            <ac:cxnSpMk id="75" creationId="{841CA60C-8354-FB76-555C-96ABCDBF423A}"/>
          </ac:cxnSpMkLst>
        </pc:cxnChg>
        <pc:cxnChg chg="mod">
          <ac:chgData name="MINATO FUTOSHI" userId="06ad5bc6-d166-4f18-aa03-db86dadcea3a" providerId="ADAL" clId="{245FBD08-01B5-4BD2-92C7-0F8AF208E3C3}" dt="2023-11-25T00:39:06.723" v="1967" actId="1038"/>
          <ac:cxnSpMkLst>
            <pc:docMk/>
            <pc:sldMk cId="4168559542" sldId="320"/>
            <ac:cxnSpMk id="120" creationId="{467297A0-D5AF-20F8-7AC9-1FBB4DF6B291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1" creationId="{E1DB895D-DCB2-8985-5795-71A9863A166B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2" creationId="{AB05CEFB-475A-0236-F08C-57B6470EAD1B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3" creationId="{8D814AE8-D333-8D16-8612-5D42A003A213}"/>
          </ac:cxnSpMkLst>
        </pc:cxnChg>
        <pc:cxnChg chg="mod">
          <ac:chgData name="MINATO FUTOSHI" userId="06ad5bc6-d166-4f18-aa03-db86dadcea3a" providerId="ADAL" clId="{245FBD08-01B5-4BD2-92C7-0F8AF208E3C3}" dt="2023-11-25T00:38:59.838" v="1938" actId="14100"/>
          <ac:cxnSpMkLst>
            <pc:docMk/>
            <pc:sldMk cId="4168559542" sldId="320"/>
            <ac:cxnSpMk id="124" creationId="{0B50E52A-29DB-0A62-F0B1-BC4C7BCDE547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5" creationId="{14ADF60D-D502-5117-EDF8-8D6EEEA78BA5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6" creationId="{1EC2831C-E248-096F-1A62-0EC0D0D35ED3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7" creationId="{F14B40D0-6423-591A-32AC-B4FF825D317F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28" creationId="{FE881D2F-E18E-4180-5A82-CE5B14796E98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42" creationId="{42D90DE5-4560-0C6F-98E2-C045BE3AE13F}"/>
          </ac:cxnSpMkLst>
        </pc:cxnChg>
        <pc:cxnChg chg="mod">
          <ac:chgData name="MINATO FUTOSHI" userId="06ad5bc6-d166-4f18-aa03-db86dadcea3a" providerId="ADAL" clId="{245FBD08-01B5-4BD2-92C7-0F8AF208E3C3}" dt="2023-11-25T00:38:46.438" v="1924" actId="1038"/>
          <ac:cxnSpMkLst>
            <pc:docMk/>
            <pc:sldMk cId="4168559542" sldId="320"/>
            <ac:cxnSpMk id="145" creationId="{4686AAA7-6B73-D3B8-9432-83E55D063B70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46" creationId="{4DF23AF9-14A9-5FCC-EF8D-E04BD3D79649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47" creationId="{7CED9833-157D-AB58-B26B-9C988E34078E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48" creationId="{8215B5CF-1B33-1139-457C-B87918E08503}"/>
          </ac:cxnSpMkLst>
        </pc:cxnChg>
        <pc:cxnChg chg="mod">
          <ac:chgData name="MINATO FUTOSHI" userId="06ad5bc6-d166-4f18-aa03-db86dadcea3a" providerId="ADAL" clId="{245FBD08-01B5-4BD2-92C7-0F8AF208E3C3}" dt="2023-11-25T00:38:53.393" v="1931" actId="14100"/>
          <ac:cxnSpMkLst>
            <pc:docMk/>
            <pc:sldMk cId="4168559542" sldId="320"/>
            <ac:cxnSpMk id="149" creationId="{B273495B-7C73-9712-4760-3151E7DFF9E5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50" creationId="{10BBEE3B-9BB2-1524-1920-6D22913C1BD2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51" creationId="{53CB212D-3D95-3DA1-970E-0A5356ED488B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52" creationId="{C1327BBA-2C6C-2C43-A4AC-D2D173D8A1DE}"/>
          </ac:cxnSpMkLst>
        </pc:cxnChg>
        <pc:cxnChg chg="mod">
          <ac:chgData name="MINATO FUTOSHI" userId="06ad5bc6-d166-4f18-aa03-db86dadcea3a" providerId="ADAL" clId="{245FBD08-01B5-4BD2-92C7-0F8AF208E3C3}" dt="2023-11-25T00:38:13.653" v="1837" actId="165"/>
          <ac:cxnSpMkLst>
            <pc:docMk/>
            <pc:sldMk cId="4168559542" sldId="320"/>
            <ac:cxnSpMk id="153" creationId="{2512BBEE-1F03-1DB3-6AB2-51FDD8D7F9FE}"/>
          </ac:cxnSpMkLst>
        </pc:cxnChg>
        <pc:cxnChg chg="mod topLvl">
          <ac:chgData name="MINATO FUTOSHI" userId="06ad5bc6-d166-4f18-aa03-db86dadcea3a" providerId="ADAL" clId="{245FBD08-01B5-4BD2-92C7-0F8AF208E3C3}" dt="2023-11-29T19:41:00.357" v="7917" actId="1035"/>
          <ac:cxnSpMkLst>
            <pc:docMk/>
            <pc:sldMk cId="4168559542" sldId="320"/>
            <ac:cxnSpMk id="170" creationId="{9E3C093B-B044-792E-04BE-1C8A1F30D43D}"/>
          </ac:cxnSpMkLst>
        </pc:cxnChg>
      </pc:sldChg>
      <pc:sldChg chg="delSp del mod ord">
        <pc:chgData name="MINATO FUTOSHI" userId="06ad5bc6-d166-4f18-aa03-db86dadcea3a" providerId="ADAL" clId="{245FBD08-01B5-4BD2-92C7-0F8AF208E3C3}" dt="2023-11-26T19:56:53.799" v="6193" actId="47"/>
        <pc:sldMkLst>
          <pc:docMk/>
          <pc:sldMk cId="3747980915" sldId="328"/>
        </pc:sldMkLst>
        <pc:spChg chg="del">
          <ac:chgData name="MINATO FUTOSHI" userId="06ad5bc6-d166-4f18-aa03-db86dadcea3a" providerId="ADAL" clId="{245FBD08-01B5-4BD2-92C7-0F8AF208E3C3}" dt="2023-11-26T19:41:26.707" v="5654" actId="21"/>
          <ac:spMkLst>
            <pc:docMk/>
            <pc:sldMk cId="3747980915" sldId="328"/>
            <ac:spMk id="5" creationId="{76F3725B-0459-A507-CC7A-82A48D675354}"/>
          </ac:spMkLst>
        </pc:spChg>
        <pc:spChg chg="del">
          <ac:chgData name="MINATO FUTOSHI" userId="06ad5bc6-d166-4f18-aa03-db86dadcea3a" providerId="ADAL" clId="{245FBD08-01B5-4BD2-92C7-0F8AF208E3C3}" dt="2023-11-26T19:41:26.707" v="5654" actId="21"/>
          <ac:spMkLst>
            <pc:docMk/>
            <pc:sldMk cId="3747980915" sldId="328"/>
            <ac:spMk id="17" creationId="{39366957-D2F4-5516-26B4-5BA8F7EE8A4B}"/>
          </ac:spMkLst>
        </pc:spChg>
        <pc:picChg chg="del">
          <ac:chgData name="MINATO FUTOSHI" userId="06ad5bc6-d166-4f18-aa03-db86dadcea3a" providerId="ADAL" clId="{245FBD08-01B5-4BD2-92C7-0F8AF208E3C3}" dt="2023-11-26T19:41:26.707" v="5654" actId="21"/>
          <ac:picMkLst>
            <pc:docMk/>
            <pc:sldMk cId="3747980915" sldId="328"/>
            <ac:picMk id="15" creationId="{4CA7F93A-6324-59B3-7CEB-39E19A455ED3}"/>
          </ac:picMkLst>
        </pc:picChg>
        <pc:cxnChg chg="del">
          <ac:chgData name="MINATO FUTOSHI" userId="06ad5bc6-d166-4f18-aa03-db86dadcea3a" providerId="ADAL" clId="{245FBD08-01B5-4BD2-92C7-0F8AF208E3C3}" dt="2023-11-26T19:41:26.707" v="5654" actId="21"/>
          <ac:cxnSpMkLst>
            <pc:docMk/>
            <pc:sldMk cId="3747980915" sldId="328"/>
            <ac:cxnSpMk id="13" creationId="{14E69C1A-689F-B22D-5CA3-A095E22ADF2E}"/>
          </ac:cxnSpMkLst>
        </pc:cxnChg>
      </pc:sldChg>
      <pc:sldChg chg="del">
        <pc:chgData name="MINATO FUTOSHI" userId="06ad5bc6-d166-4f18-aa03-db86dadcea3a" providerId="ADAL" clId="{245FBD08-01B5-4BD2-92C7-0F8AF208E3C3}" dt="2023-11-21T01:10:53.023" v="51" actId="2696"/>
        <pc:sldMkLst>
          <pc:docMk/>
          <pc:sldMk cId="2100601532" sldId="329"/>
        </pc:sldMkLst>
      </pc:sldChg>
      <pc:sldChg chg="delSp add del mod">
        <pc:chgData name="MINATO FUTOSHI" userId="06ad5bc6-d166-4f18-aa03-db86dadcea3a" providerId="ADAL" clId="{245FBD08-01B5-4BD2-92C7-0F8AF208E3C3}" dt="2023-11-25T01:02:10.266" v="2739" actId="47"/>
        <pc:sldMkLst>
          <pc:docMk/>
          <pc:sldMk cId="4061844374" sldId="329"/>
        </pc:sldMkLst>
        <pc:spChg chg="del">
          <ac:chgData name="MINATO FUTOSHI" userId="06ad5bc6-d166-4f18-aa03-db86dadcea3a" providerId="ADAL" clId="{245FBD08-01B5-4BD2-92C7-0F8AF208E3C3}" dt="2023-11-25T01:01:42.111" v="2727" actId="21"/>
          <ac:spMkLst>
            <pc:docMk/>
            <pc:sldMk cId="4061844374" sldId="329"/>
            <ac:spMk id="6" creationId="{E1ED2899-472B-7DEB-E463-7AD31465117C}"/>
          </ac:spMkLst>
        </pc:spChg>
        <pc:spChg chg="del">
          <ac:chgData name="MINATO FUTOSHI" userId="06ad5bc6-d166-4f18-aa03-db86dadcea3a" providerId="ADAL" clId="{245FBD08-01B5-4BD2-92C7-0F8AF208E3C3}" dt="2023-11-25T01:01:42.111" v="2727" actId="21"/>
          <ac:spMkLst>
            <pc:docMk/>
            <pc:sldMk cId="4061844374" sldId="329"/>
            <ac:spMk id="7" creationId="{D1054B9C-2967-A949-000A-11FCCF7613A8}"/>
          </ac:spMkLst>
        </pc:spChg>
        <pc:spChg chg="del">
          <ac:chgData name="MINATO FUTOSHI" userId="06ad5bc6-d166-4f18-aa03-db86dadcea3a" providerId="ADAL" clId="{245FBD08-01B5-4BD2-92C7-0F8AF208E3C3}" dt="2023-11-25T00:57:38.008" v="2710" actId="21"/>
          <ac:spMkLst>
            <pc:docMk/>
            <pc:sldMk cId="4061844374" sldId="329"/>
            <ac:spMk id="10" creationId="{F1568BC1-47BD-C39B-82D0-2B679287B8AC}"/>
          </ac:spMkLst>
        </pc:spChg>
        <pc:picChg chg="del">
          <ac:chgData name="MINATO FUTOSHI" userId="06ad5bc6-d166-4f18-aa03-db86dadcea3a" providerId="ADAL" clId="{245FBD08-01B5-4BD2-92C7-0F8AF208E3C3}" dt="2023-11-25T00:57:38.008" v="2710" actId="21"/>
          <ac:picMkLst>
            <pc:docMk/>
            <pc:sldMk cId="4061844374" sldId="329"/>
            <ac:picMk id="22" creationId="{01C3319A-53E8-2653-418A-B32349C78B70}"/>
          </ac:picMkLst>
        </pc:picChg>
      </pc:sldChg>
      <pc:sldChg chg="del">
        <pc:chgData name="MINATO FUTOSHI" userId="06ad5bc6-d166-4f18-aa03-db86dadcea3a" providerId="ADAL" clId="{245FBD08-01B5-4BD2-92C7-0F8AF208E3C3}" dt="2023-11-21T01:11:25.272" v="56" actId="47"/>
        <pc:sldMkLst>
          <pc:docMk/>
          <pc:sldMk cId="235588637" sldId="337"/>
        </pc:sldMkLst>
      </pc:sldChg>
      <pc:sldChg chg="addSp delSp modSp mod ord">
        <pc:chgData name="MINATO FUTOSHI" userId="06ad5bc6-d166-4f18-aa03-db86dadcea3a" providerId="ADAL" clId="{245FBD08-01B5-4BD2-92C7-0F8AF208E3C3}" dt="2023-11-29T19:50:06.884" v="8258" actId="1038"/>
        <pc:sldMkLst>
          <pc:docMk/>
          <pc:sldMk cId="3311538690" sldId="339"/>
        </pc:sldMkLst>
        <pc:spChg chg="add mod">
          <ac:chgData name="MINATO FUTOSHI" userId="06ad5bc6-d166-4f18-aa03-db86dadcea3a" providerId="ADAL" clId="{245FBD08-01B5-4BD2-92C7-0F8AF208E3C3}" dt="2023-11-29T19:45:52.386" v="8123" actId="1076"/>
          <ac:spMkLst>
            <pc:docMk/>
            <pc:sldMk cId="3311538690" sldId="339"/>
            <ac:spMk id="2" creationId="{C90B611B-5CE3-13BD-FEA3-888110F6AAA0}"/>
          </ac:spMkLst>
        </pc:spChg>
        <pc:spChg chg="mod">
          <ac:chgData name="MINATO FUTOSHI" userId="06ad5bc6-d166-4f18-aa03-db86dadcea3a" providerId="ADAL" clId="{245FBD08-01B5-4BD2-92C7-0F8AF208E3C3}" dt="2023-11-29T19:48:11.683" v="8206" actId="1076"/>
          <ac:spMkLst>
            <pc:docMk/>
            <pc:sldMk cId="3311538690" sldId="339"/>
            <ac:spMk id="3" creationId="{F34BDE14-D73A-86C2-4452-CE4BD5D33465}"/>
          </ac:spMkLst>
        </pc:spChg>
        <pc:spChg chg="mod">
          <ac:chgData name="MINATO FUTOSHI" userId="06ad5bc6-d166-4f18-aa03-db86dadcea3a" providerId="ADAL" clId="{245FBD08-01B5-4BD2-92C7-0F8AF208E3C3}" dt="2023-11-29T19:47:28.645" v="8135" actId="1076"/>
          <ac:spMkLst>
            <pc:docMk/>
            <pc:sldMk cId="3311538690" sldId="339"/>
            <ac:spMk id="4" creationId="{4A1F46FC-D783-F4B4-F3D3-341458DFF4EC}"/>
          </ac:spMkLst>
        </pc:spChg>
        <pc:spChg chg="mod">
          <ac:chgData name="MINATO FUTOSHI" userId="06ad5bc6-d166-4f18-aa03-db86dadcea3a" providerId="ADAL" clId="{245FBD08-01B5-4BD2-92C7-0F8AF208E3C3}" dt="2023-11-29T19:45:49.365" v="8122" actId="1036"/>
          <ac:spMkLst>
            <pc:docMk/>
            <pc:sldMk cId="3311538690" sldId="339"/>
            <ac:spMk id="5" creationId="{F69EABDB-5A77-6719-3510-3A9C902CAADE}"/>
          </ac:spMkLst>
        </pc:spChg>
        <pc:spChg chg="add del mod">
          <ac:chgData name="MINATO FUTOSHI" userId="06ad5bc6-d166-4f18-aa03-db86dadcea3a" providerId="ADAL" clId="{245FBD08-01B5-4BD2-92C7-0F8AF208E3C3}" dt="2023-11-26T19:57:45.254" v="6209" actId="21"/>
          <ac:spMkLst>
            <pc:docMk/>
            <pc:sldMk cId="3311538690" sldId="339"/>
            <ac:spMk id="7" creationId="{76B2FEB0-20F4-51D3-5709-CB921D0C6CB4}"/>
          </ac:spMkLst>
        </pc:spChg>
        <pc:spChg chg="add mod">
          <ac:chgData name="MINATO FUTOSHI" userId="06ad5bc6-d166-4f18-aa03-db86dadcea3a" providerId="ADAL" clId="{245FBD08-01B5-4BD2-92C7-0F8AF208E3C3}" dt="2023-11-29T19:50:06.884" v="8258" actId="1038"/>
          <ac:spMkLst>
            <pc:docMk/>
            <pc:sldMk cId="3311538690" sldId="339"/>
            <ac:spMk id="7" creationId="{BF2A11BB-AB3B-0BC4-1C95-9B53C92E0F2A}"/>
          </ac:spMkLst>
        </pc:spChg>
        <pc:spChg chg="add mod">
          <ac:chgData name="MINATO FUTOSHI" userId="06ad5bc6-d166-4f18-aa03-db86dadcea3a" providerId="ADAL" clId="{245FBD08-01B5-4BD2-92C7-0F8AF208E3C3}" dt="2023-11-29T19:45:49.365" v="8122" actId="1036"/>
          <ac:spMkLst>
            <pc:docMk/>
            <pc:sldMk cId="3311538690" sldId="339"/>
            <ac:spMk id="9" creationId="{A5C6C873-2EC6-03BD-4696-BA6655620254}"/>
          </ac:spMkLst>
        </pc:spChg>
        <pc:spChg chg="add mod">
          <ac:chgData name="MINATO FUTOSHI" userId="06ad5bc6-d166-4f18-aa03-db86dadcea3a" providerId="ADAL" clId="{245FBD08-01B5-4BD2-92C7-0F8AF208E3C3}" dt="2023-11-29T19:45:49.365" v="8122" actId="1036"/>
          <ac:spMkLst>
            <pc:docMk/>
            <pc:sldMk cId="3311538690" sldId="339"/>
            <ac:spMk id="10" creationId="{7298BE75-2BE5-8FFA-779F-47ADCB48FA76}"/>
          </ac:spMkLst>
        </pc:spChg>
        <pc:spChg chg="add mod">
          <ac:chgData name="MINATO FUTOSHI" userId="06ad5bc6-d166-4f18-aa03-db86dadcea3a" providerId="ADAL" clId="{245FBD08-01B5-4BD2-92C7-0F8AF208E3C3}" dt="2023-11-29T19:45:49.365" v="8122" actId="1036"/>
          <ac:spMkLst>
            <pc:docMk/>
            <pc:sldMk cId="3311538690" sldId="339"/>
            <ac:spMk id="11" creationId="{834E3799-540C-5B9D-B106-34FBB9ED15EE}"/>
          </ac:spMkLst>
        </pc:spChg>
        <pc:spChg chg="add mod">
          <ac:chgData name="MINATO FUTOSHI" userId="06ad5bc6-d166-4f18-aa03-db86dadcea3a" providerId="ADAL" clId="{245FBD08-01B5-4BD2-92C7-0F8AF208E3C3}" dt="2023-11-29T19:47:33.195" v="8136" actId="1076"/>
          <ac:spMkLst>
            <pc:docMk/>
            <pc:sldMk cId="3311538690" sldId="339"/>
            <ac:spMk id="12" creationId="{8B60FB8A-8E88-9572-C176-32A31731022A}"/>
          </ac:spMkLst>
        </pc:spChg>
        <pc:spChg chg="add mod">
          <ac:chgData name="MINATO FUTOSHI" userId="06ad5bc6-d166-4f18-aa03-db86dadcea3a" providerId="ADAL" clId="{245FBD08-01B5-4BD2-92C7-0F8AF208E3C3}" dt="2023-11-29T19:45:37.140" v="8109" actId="404"/>
          <ac:spMkLst>
            <pc:docMk/>
            <pc:sldMk cId="3311538690" sldId="339"/>
            <ac:spMk id="13" creationId="{7763F797-7DB5-F3E1-EEB5-60390EF37EA6}"/>
          </ac:spMkLst>
        </pc:spChg>
        <pc:spChg chg="add mod">
          <ac:chgData name="MINATO FUTOSHI" userId="06ad5bc6-d166-4f18-aa03-db86dadcea3a" providerId="ADAL" clId="{245FBD08-01B5-4BD2-92C7-0F8AF208E3C3}" dt="2023-11-29T19:45:33.516" v="8108" actId="404"/>
          <ac:spMkLst>
            <pc:docMk/>
            <pc:sldMk cId="3311538690" sldId="339"/>
            <ac:spMk id="14" creationId="{0D31ED2F-710D-161E-9EE3-943A438BCAB8}"/>
          </ac:spMkLst>
        </pc:spChg>
        <pc:spChg chg="add mod">
          <ac:chgData name="MINATO FUTOSHI" userId="06ad5bc6-d166-4f18-aa03-db86dadcea3a" providerId="ADAL" clId="{245FBD08-01B5-4BD2-92C7-0F8AF208E3C3}" dt="2023-11-29T19:45:40.789" v="8110" actId="404"/>
          <ac:spMkLst>
            <pc:docMk/>
            <pc:sldMk cId="3311538690" sldId="339"/>
            <ac:spMk id="15" creationId="{B030AB37-D589-3BCA-CEA2-F7CD564CADC0}"/>
          </ac:spMkLst>
        </pc:spChg>
        <pc:spChg chg="add mod">
          <ac:chgData name="MINATO FUTOSHI" userId="06ad5bc6-d166-4f18-aa03-db86dadcea3a" providerId="ADAL" clId="{245FBD08-01B5-4BD2-92C7-0F8AF208E3C3}" dt="2023-11-29T19:50:06.884" v="8258" actId="1038"/>
          <ac:spMkLst>
            <pc:docMk/>
            <pc:sldMk cId="3311538690" sldId="339"/>
            <ac:spMk id="16" creationId="{565EE9CF-D59D-27FA-0CE0-99D6A7816B78}"/>
          </ac:spMkLst>
        </pc:spChg>
        <pc:spChg chg="del mod">
          <ac:chgData name="MINATO FUTOSHI" userId="06ad5bc6-d166-4f18-aa03-db86dadcea3a" providerId="ADAL" clId="{245FBD08-01B5-4BD2-92C7-0F8AF208E3C3}" dt="2023-11-25T00:50:35.826" v="2473" actId="478"/>
          <ac:spMkLst>
            <pc:docMk/>
            <pc:sldMk cId="3311538690" sldId="339"/>
            <ac:spMk id="102" creationId="{326202BF-C160-22CA-4CDE-BA9067BB2F76}"/>
          </ac:spMkLst>
        </pc:spChg>
        <pc:spChg chg="mod">
          <ac:chgData name="MINATO FUTOSHI" userId="06ad5bc6-d166-4f18-aa03-db86dadcea3a" providerId="ADAL" clId="{245FBD08-01B5-4BD2-92C7-0F8AF208E3C3}" dt="2023-11-29T19:41:56.556" v="7957" actId="20577"/>
          <ac:spMkLst>
            <pc:docMk/>
            <pc:sldMk cId="3311538690" sldId="339"/>
            <ac:spMk id="103" creationId="{16BB19FA-EF43-3936-BEDD-BB6C7A5A6AF0}"/>
          </ac:spMkLst>
        </pc:spChg>
        <pc:spChg chg="mod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104" creationId="{5DF351B9-1BD1-9A4B-FEBB-B1F03F913D56}"/>
          </ac:spMkLst>
        </pc:spChg>
        <pc:spChg chg="mod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133" creationId="{DE3D8519-1FC7-DD61-5575-FB48FB3EC707}"/>
          </ac:spMkLst>
        </pc:spChg>
        <pc:spChg chg="mod topLvl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134" creationId="{1BB36172-8B8E-DE26-54E3-F0D3C83851FD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137" creationId="{2F1AE717-1625-C9B8-15C5-0BD4A0995984}"/>
          </ac:spMkLst>
        </pc:spChg>
        <pc:spChg chg="mod topLvl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138" creationId="{A14E4E94-404B-2611-2DA8-B33146AFC6BB}"/>
          </ac:spMkLst>
        </pc:spChg>
        <pc:spChg chg="mod topLvl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141" creationId="{073917CE-B12E-31D6-2255-BE47BBE00DA7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144" creationId="{CB4EBE23-1BCA-AEA9-E8FE-E9FA621B0F9C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199" creationId="{3A96DDE4-E0BF-A224-5FA5-5FBF1ED8EDFF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0" creationId="{5085C298-5FC2-8999-5BEC-A3B0E919FA69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1" creationId="{3422A9ED-D6F7-CEED-BA34-83E9A64F49F9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2" creationId="{C117EC9B-B159-5B63-8FD2-9D3F2F1E06B2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3" creationId="{7656DDF9-26CE-93BD-8B00-82A716987FF5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4" creationId="{264357B6-DA80-3B94-C741-921D7C3C5850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5" creationId="{6AA924EE-FB6A-77A0-FF2F-453CCD05F399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6" creationId="{98EB2197-1C96-FB3C-9BB3-BA17A930450D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7" creationId="{C72D7A20-653E-19C4-34DA-1FD196985B4A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8" creationId="{900CF21D-DFAD-2BEE-8A04-ED64A53882D5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09" creationId="{ABA99C98-DC39-A48A-8436-37513125C515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10" creationId="{4E99EFCF-7C89-C439-40CB-342C9019539F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12" creationId="{DA56A6A4-531F-B5BE-70B8-9497ABF800CF}"/>
          </ac:spMkLst>
        </pc:spChg>
        <pc:spChg chg="mod">
          <ac:chgData name="MINATO FUTOSHI" userId="06ad5bc6-d166-4f18-aa03-db86dadcea3a" providerId="ADAL" clId="{245FBD08-01B5-4BD2-92C7-0F8AF208E3C3}" dt="2023-11-25T00:51:59.797" v="2582" actId="165"/>
          <ac:spMkLst>
            <pc:docMk/>
            <pc:sldMk cId="3311538690" sldId="339"/>
            <ac:spMk id="213" creationId="{B4E4749F-A1C8-4107-497E-65384630EDD9}"/>
          </ac:spMkLst>
        </pc:spChg>
        <pc:spChg chg="mod topLvl">
          <ac:chgData name="MINATO FUTOSHI" userId="06ad5bc6-d166-4f18-aa03-db86dadcea3a" providerId="ADAL" clId="{245FBD08-01B5-4BD2-92C7-0F8AF208E3C3}" dt="2023-11-29T19:48:05.195" v="8204" actId="1038"/>
          <ac:spMkLst>
            <pc:docMk/>
            <pc:sldMk cId="3311538690" sldId="339"/>
            <ac:spMk id="214" creationId="{832B8A79-7562-EF08-5DB0-7C7B101FAEC6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43" creationId="{31FBDD00-79C8-4D4D-B6A5-D601E76C587E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45" creationId="{A26E07C9-9FAE-2B9A-B26C-E38C078E3715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70" creationId="{287F93D0-39F6-2268-062B-82FDD962A42C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71" creationId="{E3F814A5-E72E-9854-B20B-A0C8F8DD96C2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72" creationId="{1A7C76CC-3DF9-7D4F-07C1-0F35BD86FB87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73" creationId="{07A79100-1B17-C644-6650-1706058F84B1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74" creationId="{19BCEE8B-9FD8-00DB-2B36-D8EBA4F17392}"/>
          </ac:spMkLst>
        </pc:spChg>
        <pc:spChg chg="mod">
          <ac:chgData name="MINATO FUTOSHI" userId="06ad5bc6-d166-4f18-aa03-db86dadcea3a" providerId="ADAL" clId="{245FBD08-01B5-4BD2-92C7-0F8AF208E3C3}" dt="2023-11-29T19:50:06.884" v="8258" actId="1038"/>
          <ac:spMkLst>
            <pc:docMk/>
            <pc:sldMk cId="3311538690" sldId="339"/>
            <ac:spMk id="275" creationId="{65496C3A-06E2-89CF-C24D-606DD7B03BD0}"/>
          </ac:spMkLst>
        </pc:spChg>
        <pc:spChg chg="del">
          <ac:chgData name="MINATO FUTOSHI" userId="06ad5bc6-d166-4f18-aa03-db86dadcea3a" providerId="ADAL" clId="{245FBD08-01B5-4BD2-92C7-0F8AF208E3C3}" dt="2023-11-25T00:45:44.805" v="2219" actId="478"/>
          <ac:spMkLst>
            <pc:docMk/>
            <pc:sldMk cId="3311538690" sldId="339"/>
            <ac:spMk id="276" creationId="{61B8A6D1-8EC4-4B93-0BD1-E7C71CEC85B1}"/>
          </ac:spMkLst>
        </pc:spChg>
        <pc:spChg chg="del mod">
          <ac:chgData name="MINATO FUTOSHI" userId="06ad5bc6-d166-4f18-aa03-db86dadcea3a" providerId="ADAL" clId="{245FBD08-01B5-4BD2-92C7-0F8AF208E3C3}" dt="2023-11-25T00:49:54.976" v="2450" actId="478"/>
          <ac:spMkLst>
            <pc:docMk/>
            <pc:sldMk cId="3311538690" sldId="339"/>
            <ac:spMk id="277" creationId="{C1C6AFE5-C20A-7A3A-D88F-161CF58DC80F}"/>
          </ac:spMkLst>
        </pc:spChg>
        <pc:spChg chg="mod">
          <ac:chgData name="MINATO FUTOSHI" userId="06ad5bc6-d166-4f18-aa03-db86dadcea3a" providerId="ADAL" clId="{245FBD08-01B5-4BD2-92C7-0F8AF208E3C3}" dt="2023-11-29T19:50:06.884" v="8258" actId="1038"/>
          <ac:spMkLst>
            <pc:docMk/>
            <pc:sldMk cId="3311538690" sldId="339"/>
            <ac:spMk id="278" creationId="{5D90B654-DE6B-B14D-1356-C63CEDF57E17}"/>
          </ac:spMkLst>
        </pc:spChg>
        <pc:spChg chg="mod">
          <ac:chgData name="MINATO FUTOSHI" userId="06ad5bc6-d166-4f18-aa03-db86dadcea3a" providerId="ADAL" clId="{245FBD08-01B5-4BD2-92C7-0F8AF208E3C3}" dt="2023-11-29T19:50:06.884" v="8258" actId="1038"/>
          <ac:spMkLst>
            <pc:docMk/>
            <pc:sldMk cId="3311538690" sldId="339"/>
            <ac:spMk id="279" creationId="{D015A7D5-6219-2D4A-6A15-71CAED6CAF21}"/>
          </ac:spMkLst>
        </pc:spChg>
        <pc:spChg chg="mod">
          <ac:chgData name="MINATO FUTOSHI" userId="06ad5bc6-d166-4f18-aa03-db86dadcea3a" providerId="ADAL" clId="{245FBD08-01B5-4BD2-92C7-0F8AF208E3C3}" dt="2023-11-29T19:44:44.426" v="8093" actId="1035"/>
          <ac:spMkLst>
            <pc:docMk/>
            <pc:sldMk cId="3311538690" sldId="339"/>
            <ac:spMk id="290" creationId="{C5848E3D-5468-7FB3-9BD2-94D102EC9CF4}"/>
          </ac:spMkLst>
        </pc:spChg>
        <pc:spChg chg="mod">
          <ac:chgData name="MINATO FUTOSHI" userId="06ad5bc6-d166-4f18-aa03-db86dadcea3a" providerId="ADAL" clId="{245FBD08-01B5-4BD2-92C7-0F8AF208E3C3}" dt="2023-11-29T19:48:08.835" v="8205" actId="14100"/>
          <ac:spMkLst>
            <pc:docMk/>
            <pc:sldMk cId="3311538690" sldId="339"/>
            <ac:spMk id="291" creationId="{D5ABC926-4E7B-01F6-1C34-C329D1F1BC6F}"/>
          </ac:spMkLst>
        </pc:spChg>
        <pc:spChg chg="del mod">
          <ac:chgData name="MINATO FUTOSHI" userId="06ad5bc6-d166-4f18-aa03-db86dadcea3a" providerId="ADAL" clId="{245FBD08-01B5-4BD2-92C7-0F8AF208E3C3}" dt="2023-11-25T00:50:31.860" v="2471" actId="478"/>
          <ac:spMkLst>
            <pc:docMk/>
            <pc:sldMk cId="3311538690" sldId="339"/>
            <ac:spMk id="292" creationId="{380F21DA-1B85-D0C9-2C0B-73E748369719}"/>
          </ac:spMkLst>
        </pc:spChg>
        <pc:grpChg chg="add del mod">
          <ac:chgData name="MINATO FUTOSHI" userId="06ad5bc6-d166-4f18-aa03-db86dadcea3a" providerId="ADAL" clId="{245FBD08-01B5-4BD2-92C7-0F8AF208E3C3}" dt="2023-11-25T00:51:59.797" v="2582" actId="165"/>
          <ac:grpSpMkLst>
            <pc:docMk/>
            <pc:sldMk cId="3311538690" sldId="339"/>
            <ac:grpSpMk id="9" creationId="{B97DB16B-CD1F-5A40-485F-1846ED11AB05}"/>
          </ac:grpSpMkLst>
        </pc:grpChg>
        <pc:grpChg chg="mod">
          <ac:chgData name="MINATO FUTOSHI" userId="06ad5bc6-d166-4f18-aa03-db86dadcea3a" providerId="ADAL" clId="{245FBD08-01B5-4BD2-92C7-0F8AF208E3C3}" dt="2023-11-29T19:44:44.426" v="8093" actId="1035"/>
          <ac:grpSpMkLst>
            <pc:docMk/>
            <pc:sldMk cId="3311538690" sldId="339"/>
            <ac:grpSpMk id="105" creationId="{18F4BB0A-DE5A-22EC-EB9B-BD9F4BCEA8E2}"/>
          </ac:grpSpMkLst>
        </pc:grpChg>
        <pc:grpChg chg="mod topLvl">
          <ac:chgData name="MINATO FUTOSHI" userId="06ad5bc6-d166-4f18-aa03-db86dadcea3a" providerId="ADAL" clId="{245FBD08-01B5-4BD2-92C7-0F8AF208E3C3}" dt="2023-11-29T19:48:05.195" v="8204" actId="1038"/>
          <ac:grpSpMkLst>
            <pc:docMk/>
            <pc:sldMk cId="3311538690" sldId="339"/>
            <ac:grpSpMk id="188" creationId="{04D617D3-33E2-9E4E-3EEF-4BBDFD314B94}"/>
          </ac:grpSpMkLst>
        </pc:grpChg>
        <pc:grpChg chg="mod">
          <ac:chgData name="MINATO FUTOSHI" userId="06ad5bc6-d166-4f18-aa03-db86dadcea3a" providerId="ADAL" clId="{245FBD08-01B5-4BD2-92C7-0F8AF208E3C3}" dt="2023-11-29T19:44:44.426" v="8093" actId="1035"/>
          <ac:grpSpMkLst>
            <pc:docMk/>
            <pc:sldMk cId="3311538690" sldId="339"/>
            <ac:grpSpMk id="218" creationId="{79793006-52CF-C531-B3FF-22C6C8D68FEB}"/>
          </ac:grpSpMkLst>
        </pc:grpChg>
        <pc:grpChg chg="mod">
          <ac:chgData name="MINATO FUTOSHI" userId="06ad5bc6-d166-4f18-aa03-db86dadcea3a" providerId="ADAL" clId="{245FBD08-01B5-4BD2-92C7-0F8AF208E3C3}" dt="2023-11-29T19:44:44.426" v="8093" actId="1035"/>
          <ac:grpSpMkLst>
            <pc:docMk/>
            <pc:sldMk cId="3311538690" sldId="339"/>
            <ac:grpSpMk id="247" creationId="{B9E815B3-E63A-FC15-4C0C-0D28E467A35A}"/>
          </ac:grpSpMkLst>
        </pc:grpChg>
        <pc:picChg chg="add del mod">
          <ac:chgData name="MINATO FUTOSHI" userId="06ad5bc6-d166-4f18-aa03-db86dadcea3a" providerId="ADAL" clId="{245FBD08-01B5-4BD2-92C7-0F8AF208E3C3}" dt="2023-11-26T19:57:35.378" v="6205" actId="21"/>
          <ac:picMkLst>
            <pc:docMk/>
            <pc:sldMk cId="3311538690" sldId="339"/>
            <ac:picMk id="6" creationId="{AEF553C6-2964-D9AC-915F-BABF20C206BE}"/>
          </ac:picMkLst>
        </pc:picChg>
        <pc:cxnChg chg="mod">
          <ac:chgData name="MINATO FUTOSHI" userId="06ad5bc6-d166-4f18-aa03-db86dadcea3a" providerId="ADAL" clId="{245FBD08-01B5-4BD2-92C7-0F8AF208E3C3}" dt="2023-11-29T19:44:44.426" v="8093" actId="1035"/>
          <ac:cxnSpMkLst>
            <pc:docMk/>
            <pc:sldMk cId="3311538690" sldId="339"/>
            <ac:cxnSpMk id="8" creationId="{EE8179D8-B08F-D36B-8470-0E6F34BA5E0A}"/>
          </ac:cxnSpMkLst>
        </pc:cxnChg>
        <pc:cxnChg chg="mod topLvl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35" creationId="{355166A0-35BA-B0E5-F2BA-570E136BF002}"/>
          </ac:cxnSpMkLst>
        </pc:cxnChg>
        <pc:cxnChg chg="del mod">
          <ac:chgData name="MINATO FUTOSHI" userId="06ad5bc6-d166-4f18-aa03-db86dadcea3a" providerId="ADAL" clId="{245FBD08-01B5-4BD2-92C7-0F8AF208E3C3}" dt="2023-11-26T20:00:34.241" v="6272" actId="478"/>
          <ac:cxnSpMkLst>
            <pc:docMk/>
            <pc:sldMk cId="3311538690" sldId="339"/>
            <ac:cxnSpMk id="145" creationId="{81C128D9-EED5-7F3C-C0A0-9644B2AF70E6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77" creationId="{E2CF0AC7-DBE5-59DA-B926-E0638E0D587E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78" creationId="{5EBA6F88-480E-BCB1-403B-2E91272267D7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79" creationId="{00E10622-BCB5-FAEC-F03F-822D26AAC7E3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0" creationId="{D9F7C651-B962-4C2C-BF91-92DE87D64636}"/>
          </ac:cxnSpMkLst>
        </pc:cxnChg>
        <pc:cxnChg chg="add del 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1" creationId="{A5BC6E3C-FB77-E884-EB93-94EC16695EA6}"/>
          </ac:cxnSpMkLst>
        </pc:cxnChg>
        <pc:cxnChg chg="add del 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2" creationId="{7FBD3B9B-8072-D760-55EA-0251530119E8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3" creationId="{66178CE6-E582-57B0-8CC2-8AFC8E75712A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4" creationId="{2E317866-12CD-83B8-50C1-F055257A0E55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5" creationId="{FCEA16E9-A6B7-B2B2-B7B3-8236B819948F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6" creationId="{2A3269AE-A05F-3836-ACEE-07C2C811F873}"/>
          </ac:cxnSpMkLst>
        </pc:cxnChg>
        <pc:cxnChg chg="mod">
          <ac:chgData name="MINATO FUTOSHI" userId="06ad5bc6-d166-4f18-aa03-db86dadcea3a" providerId="ADAL" clId="{245FBD08-01B5-4BD2-92C7-0F8AF208E3C3}" dt="2023-11-29T19:48:05.195" v="8204" actId="1038"/>
          <ac:cxnSpMkLst>
            <pc:docMk/>
            <pc:sldMk cId="3311538690" sldId="339"/>
            <ac:cxnSpMk id="187" creationId="{47B20FD3-0699-6900-65E0-4A5E5F412847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89" creationId="{5F16D556-2FE1-5C8F-D256-BA348FB14F9F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0" creationId="{2733CA21-EBD8-F258-2AA6-496A58D009DA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1" creationId="{05966D44-5ACB-DAD4-6E9D-2A84106E78C2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2" creationId="{CC2EDBFC-918A-6DA6-1348-A437EAE13687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3" creationId="{BDFD11A2-9E53-3540-CA83-AD6F02C97C44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4" creationId="{79FC52C1-66BD-2F00-E420-A0120FAFD899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5" creationId="{39AA8A38-F88F-3E7B-7DD3-F5D1880CBACA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6" creationId="{09703620-F904-6E86-69D0-89CDFA0DE657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7" creationId="{798382CA-8851-2DDF-AFCB-6A78D3184D16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198" creationId="{2CD7036C-C406-D610-4479-E39858B401AF}"/>
          </ac:cxnSpMkLst>
        </pc:cxnChg>
        <pc:cxnChg chg="mod">
          <ac:chgData name="MINATO FUTOSHI" userId="06ad5bc6-d166-4f18-aa03-db86dadcea3a" providerId="ADAL" clId="{245FBD08-01B5-4BD2-92C7-0F8AF208E3C3}" dt="2023-11-25T00:51:59.797" v="2582" actId="165"/>
          <ac:cxnSpMkLst>
            <pc:docMk/>
            <pc:sldMk cId="3311538690" sldId="339"/>
            <ac:cxnSpMk id="211" creationId="{A55C1847-CCBC-C998-CB13-1606B4DC649B}"/>
          </ac:cxnSpMkLst>
        </pc:cxnChg>
        <pc:cxnChg chg="mod">
          <ac:chgData name="MINATO FUTOSHI" userId="06ad5bc6-d166-4f18-aa03-db86dadcea3a" providerId="ADAL" clId="{245FBD08-01B5-4BD2-92C7-0F8AF208E3C3}" dt="2023-11-29T19:44:44.426" v="8093" actId="1035"/>
          <ac:cxnSpMkLst>
            <pc:docMk/>
            <pc:sldMk cId="3311538690" sldId="339"/>
            <ac:cxnSpMk id="285" creationId="{3933DDAC-5EA5-0E44-7580-5269BAFA9451}"/>
          </ac:cxnSpMkLst>
        </pc:cxnChg>
        <pc:cxnChg chg="mod">
          <ac:chgData name="MINATO FUTOSHI" userId="06ad5bc6-d166-4f18-aa03-db86dadcea3a" providerId="ADAL" clId="{245FBD08-01B5-4BD2-92C7-0F8AF208E3C3}" dt="2023-11-29T19:44:44.426" v="8093" actId="1035"/>
          <ac:cxnSpMkLst>
            <pc:docMk/>
            <pc:sldMk cId="3311538690" sldId="339"/>
            <ac:cxnSpMk id="287" creationId="{1FE62C94-0F43-8EDD-F9D3-ECC68E8D6FD7}"/>
          </ac:cxnSpMkLst>
        </pc:cxnChg>
      </pc:sldChg>
      <pc:sldChg chg="addSp delSp modSp add mod">
        <pc:chgData name="MINATO FUTOSHI" userId="06ad5bc6-d166-4f18-aa03-db86dadcea3a" providerId="ADAL" clId="{245FBD08-01B5-4BD2-92C7-0F8AF208E3C3}" dt="2023-11-29T19:52:23.869" v="8346" actId="1076"/>
        <pc:sldMkLst>
          <pc:docMk/>
          <pc:sldMk cId="2676205572" sldId="344"/>
        </pc:sldMkLst>
        <pc:spChg chg="add del mod">
          <ac:chgData name="MINATO FUTOSHI" userId="06ad5bc6-d166-4f18-aa03-db86dadcea3a" providerId="ADAL" clId="{245FBD08-01B5-4BD2-92C7-0F8AF208E3C3}" dt="2023-11-25T01:03:59.443" v="2981" actId="21"/>
          <ac:spMkLst>
            <pc:docMk/>
            <pc:sldMk cId="2676205572" sldId="344"/>
            <ac:spMk id="2" creationId="{AA632537-6213-215A-6243-146B3CFF2CBF}"/>
          </ac:spMkLst>
        </pc:spChg>
        <pc:spChg chg="add mod">
          <ac:chgData name="MINATO FUTOSHI" userId="06ad5bc6-d166-4f18-aa03-db86dadcea3a" providerId="ADAL" clId="{245FBD08-01B5-4BD2-92C7-0F8AF208E3C3}" dt="2023-11-26T20:27:24.517" v="6952" actId="1076"/>
          <ac:spMkLst>
            <pc:docMk/>
            <pc:sldMk cId="2676205572" sldId="344"/>
            <ac:spMk id="2" creationId="{ADA5466F-9C8B-990A-1C57-DA694C1FB6EB}"/>
          </ac:spMkLst>
        </pc:spChg>
        <pc:spChg chg="del">
          <ac:chgData name="MINATO FUTOSHI" userId="06ad5bc6-d166-4f18-aa03-db86dadcea3a" providerId="ADAL" clId="{245FBD08-01B5-4BD2-92C7-0F8AF208E3C3}" dt="2023-11-25T01:03:59.443" v="2981" actId="21"/>
          <ac:spMkLst>
            <pc:docMk/>
            <pc:sldMk cId="2676205572" sldId="344"/>
            <ac:spMk id="3" creationId="{B7037E2A-F8BB-96CF-3E06-048FA346E46F}"/>
          </ac:spMkLst>
        </pc:spChg>
        <pc:spChg chg="del mod">
          <ac:chgData name="MINATO FUTOSHI" userId="06ad5bc6-d166-4f18-aa03-db86dadcea3a" providerId="ADAL" clId="{245FBD08-01B5-4BD2-92C7-0F8AF208E3C3}" dt="2023-11-25T01:03:59.443" v="2981" actId="21"/>
          <ac:spMkLst>
            <pc:docMk/>
            <pc:sldMk cId="2676205572" sldId="344"/>
            <ac:spMk id="4" creationId="{71A09179-D065-9970-F868-2FE79BFEEC20}"/>
          </ac:spMkLst>
        </pc:spChg>
        <pc:spChg chg="add mod">
          <ac:chgData name="MINATO FUTOSHI" userId="06ad5bc6-d166-4f18-aa03-db86dadcea3a" providerId="ADAL" clId="{245FBD08-01B5-4BD2-92C7-0F8AF208E3C3}" dt="2023-11-29T19:52:19.324" v="8345" actId="1076"/>
          <ac:spMkLst>
            <pc:docMk/>
            <pc:sldMk cId="2676205572" sldId="344"/>
            <ac:spMk id="4" creationId="{AD0F4C52-9D56-E5B3-8493-4CD36632C08C}"/>
          </ac:spMkLst>
        </pc:spChg>
        <pc:spChg chg="add mod">
          <ac:chgData name="MINATO FUTOSHI" userId="06ad5bc6-d166-4f18-aa03-db86dadcea3a" providerId="ADAL" clId="{245FBD08-01B5-4BD2-92C7-0F8AF208E3C3}" dt="2023-11-29T19:52:23.869" v="8346" actId="1076"/>
          <ac:spMkLst>
            <pc:docMk/>
            <pc:sldMk cId="2676205572" sldId="344"/>
            <ac:spMk id="5" creationId="{3E249097-037F-96F4-968D-6A3B6D04718E}"/>
          </ac:spMkLst>
        </pc:spChg>
        <pc:spChg chg="add mod">
          <ac:chgData name="MINATO FUTOSHI" userId="06ad5bc6-d166-4f18-aa03-db86dadcea3a" providerId="ADAL" clId="{245FBD08-01B5-4BD2-92C7-0F8AF208E3C3}" dt="2023-11-26T20:27:26.716" v="6953" actId="1076"/>
          <ac:spMkLst>
            <pc:docMk/>
            <pc:sldMk cId="2676205572" sldId="344"/>
            <ac:spMk id="6" creationId="{D6AF619D-11D0-5F50-6F4E-C5935C2EFC6C}"/>
          </ac:spMkLst>
        </pc:spChg>
        <pc:spChg chg="add mod">
          <ac:chgData name="MINATO FUTOSHI" userId="06ad5bc6-d166-4f18-aa03-db86dadcea3a" providerId="ADAL" clId="{245FBD08-01B5-4BD2-92C7-0F8AF208E3C3}" dt="2023-11-26T20:28:06.267" v="7008" actId="1076"/>
          <ac:spMkLst>
            <pc:docMk/>
            <pc:sldMk cId="2676205572" sldId="344"/>
            <ac:spMk id="7" creationId="{59EE18F5-992C-931A-384A-452CE0F9C929}"/>
          </ac:spMkLst>
        </pc:spChg>
        <pc:spChg chg="add mod">
          <ac:chgData name="MINATO FUTOSHI" userId="06ad5bc6-d166-4f18-aa03-db86dadcea3a" providerId="ADAL" clId="{245FBD08-01B5-4BD2-92C7-0F8AF208E3C3}" dt="2023-11-26T20:27:30.411" v="6954" actId="1076"/>
          <ac:spMkLst>
            <pc:docMk/>
            <pc:sldMk cId="2676205572" sldId="344"/>
            <ac:spMk id="8" creationId="{83F5928D-1F83-00C5-1CC9-3C36ECA7BA33}"/>
          </ac:spMkLst>
        </pc:spChg>
        <pc:spChg chg="del mod">
          <ac:chgData name="MINATO FUTOSHI" userId="06ad5bc6-d166-4f18-aa03-db86dadcea3a" providerId="ADAL" clId="{245FBD08-01B5-4BD2-92C7-0F8AF208E3C3}" dt="2023-11-25T01:03:59.443" v="2981" actId="21"/>
          <ac:spMkLst>
            <pc:docMk/>
            <pc:sldMk cId="2676205572" sldId="344"/>
            <ac:spMk id="8" creationId="{BC9FB70F-2971-73BA-0B0B-B116B1808896}"/>
          </ac:spMkLst>
        </pc:spChg>
        <pc:spChg chg="add mod">
          <ac:chgData name="MINATO FUTOSHI" userId="06ad5bc6-d166-4f18-aa03-db86dadcea3a" providerId="ADAL" clId="{245FBD08-01B5-4BD2-92C7-0F8AF208E3C3}" dt="2023-11-26T20:27:30.411" v="6954" actId="1076"/>
          <ac:spMkLst>
            <pc:docMk/>
            <pc:sldMk cId="2676205572" sldId="344"/>
            <ac:spMk id="9" creationId="{F29E2376-B657-9C6C-1A55-FBB31982B16F}"/>
          </ac:spMkLst>
        </pc:spChg>
        <pc:spChg chg="del">
          <ac:chgData name="MINATO FUTOSHI" userId="06ad5bc6-d166-4f18-aa03-db86dadcea3a" providerId="ADAL" clId="{245FBD08-01B5-4BD2-92C7-0F8AF208E3C3}" dt="2023-11-25T01:03:59.443" v="2981" actId="21"/>
          <ac:spMkLst>
            <pc:docMk/>
            <pc:sldMk cId="2676205572" sldId="344"/>
            <ac:spMk id="12" creationId="{43063F8D-2E6B-FED7-3442-C77DC66307FA}"/>
          </ac:spMkLst>
        </pc:spChg>
        <pc:spChg chg="add mod">
          <ac:chgData name="MINATO FUTOSHI" userId="06ad5bc6-d166-4f18-aa03-db86dadcea3a" providerId="ADAL" clId="{245FBD08-01B5-4BD2-92C7-0F8AF208E3C3}" dt="2023-11-26T20:27:38.484" v="6957" actId="1076"/>
          <ac:spMkLst>
            <pc:docMk/>
            <pc:sldMk cId="2676205572" sldId="344"/>
            <ac:spMk id="12" creationId="{55985013-AA3F-C1EC-82EC-ADA85440DE0C}"/>
          </ac:spMkLst>
        </pc:spChg>
        <pc:spChg chg="add mod">
          <ac:chgData name="MINATO FUTOSHI" userId="06ad5bc6-d166-4f18-aa03-db86dadcea3a" providerId="ADAL" clId="{245FBD08-01B5-4BD2-92C7-0F8AF208E3C3}" dt="2023-11-26T20:27:41.139" v="6958" actId="1076"/>
          <ac:spMkLst>
            <pc:docMk/>
            <pc:sldMk cId="2676205572" sldId="344"/>
            <ac:spMk id="13" creationId="{605849A5-0D5C-4D79-AF2A-BF4954B24211}"/>
          </ac:spMkLst>
        </pc:spChg>
        <pc:spChg chg="add mod">
          <ac:chgData name="MINATO FUTOSHI" userId="06ad5bc6-d166-4f18-aa03-db86dadcea3a" providerId="ADAL" clId="{245FBD08-01B5-4BD2-92C7-0F8AF208E3C3}" dt="2023-11-26T20:28:02.183" v="7007" actId="1076"/>
          <ac:spMkLst>
            <pc:docMk/>
            <pc:sldMk cId="2676205572" sldId="344"/>
            <ac:spMk id="16" creationId="{258B682A-1DAD-3EDD-9AE8-F204B7EEBE04}"/>
          </ac:spMkLst>
        </pc:spChg>
        <pc:picChg chg="add del mod">
          <ac:chgData name="MINATO FUTOSHI" userId="06ad5bc6-d166-4f18-aa03-db86dadcea3a" providerId="ADAL" clId="{245FBD08-01B5-4BD2-92C7-0F8AF208E3C3}" dt="2023-11-26T20:16:31.387" v="6742"/>
          <ac:picMkLst>
            <pc:docMk/>
            <pc:sldMk cId="2676205572" sldId="344"/>
            <ac:picMk id="3" creationId="{B38FF6A0-85A9-03D1-CD69-520A0D11D30A}"/>
          </ac:picMkLst>
        </pc:picChg>
        <pc:picChg chg="add mod">
          <ac:chgData name="MINATO FUTOSHI" userId="06ad5bc6-d166-4f18-aa03-db86dadcea3a" providerId="ADAL" clId="{245FBD08-01B5-4BD2-92C7-0F8AF208E3C3}" dt="2023-11-26T20:27:36.238" v="6956" actId="1076"/>
          <ac:picMkLst>
            <pc:docMk/>
            <pc:sldMk cId="2676205572" sldId="344"/>
            <ac:picMk id="11" creationId="{AAF72EDF-950A-0B1B-CD97-B1391745D242}"/>
          </ac:picMkLst>
        </pc:picChg>
        <pc:picChg chg="add mod">
          <ac:chgData name="MINATO FUTOSHI" userId="06ad5bc6-d166-4f18-aa03-db86dadcea3a" providerId="ADAL" clId="{245FBD08-01B5-4BD2-92C7-0F8AF208E3C3}" dt="2023-11-26T20:27:42.667" v="6959" actId="1076"/>
          <ac:picMkLst>
            <pc:docMk/>
            <pc:sldMk cId="2676205572" sldId="344"/>
            <ac:picMk id="15" creationId="{F4E79667-330B-77F2-EADF-F163086E3803}"/>
          </ac:picMkLst>
        </pc:picChg>
        <pc:picChg chg="add mod">
          <ac:chgData name="MINATO FUTOSHI" userId="06ad5bc6-d166-4f18-aa03-db86dadcea3a" providerId="ADAL" clId="{245FBD08-01B5-4BD2-92C7-0F8AF208E3C3}" dt="2023-11-26T20:27:30.411" v="6954" actId="1076"/>
          <ac:picMkLst>
            <pc:docMk/>
            <pc:sldMk cId="2676205572" sldId="344"/>
            <ac:picMk id="1026" creationId="{A60E50CA-1ECB-EA3E-3850-5D889C0EC422}"/>
          </ac:picMkLst>
        </pc:picChg>
        <pc:picChg chg="add mod">
          <ac:chgData name="MINATO FUTOSHI" userId="06ad5bc6-d166-4f18-aa03-db86dadcea3a" providerId="ADAL" clId="{245FBD08-01B5-4BD2-92C7-0F8AF208E3C3}" dt="2023-11-26T20:27:24.517" v="6952" actId="1076"/>
          <ac:picMkLst>
            <pc:docMk/>
            <pc:sldMk cId="2676205572" sldId="344"/>
            <ac:picMk id="2050" creationId="{A89D0905-AB12-8738-7C5E-76425C88B1F5}"/>
          </ac:picMkLst>
        </pc:picChg>
        <pc:picChg chg="add mod">
          <ac:chgData name="MINATO FUTOSHI" userId="06ad5bc6-d166-4f18-aa03-db86dadcea3a" providerId="ADAL" clId="{245FBD08-01B5-4BD2-92C7-0F8AF208E3C3}" dt="2023-11-26T20:27:26.716" v="6953" actId="1076"/>
          <ac:picMkLst>
            <pc:docMk/>
            <pc:sldMk cId="2676205572" sldId="344"/>
            <ac:picMk id="2052" creationId="{FC14DECA-2A21-2FFA-FBFF-B8EE19E9DCD8}"/>
          </ac:picMkLst>
        </pc:picChg>
      </pc:sldChg>
      <pc:sldChg chg="del">
        <pc:chgData name="MINATO FUTOSHI" userId="06ad5bc6-d166-4f18-aa03-db86dadcea3a" providerId="ADAL" clId="{245FBD08-01B5-4BD2-92C7-0F8AF208E3C3}" dt="2023-11-21T01:10:53.023" v="51" actId="2696"/>
        <pc:sldMkLst>
          <pc:docMk/>
          <pc:sldMk cId="2971527643" sldId="344"/>
        </pc:sldMkLst>
      </pc:sldChg>
      <pc:sldChg chg="addSp delSp modSp mod ord">
        <pc:chgData name="MINATO FUTOSHI" userId="06ad5bc6-d166-4f18-aa03-db86dadcea3a" providerId="ADAL" clId="{245FBD08-01B5-4BD2-92C7-0F8AF208E3C3}" dt="2023-11-29T20:57:08.875" v="8681" actId="1076"/>
        <pc:sldMkLst>
          <pc:docMk/>
          <pc:sldMk cId="3366293089" sldId="359"/>
        </pc:sldMkLst>
        <pc:spChg chg="del mod">
          <ac:chgData name="MINATO FUTOSHI" userId="06ad5bc6-d166-4f18-aa03-db86dadcea3a" providerId="ADAL" clId="{245FBD08-01B5-4BD2-92C7-0F8AF208E3C3}" dt="2023-11-25T00:29:23.736" v="1244" actId="478"/>
          <ac:spMkLst>
            <pc:docMk/>
            <pc:sldMk cId="3366293089" sldId="359"/>
            <ac:spMk id="2" creationId="{4D7C7A55-D281-5A2D-A09B-A270983B71E4}"/>
          </ac:spMkLst>
        </pc:spChg>
        <pc:spChg chg="add mod">
          <ac:chgData name="MINATO FUTOSHI" userId="06ad5bc6-d166-4f18-aa03-db86dadcea3a" providerId="ADAL" clId="{245FBD08-01B5-4BD2-92C7-0F8AF208E3C3}" dt="2023-11-29T20:56:12.027" v="8627" actId="1076"/>
          <ac:spMkLst>
            <pc:docMk/>
            <pc:sldMk cId="3366293089" sldId="359"/>
            <ac:spMk id="2" creationId="{88D6EA4C-C1A1-B0FB-6E4E-7CB1837DDB7B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3" creationId="{D71C60F5-1750-9608-FF7F-D04EEEDAF545}"/>
          </ac:spMkLst>
        </pc:spChg>
        <pc:spChg chg="del mod">
          <ac:chgData name="MINATO FUTOSHI" userId="06ad5bc6-d166-4f18-aa03-db86dadcea3a" providerId="ADAL" clId="{245FBD08-01B5-4BD2-92C7-0F8AF208E3C3}" dt="2023-11-25T00:28:28.565" v="1202" actId="478"/>
          <ac:spMkLst>
            <pc:docMk/>
            <pc:sldMk cId="3366293089" sldId="359"/>
            <ac:spMk id="5" creationId="{7BCC0CFA-8959-4B13-779F-3EB8EA19C7C2}"/>
          </ac:spMkLst>
        </pc:spChg>
        <pc:spChg chg="mod">
          <ac:chgData name="MINATO FUTOSHI" userId="06ad5bc6-d166-4f18-aa03-db86dadcea3a" providerId="ADAL" clId="{245FBD08-01B5-4BD2-92C7-0F8AF208E3C3}" dt="2023-11-26T19:36:17.174" v="5457"/>
          <ac:spMkLst>
            <pc:docMk/>
            <pc:sldMk cId="3366293089" sldId="359"/>
            <ac:spMk id="6" creationId="{B9C86A74-1C6F-566F-5EAC-1A206EF618D3}"/>
          </ac:spMkLst>
        </pc:spChg>
        <pc:spChg chg="mod">
          <ac:chgData name="MINATO FUTOSHI" userId="06ad5bc6-d166-4f18-aa03-db86dadcea3a" providerId="ADAL" clId="{245FBD08-01B5-4BD2-92C7-0F8AF208E3C3}" dt="2023-11-26T19:36:17.174" v="5457"/>
          <ac:spMkLst>
            <pc:docMk/>
            <pc:sldMk cId="3366293089" sldId="359"/>
            <ac:spMk id="7" creationId="{D1F9A7AE-CC5C-326E-F029-B351E0F47F13}"/>
          </ac:spMkLst>
        </pc:spChg>
        <pc:spChg chg="mod">
          <ac:chgData name="MINATO FUTOSHI" userId="06ad5bc6-d166-4f18-aa03-db86dadcea3a" providerId="ADAL" clId="{245FBD08-01B5-4BD2-92C7-0F8AF208E3C3}" dt="2023-11-26T19:36:17.174" v="5457"/>
          <ac:spMkLst>
            <pc:docMk/>
            <pc:sldMk cId="3366293089" sldId="359"/>
            <ac:spMk id="8" creationId="{48770342-79A4-950C-E242-AE41E815412B}"/>
          </ac:spMkLst>
        </pc:spChg>
        <pc:spChg chg="del">
          <ac:chgData name="MINATO FUTOSHI" userId="06ad5bc6-d166-4f18-aa03-db86dadcea3a" providerId="ADAL" clId="{245FBD08-01B5-4BD2-92C7-0F8AF208E3C3}" dt="2023-11-25T00:26:32.604" v="1180" actId="478"/>
          <ac:spMkLst>
            <pc:docMk/>
            <pc:sldMk cId="3366293089" sldId="359"/>
            <ac:spMk id="8" creationId="{9568CB57-CABF-228B-8C65-54C04F17BE7A}"/>
          </ac:spMkLst>
        </pc:spChg>
        <pc:spChg chg="mod">
          <ac:chgData name="MINATO FUTOSHI" userId="06ad5bc6-d166-4f18-aa03-db86dadcea3a" providerId="ADAL" clId="{245FBD08-01B5-4BD2-92C7-0F8AF208E3C3}" dt="2023-11-26T19:36:17.174" v="5457"/>
          <ac:spMkLst>
            <pc:docMk/>
            <pc:sldMk cId="3366293089" sldId="359"/>
            <ac:spMk id="9" creationId="{2B207629-C4C6-0789-C10E-EE25DCA91F8A}"/>
          </ac:spMkLst>
        </pc:spChg>
        <pc:spChg chg="del">
          <ac:chgData name="MINATO FUTOSHI" userId="06ad5bc6-d166-4f18-aa03-db86dadcea3a" providerId="ADAL" clId="{245FBD08-01B5-4BD2-92C7-0F8AF208E3C3}" dt="2023-11-25T00:27:28.233" v="1187" actId="478"/>
          <ac:spMkLst>
            <pc:docMk/>
            <pc:sldMk cId="3366293089" sldId="359"/>
            <ac:spMk id="9" creationId="{B19FD340-9A82-E0BF-947B-CE29D6BAF056}"/>
          </ac:spMkLst>
        </pc:spChg>
        <pc:spChg chg="add del mod">
          <ac:chgData name="MINATO FUTOSHI" userId="06ad5bc6-d166-4f18-aa03-db86dadcea3a" providerId="ADAL" clId="{245FBD08-01B5-4BD2-92C7-0F8AF208E3C3}" dt="2023-11-26T19:35:20.714" v="5456" actId="478"/>
          <ac:spMkLst>
            <pc:docMk/>
            <pc:sldMk cId="3366293089" sldId="359"/>
            <ac:spMk id="10" creationId="{2BD358EA-5844-F597-1919-09C0BF5B3D00}"/>
          </ac:spMkLst>
        </pc:spChg>
        <pc:spChg chg="mod">
          <ac:chgData name="MINATO FUTOSHI" userId="06ad5bc6-d166-4f18-aa03-db86dadcea3a" providerId="ADAL" clId="{245FBD08-01B5-4BD2-92C7-0F8AF208E3C3}" dt="2023-11-26T19:36:17.174" v="5457"/>
          <ac:spMkLst>
            <pc:docMk/>
            <pc:sldMk cId="3366293089" sldId="359"/>
            <ac:spMk id="11" creationId="{BC585B3D-8BFD-DA03-2F8C-F34747923D4B}"/>
          </ac:spMkLst>
        </pc:spChg>
        <pc:spChg chg="mod">
          <ac:chgData name="MINATO FUTOSHI" userId="06ad5bc6-d166-4f18-aa03-db86dadcea3a" providerId="ADAL" clId="{245FBD08-01B5-4BD2-92C7-0F8AF208E3C3}" dt="2023-11-29T20:55:46.376" v="8604" actId="1076"/>
          <ac:spMkLst>
            <pc:docMk/>
            <pc:sldMk cId="3366293089" sldId="359"/>
            <ac:spMk id="12" creationId="{5ED41B6F-DC59-D843-9088-FA9A7703C667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3" creationId="{CCE49E12-7E6A-3DA5-376C-BF829C3620F2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4" creationId="{DF944414-6CE4-E070-2AEC-DA5D8A55EB5D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5" creationId="{6FA1C668-7861-84D6-47B9-54C66287776C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15" creationId="{DDD6B9CD-3112-BC6E-A23B-9C6916907E7E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16" creationId="{888CF941-C0DD-2A4E-3739-F3BF73C5FBA8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6" creationId="{DDE6AC85-3D86-4B6A-5538-0B50BCF0F0D4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17" creationId="{AC4AB433-1C76-E639-5C5C-696ED17912C6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7" creationId="{BFA280BD-11F1-209D-AA87-4767AE2A1795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8" creationId="{47DAB21F-110D-65F2-5E9E-E4F7D0E57F3A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18" creationId="{E2574B52-34E6-DA09-D892-F1200F76DF37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19" creationId="{84FD9D0D-0EFD-3BB3-A7F2-CCE35C140446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19" creationId="{C4CFB0DE-3A83-6669-EB82-1DC2CF34DBEA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20" creationId="{117A51FB-D72D-1048-D4A4-DBCEC519CB55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21" creationId="{A9B11C10-AE57-C489-3E43-49B2AF8F8AE5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21" creationId="{E9690213-A077-509F-5F60-833CD190410A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22" creationId="{5A929605-7447-92B3-3DCD-370B1B1CDA31}"/>
          </ac:spMkLst>
        </pc:spChg>
        <pc:spChg chg="add del mod">
          <ac:chgData name="MINATO FUTOSHI" userId="06ad5bc6-d166-4f18-aa03-db86dadcea3a" providerId="ADAL" clId="{245FBD08-01B5-4BD2-92C7-0F8AF208E3C3}" dt="2023-11-29T20:55:33.502" v="8600" actId="478"/>
          <ac:spMkLst>
            <pc:docMk/>
            <pc:sldMk cId="3366293089" sldId="359"/>
            <ac:spMk id="23" creationId="{21EFC24C-BA37-9431-92CB-F6C7C84147A2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23" creationId="{72F785C1-3153-E541-79F1-A81F41D5AA43}"/>
          </ac:spMkLst>
        </pc:spChg>
        <pc:spChg chg="del mod">
          <ac:chgData name="MINATO FUTOSHI" userId="06ad5bc6-d166-4f18-aa03-db86dadcea3a" providerId="ADAL" clId="{245FBD08-01B5-4BD2-92C7-0F8AF208E3C3}" dt="2023-11-25T00:28:09.639" v="1200" actId="478"/>
          <ac:spMkLst>
            <pc:docMk/>
            <pc:sldMk cId="3366293089" sldId="359"/>
            <ac:spMk id="24" creationId="{90D89F3C-74B6-7A45-F40C-29C09B44C381}"/>
          </ac:spMkLst>
        </pc:spChg>
        <pc:spChg chg="add del mod">
          <ac:chgData name="MINATO FUTOSHI" userId="06ad5bc6-d166-4f18-aa03-db86dadcea3a" providerId="ADAL" clId="{245FBD08-01B5-4BD2-92C7-0F8AF208E3C3}" dt="2023-11-29T19:38:33.158" v="7846" actId="478"/>
          <ac:spMkLst>
            <pc:docMk/>
            <pc:sldMk cId="3366293089" sldId="359"/>
            <ac:spMk id="24" creationId="{9F75A19B-B37A-3180-6A6F-5A5C98F09514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25" creationId="{9A361378-61FD-CC13-BC91-CFCBCB32C577}"/>
          </ac:spMkLst>
        </pc:spChg>
        <pc:spChg chg="del mod">
          <ac:chgData name="MINATO FUTOSHI" userId="06ad5bc6-d166-4f18-aa03-db86dadcea3a" providerId="ADAL" clId="{245FBD08-01B5-4BD2-92C7-0F8AF208E3C3}" dt="2023-11-25T00:28:05.605" v="1198" actId="478"/>
          <ac:spMkLst>
            <pc:docMk/>
            <pc:sldMk cId="3366293089" sldId="359"/>
            <ac:spMk id="26" creationId="{4C241409-E852-EEFC-BB5E-8C388B1E16FD}"/>
          </ac:spMkLst>
        </pc:spChg>
        <pc:spChg chg="add mod">
          <ac:chgData name="MINATO FUTOSHI" userId="06ad5bc6-d166-4f18-aa03-db86dadcea3a" providerId="ADAL" clId="{245FBD08-01B5-4BD2-92C7-0F8AF208E3C3}" dt="2023-11-29T20:56:53.039" v="8657" actId="1076"/>
          <ac:spMkLst>
            <pc:docMk/>
            <pc:sldMk cId="3366293089" sldId="359"/>
            <ac:spMk id="27" creationId="{43AF54F7-73D6-C1C2-E13C-BEBB8E2226FF}"/>
          </ac:spMkLst>
        </pc:spChg>
        <pc:spChg chg="del mod">
          <ac:chgData name="MINATO FUTOSHI" userId="06ad5bc6-d166-4f18-aa03-db86dadcea3a" providerId="ADAL" clId="{245FBD08-01B5-4BD2-92C7-0F8AF208E3C3}" dt="2023-11-26T19:34:18.525" v="5445" actId="478"/>
          <ac:spMkLst>
            <pc:docMk/>
            <pc:sldMk cId="3366293089" sldId="359"/>
            <ac:spMk id="27" creationId="{D562FE54-7B51-583E-C27C-38E394D081B1}"/>
          </ac:spMkLst>
        </pc:spChg>
        <pc:spChg chg="add del mod">
          <ac:chgData name="MINATO FUTOSHI" userId="06ad5bc6-d166-4f18-aa03-db86dadcea3a" providerId="ADAL" clId="{245FBD08-01B5-4BD2-92C7-0F8AF208E3C3}" dt="2023-11-26T19:35:20.714" v="5456" actId="478"/>
          <ac:spMkLst>
            <pc:docMk/>
            <pc:sldMk cId="3366293089" sldId="359"/>
            <ac:spMk id="28" creationId="{4E2E002B-BCA0-DDC1-C500-1B68B51CE128}"/>
          </ac:spMkLst>
        </pc:spChg>
        <pc:spChg chg="add del mod">
          <ac:chgData name="MINATO FUTOSHI" userId="06ad5bc6-d166-4f18-aa03-db86dadcea3a" providerId="ADAL" clId="{245FBD08-01B5-4BD2-92C7-0F8AF208E3C3}" dt="2023-11-26T19:35:20.714" v="5456" actId="478"/>
          <ac:spMkLst>
            <pc:docMk/>
            <pc:sldMk cId="3366293089" sldId="359"/>
            <ac:spMk id="29" creationId="{84F246D1-AA6A-A4AE-263A-BBDA575CDBC9}"/>
          </ac:spMkLst>
        </pc:spChg>
        <pc:spChg chg="add mod">
          <ac:chgData name="MINATO FUTOSHI" userId="06ad5bc6-d166-4f18-aa03-db86dadcea3a" providerId="ADAL" clId="{245FBD08-01B5-4BD2-92C7-0F8AF208E3C3}" dt="2023-11-29T20:56:06.975" v="8626" actId="1076"/>
          <ac:spMkLst>
            <pc:docMk/>
            <pc:sldMk cId="3366293089" sldId="359"/>
            <ac:spMk id="30" creationId="{58CA2C1B-CE10-1A31-DB01-2CCCFE27CC25}"/>
          </ac:spMkLst>
        </pc:spChg>
        <pc:spChg chg="add mod">
          <ac:chgData name="MINATO FUTOSHI" userId="06ad5bc6-d166-4f18-aa03-db86dadcea3a" providerId="ADAL" clId="{245FBD08-01B5-4BD2-92C7-0F8AF208E3C3}" dt="2023-11-29T20:56:12.027" v="8627" actId="1076"/>
          <ac:spMkLst>
            <pc:docMk/>
            <pc:sldMk cId="3366293089" sldId="359"/>
            <ac:spMk id="31" creationId="{D9761FCC-6DB7-3BAA-5380-5C6120030B33}"/>
          </ac:spMkLst>
        </pc:spChg>
        <pc:spChg chg="add mod">
          <ac:chgData name="MINATO FUTOSHI" userId="06ad5bc6-d166-4f18-aa03-db86dadcea3a" providerId="ADAL" clId="{245FBD08-01B5-4BD2-92C7-0F8AF208E3C3}" dt="2023-11-29T20:56:12.027" v="8627" actId="1076"/>
          <ac:spMkLst>
            <pc:docMk/>
            <pc:sldMk cId="3366293089" sldId="359"/>
            <ac:spMk id="32" creationId="{6F4783E3-6715-B0E7-3ECD-7A467A712396}"/>
          </ac:spMkLst>
        </pc:spChg>
        <pc:spChg chg="add mod">
          <ac:chgData name="MINATO FUTOSHI" userId="06ad5bc6-d166-4f18-aa03-db86dadcea3a" providerId="ADAL" clId="{245FBD08-01B5-4BD2-92C7-0F8AF208E3C3}" dt="2023-11-29T20:57:08.875" v="8681" actId="1076"/>
          <ac:spMkLst>
            <pc:docMk/>
            <pc:sldMk cId="3366293089" sldId="359"/>
            <ac:spMk id="33" creationId="{C8FB0D41-60AA-9814-0B65-790B89D1B659}"/>
          </ac:spMkLst>
        </pc:spChg>
        <pc:spChg chg="add del mod">
          <ac:chgData name="MINATO FUTOSHI" userId="06ad5bc6-d166-4f18-aa03-db86dadcea3a" providerId="ADAL" clId="{245FBD08-01B5-4BD2-92C7-0F8AF208E3C3}" dt="2023-11-26T19:15:38.125" v="5398" actId="478"/>
          <ac:spMkLst>
            <pc:docMk/>
            <pc:sldMk cId="3366293089" sldId="359"/>
            <ac:spMk id="35" creationId="{FC351D37-601A-DF0C-4DB6-82232523FD9B}"/>
          </ac:spMkLst>
        </pc:spChg>
        <pc:grpChg chg="add del mod">
          <ac:chgData name="MINATO FUTOSHI" userId="06ad5bc6-d166-4f18-aa03-db86dadcea3a" providerId="ADAL" clId="{245FBD08-01B5-4BD2-92C7-0F8AF208E3C3}" dt="2023-11-29T20:55:33.502" v="8600" actId="478"/>
          <ac:grpSpMkLst>
            <pc:docMk/>
            <pc:sldMk cId="3366293089" sldId="359"/>
            <ac:grpSpMk id="3" creationId="{7381317E-9F26-0B39-79BA-F03AAFEDF5B9}"/>
          </ac:grpSpMkLst>
        </pc:grpChg>
        <pc:grpChg chg="del mod">
          <ac:chgData name="MINATO FUTOSHI" userId="06ad5bc6-d166-4f18-aa03-db86dadcea3a" providerId="ADAL" clId="{245FBD08-01B5-4BD2-92C7-0F8AF208E3C3}" dt="2023-11-25T00:28:07.520" v="1199" actId="478"/>
          <ac:grpSpMkLst>
            <pc:docMk/>
            <pc:sldMk cId="3366293089" sldId="359"/>
            <ac:grpSpMk id="22" creationId="{8B763491-73CC-D4DB-28E4-B1D3F02B82D7}"/>
          </ac:grpSpMkLst>
        </pc:grpChg>
        <pc:picChg chg="add del mod">
          <ac:chgData name="MINATO FUTOSHI" userId="06ad5bc6-d166-4f18-aa03-db86dadcea3a" providerId="ADAL" clId="{245FBD08-01B5-4BD2-92C7-0F8AF208E3C3}" dt="2023-11-26T19:35:17.411" v="5455" actId="478"/>
          <ac:picMkLst>
            <pc:docMk/>
            <pc:sldMk cId="3366293089" sldId="359"/>
            <ac:picMk id="4" creationId="{AFFD7091-CD49-665B-48FD-2D46C979F56C}"/>
          </ac:picMkLst>
        </pc:picChg>
        <pc:picChg chg="mod">
          <ac:chgData name="MINATO FUTOSHI" userId="06ad5bc6-d166-4f18-aa03-db86dadcea3a" providerId="ADAL" clId="{245FBD08-01B5-4BD2-92C7-0F8AF208E3C3}" dt="2023-11-26T19:36:17.174" v="5457"/>
          <ac:picMkLst>
            <pc:docMk/>
            <pc:sldMk cId="3366293089" sldId="359"/>
            <ac:picMk id="5" creationId="{EC8E5FA3-94AC-85F9-DF2F-A8B718BB9E35}"/>
          </ac:picMkLst>
        </pc:picChg>
        <pc:cxnChg chg="add">
          <ac:chgData name="MINATO FUTOSHI" userId="06ad5bc6-d166-4f18-aa03-db86dadcea3a" providerId="ADAL" clId="{245FBD08-01B5-4BD2-92C7-0F8AF208E3C3}" dt="2023-11-29T20:56:19.366" v="8628" actId="11529"/>
          <ac:cxnSpMkLst>
            <pc:docMk/>
            <pc:sldMk cId="3366293089" sldId="359"/>
            <ac:cxnSpMk id="25" creationId="{F88B9629-6A84-20D5-952B-1580883494A4}"/>
          </ac:cxnSpMkLst>
        </pc:cxnChg>
      </pc:sldChg>
      <pc:sldChg chg="addSp delSp modSp mod ord">
        <pc:chgData name="MINATO FUTOSHI" userId="06ad5bc6-d166-4f18-aa03-db86dadcea3a" providerId="ADAL" clId="{245FBD08-01B5-4BD2-92C7-0F8AF208E3C3}" dt="2023-11-29T21:08:53.804" v="9150" actId="14100"/>
        <pc:sldMkLst>
          <pc:docMk/>
          <pc:sldMk cId="3054360288" sldId="361"/>
        </pc:sldMkLst>
        <pc:spChg chg="del">
          <ac:chgData name="MINATO FUTOSHI" userId="06ad5bc6-d166-4f18-aa03-db86dadcea3a" providerId="ADAL" clId="{245FBD08-01B5-4BD2-92C7-0F8AF208E3C3}" dt="2023-11-25T00:56:57.958" v="2701" actId="478"/>
          <ac:spMkLst>
            <pc:docMk/>
            <pc:sldMk cId="3054360288" sldId="361"/>
            <ac:spMk id="3" creationId="{088C8D28-91BA-DF71-168A-FADCD939D3B3}"/>
          </ac:spMkLst>
        </pc:spChg>
        <pc:spChg chg="add mod">
          <ac:chgData name="MINATO FUTOSHI" userId="06ad5bc6-d166-4f18-aa03-db86dadcea3a" providerId="ADAL" clId="{245FBD08-01B5-4BD2-92C7-0F8AF208E3C3}" dt="2023-11-29T21:08:53.804" v="9150" actId="14100"/>
          <ac:spMkLst>
            <pc:docMk/>
            <pc:sldMk cId="3054360288" sldId="361"/>
            <ac:spMk id="3" creationId="{58B46058-B2C9-6DD0-87B0-58B3A4C61013}"/>
          </ac:spMkLst>
        </pc:spChg>
        <pc:spChg chg="add del mod">
          <ac:chgData name="MINATO FUTOSHI" userId="06ad5bc6-d166-4f18-aa03-db86dadcea3a" providerId="ADAL" clId="{245FBD08-01B5-4BD2-92C7-0F8AF208E3C3}" dt="2023-11-26T20:06:22.143" v="6310" actId="21"/>
          <ac:spMkLst>
            <pc:docMk/>
            <pc:sldMk cId="3054360288" sldId="361"/>
            <ac:spMk id="3" creationId="{F2BFC384-9068-66F2-5FA6-F9CFB80C1419}"/>
          </ac:spMkLst>
        </pc:spChg>
        <pc:spChg chg="mod">
          <ac:chgData name="MINATO FUTOSHI" userId="06ad5bc6-d166-4f18-aa03-db86dadcea3a" providerId="ADAL" clId="{245FBD08-01B5-4BD2-92C7-0F8AF208E3C3}" dt="2023-11-26T20:09:39.934" v="6515" actId="20577"/>
          <ac:spMkLst>
            <pc:docMk/>
            <pc:sldMk cId="3054360288" sldId="361"/>
            <ac:spMk id="4" creationId="{CF750A8A-6339-8F03-020D-FEB5361A2586}"/>
          </ac:spMkLst>
        </pc:spChg>
        <pc:spChg chg="mod topLvl">
          <ac:chgData name="MINATO FUTOSHI" userId="06ad5bc6-d166-4f18-aa03-db86dadcea3a" providerId="ADAL" clId="{245FBD08-01B5-4BD2-92C7-0F8AF208E3C3}" dt="2023-11-29T21:08:24.788" v="9115" actId="20577"/>
          <ac:spMkLst>
            <pc:docMk/>
            <pc:sldMk cId="3054360288" sldId="361"/>
            <ac:spMk id="5" creationId="{CEB70BDF-E44A-0EBF-3598-4EF8692A714A}"/>
          </ac:spMkLst>
        </pc:spChg>
        <pc:spChg chg="mod topLvl">
          <ac:chgData name="MINATO FUTOSHI" userId="06ad5bc6-d166-4f18-aa03-db86dadcea3a" providerId="ADAL" clId="{245FBD08-01B5-4BD2-92C7-0F8AF208E3C3}" dt="2023-11-29T21:08:30.946" v="9139" actId="1036"/>
          <ac:spMkLst>
            <pc:docMk/>
            <pc:sldMk cId="3054360288" sldId="361"/>
            <ac:spMk id="6" creationId="{7BCAFB24-8AB7-3475-E92C-BE7F511B5EE2}"/>
          </ac:spMkLst>
        </pc:spChg>
        <pc:spChg chg="add mod">
          <ac:chgData name="MINATO FUTOSHI" userId="06ad5bc6-d166-4f18-aa03-db86dadcea3a" providerId="ADAL" clId="{245FBD08-01B5-4BD2-92C7-0F8AF208E3C3}" dt="2023-11-29T21:06:23.717" v="9029" actId="1076"/>
          <ac:spMkLst>
            <pc:docMk/>
            <pc:sldMk cId="3054360288" sldId="361"/>
            <ac:spMk id="7" creationId="{59D0F3C1-5279-6154-47A7-80587621DD98}"/>
          </ac:spMkLst>
        </pc:spChg>
        <pc:spChg chg="add del mod">
          <ac:chgData name="MINATO FUTOSHI" userId="06ad5bc6-d166-4f18-aa03-db86dadcea3a" providerId="ADAL" clId="{245FBD08-01B5-4BD2-92C7-0F8AF208E3C3}" dt="2023-11-26T20:06:22.143" v="6310" actId="21"/>
          <ac:spMkLst>
            <pc:docMk/>
            <pc:sldMk cId="3054360288" sldId="361"/>
            <ac:spMk id="7" creationId="{6E50DCFA-C6C4-C379-4545-1E6388547B18}"/>
          </ac:spMkLst>
        </pc:spChg>
        <pc:spChg chg="add del mod">
          <ac:chgData name="MINATO FUTOSHI" userId="06ad5bc6-d166-4f18-aa03-db86dadcea3a" providerId="ADAL" clId="{245FBD08-01B5-4BD2-92C7-0F8AF208E3C3}" dt="2023-11-26T20:06:22.143" v="6310" actId="21"/>
          <ac:spMkLst>
            <pc:docMk/>
            <pc:sldMk cId="3054360288" sldId="361"/>
            <ac:spMk id="12" creationId="{D3E422F3-9E1F-75AC-19C1-C0E63FF05D1B}"/>
          </ac:spMkLst>
        </pc:spChg>
        <pc:spChg chg="add del mod">
          <ac:chgData name="MINATO FUTOSHI" userId="06ad5bc6-d166-4f18-aa03-db86dadcea3a" providerId="ADAL" clId="{245FBD08-01B5-4BD2-92C7-0F8AF208E3C3}" dt="2023-11-26T20:06:17.621" v="6308"/>
          <ac:spMkLst>
            <pc:docMk/>
            <pc:sldMk cId="3054360288" sldId="361"/>
            <ac:spMk id="13" creationId="{113F6F2A-212E-17BF-B5EC-D2A873AE3567}"/>
          </ac:spMkLst>
        </pc:spChg>
        <pc:spChg chg="add del mod">
          <ac:chgData name="MINATO FUTOSHI" userId="06ad5bc6-d166-4f18-aa03-db86dadcea3a" providerId="ADAL" clId="{245FBD08-01B5-4BD2-92C7-0F8AF208E3C3}" dt="2023-11-25T01:01:57.673" v="2734" actId="478"/>
          <ac:spMkLst>
            <pc:docMk/>
            <pc:sldMk cId="3054360288" sldId="361"/>
            <ac:spMk id="13" creationId="{1280611D-92A1-13AD-BEF3-9BBE187953A9}"/>
          </ac:spMkLst>
        </pc:spChg>
        <pc:spChg chg="add mod topLvl">
          <ac:chgData name="MINATO FUTOSHI" userId="06ad5bc6-d166-4f18-aa03-db86dadcea3a" providerId="ADAL" clId="{245FBD08-01B5-4BD2-92C7-0F8AF208E3C3}" dt="2023-11-29T21:07:16.972" v="9075" actId="164"/>
          <ac:spMkLst>
            <pc:docMk/>
            <pc:sldMk cId="3054360288" sldId="361"/>
            <ac:spMk id="14" creationId="{44F68407-D4F1-8E48-5AF6-5E9EBC60F7EC}"/>
          </ac:spMkLst>
        </pc:spChg>
        <pc:spChg chg="add mod topLvl">
          <ac:chgData name="MINATO FUTOSHI" userId="06ad5bc6-d166-4f18-aa03-db86dadcea3a" providerId="ADAL" clId="{245FBD08-01B5-4BD2-92C7-0F8AF208E3C3}" dt="2023-11-29T21:07:16.972" v="9075" actId="164"/>
          <ac:spMkLst>
            <pc:docMk/>
            <pc:sldMk cId="3054360288" sldId="361"/>
            <ac:spMk id="15" creationId="{9D003FE2-EFF0-6A70-2B41-BC8752AAE76F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27" creationId="{5AFB6511-6055-9D77-A3A7-96EFB5CD6CA9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29" creationId="{06343C1A-CEA9-76F1-13C5-490726E7C0E7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30" creationId="{DC6D301F-F16B-F4C8-FF50-AC1F28FEFB94}"/>
          </ac:spMkLst>
        </pc:spChg>
        <pc:spChg chg="del mod">
          <ac:chgData name="MINATO FUTOSHI" userId="06ad5bc6-d166-4f18-aa03-db86dadcea3a" providerId="ADAL" clId="{245FBD08-01B5-4BD2-92C7-0F8AF208E3C3}" dt="2023-11-29T21:03:28.882" v="8969" actId="21"/>
          <ac:spMkLst>
            <pc:docMk/>
            <pc:sldMk cId="3054360288" sldId="361"/>
            <ac:spMk id="41" creationId="{52D1AEE2-0C57-50AA-620E-A61792A3CD7E}"/>
          </ac:spMkLst>
        </pc:spChg>
        <pc:spChg chg="mod topLvl">
          <ac:chgData name="MINATO FUTOSHI" userId="06ad5bc6-d166-4f18-aa03-db86dadcea3a" providerId="ADAL" clId="{245FBD08-01B5-4BD2-92C7-0F8AF208E3C3}" dt="2023-11-29T21:04:55.509" v="8989" actId="164"/>
          <ac:spMkLst>
            <pc:docMk/>
            <pc:sldMk cId="3054360288" sldId="361"/>
            <ac:spMk id="42" creationId="{AAB13FCC-6BB8-FA81-0A9E-EC90A4A19A04}"/>
          </ac:spMkLst>
        </pc:spChg>
        <pc:spChg chg="del mod">
          <ac:chgData name="MINATO FUTOSHI" userId="06ad5bc6-d166-4f18-aa03-db86dadcea3a" providerId="ADAL" clId="{245FBD08-01B5-4BD2-92C7-0F8AF208E3C3}" dt="2023-11-25T00:57:21.325" v="2707" actId="478"/>
          <ac:spMkLst>
            <pc:docMk/>
            <pc:sldMk cId="3054360288" sldId="361"/>
            <ac:spMk id="43" creationId="{A99FD79A-0A5E-C84B-6E70-0DBF984778B0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44" creationId="{26D4360E-0D9D-D2FC-AD28-F2AD5B97B963}"/>
          </ac:spMkLst>
        </pc:spChg>
        <pc:spChg chg="mod topLvl">
          <ac:chgData name="MINATO FUTOSHI" userId="06ad5bc6-d166-4f18-aa03-db86dadcea3a" providerId="ADAL" clId="{245FBD08-01B5-4BD2-92C7-0F8AF208E3C3}" dt="2023-11-29T21:04:55.509" v="8989" actId="164"/>
          <ac:spMkLst>
            <pc:docMk/>
            <pc:sldMk cId="3054360288" sldId="361"/>
            <ac:spMk id="45" creationId="{5261AF9D-C433-CF12-B12C-74F6FC095740}"/>
          </ac:spMkLst>
        </pc:spChg>
        <pc:spChg chg="mod topLvl">
          <ac:chgData name="MINATO FUTOSHI" userId="06ad5bc6-d166-4f18-aa03-db86dadcea3a" providerId="ADAL" clId="{245FBD08-01B5-4BD2-92C7-0F8AF208E3C3}" dt="2023-11-29T21:08:38.506" v="9148" actId="6549"/>
          <ac:spMkLst>
            <pc:docMk/>
            <pc:sldMk cId="3054360288" sldId="361"/>
            <ac:spMk id="46" creationId="{87BADAFE-005C-105E-DCDE-2CBDC369537A}"/>
          </ac:spMkLst>
        </pc:spChg>
        <pc:spChg chg="mod topLvl">
          <ac:chgData name="MINATO FUTOSHI" userId="06ad5bc6-d166-4f18-aa03-db86dadcea3a" providerId="ADAL" clId="{245FBD08-01B5-4BD2-92C7-0F8AF208E3C3}" dt="2023-11-29T21:06:47.872" v="9072" actId="14100"/>
          <ac:spMkLst>
            <pc:docMk/>
            <pc:sldMk cId="3054360288" sldId="361"/>
            <ac:spMk id="47" creationId="{A8DC6237-B240-D45C-672F-0D8F914BBD77}"/>
          </ac:spMkLst>
        </pc:spChg>
        <pc:spChg chg="del mod">
          <ac:chgData name="MINATO FUTOSHI" userId="06ad5bc6-d166-4f18-aa03-db86dadcea3a" providerId="ADAL" clId="{245FBD08-01B5-4BD2-92C7-0F8AF208E3C3}" dt="2023-11-29T21:03:15.699" v="8966" actId="21"/>
          <ac:spMkLst>
            <pc:docMk/>
            <pc:sldMk cId="3054360288" sldId="361"/>
            <ac:spMk id="48" creationId="{236FACF5-F807-BAF1-0718-A4780260E710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49" creationId="{260C4D91-AD3F-A2ED-FEDF-6B71CAF54038}"/>
          </ac:spMkLst>
        </pc:spChg>
        <pc:spChg chg="del mod">
          <ac:chgData name="MINATO FUTOSHI" userId="06ad5bc6-d166-4f18-aa03-db86dadcea3a" providerId="ADAL" clId="{245FBD08-01B5-4BD2-92C7-0F8AF208E3C3}" dt="2023-11-25T00:56:18.369" v="2641" actId="478"/>
          <ac:spMkLst>
            <pc:docMk/>
            <pc:sldMk cId="3054360288" sldId="361"/>
            <ac:spMk id="51" creationId="{19094928-852D-B210-BCFB-4E1B0041AF2F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1" creationId="{D6749BA9-683F-7F5C-D15F-46F568AA1104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2" creationId="{B1F6A12B-9B7D-2EA2-BCCA-3C3FCB671E6F}"/>
          </ac:spMkLst>
        </pc:spChg>
        <pc:spChg chg="del">
          <ac:chgData name="MINATO FUTOSHI" userId="06ad5bc6-d166-4f18-aa03-db86dadcea3a" providerId="ADAL" clId="{245FBD08-01B5-4BD2-92C7-0F8AF208E3C3}" dt="2023-11-25T00:56:59.745" v="2702" actId="478"/>
          <ac:spMkLst>
            <pc:docMk/>
            <pc:sldMk cId="3054360288" sldId="361"/>
            <ac:spMk id="52" creationId="{D4398F04-6EB6-AA74-04E0-53A675AC18B4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3" creationId="{C89616AF-D104-C209-79C4-9A21B7CC622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4" creationId="{6FBA5653-8E9C-9474-66E4-8C2436F456F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5" creationId="{5CCC2C20-E02A-CBB6-7FE8-70A6021B4236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6" creationId="{9CEBD675-0D02-4E5C-65BE-308CA8ED146A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7" creationId="{E089DADE-61CB-D9B1-8E91-3E24501873E6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8" creationId="{B0181CDB-2D29-3722-3E20-FEF0AAC70FA4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59" creationId="{4198CDA4-08A5-70CA-9547-945C6ECB5D26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0" creationId="{BB769B07-845F-30BD-08EB-1E64311BABF5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2" creationId="{A882E5C3-9510-1BF0-1A1E-03DA760492F6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3" creationId="{4569939A-C706-6C73-9C03-88528B87DAED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4" creationId="{1F235ACC-3A76-CB2B-7944-51F1C669EBB7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5" creationId="{FDF1527E-D0D4-4757-0F8D-028400215105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6" creationId="{2897DBD4-B805-CB2C-E2FE-D51436AF1E17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67" creationId="{33B4FF63-1EC1-F4D5-24C6-AF09D6EEE95E}"/>
          </ac:spMkLst>
        </pc:spChg>
        <pc:spChg chg="add mod topLvl">
          <ac:chgData name="MINATO FUTOSHI" userId="06ad5bc6-d166-4f18-aa03-db86dadcea3a" providerId="ADAL" clId="{245FBD08-01B5-4BD2-92C7-0F8AF208E3C3}" dt="2023-11-29T21:07:32.077" v="9081" actId="1076"/>
          <ac:spMkLst>
            <pc:docMk/>
            <pc:sldMk cId="3054360288" sldId="361"/>
            <ac:spMk id="68" creationId="{FA126F71-F4A1-1B58-E400-C9E2656390D0}"/>
          </ac:spMkLst>
        </pc:spChg>
        <pc:spChg chg="del">
          <ac:chgData name="MINATO FUTOSHI" userId="06ad5bc6-d166-4f18-aa03-db86dadcea3a" providerId="ADAL" clId="{245FBD08-01B5-4BD2-92C7-0F8AF208E3C3}" dt="2023-11-25T00:55:52.196" v="2634" actId="478"/>
          <ac:spMkLst>
            <pc:docMk/>
            <pc:sldMk cId="3054360288" sldId="361"/>
            <ac:spMk id="77" creationId="{ACB499C4-F78D-F5DB-BCE6-8C10698D9425}"/>
          </ac:spMkLst>
        </pc:spChg>
        <pc:spChg chg="del mod">
          <ac:chgData name="MINATO FUTOSHI" userId="06ad5bc6-d166-4f18-aa03-db86dadcea3a" providerId="ADAL" clId="{245FBD08-01B5-4BD2-92C7-0F8AF208E3C3}" dt="2023-11-25T00:57:19.765" v="2706" actId="478"/>
          <ac:spMkLst>
            <pc:docMk/>
            <pc:sldMk cId="3054360288" sldId="361"/>
            <ac:spMk id="78" creationId="{A6D1C9DF-C789-1D5A-00E8-8F4C2B14A515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80" creationId="{13BEBF43-3637-A3A1-1A87-4340A2C9A66E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1" creationId="{1985C1E4-7754-0772-8816-A2E7611B7BC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2" creationId="{483B7010-195D-ECF4-A62B-5E8835FDF398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3" creationId="{D6F574B6-D121-B8E6-B1B4-7FFD658C39A8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4" creationId="{B3099E41-2DA5-9A1B-65A4-3AC24C522691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5" creationId="{2D4D5193-65A4-70CA-D7A8-9410AE3F46C9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6" creationId="{A2CEA3FA-DFD6-8229-89AB-AE7997013647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7" creationId="{8A9CCF04-B606-7DAC-F695-EBAF262DEEB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8" creationId="{277BCC6E-D2D0-5F5A-DCCE-EFE19270C37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99" creationId="{33AEABE9-BB9F-E2D6-8632-6465EB49DEA0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00" creationId="{A3B63DF2-6AE9-C8B2-32F7-26D56AFE614C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01" creationId="{57BA0A58-7417-4FF7-6789-29B4266449AB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03" creationId="{D394B3AF-C428-BE93-DE6A-F5C3FA445F25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04" creationId="{97A89EBF-5CD7-D008-C5FE-D1B4456B8F19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05" creationId="{356F387E-F93D-3177-EDAC-B92F92651153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16" creationId="{35B3D4CD-D39C-5859-4328-E9328E39D88E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17" creationId="{9AC20062-B2E0-93F5-100E-3508C79FCFD0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18" creationId="{588DC7CE-DF16-2276-F961-D4D1B099C1AF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19" creationId="{0DAC4AA9-213C-B77D-EF31-3BF8BDC380C1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0" creationId="{FB670A44-FDDF-065E-5849-2152F13FAA3A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1" creationId="{91F20D12-C236-E30C-2E34-9FFD44513FCD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2" creationId="{8C61FA4F-4102-565C-670C-AB9085C0646A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3" creationId="{3BBD39A1-F9D9-E741-B1F1-38398AEE5615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4" creationId="{9EA91F5C-2E69-28B4-67A0-0E283C0175F1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5" creationId="{365FC7DA-D960-8279-CB26-943F1DE5456E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6" creationId="{B0EC9D88-D715-8D0C-B027-A815D6490ECF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8" creationId="{F3751259-4997-664F-1E11-2FD2558DE6B3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29" creationId="{A04D7F0D-9A83-E95F-AC3F-0019E9EB6BB6}"/>
          </ac:spMkLst>
        </pc:spChg>
        <pc:spChg chg="mod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30" creationId="{4ACA9961-F3F2-8B90-7A3F-36454CFAA0B0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3" creationId="{5FC8AC2C-215B-08EB-FAEA-4B8FB047E471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4" creationId="{699D296A-B4FF-1A9A-A566-D25716D2965E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5" creationId="{280F219E-AAE6-C0F0-7F05-D94A37B8603E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6" creationId="{21F1AD2B-1B2F-48C1-F29A-95323687E184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7" creationId="{50CE69C3-C36C-545E-07BB-B52DEC9F1891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8" creationId="{A87CE6E2-BB06-18F3-334E-C1C8A02AA46B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39" creationId="{799FD334-1EB0-783B-DF33-D0BF26B0BCE7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0" creationId="{3E39F32B-EEBE-C7B6-B728-5880AC200A91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1" creationId="{1DE665B6-D7E2-2146-08D8-F5B0FBCC67D6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2" creationId="{924367D3-CA2C-EA32-A132-90E8E93E29B6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4" creationId="{6A443DFB-0FE8-3EFA-92EB-2FD4BFDEECE4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5" creationId="{A8118E3D-F0DF-7DC1-95E1-3EBCB337EA77}"/>
          </ac:spMkLst>
        </pc:spChg>
        <pc:spChg chg="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6" creationId="{B05D8D9E-755D-D52C-236B-4F57102C9272}"/>
          </ac:spMkLst>
        </pc:spChg>
        <pc:spChg chg="add mod">
          <ac:chgData name="MINATO FUTOSHI" userId="06ad5bc6-d166-4f18-aa03-db86dadcea3a" providerId="ADAL" clId="{245FBD08-01B5-4BD2-92C7-0F8AF208E3C3}" dt="2023-11-29T21:08:15.097" v="9100" actId="1076"/>
          <ac:spMkLst>
            <pc:docMk/>
            <pc:sldMk cId="3054360288" sldId="361"/>
            <ac:spMk id="147" creationId="{3B8E6422-32CD-BA21-E911-8186B69C749C}"/>
          </ac:spMkLst>
        </pc:spChg>
        <pc:spChg chg="add del mod">
          <ac:chgData name="MINATO FUTOSHI" userId="06ad5bc6-d166-4f18-aa03-db86dadcea3a" providerId="ADAL" clId="{245FBD08-01B5-4BD2-92C7-0F8AF208E3C3}" dt="2023-11-26T20:09:44.397" v="6517" actId="478"/>
          <ac:spMkLst>
            <pc:docMk/>
            <pc:sldMk cId="3054360288" sldId="361"/>
            <ac:spMk id="147" creationId="{43C46A59-E658-7F9F-556C-D38530EB145D}"/>
          </ac:spMkLst>
        </pc:spChg>
        <pc:spChg chg="add mod topLvl">
          <ac:chgData name="MINATO FUTOSHI" userId="06ad5bc6-d166-4f18-aa03-db86dadcea3a" providerId="ADAL" clId="{245FBD08-01B5-4BD2-92C7-0F8AF208E3C3}" dt="2023-11-29T21:05:12.690" v="8991" actId="165"/>
          <ac:spMkLst>
            <pc:docMk/>
            <pc:sldMk cId="3054360288" sldId="361"/>
            <ac:spMk id="148" creationId="{56BEA842-C36B-F2E6-AAF8-B6C773B411C5}"/>
          </ac:spMkLst>
        </pc:spChg>
        <pc:spChg chg="add mod topLvl">
          <ac:chgData name="MINATO FUTOSHI" userId="06ad5bc6-d166-4f18-aa03-db86dadcea3a" providerId="ADAL" clId="{245FBD08-01B5-4BD2-92C7-0F8AF208E3C3}" dt="2023-11-29T21:07:05.670" v="9074" actId="164"/>
          <ac:spMkLst>
            <pc:docMk/>
            <pc:sldMk cId="3054360288" sldId="361"/>
            <ac:spMk id="149" creationId="{71590AE9-DFBB-97EC-002B-F0B13674CC2E}"/>
          </ac:spMkLst>
        </pc:spChg>
        <pc:grpChg chg="add mod">
          <ac:chgData name="MINATO FUTOSHI" userId="06ad5bc6-d166-4f18-aa03-db86dadcea3a" providerId="ADAL" clId="{245FBD08-01B5-4BD2-92C7-0F8AF208E3C3}" dt="2023-11-29T21:07:42.088" v="9082" actId="1076"/>
          <ac:grpSpMkLst>
            <pc:docMk/>
            <pc:sldMk cId="3054360288" sldId="361"/>
            <ac:grpSpMk id="9" creationId="{2DA6A613-FBC7-2F1A-7546-2DFA539B3FAD}"/>
          </ac:grpSpMkLst>
        </pc:grpChg>
        <pc:grpChg chg="add mod">
          <ac:chgData name="MINATO FUTOSHI" userId="06ad5bc6-d166-4f18-aa03-db86dadcea3a" providerId="ADAL" clId="{245FBD08-01B5-4BD2-92C7-0F8AF208E3C3}" dt="2023-11-29T21:06:31.865" v="9031" actId="1076"/>
          <ac:grpSpMkLst>
            <pc:docMk/>
            <pc:sldMk cId="3054360288" sldId="361"/>
            <ac:grpSpMk id="11" creationId="{5D82305A-9CB1-33F3-3603-40CDA044FB02}"/>
          </ac:grpSpMkLst>
        </pc:grpChg>
        <pc:grpChg chg="add mod">
          <ac:chgData name="MINATO FUTOSHI" userId="06ad5bc6-d166-4f18-aa03-db86dadcea3a" providerId="ADAL" clId="{245FBD08-01B5-4BD2-92C7-0F8AF208E3C3}" dt="2023-11-29T21:07:05.670" v="9074" actId="164"/>
          <ac:grpSpMkLst>
            <pc:docMk/>
            <pc:sldMk cId="3054360288" sldId="361"/>
            <ac:grpSpMk id="12" creationId="{8946EF9D-AEE6-FDEF-A1B0-C2F53F5E1BCC}"/>
          </ac:grpSpMkLst>
        </pc:grpChg>
        <pc:grpChg chg="add mod">
          <ac:chgData name="MINATO FUTOSHI" userId="06ad5bc6-d166-4f18-aa03-db86dadcea3a" providerId="ADAL" clId="{245FBD08-01B5-4BD2-92C7-0F8AF208E3C3}" dt="2023-11-29T21:07:16.972" v="9075" actId="164"/>
          <ac:grpSpMkLst>
            <pc:docMk/>
            <pc:sldMk cId="3054360288" sldId="361"/>
            <ac:grpSpMk id="13" creationId="{95CA5817-956A-D6AE-C6F2-0B21EBFD68AD}"/>
          </ac:grpSpMkLst>
        </pc:grpChg>
        <pc:grpChg chg="add mod topLvl">
          <ac:chgData name="MINATO FUTOSHI" userId="06ad5bc6-d166-4f18-aa03-db86dadcea3a" providerId="ADAL" clId="{245FBD08-01B5-4BD2-92C7-0F8AF208E3C3}" dt="2023-11-29T21:05:12.690" v="8991" actId="165"/>
          <ac:grpSpMkLst>
            <pc:docMk/>
            <pc:sldMk cId="3054360288" sldId="361"/>
            <ac:grpSpMk id="31" creationId="{F9641069-2EB2-B3C9-2E6E-833F0279AF63}"/>
          </ac:grpSpMkLst>
        </pc:grpChg>
        <pc:grpChg chg="del mod">
          <ac:chgData name="MINATO FUTOSHI" userId="06ad5bc6-d166-4f18-aa03-db86dadcea3a" providerId="ADAL" clId="{245FBD08-01B5-4BD2-92C7-0F8AF208E3C3}" dt="2023-11-25T00:57:19.765" v="2706" actId="478"/>
          <ac:grpSpMkLst>
            <pc:docMk/>
            <pc:sldMk cId="3054360288" sldId="361"/>
            <ac:grpSpMk id="53" creationId="{6F88A764-D985-6EF1-31C3-A787F0C82699}"/>
          </ac:grpSpMkLst>
        </pc:grpChg>
        <pc:grpChg chg="add del mod">
          <ac:chgData name="MINATO FUTOSHI" userId="06ad5bc6-d166-4f18-aa03-db86dadcea3a" providerId="ADAL" clId="{245FBD08-01B5-4BD2-92C7-0F8AF208E3C3}" dt="2023-11-26T20:09:54.008" v="6518" actId="165"/>
          <ac:grpSpMkLst>
            <pc:docMk/>
            <pc:sldMk cId="3054360288" sldId="361"/>
            <ac:grpSpMk id="69" creationId="{6E6B06BA-2647-DC76-86CC-9F9FBBDF6F48}"/>
          </ac:grpSpMkLst>
        </pc:grpChg>
        <pc:grpChg chg="mod topLvl">
          <ac:chgData name="MINATO FUTOSHI" userId="06ad5bc6-d166-4f18-aa03-db86dadcea3a" providerId="ADAL" clId="{245FBD08-01B5-4BD2-92C7-0F8AF208E3C3}" dt="2023-11-29T21:05:21.754" v="8992" actId="164"/>
          <ac:grpSpMkLst>
            <pc:docMk/>
            <pc:sldMk cId="3054360288" sldId="361"/>
            <ac:grpSpMk id="131" creationId="{E8A10636-896E-AF6B-CA7A-A55AEC78AFAA}"/>
          </ac:grpSpMkLst>
        </pc:grpChg>
        <pc:grpChg chg="mod topLvl">
          <ac:chgData name="MINATO FUTOSHI" userId="06ad5bc6-d166-4f18-aa03-db86dadcea3a" providerId="ADAL" clId="{245FBD08-01B5-4BD2-92C7-0F8AF208E3C3}" dt="2023-11-29T21:05:21.754" v="8992" actId="164"/>
          <ac:grpSpMkLst>
            <pc:docMk/>
            <pc:sldMk cId="3054360288" sldId="361"/>
            <ac:grpSpMk id="132" creationId="{EFCA896C-4615-13A3-555F-D725FEF3A9D9}"/>
          </ac:grpSpMkLst>
        </pc:grpChg>
        <pc:grpChg chg="add del mod">
          <ac:chgData name="MINATO FUTOSHI" userId="06ad5bc6-d166-4f18-aa03-db86dadcea3a" providerId="ADAL" clId="{245FBD08-01B5-4BD2-92C7-0F8AF208E3C3}" dt="2023-11-29T21:05:12.690" v="8991" actId="165"/>
          <ac:grpSpMkLst>
            <pc:docMk/>
            <pc:sldMk cId="3054360288" sldId="361"/>
            <ac:grpSpMk id="150" creationId="{6FD4F81D-FDA3-47CA-BA77-7C609D63BDE0}"/>
          </ac:grpSpMkLst>
        </pc:grpChg>
        <pc:grpChg chg="add del mod">
          <ac:chgData name="MINATO FUTOSHI" userId="06ad5bc6-d166-4f18-aa03-db86dadcea3a" providerId="ADAL" clId="{245FBD08-01B5-4BD2-92C7-0F8AF208E3C3}" dt="2023-11-29T21:04:45.239" v="8987" actId="165"/>
          <ac:grpSpMkLst>
            <pc:docMk/>
            <pc:sldMk cId="3054360288" sldId="361"/>
            <ac:grpSpMk id="151" creationId="{F845E983-8EE0-22C0-0078-26E7E741A1AB}"/>
          </ac:grpSpMkLst>
        </pc:grpChg>
        <pc:graphicFrameChg chg="del mod modGraphic">
          <ac:chgData name="MINATO FUTOSHI" userId="06ad5bc6-d166-4f18-aa03-db86dadcea3a" providerId="ADAL" clId="{245FBD08-01B5-4BD2-92C7-0F8AF208E3C3}" dt="2023-11-29T21:02:51.752" v="8962" actId="21"/>
          <ac:graphicFrameMkLst>
            <pc:docMk/>
            <pc:sldMk cId="3054360288" sldId="361"/>
            <ac:graphicFrameMk id="50" creationId="{8818171E-C73F-E2D9-DFF7-64A07CB604B2}"/>
          </ac:graphicFrameMkLst>
        </pc:graphicFrameChg>
        <pc:picChg chg="add del mod">
          <ac:chgData name="MINATO FUTOSHI" userId="06ad5bc6-d166-4f18-aa03-db86dadcea3a" providerId="ADAL" clId="{245FBD08-01B5-4BD2-92C7-0F8AF208E3C3}" dt="2023-11-26T20:06:22.143" v="6310" actId="21"/>
          <ac:picMkLst>
            <pc:docMk/>
            <pc:sldMk cId="3054360288" sldId="361"/>
            <ac:picMk id="2" creationId="{B0A11BB8-047A-0F24-4E6C-CC59BA51E95A}"/>
          </ac:picMkLst>
        </pc:picChg>
        <pc:picChg chg="add del mod">
          <ac:chgData name="MINATO FUTOSHI" userId="06ad5bc6-d166-4f18-aa03-db86dadcea3a" providerId="ADAL" clId="{245FBD08-01B5-4BD2-92C7-0F8AF208E3C3}" dt="2023-11-25T01:01:03.160" v="2713" actId="478"/>
          <ac:picMkLst>
            <pc:docMk/>
            <pc:sldMk cId="3054360288" sldId="361"/>
            <ac:picMk id="2" creationId="{DAEB008E-30FE-1284-1015-795FE67DD911}"/>
          </ac:picMkLst>
        </pc:picChg>
        <pc:picChg chg="mod topLvl modCrop">
          <ac:chgData name="MINATO FUTOSHI" userId="06ad5bc6-d166-4f18-aa03-db86dadcea3a" providerId="ADAL" clId="{245FBD08-01B5-4BD2-92C7-0F8AF208E3C3}" dt="2023-11-29T21:06:18.724" v="9027" actId="14100"/>
          <ac:picMkLst>
            <pc:docMk/>
            <pc:sldMk cId="3054360288" sldId="361"/>
            <ac:picMk id="8" creationId="{C122E141-C8CA-97D3-F9C3-111A03142542}"/>
          </ac:picMkLst>
        </pc:picChg>
        <pc:picChg chg="add del mod">
          <ac:chgData name="MINATO FUTOSHI" userId="06ad5bc6-d166-4f18-aa03-db86dadcea3a" providerId="ADAL" clId="{245FBD08-01B5-4BD2-92C7-0F8AF208E3C3}" dt="2023-11-26T20:06:17.621" v="6308"/>
          <ac:picMkLst>
            <pc:docMk/>
            <pc:sldMk cId="3054360288" sldId="361"/>
            <ac:picMk id="9" creationId="{DB79D578-A423-2445-7E26-678A1021CD6A}"/>
          </ac:picMkLst>
        </pc:picChg>
        <pc:picChg chg="mod topLvl">
          <ac:chgData name="MINATO FUTOSHI" userId="06ad5bc6-d166-4f18-aa03-db86dadcea3a" providerId="ADAL" clId="{245FBD08-01B5-4BD2-92C7-0F8AF208E3C3}" dt="2023-11-29T21:06:20.498" v="9028" actId="1076"/>
          <ac:picMkLst>
            <pc:docMk/>
            <pc:sldMk cId="3054360288" sldId="361"/>
            <ac:picMk id="10" creationId="{D114003B-C533-421D-CEB7-7D5F93F635E7}"/>
          </ac:picMkLst>
        </pc:picChg>
        <pc:picChg chg="add del mod">
          <ac:chgData name="MINATO FUTOSHI" userId="06ad5bc6-d166-4f18-aa03-db86dadcea3a" providerId="ADAL" clId="{245FBD08-01B5-4BD2-92C7-0F8AF208E3C3}" dt="2023-11-26T20:06:05.879" v="6303" actId="478"/>
          <ac:picMkLst>
            <pc:docMk/>
            <pc:sldMk cId="3054360288" sldId="361"/>
            <ac:picMk id="11" creationId="{079C1B79-B44C-75E9-350B-77AC0BD9333C}"/>
          </ac:picMkLst>
        </pc:pic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16" creationId="{8D4275D6-6F4F-8893-59F9-58945062E789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17" creationId="{976EBC3A-5985-6BAA-995F-D345B3EA7391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18" creationId="{097F50B3-C802-2D88-FE99-F909D6799299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19" creationId="{AEEE726C-0DC1-01EE-6A47-6C1B342105F4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0" creationId="{2AEC57A3-86CB-7A68-2A74-F6F87CEE1F0C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1" creationId="{AB89B049-63E7-79B1-0BCC-B42CBB41905C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2" creationId="{B05CADC5-05FB-1D59-2771-11A14E7212EB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3" creationId="{E9E83439-42C4-3FE5-DC9F-731C00ED8C19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4" creationId="{3683A220-BAE3-4036-0D7F-74438F02F428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5" creationId="{AA7AC4E8-BF47-05B7-6B56-C13B82373E91}"/>
          </ac:cxnSpMkLst>
        </pc:cxnChg>
        <pc:cxnChg chg="add mod topLvl">
          <ac:chgData name="MINATO FUTOSHI" userId="06ad5bc6-d166-4f18-aa03-db86dadcea3a" providerId="ADAL" clId="{245FBD08-01B5-4BD2-92C7-0F8AF208E3C3}" dt="2023-11-29T21:07:16.972" v="9075" actId="164"/>
          <ac:cxnSpMkLst>
            <pc:docMk/>
            <pc:sldMk cId="3054360288" sldId="361"/>
            <ac:cxnSpMk id="26" creationId="{1232CBD6-9414-40BF-C7DB-5776B5E4374D}"/>
          </ac:cxnSpMkLst>
        </pc:cxnChg>
        <pc:cxnChg chg="add mod topLvl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28" creationId="{B0808135-5D29-229C-37E5-1DA13497EDA4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2" creationId="{40E86EC4-B795-E83B-DBF9-32A946CFE478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3" creationId="{72A37AFD-2851-5042-9689-DDFD72D12F8C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4" creationId="{4F1E6CB3-2A07-492A-C1E7-D158117A611F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5" creationId="{414044EF-9C66-0734-2437-38A277396358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6" creationId="{1502B00E-0C23-A434-DF4A-B6C3B8708687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7" creationId="{727FA747-7E90-68C1-7594-51482DF4C10B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8" creationId="{85C77299-73B9-5D32-ADB3-0DA847700938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39" creationId="{BA397686-065D-D9A1-0026-56388D8F129C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40" creationId="{627E8752-7A9A-D3F6-B15A-B2382A54F2BD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43" creationId="{C4018441-77F9-5251-C998-ED5162440A19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61" creationId="{7B355957-92D3-4592-1FEF-D7FD3D1C1A34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0" creationId="{537D765F-03D2-1BEB-EBC9-7E59A2890AF6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1" creationId="{3DB742FB-F24C-B257-A39C-D643D0A0B2C0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2" creationId="{7A19618A-92D7-9AAD-C644-62F4B5D918E1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3" creationId="{DB89E7CA-860F-B631-C1E7-D5433F80744E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4" creationId="{B3DC9896-B23B-EF6E-B5E8-80039ABE516A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5" creationId="{CD909E81-F2F3-8A1C-6081-E4FF94657457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6" creationId="{E87E084D-F96A-730D-280A-93BF1C607EA0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7" creationId="{CB0F8005-AC81-9795-9F67-C05D80E62E55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8" creationId="{96BE06C3-E8B7-A048-353B-E05A941DFFDE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79" creationId="{0A32E828-90E5-C0A7-8F39-ABDDEBAB1F2B}"/>
          </ac:cxnSpMkLst>
        </pc:cxnChg>
        <pc:cxnChg chg="del mod">
          <ac:chgData name="MINATO FUTOSHI" userId="06ad5bc6-d166-4f18-aa03-db86dadcea3a" providerId="ADAL" clId="{245FBD08-01B5-4BD2-92C7-0F8AF208E3C3}" dt="2023-11-25T00:57:19.765" v="2706" actId="478"/>
          <ac:cxnSpMkLst>
            <pc:docMk/>
            <pc:sldMk cId="3054360288" sldId="361"/>
            <ac:cxnSpMk id="79" creationId="{E8C3481B-DD0C-548D-69D6-401742664289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1" creationId="{302572E6-1E31-0685-E005-6BC162C5859E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2" creationId="{BA74D326-DE78-CFA2-CEF5-C23A9DE0749A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3" creationId="{B9915B40-8633-0C76-4E22-86683BBD8272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4" creationId="{8BCBE424-C2FD-6A40-52CD-CD85B95DB6AE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5" creationId="{F3E2ADD6-4558-E04A-4613-AD5EC1303C43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6" creationId="{53EF9427-3995-9FE1-D33B-3E74A317A2A3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7" creationId="{D0BEEFD9-D300-3BCA-1043-BFC66F0AFD9B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8" creationId="{1F88EFC4-8573-8FBA-60B8-1BEE8F86F2F2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89" creationId="{1EDD6BEC-93F5-7C8E-904D-88BBCC499D6E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90" creationId="{C860DECD-F761-003E-3E36-F3093B8EA721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02" creationId="{41742BDB-72C1-774E-561E-D0B2F3FAE1E1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06" creationId="{EB6B842D-4762-3AD2-F38C-44AAF9B76E2B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07" creationId="{FF8F5BDA-D298-B7F7-4144-6A1D472EA21E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08" creationId="{C5E50A88-A6BA-994D-5433-6410D17E5E34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09" creationId="{58DC1FB6-6085-8FE3-E791-C6909F209B0C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0" creationId="{CE97D524-FDD5-92D3-5659-C566779001AF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1" creationId="{2456D9FB-BA65-A0B9-322C-C3036E60564B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2" creationId="{9FC8578C-C943-DACB-17E9-DA01393BF120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3" creationId="{D6820FF9-4CAC-9201-93E1-1B0FB8AA1629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4" creationId="{03FAA6A3-9C22-5EC7-C33F-34DF77E4ADE9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15" creationId="{B6FB469C-74FE-D07B-23D2-010A433A00AB}"/>
          </ac:cxnSpMkLst>
        </pc:cxnChg>
        <pc:cxnChg chg="mod">
          <ac:chgData name="MINATO FUTOSHI" userId="06ad5bc6-d166-4f18-aa03-db86dadcea3a" providerId="ADAL" clId="{245FBD08-01B5-4BD2-92C7-0F8AF208E3C3}" dt="2023-11-29T21:05:12.690" v="8991" actId="165"/>
          <ac:cxnSpMkLst>
            <pc:docMk/>
            <pc:sldMk cId="3054360288" sldId="361"/>
            <ac:cxnSpMk id="127" creationId="{7168E401-F020-7128-61D6-67922554E68C}"/>
          </ac:cxnSpMkLst>
        </pc:cxnChg>
        <pc:cxnChg chg="mod topLvl">
          <ac:chgData name="MINATO FUTOSHI" userId="06ad5bc6-d166-4f18-aa03-db86dadcea3a" providerId="ADAL" clId="{245FBD08-01B5-4BD2-92C7-0F8AF208E3C3}" dt="2023-11-29T21:07:05.670" v="9074" actId="164"/>
          <ac:cxnSpMkLst>
            <pc:docMk/>
            <pc:sldMk cId="3054360288" sldId="361"/>
            <ac:cxnSpMk id="143" creationId="{76343931-D4F8-5D57-9473-F9D44EBF162A}"/>
          </ac:cxnSpMkLst>
        </pc:cxnChg>
      </pc:sldChg>
      <pc:sldChg chg="delSp add del mod ord">
        <pc:chgData name="MINATO FUTOSHI" userId="06ad5bc6-d166-4f18-aa03-db86dadcea3a" providerId="ADAL" clId="{245FBD08-01B5-4BD2-92C7-0F8AF208E3C3}" dt="2023-11-29T19:51:50.814" v="8290"/>
        <pc:sldMkLst>
          <pc:docMk/>
          <pc:sldMk cId="675853702" sldId="362"/>
        </pc:sldMkLst>
        <pc:spChg chg="del">
          <ac:chgData name="MINATO FUTOSHI" userId="06ad5bc6-d166-4f18-aa03-db86dadcea3a" providerId="ADAL" clId="{245FBD08-01B5-4BD2-92C7-0F8AF208E3C3}" dt="2023-11-26T20:12:29.531" v="6590" actId="478"/>
          <ac:spMkLst>
            <pc:docMk/>
            <pc:sldMk cId="675853702" sldId="362"/>
            <ac:spMk id="5" creationId="{8DF20FC4-6F20-D2D6-C6FD-7D06CDDC57EA}"/>
          </ac:spMkLst>
        </pc:spChg>
        <pc:spChg chg="del">
          <ac:chgData name="MINATO FUTOSHI" userId="06ad5bc6-d166-4f18-aa03-db86dadcea3a" providerId="ADAL" clId="{245FBD08-01B5-4BD2-92C7-0F8AF208E3C3}" dt="2023-11-26T20:12:40.630" v="6591" actId="478"/>
          <ac:spMkLst>
            <pc:docMk/>
            <pc:sldMk cId="675853702" sldId="362"/>
            <ac:spMk id="6" creationId="{5546DC1A-B19E-C3A9-823F-0A29DD12802F}"/>
          </ac:spMkLst>
        </pc:spChg>
        <pc:spChg chg="del">
          <ac:chgData name="MINATO FUTOSHI" userId="06ad5bc6-d166-4f18-aa03-db86dadcea3a" providerId="ADAL" clId="{245FBD08-01B5-4BD2-92C7-0F8AF208E3C3}" dt="2023-11-26T20:12:29.531" v="6590" actId="478"/>
          <ac:spMkLst>
            <pc:docMk/>
            <pc:sldMk cId="675853702" sldId="362"/>
            <ac:spMk id="7" creationId="{8F51B271-F4EB-1A3A-E1EF-C631F5EA2801}"/>
          </ac:spMkLst>
        </pc:spChg>
      </pc:sldChg>
      <pc:sldChg chg="del">
        <pc:chgData name="MINATO FUTOSHI" userId="06ad5bc6-d166-4f18-aa03-db86dadcea3a" providerId="ADAL" clId="{245FBD08-01B5-4BD2-92C7-0F8AF208E3C3}" dt="2023-11-21T01:10:53.023" v="51" actId="2696"/>
        <pc:sldMkLst>
          <pc:docMk/>
          <pc:sldMk cId="4253037156" sldId="362"/>
        </pc:sldMkLst>
      </pc:sldChg>
      <pc:sldChg chg="del">
        <pc:chgData name="MINATO FUTOSHI" userId="06ad5bc6-d166-4f18-aa03-db86dadcea3a" providerId="ADAL" clId="{245FBD08-01B5-4BD2-92C7-0F8AF208E3C3}" dt="2023-11-21T01:11:47.949" v="60" actId="47"/>
        <pc:sldMkLst>
          <pc:docMk/>
          <pc:sldMk cId="3131499270" sldId="363"/>
        </pc:sldMkLst>
      </pc:sldChg>
      <pc:sldChg chg="delSp del mod">
        <pc:chgData name="MINATO FUTOSHI" userId="06ad5bc6-d166-4f18-aa03-db86dadcea3a" providerId="ADAL" clId="{245FBD08-01B5-4BD2-92C7-0F8AF208E3C3}" dt="2023-11-21T00:55:50.686" v="48" actId="47"/>
        <pc:sldMkLst>
          <pc:docMk/>
          <pc:sldMk cId="4259176674" sldId="365"/>
        </pc:sldMkLst>
        <pc:spChg chg="del">
          <ac:chgData name="MINATO FUTOSHI" userId="06ad5bc6-d166-4f18-aa03-db86dadcea3a" providerId="ADAL" clId="{245FBD08-01B5-4BD2-92C7-0F8AF208E3C3}" dt="2023-11-21T00:55:27.301" v="44" actId="21"/>
          <ac:spMkLst>
            <pc:docMk/>
            <pc:sldMk cId="4259176674" sldId="365"/>
            <ac:spMk id="5" creationId="{858063A3-A49D-6C70-23D4-7642A20D68C8}"/>
          </ac:spMkLst>
        </pc:spChg>
        <pc:spChg chg="del">
          <ac:chgData name="MINATO FUTOSHI" userId="06ad5bc6-d166-4f18-aa03-db86dadcea3a" providerId="ADAL" clId="{245FBD08-01B5-4BD2-92C7-0F8AF208E3C3}" dt="2023-11-21T00:55:27.301" v="44" actId="21"/>
          <ac:spMkLst>
            <pc:docMk/>
            <pc:sldMk cId="4259176674" sldId="365"/>
            <ac:spMk id="10" creationId="{B7F2A9F4-62DD-B54C-1915-CE1019F17893}"/>
          </ac:spMkLst>
        </pc:spChg>
        <pc:picChg chg="del">
          <ac:chgData name="MINATO FUTOSHI" userId="06ad5bc6-d166-4f18-aa03-db86dadcea3a" providerId="ADAL" clId="{245FBD08-01B5-4BD2-92C7-0F8AF208E3C3}" dt="2023-11-21T00:55:27.301" v="44" actId="21"/>
          <ac:picMkLst>
            <pc:docMk/>
            <pc:sldMk cId="4259176674" sldId="365"/>
            <ac:picMk id="4" creationId="{3BEA8B46-A067-DBC0-9C6E-22295D120F92}"/>
          </ac:picMkLst>
        </pc:picChg>
        <pc:picChg chg="del">
          <ac:chgData name="MINATO FUTOSHI" userId="06ad5bc6-d166-4f18-aa03-db86dadcea3a" providerId="ADAL" clId="{245FBD08-01B5-4BD2-92C7-0F8AF208E3C3}" dt="2023-11-21T00:55:27.301" v="44" actId="21"/>
          <ac:picMkLst>
            <pc:docMk/>
            <pc:sldMk cId="4259176674" sldId="365"/>
            <ac:picMk id="9" creationId="{705EA61B-5EC8-A181-B23C-290F3B4E3106}"/>
          </ac:picMkLst>
        </pc:picChg>
      </pc:sldChg>
      <pc:sldChg chg="delSp del mod ord">
        <pc:chgData name="MINATO FUTOSHI" userId="06ad5bc6-d166-4f18-aa03-db86dadcea3a" providerId="ADAL" clId="{245FBD08-01B5-4BD2-92C7-0F8AF208E3C3}" dt="2023-11-25T00:52:48.096" v="2597" actId="47"/>
        <pc:sldMkLst>
          <pc:docMk/>
          <pc:sldMk cId="4092022504" sldId="366"/>
        </pc:sldMkLst>
        <pc:spChg chg="del">
          <ac:chgData name="MINATO FUTOSHI" userId="06ad5bc6-d166-4f18-aa03-db86dadcea3a" providerId="ADAL" clId="{245FBD08-01B5-4BD2-92C7-0F8AF208E3C3}" dt="2023-11-25T00:48:12.222" v="2407" actId="21"/>
          <ac:spMkLst>
            <pc:docMk/>
            <pc:sldMk cId="4092022504" sldId="366"/>
            <ac:spMk id="5" creationId="{487B1ADB-EB52-B7AB-BE42-955B24FF71A5}"/>
          </ac:spMkLst>
        </pc:spChg>
        <pc:picChg chg="del">
          <ac:chgData name="MINATO FUTOSHI" userId="06ad5bc6-d166-4f18-aa03-db86dadcea3a" providerId="ADAL" clId="{245FBD08-01B5-4BD2-92C7-0F8AF208E3C3}" dt="2023-11-25T00:48:12.222" v="2407" actId="21"/>
          <ac:picMkLst>
            <pc:docMk/>
            <pc:sldMk cId="4092022504" sldId="366"/>
            <ac:picMk id="6" creationId="{BC8B5663-B906-6BB6-7BF1-19540237AAC6}"/>
          </ac:picMkLst>
        </pc:picChg>
      </pc:sldChg>
      <pc:sldChg chg="del">
        <pc:chgData name="MINATO FUTOSHI" userId="06ad5bc6-d166-4f18-aa03-db86dadcea3a" providerId="ADAL" clId="{245FBD08-01B5-4BD2-92C7-0F8AF208E3C3}" dt="2023-11-21T01:11:53.162" v="61" actId="47"/>
        <pc:sldMkLst>
          <pc:docMk/>
          <pc:sldMk cId="2471158305" sldId="367"/>
        </pc:sldMkLst>
      </pc:sldChg>
      <pc:sldChg chg="del">
        <pc:chgData name="MINATO FUTOSHI" userId="06ad5bc6-d166-4f18-aa03-db86dadcea3a" providerId="ADAL" clId="{245FBD08-01B5-4BD2-92C7-0F8AF208E3C3}" dt="2023-11-21T00:53:25.012" v="27" actId="47"/>
        <pc:sldMkLst>
          <pc:docMk/>
          <pc:sldMk cId="802600811" sldId="370"/>
        </pc:sldMkLst>
      </pc:sldChg>
      <pc:sldChg chg="ord">
        <pc:chgData name="MINATO FUTOSHI" userId="06ad5bc6-d166-4f18-aa03-db86dadcea3a" providerId="ADAL" clId="{245FBD08-01B5-4BD2-92C7-0F8AF208E3C3}" dt="2023-11-25T00:53:05.878" v="2599"/>
        <pc:sldMkLst>
          <pc:docMk/>
          <pc:sldMk cId="3215092833" sldId="371"/>
        </pc:sldMkLst>
      </pc:sldChg>
      <pc:sldChg chg="del">
        <pc:chgData name="MINATO FUTOSHI" userId="06ad5bc6-d166-4f18-aa03-db86dadcea3a" providerId="ADAL" clId="{245FBD08-01B5-4BD2-92C7-0F8AF208E3C3}" dt="2023-11-21T00:54:00.208" v="32" actId="47"/>
        <pc:sldMkLst>
          <pc:docMk/>
          <pc:sldMk cId="3864683442" sldId="372"/>
        </pc:sldMkLst>
      </pc:sldChg>
      <pc:sldChg chg="addSp delSp modSp del mod ord">
        <pc:chgData name="MINATO FUTOSHI" userId="06ad5bc6-d166-4f18-aa03-db86dadcea3a" providerId="ADAL" clId="{245FBD08-01B5-4BD2-92C7-0F8AF208E3C3}" dt="2023-11-26T08:07:42.979" v="3888" actId="47"/>
        <pc:sldMkLst>
          <pc:docMk/>
          <pc:sldMk cId="807877361" sldId="373"/>
        </pc:sldMkLst>
        <pc:spChg chg="del">
          <ac:chgData name="MINATO FUTOSHI" userId="06ad5bc6-d166-4f18-aa03-db86dadcea3a" providerId="ADAL" clId="{245FBD08-01B5-4BD2-92C7-0F8AF208E3C3}" dt="2023-11-25T00:27:25.232" v="1186" actId="21"/>
          <ac:spMkLst>
            <pc:docMk/>
            <pc:sldMk cId="807877361" sldId="373"/>
            <ac:spMk id="3" creationId="{07FE3006-B6C0-8EAE-86CF-F378BD8E7D70}"/>
          </ac:spMkLst>
        </pc:spChg>
        <pc:spChg chg="del">
          <ac:chgData name="MINATO FUTOSHI" userId="06ad5bc6-d166-4f18-aa03-db86dadcea3a" providerId="ADAL" clId="{245FBD08-01B5-4BD2-92C7-0F8AF208E3C3}" dt="2023-11-25T00:27:32.144" v="1189" actId="21"/>
          <ac:spMkLst>
            <pc:docMk/>
            <pc:sldMk cId="807877361" sldId="373"/>
            <ac:spMk id="4" creationId="{3083541D-7862-D83A-EBE6-97F9CD2624FD}"/>
          </ac:spMkLst>
        </pc:spChg>
        <pc:spChg chg="add mod">
          <ac:chgData name="MINATO FUTOSHI" userId="06ad5bc6-d166-4f18-aa03-db86dadcea3a" providerId="ADAL" clId="{245FBD08-01B5-4BD2-92C7-0F8AF208E3C3}" dt="2023-11-25T00:35:18.094" v="1535" actId="20577"/>
          <ac:spMkLst>
            <pc:docMk/>
            <pc:sldMk cId="807877361" sldId="373"/>
            <ac:spMk id="5" creationId="{B69B16C6-F6C5-DF99-5593-B63140F92796}"/>
          </ac:spMkLst>
        </pc:spChg>
        <pc:spChg chg="del">
          <ac:chgData name="MINATO FUTOSHI" userId="06ad5bc6-d166-4f18-aa03-db86dadcea3a" providerId="ADAL" clId="{245FBD08-01B5-4BD2-92C7-0F8AF208E3C3}" dt="2023-11-25T00:27:16.625" v="1184" actId="21"/>
          <ac:spMkLst>
            <pc:docMk/>
            <pc:sldMk cId="807877361" sldId="373"/>
            <ac:spMk id="6" creationId="{CAE43E18-B50C-CB10-2059-BB2D004D7644}"/>
          </ac:spMkLst>
        </pc:spChg>
        <pc:spChg chg="del">
          <ac:chgData name="MINATO FUTOSHI" userId="06ad5bc6-d166-4f18-aa03-db86dadcea3a" providerId="ADAL" clId="{245FBD08-01B5-4BD2-92C7-0F8AF208E3C3}" dt="2023-11-25T00:27:16.625" v="1184" actId="21"/>
          <ac:spMkLst>
            <pc:docMk/>
            <pc:sldMk cId="807877361" sldId="373"/>
            <ac:spMk id="7" creationId="{6DCF0E86-763B-C616-8E67-D98EF520F1B2}"/>
          </ac:spMkLst>
        </pc:spChg>
        <pc:spChg chg="del">
          <ac:chgData name="MINATO FUTOSHI" userId="06ad5bc6-d166-4f18-aa03-db86dadcea3a" providerId="ADAL" clId="{245FBD08-01B5-4BD2-92C7-0F8AF208E3C3}" dt="2023-11-25T00:35:05.456" v="1529" actId="478"/>
          <ac:spMkLst>
            <pc:docMk/>
            <pc:sldMk cId="807877361" sldId="373"/>
            <ac:spMk id="9" creationId="{E33F0813-B7FA-8593-8A7E-1AA82A7D59B3}"/>
          </ac:spMkLst>
        </pc:spChg>
        <pc:spChg chg="del">
          <ac:chgData name="MINATO FUTOSHI" userId="06ad5bc6-d166-4f18-aa03-db86dadcea3a" providerId="ADAL" clId="{245FBD08-01B5-4BD2-92C7-0F8AF208E3C3}" dt="2023-11-25T00:27:16.625" v="1184" actId="21"/>
          <ac:spMkLst>
            <pc:docMk/>
            <pc:sldMk cId="807877361" sldId="373"/>
            <ac:spMk id="10" creationId="{04B12DA4-3164-A7D1-2919-D8C40C9E41CB}"/>
          </ac:spMkLst>
        </pc:spChg>
        <pc:spChg chg="del">
          <ac:chgData name="MINATO FUTOSHI" userId="06ad5bc6-d166-4f18-aa03-db86dadcea3a" providerId="ADAL" clId="{245FBD08-01B5-4BD2-92C7-0F8AF208E3C3}" dt="2023-11-25T00:27:53.820" v="1195" actId="21"/>
          <ac:spMkLst>
            <pc:docMk/>
            <pc:sldMk cId="807877361" sldId="373"/>
            <ac:spMk id="24" creationId="{EF373367-9A3F-5F83-4DDC-90ADB5A7B3E1}"/>
          </ac:spMkLst>
        </pc:spChg>
        <pc:spChg chg="del">
          <ac:chgData name="MINATO FUTOSHI" userId="06ad5bc6-d166-4f18-aa03-db86dadcea3a" providerId="ADAL" clId="{245FBD08-01B5-4BD2-92C7-0F8AF208E3C3}" dt="2023-11-25T00:27:32.144" v="1189" actId="21"/>
          <ac:spMkLst>
            <pc:docMk/>
            <pc:sldMk cId="807877361" sldId="373"/>
            <ac:spMk id="57" creationId="{B73DBF3D-6F5C-042B-202D-503BE0E03940}"/>
          </ac:spMkLst>
        </pc:spChg>
        <pc:picChg chg="del">
          <ac:chgData name="MINATO FUTOSHI" userId="06ad5bc6-d166-4f18-aa03-db86dadcea3a" providerId="ADAL" clId="{245FBD08-01B5-4BD2-92C7-0F8AF208E3C3}" dt="2023-11-25T00:27:16.625" v="1184" actId="21"/>
          <ac:picMkLst>
            <pc:docMk/>
            <pc:sldMk cId="807877361" sldId="373"/>
            <ac:picMk id="8" creationId="{FC236A98-643D-5DC1-1F02-29B80246F9ED}"/>
          </ac:picMkLst>
        </pc:picChg>
      </pc:sldChg>
      <pc:sldChg chg="del">
        <pc:chgData name="MINATO FUTOSHI" userId="06ad5bc6-d166-4f18-aa03-db86dadcea3a" providerId="ADAL" clId="{245FBD08-01B5-4BD2-92C7-0F8AF208E3C3}" dt="2023-11-21T00:51:39.375" v="3" actId="47"/>
        <pc:sldMkLst>
          <pc:docMk/>
          <pc:sldMk cId="2697661485" sldId="374"/>
        </pc:sldMkLst>
      </pc:sldChg>
      <pc:sldChg chg="del">
        <pc:chgData name="MINATO FUTOSHI" userId="06ad5bc6-d166-4f18-aa03-db86dadcea3a" providerId="ADAL" clId="{245FBD08-01B5-4BD2-92C7-0F8AF208E3C3}" dt="2023-11-21T00:53:37.456" v="28" actId="47"/>
        <pc:sldMkLst>
          <pc:docMk/>
          <pc:sldMk cId="2319059160" sldId="375"/>
        </pc:sldMkLst>
      </pc:sldChg>
      <pc:sldChg chg="del">
        <pc:chgData name="MINATO FUTOSHI" userId="06ad5bc6-d166-4f18-aa03-db86dadcea3a" providerId="ADAL" clId="{245FBD08-01B5-4BD2-92C7-0F8AF208E3C3}" dt="2023-11-21T00:53:48.716" v="30" actId="47"/>
        <pc:sldMkLst>
          <pc:docMk/>
          <pc:sldMk cId="1194960733" sldId="376"/>
        </pc:sldMkLst>
      </pc:sldChg>
      <pc:sldChg chg="del">
        <pc:chgData name="MINATO FUTOSHI" userId="06ad5bc6-d166-4f18-aa03-db86dadcea3a" providerId="ADAL" clId="{245FBD08-01B5-4BD2-92C7-0F8AF208E3C3}" dt="2023-11-21T00:52:54.347" v="22" actId="47"/>
        <pc:sldMkLst>
          <pc:docMk/>
          <pc:sldMk cId="2350481330" sldId="377"/>
        </pc:sldMkLst>
      </pc:sldChg>
      <pc:sldChg chg="del">
        <pc:chgData name="MINATO FUTOSHI" userId="06ad5bc6-d166-4f18-aa03-db86dadcea3a" providerId="ADAL" clId="{245FBD08-01B5-4BD2-92C7-0F8AF208E3C3}" dt="2023-11-21T01:11:04.242" v="53" actId="47"/>
        <pc:sldMkLst>
          <pc:docMk/>
          <pc:sldMk cId="1756972225" sldId="378"/>
        </pc:sldMkLst>
      </pc:sldChg>
      <pc:sldChg chg="addSp delSp modSp new mod modClrScheme modAnim chgLayout">
        <pc:chgData name="MINATO FUTOSHI" userId="06ad5bc6-d166-4f18-aa03-db86dadcea3a" providerId="ADAL" clId="{245FBD08-01B5-4BD2-92C7-0F8AF208E3C3}" dt="2023-11-29T19:23:16.431" v="7239" actId="1037"/>
        <pc:sldMkLst>
          <pc:docMk/>
          <pc:sldMk cId="3589988085" sldId="379"/>
        </pc:sldMkLst>
        <pc:spChg chg="del">
          <ac:chgData name="MINATO FUTOSHI" userId="06ad5bc6-d166-4f18-aa03-db86dadcea3a" providerId="ADAL" clId="{245FBD08-01B5-4BD2-92C7-0F8AF208E3C3}" dt="2023-11-24T22:47:09.860" v="395" actId="700"/>
          <ac:spMkLst>
            <pc:docMk/>
            <pc:sldMk cId="3589988085" sldId="379"/>
            <ac:spMk id="2" creationId="{203A6A3A-08EC-10B3-BBCE-E7730545D543}"/>
          </ac:spMkLst>
        </pc:spChg>
        <pc:spChg chg="del">
          <ac:chgData name="MINATO FUTOSHI" userId="06ad5bc6-d166-4f18-aa03-db86dadcea3a" providerId="ADAL" clId="{245FBD08-01B5-4BD2-92C7-0F8AF208E3C3}" dt="2023-11-24T22:47:09.860" v="395" actId="700"/>
          <ac:spMkLst>
            <pc:docMk/>
            <pc:sldMk cId="3589988085" sldId="379"/>
            <ac:spMk id="3" creationId="{0E2C27F3-B69F-829D-838F-DB6307C982F6}"/>
          </ac:spMkLst>
        </pc:spChg>
        <pc:spChg chg="add mod">
          <ac:chgData name="MINATO FUTOSHI" userId="06ad5bc6-d166-4f18-aa03-db86dadcea3a" providerId="ADAL" clId="{245FBD08-01B5-4BD2-92C7-0F8AF208E3C3}" dt="2023-11-28T23:47:33.534" v="7032" actId="207"/>
          <ac:spMkLst>
            <pc:docMk/>
            <pc:sldMk cId="3589988085" sldId="379"/>
            <ac:spMk id="4" creationId="{469F7BDE-2432-801F-8407-3C305064204D}"/>
          </ac:spMkLst>
        </pc:spChg>
        <pc:spChg chg="add mod">
          <ac:chgData name="MINATO FUTOSHI" userId="06ad5bc6-d166-4f18-aa03-db86dadcea3a" providerId="ADAL" clId="{245FBD08-01B5-4BD2-92C7-0F8AF208E3C3}" dt="2023-11-29T19:22:51.484" v="7209" actId="1035"/>
          <ac:spMkLst>
            <pc:docMk/>
            <pc:sldMk cId="3589988085" sldId="379"/>
            <ac:spMk id="5" creationId="{4FED8469-A7A3-B3C2-5182-6B59B4B2BF7E}"/>
          </ac:spMkLst>
        </pc:spChg>
        <pc:spChg chg="add mod">
          <ac:chgData name="MINATO FUTOSHI" userId="06ad5bc6-d166-4f18-aa03-db86dadcea3a" providerId="ADAL" clId="{245FBD08-01B5-4BD2-92C7-0F8AF208E3C3}" dt="2023-11-29T00:04:31.858" v="7138" actId="20577"/>
          <ac:spMkLst>
            <pc:docMk/>
            <pc:sldMk cId="3589988085" sldId="379"/>
            <ac:spMk id="7" creationId="{A96B7EFA-2D4D-DA9C-C8C9-4D0692CF5F63}"/>
          </ac:spMkLst>
        </pc:spChg>
        <pc:spChg chg="add mod">
          <ac:chgData name="MINATO FUTOSHI" userId="06ad5bc6-d166-4f18-aa03-db86dadcea3a" providerId="ADAL" clId="{245FBD08-01B5-4BD2-92C7-0F8AF208E3C3}" dt="2023-11-29T19:22:45.001" v="7155" actId="1076"/>
          <ac:spMkLst>
            <pc:docMk/>
            <pc:sldMk cId="3589988085" sldId="379"/>
            <ac:spMk id="9" creationId="{7A5382F5-3B8D-0659-BFE2-5B980A517B96}"/>
          </ac:spMkLst>
        </pc:spChg>
        <pc:spChg chg="add del mod">
          <ac:chgData name="MINATO FUTOSHI" userId="06ad5bc6-d166-4f18-aa03-db86dadcea3a" providerId="ADAL" clId="{245FBD08-01B5-4BD2-92C7-0F8AF208E3C3}" dt="2023-11-29T19:22:34.181" v="7154" actId="478"/>
          <ac:spMkLst>
            <pc:docMk/>
            <pc:sldMk cId="3589988085" sldId="379"/>
            <ac:spMk id="10" creationId="{C7A7A8F1-FA68-EB5C-5B39-CE6751368E97}"/>
          </ac:spMkLst>
        </pc:spChg>
        <pc:spChg chg="add mod">
          <ac:chgData name="MINATO FUTOSHI" userId="06ad5bc6-d166-4f18-aa03-db86dadcea3a" providerId="ADAL" clId="{245FBD08-01B5-4BD2-92C7-0F8AF208E3C3}" dt="2023-11-29T19:22:51.484" v="7209" actId="1035"/>
          <ac:spMkLst>
            <pc:docMk/>
            <pc:sldMk cId="3589988085" sldId="379"/>
            <ac:spMk id="11" creationId="{1775A272-89B6-5DC7-B300-BA458C4A8FE1}"/>
          </ac:spMkLst>
        </pc:spChg>
        <pc:spChg chg="add mod">
          <ac:chgData name="MINATO FUTOSHI" userId="06ad5bc6-d166-4f18-aa03-db86dadcea3a" providerId="ADAL" clId="{245FBD08-01B5-4BD2-92C7-0F8AF208E3C3}" dt="2023-11-28T23:48:49.308" v="7048" actId="21"/>
          <ac:spMkLst>
            <pc:docMk/>
            <pc:sldMk cId="3589988085" sldId="379"/>
            <ac:spMk id="13" creationId="{C57A5781-92A8-12A5-2785-47B1E19F02C8}"/>
          </ac:spMkLst>
        </pc:spChg>
        <pc:spChg chg="add mod">
          <ac:chgData name="MINATO FUTOSHI" userId="06ad5bc6-d166-4f18-aa03-db86dadcea3a" providerId="ADAL" clId="{245FBD08-01B5-4BD2-92C7-0F8AF208E3C3}" dt="2023-11-29T00:07:24.487" v="7150" actId="1076"/>
          <ac:spMkLst>
            <pc:docMk/>
            <pc:sldMk cId="3589988085" sldId="379"/>
            <ac:spMk id="14" creationId="{52EFA3C7-7494-7C32-8963-DE3B7ACBCE01}"/>
          </ac:spMkLst>
        </pc:spChg>
        <pc:spChg chg="add mod">
          <ac:chgData name="MINATO FUTOSHI" userId="06ad5bc6-d166-4f18-aa03-db86dadcea3a" providerId="ADAL" clId="{245FBD08-01B5-4BD2-92C7-0F8AF208E3C3}" dt="2023-11-29T00:01:37.048" v="7100" actId="115"/>
          <ac:spMkLst>
            <pc:docMk/>
            <pc:sldMk cId="3589988085" sldId="379"/>
            <ac:spMk id="15" creationId="{A5CAC755-2D89-EB84-4D20-DDB7C5A01DFD}"/>
          </ac:spMkLst>
        </pc:spChg>
        <pc:spChg chg="add del mod">
          <ac:chgData name="MINATO FUTOSHI" userId="06ad5bc6-d166-4f18-aa03-db86dadcea3a" providerId="ADAL" clId="{245FBD08-01B5-4BD2-92C7-0F8AF208E3C3}" dt="2023-11-26T07:53:06.926" v="3544" actId="21"/>
          <ac:spMkLst>
            <pc:docMk/>
            <pc:sldMk cId="3589988085" sldId="379"/>
            <ac:spMk id="16" creationId="{B909D4F6-0027-F866-0480-060032401365}"/>
          </ac:spMkLst>
        </pc:spChg>
        <pc:spChg chg="add mod">
          <ac:chgData name="MINATO FUTOSHI" userId="06ad5bc6-d166-4f18-aa03-db86dadcea3a" providerId="ADAL" clId="{245FBD08-01B5-4BD2-92C7-0F8AF208E3C3}" dt="2023-11-29T19:23:16.431" v="7239" actId="1037"/>
          <ac:spMkLst>
            <pc:docMk/>
            <pc:sldMk cId="3589988085" sldId="379"/>
            <ac:spMk id="17" creationId="{F6F1E626-40F2-5DB8-9686-5493D824272C}"/>
          </ac:spMkLst>
        </pc:spChg>
        <pc:spChg chg="add mod">
          <ac:chgData name="MINATO FUTOSHI" userId="06ad5bc6-d166-4f18-aa03-db86dadcea3a" providerId="ADAL" clId="{245FBD08-01B5-4BD2-92C7-0F8AF208E3C3}" dt="2023-11-29T00:07:26.987" v="7151" actId="1076"/>
          <ac:spMkLst>
            <pc:docMk/>
            <pc:sldMk cId="3589988085" sldId="379"/>
            <ac:spMk id="18" creationId="{1C9D4254-ED63-70C7-AED5-857A990F35E3}"/>
          </ac:spMkLst>
        </pc:spChg>
        <pc:spChg chg="add mod">
          <ac:chgData name="MINATO FUTOSHI" userId="06ad5bc6-d166-4f18-aa03-db86dadcea3a" providerId="ADAL" clId="{245FBD08-01B5-4BD2-92C7-0F8AF208E3C3}" dt="2023-11-29T19:22:56.612" v="7225" actId="1035"/>
          <ac:spMkLst>
            <pc:docMk/>
            <pc:sldMk cId="3589988085" sldId="379"/>
            <ac:spMk id="21" creationId="{80FA1242-9B1D-8BCB-A78C-AAD7EFA5546F}"/>
          </ac:spMkLst>
        </pc:spChg>
        <pc:picChg chg="add mod">
          <ac:chgData name="MINATO FUTOSHI" userId="06ad5bc6-d166-4f18-aa03-db86dadcea3a" providerId="ADAL" clId="{245FBD08-01B5-4BD2-92C7-0F8AF208E3C3}" dt="2023-11-29T19:22:51.484" v="7209" actId="1035"/>
          <ac:picMkLst>
            <pc:docMk/>
            <pc:sldMk cId="3589988085" sldId="379"/>
            <ac:picMk id="3" creationId="{CC80EB65-7F05-9C4F-34F3-CDCB4FE514EC}"/>
          </ac:picMkLst>
        </pc:picChg>
        <pc:picChg chg="add mod">
          <ac:chgData name="MINATO FUTOSHI" userId="06ad5bc6-d166-4f18-aa03-db86dadcea3a" providerId="ADAL" clId="{245FBD08-01B5-4BD2-92C7-0F8AF208E3C3}" dt="2023-11-29T19:22:51.484" v="7209" actId="1035"/>
          <ac:picMkLst>
            <pc:docMk/>
            <pc:sldMk cId="3589988085" sldId="379"/>
            <ac:picMk id="6" creationId="{F79617BC-CB69-BE1C-6AB2-F22746A8407E}"/>
          </ac:picMkLst>
        </pc:picChg>
        <pc:picChg chg="add del mod modCrop">
          <ac:chgData name="MINATO FUTOSHI" userId="06ad5bc6-d166-4f18-aa03-db86dadcea3a" providerId="ADAL" clId="{245FBD08-01B5-4BD2-92C7-0F8AF208E3C3}" dt="2023-11-29T19:22:31.673" v="7153" actId="478"/>
          <ac:picMkLst>
            <pc:docMk/>
            <pc:sldMk cId="3589988085" sldId="379"/>
            <ac:picMk id="8" creationId="{186B424F-DDA3-B6E8-44B2-D86D96245267}"/>
          </ac:picMkLst>
        </pc:picChg>
        <pc:picChg chg="add mod">
          <ac:chgData name="MINATO FUTOSHI" userId="06ad5bc6-d166-4f18-aa03-db86dadcea3a" providerId="ADAL" clId="{245FBD08-01B5-4BD2-92C7-0F8AF208E3C3}" dt="2023-11-29T19:23:03.081" v="7226" actId="1076"/>
          <ac:picMkLst>
            <pc:docMk/>
            <pc:sldMk cId="3589988085" sldId="379"/>
            <ac:picMk id="12" creationId="{068F8D88-EB06-3ED7-4E27-17EB00BFF33C}"/>
          </ac:picMkLst>
        </pc:picChg>
        <pc:picChg chg="add del mod ord">
          <ac:chgData name="MINATO FUTOSHI" userId="06ad5bc6-d166-4f18-aa03-db86dadcea3a" providerId="ADAL" clId="{245FBD08-01B5-4BD2-92C7-0F8AF208E3C3}" dt="2023-11-26T07:53:06.926" v="3544" actId="21"/>
          <ac:picMkLst>
            <pc:docMk/>
            <pc:sldMk cId="3589988085" sldId="379"/>
            <ac:picMk id="15" creationId="{B91BF9A3-F53E-1031-BDF2-739EEF9E40EE}"/>
          </ac:picMkLst>
        </pc:picChg>
        <pc:picChg chg="add mod">
          <ac:chgData name="MINATO FUTOSHI" userId="06ad5bc6-d166-4f18-aa03-db86dadcea3a" providerId="ADAL" clId="{245FBD08-01B5-4BD2-92C7-0F8AF208E3C3}" dt="2023-11-29T19:22:56.612" v="7225" actId="1035"/>
          <ac:picMkLst>
            <pc:docMk/>
            <pc:sldMk cId="3589988085" sldId="379"/>
            <ac:picMk id="19" creationId="{B3F48588-A069-F7AF-9518-BDCC43C49804}"/>
          </ac:picMkLst>
        </pc:picChg>
        <pc:picChg chg="add mod">
          <ac:chgData name="MINATO FUTOSHI" userId="06ad5bc6-d166-4f18-aa03-db86dadcea3a" providerId="ADAL" clId="{245FBD08-01B5-4BD2-92C7-0F8AF208E3C3}" dt="2023-11-29T19:22:56.612" v="7225" actId="1035"/>
          <ac:picMkLst>
            <pc:docMk/>
            <pc:sldMk cId="3589988085" sldId="379"/>
            <ac:picMk id="20" creationId="{B5BF5F5F-B3F3-399D-7A79-1348C74C8AE6}"/>
          </ac:picMkLst>
        </pc:picChg>
        <pc:picChg chg="add mod">
          <ac:chgData name="MINATO FUTOSHI" userId="06ad5bc6-d166-4f18-aa03-db86dadcea3a" providerId="ADAL" clId="{245FBD08-01B5-4BD2-92C7-0F8AF208E3C3}" dt="2023-11-29T19:22:45.001" v="7155" actId="1076"/>
          <ac:picMkLst>
            <pc:docMk/>
            <pc:sldMk cId="3589988085" sldId="379"/>
            <ac:picMk id="1026" creationId="{AD90A12E-0633-30D5-9521-9858C3D8E28C}"/>
          </ac:picMkLst>
        </pc:picChg>
        <pc:picChg chg="add del mod">
          <ac:chgData name="MINATO FUTOSHI" userId="06ad5bc6-d166-4f18-aa03-db86dadcea3a" providerId="ADAL" clId="{245FBD08-01B5-4BD2-92C7-0F8AF208E3C3}" dt="2023-11-26T07:53:06.926" v="3544" actId="21"/>
          <ac:picMkLst>
            <pc:docMk/>
            <pc:sldMk cId="3589988085" sldId="379"/>
            <ac:picMk id="1028" creationId="{D04024BB-B7A1-5B00-0E1C-FF6E630AB927}"/>
          </ac:picMkLst>
        </pc:picChg>
      </pc:sldChg>
      <pc:sldChg chg="addSp modSp new mod">
        <pc:chgData name="MINATO FUTOSHI" userId="06ad5bc6-d166-4f18-aa03-db86dadcea3a" providerId="ADAL" clId="{245FBD08-01B5-4BD2-92C7-0F8AF208E3C3}" dt="2023-11-29T20:55:18.270" v="8574" actId="1076"/>
        <pc:sldMkLst>
          <pc:docMk/>
          <pc:sldMk cId="1152643321" sldId="380"/>
        </pc:sldMkLst>
        <pc:spChg chg="add mod">
          <ac:chgData name="MINATO FUTOSHI" userId="06ad5bc6-d166-4f18-aa03-db86dadcea3a" providerId="ADAL" clId="{245FBD08-01B5-4BD2-92C7-0F8AF208E3C3}" dt="2023-11-29T19:37:20.711" v="7720" actId="1076"/>
          <ac:spMkLst>
            <pc:docMk/>
            <pc:sldMk cId="1152643321" sldId="380"/>
            <ac:spMk id="3" creationId="{6BCCA068-7A9E-7677-D00A-9EF8EE4640AD}"/>
          </ac:spMkLst>
        </pc:spChg>
        <pc:spChg chg="add mod">
          <ac:chgData name="MINATO FUTOSHI" userId="06ad5bc6-d166-4f18-aa03-db86dadcea3a" providerId="ADAL" clId="{245FBD08-01B5-4BD2-92C7-0F8AF208E3C3}" dt="2023-11-29T19:37:17.068" v="7719" actId="1076"/>
          <ac:spMkLst>
            <pc:docMk/>
            <pc:sldMk cId="1152643321" sldId="380"/>
            <ac:spMk id="4" creationId="{FAA10B96-1DDB-499D-1F2F-5218AD98E880}"/>
          </ac:spMkLst>
        </pc:spChg>
        <pc:spChg chg="add mod">
          <ac:chgData name="MINATO FUTOSHI" userId="06ad5bc6-d166-4f18-aa03-db86dadcea3a" providerId="ADAL" clId="{245FBD08-01B5-4BD2-92C7-0F8AF208E3C3}" dt="2023-11-29T19:37:17.068" v="7719" actId="1076"/>
          <ac:spMkLst>
            <pc:docMk/>
            <pc:sldMk cId="1152643321" sldId="380"/>
            <ac:spMk id="5" creationId="{3EC761FF-0719-052F-9087-DF55125EB4BB}"/>
          </ac:spMkLst>
        </pc:spChg>
        <pc:spChg chg="add mod">
          <ac:chgData name="MINATO FUTOSHI" userId="06ad5bc6-d166-4f18-aa03-db86dadcea3a" providerId="ADAL" clId="{245FBD08-01B5-4BD2-92C7-0F8AF208E3C3}" dt="2023-11-29T20:55:18.270" v="8574" actId="1076"/>
          <ac:spMkLst>
            <pc:docMk/>
            <pc:sldMk cId="1152643321" sldId="380"/>
            <ac:spMk id="6" creationId="{8CF36CC0-AC7E-7B44-4D05-B7107934ED75}"/>
          </ac:spMkLst>
        </pc:spChg>
        <pc:picChg chg="add mod">
          <ac:chgData name="MINATO FUTOSHI" userId="06ad5bc6-d166-4f18-aa03-db86dadcea3a" providerId="ADAL" clId="{245FBD08-01B5-4BD2-92C7-0F8AF208E3C3}" dt="2023-11-29T19:37:17.068" v="7719" actId="1076"/>
          <ac:picMkLst>
            <pc:docMk/>
            <pc:sldMk cId="1152643321" sldId="380"/>
            <ac:picMk id="2" creationId="{ABDA47BA-4CED-C319-AD4A-F01749255813}"/>
          </ac:picMkLst>
        </pc:picChg>
      </pc:sldChg>
      <pc:sldChg chg="addSp modSp new mod ord">
        <pc:chgData name="MINATO FUTOSHI" userId="06ad5bc6-d166-4f18-aa03-db86dadcea3a" providerId="ADAL" clId="{245FBD08-01B5-4BD2-92C7-0F8AF208E3C3}" dt="2023-11-29T20:57:54.596" v="8691" actId="1076"/>
        <pc:sldMkLst>
          <pc:docMk/>
          <pc:sldMk cId="3598089286" sldId="381"/>
        </pc:sldMkLst>
        <pc:spChg chg="add mod">
          <ac:chgData name="MINATO FUTOSHI" userId="06ad5bc6-d166-4f18-aa03-db86dadcea3a" providerId="ADAL" clId="{245FBD08-01B5-4BD2-92C7-0F8AF208E3C3}" dt="2023-11-29T20:57:54.596" v="8691" actId="1076"/>
          <ac:spMkLst>
            <pc:docMk/>
            <pc:sldMk cId="3598089286" sldId="381"/>
            <ac:spMk id="3" creationId="{5D86DA34-6F40-BEFC-895C-B4A463F379E3}"/>
          </ac:spMkLst>
        </pc:spChg>
        <pc:spChg chg="add mod">
          <ac:chgData name="MINATO FUTOSHI" userId="06ad5bc6-d166-4f18-aa03-db86dadcea3a" providerId="ADAL" clId="{245FBD08-01B5-4BD2-92C7-0F8AF208E3C3}" dt="2023-11-29T20:57:46.898" v="8688" actId="1076"/>
          <ac:spMkLst>
            <pc:docMk/>
            <pc:sldMk cId="3598089286" sldId="381"/>
            <ac:spMk id="4" creationId="{8B942031-E619-E8F5-B238-BEC59A850D8B}"/>
          </ac:spMkLst>
        </pc:spChg>
        <pc:spChg chg="add mod">
          <ac:chgData name="MINATO FUTOSHI" userId="06ad5bc6-d166-4f18-aa03-db86dadcea3a" providerId="ADAL" clId="{245FBD08-01B5-4BD2-92C7-0F8AF208E3C3}" dt="2023-11-26T19:57:49.453" v="6211" actId="1076"/>
          <ac:spMkLst>
            <pc:docMk/>
            <pc:sldMk cId="3598089286" sldId="381"/>
            <ac:spMk id="5" creationId="{DF20B700-640E-0E59-CB04-EC786BDBBD9B}"/>
          </ac:spMkLst>
        </pc:spChg>
        <pc:spChg chg="add mod">
          <ac:chgData name="MINATO FUTOSHI" userId="06ad5bc6-d166-4f18-aa03-db86dadcea3a" providerId="ADAL" clId="{245FBD08-01B5-4BD2-92C7-0F8AF208E3C3}" dt="2023-11-29T20:57:41.232" v="8686" actId="1076"/>
          <ac:spMkLst>
            <pc:docMk/>
            <pc:sldMk cId="3598089286" sldId="381"/>
            <ac:spMk id="8" creationId="{B1807827-F2D0-0E36-7F29-444EE26F1EE4}"/>
          </ac:spMkLst>
        </pc:spChg>
        <pc:picChg chg="add mod">
          <ac:chgData name="MINATO FUTOSHI" userId="06ad5bc6-d166-4f18-aa03-db86dadcea3a" providerId="ADAL" clId="{245FBD08-01B5-4BD2-92C7-0F8AF208E3C3}" dt="2023-11-29T20:57:54.596" v="8691" actId="1076"/>
          <ac:picMkLst>
            <pc:docMk/>
            <pc:sldMk cId="3598089286" sldId="381"/>
            <ac:picMk id="2" creationId="{212AF19E-F437-72D0-0749-6123B83E496F}"/>
          </ac:picMkLst>
        </pc:picChg>
        <pc:picChg chg="add mod">
          <ac:chgData name="MINATO FUTOSHI" userId="06ad5bc6-d166-4f18-aa03-db86dadcea3a" providerId="ADAL" clId="{245FBD08-01B5-4BD2-92C7-0F8AF208E3C3}" dt="2023-11-29T20:57:25.476" v="8684" actId="1076"/>
          <ac:picMkLst>
            <pc:docMk/>
            <pc:sldMk cId="3598089286" sldId="381"/>
            <ac:picMk id="7" creationId="{6B3E605C-470B-500A-3CFA-EB014C6BDA0C}"/>
          </ac:picMkLst>
        </pc:picChg>
      </pc:sldChg>
      <pc:sldChg chg="addSp delSp modSp new del mod">
        <pc:chgData name="MINATO FUTOSHI" userId="06ad5bc6-d166-4f18-aa03-db86dadcea3a" providerId="ADAL" clId="{245FBD08-01B5-4BD2-92C7-0F8AF208E3C3}" dt="2023-11-26T19:57:27.761" v="6203" actId="680"/>
        <pc:sldMkLst>
          <pc:docMk/>
          <pc:sldMk cId="23279451" sldId="382"/>
        </pc:sldMkLst>
        <pc:picChg chg="add del mod">
          <ac:chgData name="MINATO FUTOSHI" userId="06ad5bc6-d166-4f18-aa03-db86dadcea3a" providerId="ADAL" clId="{245FBD08-01B5-4BD2-92C7-0F8AF208E3C3}" dt="2023-11-26T19:57:25.690" v="6202"/>
          <ac:picMkLst>
            <pc:docMk/>
            <pc:sldMk cId="23279451" sldId="382"/>
            <ac:picMk id="4" creationId="{5E012761-F828-B4D8-B366-D5ED57A9C533}"/>
          </ac:picMkLst>
        </pc:picChg>
        <pc:cxnChg chg="add del mod">
          <ac:chgData name="MINATO FUTOSHI" userId="06ad5bc6-d166-4f18-aa03-db86dadcea3a" providerId="ADAL" clId="{245FBD08-01B5-4BD2-92C7-0F8AF208E3C3}" dt="2023-11-26T19:57:25.690" v="6202"/>
          <ac:cxnSpMkLst>
            <pc:docMk/>
            <pc:sldMk cId="23279451" sldId="382"/>
            <ac:cxnSpMk id="2" creationId="{129653FA-5FBB-34C6-FA20-9D3A151CEF05}"/>
          </ac:cxnSpMkLst>
        </pc:cxnChg>
        <pc:cxnChg chg="add del mod">
          <ac:chgData name="MINATO FUTOSHI" userId="06ad5bc6-d166-4f18-aa03-db86dadcea3a" providerId="ADAL" clId="{245FBD08-01B5-4BD2-92C7-0F8AF208E3C3}" dt="2023-11-26T19:57:25.690" v="6202"/>
          <ac:cxnSpMkLst>
            <pc:docMk/>
            <pc:sldMk cId="23279451" sldId="382"/>
            <ac:cxnSpMk id="3" creationId="{E5889253-C0F7-C2C2-8384-D6300AC7C529}"/>
          </ac:cxnSpMkLst>
        </pc:cxnChg>
      </pc:sldChg>
      <pc:sldChg chg="addSp delSp modSp new mod">
        <pc:chgData name="MINATO FUTOSHI" userId="06ad5bc6-d166-4f18-aa03-db86dadcea3a" providerId="ADAL" clId="{245FBD08-01B5-4BD2-92C7-0F8AF208E3C3}" dt="2023-11-29T21:00:24.252" v="8845" actId="1076"/>
        <pc:sldMkLst>
          <pc:docMk/>
          <pc:sldMk cId="214535725" sldId="382"/>
        </pc:sldMkLst>
        <pc:spChg chg="add del mod">
          <ac:chgData name="MINATO FUTOSHI" userId="06ad5bc6-d166-4f18-aa03-db86dadcea3a" providerId="ADAL" clId="{245FBD08-01B5-4BD2-92C7-0F8AF208E3C3}" dt="2023-11-26T19:58:15.426" v="6268" actId="478"/>
          <ac:spMkLst>
            <pc:docMk/>
            <pc:sldMk cId="214535725" sldId="382"/>
            <ac:spMk id="3" creationId="{50A693E7-CC17-6B4E-CC9D-59F3623A76D9}"/>
          </ac:spMkLst>
        </pc:spChg>
        <pc:spChg chg="add mod">
          <ac:chgData name="MINATO FUTOSHI" userId="06ad5bc6-d166-4f18-aa03-db86dadcea3a" providerId="ADAL" clId="{245FBD08-01B5-4BD2-92C7-0F8AF208E3C3}" dt="2023-11-29T21:00:16.234" v="8843" actId="1076"/>
          <ac:spMkLst>
            <pc:docMk/>
            <pc:sldMk cId="214535725" sldId="382"/>
            <ac:spMk id="4" creationId="{2797DEA8-9174-D757-B585-71B11D13B8D6}"/>
          </ac:spMkLst>
        </pc:spChg>
        <pc:spChg chg="add mod">
          <ac:chgData name="MINATO FUTOSHI" userId="06ad5bc6-d166-4f18-aa03-db86dadcea3a" providerId="ADAL" clId="{245FBD08-01B5-4BD2-92C7-0F8AF208E3C3}" dt="2023-11-29T21:00:13.667" v="8842" actId="1076"/>
          <ac:spMkLst>
            <pc:docMk/>
            <pc:sldMk cId="214535725" sldId="382"/>
            <ac:spMk id="5" creationId="{9F9AC714-DAB9-963D-060B-ABED92CC0420}"/>
          </ac:spMkLst>
        </pc:spChg>
        <pc:spChg chg="add mod">
          <ac:chgData name="MINATO FUTOSHI" userId="06ad5bc6-d166-4f18-aa03-db86dadcea3a" providerId="ADAL" clId="{245FBD08-01B5-4BD2-92C7-0F8AF208E3C3}" dt="2023-11-29T21:00:24.252" v="8845" actId="1076"/>
          <ac:spMkLst>
            <pc:docMk/>
            <pc:sldMk cId="214535725" sldId="382"/>
            <ac:spMk id="6" creationId="{B638DE70-0C73-588A-1739-CF1FFCC6A387}"/>
          </ac:spMkLst>
        </pc:spChg>
        <pc:spChg chg="add mod">
          <ac:chgData name="MINATO FUTOSHI" userId="06ad5bc6-d166-4f18-aa03-db86dadcea3a" providerId="ADAL" clId="{245FBD08-01B5-4BD2-92C7-0F8AF208E3C3}" dt="2023-11-29T21:00:24.252" v="8845" actId="1076"/>
          <ac:spMkLst>
            <pc:docMk/>
            <pc:sldMk cId="214535725" sldId="382"/>
            <ac:spMk id="7" creationId="{AC9D7C5A-3AA9-5286-0DDE-A09D28A43F9C}"/>
          </ac:spMkLst>
        </pc:spChg>
        <pc:spChg chg="add mod">
          <ac:chgData name="MINATO FUTOSHI" userId="06ad5bc6-d166-4f18-aa03-db86dadcea3a" providerId="ADAL" clId="{245FBD08-01B5-4BD2-92C7-0F8AF208E3C3}" dt="2023-11-29T21:00:18.160" v="8844" actId="1076"/>
          <ac:spMkLst>
            <pc:docMk/>
            <pc:sldMk cId="214535725" sldId="382"/>
            <ac:spMk id="9" creationId="{13A5F231-7C26-FD1E-0781-A058D21CCC32}"/>
          </ac:spMkLst>
        </pc:spChg>
        <pc:picChg chg="add mod">
          <ac:chgData name="MINATO FUTOSHI" userId="06ad5bc6-d166-4f18-aa03-db86dadcea3a" providerId="ADAL" clId="{245FBD08-01B5-4BD2-92C7-0F8AF208E3C3}" dt="2023-11-29T21:00:10.301" v="8841" actId="1076"/>
          <ac:picMkLst>
            <pc:docMk/>
            <pc:sldMk cId="214535725" sldId="382"/>
            <ac:picMk id="2" creationId="{68425CE1-BBC9-3D43-2D5C-93F9A8CE4E1E}"/>
          </ac:picMkLst>
        </pc:picChg>
      </pc:sldChg>
      <pc:sldChg chg="addSp delSp modSp new mod">
        <pc:chgData name="MINATO FUTOSHI" userId="06ad5bc6-d166-4f18-aa03-db86dadcea3a" providerId="ADAL" clId="{245FBD08-01B5-4BD2-92C7-0F8AF208E3C3}" dt="2023-11-29T21:02:37.989" v="8961" actId="1076"/>
        <pc:sldMkLst>
          <pc:docMk/>
          <pc:sldMk cId="2894360258" sldId="383"/>
        </pc:sldMkLst>
        <pc:spChg chg="add mod">
          <ac:chgData name="MINATO FUTOSHI" userId="06ad5bc6-d166-4f18-aa03-db86dadcea3a" providerId="ADAL" clId="{245FBD08-01B5-4BD2-92C7-0F8AF208E3C3}" dt="2023-11-29T21:02:37.117" v="8960" actId="1076"/>
          <ac:spMkLst>
            <pc:docMk/>
            <pc:sldMk cId="2894360258" sldId="383"/>
            <ac:spMk id="2" creationId="{F37D074F-CFF6-AEC1-F876-35B90CCF42E2}"/>
          </ac:spMkLst>
        </pc:spChg>
        <pc:spChg chg="add mod">
          <ac:chgData name="MINATO FUTOSHI" userId="06ad5bc6-d166-4f18-aa03-db86dadcea3a" providerId="ADAL" clId="{245FBD08-01B5-4BD2-92C7-0F8AF208E3C3}" dt="2023-11-29T21:01:50.859" v="8885" actId="14100"/>
          <ac:spMkLst>
            <pc:docMk/>
            <pc:sldMk cId="2894360258" sldId="383"/>
            <ac:spMk id="3" creationId="{A6884DBE-8FF1-0825-437C-4CCC1E6AB5E9}"/>
          </ac:spMkLst>
        </pc:spChg>
        <pc:spChg chg="add mod">
          <ac:chgData name="MINATO FUTOSHI" userId="06ad5bc6-d166-4f18-aa03-db86dadcea3a" providerId="ADAL" clId="{245FBD08-01B5-4BD2-92C7-0F8AF208E3C3}" dt="2023-11-29T21:02:37.117" v="8960" actId="1076"/>
          <ac:spMkLst>
            <pc:docMk/>
            <pc:sldMk cId="2894360258" sldId="383"/>
            <ac:spMk id="5" creationId="{4BAFFAFC-7B3D-D5BB-4486-2A2FC4BC9EF7}"/>
          </ac:spMkLst>
        </pc:spChg>
        <pc:spChg chg="add mod">
          <ac:chgData name="MINATO FUTOSHI" userId="06ad5bc6-d166-4f18-aa03-db86dadcea3a" providerId="ADAL" clId="{245FBD08-01B5-4BD2-92C7-0F8AF208E3C3}" dt="2023-11-29T21:02:37.117" v="8960" actId="1076"/>
          <ac:spMkLst>
            <pc:docMk/>
            <pc:sldMk cId="2894360258" sldId="383"/>
            <ac:spMk id="6" creationId="{38F8DAE5-0DD4-2A59-96B2-F8112CD0B9B1}"/>
          </ac:spMkLst>
        </pc:spChg>
        <pc:spChg chg="add del mod">
          <ac:chgData name="MINATO FUTOSHI" userId="06ad5bc6-d166-4f18-aa03-db86dadcea3a" providerId="ADAL" clId="{245FBD08-01B5-4BD2-92C7-0F8AF208E3C3}" dt="2023-11-26T20:07:10.690" v="6341" actId="478"/>
          <ac:spMkLst>
            <pc:docMk/>
            <pc:sldMk cId="2894360258" sldId="383"/>
            <ac:spMk id="7" creationId="{68757E32-3EF6-F4BC-D9D5-1D8B02F1D48F}"/>
          </ac:spMkLst>
        </pc:spChg>
        <pc:spChg chg="add mod">
          <ac:chgData name="MINATO FUTOSHI" userId="06ad5bc6-d166-4f18-aa03-db86dadcea3a" providerId="ADAL" clId="{245FBD08-01B5-4BD2-92C7-0F8AF208E3C3}" dt="2023-11-29T21:02:33.719" v="8959" actId="1076"/>
          <ac:spMkLst>
            <pc:docMk/>
            <pc:sldMk cId="2894360258" sldId="383"/>
            <ac:spMk id="8" creationId="{7D34E7B2-B87B-5112-743A-8CC6321F4AA5}"/>
          </ac:spMkLst>
        </pc:spChg>
        <pc:picChg chg="add mod">
          <ac:chgData name="MINATO FUTOSHI" userId="06ad5bc6-d166-4f18-aa03-db86dadcea3a" providerId="ADAL" clId="{245FBD08-01B5-4BD2-92C7-0F8AF208E3C3}" dt="2023-11-29T21:02:37.989" v="8961" actId="1076"/>
          <ac:picMkLst>
            <pc:docMk/>
            <pc:sldMk cId="2894360258" sldId="383"/>
            <ac:picMk id="4" creationId="{D9D0032E-BFBF-4EE7-3138-3B3D3190CB0A}"/>
          </ac:picMkLst>
        </pc:picChg>
      </pc:sldChg>
      <pc:sldChg chg="addSp modSp new mod">
        <pc:chgData name="MINATO FUTOSHI" userId="06ad5bc6-d166-4f18-aa03-db86dadcea3a" providerId="ADAL" clId="{245FBD08-01B5-4BD2-92C7-0F8AF208E3C3}" dt="2023-11-29T21:03:36.784" v="8971" actId="1076"/>
        <pc:sldMkLst>
          <pc:docMk/>
          <pc:sldMk cId="3104360193" sldId="384"/>
        </pc:sldMkLst>
        <pc:spChg chg="add mod">
          <ac:chgData name="MINATO FUTOSHI" userId="06ad5bc6-d166-4f18-aa03-db86dadcea3a" providerId="ADAL" clId="{245FBD08-01B5-4BD2-92C7-0F8AF208E3C3}" dt="2023-11-29T21:03:00.122" v="8963" actId="1076"/>
          <ac:spMkLst>
            <pc:docMk/>
            <pc:sldMk cId="3104360193" sldId="384"/>
            <ac:spMk id="4" creationId="{6857A6BF-DBE7-D9CE-89CE-B006EDC65798}"/>
          </ac:spMkLst>
        </pc:spChg>
        <pc:spChg chg="add mod">
          <ac:chgData name="MINATO FUTOSHI" userId="06ad5bc6-d166-4f18-aa03-db86dadcea3a" providerId="ADAL" clId="{245FBD08-01B5-4BD2-92C7-0F8AF208E3C3}" dt="2023-11-29T21:03:00.122" v="8963" actId="1076"/>
          <ac:spMkLst>
            <pc:docMk/>
            <pc:sldMk cId="3104360193" sldId="384"/>
            <ac:spMk id="5" creationId="{5BCD7F62-551D-028D-DFA6-EC8E3B944FF4}"/>
          </ac:spMkLst>
        </pc:spChg>
        <pc:spChg chg="add mod">
          <ac:chgData name="MINATO FUTOSHI" userId="06ad5bc6-d166-4f18-aa03-db86dadcea3a" providerId="ADAL" clId="{245FBD08-01B5-4BD2-92C7-0F8AF208E3C3}" dt="2023-11-29T21:03:00.122" v="8963" actId="1076"/>
          <ac:spMkLst>
            <pc:docMk/>
            <pc:sldMk cId="3104360193" sldId="384"/>
            <ac:spMk id="6" creationId="{FD2F01B8-269A-2267-C216-89422793162E}"/>
          </ac:spMkLst>
        </pc:spChg>
        <pc:spChg chg="add mod">
          <ac:chgData name="MINATO FUTOSHI" userId="06ad5bc6-d166-4f18-aa03-db86dadcea3a" providerId="ADAL" clId="{245FBD08-01B5-4BD2-92C7-0F8AF208E3C3}" dt="2023-11-29T21:03:23.451" v="8968" actId="1076"/>
          <ac:spMkLst>
            <pc:docMk/>
            <pc:sldMk cId="3104360193" sldId="384"/>
            <ac:spMk id="8" creationId="{AD8D6F5A-FB4D-7A71-A060-6DEB7E5D99F4}"/>
          </ac:spMkLst>
        </pc:spChg>
        <pc:spChg chg="add mod">
          <ac:chgData name="MINATO FUTOSHI" userId="06ad5bc6-d166-4f18-aa03-db86dadcea3a" providerId="ADAL" clId="{245FBD08-01B5-4BD2-92C7-0F8AF208E3C3}" dt="2023-11-29T21:03:36.784" v="8971" actId="1076"/>
          <ac:spMkLst>
            <pc:docMk/>
            <pc:sldMk cId="3104360193" sldId="384"/>
            <ac:spMk id="9" creationId="{FAB9D234-9C9C-530F-7478-B49496A74CE6}"/>
          </ac:spMkLst>
        </pc:spChg>
        <pc:graphicFrameChg chg="add mod">
          <ac:chgData name="MINATO FUTOSHI" userId="06ad5bc6-d166-4f18-aa03-db86dadcea3a" providerId="ADAL" clId="{245FBD08-01B5-4BD2-92C7-0F8AF208E3C3}" dt="2023-11-29T21:03:00.122" v="8963" actId="1076"/>
          <ac:graphicFrameMkLst>
            <pc:docMk/>
            <pc:sldMk cId="3104360193" sldId="384"/>
            <ac:graphicFrameMk id="3" creationId="{4A2B9900-AA70-7119-A5E8-F05BA92BAB02}"/>
          </ac:graphicFrameMkLst>
        </pc:graphicFrameChg>
        <pc:graphicFrameChg chg="add mod">
          <ac:chgData name="MINATO FUTOSHI" userId="06ad5bc6-d166-4f18-aa03-db86dadcea3a" providerId="ADAL" clId="{245FBD08-01B5-4BD2-92C7-0F8AF208E3C3}" dt="2023-11-29T21:03:04.044" v="8965" actId="1076"/>
          <ac:graphicFrameMkLst>
            <pc:docMk/>
            <pc:sldMk cId="3104360193" sldId="384"/>
            <ac:graphicFrameMk id="7" creationId="{E57FAFDE-D2A1-E69F-3821-EC59FE936D61}"/>
          </ac:graphicFrameMkLst>
        </pc:graphicFrameChg>
      </pc:sldChg>
      <pc:sldMasterChg chg="del delSldLayout">
        <pc:chgData name="MINATO FUTOSHI" userId="06ad5bc6-d166-4f18-aa03-db86dadcea3a" providerId="ADAL" clId="{245FBD08-01B5-4BD2-92C7-0F8AF208E3C3}" dt="2023-11-26T08:07:42.979" v="3888" actId="47"/>
        <pc:sldMasterMkLst>
          <pc:docMk/>
          <pc:sldMasterMk cId="468916964" sldId="2147483696"/>
        </pc:sldMasterMkLst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3319928510" sldId="2147483697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619025835" sldId="2147483698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1842715671" sldId="2147483699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1493110887" sldId="2147483700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3586952267" sldId="2147483701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2865289521" sldId="2147483702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3278100253" sldId="2147483703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2296670017" sldId="2147483704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2282334471" sldId="2147483705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2186681603" sldId="2147483706"/>
          </pc:sldLayoutMkLst>
        </pc:sldLayoutChg>
        <pc:sldLayoutChg chg="del">
          <pc:chgData name="MINATO FUTOSHI" userId="06ad5bc6-d166-4f18-aa03-db86dadcea3a" providerId="ADAL" clId="{245FBD08-01B5-4BD2-92C7-0F8AF208E3C3}" dt="2023-11-26T08:07:42.979" v="3888" actId="47"/>
          <pc:sldLayoutMkLst>
            <pc:docMk/>
            <pc:sldMasterMk cId="468916964" sldId="2147483696"/>
            <pc:sldLayoutMk cId="1638379708" sldId="214748370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C4AFE6D-3658-42C3-8359-22DB3D7F24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2EED2D1-674A-46AA-8CC8-9A291BAAC7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5BBAF1-9E89-4ECA-935D-4F07444CB9F0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4F48C73-AF6C-4DE2-9051-52D12F4713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615B15-0120-4514-B408-B220C73027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30CBA9-C388-4D78-8839-AC0F955EAB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6703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A15A234-0763-4355-863A-98B06E0D9451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ABBA895-4596-4784-9592-BF871F6103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1918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原子核ダブルフォノン励起の集団運動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664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599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C71C-BE7E-1651-635D-70935F67A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2F94FB-C636-89C1-0FB5-3F0D314DC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889625-5E65-F61B-671D-B9513C02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54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744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423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71BD54-7435-7508-9531-3A14F326B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99B8529-8174-0469-27F6-BF1003FDD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2A6D41-E6A4-6155-3E40-4B0285B5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7D49-1F0A-4572-BC78-495B67FBAFA6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0711A5-4F04-1844-7E52-B7AA961E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6F762D-3C67-923A-BD29-EE70E525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8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57820-F532-5F15-C46A-5965CE0A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0558372-807E-4F06-4332-EF62C4D7D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FF52A1-2083-9DF0-8FA8-60C75223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7A52-7540-415B-B351-728BD4B43C94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565927-E24A-F5E7-473D-7B856DF0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E2F17D-2AAA-83F0-7641-57D46EA5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8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139BBD8-F8C4-3E78-B415-473A7B00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0BFB78F-B5FE-53DF-8E53-B62CFE392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E62A9F-36CF-D125-9CBE-C6C4FE044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EBEF2-C70F-4DCC-85D5-D6718844838D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EA046F-7E0E-2303-C4CC-D504C45E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1E1ED2-8CE2-32F6-F277-874A20D1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0E6892-34DF-F9DE-071F-17B0EC1C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038BFE-1BCF-08F6-C581-AD6333400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CA4A0E-8ADF-E1C5-22AE-12D046BA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1058-C646-46A7-A781-A6C61400E84B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912FAE-D4FE-CB09-F186-9ADFC5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04349A-C1DA-3A12-5305-3DEBD0B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1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4B1CC9-7343-F34D-CD26-4F18DE86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7EFF62-7D22-095C-2F57-2E992B3D9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AEBB35-E644-16CD-5E9D-810B9069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126A4-B940-4D92-87D3-181ED9B9550C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8A67D9-E2C9-C142-31E6-8A728348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18A4A7-96F4-93DE-E693-E37DC6CC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4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C0DC35-C506-F7FF-9164-025667D9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486229-6295-8B13-5EB7-60D353B9C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7AD496-66E6-330A-7B18-14E88E79A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643170-2C7B-E883-DA04-1F550E11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E1FB-9818-4815-A6FD-F37B7E11B94B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09AA804-CF3A-AF9B-C286-1AC2ED71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3A6369-DF8A-E68D-5524-E1543AD5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5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2A5B2-430D-3A5C-7AA5-9FBFC64B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477CF9D-EB81-8C06-7196-10EA177D2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0B71C7-EE39-E048-5898-4AA3D7BEB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F0B3916-663F-1291-494D-6ACCA5CE7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72FB265-3D9F-FEB9-18AF-3E00CAD0C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2B480A7-2678-E635-51ED-515F7986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302C-C359-4689-9541-640130869E3C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3924DA7-11F9-481F-7F44-74F3CD5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37DF9B1-9CB4-39DE-8A78-E3D6AEBF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3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A1FBA-A5E0-7DBC-4249-BEC8A0C0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FFBA38D-5AD3-9B05-52B0-A097D78D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B232-379C-4540-85CB-C2DA239C1230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B84A268-18EB-99BE-C62D-C9C4457E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C693A5-8FDA-C4FF-28F0-37CBF8B2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9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D040291-C24E-E50E-B949-BC6C9A12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B901-746C-4821-AAC8-94DBC65E61E3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AE429F-620B-6886-D3E1-380738E2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E9CBCA-9E20-02A6-3C25-4D5B68E5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3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145D93-4927-698B-7131-FE598A1B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E2E8C2-DE94-3F5E-EB0F-3381974C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7F74EC8-6613-692E-DAF7-302D1DC7C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9CC6A0-E5F6-756C-266A-6BAEF41F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75BA-9F3C-4C4C-8618-45D66A62FB61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6FBBF3-1738-EDD1-654B-2EC7080F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F44677-7DF1-EE48-C5C9-96666006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0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B29479-BDB9-BB7F-B5CF-F53274BE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F3F0799-7201-48F0-B12B-CE31C5CA7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24B7A9-ACA9-04E0-6157-F69044975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A19F20B-6B6F-9BF2-52ED-1FBBF602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0FAC-2684-4144-86DF-290721FF0A4B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9A8CC0F-8B13-7A17-C5CA-0DE337D7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67A7EF-81B5-EB58-5B2D-7A81F950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6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58021D0-4B3E-9D0A-74BE-DD5257B59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5087A5-AD11-C14A-B402-B2EC899F2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7D71BA-88BC-3081-F8DE-37597E6B9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5B01D-D51B-42E5-A78B-DBDA3F87A3A7}" type="datetime1">
              <a:rPr lang="en-US" altLang="ja-JP" smtClean="0"/>
              <a:t>7/8/24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73FD1F-8580-8EEB-75BB-4CA3D0B48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ja-JP" altLang="en-US"/>
              <a:t>研究用原子炉を用いた素粒子原子核物理学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D1141F-FFB9-6694-913F-831201A0F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5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3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gif"/><Relationship Id="rId7" Type="http://schemas.openxmlformats.org/officeDocument/2006/relationships/image" Target="../media/image10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2.jpeg"/><Relationship Id="rId7" Type="http://schemas.openxmlformats.org/officeDocument/2006/relationships/image" Target="../media/image11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F96CFF-69CA-9D38-D653-C75103939884}"/>
              </a:ext>
            </a:extLst>
          </p:cNvPr>
          <p:cNvSpPr txBox="1"/>
          <p:nvPr/>
        </p:nvSpPr>
        <p:spPr>
          <a:xfrm>
            <a:off x="850900" y="276579"/>
            <a:ext cx="9681633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Transitions To Door-way States And Nuclear Responses Against 2-body External Fields</a:t>
            </a:r>
            <a:endParaRPr lang="ja-JP" altLang="en-US" sz="3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79A8BB-F3B8-1C19-B62B-C254ED8DDF03}"/>
              </a:ext>
            </a:extLst>
          </p:cNvPr>
          <p:cNvSpPr txBox="1"/>
          <p:nvPr/>
        </p:nvSpPr>
        <p:spPr>
          <a:xfrm>
            <a:off x="4404429" y="6365833"/>
            <a:ext cx="212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July 8, 2024@IAEA</a:t>
            </a:r>
            <a:endParaRPr lang="ja-JP" altLang="en-US" dirty="0">
              <a:latin typeface="Times New Roman" panose="02020603050405020304" pitchFamily="18" charset="0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3AB97E-B45C-008C-7EB0-489F3CE76791}"/>
              </a:ext>
            </a:extLst>
          </p:cNvPr>
          <p:cNvSpPr txBox="1"/>
          <p:nvPr/>
        </p:nvSpPr>
        <p:spPr>
          <a:xfrm>
            <a:off x="4318818" y="1747134"/>
            <a:ext cx="3248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Futoshi Minato</a:t>
            </a:r>
          </a:p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Kyushu University</a:t>
            </a:r>
            <a:endParaRPr lang="ja-JP" altLang="en-US" sz="2800" baseline="30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6539E8-7795-2551-F876-BDA6100E1ACB}"/>
              </a:ext>
            </a:extLst>
          </p:cNvPr>
          <p:cNvSpPr txBox="1"/>
          <p:nvPr/>
        </p:nvSpPr>
        <p:spPr>
          <a:xfrm>
            <a:off x="888912" y="5719502"/>
            <a:ext cx="1010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This work was supported by JSPS KAKENHI Grant Numbers JP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Helvetica Neue"/>
              </a:rPr>
              <a:t>23K03426 </a:t>
            </a:r>
            <a:r>
              <a:rPr lang="en-US" altLang="ja-JP" b="0" i="0">
                <a:solidFill>
                  <a:srgbClr val="333333"/>
                </a:solidFill>
                <a:effectLst/>
                <a:latin typeface="Helvetica Neue"/>
              </a:rPr>
              <a:t>and JP24</a:t>
            </a:r>
            <a:r>
              <a:rPr lang="en-US" altLang="ja-JP">
                <a:solidFill>
                  <a:srgbClr val="333333"/>
                </a:solidFill>
                <a:latin typeface="Helvetica Neue"/>
              </a:rPr>
              <a:t>K00647.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89BCA-727B-36B9-B67B-A83482CE52CA}"/>
              </a:ext>
            </a:extLst>
          </p:cNvPr>
          <p:cNvSpPr txBox="1"/>
          <p:nvPr/>
        </p:nvSpPr>
        <p:spPr>
          <a:xfrm>
            <a:off x="2161976" y="3588843"/>
            <a:ext cx="75616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Both"/>
            </a:pPr>
            <a:r>
              <a:rPr lang="en-US" altLang="ja-JP" sz="2800">
                <a:latin typeface="Yu Gothic UI" panose="020B0500000000000000" pitchFamily="50" charset="-128"/>
                <a:ea typeface="Yu Gothic UI" panose="020B0500000000000000" pitchFamily="50" charset="-128"/>
              </a:rPr>
              <a:t>Introduction </a:t>
            </a:r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of Particle Emission</a:t>
            </a:r>
          </a:p>
          <a:p>
            <a:pPr marL="514350" indent="-514350">
              <a:buAutoNum type="arabicParenBoth"/>
            </a:pPr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Nuclear </a:t>
            </a:r>
            <a:r>
              <a:rPr lang="en-US" altLang="ja-JP" sz="2800">
                <a:latin typeface="Yu Gothic UI" panose="020B0500000000000000" pitchFamily="50" charset="-128"/>
                <a:ea typeface="Yu Gothic UI" panose="020B0500000000000000" pitchFamily="50" charset="-128"/>
              </a:rPr>
              <a:t>Collective Motions</a:t>
            </a:r>
            <a:endParaRPr lang="en-US" altLang="ja-JP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marL="514350" indent="-514350">
              <a:buAutoNum type="arabicParenBoth"/>
            </a:pPr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Nuclear Response to 2-body External Fields</a:t>
            </a:r>
          </a:p>
          <a:p>
            <a:pPr marL="514350" indent="-514350">
              <a:buAutoNum type="arabicParenBoth"/>
            </a:pPr>
            <a:r>
              <a:rPr lang="en-US" altLang="ja-JP" sz="2800">
                <a:latin typeface="Yu Gothic UI" panose="020B0500000000000000" pitchFamily="50" charset="-128"/>
                <a:ea typeface="Yu Gothic UI" panose="020B0500000000000000" pitchFamily="50" charset="-128"/>
              </a:rPr>
              <a:t>Summary and Perspectives</a:t>
            </a:r>
            <a:endParaRPr lang="en-US" altLang="ja-JP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50743-5413-1727-9156-2F53FD73EC9F}"/>
              </a:ext>
            </a:extLst>
          </p:cNvPr>
          <p:cNvSpPr txBox="1"/>
          <p:nvPr/>
        </p:nvSpPr>
        <p:spPr>
          <a:xfrm>
            <a:off x="2293305" y="2924918"/>
            <a:ext cx="269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JP" sz="400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488208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22092EE-9D8C-9814-1E1D-4D6B187B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28" y="1859200"/>
            <a:ext cx="4781274" cy="3585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94B0E-8462-1D30-59E2-A79F6196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92" y="1852178"/>
            <a:ext cx="4520564" cy="339042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7684D3B-4553-20CE-E51A-CDC0B5BBFBCF}"/>
              </a:ext>
            </a:extLst>
          </p:cNvPr>
          <p:cNvSpPr txBox="1"/>
          <p:nvPr/>
        </p:nvSpPr>
        <p:spPr>
          <a:xfrm>
            <a:off x="461396" y="47944"/>
            <a:ext cx="11107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Nuclear </a:t>
            </a:r>
            <a:r>
              <a:rPr lang="en-US" altLang="ja-JP" sz="32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Responses </a:t>
            </a:r>
            <a:r>
              <a:rPr lang="en-US" altLang="ja-JP" sz="3200" b="0" i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against External </a:t>
            </a:r>
            <a:r>
              <a:rPr lang="en-US" altLang="ja-JP" sz="32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Fields</a:t>
            </a:r>
            <a:endParaRPr lang="ja-JP" altLang="en-US" sz="3200" dirty="0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C9188EA8-316B-93EC-7795-609E3B94771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850FF-6169-4056-8077-06FFA93A536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51D46-C09B-DF9B-C18B-5977C4AC4249}"/>
              </a:ext>
            </a:extLst>
          </p:cNvPr>
          <p:cNvSpPr txBox="1"/>
          <p:nvPr/>
        </p:nvSpPr>
        <p:spPr>
          <a:xfrm>
            <a:off x="1381128" y="830461"/>
            <a:ext cx="3308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Isoscalar quadrupole resonance </a:t>
            </a:r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of</a:t>
            </a:r>
            <a:r>
              <a:rPr lang="en-US" altLang="ja-JP" sz="2400" baseline="300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16</a:t>
            </a:r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F45E5CA-A4A4-FFF3-6282-6CFA6281FCCA}"/>
                  </a:ext>
                </a:extLst>
              </p:cNvPr>
              <p:cNvSpPr txBox="1"/>
              <p:nvPr/>
            </p:nvSpPr>
            <p:spPr>
              <a:xfrm>
                <a:off x="7865992" y="1479671"/>
                <a:ext cx="2014538" cy="473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F45E5CA-A4A4-FFF3-6282-6CFA6281F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992" y="1479671"/>
                <a:ext cx="2014538" cy="473143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AC30EE-A2C2-830B-77CB-EB41ED8D2001}"/>
              </a:ext>
            </a:extLst>
          </p:cNvPr>
          <p:cNvSpPr txBox="1"/>
          <p:nvPr/>
        </p:nvSpPr>
        <p:spPr>
          <a:xfrm>
            <a:off x="7328345" y="924527"/>
            <a:ext cx="350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u="sng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Collective Oscillation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067B32-2CAD-8B1C-E2A5-09D0930B2F87}"/>
              </a:ext>
            </a:extLst>
          </p:cNvPr>
          <p:cNvSpPr txBox="1"/>
          <p:nvPr/>
        </p:nvSpPr>
        <p:spPr>
          <a:xfrm>
            <a:off x="1574650" y="5573959"/>
            <a:ext cx="861271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1p1h states in a wide energy region contribute Resonances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52E8969-4636-3810-F057-A485CB672117}"/>
              </a:ext>
            </a:extLst>
          </p:cNvPr>
          <p:cNvSpPr/>
          <p:nvPr/>
        </p:nvSpPr>
        <p:spPr>
          <a:xfrm>
            <a:off x="5322087" y="3325676"/>
            <a:ext cx="760149" cy="284332"/>
          </a:xfrm>
          <a:prstGeom prst="rightArrow">
            <a:avLst>
              <a:gd name="adj1" fmla="val 13649"/>
              <a:gd name="adj2" fmla="val 543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DDA5FC1-92C3-C006-A286-4B1A90D55854}"/>
              </a:ext>
            </a:extLst>
          </p:cNvPr>
          <p:cNvSpPr txBox="1"/>
          <p:nvPr/>
        </p:nvSpPr>
        <p:spPr>
          <a:xfrm>
            <a:off x="49096" y="6365961"/>
            <a:ext cx="3697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SkM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* interaction]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604AC48-5F28-DB5E-627B-7D7672A1EB4D}"/>
              </a:ext>
            </a:extLst>
          </p:cNvPr>
          <p:cNvCxnSpPr>
            <a:cxnSpLocks/>
          </p:cNvCxnSpPr>
          <p:nvPr/>
        </p:nvCxnSpPr>
        <p:spPr>
          <a:xfrm flipH="1" flipV="1">
            <a:off x="9082415" y="3467842"/>
            <a:ext cx="798115" cy="448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F1E92D1-4E65-8555-C461-D4D32DA65C93}"/>
              </a:ext>
            </a:extLst>
          </p:cNvPr>
          <p:cNvSpPr txBox="1"/>
          <p:nvPr/>
        </p:nvSpPr>
        <p:spPr>
          <a:xfrm>
            <a:off x="9082415" y="400303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1p1/2–&gt;2f5/2</a:t>
            </a:r>
            <a:endParaRPr lang="en-JP"/>
          </a:p>
        </p:txBody>
      </p:sp>
      <p:sp>
        <p:nvSpPr>
          <p:cNvPr id="4" name="テキスト ボックス 62">
            <a:extLst>
              <a:ext uri="{FF2B5EF4-FFF2-40B4-BE49-F238E27FC236}">
                <a16:creationId xmlns:a16="http://schemas.microsoft.com/office/drawing/2014/main" id="{14772CD2-8E55-D63C-AB94-D0F9EFB074D4}"/>
              </a:ext>
            </a:extLst>
          </p:cNvPr>
          <p:cNvSpPr txBox="1"/>
          <p:nvPr/>
        </p:nvSpPr>
        <p:spPr>
          <a:xfrm>
            <a:off x="2813515" y="2396599"/>
            <a:ext cx="218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GQR@19.00 MeV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A792A11-E948-812F-FC6E-CE56FB1BEB7B}"/>
              </a:ext>
            </a:extLst>
          </p:cNvPr>
          <p:cNvCxnSpPr>
            <a:cxnSpLocks/>
          </p:cNvCxnSpPr>
          <p:nvPr/>
        </p:nvCxnSpPr>
        <p:spPr>
          <a:xfrm>
            <a:off x="7328345" y="2543521"/>
            <a:ext cx="1536506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CCA48-D4F5-8FF9-5DA1-B659923B3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BF5506-EC9D-9C68-1C15-F6FEFAD8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4041AE-C6D2-7B50-83A2-B9E94BD44B17}"/>
              </a:ext>
            </a:extLst>
          </p:cNvPr>
          <p:cNvSpPr txBox="1"/>
          <p:nvPr/>
        </p:nvSpPr>
        <p:spPr>
          <a:xfrm>
            <a:off x="3611513" y="3882956"/>
            <a:ext cx="3932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lang="en-US" altLang="ja-JP" sz="2800" b="0" i="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-particle </a:t>
            </a:r>
            <a:r>
              <a:rPr lang="en-US" altLang="ja-JP" sz="280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lang="en-US" altLang="ja-JP" sz="2800" b="0" i="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-hole (2p2h)</a:t>
            </a:r>
            <a:endParaRPr lang="ja-JP" altLang="en-US" sz="2800" u="sng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DF3779-8930-FFEC-9D0E-D36881DDCC5E}"/>
              </a:ext>
            </a:extLst>
          </p:cNvPr>
          <p:cNvSpPr txBox="1"/>
          <p:nvPr/>
        </p:nvSpPr>
        <p:spPr>
          <a:xfrm>
            <a:off x="385362" y="108328"/>
            <a:ext cx="10419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Extend to 2p2h States</a:t>
            </a:r>
            <a:endParaRPr lang="ja-JP" altLang="en-US" sz="36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A3E9AB-097D-D14E-9E62-FE8B158D00BD}"/>
              </a:ext>
            </a:extLst>
          </p:cNvPr>
          <p:cNvSpPr txBox="1"/>
          <p:nvPr/>
        </p:nvSpPr>
        <p:spPr>
          <a:xfrm>
            <a:off x="3579224" y="1614294"/>
            <a:ext cx="3993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0" i="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1-particle 1-hole (1p1h)</a:t>
            </a:r>
            <a:endParaRPr lang="ja-JP" altLang="en-US" sz="2800" u="sng" dirty="0"/>
          </a:p>
        </p:txBody>
      </p:sp>
      <p:sp>
        <p:nvSpPr>
          <p:cNvPr id="9" name="矢印: 右カーブ 8">
            <a:extLst>
              <a:ext uri="{FF2B5EF4-FFF2-40B4-BE49-F238E27FC236}">
                <a16:creationId xmlns:a16="http://schemas.microsoft.com/office/drawing/2014/main" id="{E900537D-B2E6-985A-EB5E-58DBE8075A2B}"/>
              </a:ext>
            </a:extLst>
          </p:cNvPr>
          <p:cNvSpPr/>
          <p:nvPr/>
        </p:nvSpPr>
        <p:spPr>
          <a:xfrm>
            <a:off x="3007025" y="1802929"/>
            <a:ext cx="499974" cy="215928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矢印: 右カーブ 20">
            <a:extLst>
              <a:ext uri="{FF2B5EF4-FFF2-40B4-BE49-F238E27FC236}">
                <a16:creationId xmlns:a16="http://schemas.microsoft.com/office/drawing/2014/main" id="{60AF9240-252E-0B5C-1A1C-AB5042253D37}"/>
              </a:ext>
            </a:extLst>
          </p:cNvPr>
          <p:cNvSpPr/>
          <p:nvPr/>
        </p:nvSpPr>
        <p:spPr>
          <a:xfrm>
            <a:off x="3015320" y="4236433"/>
            <a:ext cx="499973" cy="221123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39CB324-8726-7931-3839-B9D3DA6E09ED}"/>
              </a:ext>
            </a:extLst>
          </p:cNvPr>
          <p:cNvSpPr txBox="1"/>
          <p:nvPr/>
        </p:nvSpPr>
        <p:spPr>
          <a:xfrm>
            <a:off x="7120240" y="6058151"/>
            <a:ext cx="189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High Energy</a:t>
            </a:r>
            <a:endParaRPr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62F083C-0E17-A886-1081-9B2610AC8173}"/>
              </a:ext>
            </a:extLst>
          </p:cNvPr>
          <p:cNvSpPr txBox="1"/>
          <p:nvPr/>
        </p:nvSpPr>
        <p:spPr>
          <a:xfrm>
            <a:off x="7082377" y="926323"/>
            <a:ext cx="189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Low Energy</a:t>
            </a:r>
            <a:endParaRPr lang="ja-JP" altLang="en-US" sz="2400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64358E9F-C8AC-E7AC-1B92-C7C99ECB20FA}"/>
              </a:ext>
            </a:extLst>
          </p:cNvPr>
          <p:cNvSpPr/>
          <p:nvPr/>
        </p:nvSpPr>
        <p:spPr>
          <a:xfrm rot="5400000">
            <a:off x="5728952" y="3481777"/>
            <a:ext cx="4525655" cy="484632"/>
          </a:xfrm>
          <a:prstGeom prst="rightArrow">
            <a:avLst>
              <a:gd name="adj1" fmla="val 25500"/>
              <a:gd name="adj2" fmla="val 50000"/>
            </a:avLst>
          </a:prstGeom>
          <a:gradFill flip="none" rotWithShape="1">
            <a:gsLst>
              <a:gs pos="100000">
                <a:srgbClr val="FF0000"/>
              </a:gs>
              <a:gs pos="19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5FC8705-B7CA-BE24-7CAB-20DEB8D74F36}"/>
              </a:ext>
            </a:extLst>
          </p:cNvPr>
          <p:cNvGrpSpPr>
            <a:grpSpLocks noChangeAspect="1"/>
          </p:cNvGrpSpPr>
          <p:nvPr/>
        </p:nvGrpSpPr>
        <p:grpSpPr>
          <a:xfrm>
            <a:off x="3942268" y="4458021"/>
            <a:ext cx="1273404" cy="1240681"/>
            <a:chOff x="-154713" y="1044015"/>
            <a:chExt cx="1704369" cy="1660572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E542C3F2-41FC-A132-FFE3-3648FC19BFAB}"/>
                </a:ext>
              </a:extLst>
            </p:cNvPr>
            <p:cNvGrpSpPr/>
            <p:nvPr/>
          </p:nvGrpSpPr>
          <p:grpSpPr>
            <a:xfrm>
              <a:off x="-154713" y="1192573"/>
              <a:ext cx="1704369" cy="1512014"/>
              <a:chOff x="755662" y="1031091"/>
              <a:chExt cx="1704369" cy="1512014"/>
            </a:xfrm>
          </p:grpSpPr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43FBE7D3-2EEB-6C8D-547D-B4C205CA0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2D5CE3AF-54A4-E567-B4F8-51AABB9D7C7A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2484388A-AF72-D41C-2736-70B975E4B8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763088CA-EBB2-BD57-71D6-5C8243073AB9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32644B2C-0002-A90E-85A4-670E7A6C6F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ECDDDC91-6682-E3C1-8038-7960E63B1203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A649250E-9F32-FBE8-0664-EA7B0BEFB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5E9EFD35-302B-CD01-446A-53B2305DED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28F1863A-EBD8-7369-90B8-5C4B5C8BEA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9739580C-9212-893F-0EE7-7A0879BC2A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045F293D-909A-BBC8-0E5E-70966858A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72AA7589-608E-21A9-5C91-EDD21A9AB6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E753D4C5-A9D6-91B3-0E55-41128A727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75713241-EEB6-C046-FF3F-DC2D96226C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AA139E9E-E75F-11A7-BBCA-A9EA965FC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0" name="楕円 49">
                <a:extLst>
                  <a:ext uri="{FF2B5EF4-FFF2-40B4-BE49-F238E27FC236}">
                    <a16:creationId xmlns:a16="http://schemas.microsoft.com/office/drawing/2014/main" id="{967F0CD4-D41D-281C-2DE5-AA121B3B01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6E5EB8B6-2A59-7359-E3C4-E3F836A272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楕円 51">
                <a:extLst>
                  <a:ext uri="{FF2B5EF4-FFF2-40B4-BE49-F238E27FC236}">
                    <a16:creationId xmlns:a16="http://schemas.microsoft.com/office/drawing/2014/main" id="{6B8CD3BB-0BED-F082-8A95-2E4465C9B4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065F7810-1749-8203-1A3B-0F5CFD85D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58E1288E-0FBD-95EF-AEBA-276E35DB6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2743CE8D-9DFC-C9F9-2E62-FD33F6DAD9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59095" y="1031091"/>
                <a:ext cx="132941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4925D941-7B51-3A64-E37A-C23CBC3696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604" y="1774935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C16F5C4E-3973-AC57-9AA0-059BF34C1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64" y="178056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A9EE1E3F-7882-C063-5BF1-7EE8E43DC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159" y="104401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C75FE5C4-E9F4-3DC4-79C4-427D48A3B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048" y="1771253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02D0F629-1F64-B52A-DC27-BDACBCA3D349}"/>
              </a:ext>
            </a:extLst>
          </p:cNvPr>
          <p:cNvGrpSpPr/>
          <p:nvPr/>
        </p:nvGrpSpPr>
        <p:grpSpPr>
          <a:xfrm>
            <a:off x="5707847" y="4373109"/>
            <a:ext cx="1273404" cy="1326216"/>
            <a:chOff x="3213381" y="3077291"/>
            <a:chExt cx="1273404" cy="1326216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B0B5E9CF-7F9F-F540-8D39-A86541DC4D97}"/>
                </a:ext>
              </a:extLst>
            </p:cNvPr>
            <p:cNvGrpSpPr/>
            <p:nvPr/>
          </p:nvGrpSpPr>
          <p:grpSpPr>
            <a:xfrm>
              <a:off x="3213381" y="3077291"/>
              <a:ext cx="1273404" cy="1326216"/>
              <a:chOff x="755662" y="768049"/>
              <a:chExt cx="1704369" cy="1775056"/>
            </a:xfrm>
          </p:grpSpPr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id="{C728D700-91D0-236D-EE1A-B43B2D79E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139B1A30-60A5-E8D0-33E2-41482CD65F8C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BDE27C79-4EA7-F162-B41A-3693EF6F49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A3516AAB-1143-B130-6EF1-46F30C370D7A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A53CAF60-F9F2-F191-BDCD-BDE39C813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2BB52892-76E9-FCBA-BBCA-776693B150F2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B5BBF363-CD86-AB93-B552-869E94BFF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>
                <a:extLst>
                  <a:ext uri="{FF2B5EF4-FFF2-40B4-BE49-F238E27FC236}">
                    <a16:creationId xmlns:a16="http://schemas.microsoft.com/office/drawing/2014/main" id="{5655D056-7E33-0208-8D4F-7CA11B7CD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F8BC0781-1A19-FC58-222B-E6D732ABA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>
                <a:extLst>
                  <a:ext uri="{FF2B5EF4-FFF2-40B4-BE49-F238E27FC236}">
                    <a16:creationId xmlns:a16="http://schemas.microsoft.com/office/drawing/2014/main" id="{1B0E6AC3-D14D-5E45-9A73-32F1FDB6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C315171F-2CA6-531C-32B0-C2341B0EF5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9" name="楕円 78">
                <a:extLst>
                  <a:ext uri="{FF2B5EF4-FFF2-40B4-BE49-F238E27FC236}">
                    <a16:creationId xmlns:a16="http://schemas.microsoft.com/office/drawing/2014/main" id="{C1584CB6-80EB-C264-6B7D-03D1877446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0" name="楕円 79">
                <a:extLst>
                  <a:ext uri="{FF2B5EF4-FFF2-40B4-BE49-F238E27FC236}">
                    <a16:creationId xmlns:a16="http://schemas.microsoft.com/office/drawing/2014/main" id="{20254245-CD59-14F0-22F2-F17BBCA5C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1" name="楕円 80">
                <a:extLst>
                  <a:ext uri="{FF2B5EF4-FFF2-40B4-BE49-F238E27FC236}">
                    <a16:creationId xmlns:a16="http://schemas.microsoft.com/office/drawing/2014/main" id="{14C1B7E2-E9A5-CAFF-EBED-F1F7AEB78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2" name="楕円 81">
                <a:extLst>
                  <a:ext uri="{FF2B5EF4-FFF2-40B4-BE49-F238E27FC236}">
                    <a16:creationId xmlns:a16="http://schemas.microsoft.com/office/drawing/2014/main" id="{24BBDAA4-9B58-FE7A-2C21-16C37D8CC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3" name="楕円 82">
                <a:extLst>
                  <a:ext uri="{FF2B5EF4-FFF2-40B4-BE49-F238E27FC236}">
                    <a16:creationId xmlns:a16="http://schemas.microsoft.com/office/drawing/2014/main" id="{3FC5664B-0F49-1750-8DA7-8C23A6DCD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4" name="楕円 83">
                <a:extLst>
                  <a:ext uri="{FF2B5EF4-FFF2-40B4-BE49-F238E27FC236}">
                    <a16:creationId xmlns:a16="http://schemas.microsoft.com/office/drawing/2014/main" id="{2573AE04-7063-25BC-1240-6AA03DCB40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5" name="楕円 84">
                <a:extLst>
                  <a:ext uri="{FF2B5EF4-FFF2-40B4-BE49-F238E27FC236}">
                    <a16:creationId xmlns:a16="http://schemas.microsoft.com/office/drawing/2014/main" id="{DA6D9A28-0C6F-4DDD-CF5A-EF40C1B81F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6" name="楕円 85">
                <a:extLst>
                  <a:ext uri="{FF2B5EF4-FFF2-40B4-BE49-F238E27FC236}">
                    <a16:creationId xmlns:a16="http://schemas.microsoft.com/office/drawing/2014/main" id="{1C212893-1DE1-5626-E9D4-B7F1508161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9167" y="768049"/>
                <a:ext cx="132941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22111042-77F9-93B3-E45A-46A1044E4B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楕円 87">
                <a:extLst>
                  <a:ext uri="{FF2B5EF4-FFF2-40B4-BE49-F238E27FC236}">
                    <a16:creationId xmlns:a16="http://schemas.microsoft.com/office/drawing/2014/main" id="{28993EA5-9713-D42B-4FED-58EC5CB26A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604255"/>
                <a:ext cx="132941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EAD0DBE7-EA28-1AC0-ACB2-37F2D25728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6293" y="3704164"/>
              <a:ext cx="99326" cy="993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3C7042FF-E1A3-9C87-C519-17BC97932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12" y="3394643"/>
              <a:ext cx="99326" cy="9932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楕円 65">
              <a:extLst>
                <a:ext uri="{FF2B5EF4-FFF2-40B4-BE49-F238E27FC236}">
                  <a16:creationId xmlns:a16="http://schemas.microsoft.com/office/drawing/2014/main" id="{8AA748C1-9F7A-B2A5-62F1-9DF9BF9F5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56141" y="3701172"/>
              <a:ext cx="99326" cy="99326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楕円 66">
              <a:extLst>
                <a:ext uri="{FF2B5EF4-FFF2-40B4-BE49-F238E27FC236}">
                  <a16:creationId xmlns:a16="http://schemas.microsoft.com/office/drawing/2014/main" id="{BC96C780-1CDE-9E1E-FB30-58592E7444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4559" y="3701413"/>
              <a:ext cx="99326" cy="993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D404B1-AC2B-7DCE-C75E-A2E871EB8C50}"/>
              </a:ext>
            </a:extLst>
          </p:cNvPr>
          <p:cNvGrpSpPr>
            <a:grpSpLocks noChangeAspect="1"/>
          </p:cNvGrpSpPr>
          <p:nvPr/>
        </p:nvGrpSpPr>
        <p:grpSpPr>
          <a:xfrm>
            <a:off x="3970655" y="2330626"/>
            <a:ext cx="1273404" cy="1240681"/>
            <a:chOff x="-154713" y="1044015"/>
            <a:chExt cx="1704369" cy="166057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F499520-296A-4932-456B-5BD65B65616C}"/>
                </a:ext>
              </a:extLst>
            </p:cNvPr>
            <p:cNvGrpSpPr/>
            <p:nvPr/>
          </p:nvGrpSpPr>
          <p:grpSpPr>
            <a:xfrm>
              <a:off x="-154713" y="1203551"/>
              <a:ext cx="1704369" cy="1501036"/>
              <a:chOff x="755662" y="1042069"/>
              <a:chExt cx="1704369" cy="1501036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CD53D075-2654-D471-496F-364CD4588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2B8B9F85-75A3-D739-7536-BF5A0178D118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1C7359B7-434B-27DD-53FD-FCAE008A27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AFE77820-033B-22E3-7626-6D357A43FB6F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9226CBFD-1B9A-D7F7-8574-B94B255F6A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B2746108-0BEF-A0F2-72DB-FEB9CEE64F77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86409A08-582A-9A45-2867-32E003577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ED625DF0-03CC-6311-9A54-7509BDE1A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4FCBBA33-CBDA-C97A-C424-9804BEBA9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D91DFD4F-BC89-3AC7-497B-17675A206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9D672E45-1A8A-8F26-1472-FAFD6B76EB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CF3B29C0-577B-1630-1F25-1B4A85C5CB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954AF411-B30D-9208-F31A-CA0124661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0" name="楕円 89">
                <a:extLst>
                  <a:ext uri="{FF2B5EF4-FFF2-40B4-BE49-F238E27FC236}">
                    <a16:creationId xmlns:a16="http://schemas.microsoft.com/office/drawing/2014/main" id="{E950025C-F47C-D240-7D1F-9F8E08839B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1" name="楕円 90">
                <a:extLst>
                  <a:ext uri="{FF2B5EF4-FFF2-40B4-BE49-F238E27FC236}">
                    <a16:creationId xmlns:a16="http://schemas.microsoft.com/office/drawing/2014/main" id="{547E68E7-A505-7836-8B1F-C9D1B2087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2" name="楕円 91">
                <a:extLst>
                  <a:ext uri="{FF2B5EF4-FFF2-40B4-BE49-F238E27FC236}">
                    <a16:creationId xmlns:a16="http://schemas.microsoft.com/office/drawing/2014/main" id="{227831CF-DDCF-BA91-172E-82459F2EF8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3" name="楕円 92">
                <a:extLst>
                  <a:ext uri="{FF2B5EF4-FFF2-40B4-BE49-F238E27FC236}">
                    <a16:creationId xmlns:a16="http://schemas.microsoft.com/office/drawing/2014/main" id="{7A8A63E6-E3C7-AE35-5974-672B3E328A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楕円 93">
                <a:extLst>
                  <a:ext uri="{FF2B5EF4-FFF2-40B4-BE49-F238E27FC236}">
                    <a16:creationId xmlns:a16="http://schemas.microsoft.com/office/drawing/2014/main" id="{63AC2344-E8C1-A07D-017E-E1BC667A0B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5" name="楕円 94">
                <a:extLst>
                  <a:ext uri="{FF2B5EF4-FFF2-40B4-BE49-F238E27FC236}">
                    <a16:creationId xmlns:a16="http://schemas.microsoft.com/office/drawing/2014/main" id="{DEDCE9F7-C4F7-6D24-3D2C-809A744F8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96" name="直線コネクタ 95">
                <a:extLst>
                  <a:ext uri="{FF2B5EF4-FFF2-40B4-BE49-F238E27FC236}">
                    <a16:creationId xmlns:a16="http://schemas.microsoft.com/office/drawing/2014/main" id="{4EB4FF61-ACF4-5C27-0D5B-9C9DADAA3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楕円 96">
                <a:extLst>
                  <a:ext uri="{FF2B5EF4-FFF2-40B4-BE49-F238E27FC236}">
                    <a16:creationId xmlns:a16="http://schemas.microsoft.com/office/drawing/2014/main" id="{F1FEFD98-912A-E227-4BCB-CD473BE3A9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83737" y="1630708"/>
                <a:ext cx="132941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1FD63559-E855-ACFC-3FA6-019B93B9B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64" y="178056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6A2A149A-9C28-B3E1-BDB5-B12E93EC1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159" y="104401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7DB6CB6E-EAAE-FE5D-28F8-C4BC12F31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048" y="1771253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971FAF83-6AA1-08DD-6A1F-E9287CCD8860}"/>
              </a:ext>
            </a:extLst>
          </p:cNvPr>
          <p:cNvGrpSpPr/>
          <p:nvPr/>
        </p:nvGrpSpPr>
        <p:grpSpPr>
          <a:xfrm>
            <a:off x="5736234" y="2245714"/>
            <a:ext cx="1273404" cy="1326216"/>
            <a:chOff x="3213381" y="3077291"/>
            <a:chExt cx="1273404" cy="1326216"/>
          </a:xfrm>
        </p:grpSpPr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C573B879-8D2E-7DEF-3A20-384FDCEFB413}"/>
                </a:ext>
              </a:extLst>
            </p:cNvPr>
            <p:cNvGrpSpPr/>
            <p:nvPr/>
          </p:nvGrpSpPr>
          <p:grpSpPr>
            <a:xfrm>
              <a:off x="3213381" y="3077291"/>
              <a:ext cx="1273404" cy="1326216"/>
              <a:chOff x="755662" y="768049"/>
              <a:chExt cx="1704369" cy="1775056"/>
            </a:xfrm>
          </p:grpSpPr>
          <p:cxnSp>
            <p:nvCxnSpPr>
              <p:cNvPr id="104" name="直線コネクタ 103">
                <a:extLst>
                  <a:ext uri="{FF2B5EF4-FFF2-40B4-BE49-F238E27FC236}">
                    <a16:creationId xmlns:a16="http://schemas.microsoft.com/office/drawing/2014/main" id="{6BD253B7-2536-E98F-07EC-3DDDBC57E4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コネクタ 104">
                <a:extLst>
                  <a:ext uri="{FF2B5EF4-FFF2-40B4-BE49-F238E27FC236}">
                    <a16:creationId xmlns:a16="http://schemas.microsoft.com/office/drawing/2014/main" id="{B065B4F4-AE5B-26B1-5564-41CE7836BED4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コネクタ 105">
                <a:extLst>
                  <a:ext uri="{FF2B5EF4-FFF2-40B4-BE49-F238E27FC236}">
                    <a16:creationId xmlns:a16="http://schemas.microsoft.com/office/drawing/2014/main" id="{6C5CE0DA-0AFE-D0ED-224B-D06BEC387B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コネクタ 106">
                <a:extLst>
                  <a:ext uri="{FF2B5EF4-FFF2-40B4-BE49-F238E27FC236}">
                    <a16:creationId xmlns:a16="http://schemas.microsoft.com/office/drawing/2014/main" id="{F56CB514-A274-E49A-B813-C8B8343E36AE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コネクタ 107">
                <a:extLst>
                  <a:ext uri="{FF2B5EF4-FFF2-40B4-BE49-F238E27FC236}">
                    <a16:creationId xmlns:a16="http://schemas.microsoft.com/office/drawing/2014/main" id="{AD70C3CE-B39D-159E-F698-84B9117B7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コネクタ 108">
                <a:extLst>
                  <a:ext uri="{FF2B5EF4-FFF2-40B4-BE49-F238E27FC236}">
                    <a16:creationId xmlns:a16="http://schemas.microsoft.com/office/drawing/2014/main" id="{F04C62AF-FB83-A4BB-D2AF-BA9AE93EC5CD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0FBE6708-840F-FE3A-A2EE-948D82598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>
                <a:extLst>
                  <a:ext uri="{FF2B5EF4-FFF2-40B4-BE49-F238E27FC236}">
                    <a16:creationId xmlns:a16="http://schemas.microsoft.com/office/drawing/2014/main" id="{61952064-6E92-8C99-92CF-0EA8C4603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>
                <a:extLst>
                  <a:ext uri="{FF2B5EF4-FFF2-40B4-BE49-F238E27FC236}">
                    <a16:creationId xmlns:a16="http://schemas.microsoft.com/office/drawing/2014/main" id="{DAC38EA4-F34E-3971-7D76-039A37DF29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コネクタ 112">
                <a:extLst>
                  <a:ext uri="{FF2B5EF4-FFF2-40B4-BE49-F238E27FC236}">
                    <a16:creationId xmlns:a16="http://schemas.microsoft.com/office/drawing/2014/main" id="{31661426-970C-A3AB-D760-8A4726407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楕円 113">
                <a:extLst>
                  <a:ext uri="{FF2B5EF4-FFF2-40B4-BE49-F238E27FC236}">
                    <a16:creationId xmlns:a16="http://schemas.microsoft.com/office/drawing/2014/main" id="{54069FAA-27E1-4BE9-A886-6F97F8063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5" name="楕円 114">
                <a:extLst>
                  <a:ext uri="{FF2B5EF4-FFF2-40B4-BE49-F238E27FC236}">
                    <a16:creationId xmlns:a16="http://schemas.microsoft.com/office/drawing/2014/main" id="{94074E95-D129-623C-1183-67D7750A5B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楕円 115">
                <a:extLst>
                  <a:ext uri="{FF2B5EF4-FFF2-40B4-BE49-F238E27FC236}">
                    <a16:creationId xmlns:a16="http://schemas.microsoft.com/office/drawing/2014/main" id="{DB4F3D74-BA1A-EEF5-706E-D310E00F80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楕円 116">
                <a:extLst>
                  <a:ext uri="{FF2B5EF4-FFF2-40B4-BE49-F238E27FC236}">
                    <a16:creationId xmlns:a16="http://schemas.microsoft.com/office/drawing/2014/main" id="{B7E3CBFB-0191-1615-A80E-DC1DE88B8B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8" name="楕円 117">
                <a:extLst>
                  <a:ext uri="{FF2B5EF4-FFF2-40B4-BE49-F238E27FC236}">
                    <a16:creationId xmlns:a16="http://schemas.microsoft.com/office/drawing/2014/main" id="{290A310C-AC44-F46A-FCF3-2DC340CE8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9" name="楕円 118">
                <a:extLst>
                  <a:ext uri="{FF2B5EF4-FFF2-40B4-BE49-F238E27FC236}">
                    <a16:creationId xmlns:a16="http://schemas.microsoft.com/office/drawing/2014/main" id="{DA4C028F-3DDC-95DF-CB56-EAB28E2969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0" name="楕円 119">
                <a:extLst>
                  <a:ext uri="{FF2B5EF4-FFF2-40B4-BE49-F238E27FC236}">
                    <a16:creationId xmlns:a16="http://schemas.microsoft.com/office/drawing/2014/main" id="{B3468B7F-B856-0778-984A-4A502E1299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1" name="楕円 120">
                <a:extLst>
                  <a:ext uri="{FF2B5EF4-FFF2-40B4-BE49-F238E27FC236}">
                    <a16:creationId xmlns:a16="http://schemas.microsoft.com/office/drawing/2014/main" id="{EC584D08-9BAF-6A57-955B-5582CB5B6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2" name="楕円 121">
                <a:extLst>
                  <a:ext uri="{FF2B5EF4-FFF2-40B4-BE49-F238E27FC236}">
                    <a16:creationId xmlns:a16="http://schemas.microsoft.com/office/drawing/2014/main" id="{7C239B6E-FC54-5E21-1EB8-A6E63E71A0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9167" y="768049"/>
                <a:ext cx="132941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23" name="直線コネクタ 122">
                <a:extLst>
                  <a:ext uri="{FF2B5EF4-FFF2-40B4-BE49-F238E27FC236}">
                    <a16:creationId xmlns:a16="http://schemas.microsoft.com/office/drawing/2014/main" id="{C7F31168-7FAA-04DD-AB9B-0079DD1BD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楕円 123">
                <a:extLst>
                  <a:ext uri="{FF2B5EF4-FFF2-40B4-BE49-F238E27FC236}">
                    <a16:creationId xmlns:a16="http://schemas.microsoft.com/office/drawing/2014/main" id="{7B59F8DE-DA17-8EDA-5424-2042A6E7F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604255"/>
                <a:ext cx="132941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66AC9F8A-261D-CA10-CB2F-8B666FB7F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6293" y="3704164"/>
              <a:ext cx="99326" cy="993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F07ED191-20FB-4CE8-B344-DC4EF3083B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9275" y="3707628"/>
              <a:ext cx="99326" cy="9932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楕円 101">
              <a:extLst>
                <a:ext uri="{FF2B5EF4-FFF2-40B4-BE49-F238E27FC236}">
                  <a16:creationId xmlns:a16="http://schemas.microsoft.com/office/drawing/2014/main" id="{5FCEF07C-84F2-87AC-199E-A7C773ACB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56141" y="3701172"/>
              <a:ext cx="99326" cy="99326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756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395D-0DF9-D31D-0AD4-1947688BD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6C54CF-7E0F-AA83-AA74-3E4C5AC1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221" y="6336130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F7C412-89C5-0953-A0B6-E92DECD7134B}"/>
              </a:ext>
            </a:extLst>
          </p:cNvPr>
          <p:cNvSpPr txBox="1"/>
          <p:nvPr/>
        </p:nvSpPr>
        <p:spPr>
          <a:xfrm>
            <a:off x="1272064" y="549317"/>
            <a:ext cx="9837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ー </a:t>
            </a:r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Higher Order Correlations for Nuclear Collective Motions </a:t>
            </a:r>
            <a:r>
              <a:rPr lang="ja-JP" altLang="en-US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ー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6DFE8C64-0BBB-FCC8-6FF5-7ED0D876E971}"/>
                  </a:ext>
                </a:extLst>
              </p:cNvPr>
              <p:cNvSpPr txBox="1"/>
              <p:nvPr/>
            </p:nvSpPr>
            <p:spPr>
              <a:xfrm>
                <a:off x="1546543" y="1582131"/>
                <a:ext cx="4150151" cy="873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6DFE8C64-0BBB-FCC8-6FF5-7ED0D876E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43" y="1582131"/>
                <a:ext cx="4150151" cy="8730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DF69EF9-C96D-7A8C-BE33-F9EF69D0E0AB}"/>
                  </a:ext>
                </a:extLst>
              </p:cNvPr>
              <p:cNvSpPr txBox="1"/>
              <p:nvPr/>
            </p:nvSpPr>
            <p:spPr>
              <a:xfrm>
                <a:off x="5242511" y="1496492"/>
                <a:ext cx="6885989" cy="1041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Sup>
                            <m:sSubSup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Sup>
                            <m:sSubSup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altLang="ja-JP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DF69EF9-C96D-7A8C-BE33-F9EF69D0E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11" y="1496492"/>
                <a:ext cx="6885989" cy="1041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テキスト ボックス 295">
            <a:extLst>
              <a:ext uri="{FF2B5EF4-FFF2-40B4-BE49-F238E27FC236}">
                <a16:creationId xmlns:a16="http://schemas.microsoft.com/office/drawing/2014/main" id="{70481186-CDE9-A9CF-D596-0908463502C7}"/>
              </a:ext>
            </a:extLst>
          </p:cNvPr>
          <p:cNvSpPr txBox="1"/>
          <p:nvPr/>
        </p:nvSpPr>
        <p:spPr>
          <a:xfrm>
            <a:off x="1260737" y="7702"/>
            <a:ext cx="9786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Second Random-Phase Approximation (SRPA)</a:t>
            </a:r>
            <a:endParaRPr lang="ja-JP" altLang="en-US" sz="32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C228A67-E561-4056-BCC1-184CDF8495C0}"/>
              </a:ext>
            </a:extLst>
          </p:cNvPr>
          <p:cNvSpPr txBox="1"/>
          <p:nvPr/>
        </p:nvSpPr>
        <p:spPr>
          <a:xfrm>
            <a:off x="8625287" y="1046104"/>
            <a:ext cx="3554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1600" b="0" i="0" dirty="0">
                <a:solidFill>
                  <a:srgbClr val="555555"/>
                </a:solidFill>
                <a:effectLst/>
                <a:latin typeface="Proxima Nova"/>
              </a:rPr>
              <a:t>FM, Phys. Rev. C </a:t>
            </a:r>
            <a:r>
              <a:rPr lang="en-US" altLang="ja-JP" sz="1600" b="1" i="0" dirty="0">
                <a:solidFill>
                  <a:srgbClr val="555555"/>
                </a:solidFill>
                <a:effectLst/>
                <a:latin typeface="Proxima Nova"/>
              </a:rPr>
              <a:t>93</a:t>
            </a:r>
            <a:r>
              <a:rPr lang="en-US" altLang="ja-JP" sz="1600" b="0" i="0" dirty="0">
                <a:solidFill>
                  <a:srgbClr val="555555"/>
                </a:solidFill>
                <a:effectLst/>
                <a:latin typeface="Proxima Nova"/>
              </a:rPr>
              <a:t>, 044319 (2016) </a:t>
            </a: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4BCBF50C-9261-5047-B254-C1D9B9E946E0}"/>
              </a:ext>
            </a:extLst>
          </p:cNvPr>
          <p:cNvGrpSpPr/>
          <p:nvPr/>
        </p:nvGrpSpPr>
        <p:grpSpPr>
          <a:xfrm>
            <a:off x="1025859" y="3369500"/>
            <a:ext cx="10140281" cy="3417279"/>
            <a:chOff x="715659" y="1226479"/>
            <a:chExt cx="10140281" cy="3417279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A170ADD7-26AC-F3E4-0800-13908AFEA476}"/>
                </a:ext>
              </a:extLst>
            </p:cNvPr>
            <p:cNvCxnSpPr>
              <a:cxnSpLocks/>
              <a:stCxn id="4" idx="0"/>
              <a:endCxn id="25" idx="4"/>
            </p:cNvCxnSpPr>
            <p:nvPr/>
          </p:nvCxnSpPr>
          <p:spPr>
            <a:xfrm flipV="1">
              <a:off x="7163852" y="2320015"/>
              <a:ext cx="12736" cy="1143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F5944AB8-DC4B-96AA-AD87-6057EE0E9176}"/>
                </a:ext>
              </a:extLst>
            </p:cNvPr>
            <p:cNvCxnSpPr>
              <a:cxnSpLocks/>
            </p:cNvCxnSpPr>
            <p:nvPr/>
          </p:nvCxnSpPr>
          <p:spPr>
            <a:xfrm>
              <a:off x="6323611" y="247705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993F7BF8-59C8-BBD3-1506-072AEBEE9B52}"/>
                </a:ext>
              </a:extLst>
            </p:cNvPr>
            <p:cNvCxnSpPr/>
            <p:nvPr/>
          </p:nvCxnSpPr>
          <p:spPr>
            <a:xfrm>
              <a:off x="6037339" y="2700391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40099B11-C30F-8CF3-DCAD-3ABFA44FB3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5755" y="2683671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824F89E0-5DAC-7DFF-4969-91BAD787E569}"/>
                </a:ext>
              </a:extLst>
            </p:cNvPr>
            <p:cNvCxnSpPr/>
            <p:nvPr/>
          </p:nvCxnSpPr>
          <p:spPr>
            <a:xfrm>
              <a:off x="6327767" y="4167931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45691ADE-0237-1A3D-15A0-523DC462D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1145" y="2683671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85C4986-C7BB-37C3-6786-2E1F818A698A}"/>
                </a:ext>
              </a:extLst>
            </p:cNvPr>
            <p:cNvCxnSpPr/>
            <p:nvPr/>
          </p:nvCxnSpPr>
          <p:spPr>
            <a:xfrm>
              <a:off x="7295611" y="2700391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461C900-F658-AF88-13C3-1C319E6537EA}"/>
                </a:ext>
              </a:extLst>
            </p:cNvPr>
            <p:cNvCxnSpPr>
              <a:cxnSpLocks/>
            </p:cNvCxnSpPr>
            <p:nvPr/>
          </p:nvCxnSpPr>
          <p:spPr>
            <a:xfrm>
              <a:off x="6313229" y="3900783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8480D137-EBDC-61C5-64A4-B644A5856D97}"/>
                </a:ext>
              </a:extLst>
            </p:cNvPr>
            <p:cNvCxnSpPr>
              <a:cxnSpLocks/>
            </p:cNvCxnSpPr>
            <p:nvPr/>
          </p:nvCxnSpPr>
          <p:spPr>
            <a:xfrm>
              <a:off x="6323005" y="355214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C6CED3C-CB9C-E1DD-93B1-C435581D3E5C}"/>
                </a:ext>
              </a:extLst>
            </p:cNvPr>
            <p:cNvCxnSpPr>
              <a:cxnSpLocks/>
            </p:cNvCxnSpPr>
            <p:nvPr/>
          </p:nvCxnSpPr>
          <p:spPr>
            <a:xfrm>
              <a:off x="6318627" y="3274974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35E995D-9103-FE6D-D25E-6C5E92DCB500}"/>
                </a:ext>
              </a:extLst>
            </p:cNvPr>
            <p:cNvCxnSpPr>
              <a:cxnSpLocks/>
            </p:cNvCxnSpPr>
            <p:nvPr/>
          </p:nvCxnSpPr>
          <p:spPr>
            <a:xfrm>
              <a:off x="6325207" y="2231649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515B2B56-1275-6E0A-28FA-87449C38A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8082" y="382645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BBC91A77-C013-4A06-0722-0D290212B0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20813" y="382931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AB9C18B6-8AF0-1404-68DA-D8450037C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771" y="382645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26541A1E-4213-754D-A633-6AE2F0669A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3378" y="382818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A3C46D5D-130E-8905-0641-709AA640D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2696" y="349034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DA429732-0945-5AC1-5098-102329729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5427" y="3493196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21705CC8-8C6C-3C0D-51F8-2CC07571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9385" y="349034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C5B4D9C6-3F10-3D52-0428-329A2F2D5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7992" y="321108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068A25A6-2196-7227-9B35-459808516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6588" y="2140015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B5A8500C-5E10-FD89-CEE6-1393E920DB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5427" y="321736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F5B48BCD-9163-41D4-F7E4-4A80F9232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9394" y="3185766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18A78EBB-A52B-2CE0-B555-23E8B3BA3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9826" y="2370673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1C474DC5-508F-118E-F1D2-F2B6A031D520}"/>
                </a:ext>
              </a:extLst>
            </p:cNvPr>
            <p:cNvCxnSpPr>
              <a:cxnSpLocks/>
              <a:stCxn id="27" idx="0"/>
              <a:endCxn id="6" idx="4"/>
            </p:cNvCxnSpPr>
            <p:nvPr/>
          </p:nvCxnSpPr>
          <p:spPr>
            <a:xfrm flipV="1">
              <a:off x="6959394" y="2550673"/>
              <a:ext cx="432" cy="635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D5B43A2E-9A6C-D420-5181-568AB6BBF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647" y="321758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5CEC4E2-BA6C-7A4F-B07F-1BA9C237D00A}"/>
                </a:ext>
              </a:extLst>
            </p:cNvPr>
            <p:cNvCxnSpPr>
              <a:cxnSpLocks/>
            </p:cNvCxnSpPr>
            <p:nvPr/>
          </p:nvCxnSpPr>
          <p:spPr>
            <a:xfrm>
              <a:off x="6349229" y="294963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27F2B818-9CB0-8C2F-FA45-05D712AD4BF5}"/>
                </a:ext>
              </a:extLst>
            </p:cNvPr>
            <p:cNvCxnSpPr>
              <a:cxnSpLocks/>
            </p:cNvCxnSpPr>
            <p:nvPr/>
          </p:nvCxnSpPr>
          <p:spPr>
            <a:xfrm>
              <a:off x="8369753" y="247238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06841D74-EA04-49CB-75EB-1A06EB089926}"/>
                </a:ext>
              </a:extLst>
            </p:cNvPr>
            <p:cNvCxnSpPr/>
            <p:nvPr/>
          </p:nvCxnSpPr>
          <p:spPr>
            <a:xfrm>
              <a:off x="8083481" y="2695725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108694EF-F385-ACF8-0ABC-5A0BE4243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1897" y="2679005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2A86E8BE-279A-C3EA-C980-BD4C3B1BFA5F}"/>
                </a:ext>
              </a:extLst>
            </p:cNvPr>
            <p:cNvCxnSpPr/>
            <p:nvPr/>
          </p:nvCxnSpPr>
          <p:spPr>
            <a:xfrm>
              <a:off x="8373909" y="416326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9DE76D93-CB23-D6CA-6E90-023DCE1399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7287" y="2679005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83D1C8B1-CCF8-EDEF-D29F-2319437CC8F3}"/>
                </a:ext>
              </a:extLst>
            </p:cNvPr>
            <p:cNvCxnSpPr/>
            <p:nvPr/>
          </p:nvCxnSpPr>
          <p:spPr>
            <a:xfrm>
              <a:off x="9341753" y="2695725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0992791C-F412-575D-12FF-E07BF21E4ABA}"/>
                </a:ext>
              </a:extLst>
            </p:cNvPr>
            <p:cNvCxnSpPr>
              <a:cxnSpLocks/>
            </p:cNvCxnSpPr>
            <p:nvPr/>
          </p:nvCxnSpPr>
          <p:spPr>
            <a:xfrm>
              <a:off x="8359371" y="3896117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1A7CE00B-01CE-4030-9E94-E179D44E5C0D}"/>
                </a:ext>
              </a:extLst>
            </p:cNvPr>
            <p:cNvCxnSpPr>
              <a:cxnSpLocks/>
            </p:cNvCxnSpPr>
            <p:nvPr/>
          </p:nvCxnSpPr>
          <p:spPr>
            <a:xfrm>
              <a:off x="8369147" y="354747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807CDAF8-3EDB-F3F5-D1FB-84FB92AF3513}"/>
                </a:ext>
              </a:extLst>
            </p:cNvPr>
            <p:cNvCxnSpPr>
              <a:cxnSpLocks/>
            </p:cNvCxnSpPr>
            <p:nvPr/>
          </p:nvCxnSpPr>
          <p:spPr>
            <a:xfrm>
              <a:off x="8364769" y="327030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CCBC645A-4D71-66CC-0081-66B6D7471645}"/>
                </a:ext>
              </a:extLst>
            </p:cNvPr>
            <p:cNvCxnSpPr>
              <a:cxnSpLocks/>
            </p:cNvCxnSpPr>
            <p:nvPr/>
          </p:nvCxnSpPr>
          <p:spPr>
            <a:xfrm>
              <a:off x="8371349" y="222698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84BF9C69-9B69-7F06-AFF9-4A8F39BC9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4224" y="382178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213EDD22-70E4-E0EE-994C-9D3DC330E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66955" y="382464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DF8FF2CA-80D2-A5ED-2843-B5C889F76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70913" y="382178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" name="楕円 123">
              <a:extLst>
                <a:ext uri="{FF2B5EF4-FFF2-40B4-BE49-F238E27FC236}">
                  <a16:creationId xmlns:a16="http://schemas.microsoft.com/office/drawing/2014/main" id="{BB336316-1720-B905-4BCB-E80650706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9520" y="382352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5BC0B946-6BE7-E570-84B3-EEF11B3EC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8838" y="348567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7BF84067-A4C4-E131-8569-0607A6138E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5527" y="348567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楕円 127">
              <a:extLst>
                <a:ext uri="{FF2B5EF4-FFF2-40B4-BE49-F238E27FC236}">
                  <a16:creationId xmlns:a16="http://schemas.microsoft.com/office/drawing/2014/main" id="{61A72937-16AE-B7D9-C87E-C8D79A81A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44134" y="348740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楕円 128">
              <a:extLst>
                <a:ext uri="{FF2B5EF4-FFF2-40B4-BE49-F238E27FC236}">
                  <a16:creationId xmlns:a16="http://schemas.microsoft.com/office/drawing/2014/main" id="{DC853F69-4A6F-FD1C-C571-454950B1F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2198" y="320984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71F4C59F-ABE3-D3CB-21A9-1AE5D2457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1569" y="321270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A4DA88A9-2621-31E6-3E60-B2CCC71292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7057" y="3181303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2" name="楕円 131">
              <a:extLst>
                <a:ext uri="{FF2B5EF4-FFF2-40B4-BE49-F238E27FC236}">
                  <a16:creationId xmlns:a16="http://schemas.microsoft.com/office/drawing/2014/main" id="{64C8F87E-60FF-A191-8C34-45C2444152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8485" y="2366007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2475A181-288B-97F8-1541-BDF258AFDB72}"/>
                </a:ext>
              </a:extLst>
            </p:cNvPr>
            <p:cNvCxnSpPr>
              <a:cxnSpLocks/>
              <a:stCxn id="131" idx="0"/>
              <a:endCxn id="132" idx="4"/>
            </p:cNvCxnSpPr>
            <p:nvPr/>
          </p:nvCxnSpPr>
          <p:spPr>
            <a:xfrm flipV="1">
              <a:off x="8757057" y="2546007"/>
              <a:ext cx="1428" cy="6352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9E67BC3A-13B1-C0C4-DDA7-2970BDECFD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9068" y="321291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BF48F42E-8D79-0A3F-987A-0ACCE98724D5}"/>
                </a:ext>
              </a:extLst>
            </p:cNvPr>
            <p:cNvCxnSpPr>
              <a:cxnSpLocks/>
            </p:cNvCxnSpPr>
            <p:nvPr/>
          </p:nvCxnSpPr>
          <p:spPr>
            <a:xfrm>
              <a:off x="8395371" y="294496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57623B88-7B0D-C4D3-FE30-5A346B6CF6AA}"/>
                </a:ext>
              </a:extLst>
            </p:cNvPr>
            <p:cNvSpPr txBox="1"/>
            <p:nvPr/>
          </p:nvSpPr>
          <p:spPr>
            <a:xfrm>
              <a:off x="7653822" y="2990972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</a:t>
              </a:r>
              <a:endParaRPr lang="ja-JP" altLang="en-US" sz="4400" dirty="0"/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910BEF36-5743-DB6D-2A65-9810CC58FD34}"/>
                </a:ext>
              </a:extLst>
            </p:cNvPr>
            <p:cNvSpPr txBox="1"/>
            <p:nvPr/>
          </p:nvSpPr>
          <p:spPr>
            <a:xfrm>
              <a:off x="5520314" y="3000133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</a:t>
              </a:r>
              <a:endParaRPr lang="ja-JP" altLang="en-US" sz="4400" dirty="0"/>
            </a:p>
          </p:txBody>
        </p:sp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38538F8D-A347-E16B-98EC-5B97CDD4052A}"/>
                </a:ext>
              </a:extLst>
            </p:cNvPr>
            <p:cNvSpPr txBox="1"/>
            <p:nvPr/>
          </p:nvSpPr>
          <p:spPr>
            <a:xfrm>
              <a:off x="9660582" y="2990972"/>
              <a:ext cx="11953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+…</a:t>
              </a:r>
              <a:endParaRPr lang="ja-JP" altLang="en-US" sz="4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テキスト ボックス 172">
                  <a:extLst>
                    <a:ext uri="{FF2B5EF4-FFF2-40B4-BE49-F238E27FC236}">
                      <a16:creationId xmlns:a16="http://schemas.microsoft.com/office/drawing/2014/main" id="{E886B45F-8D02-4320-B19E-162080F5CEC0}"/>
                    </a:ext>
                  </a:extLst>
                </p:cNvPr>
                <p:cNvSpPr txBox="1"/>
                <p:nvPr/>
              </p:nvSpPr>
              <p:spPr>
                <a:xfrm>
                  <a:off x="6113073" y="4193955"/>
                  <a:ext cx="1320461" cy="4498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3" name="テキスト ボックス 172">
                  <a:extLst>
                    <a:ext uri="{FF2B5EF4-FFF2-40B4-BE49-F238E27FC236}">
                      <a16:creationId xmlns:a16="http://schemas.microsoft.com/office/drawing/2014/main" id="{E886B45F-8D02-4320-B19E-162080F5C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3073" y="4193955"/>
                  <a:ext cx="1320461" cy="449803"/>
                </a:xfrm>
                <a:prstGeom prst="rect">
                  <a:avLst/>
                </a:prstGeom>
                <a:blipFill>
                  <a:blip r:embed="rId4"/>
                  <a:stretch>
                    <a:fillRect r="-7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テキスト ボックス 175">
                  <a:extLst>
                    <a:ext uri="{FF2B5EF4-FFF2-40B4-BE49-F238E27FC236}">
                      <a16:creationId xmlns:a16="http://schemas.microsoft.com/office/drawing/2014/main" id="{D922CBD9-7DFE-C59C-1303-38DAE400C77D}"/>
                    </a:ext>
                  </a:extLst>
                </p:cNvPr>
                <p:cNvSpPr txBox="1"/>
                <p:nvPr/>
              </p:nvSpPr>
              <p:spPr>
                <a:xfrm>
                  <a:off x="8143624" y="4167307"/>
                  <a:ext cx="1320461" cy="4402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6" name="テキスト ボックス 175">
                  <a:extLst>
                    <a:ext uri="{FF2B5EF4-FFF2-40B4-BE49-F238E27FC236}">
                      <a16:creationId xmlns:a16="http://schemas.microsoft.com/office/drawing/2014/main" id="{D922CBD9-7DFE-C59C-1303-38DAE400C7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3624" y="4167307"/>
                  <a:ext cx="1320461" cy="440249"/>
                </a:xfrm>
                <a:prstGeom prst="rect">
                  <a:avLst/>
                </a:prstGeom>
                <a:blipFill>
                  <a:blip r:embed="rId5"/>
                  <a:stretch>
                    <a:fillRect r="-101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6" name="テキスト ボックス 185">
              <a:extLst>
                <a:ext uri="{FF2B5EF4-FFF2-40B4-BE49-F238E27FC236}">
                  <a16:creationId xmlns:a16="http://schemas.microsoft.com/office/drawing/2014/main" id="{DCA3BD76-F902-A021-ADFB-ED30DBBE25CC}"/>
                </a:ext>
              </a:extLst>
            </p:cNvPr>
            <p:cNvSpPr txBox="1"/>
            <p:nvPr/>
          </p:nvSpPr>
          <p:spPr>
            <a:xfrm>
              <a:off x="6333558" y="1292161"/>
              <a:ext cx="32911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2424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50" charset="-128"/>
                  <a:ea typeface="Yu Gothic UI" panose="020B0500000000000000" pitchFamily="50" charset="-128"/>
                </a:rPr>
                <a:t>2p2h</a:t>
              </a:r>
              <a:r>
                <a:rPr lang="en-US" altLang="ja-JP" sz="2800" b="0" i="0" dirty="0">
                  <a:solidFill>
                    <a:srgbClr val="2424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50" charset="-128"/>
                  <a:ea typeface="Yu Gothic UI" panose="020B0500000000000000" pitchFamily="50" charset="-128"/>
                </a:rPr>
                <a:t> states</a:t>
              </a:r>
            </a:p>
            <a:p>
              <a:pPr algn="ctr"/>
              <a:r>
                <a:rPr lang="en-US" altLang="ja-JP" sz="2000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many </a:t>
              </a:r>
              <a:r>
                <a:rPr lang="en-US" altLang="ja-JP" sz="2000" dirty="0" err="1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many</a:t>
              </a:r>
              <a:r>
                <a:rPr lang="en-US" altLang="ja-JP" sz="2000" dirty="0">
                  <a:solidFill>
                    <a:srgbClr val="FF000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 combinations</a:t>
              </a:r>
              <a:endParaRPr lang="ja-JP" alt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D363A4DC-4164-7052-3771-1DC5CB6F83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3852" y="3463101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68F0B725-50AA-8047-7625-017223FFE4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8040" y="2140909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838F248E-6403-1A59-94C9-311ACE291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45287" y="3455678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F68FF634-C912-963B-8939-D5A42B60EFEC}"/>
                </a:ext>
              </a:extLst>
            </p:cNvPr>
            <p:cNvCxnSpPr>
              <a:cxnSpLocks/>
              <a:stCxn id="54" idx="0"/>
              <a:endCxn id="33" idx="4"/>
            </p:cNvCxnSpPr>
            <p:nvPr/>
          </p:nvCxnSpPr>
          <p:spPr>
            <a:xfrm flipV="1">
              <a:off x="8535287" y="2320909"/>
              <a:ext cx="12753" cy="1134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8BABB34-B667-AB5A-299C-191A4EA019C4}"/>
                </a:ext>
              </a:extLst>
            </p:cNvPr>
            <p:cNvSpPr txBox="1"/>
            <p:nvPr/>
          </p:nvSpPr>
          <p:spPr>
            <a:xfrm>
              <a:off x="1214027" y="1226479"/>
              <a:ext cx="265855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2424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50" charset="-128"/>
                  <a:ea typeface="Yu Gothic UI" panose="020B0500000000000000" pitchFamily="50" charset="-128"/>
                </a:rPr>
                <a:t>1p1h</a:t>
              </a:r>
              <a:r>
                <a:rPr lang="en-US" altLang="ja-JP" sz="2800" b="0" i="0" dirty="0">
                  <a:solidFill>
                    <a:srgbClr val="2424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u Gothic UI" panose="020B0500000000000000" pitchFamily="50" charset="-128"/>
                  <a:ea typeface="Yu Gothic UI" panose="020B0500000000000000" pitchFamily="50" charset="-128"/>
                </a:rPr>
                <a:t> states</a:t>
              </a:r>
            </a:p>
            <a:p>
              <a:pPr algn="ctr"/>
              <a:r>
                <a:rPr lang="en-US" altLang="ja-JP" sz="2000" dirty="0">
                  <a:solidFill>
                    <a:srgbClr val="00B050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many combinations</a:t>
              </a:r>
              <a:endParaRPr lang="ja-JP" altLang="en-US" sz="2800" dirty="0">
                <a:solidFill>
                  <a:srgbClr val="00B050"/>
                </a:solidFill>
              </a:endParaRPr>
            </a:p>
          </p:txBody>
        </p:sp>
        <p:grpSp>
          <p:nvGrpSpPr>
            <p:cNvPr id="242" name="グループ化 241">
              <a:extLst>
                <a:ext uri="{FF2B5EF4-FFF2-40B4-BE49-F238E27FC236}">
                  <a16:creationId xmlns:a16="http://schemas.microsoft.com/office/drawing/2014/main" id="{1105D3E6-F156-E738-7F56-5113602F111E}"/>
                </a:ext>
              </a:extLst>
            </p:cNvPr>
            <p:cNvGrpSpPr/>
            <p:nvPr/>
          </p:nvGrpSpPr>
          <p:grpSpPr>
            <a:xfrm>
              <a:off x="715659" y="2135672"/>
              <a:ext cx="3462609" cy="2411566"/>
              <a:chOff x="3168140" y="2328126"/>
              <a:chExt cx="3462609" cy="2411566"/>
            </a:xfrm>
          </p:grpSpPr>
          <p:cxnSp>
            <p:nvCxnSpPr>
              <p:cNvPr id="243" name="直線コネクタ 242">
                <a:extLst>
                  <a:ext uri="{FF2B5EF4-FFF2-40B4-BE49-F238E27FC236}">
                    <a16:creationId xmlns:a16="http://schemas.microsoft.com/office/drawing/2014/main" id="{943FA6C3-2583-9BAB-F41D-627117193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4412" y="258254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線コネクタ 243">
                <a:extLst>
                  <a:ext uri="{FF2B5EF4-FFF2-40B4-BE49-F238E27FC236}">
                    <a16:creationId xmlns:a16="http://schemas.microsoft.com/office/drawing/2014/main" id="{5D833A4E-5117-5F17-57E1-AFF47F4CE182}"/>
                  </a:ext>
                </a:extLst>
              </p:cNvPr>
              <p:cNvCxnSpPr/>
              <p:nvPr/>
            </p:nvCxnSpPr>
            <p:spPr>
              <a:xfrm>
                <a:off x="3168140" y="2805879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線コネクタ 244">
                <a:extLst>
                  <a:ext uri="{FF2B5EF4-FFF2-40B4-BE49-F238E27FC236}">
                    <a16:creationId xmlns:a16="http://schemas.microsoft.com/office/drawing/2014/main" id="{304CC940-5D4D-B595-BF4C-908C7EB506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6556" y="278915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線コネクタ 245">
                <a:extLst>
                  <a:ext uri="{FF2B5EF4-FFF2-40B4-BE49-F238E27FC236}">
                    <a16:creationId xmlns:a16="http://schemas.microsoft.com/office/drawing/2014/main" id="{AF53ECA6-513D-2AD3-FAE3-036C977C6E71}"/>
                  </a:ext>
                </a:extLst>
              </p:cNvPr>
              <p:cNvCxnSpPr/>
              <p:nvPr/>
            </p:nvCxnSpPr>
            <p:spPr>
              <a:xfrm>
                <a:off x="3458568" y="4273419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線コネクタ 246">
                <a:extLst>
                  <a:ext uri="{FF2B5EF4-FFF2-40B4-BE49-F238E27FC236}">
                    <a16:creationId xmlns:a16="http://schemas.microsoft.com/office/drawing/2014/main" id="{4220DDB5-C884-75B3-1FED-DAD7B266D3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1946" y="278915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線コネクタ 247">
                <a:extLst>
                  <a:ext uri="{FF2B5EF4-FFF2-40B4-BE49-F238E27FC236}">
                    <a16:creationId xmlns:a16="http://schemas.microsoft.com/office/drawing/2014/main" id="{2B433A50-0BD9-7CE5-B0A6-9CC7BA8BF4BB}"/>
                  </a:ext>
                </a:extLst>
              </p:cNvPr>
              <p:cNvCxnSpPr/>
              <p:nvPr/>
            </p:nvCxnSpPr>
            <p:spPr>
              <a:xfrm>
                <a:off x="4426412" y="2805879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線コネクタ 248">
                <a:extLst>
                  <a:ext uri="{FF2B5EF4-FFF2-40B4-BE49-F238E27FC236}">
                    <a16:creationId xmlns:a16="http://schemas.microsoft.com/office/drawing/2014/main" id="{8936E0B4-7EDC-C3EE-4C9E-A09B329A0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4030" y="400627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線コネクタ 249">
                <a:extLst>
                  <a:ext uri="{FF2B5EF4-FFF2-40B4-BE49-F238E27FC236}">
                    <a16:creationId xmlns:a16="http://schemas.microsoft.com/office/drawing/2014/main" id="{D1CECD75-022D-E03E-A012-EF0FBD044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3806" y="365763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線コネクタ 250">
                <a:extLst>
                  <a:ext uri="{FF2B5EF4-FFF2-40B4-BE49-F238E27FC236}">
                    <a16:creationId xmlns:a16="http://schemas.microsoft.com/office/drawing/2014/main" id="{240E3F79-1ACE-9F2C-526C-A82B7CBDD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9428" y="338046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線コネクタ 251">
                <a:extLst>
                  <a:ext uri="{FF2B5EF4-FFF2-40B4-BE49-F238E27FC236}">
                    <a16:creationId xmlns:a16="http://schemas.microsoft.com/office/drawing/2014/main" id="{EF7A1345-B8D8-6F02-4293-00A106D19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6008" y="2337137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楕円 252">
                <a:extLst>
                  <a:ext uri="{FF2B5EF4-FFF2-40B4-BE49-F238E27FC236}">
                    <a16:creationId xmlns:a16="http://schemas.microsoft.com/office/drawing/2014/main" id="{B26F9AAE-6C95-A1A9-7089-9B59C4398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8883" y="393194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4" name="楕円 253">
                <a:extLst>
                  <a:ext uri="{FF2B5EF4-FFF2-40B4-BE49-F238E27FC236}">
                    <a16:creationId xmlns:a16="http://schemas.microsoft.com/office/drawing/2014/main" id="{CB622BA5-B307-F6EA-901E-AB4C4FD3F9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1614" y="393479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5" name="楕円 254">
                <a:extLst>
                  <a:ext uri="{FF2B5EF4-FFF2-40B4-BE49-F238E27FC236}">
                    <a16:creationId xmlns:a16="http://schemas.microsoft.com/office/drawing/2014/main" id="{E30A1901-F638-0130-C637-B734C6D123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5572" y="393194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6" name="楕円 255">
                <a:extLst>
                  <a:ext uri="{FF2B5EF4-FFF2-40B4-BE49-F238E27FC236}">
                    <a16:creationId xmlns:a16="http://schemas.microsoft.com/office/drawing/2014/main" id="{E246B643-47D3-EE86-290F-434654D89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4179" y="393367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7" name="楕円 256">
                <a:extLst>
                  <a:ext uri="{FF2B5EF4-FFF2-40B4-BE49-F238E27FC236}">
                    <a16:creationId xmlns:a16="http://schemas.microsoft.com/office/drawing/2014/main" id="{CB9BBE59-AC12-50A7-1DCA-2A36D9177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3497" y="359582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8" name="楕円 257">
                <a:extLst>
                  <a:ext uri="{FF2B5EF4-FFF2-40B4-BE49-F238E27FC236}">
                    <a16:creationId xmlns:a16="http://schemas.microsoft.com/office/drawing/2014/main" id="{9961C50A-ADEE-63C0-DB8F-4BE53FD8A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6228" y="359868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9" name="楕円 258">
                <a:extLst>
                  <a:ext uri="{FF2B5EF4-FFF2-40B4-BE49-F238E27FC236}">
                    <a16:creationId xmlns:a16="http://schemas.microsoft.com/office/drawing/2014/main" id="{9587CD62-8CFE-A29B-3BEF-E67B1B5F03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0186" y="359582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0" name="楕円 259">
                <a:extLst>
                  <a:ext uri="{FF2B5EF4-FFF2-40B4-BE49-F238E27FC236}">
                    <a16:creationId xmlns:a16="http://schemas.microsoft.com/office/drawing/2014/main" id="{A26390B5-1539-B97C-913F-96A1D03358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8793" y="359756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1" name="楕円 260">
                <a:extLst>
                  <a:ext uri="{FF2B5EF4-FFF2-40B4-BE49-F238E27FC236}">
                    <a16:creationId xmlns:a16="http://schemas.microsoft.com/office/drawing/2014/main" id="{E6F42F99-CBC1-2DE6-6EB2-90DDB0D917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6857" y="3319999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2" name="楕円 261">
                <a:extLst>
                  <a:ext uri="{FF2B5EF4-FFF2-40B4-BE49-F238E27FC236}">
                    <a16:creationId xmlns:a16="http://schemas.microsoft.com/office/drawing/2014/main" id="{5BEF7E48-4364-0680-722E-1D92930425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6228" y="332285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3" name="楕円 262">
                <a:extLst>
                  <a:ext uri="{FF2B5EF4-FFF2-40B4-BE49-F238E27FC236}">
                    <a16:creationId xmlns:a16="http://schemas.microsoft.com/office/drawing/2014/main" id="{0E7291F3-9604-5303-E236-1FBB190E84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0195" y="3291254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4" name="楕円 263">
                <a:extLst>
                  <a:ext uri="{FF2B5EF4-FFF2-40B4-BE49-F238E27FC236}">
                    <a16:creationId xmlns:a16="http://schemas.microsoft.com/office/drawing/2014/main" id="{4B5E4568-1E9B-EA0D-4B41-A6F0DF8BC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0627" y="2476161"/>
                <a:ext cx="180000" cy="180000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65" name="直線矢印コネクタ 264">
                <a:extLst>
                  <a:ext uri="{FF2B5EF4-FFF2-40B4-BE49-F238E27FC236}">
                    <a16:creationId xmlns:a16="http://schemas.microsoft.com/office/drawing/2014/main" id="{51C15679-7365-CB43-5992-60788AF61075}"/>
                  </a:ext>
                </a:extLst>
              </p:cNvPr>
              <p:cNvCxnSpPr>
                <a:cxnSpLocks/>
                <a:stCxn id="263" idx="0"/>
                <a:endCxn id="264" idx="4"/>
              </p:cNvCxnSpPr>
              <p:nvPr/>
            </p:nvCxnSpPr>
            <p:spPr>
              <a:xfrm flipV="1">
                <a:off x="4090195" y="2656161"/>
                <a:ext cx="432" cy="6350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楕円 265">
                <a:extLst>
                  <a:ext uri="{FF2B5EF4-FFF2-40B4-BE49-F238E27FC236}">
                    <a16:creationId xmlns:a16="http://schemas.microsoft.com/office/drawing/2014/main" id="{0938BA9E-3735-CEF3-BADF-0ECF3E706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80448" y="332307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67" name="直線コネクタ 266">
                <a:extLst>
                  <a:ext uri="{FF2B5EF4-FFF2-40B4-BE49-F238E27FC236}">
                    <a16:creationId xmlns:a16="http://schemas.microsoft.com/office/drawing/2014/main" id="{5700CE30-DF05-3A1A-62E9-DB79D700E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0030" y="305512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線コネクタ 267">
                <a:extLst>
                  <a:ext uri="{FF2B5EF4-FFF2-40B4-BE49-F238E27FC236}">
                    <a16:creationId xmlns:a16="http://schemas.microsoft.com/office/drawing/2014/main" id="{93BBACC7-69E4-D4AB-7EF2-5A5489FE6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0749" y="257353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直線コネクタ 268">
                <a:extLst>
                  <a:ext uri="{FF2B5EF4-FFF2-40B4-BE49-F238E27FC236}">
                    <a16:creationId xmlns:a16="http://schemas.microsoft.com/office/drawing/2014/main" id="{C45A48A9-2769-5B5F-0DAF-24738FAB2226}"/>
                  </a:ext>
                </a:extLst>
              </p:cNvPr>
              <p:cNvCxnSpPr/>
              <p:nvPr/>
            </p:nvCxnSpPr>
            <p:spPr>
              <a:xfrm>
                <a:off x="5084477" y="2796868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線コネクタ 269">
                <a:extLst>
                  <a:ext uri="{FF2B5EF4-FFF2-40B4-BE49-F238E27FC236}">
                    <a16:creationId xmlns:a16="http://schemas.microsoft.com/office/drawing/2014/main" id="{E87EE163-74A5-23B2-6217-2359E1C66E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2893" y="2780148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線コネクタ 270">
                <a:extLst>
                  <a:ext uri="{FF2B5EF4-FFF2-40B4-BE49-F238E27FC236}">
                    <a16:creationId xmlns:a16="http://schemas.microsoft.com/office/drawing/2014/main" id="{9EAF9A38-F5A0-E8E0-263E-96F5D43DAE84}"/>
                  </a:ext>
                </a:extLst>
              </p:cNvPr>
              <p:cNvCxnSpPr/>
              <p:nvPr/>
            </p:nvCxnSpPr>
            <p:spPr>
              <a:xfrm>
                <a:off x="5374905" y="4264408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線コネクタ 271">
                <a:extLst>
                  <a:ext uri="{FF2B5EF4-FFF2-40B4-BE49-F238E27FC236}">
                    <a16:creationId xmlns:a16="http://schemas.microsoft.com/office/drawing/2014/main" id="{05D9FE5D-5B2C-10C0-7E5E-987D1A99AF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8283" y="2780148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線コネクタ 272">
                <a:extLst>
                  <a:ext uri="{FF2B5EF4-FFF2-40B4-BE49-F238E27FC236}">
                    <a16:creationId xmlns:a16="http://schemas.microsoft.com/office/drawing/2014/main" id="{77507D16-67AC-C220-CB07-E61A9F074E09}"/>
                  </a:ext>
                </a:extLst>
              </p:cNvPr>
              <p:cNvCxnSpPr/>
              <p:nvPr/>
            </p:nvCxnSpPr>
            <p:spPr>
              <a:xfrm>
                <a:off x="6342749" y="2796868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線コネクタ 273">
                <a:extLst>
                  <a:ext uri="{FF2B5EF4-FFF2-40B4-BE49-F238E27FC236}">
                    <a16:creationId xmlns:a16="http://schemas.microsoft.com/office/drawing/2014/main" id="{BA5181EC-2F2F-479B-9FC9-8F771B520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0367" y="3997260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線コネクタ 274">
                <a:extLst>
                  <a:ext uri="{FF2B5EF4-FFF2-40B4-BE49-F238E27FC236}">
                    <a16:creationId xmlns:a16="http://schemas.microsoft.com/office/drawing/2014/main" id="{969845DC-C9F8-F518-7EFA-6FFA86198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0143" y="3648619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AD8A4C0B-655C-F133-1D18-CD75F333D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5765" y="337145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線コネクタ 276">
                <a:extLst>
                  <a:ext uri="{FF2B5EF4-FFF2-40B4-BE49-F238E27FC236}">
                    <a16:creationId xmlns:a16="http://schemas.microsoft.com/office/drawing/2014/main" id="{D5C0D95B-F35E-11F3-63FE-5FF31E945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2345" y="2328126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楕円 277">
                <a:extLst>
                  <a:ext uri="{FF2B5EF4-FFF2-40B4-BE49-F238E27FC236}">
                    <a16:creationId xmlns:a16="http://schemas.microsoft.com/office/drawing/2014/main" id="{AA039660-50D5-4CC0-AD2D-8B838C43BE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5220" y="3922931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9" name="楕円 278">
                <a:extLst>
                  <a:ext uri="{FF2B5EF4-FFF2-40B4-BE49-F238E27FC236}">
                    <a16:creationId xmlns:a16="http://schemas.microsoft.com/office/drawing/2014/main" id="{CAA45B86-15A3-139B-98D0-BB065E41A1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67951" y="392578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0" name="楕円 279">
                <a:extLst>
                  <a:ext uri="{FF2B5EF4-FFF2-40B4-BE49-F238E27FC236}">
                    <a16:creationId xmlns:a16="http://schemas.microsoft.com/office/drawing/2014/main" id="{94824D96-B21F-4828-A66E-0A9A5EA2F4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1909" y="3922931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1" name="楕円 280">
                <a:extLst>
                  <a:ext uri="{FF2B5EF4-FFF2-40B4-BE49-F238E27FC236}">
                    <a16:creationId xmlns:a16="http://schemas.microsoft.com/office/drawing/2014/main" id="{FE53BF51-4095-CE64-649E-EB6337E09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0516" y="3924666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2" name="楕円 281">
                <a:extLst>
                  <a:ext uri="{FF2B5EF4-FFF2-40B4-BE49-F238E27FC236}">
                    <a16:creationId xmlns:a16="http://schemas.microsoft.com/office/drawing/2014/main" id="{93E90F31-EAA3-BB26-61A3-D6FB320801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9834" y="358681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3" name="楕円 282">
                <a:extLst>
                  <a:ext uri="{FF2B5EF4-FFF2-40B4-BE49-F238E27FC236}">
                    <a16:creationId xmlns:a16="http://schemas.microsoft.com/office/drawing/2014/main" id="{FD721120-7FEA-EC1B-B6E8-73A10D72F2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2565" y="3589673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4" name="楕円 283">
                <a:extLst>
                  <a:ext uri="{FF2B5EF4-FFF2-40B4-BE49-F238E27FC236}">
                    <a16:creationId xmlns:a16="http://schemas.microsoft.com/office/drawing/2014/main" id="{283A61BC-0795-1BA5-800F-99F80F57FD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6523" y="358681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5" name="楕円 284">
                <a:extLst>
                  <a:ext uri="{FF2B5EF4-FFF2-40B4-BE49-F238E27FC236}">
                    <a16:creationId xmlns:a16="http://schemas.microsoft.com/office/drawing/2014/main" id="{8F8318D7-B71F-1277-AAD2-8CF246D856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5130" y="35885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6" name="楕円 285">
                <a:extLst>
                  <a:ext uri="{FF2B5EF4-FFF2-40B4-BE49-F238E27FC236}">
                    <a16:creationId xmlns:a16="http://schemas.microsoft.com/office/drawing/2014/main" id="{6F322268-A16B-6301-BCD4-54ABCB8D8C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3194" y="331098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7" name="楕円 286">
                <a:extLst>
                  <a:ext uri="{FF2B5EF4-FFF2-40B4-BE49-F238E27FC236}">
                    <a16:creationId xmlns:a16="http://schemas.microsoft.com/office/drawing/2014/main" id="{B6D37D59-F58F-D290-5416-DA8CD1E799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2565" y="331384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8" name="楕円 287">
                <a:extLst>
                  <a:ext uri="{FF2B5EF4-FFF2-40B4-BE49-F238E27FC236}">
                    <a16:creationId xmlns:a16="http://schemas.microsoft.com/office/drawing/2014/main" id="{F129CBD5-E1E9-D660-CCCF-6161B29C7C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8053" y="328244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9" name="楕円 288">
                <a:extLst>
                  <a:ext uri="{FF2B5EF4-FFF2-40B4-BE49-F238E27FC236}">
                    <a16:creationId xmlns:a16="http://schemas.microsoft.com/office/drawing/2014/main" id="{0BFD88C1-456C-1D1A-1FEF-F9E0C3903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9481" y="2467150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90" name="直線矢印コネクタ 289">
                <a:extLst>
                  <a:ext uri="{FF2B5EF4-FFF2-40B4-BE49-F238E27FC236}">
                    <a16:creationId xmlns:a16="http://schemas.microsoft.com/office/drawing/2014/main" id="{306F0673-07F7-7C99-B044-7AB3C2C3265E}"/>
                  </a:ext>
                </a:extLst>
              </p:cNvPr>
              <p:cNvCxnSpPr>
                <a:cxnSpLocks/>
                <a:stCxn id="288" idx="0"/>
                <a:endCxn id="289" idx="4"/>
              </p:cNvCxnSpPr>
              <p:nvPr/>
            </p:nvCxnSpPr>
            <p:spPr>
              <a:xfrm flipV="1">
                <a:off x="5758053" y="2647150"/>
                <a:ext cx="1428" cy="6352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楕円 290">
                <a:extLst>
                  <a:ext uri="{FF2B5EF4-FFF2-40B4-BE49-F238E27FC236}">
                    <a16:creationId xmlns:a16="http://schemas.microsoft.com/office/drawing/2014/main" id="{B8FA08E7-B635-D82C-FEF0-40B14E46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0064" y="3314061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92" name="直線コネクタ 291">
                <a:extLst>
                  <a:ext uri="{FF2B5EF4-FFF2-40B4-BE49-F238E27FC236}">
                    <a16:creationId xmlns:a16="http://schemas.microsoft.com/office/drawing/2014/main" id="{C32F6B39-247C-0876-D3FF-5EF0DA262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6367" y="304611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テキスト ボックス 292">
                <a:extLst>
                  <a:ext uri="{FF2B5EF4-FFF2-40B4-BE49-F238E27FC236}">
                    <a16:creationId xmlns:a16="http://schemas.microsoft.com/office/drawing/2014/main" id="{08BB6286-66D9-A3ED-3118-2730F56CD11E}"/>
                  </a:ext>
                </a:extLst>
              </p:cNvPr>
              <p:cNvSpPr txBox="1"/>
              <p:nvPr/>
            </p:nvSpPr>
            <p:spPr>
              <a:xfrm>
                <a:off x="4632964" y="3086533"/>
                <a:ext cx="60052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44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  <a:sym typeface="Wingdings" panose="05000000000000000000" pitchFamily="2" charset="2"/>
                  </a:rPr>
                  <a:t>+</a:t>
                </a:r>
                <a:endParaRPr lang="ja-JP" altLang="en-US" sz="4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4" name="テキスト ボックス 293">
                    <a:extLst>
                      <a:ext uri="{FF2B5EF4-FFF2-40B4-BE49-F238E27FC236}">
                        <a16:creationId xmlns:a16="http://schemas.microsoft.com/office/drawing/2014/main" id="{1D3E7C3E-AADE-D99F-5068-BC478E1BD52B}"/>
                      </a:ext>
                    </a:extLst>
                  </p:cNvPr>
                  <p:cNvSpPr txBox="1"/>
                  <p:nvPr/>
                </p:nvSpPr>
                <p:spPr>
                  <a:xfrm>
                    <a:off x="3348652" y="4299443"/>
                    <a:ext cx="1320461" cy="44024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94" name="テキスト ボックス 293">
                    <a:extLst>
                      <a:ext uri="{FF2B5EF4-FFF2-40B4-BE49-F238E27FC236}">
                        <a16:creationId xmlns:a16="http://schemas.microsoft.com/office/drawing/2014/main" id="{1D3E7C3E-AADE-D99F-5068-BC478E1BD5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8652" y="4299443"/>
                    <a:ext cx="1320461" cy="4402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5" name="テキスト ボックス 294">
                    <a:extLst>
                      <a:ext uri="{FF2B5EF4-FFF2-40B4-BE49-F238E27FC236}">
                        <a16:creationId xmlns:a16="http://schemas.microsoft.com/office/drawing/2014/main" id="{2916E75F-60A3-221B-3C34-FC1629B899CE}"/>
                      </a:ext>
                    </a:extLst>
                  </p:cNvPr>
                  <p:cNvSpPr txBox="1"/>
                  <p:nvPr/>
                </p:nvSpPr>
                <p:spPr>
                  <a:xfrm>
                    <a:off x="5242189" y="4282190"/>
                    <a:ext cx="1320461" cy="44024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95" name="テキスト ボックス 294">
                    <a:extLst>
                      <a:ext uri="{FF2B5EF4-FFF2-40B4-BE49-F238E27FC236}">
                        <a16:creationId xmlns:a16="http://schemas.microsoft.com/office/drawing/2014/main" id="{2916E75F-60A3-221B-3C34-FC1629B899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2189" y="4282190"/>
                    <a:ext cx="1320461" cy="4402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D0070E9-9689-0B2C-D593-605B0B56B5DC}"/>
                </a:ext>
              </a:extLst>
            </p:cNvPr>
            <p:cNvSpPr txBox="1"/>
            <p:nvPr/>
          </p:nvSpPr>
          <p:spPr>
            <a:xfrm>
              <a:off x="4142962" y="2924277"/>
              <a:ext cx="11953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+…</a:t>
              </a:r>
              <a:endParaRPr lang="ja-JP" altLang="en-US" sz="4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1D3FC9FC-E673-E7FB-70A1-C13B422BE31F}"/>
                  </a:ext>
                </a:extLst>
              </p:cNvPr>
              <p:cNvSpPr txBox="1"/>
              <p:nvPr/>
            </p:nvSpPr>
            <p:spPr>
              <a:xfrm>
                <a:off x="2330488" y="2604689"/>
                <a:ext cx="2743199" cy="515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1D3FC9FC-E673-E7FB-70A1-C13B422BE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488" y="2604689"/>
                <a:ext cx="2743199" cy="5154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EEB862D3-AF74-696A-7FDB-7EE7242E0CA4}"/>
                  </a:ext>
                </a:extLst>
              </p:cNvPr>
              <p:cNvSpPr txBox="1"/>
              <p:nvPr/>
            </p:nvSpPr>
            <p:spPr>
              <a:xfrm>
                <a:off x="7019743" y="2527712"/>
                <a:ext cx="5108373" cy="613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  <m:sSup>
                            <m:sSupPr>
                              <m:ctrlP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EEB862D3-AF74-696A-7FDB-7EE7242E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743" y="2527712"/>
                <a:ext cx="5108373" cy="6137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6B37552-7BFC-8657-EAA1-4A61AF97B72B}"/>
              </a:ext>
            </a:extLst>
          </p:cNvPr>
          <p:cNvSpPr txBox="1"/>
          <p:nvPr/>
        </p:nvSpPr>
        <p:spPr>
          <a:xfrm>
            <a:off x="103972" y="1276944"/>
            <a:ext cx="25743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r>
              <a:rPr lang="en-US" altLang="ja-JP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Excited State W.F.</a:t>
            </a:r>
            <a:endParaRPr lang="ja-JP" alt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5536A7F-F24B-094B-C6D5-FEA028EBCF81}"/>
              </a:ext>
            </a:extLst>
          </p:cNvPr>
          <p:cNvSpPr txBox="1"/>
          <p:nvPr/>
        </p:nvSpPr>
        <p:spPr>
          <a:xfrm>
            <a:off x="103971" y="2555029"/>
            <a:ext cx="24228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r>
              <a:rPr lang="en-US" altLang="ja-JP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Amplitude of  specific 1p1h state</a:t>
            </a:r>
            <a:endParaRPr lang="ja-JP" alt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32BEC32-52EC-2A28-D4AD-7D8CDEF9FA3C}"/>
              </a:ext>
            </a:extLst>
          </p:cNvPr>
          <p:cNvSpPr txBox="1"/>
          <p:nvPr/>
        </p:nvSpPr>
        <p:spPr>
          <a:xfrm>
            <a:off x="5009386" y="2589180"/>
            <a:ext cx="2531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r>
              <a:rPr lang="en-US" altLang="ja-JP" sz="21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Amplitude of  specific 2p2h state</a:t>
            </a:r>
            <a:endParaRPr lang="ja-JP" alt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62">
            <a:extLst>
              <a:ext uri="{FF2B5EF4-FFF2-40B4-BE49-F238E27FC236}">
                <a16:creationId xmlns:a16="http://schemas.microsoft.com/office/drawing/2014/main" id="{44362F85-FE69-FA0D-82A2-5758C8DC3938}"/>
              </a:ext>
            </a:extLst>
          </p:cNvPr>
          <p:cNvSpPr txBox="1"/>
          <p:nvPr/>
        </p:nvSpPr>
        <p:spPr>
          <a:xfrm>
            <a:off x="61815" y="3796614"/>
            <a:ext cx="218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✔︎</a:t>
            </a:r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</a:t>
            </a:r>
          </a:p>
          <a:p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7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A876D8-4297-1803-D95A-95FF21AD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29A46A-5B54-B4ED-0E0B-84C3328EF15D}"/>
              </a:ext>
            </a:extLst>
          </p:cNvPr>
          <p:cNvSpPr txBox="1"/>
          <p:nvPr/>
        </p:nvSpPr>
        <p:spPr>
          <a:xfrm>
            <a:off x="1202532" y="41066"/>
            <a:ext cx="9786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Subtracted </a:t>
            </a:r>
            <a:r>
              <a:rPr lang="en-US" altLang="ja-JP" sz="36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SRPA (SSRPA)</a:t>
            </a:r>
            <a:endParaRPr lang="ja-JP" altLang="en-US" sz="3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AC6AAD-7167-7145-4D70-076D390A53D2}"/>
              </a:ext>
            </a:extLst>
          </p:cNvPr>
          <p:cNvSpPr txBox="1"/>
          <p:nvPr/>
        </p:nvSpPr>
        <p:spPr>
          <a:xfrm>
            <a:off x="7182839" y="709425"/>
            <a:ext cx="4844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V.I. </a:t>
            </a:r>
            <a:r>
              <a:rPr lang="en-US" altLang="ja-JP" sz="14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Tselyaev</a:t>
            </a:r>
            <a:r>
              <a:rPr lang="en-US" altLang="ja-JP" sz="14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PRC </a:t>
            </a:r>
            <a:r>
              <a:rPr lang="en-US" altLang="ja-JP" sz="1400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88</a:t>
            </a:r>
            <a:r>
              <a:rPr lang="en-US" altLang="ja-JP" sz="14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054301 (2013)</a:t>
            </a:r>
            <a:endParaRPr lang="en-US" altLang="ja-JP" sz="1400" b="0" i="0" u="none" strike="noStrike" baseline="0" dirty="0">
              <a:solidFill>
                <a:srgbClr val="00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D. </a:t>
            </a:r>
            <a:r>
              <a:rPr lang="en-US" altLang="ja-JP" sz="1400" b="0" i="0" u="none" strike="noStrike" baseline="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Gambacurta</a:t>
            </a:r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M. Grasso,</a:t>
            </a:r>
            <a:r>
              <a:rPr lang="en-US" altLang="ja-JP" sz="1400" dirty="0">
                <a:solidFill>
                  <a:srgbClr val="0000FF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J. Engel</a:t>
            </a:r>
            <a:r>
              <a:rPr lang="en-US" altLang="ja-JP" sz="1400" dirty="0">
                <a:solidFill>
                  <a:srgbClr val="0000FF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</a:t>
            </a:r>
            <a:r>
              <a:rPr lang="en-US" altLang="ja-JP" sz="1400" b="0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PRC </a:t>
            </a:r>
            <a:r>
              <a:rPr lang="en-US" altLang="ja-JP" sz="1400" b="1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92</a:t>
            </a:r>
            <a:r>
              <a:rPr lang="en-US" altLang="ja-JP" sz="1400" b="0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 034303 (2015)</a:t>
            </a:r>
          </a:p>
          <a:p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M.J. Yang et al., PRC </a:t>
            </a:r>
            <a:r>
              <a:rPr lang="en-US" altLang="ja-JP" sz="14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103</a:t>
            </a:r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 054308 (2021)</a:t>
            </a:r>
            <a:endParaRPr lang="ja-JP" altLang="en-US" sz="1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7" name="図 6" descr="issue.gp">
            <a:extLst>
              <a:ext uri="{FF2B5EF4-FFF2-40B4-BE49-F238E27FC236}">
                <a16:creationId xmlns:a16="http://schemas.microsoft.com/office/drawing/2014/main" id="{FB0A840F-5D6B-2B9C-F042-B10D331B1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1" y="1356927"/>
            <a:ext cx="4342275" cy="325670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655E75-BA9D-EB46-E869-F43370475237}"/>
              </a:ext>
            </a:extLst>
          </p:cNvPr>
          <p:cNvSpPr txBox="1"/>
          <p:nvPr/>
        </p:nvSpPr>
        <p:spPr>
          <a:xfrm>
            <a:off x="723296" y="1126094"/>
            <a:ext cx="353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IS Quadrupole of </a:t>
            </a:r>
            <a:r>
              <a:rPr lang="en-US" altLang="ja-JP" sz="2400" baseline="300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  <a:endParaRPr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36582E-1E8A-AFF1-0F7F-329C54209C9D}"/>
              </a:ext>
            </a:extLst>
          </p:cNvPr>
          <p:cNvSpPr txBox="1"/>
          <p:nvPr/>
        </p:nvSpPr>
        <p:spPr>
          <a:xfrm>
            <a:off x="4866421" y="1546884"/>
            <a:ext cx="6404827" cy="4770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5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Resonances are shifted to </a:t>
            </a:r>
            <a:r>
              <a:rPr lang="en-US" altLang="ja-JP" sz="25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too </a:t>
            </a:r>
            <a:r>
              <a:rPr lang="en-US" altLang="ja-JP" sz="25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lower energy</a:t>
            </a:r>
            <a:endParaRPr lang="en-US" altLang="ja-JP" sz="2500" dirty="0">
              <a:solidFill>
                <a:srgbClr val="242424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334CB3B-192B-4E21-469E-45F0B8F208B2}"/>
              </a:ext>
            </a:extLst>
          </p:cNvPr>
          <p:cNvCxnSpPr>
            <a:cxnSpLocks/>
          </p:cNvCxnSpPr>
          <p:nvPr/>
        </p:nvCxnSpPr>
        <p:spPr>
          <a:xfrm flipH="1">
            <a:off x="1675257" y="2792971"/>
            <a:ext cx="4946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ACC4818-153C-9BCD-C79E-7854765DFCB0}"/>
              </a:ext>
            </a:extLst>
          </p:cNvPr>
          <p:cNvSpPr txBox="1"/>
          <p:nvPr/>
        </p:nvSpPr>
        <p:spPr>
          <a:xfrm>
            <a:off x="4866421" y="2027043"/>
            <a:ext cx="6291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Origin of problem may be</a:t>
            </a:r>
          </a:p>
          <a:p>
            <a:r>
              <a:rPr lang="en-US" altLang="ja-JP" sz="24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1) Double-counting </a:t>
            </a:r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of higher order effect</a:t>
            </a:r>
          </a:p>
          <a:p>
            <a:r>
              <a:rPr lang="en-US" altLang="ja-JP" sz="240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2) Skyrme-EDF parameters</a:t>
            </a:r>
            <a:endParaRPr lang="en-US" altLang="ja-JP" sz="2400" dirty="0">
              <a:solidFill>
                <a:srgbClr val="242424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76B9B6A-DB2B-2C2E-8087-4A7E032B1B53}"/>
              </a:ext>
            </a:extLst>
          </p:cNvPr>
          <p:cNvSpPr txBox="1"/>
          <p:nvPr/>
        </p:nvSpPr>
        <p:spPr>
          <a:xfrm>
            <a:off x="5186008" y="3281512"/>
            <a:ext cx="584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u="sng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Prescription to avoid double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204BB14-F55E-271F-4B57-849053E6EDC5}"/>
                  </a:ext>
                </a:extLst>
              </p:cNvPr>
              <p:cNvSpPr txBox="1"/>
              <p:nvPr/>
            </p:nvSpPr>
            <p:spPr>
              <a:xfrm>
                <a:off x="5492436" y="4226015"/>
                <a:ext cx="5711297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ja-JP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204BB14-F55E-271F-4B57-849053E6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436" y="4226015"/>
                <a:ext cx="5711297" cy="772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088F31C-CCF7-6E0F-18E0-9535C3F3BBB3}"/>
                  </a:ext>
                </a:extLst>
              </p:cNvPr>
              <p:cNvSpPr txBox="1"/>
              <p:nvPr/>
            </p:nvSpPr>
            <p:spPr>
              <a:xfrm>
                <a:off x="5538654" y="4952135"/>
                <a:ext cx="5618860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088F31C-CCF7-6E0F-18E0-9535C3F3B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54" y="4952135"/>
                <a:ext cx="5618860" cy="772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25AB46C-8B36-BD05-CB2F-6FE92D5ACF4B}"/>
                  </a:ext>
                </a:extLst>
              </p:cNvPr>
              <p:cNvSpPr txBox="1"/>
              <p:nvPr/>
            </p:nvSpPr>
            <p:spPr>
              <a:xfrm>
                <a:off x="6046692" y="3717630"/>
                <a:ext cx="2859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ja-JP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matrices</a:t>
                </a:r>
                <a:endParaRPr lang="ja-JP" altLang="en-US" dirty="0"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25AB46C-8B36-BD05-CB2F-6FE92D5AC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692" y="3717630"/>
                <a:ext cx="2859809" cy="369332"/>
              </a:xfrm>
              <a:prstGeom prst="rect">
                <a:avLst/>
              </a:prstGeom>
              <a:blipFill>
                <a:blip r:embed="rId5"/>
                <a:stretch>
                  <a:fillRect l="-191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B31FB02-AA0D-3E7D-A3D6-D067E8D80CFE}"/>
                  </a:ext>
                </a:extLst>
              </p:cNvPr>
              <p:cNvSpPr txBox="1"/>
              <p:nvPr/>
            </p:nvSpPr>
            <p:spPr>
              <a:xfrm>
                <a:off x="6567703" y="5804643"/>
                <a:ext cx="4886334" cy="375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This ensures</a:t>
                </a:r>
                <a:r>
                  <a:rPr lang="en-US" altLang="ja-JP" sz="1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SRPA</m:t>
                        </m:r>
                      </m:sup>
                    </m:sSubSup>
                    <m:d>
                      <m:d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RPA</m:t>
                        </m:r>
                      </m:sup>
                    </m:sSubSup>
                    <m:d>
                      <m:d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</a:t>
                </a:r>
                <a:endParaRPr lang="ja-JP" altLang="en-US" dirty="0"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B31FB02-AA0D-3E7D-A3D6-D067E8D80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03" y="5804643"/>
                <a:ext cx="4886334" cy="375872"/>
              </a:xfrm>
              <a:prstGeom prst="rect">
                <a:avLst/>
              </a:prstGeom>
              <a:blipFill>
                <a:blip r:embed="rId6"/>
                <a:stretch>
                  <a:fillRect l="-998" t="-80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72C10973-5EEF-D272-4404-3B76895D95F4}"/>
              </a:ext>
            </a:extLst>
          </p:cNvPr>
          <p:cNvSpPr/>
          <p:nvPr/>
        </p:nvSpPr>
        <p:spPr>
          <a:xfrm>
            <a:off x="5106424" y="4112012"/>
            <a:ext cx="6783858" cy="21061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22">
            <a:extLst>
              <a:ext uri="{FF2B5EF4-FFF2-40B4-BE49-F238E27FC236}">
                <a16:creationId xmlns:a16="http://schemas.microsoft.com/office/drawing/2014/main" id="{15A6D96B-13D7-C3BB-C916-ABCA9B8458AA}"/>
              </a:ext>
            </a:extLst>
          </p:cNvPr>
          <p:cNvSpPr txBox="1"/>
          <p:nvPr/>
        </p:nvSpPr>
        <p:spPr>
          <a:xfrm>
            <a:off x="5633250" y="6321577"/>
            <a:ext cx="5072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>
                <a:latin typeface="Yu Gothic UI" panose="020B0500000000000000" pitchFamily="50" charset="-128"/>
                <a:ea typeface="Yu Gothic UI" panose="020B0500000000000000" pitchFamily="50" charset="-128"/>
              </a:rPr>
              <a:t>Diagonal approximation is adopted in this work</a:t>
            </a:r>
            <a:endParaRPr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10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91F026EA-BA0B-575E-FC8F-7EDA14CB6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74" y="1780676"/>
            <a:ext cx="3211199" cy="240839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F20C357-C111-B8CD-BBE7-D9641EB5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6CEC94-F74A-89E6-F4AC-1251F185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930" y="1801940"/>
            <a:ext cx="3211199" cy="240839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F3203A1-73FA-4304-B1F3-E3E5D348A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9" y="780182"/>
            <a:ext cx="4793191" cy="3594894"/>
          </a:xfrm>
          <a:prstGeom prst="rect">
            <a:avLst/>
          </a:prstGeom>
        </p:spPr>
      </p:pic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F61264C-DB75-544A-35E1-4999B4ACF210}"/>
              </a:ext>
            </a:extLst>
          </p:cNvPr>
          <p:cNvGrpSpPr>
            <a:grpSpLocks noChangeAspect="1"/>
          </p:cNvGrpSpPr>
          <p:nvPr/>
        </p:nvGrpSpPr>
        <p:grpSpPr>
          <a:xfrm>
            <a:off x="603270" y="4555163"/>
            <a:ext cx="4204825" cy="1522655"/>
            <a:chOff x="743635" y="4145414"/>
            <a:chExt cx="5646434" cy="2044692"/>
          </a:xfrm>
        </p:grpSpPr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BD55C427-D7E4-25E4-AC49-A3BBC757D009}"/>
                </a:ext>
              </a:extLst>
            </p:cNvPr>
            <p:cNvCxnSpPr>
              <a:cxnSpLocks/>
              <a:stCxn id="75" idx="0"/>
              <a:endCxn id="33" idx="4"/>
            </p:cNvCxnSpPr>
            <p:nvPr/>
          </p:nvCxnSpPr>
          <p:spPr>
            <a:xfrm flipV="1">
              <a:off x="5970310" y="4325414"/>
              <a:ext cx="12736" cy="1143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6689AA32-D2EE-829C-4444-BF1F0E29DF4A}"/>
                </a:ext>
              </a:extLst>
            </p:cNvPr>
            <p:cNvCxnSpPr>
              <a:cxnSpLocks/>
            </p:cNvCxnSpPr>
            <p:nvPr/>
          </p:nvCxnSpPr>
          <p:spPr>
            <a:xfrm>
              <a:off x="5130069" y="448245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FB3B824-5ABC-BC53-41CF-282B3376C977}"/>
                </a:ext>
              </a:extLst>
            </p:cNvPr>
            <p:cNvCxnSpPr/>
            <p:nvPr/>
          </p:nvCxnSpPr>
          <p:spPr>
            <a:xfrm>
              <a:off x="4843797" y="4705790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D244594-1082-DC7E-551F-E15797E45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2213" y="4689070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248FE150-4FEF-BA5D-1F94-952600B176CE}"/>
                </a:ext>
              </a:extLst>
            </p:cNvPr>
            <p:cNvCxnSpPr/>
            <p:nvPr/>
          </p:nvCxnSpPr>
          <p:spPr>
            <a:xfrm>
              <a:off x="5134225" y="6173330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F24BE9E-8458-56A1-0379-02C5A889C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7603" y="4689070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35DB9B8-37F7-FF83-8C91-C4EBFD8C56F8}"/>
                </a:ext>
              </a:extLst>
            </p:cNvPr>
            <p:cNvCxnSpPr/>
            <p:nvPr/>
          </p:nvCxnSpPr>
          <p:spPr>
            <a:xfrm>
              <a:off x="6102069" y="4705790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9C2CC523-412F-90DE-585D-F0DC7D008369}"/>
                </a:ext>
              </a:extLst>
            </p:cNvPr>
            <p:cNvCxnSpPr>
              <a:cxnSpLocks/>
            </p:cNvCxnSpPr>
            <p:nvPr/>
          </p:nvCxnSpPr>
          <p:spPr>
            <a:xfrm>
              <a:off x="5119687" y="5906182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658EB97-5562-25B2-6E33-7284F57057F3}"/>
                </a:ext>
              </a:extLst>
            </p:cNvPr>
            <p:cNvCxnSpPr>
              <a:cxnSpLocks/>
            </p:cNvCxnSpPr>
            <p:nvPr/>
          </p:nvCxnSpPr>
          <p:spPr>
            <a:xfrm>
              <a:off x="5129463" y="555754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C495B562-676C-C02D-C509-4EE7AE79799B}"/>
                </a:ext>
              </a:extLst>
            </p:cNvPr>
            <p:cNvCxnSpPr>
              <a:cxnSpLocks/>
            </p:cNvCxnSpPr>
            <p:nvPr/>
          </p:nvCxnSpPr>
          <p:spPr>
            <a:xfrm>
              <a:off x="5125085" y="528037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E416161A-14FC-FB7D-AC5B-A894A33B27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665" y="423704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0889D933-B1A1-99DD-FE42-E1D166B79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4540" y="583185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E872236D-0D3F-5D81-D4AB-22B34EAD36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7271" y="583470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022D86A0-D89B-4738-923D-9E0442677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1229" y="583185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3BEA6C91-D4D7-44F1-CA9C-53D71BCD6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9836" y="583358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088AEB38-2E62-FD38-7D85-BE82CB04E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9154" y="549573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F7575AB4-27AF-09CA-F0F5-F4828C75D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85" y="549859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E88A397F-A775-2E30-7A92-3667B1FD2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5843" y="549573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591A0240-99D8-DCB1-3559-04CCC0B33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450" y="5216481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8250662B-4E32-A301-3D10-E16FF2B2D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3046" y="4145414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47AF5054-7042-3655-CC9D-496C2CDCE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1885" y="5222766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D9D74B1A-85FF-13D1-95E8-DE69E4C68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5852" y="5191165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7425A988-3F1B-64F6-EF20-AFD9ABC18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6284" y="4376072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696CC64A-1736-7AA8-7F39-E8E328E06820}"/>
                </a:ext>
              </a:extLst>
            </p:cNvPr>
            <p:cNvCxnSpPr>
              <a:cxnSpLocks/>
              <a:stCxn id="35" idx="0"/>
              <a:endCxn id="36" idx="4"/>
            </p:cNvCxnSpPr>
            <p:nvPr/>
          </p:nvCxnSpPr>
          <p:spPr>
            <a:xfrm flipV="1">
              <a:off x="5765852" y="4556072"/>
              <a:ext cx="432" cy="635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7A6AF28-88FC-36EC-1D57-16BB16CE8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105" y="522298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818C8510-5E6D-5354-D19C-011330F634CA}"/>
                </a:ext>
              </a:extLst>
            </p:cNvPr>
            <p:cNvCxnSpPr>
              <a:cxnSpLocks/>
            </p:cNvCxnSpPr>
            <p:nvPr/>
          </p:nvCxnSpPr>
          <p:spPr>
            <a:xfrm>
              <a:off x="5155687" y="495503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8DD1B739-CB3C-60A9-6328-03971913968F}"/>
                </a:ext>
              </a:extLst>
            </p:cNvPr>
            <p:cNvGrpSpPr/>
            <p:nvPr/>
          </p:nvGrpSpPr>
          <p:grpSpPr>
            <a:xfrm>
              <a:off x="743635" y="4228585"/>
              <a:ext cx="1546272" cy="1953058"/>
              <a:chOff x="911665" y="2139726"/>
              <a:chExt cx="1546272" cy="1953058"/>
            </a:xfrm>
          </p:grpSpPr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AFC8EC32-056B-ECA3-DDEC-A2DE40935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7937" y="238513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DA34055E-8451-C0CE-009C-F682CC9812F8}"/>
                  </a:ext>
                </a:extLst>
              </p:cNvPr>
              <p:cNvCxnSpPr/>
              <p:nvPr/>
            </p:nvCxnSpPr>
            <p:spPr>
              <a:xfrm>
                <a:off x="911665" y="2608468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AC9CE5D6-C633-F751-D240-73A2606CEB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0081" y="2591748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A99E695C-B57F-9274-3803-2397B3C048E3}"/>
                  </a:ext>
                </a:extLst>
              </p:cNvPr>
              <p:cNvCxnSpPr/>
              <p:nvPr/>
            </p:nvCxnSpPr>
            <p:spPr>
              <a:xfrm>
                <a:off x="1202093" y="4076008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04E527A0-75BB-0425-B152-F046DAEB26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5471" y="2591748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DCC24C88-51C8-EC44-3014-27A838B7B750}"/>
                  </a:ext>
                </a:extLst>
              </p:cNvPr>
              <p:cNvCxnSpPr/>
              <p:nvPr/>
            </p:nvCxnSpPr>
            <p:spPr>
              <a:xfrm>
                <a:off x="2169937" y="2604274"/>
                <a:ext cx="28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777585EA-7B23-64A4-0730-6C230FC5A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7555" y="3808860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BC8E27A5-CD60-E17C-F90F-BAAF2FADC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7331" y="3460219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6A942111-2F18-1A5C-E88E-59FA95EE7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2953" y="318305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FB99310D-456E-66F8-8E57-3561628AE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9533" y="2139726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7F27C48A-2A31-A957-2829-E6C53209C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52408" y="3734531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楕円 51">
                <a:extLst>
                  <a:ext uri="{FF2B5EF4-FFF2-40B4-BE49-F238E27FC236}">
                    <a16:creationId xmlns:a16="http://schemas.microsoft.com/office/drawing/2014/main" id="{6BD195A5-AFFA-4DCB-2E5B-900A5ED5BB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5139" y="373738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026D545D-65C8-7DAF-E9F8-B6DDADC464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9097" y="3734531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E98C1F59-E095-05B0-7859-9AF8D6380A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7704" y="3736266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5C9CDC09-D508-49DB-B3F2-1C9225BF1B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67022" y="339841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F7A914F2-6728-F30A-8CBA-FA9FEFECDD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9753" y="3401273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A5BC8CE5-63D6-973F-8A5D-655CB49ECF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3711" y="339841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38262DDE-92DE-EC78-EBF4-8EAB4A41D2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2318" y="34001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楕円 58">
                <a:extLst>
                  <a:ext uri="{FF2B5EF4-FFF2-40B4-BE49-F238E27FC236}">
                    <a16:creationId xmlns:a16="http://schemas.microsoft.com/office/drawing/2014/main" id="{E8F18428-5FDE-59C5-00F9-B0B926613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0382" y="312258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8FFAC4F5-2C8C-589A-BDDC-7F3E371E5F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9753" y="312544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楕円 60">
                <a:extLst>
                  <a:ext uri="{FF2B5EF4-FFF2-40B4-BE49-F238E27FC236}">
                    <a16:creationId xmlns:a16="http://schemas.microsoft.com/office/drawing/2014/main" id="{C58FBF76-A9B9-1A0B-65E1-A34284F5A9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3973" y="3125661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5B1F0E69-6EF6-EF55-B1E5-185FE8897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3555" y="285771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9090DD6D-C691-A56D-AFEC-4FE432DA7A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2062" y="3119800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4E448B62-A4A3-B045-5F6E-C246AD7D87CB}"/>
                </a:ext>
              </a:extLst>
            </p:cNvPr>
            <p:cNvSpPr txBox="1"/>
            <p:nvPr/>
          </p:nvSpPr>
          <p:spPr>
            <a:xfrm>
              <a:off x="2097442" y="4983846"/>
              <a:ext cx="600528" cy="769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</a:t>
              </a:r>
              <a:endParaRPr lang="ja-JP" altLang="en-US" sz="4400" dirty="0"/>
            </a:p>
          </p:txBody>
        </p: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9E050BFE-ACCA-A4AA-9BED-FFA6E4627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80310" y="546850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DF8385D9-DCB1-29B7-17E0-092249F4DD45}"/>
                </a:ext>
              </a:extLst>
            </p:cNvPr>
            <p:cNvCxnSpPr>
              <a:cxnSpLocks/>
            </p:cNvCxnSpPr>
            <p:nvPr/>
          </p:nvCxnSpPr>
          <p:spPr>
            <a:xfrm>
              <a:off x="3186004" y="4479854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BD911B18-4A5D-E40E-97D7-A46D4AD2A200}"/>
                </a:ext>
              </a:extLst>
            </p:cNvPr>
            <p:cNvCxnSpPr/>
            <p:nvPr/>
          </p:nvCxnSpPr>
          <p:spPr>
            <a:xfrm>
              <a:off x="2899732" y="4703192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4D7D19A7-A0E2-9E9D-209D-D3B9B34C7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8148" y="4686472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35E3AABA-6EC8-5572-1DEF-C1D0F25B7B51}"/>
                </a:ext>
              </a:extLst>
            </p:cNvPr>
            <p:cNvCxnSpPr/>
            <p:nvPr/>
          </p:nvCxnSpPr>
          <p:spPr>
            <a:xfrm>
              <a:off x="3190160" y="6170732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F48C921C-F8C0-617F-13EA-C0B9C909C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3538" y="4686472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2B077932-3280-003C-4983-12CAFF9FDC63}"/>
                </a:ext>
              </a:extLst>
            </p:cNvPr>
            <p:cNvCxnSpPr/>
            <p:nvPr/>
          </p:nvCxnSpPr>
          <p:spPr>
            <a:xfrm>
              <a:off x="4158004" y="4703192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0E6AD79D-B295-C748-2A75-EBC11AE12D90}"/>
                </a:ext>
              </a:extLst>
            </p:cNvPr>
            <p:cNvCxnSpPr>
              <a:cxnSpLocks/>
            </p:cNvCxnSpPr>
            <p:nvPr/>
          </p:nvCxnSpPr>
          <p:spPr>
            <a:xfrm>
              <a:off x="3175622" y="5903584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CF288839-0860-943D-3F77-B09D45CB2D0F}"/>
                </a:ext>
              </a:extLst>
            </p:cNvPr>
            <p:cNvCxnSpPr>
              <a:cxnSpLocks/>
            </p:cNvCxnSpPr>
            <p:nvPr/>
          </p:nvCxnSpPr>
          <p:spPr>
            <a:xfrm>
              <a:off x="3185398" y="555494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5FFCA479-0FD4-86C6-56F8-2EE346483A43}"/>
                </a:ext>
              </a:extLst>
            </p:cNvPr>
            <p:cNvCxnSpPr>
              <a:cxnSpLocks/>
            </p:cNvCxnSpPr>
            <p:nvPr/>
          </p:nvCxnSpPr>
          <p:spPr>
            <a:xfrm>
              <a:off x="3181020" y="527777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4D78E97C-1DC5-45BD-FE32-74F4AD5BD3A0}"/>
                </a:ext>
              </a:extLst>
            </p:cNvPr>
            <p:cNvCxnSpPr>
              <a:cxnSpLocks/>
            </p:cNvCxnSpPr>
            <p:nvPr/>
          </p:nvCxnSpPr>
          <p:spPr>
            <a:xfrm>
              <a:off x="3187600" y="423445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103484F9-A9A5-089B-DB8E-44EE27FD5B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8863" y="582925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EA3802AE-E551-21CC-7C74-67E0E08A7A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206" y="583211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4BB96EFF-C0A8-90AC-5D06-F43B73C95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87164" y="582925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A2B58D66-BCAB-AC07-249B-4673BAB9F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45771" y="583099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楕円 90">
              <a:extLst>
                <a:ext uri="{FF2B5EF4-FFF2-40B4-BE49-F238E27FC236}">
                  <a16:creationId xmlns:a16="http://schemas.microsoft.com/office/drawing/2014/main" id="{1F032B9E-9943-3B69-E94D-62E410C02B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5089" y="5493141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楕円 91">
              <a:extLst>
                <a:ext uri="{FF2B5EF4-FFF2-40B4-BE49-F238E27FC236}">
                  <a16:creationId xmlns:a16="http://schemas.microsoft.com/office/drawing/2014/main" id="{9F0EA3B9-9D97-94BA-FF91-2DEA870644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97820" y="549599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楕円 92">
              <a:extLst>
                <a:ext uri="{FF2B5EF4-FFF2-40B4-BE49-F238E27FC236}">
                  <a16:creationId xmlns:a16="http://schemas.microsoft.com/office/drawing/2014/main" id="{9DE75FB4-2547-6770-05BE-9558350DC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1778" y="549314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67ABE1A2-F7DE-A05F-447E-880AB244A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0385" y="5494876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99BC918B-25A8-1C36-E7A7-D55924538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8449" y="521731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669D6BBC-D6C1-7AC2-3D75-2B8C6073C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97820" y="522016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8235601-608B-958C-5E2C-65771438F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1787" y="5188567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4EC49469-79E2-3B8C-AC20-E37961BD0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9" y="4373474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9340B1FB-8909-F45E-057D-AA0BF59EFF42}"/>
                </a:ext>
              </a:extLst>
            </p:cNvPr>
            <p:cNvCxnSpPr>
              <a:cxnSpLocks/>
              <a:stCxn id="97" idx="0"/>
              <a:endCxn id="98" idx="4"/>
            </p:cNvCxnSpPr>
            <p:nvPr/>
          </p:nvCxnSpPr>
          <p:spPr>
            <a:xfrm flipV="1">
              <a:off x="3821787" y="4553474"/>
              <a:ext cx="432" cy="635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CD99E645-EB29-6EEF-AB6A-3050D3801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2040" y="522038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FD8A63EA-0105-4117-64A8-BA2A9697DA80}"/>
                </a:ext>
              </a:extLst>
            </p:cNvPr>
            <p:cNvCxnSpPr>
              <a:cxnSpLocks/>
            </p:cNvCxnSpPr>
            <p:nvPr/>
          </p:nvCxnSpPr>
          <p:spPr>
            <a:xfrm>
              <a:off x="3211622" y="4952434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DFD628EC-225B-2AEA-531A-4D7670413677}"/>
                </a:ext>
              </a:extLst>
            </p:cNvPr>
            <p:cNvSpPr txBox="1"/>
            <p:nvPr/>
          </p:nvSpPr>
          <p:spPr>
            <a:xfrm>
              <a:off x="4276405" y="4983846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ja-JP" altLang="en-US" sz="4400" dirty="0"/>
            </a:p>
          </p:txBody>
        </p:sp>
        <p:sp>
          <p:nvSpPr>
            <p:cNvPr id="131" name="矢印: 左右 130">
              <a:extLst>
                <a:ext uri="{FF2B5EF4-FFF2-40B4-BE49-F238E27FC236}">
                  <a16:creationId xmlns:a16="http://schemas.microsoft.com/office/drawing/2014/main" id="{E0DF31BA-E2E6-4747-CF02-6D77C2C7F92B}"/>
                </a:ext>
              </a:extLst>
            </p:cNvPr>
            <p:cNvSpPr/>
            <p:nvPr/>
          </p:nvSpPr>
          <p:spPr>
            <a:xfrm>
              <a:off x="4305127" y="5213729"/>
              <a:ext cx="744127" cy="484632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52A6A7C3-BB21-1160-9616-9E3A8303AECE}"/>
              </a:ext>
            </a:extLst>
          </p:cNvPr>
          <p:cNvCxnSpPr/>
          <p:nvPr/>
        </p:nvCxnSpPr>
        <p:spPr>
          <a:xfrm>
            <a:off x="1681462" y="2341391"/>
            <a:ext cx="0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8403C2A2-F5F2-660F-7A48-40F03689891F}"/>
              </a:ext>
            </a:extLst>
          </p:cNvPr>
          <p:cNvCxnSpPr>
            <a:cxnSpLocks/>
          </p:cNvCxnSpPr>
          <p:nvPr/>
        </p:nvCxnSpPr>
        <p:spPr>
          <a:xfrm flipH="1">
            <a:off x="2756706" y="2058156"/>
            <a:ext cx="0" cy="1296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E14EE0AD-AC94-EC1B-C3B9-6F8A27A15F97}"/>
              </a:ext>
            </a:extLst>
          </p:cNvPr>
          <p:cNvSpPr txBox="1"/>
          <p:nvPr/>
        </p:nvSpPr>
        <p:spPr>
          <a:xfrm>
            <a:off x="1009565" y="1657753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66A86117-5137-1F7A-1A7D-F3C799F19A42}"/>
              </a:ext>
            </a:extLst>
          </p:cNvPr>
          <p:cNvSpPr txBox="1"/>
          <p:nvPr/>
        </p:nvSpPr>
        <p:spPr>
          <a:xfrm>
            <a:off x="2422300" y="1633811"/>
            <a:ext cx="691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F982FB-928F-7247-8222-072E3488FE29}"/>
              </a:ext>
            </a:extLst>
          </p:cNvPr>
          <p:cNvSpPr txBox="1"/>
          <p:nvPr/>
        </p:nvSpPr>
        <p:spPr>
          <a:xfrm>
            <a:off x="2754574" y="84850"/>
            <a:ext cx="7127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Collectivity of Mon</a:t>
            </a:r>
            <a:r>
              <a:rPr lang="en-US" altLang="ja-JP" sz="3200" b="0" spc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opole </a:t>
            </a:r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</a:t>
            </a:r>
            <a:r>
              <a:rPr lang="en-US" altLang="ja-JP" sz="3200" b="0" spc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xcitation</a:t>
            </a:r>
            <a:r>
              <a:rPr lang="en-US" altLang="ja-JP" sz="3200" b="0" dirty="0"/>
              <a:t> 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4EB279-FEAF-DC32-D028-A66193D0CF58}"/>
              </a:ext>
            </a:extLst>
          </p:cNvPr>
          <p:cNvSpPr txBox="1"/>
          <p:nvPr/>
        </p:nvSpPr>
        <p:spPr>
          <a:xfrm>
            <a:off x="7385641" y="2495191"/>
            <a:ext cx="1105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SRPA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1F64BC-154D-9300-DB30-80C81DB2C824}"/>
              </a:ext>
            </a:extLst>
          </p:cNvPr>
          <p:cNvSpPr txBox="1"/>
          <p:nvPr/>
        </p:nvSpPr>
        <p:spPr>
          <a:xfrm>
            <a:off x="10596841" y="2523211"/>
            <a:ext cx="1105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SRPA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BD60D51-6B97-BF67-C131-466AE771DA46}"/>
                  </a:ext>
                </a:extLst>
              </p:cNvPr>
              <p:cNvSpPr txBox="1"/>
              <p:nvPr/>
            </p:nvSpPr>
            <p:spPr>
              <a:xfrm>
                <a:off x="2980365" y="1722910"/>
                <a:ext cx="1634345" cy="4598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BD60D51-6B97-BF67-C131-466AE771D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65" y="1722910"/>
                <a:ext cx="1634345" cy="4598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992E09F-42E5-0859-9460-91804989729A}"/>
              </a:ext>
            </a:extLst>
          </p:cNvPr>
          <p:cNvSpPr txBox="1"/>
          <p:nvPr/>
        </p:nvSpPr>
        <p:spPr>
          <a:xfrm>
            <a:off x="6037209" y="1935632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ADA68E3-91D9-B26A-A499-223AA4AA117A}"/>
              </a:ext>
            </a:extLst>
          </p:cNvPr>
          <p:cNvSpPr txBox="1"/>
          <p:nvPr/>
        </p:nvSpPr>
        <p:spPr>
          <a:xfrm>
            <a:off x="9056592" y="1949884"/>
            <a:ext cx="691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D0E7820-C49E-69D6-6F1B-5CD5CC3D425B}"/>
              </a:ext>
            </a:extLst>
          </p:cNvPr>
          <p:cNvSpPr txBox="1"/>
          <p:nvPr/>
        </p:nvSpPr>
        <p:spPr>
          <a:xfrm>
            <a:off x="795462" y="1094872"/>
            <a:ext cx="1045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0" spc="0" baseline="300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3600" b="0" spc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  <a:endParaRPr lang="ja-JP" altLang="en-US" sz="3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E64BF57-CD65-C09A-2A99-18123ECBD356}"/>
              </a:ext>
            </a:extLst>
          </p:cNvPr>
          <p:cNvSpPr txBox="1"/>
          <p:nvPr/>
        </p:nvSpPr>
        <p:spPr>
          <a:xfrm>
            <a:off x="6783950" y="4768561"/>
            <a:ext cx="410025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9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broad range collectivity!</a:t>
            </a:r>
            <a:endParaRPr lang="en-US" altLang="ja-JP" sz="2900" b="0" i="1" dirty="0">
              <a:latin typeface="Cambria Math" panose="02040503050406030204" pitchFamily="18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6544FD4-98CA-2BF9-24D1-58E05CE3D34E}"/>
              </a:ext>
            </a:extLst>
          </p:cNvPr>
          <p:cNvSpPr txBox="1"/>
          <p:nvPr/>
        </p:nvSpPr>
        <p:spPr>
          <a:xfrm>
            <a:off x="2244693" y="6199124"/>
            <a:ext cx="111674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1p1h</a:t>
            </a:r>
            <a:endParaRPr lang="ja-JP" altLang="en-US" sz="2400" dirty="0">
              <a:latin typeface="Tahoma" panose="020B0604030504040204" pitchFamily="34" charset="0"/>
              <a:ea typeface="Yu Gothic UI" panose="020B05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FFAFA36-DFA0-C888-45D8-C605A57F3A29}"/>
              </a:ext>
            </a:extLst>
          </p:cNvPr>
          <p:cNvSpPr txBox="1"/>
          <p:nvPr/>
        </p:nvSpPr>
        <p:spPr>
          <a:xfrm>
            <a:off x="3669624" y="6199124"/>
            <a:ext cx="111674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2p2h</a:t>
            </a:r>
            <a:endParaRPr lang="ja-JP" altLang="en-US" sz="2400" dirty="0">
              <a:latin typeface="Tahoma" panose="020B0604030504040204" pitchFamily="34" charset="0"/>
              <a:ea typeface="Yu Gothic UI" panose="020B05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02" name="テキスト ボックス 34">
            <a:extLst>
              <a:ext uri="{FF2B5EF4-FFF2-40B4-BE49-F238E27FC236}">
                <a16:creationId xmlns:a16="http://schemas.microsoft.com/office/drawing/2014/main" id="{FCC28035-06C7-93FD-69B0-0DBDFD0DC0F2}"/>
              </a:ext>
            </a:extLst>
          </p:cNvPr>
          <p:cNvSpPr txBox="1"/>
          <p:nvPr/>
        </p:nvSpPr>
        <p:spPr>
          <a:xfrm rot="16200000">
            <a:off x="4679025" y="2586747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105" name="テキスト ボックス 34">
            <a:extLst>
              <a:ext uri="{FF2B5EF4-FFF2-40B4-BE49-F238E27FC236}">
                <a16:creationId xmlns:a16="http://schemas.microsoft.com/office/drawing/2014/main" id="{55A7EAE1-50E5-941B-F3FD-83B3151D66F9}"/>
              </a:ext>
            </a:extLst>
          </p:cNvPr>
          <p:cNvSpPr txBox="1"/>
          <p:nvPr/>
        </p:nvSpPr>
        <p:spPr>
          <a:xfrm rot="16200000">
            <a:off x="7991596" y="2599287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C82679-E319-491D-F91A-034AB3755F23}"/>
              </a:ext>
            </a:extLst>
          </p:cNvPr>
          <p:cNvSpPr txBox="1"/>
          <p:nvPr/>
        </p:nvSpPr>
        <p:spPr>
          <a:xfrm>
            <a:off x="395477" y="205626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@16.43 MeV</a:t>
            </a:r>
            <a:endParaRPr lang="en-JP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7AA064A-3476-FAD0-8A31-09DF61BFEA1A}"/>
              </a:ext>
            </a:extLst>
          </p:cNvPr>
          <p:cNvSpPr txBox="1"/>
          <p:nvPr/>
        </p:nvSpPr>
        <p:spPr>
          <a:xfrm>
            <a:off x="2794555" y="22152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@33.84 MEV</a:t>
            </a:r>
            <a:endParaRPr lang="en-JP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ED8A21-279D-3515-FCF9-D360A3BFC9B5}"/>
              </a:ext>
            </a:extLst>
          </p:cNvPr>
          <p:cNvSpPr txBox="1"/>
          <p:nvPr/>
        </p:nvSpPr>
        <p:spPr>
          <a:xfrm>
            <a:off x="6003691" y="1227847"/>
            <a:ext cx="211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Hole    Particle</a:t>
            </a:r>
          </a:p>
          <a:p>
            <a:pPr algn="l"/>
            <a:r>
              <a:rPr lang="en-US"/>
              <a:t>p1/2-&gt;p1/2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4778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EFE61F1-A80D-4673-A17D-025F6FEE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D0389C-4F71-044B-9190-F2F15C29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1" y="1163221"/>
            <a:ext cx="5692972" cy="426973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A4C15C-00E7-8A63-3548-742252333D27}"/>
              </a:ext>
            </a:extLst>
          </p:cNvPr>
          <p:cNvSpPr txBox="1"/>
          <p:nvPr/>
        </p:nvSpPr>
        <p:spPr>
          <a:xfrm>
            <a:off x="356110" y="253484"/>
            <a:ext cx="5566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Collectivities of Resonances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D9670C4-2D36-4B7D-9F57-135D19E1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0046" y="1313121"/>
            <a:ext cx="5386780" cy="40400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D64801-973E-5A23-1237-56F6DB8C7A09}"/>
              </a:ext>
            </a:extLst>
          </p:cNvPr>
          <p:cNvSpPr txBox="1"/>
          <p:nvPr/>
        </p:nvSpPr>
        <p:spPr>
          <a:xfrm>
            <a:off x="6308571" y="276580"/>
            <a:ext cx="55662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State Densities of 1p1h &amp; 2p2h for </a:t>
            </a:r>
            <a:r>
              <a:rPr lang="en-US" altLang="ja-JP" sz="3200" baseline="30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O(J=0</a:t>
            </a:r>
            <a:r>
              <a:rPr lang="en-US" altLang="ja-JP" sz="3200" baseline="30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+</a:t>
            </a:r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)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78D962-8BA2-641E-57BA-D67A6403245E}"/>
              </a:ext>
            </a:extLst>
          </p:cNvPr>
          <p:cNvSpPr txBox="1"/>
          <p:nvPr/>
        </p:nvSpPr>
        <p:spPr>
          <a:xfrm>
            <a:off x="2435743" y="5694779"/>
            <a:ext cx="73205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When 2p2h level density exceeds 1p1h one, its collectivity becomes significant</a:t>
            </a:r>
            <a:endParaRPr lang="en-US" altLang="ja-JP" sz="2800" b="0" i="1" dirty="0">
              <a:latin typeface="Cambria Math" panose="0204050305040603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3BFF76-E0AE-7283-6926-65DF85FB25B2}"/>
              </a:ext>
            </a:extLst>
          </p:cNvPr>
          <p:cNvSpPr txBox="1"/>
          <p:nvPr/>
        </p:nvSpPr>
        <p:spPr>
          <a:xfrm>
            <a:off x="9632213" y="3298086"/>
            <a:ext cx="1609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constant</a:t>
            </a:r>
            <a:endParaRPr lang="en-US" altLang="ja-JP" sz="2000" b="0" i="1" dirty="0">
              <a:latin typeface="Cambria Math" panose="020405030504060302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F19184-D24B-3F67-B541-2D80F7FEB13A}"/>
              </a:ext>
            </a:extLst>
          </p:cNvPr>
          <p:cNvSpPr txBox="1"/>
          <p:nvPr/>
        </p:nvSpPr>
        <p:spPr>
          <a:xfrm>
            <a:off x="7805627" y="2275847"/>
            <a:ext cx="1609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exponential</a:t>
            </a:r>
            <a:endParaRPr lang="en-US" altLang="ja-JP" sz="2000" b="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141767F-B064-946B-6A6C-6DE92F6539C2}"/>
                  </a:ext>
                </a:extLst>
              </p:cNvPr>
              <p:cNvSpPr txBox="1"/>
              <p:nvPr/>
            </p:nvSpPr>
            <p:spPr>
              <a:xfrm>
                <a:off x="1065123" y="3582031"/>
                <a:ext cx="1277583" cy="911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</m:sub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</m:sub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ja-JP" altLang="en-US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141767F-B064-946B-6A6C-6DE92F653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23" y="3582031"/>
                <a:ext cx="1277583" cy="911147"/>
              </a:xfrm>
              <a:prstGeom prst="rect">
                <a:avLst/>
              </a:prstGeom>
              <a:blipFill>
                <a:blip r:embed="rId4"/>
                <a:stretch>
                  <a:fillRect l="-45933" t="-78523" r="-28708" b="-80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063BD15-13A0-48A2-2D59-54DEC2177069}"/>
                  </a:ext>
                </a:extLst>
              </p:cNvPr>
              <p:cNvSpPr txBox="1"/>
              <p:nvPr/>
            </p:nvSpPr>
            <p:spPr>
              <a:xfrm>
                <a:off x="917656" y="1985928"/>
                <a:ext cx="1277583" cy="979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  <m:t>𝒳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ja-JP" altLang="en-US" sz="1400" i="1">
                                          <a:latin typeface="Cambria Math" panose="02040503050406030204" pitchFamily="18" charset="0"/>
                                        </a:rPr>
                                        <m:t>𝒴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𝑝h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ja-JP" altLang="en-US" sz="1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063BD15-13A0-48A2-2D59-54DEC217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56" y="1985928"/>
                <a:ext cx="1277583" cy="979948"/>
              </a:xfrm>
              <a:prstGeom prst="rect">
                <a:avLst/>
              </a:prstGeom>
              <a:blipFill>
                <a:blip r:embed="rId5"/>
                <a:stretch>
                  <a:fillRect l="-45933" t="-72671" r="-28708" b="-67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7BB8B34-1039-40B6-3005-8D5398BA9CE6}"/>
                  </a:ext>
                </a:extLst>
              </p:cNvPr>
              <p:cNvSpPr txBox="1"/>
              <p:nvPr/>
            </p:nvSpPr>
            <p:spPr>
              <a:xfrm>
                <a:off x="1457380" y="815189"/>
                <a:ext cx="36278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only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&gt;0.01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7BB8B34-1039-40B6-3005-8D5398BA9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0" y="815189"/>
                <a:ext cx="3627803" cy="400110"/>
              </a:xfrm>
              <a:prstGeom prst="rect">
                <a:avLst/>
              </a:prstGeom>
              <a:blipFill>
                <a:blip r:embed="rId6"/>
                <a:stretch>
                  <a:fillRect l="-1681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34">
            <a:extLst>
              <a:ext uri="{FF2B5EF4-FFF2-40B4-BE49-F238E27FC236}">
                <a16:creationId xmlns:a16="http://schemas.microsoft.com/office/drawing/2014/main" id="{D2BDC534-D5FF-710E-D021-0E1A75357505}"/>
              </a:ext>
            </a:extLst>
          </p:cNvPr>
          <p:cNvSpPr txBox="1"/>
          <p:nvPr/>
        </p:nvSpPr>
        <p:spPr>
          <a:xfrm rot="16200000">
            <a:off x="-350567" y="2935586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326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A82A314-B3EB-4923-B517-6A134EF4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8" y="1719476"/>
            <a:ext cx="4322563" cy="32419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FFC5B67-8E4A-1688-A8BC-F8F8D74B9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470" y="904430"/>
            <a:ext cx="3916799" cy="29376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68ECB6E-11B8-3B9E-DF6D-E3057ABA6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7501" y="3783527"/>
            <a:ext cx="3916799" cy="29376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B12E951-C17E-6056-FD76-84E1D668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4329DD4-1570-9F66-A338-F1419017099E}"/>
                  </a:ext>
                </a:extLst>
              </p:cNvPr>
              <p:cNvSpPr txBox="1"/>
              <p:nvPr/>
            </p:nvSpPr>
            <p:spPr>
              <a:xfrm>
                <a:off x="2067555" y="1221519"/>
                <a:ext cx="2456788" cy="559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4329DD4-1570-9F66-A338-F14190170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555" y="1221519"/>
                <a:ext cx="2456788" cy="559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7BBF67-EB1D-74E4-BC91-85D2C6E07B4F}"/>
              </a:ext>
            </a:extLst>
          </p:cNvPr>
          <p:cNvSpPr txBox="1"/>
          <p:nvPr/>
        </p:nvSpPr>
        <p:spPr>
          <a:xfrm>
            <a:off x="1993653" y="66103"/>
            <a:ext cx="8204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Nuclear Response to 2-body External Fields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4DC14CF7-0EBD-E722-A628-F647A74E76E5}"/>
              </a:ext>
            </a:extLst>
          </p:cNvPr>
          <p:cNvCxnSpPr>
            <a:cxnSpLocks/>
          </p:cNvCxnSpPr>
          <p:nvPr/>
        </p:nvCxnSpPr>
        <p:spPr>
          <a:xfrm flipH="1">
            <a:off x="2527670" y="2805644"/>
            <a:ext cx="101641" cy="264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144384-F992-2325-7AD3-3FB1DAE4835C}"/>
              </a:ext>
            </a:extLst>
          </p:cNvPr>
          <p:cNvSpPr txBox="1"/>
          <p:nvPr/>
        </p:nvSpPr>
        <p:spPr>
          <a:xfrm>
            <a:off x="2412898" y="2436584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3827B92-633A-E8FD-1329-C1603F15C329}"/>
              </a:ext>
            </a:extLst>
          </p:cNvPr>
          <p:cNvCxnSpPr>
            <a:cxnSpLocks/>
          </p:cNvCxnSpPr>
          <p:nvPr/>
        </p:nvCxnSpPr>
        <p:spPr>
          <a:xfrm flipH="1" flipV="1">
            <a:off x="4240292" y="2348366"/>
            <a:ext cx="502895" cy="1906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1A0FA5-3FFF-34F5-3680-A630F85B9817}"/>
              </a:ext>
            </a:extLst>
          </p:cNvPr>
          <p:cNvSpPr txBox="1"/>
          <p:nvPr/>
        </p:nvSpPr>
        <p:spPr>
          <a:xfrm>
            <a:off x="4522119" y="2348366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b="0" dirty="0">
              <a:latin typeface="Cambria Math" panose="02040503050406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8B8159-651F-2CCB-B0B2-54F34F076990}"/>
              </a:ext>
            </a:extLst>
          </p:cNvPr>
          <p:cNvSpPr txBox="1"/>
          <p:nvPr/>
        </p:nvSpPr>
        <p:spPr>
          <a:xfrm>
            <a:off x="8616504" y="1772576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D3BF9C3-3C97-18BF-9184-3C6F829B7969}"/>
                  </a:ext>
                </a:extLst>
              </p:cNvPr>
              <p:cNvSpPr txBox="1"/>
              <p:nvPr/>
            </p:nvSpPr>
            <p:spPr>
              <a:xfrm>
                <a:off x="9544455" y="1313563"/>
                <a:ext cx="1980942" cy="38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D3BF9C3-3C97-18BF-9184-3C6F829B7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5" y="1313563"/>
                <a:ext cx="1980942" cy="388440"/>
              </a:xfrm>
              <a:prstGeom prst="rect">
                <a:avLst/>
              </a:prstGeom>
              <a:blipFill>
                <a:blip r:embed="rId6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7ACC1A2-3A93-DC93-9A68-F1897C8AD6E8}"/>
                  </a:ext>
                </a:extLst>
              </p:cNvPr>
              <p:cNvSpPr txBox="1"/>
              <p:nvPr/>
            </p:nvSpPr>
            <p:spPr>
              <a:xfrm>
                <a:off x="9743644" y="915713"/>
                <a:ext cx="2238013" cy="457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7ACC1A2-3A93-DC93-9A68-F1897C8AD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644" y="915713"/>
                <a:ext cx="2238013" cy="4572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3CBE279-EAE5-F8E3-4D9F-94E76449A067}"/>
                  </a:ext>
                </a:extLst>
              </p:cNvPr>
              <p:cNvSpPr txBox="1"/>
              <p:nvPr/>
            </p:nvSpPr>
            <p:spPr>
              <a:xfrm>
                <a:off x="9544455" y="4296865"/>
                <a:ext cx="1980942" cy="38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3CBE279-EAE5-F8E3-4D9F-94E76449A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5" y="4296865"/>
                <a:ext cx="1980942" cy="388440"/>
              </a:xfrm>
              <a:prstGeom prst="rect">
                <a:avLst/>
              </a:prstGeom>
              <a:blipFill>
                <a:blip r:embed="rId8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ACB0E49-FC51-7DAC-B0ED-38567DEC63CA}"/>
                  </a:ext>
                </a:extLst>
              </p:cNvPr>
              <p:cNvSpPr txBox="1"/>
              <p:nvPr/>
            </p:nvSpPr>
            <p:spPr>
              <a:xfrm>
                <a:off x="9743644" y="3899015"/>
                <a:ext cx="2238013" cy="457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ACB0E49-FC51-7DAC-B0ED-38567DEC6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644" y="3899015"/>
                <a:ext cx="2238013" cy="4572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FC00610-994C-4AEA-5244-1093B3808C33}"/>
              </a:ext>
            </a:extLst>
          </p:cNvPr>
          <p:cNvSpPr txBox="1"/>
          <p:nvPr/>
        </p:nvSpPr>
        <p:spPr>
          <a:xfrm>
            <a:off x="333516" y="4958367"/>
            <a:ext cx="5544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2p2h Transition is weak at low energy, and dominant at high energy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A1F908B-D9FC-C4B4-1585-D3C05509B7F7}"/>
              </a:ext>
            </a:extLst>
          </p:cNvPr>
          <p:cNvSpPr txBox="1"/>
          <p:nvPr/>
        </p:nvSpPr>
        <p:spPr>
          <a:xfrm>
            <a:off x="906975" y="689158"/>
            <a:ext cx="5189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D</a:t>
            </a:r>
            <a:r>
              <a:rPr lang="en-US" altLang="ja-JP" sz="2400" u="sng">
                <a:latin typeface="Yu Gothic UI" panose="020B0500000000000000" pitchFamily="50" charset="-128"/>
                <a:ea typeface="Yu Gothic UI" panose="020B0500000000000000" pitchFamily="50" charset="-128"/>
              </a:rPr>
              <a:t>ouble </a:t>
            </a:r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IS monopole transition (J=0)</a:t>
            </a:r>
            <a:endParaRPr lang="ja-JP" altLang="en-US" sz="2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41D8A5-D396-52D5-EAF9-2AA5AA20CCDA}"/>
              </a:ext>
            </a:extLst>
          </p:cNvPr>
          <p:cNvSpPr txBox="1"/>
          <p:nvPr/>
        </p:nvSpPr>
        <p:spPr>
          <a:xfrm>
            <a:off x="0" y="6457890"/>
            <a:ext cx="2629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 E</a:t>
            </a:r>
            <a:r>
              <a:rPr lang="en-US" altLang="ja-JP" b="0" i="0" baseline="-2500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r>
              <a:rPr lang="en-US" altLang="ja-JP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(cutoff)=70 MeV</a:t>
            </a:r>
            <a:endParaRPr lang="en-US" altLang="ja-JP" dirty="0">
              <a:solidFill>
                <a:srgbClr val="242424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7DEBC04-6BB8-C022-C7A4-5EC1C254D6A7}"/>
              </a:ext>
            </a:extLst>
          </p:cNvPr>
          <p:cNvSpPr txBox="1"/>
          <p:nvPr/>
        </p:nvSpPr>
        <p:spPr>
          <a:xfrm>
            <a:off x="1796737" y="1993556"/>
            <a:ext cx="720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0" spc="0" baseline="300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2800" b="0" spc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8DEE39A-BB10-7D8D-92F9-BB82D6999F1B}"/>
              </a:ext>
            </a:extLst>
          </p:cNvPr>
          <p:cNvSpPr txBox="1"/>
          <p:nvPr/>
        </p:nvSpPr>
        <p:spPr>
          <a:xfrm>
            <a:off x="7748403" y="4819912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b="0" dirty="0">
              <a:latin typeface="Cambria Math" panose="020405030504060302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CFFDCA9-2111-FC41-8A4B-ABD6F91124C0}"/>
              </a:ext>
            </a:extLst>
          </p:cNvPr>
          <p:cNvSpPr txBox="1"/>
          <p:nvPr/>
        </p:nvSpPr>
        <p:spPr>
          <a:xfrm>
            <a:off x="6702519" y="4867857"/>
            <a:ext cx="172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Strength</a:t>
            </a:r>
          </a:p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(mainly 2p2h)</a:t>
            </a:r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D6B68D8-960C-DBC9-5EEB-7BF9091A4F33}"/>
              </a:ext>
            </a:extLst>
          </p:cNvPr>
          <p:cNvSpPr txBox="1"/>
          <p:nvPr/>
        </p:nvSpPr>
        <p:spPr>
          <a:xfrm>
            <a:off x="7607199" y="1818743"/>
            <a:ext cx="1417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Strength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548D4A-EA37-533A-449E-0E6DA893837C}"/>
              </a:ext>
            </a:extLst>
          </p:cNvPr>
          <p:cNvSpPr txBox="1"/>
          <p:nvPr/>
        </p:nvSpPr>
        <p:spPr>
          <a:xfrm>
            <a:off x="7623753" y="5477929"/>
            <a:ext cx="1572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narrow!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DF36A8-DC17-DACC-51B5-B3E1ED338D1F}"/>
              </a:ext>
            </a:extLst>
          </p:cNvPr>
          <p:cNvSpPr txBox="1"/>
          <p:nvPr/>
        </p:nvSpPr>
        <p:spPr>
          <a:xfrm>
            <a:off x="8087343" y="2159313"/>
            <a:ext cx="172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Strength</a:t>
            </a:r>
          </a:p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(mainly 2step)</a:t>
            </a:r>
            <a:endParaRPr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FCC0B96-6EA5-AF44-84FE-8DC7EE7690F2}"/>
              </a:ext>
            </a:extLst>
          </p:cNvPr>
          <p:cNvSpPr txBox="1"/>
          <p:nvPr/>
        </p:nvSpPr>
        <p:spPr>
          <a:xfrm rot="16200000">
            <a:off x="5336536" y="4866078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FC1F99-A9EA-56E8-5E17-C676884E6AC3}"/>
              </a:ext>
            </a:extLst>
          </p:cNvPr>
          <p:cNvSpPr txBox="1"/>
          <p:nvPr/>
        </p:nvSpPr>
        <p:spPr>
          <a:xfrm rot="16200000">
            <a:off x="5361070" y="1962960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33CF43-9EC8-5E49-B316-2633E581E65D}"/>
              </a:ext>
            </a:extLst>
          </p:cNvPr>
          <p:cNvSpPr txBox="1"/>
          <p:nvPr/>
        </p:nvSpPr>
        <p:spPr>
          <a:xfrm>
            <a:off x="2522866" y="272887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@16.43 MeV</a:t>
            </a:r>
            <a:endParaRPr lang="en-JP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FA04CE-CDDB-43FB-C85F-9B50C146DDF5}"/>
              </a:ext>
            </a:extLst>
          </p:cNvPr>
          <p:cNvSpPr txBox="1"/>
          <p:nvPr/>
        </p:nvSpPr>
        <p:spPr>
          <a:xfrm>
            <a:off x="4418824" y="2757659"/>
            <a:ext cx="1585131" cy="378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/>
              <a:t>@51.07 MeV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1162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9DD96A5-0007-D7CE-AA22-7110D8D01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49" y="1598448"/>
            <a:ext cx="4508876" cy="338165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40BFD1-454E-F86E-4ABE-32718D15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3B850FF-6169-4056-8077-06FFA93A5366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9D36410-E0FB-5EB3-D40A-DB320BAE66D6}"/>
                  </a:ext>
                </a:extLst>
              </p:cNvPr>
              <p:cNvSpPr txBox="1"/>
              <p:nvPr/>
            </p:nvSpPr>
            <p:spPr>
              <a:xfrm>
                <a:off x="2216185" y="1135235"/>
                <a:ext cx="2483077" cy="559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9D36410-E0FB-5EB3-D40A-DB320BAE6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185" y="1135235"/>
                <a:ext cx="2483077" cy="559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076033-D311-8C95-0D19-0A6FC8165597}"/>
              </a:ext>
            </a:extLst>
          </p:cNvPr>
          <p:cNvSpPr txBox="1"/>
          <p:nvPr/>
        </p:nvSpPr>
        <p:spPr>
          <a:xfrm>
            <a:off x="1993653" y="66103"/>
            <a:ext cx="8204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Nuclear Response to 2-body External Fields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1E9687E-21BA-1433-A255-219C007CC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5951" y="898957"/>
            <a:ext cx="3917276" cy="2937957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0023BA1-1F25-9608-24F9-B9A59B00D671}"/>
              </a:ext>
            </a:extLst>
          </p:cNvPr>
          <p:cNvCxnSpPr>
            <a:cxnSpLocks/>
          </p:cNvCxnSpPr>
          <p:nvPr/>
        </p:nvCxnSpPr>
        <p:spPr>
          <a:xfrm>
            <a:off x="2076922" y="2549191"/>
            <a:ext cx="18665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3EC009-060E-B6C1-BCB5-FAF78E348D51}"/>
              </a:ext>
            </a:extLst>
          </p:cNvPr>
          <p:cNvSpPr txBox="1"/>
          <p:nvPr/>
        </p:nvSpPr>
        <p:spPr>
          <a:xfrm>
            <a:off x="1585698" y="2318359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9FCC94A-B256-E353-806A-64F9B7E579C6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3805276" y="2204015"/>
            <a:ext cx="191924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5E7B41-C9B1-85A3-1B81-417B3102C93E}"/>
              </a:ext>
            </a:extLst>
          </p:cNvPr>
          <p:cNvSpPr txBox="1"/>
          <p:nvPr/>
        </p:nvSpPr>
        <p:spPr>
          <a:xfrm>
            <a:off x="3319320" y="1973183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b="0" dirty="0">
              <a:latin typeface="Cambria Math" panose="020405030504060302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BF80817-18A8-3291-3E4E-3C194DC32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923" y="3803357"/>
            <a:ext cx="3916799" cy="293759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A44352-84D7-A69B-C205-EF4A713EEEAD}"/>
              </a:ext>
            </a:extLst>
          </p:cNvPr>
          <p:cNvSpPr txBox="1"/>
          <p:nvPr/>
        </p:nvSpPr>
        <p:spPr>
          <a:xfrm>
            <a:off x="7905027" y="4732201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②</a:t>
            </a:r>
            <a:endParaRPr lang="en-US" altLang="ja-JP" sz="2400" b="0" dirty="0">
              <a:latin typeface="Cambria Math" panose="020405030504060302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4EC652-18AE-9C81-FAFF-93C09E7FDC4A}"/>
              </a:ext>
            </a:extLst>
          </p:cNvPr>
          <p:cNvSpPr txBox="1"/>
          <p:nvPr/>
        </p:nvSpPr>
        <p:spPr>
          <a:xfrm>
            <a:off x="8558939" y="1827801"/>
            <a:ext cx="67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①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CD73E46-AAE5-1B54-D463-355D5724BDA0}"/>
                  </a:ext>
                </a:extLst>
              </p:cNvPr>
              <p:cNvSpPr txBox="1"/>
              <p:nvPr/>
            </p:nvSpPr>
            <p:spPr>
              <a:xfrm>
                <a:off x="9544455" y="1313563"/>
                <a:ext cx="1980942" cy="38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CD73E46-AAE5-1B54-D463-355D5724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5" y="1313563"/>
                <a:ext cx="1980942" cy="388440"/>
              </a:xfrm>
              <a:prstGeom prst="rect">
                <a:avLst/>
              </a:prstGeom>
              <a:blipFill>
                <a:blip r:embed="rId6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1705182-EE49-16CC-135B-D30CF3506B3F}"/>
                  </a:ext>
                </a:extLst>
              </p:cNvPr>
              <p:cNvSpPr txBox="1"/>
              <p:nvPr/>
            </p:nvSpPr>
            <p:spPr>
              <a:xfrm>
                <a:off x="9743644" y="915713"/>
                <a:ext cx="2238013" cy="457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1705182-EE49-16CC-135B-D30CF3506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644" y="915713"/>
                <a:ext cx="2238013" cy="4572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2CD2F6E-E323-6BD7-4417-82A953779A4D}"/>
                  </a:ext>
                </a:extLst>
              </p:cNvPr>
              <p:cNvSpPr txBox="1"/>
              <p:nvPr/>
            </p:nvSpPr>
            <p:spPr>
              <a:xfrm>
                <a:off x="9544455" y="4296865"/>
                <a:ext cx="1980942" cy="38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2CD2F6E-E323-6BD7-4417-82A953779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5" y="4296865"/>
                <a:ext cx="1980942" cy="388440"/>
              </a:xfrm>
              <a:prstGeom prst="rect">
                <a:avLst/>
              </a:prstGeom>
              <a:blipFill>
                <a:blip r:embed="rId8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4D6AD81-1934-4F0C-F94F-017C4C96C6F8}"/>
                  </a:ext>
                </a:extLst>
              </p:cNvPr>
              <p:cNvSpPr txBox="1"/>
              <p:nvPr/>
            </p:nvSpPr>
            <p:spPr>
              <a:xfrm>
                <a:off x="9743644" y="3899015"/>
                <a:ext cx="2238013" cy="457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ja-JP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4D6AD81-1934-4F0C-F94F-017C4C96C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644" y="3899015"/>
                <a:ext cx="2238013" cy="4572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DE2335B-DF38-9473-F5BC-8C98396C8543}"/>
              </a:ext>
            </a:extLst>
          </p:cNvPr>
          <p:cNvSpPr txBox="1"/>
          <p:nvPr/>
        </p:nvSpPr>
        <p:spPr>
          <a:xfrm>
            <a:off x="909436" y="661971"/>
            <a:ext cx="4520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Double IS quadrupole transition (J=0</a:t>
            </a:r>
            <a:r>
              <a:rPr lang="en-US" altLang="ja-JP" sz="2000" baseline="30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+</a:t>
            </a:r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)</a:t>
            </a:r>
            <a:endParaRPr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E81591-E6AA-33EF-C9B0-1EDAE1E0EEFC}"/>
              </a:ext>
            </a:extLst>
          </p:cNvPr>
          <p:cNvSpPr txBox="1"/>
          <p:nvPr/>
        </p:nvSpPr>
        <p:spPr>
          <a:xfrm>
            <a:off x="0" y="6457890"/>
            <a:ext cx="2629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 E</a:t>
            </a:r>
            <a:r>
              <a:rPr lang="en-US" altLang="ja-JP" b="0" i="0" baseline="-2500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r>
              <a:rPr lang="en-US" altLang="ja-JP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(cutoff)=60 MeV</a:t>
            </a:r>
            <a:endParaRPr lang="en-US" altLang="ja-JP" dirty="0">
              <a:solidFill>
                <a:srgbClr val="242424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84725D8-D06D-B136-6ECC-B84FDCF6DB72}"/>
              </a:ext>
            </a:extLst>
          </p:cNvPr>
          <p:cNvSpPr txBox="1"/>
          <p:nvPr/>
        </p:nvSpPr>
        <p:spPr>
          <a:xfrm>
            <a:off x="1662178" y="1825223"/>
            <a:ext cx="1045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0" spc="0" baseline="300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2800" b="0" spc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B802310-8FCF-0E1B-D451-61E52603F59A}"/>
              </a:ext>
            </a:extLst>
          </p:cNvPr>
          <p:cNvSpPr txBox="1"/>
          <p:nvPr/>
        </p:nvSpPr>
        <p:spPr>
          <a:xfrm>
            <a:off x="7525962" y="1869110"/>
            <a:ext cx="1417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Strength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598B64-2EA2-F1C7-B074-058B15119DA7}"/>
              </a:ext>
            </a:extLst>
          </p:cNvPr>
          <p:cNvSpPr txBox="1"/>
          <p:nvPr/>
        </p:nvSpPr>
        <p:spPr>
          <a:xfrm>
            <a:off x="6859143" y="4780146"/>
            <a:ext cx="1417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Strength</a:t>
            </a:r>
            <a:endParaRPr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A0104A-56FB-6203-4C23-DA6B75F63011}"/>
              </a:ext>
            </a:extLst>
          </p:cNvPr>
          <p:cNvSpPr txBox="1"/>
          <p:nvPr/>
        </p:nvSpPr>
        <p:spPr>
          <a:xfrm>
            <a:off x="333516" y="4958367"/>
            <a:ext cx="5544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2p2h Transition is weak at low energy, and dominant at high energy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460F65-3BDE-C83B-7690-CEE7B1C101C3}"/>
              </a:ext>
            </a:extLst>
          </p:cNvPr>
          <p:cNvSpPr txBox="1"/>
          <p:nvPr/>
        </p:nvSpPr>
        <p:spPr>
          <a:xfrm>
            <a:off x="7623753" y="5477929"/>
            <a:ext cx="1572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narrow!</a:t>
            </a:r>
            <a:endParaRPr lang="en-US" altLang="ja-JP" sz="2400" b="0" i="1" dirty="0">
              <a:latin typeface="Cambria Math" panose="020405030504060302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CB6ECC-4F0D-73D4-E50E-693080DC85F3}"/>
              </a:ext>
            </a:extLst>
          </p:cNvPr>
          <p:cNvSpPr txBox="1"/>
          <p:nvPr/>
        </p:nvSpPr>
        <p:spPr>
          <a:xfrm rot="16200000">
            <a:off x="5336536" y="4866078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748F6FB-6871-82FB-C5FD-41287BCB5F58}"/>
              </a:ext>
            </a:extLst>
          </p:cNvPr>
          <p:cNvSpPr txBox="1"/>
          <p:nvPr/>
        </p:nvSpPr>
        <p:spPr>
          <a:xfrm rot="16200000">
            <a:off x="5334243" y="2104799"/>
            <a:ext cx="13820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Amplitude</a:t>
            </a:r>
            <a:endParaRPr lang="ja-JP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6EB92-2A58-0C14-9B54-10C5EA8F0C6A}"/>
              </a:ext>
            </a:extLst>
          </p:cNvPr>
          <p:cNvSpPr txBox="1"/>
          <p:nvPr/>
        </p:nvSpPr>
        <p:spPr>
          <a:xfrm>
            <a:off x="2418863" y="2400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@12.10 MEV</a:t>
            </a:r>
            <a:endParaRPr lang="en-JP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75B621-388B-D875-7E64-CF7E28659E6A}"/>
              </a:ext>
            </a:extLst>
          </p:cNvPr>
          <p:cNvSpPr txBox="1"/>
          <p:nvPr/>
        </p:nvSpPr>
        <p:spPr>
          <a:xfrm>
            <a:off x="4142618" y="212256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@48.59 MEV</a:t>
            </a:r>
            <a:endParaRPr lang="en-JP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BADE00-0FBA-6D9D-5376-2F3186DC3C97}"/>
              </a:ext>
            </a:extLst>
          </p:cNvPr>
          <p:cNvSpPr txBox="1"/>
          <p:nvPr/>
        </p:nvSpPr>
        <p:spPr>
          <a:xfrm>
            <a:off x="9713457" y="5647235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Less possibility to go back to 1p1h state</a:t>
            </a:r>
            <a:endParaRPr lang="en-JP" b="1"/>
          </a:p>
        </p:txBody>
      </p:sp>
    </p:spTree>
    <p:extLst>
      <p:ext uri="{BB962C8B-B14F-4D97-AF65-F5344CB8AC3E}">
        <p14:creationId xmlns:p14="http://schemas.microsoft.com/office/powerpoint/2010/main" val="3442848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7176D-EF3C-47B9-9803-65ADE695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50" y="156066"/>
            <a:ext cx="2936846" cy="809416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Summary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D6B12A-7F07-DD8D-4FD3-86E78BE94D4D}"/>
              </a:ext>
            </a:extLst>
          </p:cNvPr>
          <p:cNvSpPr txBox="1"/>
          <p:nvPr/>
        </p:nvSpPr>
        <p:spPr>
          <a:xfrm>
            <a:off x="576170" y="4798537"/>
            <a:ext cx="110396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(1</a:t>
            </a:r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) Study for heavy nuclei with a high level density</a:t>
            </a:r>
          </a:p>
          <a:p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) 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Application of Second RPA to MEC </a:t>
            </a:r>
          </a:p>
          <a:p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(3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) Coupling </a:t>
            </a:r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with Particle Emission Channels and More Complicated States</a:t>
            </a:r>
            <a:endParaRPr lang="en-US" altLang="ja-JP" sz="2800" dirty="0">
              <a:latin typeface="Times New Roman" panose="02020603050405020304" pitchFamily="18" charset="0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77C5CB-8A23-28CB-6443-CB9462F3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2F2997-E6A4-81D1-C9B1-E017EAD8EACA}"/>
              </a:ext>
            </a:extLst>
          </p:cNvPr>
          <p:cNvSpPr txBox="1"/>
          <p:nvPr/>
        </p:nvSpPr>
        <p:spPr>
          <a:xfrm>
            <a:off x="400973" y="3807556"/>
            <a:ext cx="4976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Future Perspectives</a:t>
            </a:r>
            <a:endParaRPr kumimoji="1" lang="ja-JP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68ACC3-0E69-4B07-4AE9-7A96328B65F7}"/>
              </a:ext>
            </a:extLst>
          </p:cNvPr>
          <p:cNvSpPr txBox="1"/>
          <p:nvPr/>
        </p:nvSpPr>
        <p:spPr>
          <a:xfrm>
            <a:off x="1179165" y="1010436"/>
            <a:ext cx="102614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Investigate transitions between 1p1h &amp; 2p2h states and resonance collectivity within Second Random Phase Approximation (SRPA) </a:t>
            </a:r>
            <a:endParaRPr lang="en-US" altLang="ja-JP" sz="2800" dirty="0">
              <a:latin typeface="Times New Roman" panose="02020603050405020304" pitchFamily="18" charset="0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1C565-2067-ED0F-F6D4-5FFF2AAF40CC}"/>
              </a:ext>
            </a:extLst>
          </p:cNvPr>
          <p:cNvSpPr txBox="1"/>
          <p:nvPr/>
        </p:nvSpPr>
        <p:spPr>
          <a:xfrm>
            <a:off x="1097511" y="2009497"/>
            <a:ext cx="10618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✓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  <a:sym typeface="Wingdings" panose="05000000000000000000" pitchFamily="2" charset="2"/>
              </a:rPr>
              <a:t>With increasing energy, 1p1h states strongly couples with 2p2h states</a:t>
            </a:r>
          </a:p>
          <a:p>
            <a:r>
              <a:rPr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✓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  <a:sym typeface="Wingdings" panose="05000000000000000000" pitchFamily="2" charset="2"/>
              </a:rPr>
              <a:t>Less collectivity for 2p2h state at highly excited states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AA6B43-5908-33BE-9F65-530491D04A57}"/>
              </a:ext>
            </a:extLst>
          </p:cNvPr>
          <p:cNvSpPr txBox="1"/>
          <p:nvPr/>
        </p:nvSpPr>
        <p:spPr>
          <a:xfrm>
            <a:off x="1223474" y="3123970"/>
            <a:ext cx="10618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ja-JP" sz="2800" dirty="0"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  <a:sym typeface="Wingdings" panose="05000000000000000000" pitchFamily="2" charset="2"/>
              </a:rPr>
              <a:t>Important insight to understanding complicated reaction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356970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249097-037F-96F4-968D-6A3B6D04718E}"/>
              </a:ext>
            </a:extLst>
          </p:cNvPr>
          <p:cNvSpPr txBox="1"/>
          <p:nvPr/>
        </p:nvSpPr>
        <p:spPr>
          <a:xfrm>
            <a:off x="4335176" y="148847"/>
            <a:ext cx="3671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Acknowledgement</a:t>
            </a:r>
          </a:p>
        </p:txBody>
      </p:sp>
      <p:pic>
        <p:nvPicPr>
          <p:cNvPr id="2050" name="Picture 2" descr="内藤 智也 | iTHEMS">
            <a:extLst>
              <a:ext uri="{FF2B5EF4-FFF2-40B4-BE49-F238E27FC236}">
                <a16:creationId xmlns:a16="http://schemas.microsoft.com/office/drawing/2014/main" id="{A89D0905-AB12-8738-7C5E-76425C88B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r="24983"/>
          <a:stretch/>
        </p:blipFill>
        <p:spPr bwMode="auto">
          <a:xfrm>
            <a:off x="915923" y="917638"/>
            <a:ext cx="1384898" cy="15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核データ研究Gr｜核工学・炉工学ディビジョン｜組織紹介｜国立 ...">
            <a:extLst>
              <a:ext uri="{FF2B5EF4-FFF2-40B4-BE49-F238E27FC236}">
                <a16:creationId xmlns:a16="http://schemas.microsoft.com/office/drawing/2014/main" id="{FC14DECA-2A21-2FFA-FBFF-B8EE19E9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43" y="849039"/>
            <a:ext cx="13811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EE18F5-992C-931A-384A-452CE0F9C929}"/>
              </a:ext>
            </a:extLst>
          </p:cNvPr>
          <p:cNvSpPr txBox="1"/>
          <p:nvPr/>
        </p:nvSpPr>
        <p:spPr>
          <a:xfrm>
            <a:off x="2361806" y="5030309"/>
            <a:ext cx="818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000000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This work was supported by JSPS KAKENHI Grant Numbers JP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23K03426</a:t>
            </a:r>
            <a:endParaRPr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A5466F-9C8B-990A-1C57-DA694C1FB6EB}"/>
              </a:ext>
            </a:extLst>
          </p:cNvPr>
          <p:cNvSpPr txBox="1"/>
          <p:nvPr/>
        </p:nvSpPr>
        <p:spPr>
          <a:xfrm>
            <a:off x="59148" y="2614820"/>
            <a:ext cx="3128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Tomoya Naito</a:t>
            </a:r>
            <a:r>
              <a:rPr lang="ja-JP" altLang="en-US" sz="1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endParaRPr lang="en-US" altLang="ja-JP" sz="16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en-US" altLang="ja-JP" sz="1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RIKEN </a:t>
            </a:r>
            <a:r>
              <a:rPr kumimoji="1" lang="en-US" altLang="ja-JP" sz="11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iTHEMS</a:t>
            </a:r>
            <a:r>
              <a:rPr kumimoji="1" lang="en-US" altLang="ja-JP" sz="1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&amp;</a:t>
            </a:r>
            <a:r>
              <a:rPr lang="ja-JP" altLang="en-US" sz="1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1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University of Tokyo</a:t>
            </a:r>
            <a:endParaRPr kumimoji="1" lang="en-US" altLang="ja-JP" sz="16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AF619D-11D0-5F50-6F4E-C5935C2EFC6C}"/>
              </a:ext>
            </a:extLst>
          </p:cNvPr>
          <p:cNvSpPr txBox="1"/>
          <p:nvPr/>
        </p:nvSpPr>
        <p:spPr>
          <a:xfrm>
            <a:off x="3158096" y="2630209"/>
            <a:ext cx="23541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Osamu Iwamoto</a:t>
            </a:r>
          </a:p>
          <a:p>
            <a:pPr algn="ctr"/>
            <a:r>
              <a:rPr lang="en-US" altLang="ja-JP" sz="11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Japan Atomic Energy Agency</a:t>
            </a:r>
            <a:endParaRPr kumimoji="1" lang="ja-JP" altLang="en-US" sz="1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F5928D-1F83-00C5-1CC9-3C36ECA7BA33}"/>
              </a:ext>
            </a:extLst>
          </p:cNvPr>
          <p:cNvSpPr txBox="1"/>
          <p:nvPr/>
        </p:nvSpPr>
        <p:spPr>
          <a:xfrm>
            <a:off x="5423911" y="2860130"/>
            <a:ext cx="326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Y. Watanabe &amp; S. Kawase</a:t>
            </a:r>
          </a:p>
          <a:p>
            <a:pPr algn="ctr"/>
            <a:r>
              <a:rPr lang="en-US" altLang="ja-JP" sz="11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Kyushu University</a:t>
            </a:r>
            <a:endParaRPr kumimoji="1" lang="ja-JP" altLang="en-US" sz="11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0E50CA-1ECB-EA3E-3850-5D889C0E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04" y="804952"/>
            <a:ext cx="28575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29E2376-B657-9C6C-1A55-FBB31982B16F}"/>
              </a:ext>
            </a:extLst>
          </p:cNvPr>
          <p:cNvSpPr/>
          <p:nvPr/>
        </p:nvSpPr>
        <p:spPr>
          <a:xfrm>
            <a:off x="6635772" y="1520398"/>
            <a:ext cx="897622" cy="11954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AF72EDF-950A-0B1B-CD97-B1391745D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652" y="581961"/>
            <a:ext cx="1320946" cy="13209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985013-AA3F-C1EC-82EC-ADA85440DE0C}"/>
              </a:ext>
            </a:extLst>
          </p:cNvPr>
          <p:cNvSpPr txBox="1"/>
          <p:nvPr/>
        </p:nvSpPr>
        <p:spPr>
          <a:xfrm>
            <a:off x="8686879" y="1950524"/>
            <a:ext cx="15764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</a:t>
            </a:r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. </a:t>
            </a:r>
            <a:r>
              <a:rPr kumimoji="1" lang="en-US" altLang="ja-JP" sz="16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Niikura</a:t>
            </a:r>
            <a:endParaRPr kumimoji="1" lang="en-US" altLang="ja-JP" sz="1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en-US" altLang="ja-JP" sz="11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RIKEN</a:t>
            </a:r>
            <a:endParaRPr kumimoji="1" lang="ja-JP" altLang="en-US" sz="11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5849A5-0D5C-4D79-AF2A-BF4954B24211}"/>
              </a:ext>
            </a:extLst>
          </p:cNvPr>
          <p:cNvSpPr txBox="1"/>
          <p:nvPr/>
        </p:nvSpPr>
        <p:spPr>
          <a:xfrm>
            <a:off x="8661278" y="2491254"/>
            <a:ext cx="15764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R. Mizuno</a:t>
            </a:r>
          </a:p>
          <a:p>
            <a:pPr algn="ctr"/>
            <a:r>
              <a:rPr lang="en-US" altLang="ja-JP" sz="11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Univ. Tokyo</a:t>
            </a:r>
            <a:endParaRPr kumimoji="1" lang="ja-JP" altLang="en-US" sz="11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E79667-330B-77F2-EADF-F163086E3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150" y="581961"/>
            <a:ext cx="1083853" cy="141832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8B682A-1DAD-3EDD-9AE8-F204B7EEBE04}"/>
              </a:ext>
            </a:extLst>
          </p:cNvPr>
          <p:cNvSpPr txBox="1"/>
          <p:nvPr/>
        </p:nvSpPr>
        <p:spPr>
          <a:xfrm>
            <a:off x="10399631" y="2152700"/>
            <a:ext cx="157647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</a:t>
            </a:r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. Abe</a:t>
            </a:r>
          </a:p>
          <a:p>
            <a:pPr algn="ctr"/>
            <a:r>
              <a:rPr kumimoji="1" lang="en-US" altLang="ja-JP" sz="11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Japan Atomic Energy Agency</a:t>
            </a:r>
            <a:endParaRPr kumimoji="1" lang="ja-JP" altLang="en-US" sz="11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06778D-A0C5-5B34-55A8-ADE847CD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0F4C52-9D56-E5B3-8493-4CD36632C08C}"/>
              </a:ext>
            </a:extLst>
          </p:cNvPr>
          <p:cNvSpPr txBox="1"/>
          <p:nvPr/>
        </p:nvSpPr>
        <p:spPr>
          <a:xfrm>
            <a:off x="3082884" y="4062579"/>
            <a:ext cx="7945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Thank you for your attention!!</a:t>
            </a:r>
          </a:p>
        </p:txBody>
      </p:sp>
    </p:spTree>
    <p:extLst>
      <p:ext uri="{BB962C8B-B14F-4D97-AF65-F5344CB8AC3E}">
        <p14:creationId xmlns:p14="http://schemas.microsoft.com/office/powerpoint/2010/main" val="267620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A12E4E3-7CD7-AB9F-DDFC-07F771AA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9519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165306A5-DCAA-2708-70CE-7E169D8111A0}"/>
              </a:ext>
            </a:extLst>
          </p:cNvPr>
          <p:cNvSpPr/>
          <p:nvPr/>
        </p:nvSpPr>
        <p:spPr>
          <a:xfrm>
            <a:off x="8695507" y="3942571"/>
            <a:ext cx="936000" cy="146433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-80000" r="50000" b="180000"/>
            </a:path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12BBA66-24D6-CFE9-9F53-AD60CE8B5E5B}"/>
              </a:ext>
            </a:extLst>
          </p:cNvPr>
          <p:cNvGrpSpPr/>
          <p:nvPr/>
        </p:nvGrpSpPr>
        <p:grpSpPr>
          <a:xfrm>
            <a:off x="579698" y="3615458"/>
            <a:ext cx="1704369" cy="1790659"/>
            <a:chOff x="755662" y="752446"/>
            <a:chExt cx="1704369" cy="1790659"/>
          </a:xfrm>
        </p:grpSpPr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43900052-16E1-5E7B-FD42-408C7C64CDAB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2BECA003-649E-7088-861E-F3BDD712A253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F322F773-4729-4ED6-F2CD-3864B08BC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42CC9CA-B1E9-4F2D-1C84-08CD8C62300B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6BDFFB2D-8CFF-6D4A-3049-4A8E273FC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AB3DD91D-6DBE-A12E-27C8-89CE6CF0ACAC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4F2A3411-ECD6-7A66-76E8-21FEC47A12A5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4180CCE2-6FE7-F2BA-E9D7-1D9D9FAAD835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03E7A33A-04C9-41FE-120E-29B6156626FF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15FB7D09-EE59-D1F3-8333-CBC1FEA35A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53DF7040-DFDF-C27A-2BA3-835F1134C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楕円 116">
              <a:extLst>
                <a:ext uri="{FF2B5EF4-FFF2-40B4-BE49-F238E27FC236}">
                  <a16:creationId xmlns:a16="http://schemas.microsoft.com/office/drawing/2014/main" id="{5DD3B227-A2F9-31D1-255C-15D7231C5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DC19428B-E6BF-9534-D04E-D895580C3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楕円 118">
              <a:extLst>
                <a:ext uri="{FF2B5EF4-FFF2-40B4-BE49-F238E27FC236}">
                  <a16:creationId xmlns:a16="http://schemas.microsoft.com/office/drawing/2014/main" id="{B8B11C1B-7D77-C2BA-BD17-E924358A0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楕円 119">
              <a:extLst>
                <a:ext uri="{FF2B5EF4-FFF2-40B4-BE49-F238E27FC236}">
                  <a16:creationId xmlns:a16="http://schemas.microsoft.com/office/drawing/2014/main" id="{3FC344B7-058F-01A3-5E15-B68B60A69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5100A051-3EC2-3CD9-51BC-67CAE90F9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9F9154B6-73BB-B6AF-647F-FDB71EBFAD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A9AA59C7-4CEC-CBFE-D847-A284D1FFB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5A1D108E-B8A8-E3A8-BB42-6768CFE5E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3E4D53BD-46CE-8DB7-42F9-71CDADC58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62040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453D266F-AD54-BCF3-5E37-685304774C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62214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EE7A597C-E711-AADC-7589-8EE7274C9F20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F70647BB-4C91-E927-004B-40F5BEB25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8440" y="752446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155E8398-5E55-1470-CA44-73C41F7FC22E}"/>
              </a:ext>
            </a:extLst>
          </p:cNvPr>
          <p:cNvSpPr txBox="1"/>
          <p:nvPr/>
        </p:nvSpPr>
        <p:spPr>
          <a:xfrm>
            <a:off x="8017130" y="5518934"/>
            <a:ext cx="2292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Thermally equilibrium</a:t>
            </a:r>
          </a:p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(Compound state)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7" name="矢印: 右 136">
            <a:extLst>
              <a:ext uri="{FF2B5EF4-FFF2-40B4-BE49-F238E27FC236}">
                <a16:creationId xmlns:a16="http://schemas.microsoft.com/office/drawing/2014/main" id="{B1518AD2-F2E3-3F04-BD44-4A2F86145961}"/>
              </a:ext>
            </a:extLst>
          </p:cNvPr>
          <p:cNvSpPr/>
          <p:nvPr/>
        </p:nvSpPr>
        <p:spPr>
          <a:xfrm>
            <a:off x="2859824" y="4358185"/>
            <a:ext cx="390409" cy="28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ADA53E1E-62E2-774F-DC57-95CB2259E387}"/>
              </a:ext>
            </a:extLst>
          </p:cNvPr>
          <p:cNvSpPr>
            <a:spLocks noChangeAspect="1"/>
          </p:cNvSpPr>
          <p:nvPr/>
        </p:nvSpPr>
        <p:spPr>
          <a:xfrm>
            <a:off x="1537567" y="4478914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7EDDB9C8-6432-3A19-8007-04BC2D304307}"/>
              </a:ext>
            </a:extLst>
          </p:cNvPr>
          <p:cNvCxnSpPr>
            <a:cxnSpLocks/>
          </p:cNvCxnSpPr>
          <p:nvPr/>
        </p:nvCxnSpPr>
        <p:spPr>
          <a:xfrm>
            <a:off x="8676129" y="3988278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A0A9811C-256D-4EA0-F048-385B7B624DDA}"/>
              </a:ext>
            </a:extLst>
          </p:cNvPr>
          <p:cNvCxnSpPr/>
          <p:nvPr/>
        </p:nvCxnSpPr>
        <p:spPr>
          <a:xfrm>
            <a:off x="8328578" y="3932493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F7624365-9702-4087-A38D-29150D6C6DB9}"/>
              </a:ext>
            </a:extLst>
          </p:cNvPr>
          <p:cNvCxnSpPr>
            <a:cxnSpLocks/>
          </p:cNvCxnSpPr>
          <p:nvPr/>
        </p:nvCxnSpPr>
        <p:spPr>
          <a:xfrm flipV="1">
            <a:off x="8690030" y="3919967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419A4D9A-C20E-24F4-C4DA-0432713AE27E}"/>
              </a:ext>
            </a:extLst>
          </p:cNvPr>
          <p:cNvCxnSpPr/>
          <p:nvPr/>
        </p:nvCxnSpPr>
        <p:spPr>
          <a:xfrm>
            <a:off x="8676741" y="5408459"/>
            <a:ext cx="9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2DE772AF-2186-3AD6-4842-A0465B19176E}"/>
              </a:ext>
            </a:extLst>
          </p:cNvPr>
          <p:cNvCxnSpPr>
            <a:cxnSpLocks/>
          </p:cNvCxnSpPr>
          <p:nvPr/>
        </p:nvCxnSpPr>
        <p:spPr>
          <a:xfrm flipV="1">
            <a:off x="9632765" y="3919967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96164296-B15C-4E42-0C24-584CFD8942C9}"/>
              </a:ext>
            </a:extLst>
          </p:cNvPr>
          <p:cNvCxnSpPr/>
          <p:nvPr/>
        </p:nvCxnSpPr>
        <p:spPr>
          <a:xfrm>
            <a:off x="9631387" y="3932493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B8CB9D40-DC2A-A5EE-2C8F-D6A1A50221D5}"/>
              </a:ext>
            </a:extLst>
          </p:cNvPr>
          <p:cNvCxnSpPr>
            <a:cxnSpLocks/>
          </p:cNvCxnSpPr>
          <p:nvPr/>
        </p:nvCxnSpPr>
        <p:spPr>
          <a:xfrm>
            <a:off x="8674078" y="5172035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0CFC4E47-C01E-6898-936E-F05170145CC4}"/>
              </a:ext>
            </a:extLst>
          </p:cNvPr>
          <p:cNvCxnSpPr>
            <a:cxnSpLocks/>
          </p:cNvCxnSpPr>
          <p:nvPr/>
        </p:nvCxnSpPr>
        <p:spPr>
          <a:xfrm>
            <a:off x="8676129" y="4835938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62BDCF1A-9474-7914-C215-285340513000}"/>
              </a:ext>
            </a:extLst>
          </p:cNvPr>
          <p:cNvCxnSpPr>
            <a:cxnSpLocks/>
          </p:cNvCxnSpPr>
          <p:nvPr/>
        </p:nvCxnSpPr>
        <p:spPr>
          <a:xfrm>
            <a:off x="8671027" y="4558770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EAC64ADD-8FAE-B7A0-0613-5B9315590940}"/>
              </a:ext>
            </a:extLst>
          </p:cNvPr>
          <p:cNvCxnSpPr>
            <a:cxnSpLocks/>
          </p:cNvCxnSpPr>
          <p:nvPr/>
        </p:nvCxnSpPr>
        <p:spPr>
          <a:xfrm>
            <a:off x="8669219" y="4320776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97A0824B-8480-2DE2-61E5-856A15F82441}"/>
              </a:ext>
            </a:extLst>
          </p:cNvPr>
          <p:cNvCxnSpPr>
            <a:cxnSpLocks/>
          </p:cNvCxnSpPr>
          <p:nvPr/>
        </p:nvCxnSpPr>
        <p:spPr>
          <a:xfrm>
            <a:off x="8678155" y="4159399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AA0DE04-74E9-7F2E-45DE-60A8AF7178DB}"/>
              </a:ext>
            </a:extLst>
          </p:cNvPr>
          <p:cNvGrpSpPr/>
          <p:nvPr/>
        </p:nvGrpSpPr>
        <p:grpSpPr>
          <a:xfrm>
            <a:off x="9980908" y="3621934"/>
            <a:ext cx="2104819" cy="2598905"/>
            <a:chOff x="8020267" y="4023985"/>
            <a:chExt cx="2104819" cy="2598905"/>
          </a:xfrm>
        </p:grpSpPr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52E323C9-E16B-6486-ECD4-26DB84FD1C56}"/>
                </a:ext>
              </a:extLst>
            </p:cNvPr>
            <p:cNvSpPr>
              <a:spLocks noChangeAspect="1"/>
            </p:cNvSpPr>
            <p:nvPr/>
          </p:nvSpPr>
          <p:spPr>
            <a:xfrm rot="4899309">
              <a:off x="9046632" y="414389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矢印コネクタ 134">
              <a:extLst>
                <a:ext uri="{FF2B5EF4-FFF2-40B4-BE49-F238E27FC236}">
                  <a16:creationId xmlns:a16="http://schemas.microsoft.com/office/drawing/2014/main" id="{B54CB5B2-1CF5-17AE-D090-332C525BF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1206" y="4023985"/>
              <a:ext cx="963880" cy="178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矢印: 右 137">
              <a:extLst>
                <a:ext uri="{FF2B5EF4-FFF2-40B4-BE49-F238E27FC236}">
                  <a16:creationId xmlns:a16="http://schemas.microsoft.com/office/drawing/2014/main" id="{28E898EA-1132-3AD3-D959-AB958842E5F0}"/>
                </a:ext>
              </a:extLst>
            </p:cNvPr>
            <p:cNvSpPr/>
            <p:nvPr/>
          </p:nvSpPr>
          <p:spPr>
            <a:xfrm>
              <a:off x="8020267" y="4800373"/>
              <a:ext cx="613308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F1BCD0E6-90D8-595E-3879-9BC4B5BE4F88}"/>
                </a:ext>
              </a:extLst>
            </p:cNvPr>
            <p:cNvSpPr txBox="1"/>
            <p:nvPr/>
          </p:nvSpPr>
          <p:spPr>
            <a:xfrm>
              <a:off x="8608893" y="5915004"/>
              <a:ext cx="14679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Particle Emission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188" name="グループ化 187">
              <a:extLst>
                <a:ext uri="{FF2B5EF4-FFF2-40B4-BE49-F238E27FC236}">
                  <a16:creationId xmlns:a16="http://schemas.microsoft.com/office/drawing/2014/main" id="{B47DB0FD-510C-00D9-BE6A-D1653F3BDEAE}"/>
                </a:ext>
              </a:extLst>
            </p:cNvPr>
            <p:cNvGrpSpPr/>
            <p:nvPr/>
          </p:nvGrpSpPr>
          <p:grpSpPr>
            <a:xfrm>
              <a:off x="8420717" y="4331407"/>
              <a:ext cx="1704369" cy="1501036"/>
              <a:chOff x="755662" y="1042069"/>
              <a:chExt cx="1704369" cy="1501036"/>
            </a:xfrm>
          </p:grpSpPr>
          <p:cxnSp>
            <p:nvCxnSpPr>
              <p:cNvPr id="189" name="直線コネクタ 188">
                <a:extLst>
                  <a:ext uri="{FF2B5EF4-FFF2-40B4-BE49-F238E27FC236}">
                    <a16:creationId xmlns:a16="http://schemas.microsoft.com/office/drawing/2014/main" id="{07A93DF1-0612-1C22-4D81-51CD0096B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>
                <a:extLst>
                  <a:ext uri="{FF2B5EF4-FFF2-40B4-BE49-F238E27FC236}">
                    <a16:creationId xmlns:a16="http://schemas.microsoft.com/office/drawing/2014/main" id="{D74CF1AA-E0FD-2739-3914-70AEC401AC9E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線コネクタ 190">
                <a:extLst>
                  <a:ext uri="{FF2B5EF4-FFF2-40B4-BE49-F238E27FC236}">
                    <a16:creationId xmlns:a16="http://schemas.microsoft.com/office/drawing/2014/main" id="{55457C50-092A-A35A-52A7-983EE5659D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線コネクタ 191">
                <a:extLst>
                  <a:ext uri="{FF2B5EF4-FFF2-40B4-BE49-F238E27FC236}">
                    <a16:creationId xmlns:a16="http://schemas.microsoft.com/office/drawing/2014/main" id="{325ADB29-E227-D4FC-D1A2-8DB6D1DA5425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コネクタ 192">
                <a:extLst>
                  <a:ext uri="{FF2B5EF4-FFF2-40B4-BE49-F238E27FC236}">
                    <a16:creationId xmlns:a16="http://schemas.microsoft.com/office/drawing/2014/main" id="{C9D60FA6-3C80-617B-34FD-6BFC033C5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コネクタ 193">
                <a:extLst>
                  <a:ext uri="{FF2B5EF4-FFF2-40B4-BE49-F238E27FC236}">
                    <a16:creationId xmlns:a16="http://schemas.microsoft.com/office/drawing/2014/main" id="{21CCDC59-9EEF-EBD4-20F4-BB1B8B7DF5E5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コネクタ 194">
                <a:extLst>
                  <a:ext uri="{FF2B5EF4-FFF2-40B4-BE49-F238E27FC236}">
                    <a16:creationId xmlns:a16="http://schemas.microsoft.com/office/drawing/2014/main" id="{6D37DE64-6157-1CEF-F9EF-3993CB22A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>
                <a:extLst>
                  <a:ext uri="{FF2B5EF4-FFF2-40B4-BE49-F238E27FC236}">
                    <a16:creationId xmlns:a16="http://schemas.microsoft.com/office/drawing/2014/main" id="{CEC98B7F-BE1A-1BDA-C711-CE69F5124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コネクタ 196">
                <a:extLst>
                  <a:ext uri="{FF2B5EF4-FFF2-40B4-BE49-F238E27FC236}">
                    <a16:creationId xmlns:a16="http://schemas.microsoft.com/office/drawing/2014/main" id="{1A858912-FD7F-F923-52DE-F7F1A397A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コネクタ 197">
                <a:extLst>
                  <a:ext uri="{FF2B5EF4-FFF2-40B4-BE49-F238E27FC236}">
                    <a16:creationId xmlns:a16="http://schemas.microsoft.com/office/drawing/2014/main" id="{48038E6C-20C5-775A-6127-7A85CC585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楕円 198">
                <a:extLst>
                  <a:ext uri="{FF2B5EF4-FFF2-40B4-BE49-F238E27FC236}">
                    <a16:creationId xmlns:a16="http://schemas.microsoft.com/office/drawing/2014/main" id="{D59FD721-9C80-7E8E-B89F-A6F99A8047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0" name="楕円 199">
                <a:extLst>
                  <a:ext uri="{FF2B5EF4-FFF2-40B4-BE49-F238E27FC236}">
                    <a16:creationId xmlns:a16="http://schemas.microsoft.com/office/drawing/2014/main" id="{C280DF2A-AD74-D02A-E093-261358A262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1" name="楕円 200">
                <a:extLst>
                  <a:ext uri="{FF2B5EF4-FFF2-40B4-BE49-F238E27FC236}">
                    <a16:creationId xmlns:a16="http://schemas.microsoft.com/office/drawing/2014/main" id="{64FBD9BE-2804-6515-F841-986C7B5093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2" name="楕円 201">
                <a:extLst>
                  <a:ext uri="{FF2B5EF4-FFF2-40B4-BE49-F238E27FC236}">
                    <a16:creationId xmlns:a16="http://schemas.microsoft.com/office/drawing/2014/main" id="{617E4907-DCA6-F101-62FD-DF059435D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3" name="楕円 202">
                <a:extLst>
                  <a:ext uri="{FF2B5EF4-FFF2-40B4-BE49-F238E27FC236}">
                    <a16:creationId xmlns:a16="http://schemas.microsoft.com/office/drawing/2014/main" id="{C62D4EDE-C043-AD40-D607-D732B8CEA8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4" name="楕円 203">
                <a:extLst>
                  <a:ext uri="{FF2B5EF4-FFF2-40B4-BE49-F238E27FC236}">
                    <a16:creationId xmlns:a16="http://schemas.microsoft.com/office/drawing/2014/main" id="{1D31220C-7199-5E48-3E89-F1E3A35F9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5" name="楕円 204">
                <a:extLst>
                  <a:ext uri="{FF2B5EF4-FFF2-40B4-BE49-F238E27FC236}">
                    <a16:creationId xmlns:a16="http://schemas.microsoft.com/office/drawing/2014/main" id="{9EF85108-C9E7-4D37-6FEE-920CFC3B9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6" name="楕円 205">
                <a:extLst>
                  <a:ext uri="{FF2B5EF4-FFF2-40B4-BE49-F238E27FC236}">
                    <a16:creationId xmlns:a16="http://schemas.microsoft.com/office/drawing/2014/main" id="{1CA64652-8EC0-E606-A89F-32AC4E34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7" name="楕円 206">
                <a:extLst>
                  <a:ext uri="{FF2B5EF4-FFF2-40B4-BE49-F238E27FC236}">
                    <a16:creationId xmlns:a16="http://schemas.microsoft.com/office/drawing/2014/main" id="{87A3E10D-4D35-C26A-4D94-738BC029F9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620409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8" name="楕円 207">
                <a:extLst>
                  <a:ext uri="{FF2B5EF4-FFF2-40B4-BE49-F238E27FC236}">
                    <a16:creationId xmlns:a16="http://schemas.microsoft.com/office/drawing/2014/main" id="{C90DBAFE-7CFE-AAF8-3E73-0CA45ED14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9" name="楕円 208">
                <a:extLst>
                  <a:ext uri="{FF2B5EF4-FFF2-40B4-BE49-F238E27FC236}">
                    <a16:creationId xmlns:a16="http://schemas.microsoft.com/office/drawing/2014/main" id="{92AA461F-BFD7-B1BD-0C80-73394A157B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620409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0" name="楕円 209">
                <a:extLst>
                  <a:ext uri="{FF2B5EF4-FFF2-40B4-BE49-F238E27FC236}">
                    <a16:creationId xmlns:a16="http://schemas.microsoft.com/office/drawing/2014/main" id="{BD522DBF-502D-9A8F-861B-BCE03D4159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622144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1" name="直線コネクタ 210">
                <a:extLst>
                  <a:ext uri="{FF2B5EF4-FFF2-40B4-BE49-F238E27FC236}">
                    <a16:creationId xmlns:a16="http://schemas.microsoft.com/office/drawing/2014/main" id="{28A0DCB4-D66C-2E22-6383-9B32D0AF6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楕円 211">
                <a:extLst>
                  <a:ext uri="{FF2B5EF4-FFF2-40B4-BE49-F238E27FC236}">
                    <a16:creationId xmlns:a16="http://schemas.microsoft.com/office/drawing/2014/main" id="{E53B0EC5-ED85-ADA4-934A-3E25F67DA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2704" y="138451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3" name="楕円 212">
                <a:extLst>
                  <a:ext uri="{FF2B5EF4-FFF2-40B4-BE49-F238E27FC236}">
                    <a16:creationId xmlns:a16="http://schemas.microsoft.com/office/drawing/2014/main" id="{20D10B28-26E7-FDA8-4681-C12414204F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3235" y="13945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4" name="楕円 213">
              <a:extLst>
                <a:ext uri="{FF2B5EF4-FFF2-40B4-BE49-F238E27FC236}">
                  <a16:creationId xmlns:a16="http://schemas.microsoft.com/office/drawing/2014/main" id="{302D4BB6-D055-42E7-3799-F88E17348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9848" y="468439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8" name="グループ化 217">
            <a:extLst>
              <a:ext uri="{FF2B5EF4-FFF2-40B4-BE49-F238E27FC236}">
                <a16:creationId xmlns:a16="http://schemas.microsoft.com/office/drawing/2014/main" id="{90EDC045-A978-9BAE-58F7-DB56A639819C}"/>
              </a:ext>
            </a:extLst>
          </p:cNvPr>
          <p:cNvGrpSpPr/>
          <p:nvPr/>
        </p:nvGrpSpPr>
        <p:grpSpPr>
          <a:xfrm>
            <a:off x="3848264" y="3911240"/>
            <a:ext cx="1704369" cy="1501036"/>
            <a:chOff x="755662" y="1042069"/>
            <a:chExt cx="1704369" cy="150103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BE0814BE-C539-4F2A-14A5-952073670BC7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E619505E-08D0-88B3-DDDC-64BB7FB2A5C1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9A467A44-EE10-2FC9-5EB2-FB452991C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>
              <a:extLst>
                <a:ext uri="{FF2B5EF4-FFF2-40B4-BE49-F238E27FC236}">
                  <a16:creationId xmlns:a16="http://schemas.microsoft.com/office/drawing/2014/main" id="{1467C244-3814-BD24-0212-7A38569FA721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>
              <a:extLst>
                <a:ext uri="{FF2B5EF4-FFF2-40B4-BE49-F238E27FC236}">
                  <a16:creationId xmlns:a16="http://schemas.microsoft.com/office/drawing/2014/main" id="{1DF06A12-A550-4665-C7F4-90E198428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>
              <a:extLst>
                <a:ext uri="{FF2B5EF4-FFF2-40B4-BE49-F238E27FC236}">
                  <a16:creationId xmlns:a16="http://schemas.microsoft.com/office/drawing/2014/main" id="{15AD6653-2005-5AB8-A290-C95CD1030F0A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コネクタ 224">
              <a:extLst>
                <a:ext uri="{FF2B5EF4-FFF2-40B4-BE49-F238E27FC236}">
                  <a16:creationId xmlns:a16="http://schemas.microsoft.com/office/drawing/2014/main" id="{D1ED998E-FB41-FBFC-0841-46BE5BE7FFFD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>
              <a:extLst>
                <a:ext uri="{FF2B5EF4-FFF2-40B4-BE49-F238E27FC236}">
                  <a16:creationId xmlns:a16="http://schemas.microsoft.com/office/drawing/2014/main" id="{F0D7E9B4-E113-A66D-9130-7A8B08D808F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>
              <a:extLst>
                <a:ext uri="{FF2B5EF4-FFF2-40B4-BE49-F238E27FC236}">
                  <a16:creationId xmlns:a16="http://schemas.microsoft.com/office/drawing/2014/main" id="{6014C408-804F-B575-06E0-94B99C4724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>
              <a:extLst>
                <a:ext uri="{FF2B5EF4-FFF2-40B4-BE49-F238E27FC236}">
                  <a16:creationId xmlns:a16="http://schemas.microsoft.com/office/drawing/2014/main" id="{B4980DA3-7C15-D303-ED0B-BCCC98DE085E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85732374-4F23-2228-0A64-B349A31D8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0" name="楕円 229">
              <a:extLst>
                <a:ext uri="{FF2B5EF4-FFF2-40B4-BE49-F238E27FC236}">
                  <a16:creationId xmlns:a16="http://schemas.microsoft.com/office/drawing/2014/main" id="{84872F4B-70A9-31C9-49AB-D6EAE1A91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F9FA3107-BCDD-911B-0A57-87E30196A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9E383BD-C1BD-EF62-D4C7-881E50887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3" name="楕円 232">
              <a:extLst>
                <a:ext uri="{FF2B5EF4-FFF2-40B4-BE49-F238E27FC236}">
                  <a16:creationId xmlns:a16="http://schemas.microsoft.com/office/drawing/2014/main" id="{08766647-9CB5-2EBB-B8C2-1EC705FAB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24823BAD-CB54-37B5-ED46-D9B71DECF9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7F49C327-F940-B404-CC34-BBAA308DB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6" name="楕円 235">
              <a:extLst>
                <a:ext uri="{FF2B5EF4-FFF2-40B4-BE49-F238E27FC236}">
                  <a16:creationId xmlns:a16="http://schemas.microsoft.com/office/drawing/2014/main" id="{993BEC19-A2BB-797C-13B9-186059A70C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0B17916A-78F1-0D01-CC22-955FDE8340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40" name="直線コネクタ 239">
              <a:extLst>
                <a:ext uri="{FF2B5EF4-FFF2-40B4-BE49-F238E27FC236}">
                  <a16:creationId xmlns:a16="http://schemas.microsoft.com/office/drawing/2014/main" id="{E61A8796-50E4-5512-D8CB-1F4F7E536C88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楕円 240">
              <a:extLst>
                <a:ext uri="{FF2B5EF4-FFF2-40B4-BE49-F238E27FC236}">
                  <a16:creationId xmlns:a16="http://schemas.microsoft.com/office/drawing/2014/main" id="{4E01D1E4-99A7-89E2-2230-3416FB988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088" y="121567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43" name="楕円 242">
            <a:extLst>
              <a:ext uri="{FF2B5EF4-FFF2-40B4-BE49-F238E27FC236}">
                <a16:creationId xmlns:a16="http://schemas.microsoft.com/office/drawing/2014/main" id="{8B6E7476-2150-E351-D511-7519D3F87E54}"/>
              </a:ext>
            </a:extLst>
          </p:cNvPr>
          <p:cNvSpPr>
            <a:spLocks noChangeAspect="1"/>
          </p:cNvSpPr>
          <p:nvPr/>
        </p:nvSpPr>
        <p:spPr>
          <a:xfrm>
            <a:off x="4546644" y="4481515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5" name="楕円 244">
            <a:extLst>
              <a:ext uri="{FF2B5EF4-FFF2-40B4-BE49-F238E27FC236}">
                <a16:creationId xmlns:a16="http://schemas.microsoft.com/office/drawing/2014/main" id="{640076AD-6809-EB3E-440E-ADBB703C5D13}"/>
              </a:ext>
            </a:extLst>
          </p:cNvPr>
          <p:cNvSpPr>
            <a:spLocks noChangeAspect="1"/>
          </p:cNvSpPr>
          <p:nvPr/>
        </p:nvSpPr>
        <p:spPr>
          <a:xfrm>
            <a:off x="4785562" y="4478942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3" name="楕円 272">
            <a:extLst>
              <a:ext uri="{FF2B5EF4-FFF2-40B4-BE49-F238E27FC236}">
                <a16:creationId xmlns:a16="http://schemas.microsoft.com/office/drawing/2014/main" id="{F9F37245-7DBC-663C-6DAA-07A2D86B9DC9}"/>
              </a:ext>
            </a:extLst>
          </p:cNvPr>
          <p:cNvSpPr>
            <a:spLocks noChangeAspect="1"/>
          </p:cNvSpPr>
          <p:nvPr/>
        </p:nvSpPr>
        <p:spPr>
          <a:xfrm>
            <a:off x="4975136" y="3935521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4" name="楕円 273">
            <a:extLst>
              <a:ext uri="{FF2B5EF4-FFF2-40B4-BE49-F238E27FC236}">
                <a16:creationId xmlns:a16="http://schemas.microsoft.com/office/drawing/2014/main" id="{1EC361E5-6BD1-DA93-1D6C-6AC2FFC08DE2}"/>
              </a:ext>
            </a:extLst>
          </p:cNvPr>
          <p:cNvSpPr>
            <a:spLocks noChangeAspect="1"/>
          </p:cNvSpPr>
          <p:nvPr/>
        </p:nvSpPr>
        <p:spPr>
          <a:xfrm>
            <a:off x="4985025" y="4478942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1D860A3-1AC7-8F16-7B23-E4E07865F76E}"/>
              </a:ext>
            </a:extLst>
          </p:cNvPr>
          <p:cNvGrpSpPr/>
          <p:nvPr/>
        </p:nvGrpSpPr>
        <p:grpSpPr>
          <a:xfrm>
            <a:off x="6315381" y="4187035"/>
            <a:ext cx="899985" cy="360000"/>
            <a:chOff x="6712337" y="3322126"/>
            <a:chExt cx="899985" cy="484632"/>
          </a:xfrm>
        </p:grpSpPr>
        <p:sp>
          <p:nvSpPr>
            <p:cNvPr id="275" name="矢印: 右 274">
              <a:extLst>
                <a:ext uri="{FF2B5EF4-FFF2-40B4-BE49-F238E27FC236}">
                  <a16:creationId xmlns:a16="http://schemas.microsoft.com/office/drawing/2014/main" id="{425624E5-40D2-B19C-E9B5-AD9A9F27A982}"/>
                </a:ext>
              </a:extLst>
            </p:cNvPr>
            <p:cNvSpPr/>
            <p:nvPr/>
          </p:nvSpPr>
          <p:spPr>
            <a:xfrm>
              <a:off x="7221913" y="3322126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8C34957F-CCAD-8C17-FB27-22775C1730DD}"/>
                </a:ext>
              </a:extLst>
            </p:cNvPr>
            <p:cNvSpPr/>
            <p:nvPr/>
          </p:nvSpPr>
          <p:spPr>
            <a:xfrm>
              <a:off x="6969240" y="3441857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正方形/長方形 278">
              <a:extLst>
                <a:ext uri="{FF2B5EF4-FFF2-40B4-BE49-F238E27FC236}">
                  <a16:creationId xmlns:a16="http://schemas.microsoft.com/office/drawing/2014/main" id="{A599B1CF-54DE-F4C6-63E0-BFF3148404B5}"/>
                </a:ext>
              </a:extLst>
            </p:cNvPr>
            <p:cNvSpPr/>
            <p:nvPr/>
          </p:nvSpPr>
          <p:spPr>
            <a:xfrm>
              <a:off x="7099442" y="3438858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CDF22E2-DA37-3DE5-2B0B-0D8964A48C15}"/>
                </a:ext>
              </a:extLst>
            </p:cNvPr>
            <p:cNvSpPr/>
            <p:nvPr/>
          </p:nvSpPr>
          <p:spPr>
            <a:xfrm>
              <a:off x="6836516" y="3437663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D708628-8BC4-B08D-45AE-46732F1F910D}"/>
                </a:ext>
              </a:extLst>
            </p:cNvPr>
            <p:cNvSpPr/>
            <p:nvPr/>
          </p:nvSpPr>
          <p:spPr>
            <a:xfrm>
              <a:off x="6712337" y="3434552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976AB37-E2A9-92C2-65A4-124CEADA79D1}"/>
              </a:ext>
            </a:extLst>
          </p:cNvPr>
          <p:cNvCxnSpPr>
            <a:cxnSpLocks/>
            <a:stCxn id="144" idx="0"/>
          </p:cNvCxnSpPr>
          <p:nvPr/>
        </p:nvCxnSpPr>
        <p:spPr>
          <a:xfrm flipH="1" flipV="1">
            <a:off x="1590957" y="3818175"/>
            <a:ext cx="13081" cy="660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9DDEF8-D9F6-BC9C-C147-78AC653ADE6A}"/>
              </a:ext>
            </a:extLst>
          </p:cNvPr>
          <p:cNvSpPr txBox="1"/>
          <p:nvPr/>
        </p:nvSpPr>
        <p:spPr>
          <a:xfrm>
            <a:off x="917466" y="5449308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1p1h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8AA199-D564-E467-1726-646318BC3235}"/>
              </a:ext>
            </a:extLst>
          </p:cNvPr>
          <p:cNvSpPr txBox="1"/>
          <p:nvPr/>
        </p:nvSpPr>
        <p:spPr>
          <a:xfrm>
            <a:off x="4226642" y="5469589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FCFAC6-A63A-59A2-FF6E-89F0657A4B60}"/>
              </a:ext>
            </a:extLst>
          </p:cNvPr>
          <p:cNvSpPr txBox="1"/>
          <p:nvPr/>
        </p:nvSpPr>
        <p:spPr>
          <a:xfrm>
            <a:off x="6088183" y="5430375"/>
            <a:ext cx="1281510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mpmh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EEF42B4D-C846-9580-C171-5C8E44B8AEE3}"/>
              </a:ext>
            </a:extLst>
          </p:cNvPr>
          <p:cNvSpPr/>
          <p:nvPr/>
        </p:nvSpPr>
        <p:spPr>
          <a:xfrm rot="10800000">
            <a:off x="2832717" y="4757291"/>
            <a:ext cx="396000" cy="28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FAE5E86-2E0C-DB4B-E7D6-74DB791B4A01}"/>
              </a:ext>
            </a:extLst>
          </p:cNvPr>
          <p:cNvGrpSpPr/>
          <p:nvPr/>
        </p:nvGrpSpPr>
        <p:grpSpPr>
          <a:xfrm rot="10800000">
            <a:off x="6267795" y="4682665"/>
            <a:ext cx="899985" cy="360000"/>
            <a:chOff x="6712337" y="3322126"/>
            <a:chExt cx="899985" cy="484632"/>
          </a:xfrm>
        </p:grpSpPr>
        <p:sp>
          <p:nvSpPr>
            <p:cNvPr id="10" name="矢印: 右 9">
              <a:extLst>
                <a:ext uri="{FF2B5EF4-FFF2-40B4-BE49-F238E27FC236}">
                  <a16:creationId xmlns:a16="http://schemas.microsoft.com/office/drawing/2014/main" id="{89075EE4-F741-0463-D4D5-AC23C60F04E9}"/>
                </a:ext>
              </a:extLst>
            </p:cNvPr>
            <p:cNvSpPr/>
            <p:nvPr/>
          </p:nvSpPr>
          <p:spPr>
            <a:xfrm>
              <a:off x="7221913" y="3322126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4A09A07-0C05-7C41-F7A9-0502C47AF0F6}"/>
                </a:ext>
              </a:extLst>
            </p:cNvPr>
            <p:cNvSpPr/>
            <p:nvPr/>
          </p:nvSpPr>
          <p:spPr>
            <a:xfrm>
              <a:off x="6969240" y="3441857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A933BB8-281A-A9EF-1F00-FB17AB98F73E}"/>
                </a:ext>
              </a:extLst>
            </p:cNvPr>
            <p:cNvSpPr/>
            <p:nvPr/>
          </p:nvSpPr>
          <p:spPr>
            <a:xfrm>
              <a:off x="7099442" y="3438858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98BD83F-221C-3868-3FEE-FCB9EC723DAB}"/>
                </a:ext>
              </a:extLst>
            </p:cNvPr>
            <p:cNvSpPr/>
            <p:nvPr/>
          </p:nvSpPr>
          <p:spPr>
            <a:xfrm>
              <a:off x="6836516" y="3437663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EC0C603-5232-41D1-77C3-E84A5322EEAB}"/>
                </a:ext>
              </a:extLst>
            </p:cNvPr>
            <p:cNvSpPr/>
            <p:nvPr/>
          </p:nvSpPr>
          <p:spPr>
            <a:xfrm>
              <a:off x="6712337" y="3434552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1ABB90-C4A2-C077-6869-FEEF320433DF}"/>
              </a:ext>
            </a:extLst>
          </p:cNvPr>
          <p:cNvSpPr txBox="1"/>
          <p:nvPr/>
        </p:nvSpPr>
        <p:spPr>
          <a:xfrm>
            <a:off x="2234204" y="5114436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backward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E266AF8-9819-A8EE-35D7-4CDC5DB188F8}"/>
              </a:ext>
            </a:extLst>
          </p:cNvPr>
          <p:cNvSpPr txBox="1"/>
          <p:nvPr/>
        </p:nvSpPr>
        <p:spPr>
          <a:xfrm>
            <a:off x="2224949" y="3923503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forward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DEE8FE-C7C9-A30E-9BC9-D253C3F2F09D}"/>
              </a:ext>
            </a:extLst>
          </p:cNvPr>
          <p:cNvSpPr txBox="1"/>
          <p:nvPr/>
        </p:nvSpPr>
        <p:spPr>
          <a:xfrm>
            <a:off x="5914179" y="3841008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forward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7AB0682-221D-BC75-798A-10AC0160AEB6}"/>
              </a:ext>
            </a:extLst>
          </p:cNvPr>
          <p:cNvSpPr txBox="1"/>
          <p:nvPr/>
        </p:nvSpPr>
        <p:spPr>
          <a:xfrm>
            <a:off x="5934981" y="5006007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backward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3" name="Picture 2" descr="Bohr's wooden toy model of the compound nucleus. From [15]. ">
            <a:extLst>
              <a:ext uri="{FF2B5EF4-FFF2-40B4-BE49-F238E27FC236}">
                <a16:creationId xmlns:a16="http://schemas.microsoft.com/office/drawing/2014/main" id="{E641FFEF-ECE6-0212-C825-EC655050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97" y="1598128"/>
            <a:ext cx="3063536" cy="17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3D19184-FC31-5881-D29A-DE1EC0DB7BE2}"/>
              </a:ext>
            </a:extLst>
          </p:cNvPr>
          <p:cNvSpPr txBox="1"/>
          <p:nvPr/>
        </p:nvSpPr>
        <p:spPr>
          <a:xfrm>
            <a:off x="330762" y="6149798"/>
            <a:ext cx="225705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ooper Black" panose="0208090404030B020404" pitchFamily="18" charset="0"/>
                <a:ea typeface="Yu Gothic UI" panose="020B0500000000000000" pitchFamily="50" charset="-128"/>
                <a:cs typeface="Aharoni" panose="020F0502020204030204" pitchFamily="2" charset="-79"/>
              </a:rPr>
              <a:t>Initial State</a:t>
            </a:r>
            <a:endParaRPr lang="ja-JP" altLang="en-US" sz="2400" dirty="0">
              <a:latin typeface="Cooper Black" panose="0208090404030B020404" pitchFamily="18" charset="0"/>
              <a:ea typeface="Yu Gothic UI" panose="020B0500000000000000" pitchFamily="50" charset="-128"/>
              <a:cs typeface="Aharoni" panose="020F0502020204030204" pitchFamily="2" charset="-79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EB74B94-66F0-207E-0614-A8BEA2533C4F}"/>
              </a:ext>
            </a:extLst>
          </p:cNvPr>
          <p:cNvCxnSpPr>
            <a:cxnSpLocks/>
          </p:cNvCxnSpPr>
          <p:nvPr/>
        </p:nvCxnSpPr>
        <p:spPr>
          <a:xfrm flipV="1">
            <a:off x="702356" y="3269736"/>
            <a:ext cx="0" cy="59608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CF6CD45-1C9D-DC84-3039-8ED3231B2B82}"/>
              </a:ext>
            </a:extLst>
          </p:cNvPr>
          <p:cNvSpPr txBox="1"/>
          <p:nvPr/>
        </p:nvSpPr>
        <p:spPr>
          <a:xfrm rot="16200000">
            <a:off x="-155018" y="3198674"/>
            <a:ext cx="1055989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continuum</a:t>
            </a:r>
          </a:p>
          <a:p>
            <a:pPr algn="ctr"/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state</a:t>
            </a:r>
            <a:endParaRPr lang="ja-JP" altLang="en-US" sz="1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58" name="グループ化 2">
            <a:extLst>
              <a:ext uri="{FF2B5EF4-FFF2-40B4-BE49-F238E27FC236}">
                <a16:creationId xmlns:a16="http://schemas.microsoft.com/office/drawing/2014/main" id="{54E804E6-A30D-6269-AC7B-D2DC4EDAECA7}"/>
              </a:ext>
            </a:extLst>
          </p:cNvPr>
          <p:cNvGrpSpPr/>
          <p:nvPr/>
        </p:nvGrpSpPr>
        <p:grpSpPr>
          <a:xfrm>
            <a:off x="1148195" y="1422442"/>
            <a:ext cx="1573157" cy="1511287"/>
            <a:chOff x="8980398" y="1317206"/>
            <a:chExt cx="1573157" cy="1511287"/>
          </a:xfrm>
        </p:grpSpPr>
        <p:sp>
          <p:nvSpPr>
            <p:cNvPr id="30" name="楕円 3">
              <a:extLst>
                <a:ext uri="{FF2B5EF4-FFF2-40B4-BE49-F238E27FC236}">
                  <a16:creationId xmlns:a16="http://schemas.microsoft.com/office/drawing/2014/main" id="{99424724-637D-4B8D-9390-4F95018F4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6868" y="1488722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楕円 4">
              <a:extLst>
                <a:ext uri="{FF2B5EF4-FFF2-40B4-BE49-F238E27FC236}">
                  <a16:creationId xmlns:a16="http://schemas.microsoft.com/office/drawing/2014/main" id="{B0B04172-2B5D-6087-E4F2-0241CDB48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5763" y="1417484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楕円 6">
              <a:extLst>
                <a:ext uri="{FF2B5EF4-FFF2-40B4-BE49-F238E27FC236}">
                  <a16:creationId xmlns:a16="http://schemas.microsoft.com/office/drawing/2014/main" id="{E0B6E0F5-C705-B260-A6CE-60A968221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3323" y="2119011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楕円 7">
              <a:extLst>
                <a:ext uri="{FF2B5EF4-FFF2-40B4-BE49-F238E27FC236}">
                  <a16:creationId xmlns:a16="http://schemas.microsoft.com/office/drawing/2014/main" id="{496B8279-DB35-A41C-96BA-38492554F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7945" y="2417510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楕円 8">
              <a:extLst>
                <a:ext uri="{FF2B5EF4-FFF2-40B4-BE49-F238E27FC236}">
                  <a16:creationId xmlns:a16="http://schemas.microsoft.com/office/drawing/2014/main" id="{C219E7BB-8F38-E26A-2685-C87C92B52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404" y="1794724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楕円 9">
              <a:extLst>
                <a:ext uri="{FF2B5EF4-FFF2-40B4-BE49-F238E27FC236}">
                  <a16:creationId xmlns:a16="http://schemas.microsoft.com/office/drawing/2014/main" id="{899EBD09-F5B0-AB97-5002-899DAC868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6785" y="2488261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楕円 10">
              <a:extLst>
                <a:ext uri="{FF2B5EF4-FFF2-40B4-BE49-F238E27FC236}">
                  <a16:creationId xmlns:a16="http://schemas.microsoft.com/office/drawing/2014/main" id="{B04F35D5-1928-148A-BF53-A41A71B1C1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3044" y="1742501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楕円 11">
              <a:extLst>
                <a:ext uri="{FF2B5EF4-FFF2-40B4-BE49-F238E27FC236}">
                  <a16:creationId xmlns:a16="http://schemas.microsoft.com/office/drawing/2014/main" id="{55F8EED2-4D1E-945A-BB28-A47427A69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2199" y="2275784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楕円 12">
              <a:extLst>
                <a:ext uri="{FF2B5EF4-FFF2-40B4-BE49-F238E27FC236}">
                  <a16:creationId xmlns:a16="http://schemas.microsoft.com/office/drawing/2014/main" id="{17D3C6E6-1C87-1691-9BE7-86A3B617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94168" y="1955910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楕円 13">
              <a:extLst>
                <a:ext uri="{FF2B5EF4-FFF2-40B4-BE49-F238E27FC236}">
                  <a16:creationId xmlns:a16="http://schemas.microsoft.com/office/drawing/2014/main" id="{DBEE1661-8931-6B84-0851-741B14A10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0398" y="2061384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楕円 14">
              <a:extLst>
                <a:ext uri="{FF2B5EF4-FFF2-40B4-BE49-F238E27FC236}">
                  <a16:creationId xmlns:a16="http://schemas.microsoft.com/office/drawing/2014/main" id="{5AA5D990-5E1B-2870-E1A8-1C8AF00DE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8322" y="2096760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楕円 15">
              <a:extLst>
                <a:ext uri="{FF2B5EF4-FFF2-40B4-BE49-F238E27FC236}">
                  <a16:creationId xmlns:a16="http://schemas.microsoft.com/office/drawing/2014/main" id="{8833130C-525E-A223-D693-B934EAFA7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4652" y="2070002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楕円 16">
              <a:extLst>
                <a:ext uri="{FF2B5EF4-FFF2-40B4-BE49-F238E27FC236}">
                  <a16:creationId xmlns:a16="http://schemas.microsoft.com/office/drawing/2014/main" id="{9F5C4E83-8D5F-13DA-F577-01F28042E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8958" y="1891268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楕円 17">
              <a:extLst>
                <a:ext uri="{FF2B5EF4-FFF2-40B4-BE49-F238E27FC236}">
                  <a16:creationId xmlns:a16="http://schemas.microsoft.com/office/drawing/2014/main" id="{E37819AE-5D0F-3DD9-1389-BB48CC20F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2704" y="1651978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楕円 18">
              <a:extLst>
                <a:ext uri="{FF2B5EF4-FFF2-40B4-BE49-F238E27FC236}">
                  <a16:creationId xmlns:a16="http://schemas.microsoft.com/office/drawing/2014/main" id="{93A72853-DB42-FE58-120F-74A03A8E4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95877" y="2061384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楕円 19">
              <a:extLst>
                <a:ext uri="{FF2B5EF4-FFF2-40B4-BE49-F238E27FC236}">
                  <a16:creationId xmlns:a16="http://schemas.microsoft.com/office/drawing/2014/main" id="{491A55ED-287E-5C4A-0361-420DBC4746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0328" y="2332957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楕円 20">
              <a:extLst>
                <a:ext uri="{FF2B5EF4-FFF2-40B4-BE49-F238E27FC236}">
                  <a16:creationId xmlns:a16="http://schemas.microsoft.com/office/drawing/2014/main" id="{CE58D816-B903-B2A1-AF54-5465D7ED7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0143" y="1735742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楕円 21">
              <a:extLst>
                <a:ext uri="{FF2B5EF4-FFF2-40B4-BE49-F238E27FC236}">
                  <a16:creationId xmlns:a16="http://schemas.microsoft.com/office/drawing/2014/main" id="{6F6EFD38-3F49-285F-4E46-3F5BBEBFF9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0432" y="1436654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楕円 22">
              <a:extLst>
                <a:ext uri="{FF2B5EF4-FFF2-40B4-BE49-F238E27FC236}">
                  <a16:creationId xmlns:a16="http://schemas.microsoft.com/office/drawing/2014/main" id="{39FCE80F-1AC2-D418-78E6-4FC44EC8D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5492" y="2333660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楕円 23">
              <a:extLst>
                <a:ext uri="{FF2B5EF4-FFF2-40B4-BE49-F238E27FC236}">
                  <a16:creationId xmlns:a16="http://schemas.microsoft.com/office/drawing/2014/main" id="{E2B07B5C-49C0-0422-5ED7-BC77324A1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1403" y="1767744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楕円 24">
              <a:extLst>
                <a:ext uri="{FF2B5EF4-FFF2-40B4-BE49-F238E27FC236}">
                  <a16:creationId xmlns:a16="http://schemas.microsoft.com/office/drawing/2014/main" id="{9561BEE4-FDA9-D1FF-11CC-0B24924E3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5045" y="1317206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60" name="直線矢印コネクタ 27">
            <a:extLst>
              <a:ext uri="{FF2B5EF4-FFF2-40B4-BE49-F238E27FC236}">
                <a16:creationId xmlns:a16="http://schemas.microsoft.com/office/drawing/2014/main" id="{8DA7AEE4-8483-B0F7-5FDF-2838EA60E6C0}"/>
              </a:ext>
            </a:extLst>
          </p:cNvPr>
          <p:cNvCxnSpPr>
            <a:cxnSpLocks/>
          </p:cNvCxnSpPr>
          <p:nvPr/>
        </p:nvCxnSpPr>
        <p:spPr>
          <a:xfrm flipH="1">
            <a:off x="2537663" y="2023704"/>
            <a:ext cx="410326" cy="54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タイトル 1">
            <a:extLst>
              <a:ext uri="{FF2B5EF4-FFF2-40B4-BE49-F238E27FC236}">
                <a16:creationId xmlns:a16="http://schemas.microsoft.com/office/drawing/2014/main" id="{4D14F66D-D109-A54E-412C-D1E54D7B27D7}"/>
              </a:ext>
            </a:extLst>
          </p:cNvPr>
          <p:cNvSpPr txBox="1">
            <a:spLocks/>
          </p:cNvSpPr>
          <p:nvPr/>
        </p:nvSpPr>
        <p:spPr>
          <a:xfrm>
            <a:off x="372976" y="751067"/>
            <a:ext cx="3392698" cy="80350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1800" b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(low energy)</a:t>
            </a:r>
            <a:r>
              <a:rPr lang="en-US" altLang="ja-JP" sz="18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nucleon-nucleus reaction</a:t>
            </a:r>
            <a:endParaRPr lang="ja-JP" altLang="en-US" sz="18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64" name="レコーディング 2024-03-03 073738">
            <a:hlinkClick r:id="" action="ppaction://media"/>
            <a:extLst>
              <a:ext uri="{FF2B5EF4-FFF2-40B4-BE49-F238E27FC236}">
                <a16:creationId xmlns:a16="http://schemas.microsoft.com/office/drawing/2014/main" id="{3696691C-420D-D5F8-A494-8B1E08BE4D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0"/>
                </p14:media>
              </p:ext>
            </p:extLst>
          </p:nvPr>
        </p:nvPicPr>
        <p:blipFill rotWithShape="1">
          <a:blip r:embed="rId5"/>
          <a:srcRect t="12975"/>
          <a:stretch/>
        </p:blipFill>
        <p:spPr>
          <a:xfrm>
            <a:off x="8968477" y="878913"/>
            <a:ext cx="2148725" cy="2157461"/>
          </a:xfrm>
          <a:prstGeom prst="rect">
            <a:avLst/>
          </a:prstGeom>
        </p:spPr>
      </p:pic>
      <p:sp>
        <p:nvSpPr>
          <p:cNvPr id="66" name="タイトル 1">
            <a:extLst>
              <a:ext uri="{FF2B5EF4-FFF2-40B4-BE49-F238E27FC236}">
                <a16:creationId xmlns:a16="http://schemas.microsoft.com/office/drawing/2014/main" id="{262027F0-D3BF-784C-BE94-C373F110CA76}"/>
              </a:ext>
            </a:extLst>
          </p:cNvPr>
          <p:cNvSpPr txBox="1">
            <a:spLocks/>
          </p:cNvSpPr>
          <p:nvPr/>
        </p:nvSpPr>
        <p:spPr>
          <a:xfrm>
            <a:off x="0" y="41885"/>
            <a:ext cx="12192000" cy="64826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Bohr’s hypothesis for compound nuclei</a:t>
            </a:r>
            <a:endParaRPr lang="ja-JP" altLang="en-US" sz="36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8" name="楕円 25">
            <a:extLst>
              <a:ext uri="{FF2B5EF4-FFF2-40B4-BE49-F238E27FC236}">
                <a16:creationId xmlns:a16="http://schemas.microsoft.com/office/drawing/2014/main" id="{99AA14A5-0E59-96E0-6C1C-5BD02E5A6D45}"/>
              </a:ext>
            </a:extLst>
          </p:cNvPr>
          <p:cNvSpPr>
            <a:spLocks noChangeAspect="1"/>
          </p:cNvSpPr>
          <p:nvPr/>
        </p:nvSpPr>
        <p:spPr>
          <a:xfrm>
            <a:off x="2946023" y="1851307"/>
            <a:ext cx="340232" cy="340232"/>
          </a:xfrm>
          <a:prstGeom prst="ellipse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32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EA563E-E6AB-7162-8D93-B82B2E21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8FD0089-515A-AB98-031D-11B334C0CB9C}"/>
                  </a:ext>
                </a:extLst>
              </p:cNvPr>
              <p:cNvSpPr txBox="1"/>
              <p:nvPr/>
            </p:nvSpPr>
            <p:spPr>
              <a:xfrm>
                <a:off x="96565" y="1139727"/>
                <a:ext cx="11663362" cy="1199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2800" i="1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ja-JP" sz="2800" i="1">
                                              <a:latin typeface="Cambria Math" panose="02040503050406030204" pitchFamily="18" charset="0"/>
                                            </a:rPr>
                                            <m:t>𝑟𝑒𝑠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ja-JP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𝑟𝑒𝑠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8FD0089-515A-AB98-031D-11B334C0C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5" y="1139727"/>
                <a:ext cx="11663362" cy="11995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EFDB60F-7216-ED1B-574B-C92D9B7F6521}"/>
                  </a:ext>
                </a:extLst>
              </p:cNvPr>
              <p:cNvSpPr txBox="1"/>
              <p:nvPr/>
            </p:nvSpPr>
            <p:spPr>
              <a:xfrm>
                <a:off x="182290" y="2290712"/>
                <a:ext cx="11663362" cy="1199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2800" i="1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ja-JP" sz="2800" i="1">
                                              <a:latin typeface="Cambria Math" panose="02040503050406030204" pitchFamily="18" charset="0"/>
                                            </a:rPr>
                                            <m:t>𝑟𝑒𝑠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ja-JP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𝑟𝑒𝑠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EFDB60F-7216-ED1B-574B-C92D9B7F6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90" y="2290712"/>
                <a:ext cx="11663362" cy="11995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446D55-B572-2541-A35D-9D382097C54F}"/>
              </a:ext>
            </a:extLst>
          </p:cNvPr>
          <p:cNvSpPr txBox="1"/>
          <p:nvPr/>
        </p:nvSpPr>
        <p:spPr>
          <a:xfrm>
            <a:off x="1939773" y="57476"/>
            <a:ext cx="8441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Random-Phase Approximation (RPA)</a:t>
            </a:r>
            <a:endParaRPr lang="ja-JP" altLang="en-US" sz="3600" dirty="0"/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7E05CAA-8010-989B-C62E-0C502AFE56CC}"/>
              </a:ext>
            </a:extLst>
          </p:cNvPr>
          <p:cNvCxnSpPr/>
          <p:nvPr/>
        </p:nvCxnSpPr>
        <p:spPr>
          <a:xfrm>
            <a:off x="5703402" y="4403430"/>
            <a:ext cx="270429" cy="8574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54104DA2-DF1A-2E1F-E3AF-30DF21A64B62}"/>
              </a:ext>
            </a:extLst>
          </p:cNvPr>
          <p:cNvCxnSpPr>
            <a:cxnSpLocks/>
          </p:cNvCxnSpPr>
          <p:nvPr/>
        </p:nvCxnSpPr>
        <p:spPr>
          <a:xfrm flipH="1">
            <a:off x="5463928" y="4403430"/>
            <a:ext cx="239474" cy="8574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135FEE1-3637-49E6-B387-95691C692F34}"/>
              </a:ext>
            </a:extLst>
          </p:cNvPr>
          <p:cNvGrpSpPr/>
          <p:nvPr/>
        </p:nvGrpSpPr>
        <p:grpSpPr>
          <a:xfrm rot="10800000">
            <a:off x="6257146" y="3559691"/>
            <a:ext cx="509903" cy="857424"/>
            <a:chOff x="5998914" y="5498926"/>
            <a:chExt cx="509903" cy="857424"/>
          </a:xfrm>
        </p:grpSpPr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95E50A7B-A25D-B44E-624A-384DCD92CA7D}"/>
                </a:ext>
              </a:extLst>
            </p:cNvPr>
            <p:cNvCxnSpPr/>
            <p:nvPr/>
          </p:nvCxnSpPr>
          <p:spPr>
            <a:xfrm>
              <a:off x="6238388" y="5498926"/>
              <a:ext cx="270429" cy="8574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0BA6C5FB-9C14-73F3-755B-1F7A824661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914" y="5498926"/>
              <a:ext cx="239474" cy="8574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8CDBC38C-CA2F-1649-4D5E-F09E3894992E}"/>
              </a:ext>
            </a:extLst>
          </p:cNvPr>
          <p:cNvCxnSpPr/>
          <p:nvPr/>
        </p:nvCxnSpPr>
        <p:spPr>
          <a:xfrm>
            <a:off x="5709850" y="4409693"/>
            <a:ext cx="828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0861A00B-9CAD-C144-0CE5-61FF1E9FAD54}"/>
                  </a:ext>
                </a:extLst>
              </p:cNvPr>
              <p:cNvSpPr txBox="1"/>
              <p:nvPr/>
            </p:nvSpPr>
            <p:spPr>
              <a:xfrm>
                <a:off x="5732528" y="3988403"/>
                <a:ext cx="7344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0861A00B-9CAD-C144-0CE5-61FF1E9FA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528" y="3988403"/>
                <a:ext cx="7344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2B44C49-F5E1-3FA4-103E-268E8C65125A}"/>
              </a:ext>
            </a:extLst>
          </p:cNvPr>
          <p:cNvCxnSpPr/>
          <p:nvPr/>
        </p:nvCxnSpPr>
        <p:spPr>
          <a:xfrm>
            <a:off x="7847535" y="3518357"/>
            <a:ext cx="270429" cy="8574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EF62BBB2-BDFC-F425-88A9-52112872109E}"/>
              </a:ext>
            </a:extLst>
          </p:cNvPr>
          <p:cNvCxnSpPr>
            <a:cxnSpLocks/>
          </p:cNvCxnSpPr>
          <p:nvPr/>
        </p:nvCxnSpPr>
        <p:spPr>
          <a:xfrm flipH="1">
            <a:off x="7883821" y="4375782"/>
            <a:ext cx="239474" cy="8574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AE6013DD-D2CB-056F-A63C-4A5572E871EF}"/>
              </a:ext>
            </a:extLst>
          </p:cNvPr>
          <p:cNvGrpSpPr/>
          <p:nvPr/>
        </p:nvGrpSpPr>
        <p:grpSpPr>
          <a:xfrm rot="10800000">
            <a:off x="8928679" y="3525780"/>
            <a:ext cx="280704" cy="1715216"/>
            <a:chOff x="5957684" y="4641134"/>
            <a:chExt cx="280704" cy="1715216"/>
          </a:xfrm>
        </p:grpSpPr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BE086AC7-A7CD-A597-7C35-FB97DC0CCC79}"/>
                </a:ext>
              </a:extLst>
            </p:cNvPr>
            <p:cNvCxnSpPr/>
            <p:nvPr/>
          </p:nvCxnSpPr>
          <p:spPr>
            <a:xfrm>
              <a:off x="5957684" y="4641134"/>
              <a:ext cx="270429" cy="8574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664B50D2-23A7-14C1-1305-317361ACB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914" y="5498926"/>
              <a:ext cx="239474" cy="8574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7DD2C92A-78B8-0D2E-1353-A5F8D8E2ED96}"/>
              </a:ext>
            </a:extLst>
          </p:cNvPr>
          <p:cNvCxnSpPr/>
          <p:nvPr/>
        </p:nvCxnSpPr>
        <p:spPr>
          <a:xfrm>
            <a:off x="8110954" y="4375782"/>
            <a:ext cx="828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272AB242-5539-3E26-5723-6E5CC4C1CB49}"/>
                  </a:ext>
                </a:extLst>
              </p:cNvPr>
              <p:cNvSpPr txBox="1"/>
              <p:nvPr/>
            </p:nvSpPr>
            <p:spPr>
              <a:xfrm>
                <a:off x="8152601" y="3948029"/>
                <a:ext cx="7344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272AB242-5539-3E26-5723-6E5CC4C1C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601" y="3948029"/>
                <a:ext cx="73443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16AB7EA-0B58-45D2-509C-6CF326750529}"/>
              </a:ext>
            </a:extLst>
          </p:cNvPr>
          <p:cNvSpPr txBox="1"/>
          <p:nvPr/>
        </p:nvSpPr>
        <p:spPr>
          <a:xfrm>
            <a:off x="5156332" y="4962358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</a:t>
            </a:r>
            <a:endParaRPr lang="ja-JP" altLang="en-US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E54CA226-13B2-4332-4672-AA4B57183309}"/>
              </a:ext>
            </a:extLst>
          </p:cNvPr>
          <p:cNvSpPr txBox="1"/>
          <p:nvPr/>
        </p:nvSpPr>
        <p:spPr>
          <a:xfrm>
            <a:off x="5972427" y="4962358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h</a:t>
            </a:r>
            <a:endParaRPr lang="ja-JP" altLang="en-US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4C4B484-88AD-291E-E7DC-ED8B475E0AF6}"/>
              </a:ext>
            </a:extLst>
          </p:cNvPr>
          <p:cNvSpPr txBox="1"/>
          <p:nvPr/>
        </p:nvSpPr>
        <p:spPr>
          <a:xfrm>
            <a:off x="6750881" y="3415704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h’</a:t>
            </a:r>
            <a:endParaRPr lang="ja-JP" altLang="en-US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C37DD44-0E89-434E-3BC6-175399FAB92D}"/>
              </a:ext>
            </a:extLst>
          </p:cNvPr>
          <p:cNvSpPr txBox="1"/>
          <p:nvPr/>
        </p:nvSpPr>
        <p:spPr>
          <a:xfrm>
            <a:off x="5972427" y="3395743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p’</a:t>
            </a:r>
            <a:endParaRPr lang="ja-JP" altLang="en-US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C889021-4623-4CB9-AD38-1B13D0159CEC}"/>
              </a:ext>
            </a:extLst>
          </p:cNvPr>
          <p:cNvSpPr txBox="1"/>
          <p:nvPr/>
        </p:nvSpPr>
        <p:spPr>
          <a:xfrm>
            <a:off x="7597899" y="4925116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</a:t>
            </a:r>
            <a:endParaRPr lang="ja-JP" altLang="en-US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CBFBE35-0CF7-8E57-A829-739F5378C5E4}"/>
              </a:ext>
            </a:extLst>
          </p:cNvPr>
          <p:cNvSpPr txBox="1"/>
          <p:nvPr/>
        </p:nvSpPr>
        <p:spPr>
          <a:xfrm>
            <a:off x="9230960" y="4925116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h</a:t>
            </a:r>
            <a:endParaRPr lang="ja-JP" altLang="en-US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3A444E3-DB0B-F167-4AF0-A2F7D7B351DD}"/>
              </a:ext>
            </a:extLst>
          </p:cNvPr>
          <p:cNvSpPr txBox="1"/>
          <p:nvPr/>
        </p:nvSpPr>
        <p:spPr>
          <a:xfrm>
            <a:off x="9181991" y="3448974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h’</a:t>
            </a:r>
            <a:endParaRPr lang="ja-JP" altLang="en-US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5CA1CC1-8216-FB06-7FC3-34F8E8C05662}"/>
              </a:ext>
            </a:extLst>
          </p:cNvPr>
          <p:cNvSpPr txBox="1"/>
          <p:nvPr/>
        </p:nvSpPr>
        <p:spPr>
          <a:xfrm>
            <a:off x="7561113" y="3419075"/>
            <a:ext cx="51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p’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58FA494-6670-85A7-422A-B528883ADD82}"/>
                  </a:ext>
                </a:extLst>
              </p:cNvPr>
              <p:cNvSpPr txBox="1"/>
              <p:nvPr/>
            </p:nvSpPr>
            <p:spPr>
              <a:xfrm>
                <a:off x="1881344" y="3706565"/>
                <a:ext cx="3338973" cy="1440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Diagram representation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  <m:t>𝑟𝑒𝑠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58FA494-6670-85A7-422A-B528883AD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344" y="3706565"/>
                <a:ext cx="3338973" cy="1440459"/>
              </a:xfrm>
              <a:prstGeom prst="rect">
                <a:avLst/>
              </a:prstGeom>
              <a:blipFill>
                <a:blip r:embed="rId6"/>
                <a:stretch>
                  <a:fillRect l="-3839" t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1B5E4C4-F224-8698-F5EA-FE85B9D6EB92}"/>
                  </a:ext>
                </a:extLst>
              </p:cNvPr>
              <p:cNvSpPr txBox="1"/>
              <p:nvPr/>
            </p:nvSpPr>
            <p:spPr>
              <a:xfrm>
                <a:off x="951434" y="5907937"/>
                <a:ext cx="1012507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2800" b="0" i="0" dirty="0">
                    <a:solidFill>
                      <a:srgbClr val="242424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Residual Interaction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n-US" altLang="ja-JP" sz="2800" b="0" i="0" dirty="0">
                    <a:solidFill>
                      <a:srgbClr val="242424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couples different pairs of 1p1h </a:t>
                </a:r>
                <a:r>
                  <a:rPr lang="en-US" altLang="ja-JP" sz="2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States!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1B5E4C4-F224-8698-F5EA-FE85B9D6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34" y="5907937"/>
                <a:ext cx="10125074" cy="523220"/>
              </a:xfrm>
              <a:prstGeom prst="rect">
                <a:avLst/>
              </a:prstGeom>
              <a:blipFill>
                <a:blip r:embed="rId7"/>
                <a:stretch>
                  <a:fillRect l="-1204" t="-15116" b="-279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8C5E68B-1B4F-367D-B331-C745CC103BA0}"/>
              </a:ext>
            </a:extLst>
          </p:cNvPr>
          <p:cNvSpPr txBox="1"/>
          <p:nvPr/>
        </p:nvSpPr>
        <p:spPr>
          <a:xfrm>
            <a:off x="5528340" y="5323292"/>
            <a:ext cx="139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direct part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83F3E4B-123A-F717-4594-8ED025FF5DB5}"/>
              </a:ext>
            </a:extLst>
          </p:cNvPr>
          <p:cNvSpPr txBox="1"/>
          <p:nvPr/>
        </p:nvSpPr>
        <p:spPr>
          <a:xfrm>
            <a:off x="7732898" y="5322480"/>
            <a:ext cx="175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exchange</a:t>
            </a:r>
            <a:r>
              <a:rPr lang="en-US" altLang="ja-JP" sz="1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part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E776C2-7535-9C23-A352-AD4BCA301542}"/>
              </a:ext>
            </a:extLst>
          </p:cNvPr>
          <p:cNvSpPr txBox="1"/>
          <p:nvPr/>
        </p:nvSpPr>
        <p:spPr>
          <a:xfrm>
            <a:off x="1519818" y="618938"/>
            <a:ext cx="9226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 </a:t>
            </a:r>
            <a:r>
              <a:rPr lang="en-US" altLang="ja-JP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Superposition of </a:t>
            </a:r>
            <a:r>
              <a:rPr lang="en-US" altLang="ja-JP" sz="2800" b="0" i="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1-particle 1-hole (1p1h)</a:t>
            </a:r>
            <a:r>
              <a:rPr lang="en-US" altLang="ja-JP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excitations </a:t>
            </a:r>
            <a:r>
              <a:rPr lang="ja-JP" altLang="en-US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</a:t>
            </a:r>
            <a:endParaRPr lang="ja-JP" altLang="en-US" sz="28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FCB1C4E-BEC0-6AB9-5571-08DEAD7AF1BC}"/>
              </a:ext>
            </a:extLst>
          </p:cNvPr>
          <p:cNvSpPr/>
          <p:nvPr/>
        </p:nvSpPr>
        <p:spPr>
          <a:xfrm>
            <a:off x="3674935" y="1313096"/>
            <a:ext cx="2123904" cy="722416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176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1762FA-4CE8-8CCE-1A8E-D53A5BFE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F2126F-759D-0866-2E3C-7CC272DC88AB}"/>
              </a:ext>
            </a:extLst>
          </p:cNvPr>
          <p:cNvSpPr txBox="1"/>
          <p:nvPr/>
        </p:nvSpPr>
        <p:spPr>
          <a:xfrm>
            <a:off x="1262544" y="35991"/>
            <a:ext cx="9786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SRPA</a:t>
            </a:r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with a subtraction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10B106A-BDEC-870E-E7CD-3BCE3D590085}"/>
                  </a:ext>
                </a:extLst>
              </p:cNvPr>
              <p:cNvSpPr txBox="1"/>
              <p:nvPr/>
            </p:nvSpPr>
            <p:spPr>
              <a:xfrm>
                <a:off x="3370381" y="5700124"/>
                <a:ext cx="3591433" cy="438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10B106A-BDEC-870E-E7CD-3BCE3D590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381" y="5700124"/>
                <a:ext cx="3591433" cy="438262"/>
              </a:xfrm>
              <a:prstGeom prst="rect">
                <a:avLst/>
              </a:prstGeom>
              <a:blipFill>
                <a:blip r:embed="rId3"/>
                <a:stretch>
                  <a:fillRect b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F9008D-18A2-3D8D-A208-F6ECC45E2AD0}"/>
              </a:ext>
            </a:extLst>
          </p:cNvPr>
          <p:cNvSpPr txBox="1"/>
          <p:nvPr/>
        </p:nvSpPr>
        <p:spPr>
          <a:xfrm>
            <a:off x="6613672" y="773897"/>
            <a:ext cx="5202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D. </a:t>
            </a:r>
            <a:r>
              <a:rPr lang="en-US" altLang="ja-JP" sz="1400" b="0" i="0" u="none" strike="noStrike" baseline="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Gambacurta</a:t>
            </a:r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M. Grasso,</a:t>
            </a:r>
            <a:r>
              <a:rPr lang="en-US" altLang="ja-JP" sz="1400" dirty="0">
                <a:solidFill>
                  <a:srgbClr val="0000FF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400" b="0" i="0" u="none" strike="noStrike" baseline="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J. Engel</a:t>
            </a:r>
            <a:r>
              <a:rPr lang="en-US" altLang="ja-JP" sz="1400" dirty="0">
                <a:solidFill>
                  <a:srgbClr val="0000FF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, </a:t>
            </a:r>
            <a:r>
              <a:rPr lang="en-US" altLang="ja-JP" sz="1400" b="0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PRC </a:t>
            </a:r>
            <a:r>
              <a:rPr lang="en-US" altLang="ja-JP" sz="1400" b="1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92</a:t>
            </a:r>
            <a:r>
              <a:rPr lang="en-US" altLang="ja-JP" sz="1400" b="0" i="0" u="none" strike="noStrike" baseline="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 034303 (2015)</a:t>
            </a:r>
            <a:endParaRPr lang="ja-JP" altLang="en-US" sz="1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D59DD54-088C-8564-59F7-C9253040D210}"/>
                  </a:ext>
                </a:extLst>
              </p:cNvPr>
              <p:cNvSpPr txBox="1"/>
              <p:nvPr/>
            </p:nvSpPr>
            <p:spPr>
              <a:xfrm>
                <a:off x="1262544" y="1432956"/>
                <a:ext cx="8969203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⋯(1)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D59DD54-088C-8564-59F7-C9253040D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544" y="1432956"/>
                <a:ext cx="8969203" cy="772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04B61E6-602B-1C03-A786-06020D0A5667}"/>
                  </a:ext>
                </a:extLst>
              </p:cNvPr>
              <p:cNvSpPr txBox="1"/>
              <p:nvPr/>
            </p:nvSpPr>
            <p:spPr>
              <a:xfrm>
                <a:off x="3756832" y="3946721"/>
                <a:ext cx="6096698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04B61E6-602B-1C03-A786-06020D0A5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832" y="3946721"/>
                <a:ext cx="6096698" cy="772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0D87D75-724D-3B21-364F-9E95154B4222}"/>
                  </a:ext>
                </a:extLst>
              </p:cNvPr>
              <p:cNvSpPr txBox="1"/>
              <p:nvPr/>
            </p:nvSpPr>
            <p:spPr>
              <a:xfrm>
                <a:off x="1262544" y="2284223"/>
                <a:ext cx="9020223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0D87D75-724D-3B21-364F-9E95154B4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544" y="2284223"/>
                <a:ext cx="9020223" cy="772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1E0ED7C-8DDE-7A7B-FD19-1F3245034BFA}"/>
                  </a:ext>
                </a:extLst>
              </p:cNvPr>
              <p:cNvSpPr txBox="1"/>
              <p:nvPr/>
            </p:nvSpPr>
            <p:spPr>
              <a:xfrm>
                <a:off x="3756832" y="4790649"/>
                <a:ext cx="6096698" cy="772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1E0ED7C-8DDE-7A7B-FD19-1F324503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832" y="4790649"/>
                <a:ext cx="6096698" cy="772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D7507D6-2E05-2421-A072-64A375507D26}"/>
                  </a:ext>
                </a:extLst>
              </p:cNvPr>
              <p:cNvSpPr txBox="1"/>
              <p:nvPr/>
            </p:nvSpPr>
            <p:spPr>
              <a:xfrm>
                <a:off x="3370381" y="6192664"/>
                <a:ext cx="3591433" cy="438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ja-JP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D7507D6-2E05-2421-A072-64A375507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381" y="6192664"/>
                <a:ext cx="3591433" cy="43826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79D23E-11BB-016C-66F5-4562EAFC072A}"/>
              </a:ext>
            </a:extLst>
          </p:cNvPr>
          <p:cNvSpPr txBox="1"/>
          <p:nvPr/>
        </p:nvSpPr>
        <p:spPr>
          <a:xfrm>
            <a:off x="3354968" y="3280559"/>
            <a:ext cx="6447365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Higher-order correlations </a:t>
            </a:r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from the coupling with 2p2h states</a:t>
            </a:r>
            <a:endParaRPr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516988E-8ADB-CFBE-7CF1-D64E705504C8}"/>
              </a:ext>
            </a:extLst>
          </p:cNvPr>
          <p:cNvSpPr/>
          <p:nvPr/>
        </p:nvSpPr>
        <p:spPr>
          <a:xfrm>
            <a:off x="2747535" y="1377230"/>
            <a:ext cx="7662232" cy="1771316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7245CEE-4B1A-DF9A-0AC2-41AE62C9BAAD}"/>
                  </a:ext>
                </a:extLst>
              </p:cNvPr>
              <p:cNvSpPr txBox="1"/>
              <p:nvPr/>
            </p:nvSpPr>
            <p:spPr>
              <a:xfrm>
                <a:off x="1150819" y="3984700"/>
                <a:ext cx="25471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Second terms of Eq.(1) &amp; (2) as</a:t>
                </a:r>
                <a:r>
                  <a:rPr lang="en-US" altLang="ja-JP" sz="1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ja-JP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7245CEE-4B1A-DF9A-0AC2-41AE62C9B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819" y="3984700"/>
                <a:ext cx="2547190" cy="646331"/>
              </a:xfrm>
              <a:prstGeom prst="rect">
                <a:avLst/>
              </a:prstGeom>
              <a:blipFill>
                <a:blip r:embed="rId9"/>
                <a:stretch>
                  <a:fillRect l="-2153" t="-4717" r="-47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6D7525D-8054-DF3A-BBBF-BE1FFEA4A1EB}"/>
                  </a:ext>
                </a:extLst>
              </p:cNvPr>
              <p:cNvSpPr txBox="1"/>
              <p:nvPr/>
            </p:nvSpPr>
            <p:spPr>
              <a:xfrm>
                <a:off x="1028700" y="5696975"/>
                <a:ext cx="2859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ja-JP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matrices</a:t>
                </a:r>
                <a:endParaRPr lang="ja-JP" altLang="en-US" dirty="0"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6D7525D-8054-DF3A-BBBF-BE1FFEA4A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5696975"/>
                <a:ext cx="2859809" cy="369332"/>
              </a:xfrm>
              <a:prstGeom prst="rect">
                <a:avLst/>
              </a:prstGeom>
              <a:blipFill>
                <a:blip r:embed="rId10"/>
                <a:stretch>
                  <a:fillRect l="-191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4B5B5C7-057D-3A40-A3BC-AE4C3C22F510}"/>
                  </a:ext>
                </a:extLst>
              </p:cNvPr>
              <p:cNvSpPr txBox="1"/>
              <p:nvPr/>
            </p:nvSpPr>
            <p:spPr>
              <a:xfrm>
                <a:off x="6805182" y="6035923"/>
                <a:ext cx="3693486" cy="375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This ensures</a:t>
                </a:r>
                <a:r>
                  <a:rPr lang="en-US" altLang="ja-JP" sz="1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SRPA</m:t>
                        </m:r>
                      </m:sup>
                    </m:sSubSup>
                    <m:d>
                      <m:d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RPA</m:t>
                        </m:r>
                      </m:sup>
                    </m:sSubSup>
                    <m:d>
                      <m:dPr>
                        <m:ctrlP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sz="1800" dirty="0">
                    <a:solidFill>
                      <a:srgbClr val="242424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</a:t>
                </a:r>
                <a:endParaRPr lang="ja-JP" altLang="en-US" dirty="0"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4B5B5C7-057D-3A40-A3BC-AE4C3C22F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182" y="6035923"/>
                <a:ext cx="3693486" cy="375872"/>
              </a:xfrm>
              <a:prstGeom prst="rect">
                <a:avLst/>
              </a:prstGeom>
              <a:blipFill>
                <a:blip r:embed="rId11"/>
                <a:stretch>
                  <a:fillRect l="-1320" t="-80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B5BED30-FF92-CD2C-BDF5-40BDD3848AFF}"/>
              </a:ext>
            </a:extLst>
          </p:cNvPr>
          <p:cNvSpPr/>
          <p:nvPr/>
        </p:nvSpPr>
        <p:spPr>
          <a:xfrm>
            <a:off x="989693" y="5600700"/>
            <a:ext cx="9572474" cy="113645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046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4AA252-AD15-E90F-C929-CDD27466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F07EB36-FE70-30FE-E6EE-CF836DB6986D}"/>
                  </a:ext>
                </a:extLst>
              </p:cNvPr>
              <p:cNvSpPr txBox="1"/>
              <p:nvPr/>
            </p:nvSpPr>
            <p:spPr>
              <a:xfrm>
                <a:off x="23681" y="3304203"/>
                <a:ext cx="11909479" cy="940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  <m:d>
                                        <m:dPr>
                                          <m:ctrlP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  <m:d>
                                        <m:dPr>
                                          <m:ctrlP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ja-JP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r>
                                <a:rPr kumimoji="1" lang="en-US" altLang="ja-JP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F07EB36-FE70-30FE-E6EE-CF836DB69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1" y="3304203"/>
                <a:ext cx="11909479" cy="9400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9EFA7F-3E0B-F6E1-69DA-FA3233FFC5FF}"/>
                  </a:ext>
                </a:extLst>
              </p:cNvPr>
              <p:cNvSpPr txBox="1"/>
              <p:nvPr/>
            </p:nvSpPr>
            <p:spPr>
              <a:xfrm>
                <a:off x="875437" y="4418333"/>
                <a:ext cx="9121098" cy="567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sz="12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kumimoji="1" lang="en-US" altLang="ja-JP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1" lang="en-US" altLang="ja-JP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p>
                                            <m:r>
                                              <a:rPr kumimoji="1" lang="en-US" altLang="ja-JP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⟩⟨</m:t>
                          </m:r>
                          <m:sSup>
                            <m:sSup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d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altLang="ja-JP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ja-JP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ja-JP" sz="12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⟩⟨</m:t>
                          </m:r>
                          <m:sSup>
                            <m:sSup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9EFA7F-3E0B-F6E1-69DA-FA3233FFC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37" y="4418333"/>
                <a:ext cx="9121098" cy="567015"/>
              </a:xfrm>
              <a:prstGeom prst="rect">
                <a:avLst/>
              </a:prstGeom>
              <a:blipFill>
                <a:blip r:embed="rId3"/>
                <a:stretch>
                  <a:fillRect t="-110753" b="-1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CFA32B8-79D7-030A-C19D-BAB2767B6F95}"/>
                  </a:ext>
                </a:extLst>
              </p:cNvPr>
              <p:cNvSpPr txBox="1"/>
              <p:nvPr/>
            </p:nvSpPr>
            <p:spPr>
              <a:xfrm>
                <a:off x="1010822" y="5366189"/>
                <a:ext cx="10634908" cy="684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(1+</m:t>
                            </m:r>
                            <m:sSub>
                              <m:sSub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  <m:d>
                      <m:dPr>
                        <m:begChr m:val="["/>
                        <m:endChr m:val="]"/>
                        <m:ctrlP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{"/>
                            <m:endChr m:val="}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{"/>
                            <m:endChr m:val="}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2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altLang="ja-JP" sz="1200" i="1" dirty="0"/>
                  <a:t> </a:t>
                </a:r>
                <a:endParaRPr lang="ja-JP" altLang="en-US" sz="1200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CFA32B8-79D7-030A-C19D-BAB2767B6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22" y="5366189"/>
                <a:ext cx="10634908" cy="684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F58B67C7-FA3E-2B00-2A7A-A52C1EC3B0C2}"/>
              </a:ext>
            </a:extLst>
          </p:cNvPr>
          <p:cNvSpPr txBox="1"/>
          <p:nvPr/>
        </p:nvSpPr>
        <p:spPr>
          <a:xfrm>
            <a:off x="1338606" y="84850"/>
            <a:ext cx="9279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Transition Strength of Two-body External Field</a:t>
            </a:r>
            <a:endParaRPr lang="en-US" altLang="ja-JP" sz="3200" b="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4C1F60DE-85C5-783B-3227-2405D02C56D4}"/>
                  </a:ext>
                </a:extLst>
              </p:cNvPr>
              <p:cNvSpPr txBox="1"/>
              <p:nvPr/>
            </p:nvSpPr>
            <p:spPr>
              <a:xfrm>
                <a:off x="4492353" y="1083767"/>
                <a:ext cx="5243805" cy="1030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ja-JP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ja-JP" sz="2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ja-JP" sz="24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ja-JP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ja-JP" sz="2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4C1F60DE-85C5-783B-3227-2405D02C5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353" y="1083767"/>
                <a:ext cx="5243805" cy="1030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7FDE842-2FBF-41E7-80A6-CC7B08B47A01}"/>
              </a:ext>
            </a:extLst>
          </p:cNvPr>
          <p:cNvSpPr txBox="1"/>
          <p:nvPr/>
        </p:nvSpPr>
        <p:spPr>
          <a:xfrm>
            <a:off x="1944641" y="1293972"/>
            <a:ext cx="2706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2-body operator</a:t>
            </a:r>
            <a:endParaRPr lang="ja-JP" altLang="en-US" sz="24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B0EFFFC4-9EC4-08C8-5739-FA5AF7BAFBE8}"/>
              </a:ext>
            </a:extLst>
          </p:cNvPr>
          <p:cNvSpPr txBox="1"/>
          <p:nvPr/>
        </p:nvSpPr>
        <p:spPr>
          <a:xfrm>
            <a:off x="1944641" y="2650828"/>
            <a:ext cx="3400269" cy="479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Transition amplitude</a:t>
            </a:r>
            <a:endParaRPr lang="ja-JP" altLang="en-US" sz="2400" dirty="0"/>
          </a:p>
        </p:txBody>
      </p:sp>
      <p:sp>
        <p:nvSpPr>
          <p:cNvPr id="103" name="四角形: 角を丸くする 102">
            <a:extLst>
              <a:ext uri="{FF2B5EF4-FFF2-40B4-BE49-F238E27FC236}">
                <a16:creationId xmlns:a16="http://schemas.microsoft.com/office/drawing/2014/main" id="{E7B1A37A-6D66-BE2E-3590-1FB20682F49D}"/>
              </a:ext>
            </a:extLst>
          </p:cNvPr>
          <p:cNvSpPr/>
          <p:nvPr/>
        </p:nvSpPr>
        <p:spPr>
          <a:xfrm>
            <a:off x="1477311" y="915034"/>
            <a:ext cx="8843386" cy="13607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B346086-C1B0-9890-723D-83BF2B6FCB85}"/>
              </a:ext>
            </a:extLst>
          </p:cNvPr>
          <p:cNvSpPr txBox="1"/>
          <p:nvPr/>
        </p:nvSpPr>
        <p:spPr>
          <a:xfrm>
            <a:off x="5234720" y="2801640"/>
            <a:ext cx="3759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0" i="0" u="none" strike="noStrike" baseline="0" dirty="0">
                <a:latin typeface="Times-Roman"/>
              </a:rPr>
              <a:t>P. </a:t>
            </a:r>
            <a:r>
              <a:rPr lang="en-US" altLang="ja-JP" sz="1200" b="0" i="0" u="none" strike="noStrike" baseline="0" dirty="0" err="1">
                <a:latin typeface="Times-Roman"/>
              </a:rPr>
              <a:t>Papakonstantinou</a:t>
            </a:r>
            <a:r>
              <a:rPr lang="en-US" altLang="ja-JP" sz="1200" b="0" i="0" u="none" strike="noStrike" baseline="0" dirty="0">
                <a:latin typeface="Times-Roman"/>
              </a:rPr>
              <a:t>, R. Roth, PRC </a:t>
            </a:r>
            <a:r>
              <a:rPr lang="en-US" altLang="ja-JP" sz="1200" b="1" i="0" u="none" strike="noStrike" baseline="0" dirty="0">
                <a:latin typeface="Times-Bold"/>
              </a:rPr>
              <a:t>81</a:t>
            </a:r>
            <a:r>
              <a:rPr lang="en-US" altLang="ja-JP" sz="1200" b="0" i="0" u="none" strike="noStrike" baseline="0" dirty="0">
                <a:latin typeface="Times-Roman"/>
              </a:rPr>
              <a:t>, 024317 (2010)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29221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9602D53-CA86-AD72-7802-A5DE4C0E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3E1D76-5208-5F77-F671-ED41F4F5F28C}"/>
              </a:ext>
            </a:extLst>
          </p:cNvPr>
          <p:cNvSpPr txBox="1"/>
          <p:nvPr/>
        </p:nvSpPr>
        <p:spPr>
          <a:xfrm>
            <a:off x="1262544" y="35991"/>
            <a:ext cx="9786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SRPA</a:t>
            </a:r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with a subtraction method</a:t>
            </a:r>
          </a:p>
        </p:txBody>
      </p:sp>
      <p:pic>
        <p:nvPicPr>
          <p:cNvPr id="5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EB667A4B-89F0-D9CF-94E8-02129382B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6" y="1173962"/>
            <a:ext cx="6095238" cy="457142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110ADB-BB29-1FDF-A01D-FFB506BB71E8}"/>
              </a:ext>
            </a:extLst>
          </p:cNvPr>
          <p:cNvSpPr txBox="1"/>
          <p:nvPr/>
        </p:nvSpPr>
        <p:spPr>
          <a:xfrm>
            <a:off x="4510765" y="943129"/>
            <a:ext cx="353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IS Quadrupole of </a:t>
            </a:r>
            <a:r>
              <a:rPr lang="en-US" altLang="ja-JP" sz="2400" baseline="300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16</a:t>
            </a:r>
            <a:r>
              <a:rPr lang="en-US" altLang="ja-JP" sz="24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O</a:t>
            </a:r>
            <a:endParaRPr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4756B2-4C61-221A-01DF-077664B5365A}"/>
              </a:ext>
            </a:extLst>
          </p:cNvPr>
          <p:cNvSpPr txBox="1"/>
          <p:nvPr/>
        </p:nvSpPr>
        <p:spPr>
          <a:xfrm>
            <a:off x="8878078" y="5345281"/>
            <a:ext cx="3251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 with E</a:t>
            </a:r>
            <a:r>
              <a:rPr lang="en-US" altLang="ja-JP" sz="2000" b="0" i="0" baseline="-2500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r>
              <a:rPr lang="en-US" altLang="ja-JP" sz="20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(cutoff)=35 MeV</a:t>
            </a:r>
            <a:endParaRPr lang="en-US" altLang="ja-JP" sz="2000" dirty="0">
              <a:solidFill>
                <a:srgbClr val="242424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78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A15284-CD76-8D05-FA18-7C1329A5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A4322E-2EA2-1D7D-1381-72831417B987}"/>
              </a:ext>
            </a:extLst>
          </p:cNvPr>
          <p:cNvSpPr txBox="1"/>
          <p:nvPr/>
        </p:nvSpPr>
        <p:spPr>
          <a:xfrm>
            <a:off x="811852" y="1119297"/>
            <a:ext cx="4296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Nuclear Level Density of </a:t>
            </a:r>
            <a:r>
              <a:rPr lang="en-US" altLang="ja-JP" sz="2400" b="0" i="0" baseline="3000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63</a:t>
            </a:r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Ni</a:t>
            </a:r>
            <a:endParaRPr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2D7F79-BB01-C2BE-98F1-7E766FA79EC4}"/>
              </a:ext>
            </a:extLst>
          </p:cNvPr>
          <p:cNvSpPr txBox="1"/>
          <p:nvPr/>
        </p:nvSpPr>
        <p:spPr>
          <a:xfrm>
            <a:off x="6666401" y="2552237"/>
            <a:ext cx="4713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lang="en-US" altLang="ja-JP" sz="2800" b="0" i="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-particle </a:t>
            </a:r>
            <a:r>
              <a:rPr lang="en-US" altLang="ja-JP" sz="280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lang="en-US" altLang="ja-JP" sz="2800" b="0" i="0" u="sng" dirty="0">
                <a:solidFill>
                  <a:srgbClr val="0070C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-hole (2p2h)</a:t>
            </a:r>
            <a:endParaRPr lang="ja-JP" altLang="en-US" sz="2800" u="sng" dirty="0">
              <a:solidFill>
                <a:srgbClr val="0070C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19CC48-78D5-FB63-FF6A-89176AAC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67" y="1911563"/>
            <a:ext cx="4633518" cy="392679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BC7234-FF20-B135-F985-370E6DD1DDAC}"/>
              </a:ext>
            </a:extLst>
          </p:cNvPr>
          <p:cNvSpPr txBox="1"/>
          <p:nvPr/>
        </p:nvSpPr>
        <p:spPr>
          <a:xfrm>
            <a:off x="1748084" y="4402315"/>
            <a:ext cx="4713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Large Scale Shell Model (LSSM) up to 4p4h</a:t>
            </a:r>
          </a:p>
          <a:p>
            <a:pPr algn="ctr"/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Mean Field + Statistical Model (MFSM)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6543E3-C197-D292-E67A-0B511FF3776C}"/>
              </a:ext>
            </a:extLst>
          </p:cNvPr>
          <p:cNvSpPr txBox="1"/>
          <p:nvPr/>
        </p:nvSpPr>
        <p:spPr>
          <a:xfrm>
            <a:off x="1089521" y="5951200"/>
            <a:ext cx="33818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u="none" strike="noStrike" baseline="0" dirty="0">
                <a:latin typeface="Advtimes_rg"/>
              </a:rPr>
              <a:t>M. Oshima, T. Kin, S. Nakamura, M. </a:t>
            </a:r>
            <a:r>
              <a:rPr lang="en-US" altLang="ja-JP" sz="900" b="0" i="0" u="none" strike="noStrike" baseline="0" dirty="0" err="1">
                <a:latin typeface="Advtimes_rg"/>
              </a:rPr>
              <a:t>H</a:t>
            </a:r>
            <a:r>
              <a:rPr lang="en-US" altLang="ja-JP" sz="900" dirty="0" err="1">
                <a:latin typeface="Advtimes_rg"/>
              </a:rPr>
              <a:t>onma</a:t>
            </a:r>
            <a:r>
              <a:rPr lang="en-US" altLang="ja-JP" sz="900" b="0" i="0" u="none" strike="noStrike" baseline="0" dirty="0">
                <a:latin typeface="Advtimes_rg"/>
              </a:rPr>
              <a:t>, </a:t>
            </a:r>
            <a:r>
              <a:rPr lang="en-US" altLang="ja-JP" sz="900" dirty="0">
                <a:latin typeface="Advtimes_rg"/>
              </a:rPr>
              <a:t>F.</a:t>
            </a:r>
            <a:r>
              <a:rPr lang="en-US" altLang="ja-JP" sz="900" b="0" i="0" u="none" strike="noStrike" baseline="0" dirty="0">
                <a:latin typeface="Advtimes_rg"/>
              </a:rPr>
              <a:t> Minato, T. Hayakawa,</a:t>
            </a:r>
            <a:r>
              <a:rPr lang="en-US" altLang="ja-JP" sz="900" dirty="0">
                <a:latin typeface="Advtimes_rg"/>
              </a:rPr>
              <a:t> </a:t>
            </a:r>
            <a:r>
              <a:rPr lang="en-US" altLang="ja-JP" sz="900" b="0" i="0" u="none" strike="noStrike" baseline="0" dirty="0">
                <a:latin typeface="Advtimes_rg"/>
              </a:rPr>
              <a:t>K.Y. Hara, A. </a:t>
            </a:r>
            <a:r>
              <a:rPr lang="en-US" altLang="ja-JP" sz="900" dirty="0">
                <a:latin typeface="Advtimes_rg"/>
              </a:rPr>
              <a:t>Kimura</a:t>
            </a:r>
            <a:r>
              <a:rPr lang="en-US" altLang="ja-JP" sz="900" b="0" i="0" u="none" strike="noStrike" baseline="0" dirty="0">
                <a:latin typeface="Advtimes_rg"/>
              </a:rPr>
              <a:t>, M. Koizumi, H. Harada, J. Goto, Y. Murakami, J. Phys. Soc. Japan </a:t>
            </a:r>
            <a:r>
              <a:rPr lang="en-US" altLang="ja-JP" sz="900" b="0" i="0" u="none" strike="noStrike" baseline="0" dirty="0">
                <a:latin typeface="Advtimes_bd"/>
              </a:rPr>
              <a:t>81 </a:t>
            </a:r>
            <a:r>
              <a:rPr lang="en-US" altLang="ja-JP" sz="900" b="0" i="0" u="none" strike="noStrike" baseline="0" dirty="0">
                <a:latin typeface="Advtimes_rg"/>
              </a:rPr>
              <a:t>(2012) 084201.</a:t>
            </a:r>
            <a:endParaRPr lang="ja-JP" altLang="en-US" sz="9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A5CBFD-3D3F-977E-3FDA-9FF4C974A20B}"/>
              </a:ext>
            </a:extLst>
          </p:cNvPr>
          <p:cNvSpPr txBox="1"/>
          <p:nvPr/>
        </p:nvSpPr>
        <p:spPr>
          <a:xfrm>
            <a:off x="6708805" y="3807244"/>
            <a:ext cx="4713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0" i="0" u="sng" dirty="0">
                <a:solidFill>
                  <a:srgbClr val="00B0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3-particle 3-hole (3p3h)</a:t>
            </a:r>
            <a:endParaRPr lang="ja-JP" altLang="en-US" sz="2800" u="sng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16DE64-F370-4713-3DB1-D44E03C1513D}"/>
              </a:ext>
            </a:extLst>
          </p:cNvPr>
          <p:cNvSpPr txBox="1"/>
          <p:nvPr/>
        </p:nvSpPr>
        <p:spPr>
          <a:xfrm>
            <a:off x="6708805" y="4918494"/>
            <a:ext cx="4713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r>
              <a:rPr lang="en-US" altLang="ja-JP" sz="2800" b="0" i="0" u="sng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-particle 4-hole (4p4h)</a:t>
            </a:r>
            <a:endParaRPr lang="ja-JP" altLang="en-US" sz="2800" u="sng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82B4B0-6D65-6C73-5CEA-5121F58DFAD2}"/>
              </a:ext>
            </a:extLst>
          </p:cNvPr>
          <p:cNvSpPr txBox="1"/>
          <p:nvPr/>
        </p:nvSpPr>
        <p:spPr>
          <a:xfrm>
            <a:off x="1089521" y="107642"/>
            <a:ext cx="10419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What to extend are 1p1h pictures valid in energy?</a:t>
            </a:r>
            <a:endParaRPr lang="ja-JP" altLang="en-US" sz="3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6867F8-40C9-B46A-DBF4-3672B0905C32}"/>
              </a:ext>
            </a:extLst>
          </p:cNvPr>
          <p:cNvSpPr txBox="1"/>
          <p:nvPr/>
        </p:nvSpPr>
        <p:spPr>
          <a:xfrm>
            <a:off x="4581525" y="5374484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7</a:t>
            </a:r>
            <a:endParaRPr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7C776CD-FFBA-408A-0021-180341209E4F}"/>
              </a:ext>
            </a:extLst>
          </p:cNvPr>
          <p:cNvSpPr txBox="1"/>
          <p:nvPr/>
        </p:nvSpPr>
        <p:spPr>
          <a:xfrm>
            <a:off x="4019550" y="5371760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6</a:t>
            </a:r>
            <a:endParaRPr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0325F23-0D0F-C281-F9DF-1618DD0430B4}"/>
              </a:ext>
            </a:extLst>
          </p:cNvPr>
          <p:cNvSpPr txBox="1"/>
          <p:nvPr/>
        </p:nvSpPr>
        <p:spPr>
          <a:xfrm>
            <a:off x="1347788" y="5362824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2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C9E4CDE-FEBA-AAEA-8765-2B6B7413A99C}"/>
              </a:ext>
            </a:extLst>
          </p:cNvPr>
          <p:cNvSpPr txBox="1"/>
          <p:nvPr/>
        </p:nvSpPr>
        <p:spPr>
          <a:xfrm>
            <a:off x="854534" y="5375773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0</a:t>
            </a:r>
            <a:endParaRPr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82E118-ED63-479C-2714-63D9B916D0D7}"/>
              </a:ext>
            </a:extLst>
          </p:cNvPr>
          <p:cNvSpPr txBox="1"/>
          <p:nvPr/>
        </p:nvSpPr>
        <p:spPr>
          <a:xfrm>
            <a:off x="3474504" y="5367587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224E7A1-ACEE-3740-63E8-FC604BB538E5}"/>
              </a:ext>
            </a:extLst>
          </p:cNvPr>
          <p:cNvSpPr txBox="1"/>
          <p:nvPr/>
        </p:nvSpPr>
        <p:spPr>
          <a:xfrm>
            <a:off x="2925591" y="5379247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FB3D4A-CECA-E5DF-5417-A58EC7DBAB32}"/>
              </a:ext>
            </a:extLst>
          </p:cNvPr>
          <p:cNvSpPr txBox="1"/>
          <p:nvPr/>
        </p:nvSpPr>
        <p:spPr>
          <a:xfrm>
            <a:off x="2430292" y="5376707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688421-D5F1-A122-1DF2-5E02967A39C0}"/>
              </a:ext>
            </a:extLst>
          </p:cNvPr>
          <p:cNvSpPr txBox="1"/>
          <p:nvPr/>
        </p:nvSpPr>
        <p:spPr>
          <a:xfrm>
            <a:off x="1883313" y="5371362"/>
            <a:ext cx="6667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DCE0C4-8E09-992B-C25C-F77DF3EDEE6F}"/>
              </a:ext>
            </a:extLst>
          </p:cNvPr>
          <p:cNvSpPr txBox="1"/>
          <p:nvPr/>
        </p:nvSpPr>
        <p:spPr>
          <a:xfrm>
            <a:off x="6666401" y="1507995"/>
            <a:ext cx="4713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0" i="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1-particle 1-hole (1p1h)</a:t>
            </a:r>
            <a:endParaRPr lang="ja-JP" altLang="en-US" sz="2800" u="sng" dirty="0"/>
          </a:p>
        </p:txBody>
      </p:sp>
      <p:sp>
        <p:nvSpPr>
          <p:cNvPr id="9" name="矢印: 右カーブ 8">
            <a:extLst>
              <a:ext uri="{FF2B5EF4-FFF2-40B4-BE49-F238E27FC236}">
                <a16:creationId xmlns:a16="http://schemas.microsoft.com/office/drawing/2014/main" id="{66314EBB-B220-F4FA-DCE0-5D3AB6EB9DE3}"/>
              </a:ext>
            </a:extLst>
          </p:cNvPr>
          <p:cNvSpPr/>
          <p:nvPr/>
        </p:nvSpPr>
        <p:spPr>
          <a:xfrm>
            <a:off x="6532187" y="1673125"/>
            <a:ext cx="499974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矢印: 右カーブ 20">
            <a:extLst>
              <a:ext uri="{FF2B5EF4-FFF2-40B4-BE49-F238E27FC236}">
                <a16:creationId xmlns:a16="http://schemas.microsoft.com/office/drawing/2014/main" id="{E83755A4-4F35-9FCE-4FEE-66B5455F6B3F}"/>
              </a:ext>
            </a:extLst>
          </p:cNvPr>
          <p:cNvSpPr/>
          <p:nvPr/>
        </p:nvSpPr>
        <p:spPr>
          <a:xfrm>
            <a:off x="6532187" y="2940615"/>
            <a:ext cx="499973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矢印: 右カーブ 21">
            <a:extLst>
              <a:ext uri="{FF2B5EF4-FFF2-40B4-BE49-F238E27FC236}">
                <a16:creationId xmlns:a16="http://schemas.microsoft.com/office/drawing/2014/main" id="{E3B26604-4664-1217-04D6-881E21838DD9}"/>
              </a:ext>
            </a:extLst>
          </p:cNvPr>
          <p:cNvSpPr/>
          <p:nvPr/>
        </p:nvSpPr>
        <p:spPr>
          <a:xfrm>
            <a:off x="6527409" y="4162493"/>
            <a:ext cx="504751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5308A3-4FBB-C738-B216-B5DF4FC9095D}"/>
              </a:ext>
            </a:extLst>
          </p:cNvPr>
          <p:cNvSpPr txBox="1"/>
          <p:nvPr/>
        </p:nvSpPr>
        <p:spPr>
          <a:xfrm>
            <a:off x="10132519" y="5481958"/>
            <a:ext cx="189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High Energy</a:t>
            </a:r>
            <a:endParaRPr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F8185F8-3EFE-3568-5984-44E78D11EF93}"/>
              </a:ext>
            </a:extLst>
          </p:cNvPr>
          <p:cNvSpPr txBox="1"/>
          <p:nvPr/>
        </p:nvSpPr>
        <p:spPr>
          <a:xfrm>
            <a:off x="10132519" y="1024095"/>
            <a:ext cx="189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Low Energy</a:t>
            </a:r>
            <a:endParaRPr lang="ja-JP" altLang="en-US" sz="2400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8096C5C9-379B-3D5E-1CF7-8980C48EA5C0}"/>
              </a:ext>
            </a:extLst>
          </p:cNvPr>
          <p:cNvSpPr/>
          <p:nvPr/>
        </p:nvSpPr>
        <p:spPr>
          <a:xfrm rot="5400000">
            <a:off x="9595121" y="3222803"/>
            <a:ext cx="3827051" cy="484632"/>
          </a:xfrm>
          <a:prstGeom prst="rightArrow">
            <a:avLst>
              <a:gd name="adj1" fmla="val 25500"/>
              <a:gd name="adj2" fmla="val 50000"/>
            </a:avLst>
          </a:prstGeom>
          <a:gradFill flip="none" rotWithShape="1">
            <a:gsLst>
              <a:gs pos="100000">
                <a:srgbClr val="FF0000"/>
              </a:gs>
              <a:gs pos="19000">
                <a:schemeClr val="tx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338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D4A346-F72C-DC98-9D7A-C92A3F10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5C5E49-92B5-4735-8EE4-2878FE09BE56}"/>
              </a:ext>
            </a:extLst>
          </p:cNvPr>
          <p:cNvSpPr txBox="1"/>
          <p:nvPr/>
        </p:nvSpPr>
        <p:spPr>
          <a:xfrm>
            <a:off x="3914041" y="105164"/>
            <a:ext cx="4025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 err="1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Skyrme</a:t>
            </a:r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interaction</a:t>
            </a:r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8E4AA5F-00F5-6B6A-3327-C1A570EBB9F0}"/>
                  </a:ext>
                </a:extLst>
              </p:cNvPr>
              <p:cNvSpPr txBox="1"/>
              <p:nvPr/>
            </p:nvSpPr>
            <p:spPr>
              <a:xfrm>
                <a:off x="2722350" y="765214"/>
                <a:ext cx="6409177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𝑀𝐹</m:t>
                          </m:r>
                        </m:sub>
                      </m:sSub>
                      <m:d>
                        <m:d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=⟨|</m:t>
                      </m:r>
                      <m:sSubSup>
                        <m:sSub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|⟩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8E4AA5F-00F5-6B6A-3327-C1A570EB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350" y="765214"/>
                <a:ext cx="6409177" cy="9885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4434722-7CBD-2123-9F1D-CA8FACAFBE92}"/>
                  </a:ext>
                </a:extLst>
              </p:cNvPr>
              <p:cNvSpPr txBox="1"/>
              <p:nvPr/>
            </p:nvSpPr>
            <p:spPr>
              <a:xfrm>
                <a:off x="860511" y="2047882"/>
                <a:ext cx="10589492" cy="1503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altLang="ja-JP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en-US" altLang="ja-JP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b>
                        <m:sSubPr>
                          <m:ctrlP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ja-JP" altLang="en-US" b="1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4434722-7CBD-2123-9F1D-CA8FACAFB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11" y="2047882"/>
                <a:ext cx="10589492" cy="15039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C0E49A9-7420-2304-341F-E4B7837D4545}"/>
                  </a:ext>
                </a:extLst>
              </p:cNvPr>
              <p:cNvSpPr txBox="1"/>
              <p:nvPr/>
            </p:nvSpPr>
            <p:spPr>
              <a:xfrm>
                <a:off x="1350336" y="3707589"/>
                <a:ext cx="937791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=0,⋯,3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</a:t>
                </a:r>
              </a:p>
              <a:p>
                <a:pPr algn="ctr"/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adjusted to reproduce nuclear bulk properties (radii, masses, etc.)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C0E49A9-7420-2304-341F-E4B7837D4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36" y="3707589"/>
                <a:ext cx="9377916" cy="830997"/>
              </a:xfrm>
              <a:prstGeom prst="rect">
                <a:avLst/>
              </a:prstGeom>
              <a:blipFill>
                <a:blip r:embed="rId4"/>
                <a:stretch>
                  <a:fillRect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B3D8A9-655C-578A-631F-D9ADE35CC89C}"/>
              </a:ext>
            </a:extLst>
          </p:cNvPr>
          <p:cNvSpPr txBox="1"/>
          <p:nvPr/>
        </p:nvSpPr>
        <p:spPr>
          <a:xfrm>
            <a:off x="2009553" y="5395014"/>
            <a:ext cx="7745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We discuss results calculated with the </a:t>
            </a:r>
            <a:r>
              <a:rPr lang="en-US" altLang="ja-JP" sz="2400" b="1" u="sng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SkM</a:t>
            </a:r>
            <a:r>
              <a:rPr lang="en-US" altLang="ja-JP" sz="2400" b="1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*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 interaction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08B4E4-4FA1-5F96-F823-7519A2B98DFB}"/>
              </a:ext>
            </a:extLst>
          </p:cNvPr>
          <p:cNvSpPr txBox="1"/>
          <p:nvPr/>
        </p:nvSpPr>
        <p:spPr>
          <a:xfrm>
            <a:off x="2990772" y="5934096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 err="1">
                <a:latin typeface="Arial" panose="020B0604020202020204" pitchFamily="34" charset="0"/>
              </a:rPr>
              <a:t>SkM</a:t>
            </a:r>
            <a:r>
              <a:rPr lang="en-US" altLang="ja-JP" sz="1800" b="0" i="0" u="none" strike="noStrike" baseline="0" dirty="0">
                <a:latin typeface="Arial" panose="020B0604020202020204" pitchFamily="34" charset="0"/>
              </a:rPr>
              <a:t>*: J. </a:t>
            </a:r>
            <a:r>
              <a:rPr lang="en-US" altLang="ja-JP" sz="1800" b="0" i="0" u="none" strike="noStrike" baseline="0" dirty="0" err="1">
                <a:latin typeface="Arial" panose="020B0604020202020204" pitchFamily="34" charset="0"/>
              </a:rPr>
              <a:t>Bartel</a:t>
            </a:r>
            <a:r>
              <a:rPr lang="en-US" altLang="ja-JP" sz="1800" b="0" i="0" u="none" strike="noStrike" baseline="0" dirty="0">
                <a:latin typeface="Arial" panose="020B0604020202020204" pitchFamily="34" charset="0"/>
              </a:rPr>
              <a:t> et al, Nuclear Physics A386 (1982) 79-100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96EA73-0E27-AE1C-E561-39CBEB6092C0}"/>
              </a:ext>
            </a:extLst>
          </p:cNvPr>
          <p:cNvSpPr txBox="1"/>
          <p:nvPr/>
        </p:nvSpPr>
        <p:spPr>
          <a:xfrm>
            <a:off x="7545888" y="4405586"/>
            <a:ext cx="276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↑</a:t>
            </a:r>
            <a:endParaRPr lang="en-US" altLang="ja-JP" sz="2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experimental data</a:t>
            </a:r>
            <a:endParaRPr lang="ja-JP" altLang="en-U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0C68F54-FC8D-503C-459F-4593F7B3D3C2}"/>
              </a:ext>
            </a:extLst>
          </p:cNvPr>
          <p:cNvCxnSpPr>
            <a:cxnSpLocks/>
          </p:cNvCxnSpPr>
          <p:nvPr/>
        </p:nvCxnSpPr>
        <p:spPr>
          <a:xfrm flipH="1">
            <a:off x="2009553" y="1546618"/>
            <a:ext cx="1821614" cy="55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BFDF4CF-F115-FD64-F5CE-302679B223A4}"/>
              </a:ext>
            </a:extLst>
          </p:cNvPr>
          <p:cNvSpPr/>
          <p:nvPr/>
        </p:nvSpPr>
        <p:spPr>
          <a:xfrm>
            <a:off x="1778000" y="5310178"/>
            <a:ext cx="8404447" cy="1183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069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7BE118-C17C-6619-5E6D-574A428E050A}"/>
              </a:ext>
            </a:extLst>
          </p:cNvPr>
          <p:cNvSpPr txBox="1"/>
          <p:nvPr/>
        </p:nvSpPr>
        <p:spPr>
          <a:xfrm>
            <a:off x="457043" y="44001"/>
            <a:ext cx="5645740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0" i="0" kern="120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How to excite (touch) nucleus?</a:t>
            </a:r>
            <a:endParaRPr lang="en-US" altLang="ja-JP" sz="4400" kern="120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+mj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C1C029-AC3B-8F8B-C26E-E8190747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CFAD8EE-F856-C353-B797-EFF8031509F7}"/>
              </a:ext>
            </a:extLst>
          </p:cNvPr>
          <p:cNvGrpSpPr/>
          <p:nvPr/>
        </p:nvGrpSpPr>
        <p:grpSpPr>
          <a:xfrm>
            <a:off x="7210000" y="988258"/>
            <a:ext cx="4488221" cy="3413531"/>
            <a:chOff x="1972951" y="1738823"/>
            <a:chExt cx="4300849" cy="3380353"/>
          </a:xfrm>
        </p:grpSpPr>
        <p:pic>
          <p:nvPicPr>
            <p:cNvPr id="10" name="図 9" descr="グラフ&#10;&#10;自動的に生成された説明">
              <a:extLst>
                <a:ext uri="{FF2B5EF4-FFF2-40B4-BE49-F238E27FC236}">
                  <a16:creationId xmlns:a16="http://schemas.microsoft.com/office/drawing/2014/main" id="{5E31A793-51D9-38AD-7495-89FD6CBB2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2" t="12959" r="14812" b="3632"/>
            <a:stretch/>
          </p:blipFill>
          <p:spPr>
            <a:xfrm>
              <a:off x="3101039" y="1738823"/>
              <a:ext cx="3172761" cy="3380353"/>
            </a:xfrm>
            <a:prstGeom prst="rect">
              <a:avLst/>
            </a:prstGeom>
          </p:spPr>
        </p:pic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F7504B72-AE3B-7C29-C2CF-A4ED46EAB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1500" y="3182030"/>
              <a:ext cx="1606428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1924967B-AF26-0D43-5562-F7A4E2CFFF9A}"/>
                    </a:ext>
                  </a:extLst>
                </p:cNvPr>
                <p:cNvSpPr txBox="1"/>
                <p:nvPr/>
              </p:nvSpPr>
              <p:spPr>
                <a:xfrm>
                  <a:off x="1972951" y="2369066"/>
                  <a:ext cx="2202110" cy="8433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733257">
                    <a:spcAft>
                      <a:spcPts val="594"/>
                    </a:spcAft>
                  </a:pPr>
                  <a:r>
                    <a:rPr kumimoji="1" lang="en-US" altLang="ja-JP" sz="1925" kern="1200" dirty="0">
                      <a:solidFill>
                        <a:srgbClr val="242424"/>
                      </a:solidFill>
                      <a:latin typeface="Yu Gothic UI" panose="020B0500000000000000" pitchFamily="50" charset="-128"/>
                      <a:ea typeface="Yu Gothic UI" panose="020B0500000000000000" pitchFamily="50" charset="-128"/>
                      <a:cs typeface="+mn-cs"/>
                    </a:rPr>
                    <a:t>External Fields</a:t>
                  </a:r>
                </a:p>
                <a:p>
                  <a:pPr defTabSz="733257">
                    <a:spcAft>
                      <a:spcPts val="594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1" lang="en-US" altLang="ja-JP" sz="1925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925" i="1" kern="1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𝑂</m:t>
                            </m:r>
                          </m:e>
                        </m:acc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1924967B-AF26-0D43-5562-F7A4E2CFF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2951" y="2369066"/>
                  <a:ext cx="2202110" cy="843308"/>
                </a:xfrm>
                <a:prstGeom prst="rect">
                  <a:avLst/>
                </a:prstGeom>
                <a:blipFill>
                  <a:blip r:embed="rId3"/>
                  <a:stretch>
                    <a:fillRect l="-2653" t="-35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525FD6-3566-7EF8-2830-0D8C116FB313}"/>
                </a:ext>
              </a:extLst>
            </p:cNvPr>
            <p:cNvSpPr txBox="1"/>
            <p:nvPr/>
          </p:nvSpPr>
          <p:spPr>
            <a:xfrm>
              <a:off x="3828009" y="2268087"/>
              <a:ext cx="1843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33257">
                <a:spcAft>
                  <a:spcPts val="594"/>
                </a:spcAft>
              </a:pPr>
              <a:r>
                <a:rPr kumimoji="1" lang="en-US" altLang="ja-JP" sz="1925" kern="120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cs typeface="+mn-cs"/>
                </a:rPr>
                <a:t>Nucleus</a:t>
              </a:r>
              <a:endParaRPr lang="en-US" altLang="ja-JP" sz="2400" b="0" i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057DEA-6D6B-867F-0FBD-D6E0C0578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92" y="5380632"/>
            <a:ext cx="1039330" cy="132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C0FA4467-7BC5-79CB-1167-22B3C0AC3990}"/>
              </a:ext>
            </a:extLst>
          </p:cNvPr>
          <p:cNvSpPr>
            <a:spLocks noChangeAspect="1"/>
          </p:cNvSpPr>
          <p:nvPr/>
        </p:nvSpPr>
        <p:spPr>
          <a:xfrm>
            <a:off x="6302036" y="4606800"/>
            <a:ext cx="828000" cy="828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6F0E720-BF09-626E-1406-9643B4B2955F}"/>
              </a:ext>
            </a:extLst>
          </p:cNvPr>
          <p:cNvSpPr>
            <a:spLocks noChangeAspect="1"/>
          </p:cNvSpPr>
          <p:nvPr/>
        </p:nvSpPr>
        <p:spPr>
          <a:xfrm>
            <a:off x="7559235" y="4606800"/>
            <a:ext cx="828000" cy="828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4047FA9-3BD1-5B8B-2EA0-CD828E9B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87" y="5257753"/>
            <a:ext cx="1039330" cy="132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6A50011D-3E00-46CE-17F2-53A342EFD944}"/>
              </a:ext>
            </a:extLst>
          </p:cNvPr>
          <p:cNvSpPr>
            <a:spLocks noChangeAspect="1"/>
          </p:cNvSpPr>
          <p:nvPr/>
        </p:nvSpPr>
        <p:spPr>
          <a:xfrm>
            <a:off x="9137094" y="4624653"/>
            <a:ext cx="828000" cy="828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6790711-516C-CE96-6ACA-F67A475CB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80" y="4543485"/>
            <a:ext cx="1248963" cy="158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D7AF26D-57F6-EF08-905E-9F177166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796" y="4611567"/>
            <a:ext cx="1265767" cy="14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81A97908-1398-F999-D3C3-5A2D49C1E4DA}"/>
              </a:ext>
            </a:extLst>
          </p:cNvPr>
          <p:cNvSpPr>
            <a:spLocks noChangeAspect="1"/>
          </p:cNvSpPr>
          <p:nvPr/>
        </p:nvSpPr>
        <p:spPr>
          <a:xfrm>
            <a:off x="10668384" y="5030771"/>
            <a:ext cx="828000" cy="828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C0B2EE-91D1-19F9-E8B1-C016CB12F5C3}"/>
              </a:ext>
            </a:extLst>
          </p:cNvPr>
          <p:cNvSpPr txBox="1"/>
          <p:nvPr/>
        </p:nvSpPr>
        <p:spPr>
          <a:xfrm>
            <a:off x="895314" y="1363828"/>
            <a:ext cx="6161687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2800" b="0" i="0" kern="120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External fields (electromagnetic, weak, neutron, proton, etc.) has a various kinds of “touching way”</a:t>
            </a:r>
            <a:endParaRPr lang="en-US" altLang="ja-JP" sz="2800" kern="120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CE76891-9333-FC07-5AA4-4B892F7F4195}"/>
                  </a:ext>
                </a:extLst>
              </p:cNvPr>
              <p:cNvSpPr txBox="1"/>
              <p:nvPr/>
            </p:nvSpPr>
            <p:spPr>
              <a:xfrm>
                <a:off x="951350" y="2916399"/>
                <a:ext cx="6005987" cy="1355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c.f. </a:t>
                </a:r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partial-wave expansion</a:t>
                </a:r>
                <a:endParaRPr lang="ja-JP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p>
                      </m:sSup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𝐿𝑀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𝑞𝑟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𝐿𝑀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Yu Gothic UI" panose="020B0500000000000000" pitchFamily="50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Yu Gothic UI" panose="020B0500000000000000" pitchFamily="50" charset="-128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sSubSup>
                            <m:sSubSupPr>
                              <m:ctrlP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𝐿𝑀</m:t>
                              </m:r>
                            </m:sub>
                            <m:sup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ja-JP" sz="24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ja-JP" sz="24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CE76891-9333-FC07-5AA4-4B892F7F4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50" y="2916399"/>
                <a:ext cx="6005987" cy="1355884"/>
              </a:xfrm>
              <a:prstGeom prst="rect">
                <a:avLst/>
              </a:prstGeom>
              <a:blipFill>
                <a:blip r:embed="rId7"/>
                <a:stretch>
                  <a:fillRect l="-1523" t="-4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FC5F059-A602-61CB-2314-482C6389CE56}"/>
                  </a:ext>
                </a:extLst>
              </p:cNvPr>
              <p:cNvSpPr txBox="1"/>
              <p:nvPr/>
            </p:nvSpPr>
            <p:spPr>
              <a:xfrm>
                <a:off x="4445075" y="4017186"/>
                <a:ext cx="284794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dirty="0">
                    <a:solidFill>
                      <a:srgbClr val="FF3399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  <a:cs typeface="+mj-cs"/>
                  </a:rPr>
                  <a:t>expanding with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sz="20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US" altLang="ja-JP" sz="20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ja-JP" altLang="en-US" sz="20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FC5F059-A602-61CB-2314-482C6389C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75" y="4017186"/>
                <a:ext cx="2847943" cy="400110"/>
              </a:xfrm>
              <a:prstGeom prst="rect">
                <a:avLst/>
              </a:prstGeom>
              <a:blipFill>
                <a:blip r:embed="rId8"/>
                <a:stretch>
                  <a:fillRect l="-2141" t="-1060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08C6E33-64E7-4207-5333-2C9FA9077D77}"/>
                  </a:ext>
                </a:extLst>
              </p:cNvPr>
              <p:cNvSpPr txBox="1"/>
              <p:nvPr/>
            </p:nvSpPr>
            <p:spPr>
              <a:xfrm>
                <a:off x="1013605" y="4213932"/>
                <a:ext cx="26013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800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sz="18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ja-JP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momentum transfer</a:t>
                </a:r>
                <a:endParaRPr lang="ja-JP" altLang="en-US" dirty="0"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08C6E33-64E7-4207-5333-2C9FA9077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05" y="4213932"/>
                <a:ext cx="2601352" cy="369332"/>
              </a:xfrm>
              <a:prstGeom prst="rect">
                <a:avLst/>
              </a:prstGeom>
              <a:blipFill>
                <a:blip r:embed="rId9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DDFE514-0118-E84C-3610-F6B70641FE06}"/>
                  </a:ext>
                </a:extLst>
              </p:cNvPr>
              <p:cNvSpPr txBox="1"/>
              <p:nvPr/>
            </p:nvSpPr>
            <p:spPr>
              <a:xfrm>
                <a:off x="895715" y="4857255"/>
                <a:ext cx="4262843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monopole excitation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ja-JP" sz="2400" dirty="0">
                    <a:solidFill>
                      <a:schemeClr val="tx1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di</a:t>
                </a:r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pole excitation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: </a:t>
                </a:r>
                <a:r>
                  <a:rPr lang="en-US" altLang="ja-JP" sz="2400" dirty="0">
                    <a:solidFill>
                      <a:schemeClr val="tx1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quadrupole</a:t>
                </a:r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 excitation</a:t>
                </a:r>
              </a:p>
              <a:p>
                <a:r>
                  <a:rPr lang="en-US" altLang="ja-JP" sz="2400" dirty="0"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…</a:t>
                </a:r>
                <a:endParaRPr lang="ja-JP" altLang="en-US" sz="2400" dirty="0">
                  <a:solidFill>
                    <a:schemeClr val="tx1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DDFE514-0118-E84C-3610-F6B70641F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715" y="4857255"/>
                <a:ext cx="4262843" cy="1569660"/>
              </a:xfrm>
              <a:prstGeom prst="rect">
                <a:avLst/>
              </a:prstGeom>
              <a:blipFill>
                <a:blip r:embed="rId10"/>
                <a:stretch>
                  <a:fillRect l="-2289" t="-3502" b="-8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254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3842EF-20A7-A143-E1D4-080D8005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図 9" descr="グラフ, バブル チャート&#10;&#10;自動的に生成された説明">
            <a:extLst>
              <a:ext uri="{FF2B5EF4-FFF2-40B4-BE49-F238E27FC236}">
                <a16:creationId xmlns:a16="http://schemas.microsoft.com/office/drawing/2014/main" id="{1917E4F2-66BD-2E24-A5B5-F444FBF8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r="15375"/>
          <a:stretch/>
        </p:blipFill>
        <p:spPr>
          <a:xfrm>
            <a:off x="952108" y="982744"/>
            <a:ext cx="3525771" cy="3600000"/>
          </a:xfrm>
          <a:prstGeom prst="rect">
            <a:avLst/>
          </a:prstGeom>
        </p:spPr>
      </p:pic>
      <p:pic>
        <p:nvPicPr>
          <p:cNvPr id="14" name="図 13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D04F371F-4950-25AC-88ED-D07C9C69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t="13226" r="15876"/>
          <a:stretch/>
        </p:blipFill>
        <p:spPr>
          <a:xfrm>
            <a:off x="6755221" y="1168400"/>
            <a:ext cx="3412789" cy="372869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3631E7-FF76-0927-0491-D393BEBA0A8A}"/>
              </a:ext>
            </a:extLst>
          </p:cNvPr>
          <p:cNvSpPr txBox="1"/>
          <p:nvPr/>
        </p:nvSpPr>
        <p:spPr>
          <a:xfrm>
            <a:off x="1251613" y="4510210"/>
            <a:ext cx="3218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Dipole Oscillation</a:t>
            </a:r>
          </a:p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(Isovector)</a:t>
            </a:r>
            <a:endParaRPr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3433B4-CA18-28A5-D665-5FB370F68D14}"/>
              </a:ext>
            </a:extLst>
          </p:cNvPr>
          <p:cNvSpPr txBox="1"/>
          <p:nvPr/>
        </p:nvSpPr>
        <p:spPr>
          <a:xfrm>
            <a:off x="6178618" y="4510210"/>
            <a:ext cx="501335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Quadrupole Oscillation</a:t>
            </a:r>
          </a:p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(Isoscalar)</a:t>
            </a:r>
            <a:endParaRPr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35534A0-AB11-3984-60DC-06F00CFBF2B6}"/>
                  </a:ext>
                </a:extLst>
              </p:cNvPr>
              <p:cNvSpPr txBox="1"/>
              <p:nvPr/>
            </p:nvSpPr>
            <p:spPr>
              <a:xfrm>
                <a:off x="7139469" y="1601795"/>
                <a:ext cx="8567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 panose="02040503050406030204" pitchFamily="18" charset="0"/>
                            </a:rPr>
                            <m:t>Quadrupole</m:t>
                          </m:r>
                        </m:e>
                      </m:d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35534A0-AB11-3984-60DC-06F00CFBF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469" y="1601795"/>
                <a:ext cx="856724" cy="584775"/>
              </a:xfrm>
              <a:prstGeom prst="rect">
                <a:avLst/>
              </a:prstGeom>
              <a:blipFill>
                <a:blip r:embed="rId4"/>
                <a:stretch>
                  <a:fillRect r="-18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CEF5F0A-6EA6-4287-3B33-2BF0EFC658E5}"/>
                  </a:ext>
                </a:extLst>
              </p:cNvPr>
              <p:cNvSpPr txBox="1"/>
              <p:nvPr/>
            </p:nvSpPr>
            <p:spPr>
              <a:xfrm>
                <a:off x="2050255" y="1428599"/>
                <a:ext cx="16582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 panose="02040503050406030204" pitchFamily="18" charset="0"/>
                            </a:rPr>
                            <m:t>Dipole</m:t>
                          </m:r>
                        </m:e>
                      </m:d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CEF5F0A-6EA6-4287-3B33-2BF0EFC65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255" y="1428599"/>
                <a:ext cx="165822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8BD2EE1-F288-39F4-27A3-DA7DE16BEA0C}"/>
                  </a:ext>
                </a:extLst>
              </p:cNvPr>
              <p:cNvSpPr txBox="1"/>
              <p:nvPr/>
            </p:nvSpPr>
            <p:spPr>
              <a:xfrm>
                <a:off x="2379142" y="3567092"/>
                <a:ext cx="1933096" cy="689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8BD2EE1-F288-39F4-27A3-DA7DE16BE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142" y="3567092"/>
                <a:ext cx="1933096" cy="689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78D7089-949F-DA40-16C1-95B27D94DDC6}"/>
                  </a:ext>
                </a:extLst>
              </p:cNvPr>
              <p:cNvSpPr txBox="1"/>
              <p:nvPr/>
            </p:nvSpPr>
            <p:spPr>
              <a:xfrm>
                <a:off x="7508542" y="3424333"/>
                <a:ext cx="1693463" cy="6898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78D7089-949F-DA40-16C1-95B27D94D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542" y="3424333"/>
                <a:ext cx="1693463" cy="689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902AE4-50E6-DF87-8B90-35CF35D560A7}"/>
              </a:ext>
            </a:extLst>
          </p:cNvPr>
          <p:cNvSpPr txBox="1"/>
          <p:nvPr/>
        </p:nvSpPr>
        <p:spPr>
          <a:xfrm>
            <a:off x="2632173" y="-31026"/>
            <a:ext cx="709289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0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Nuclear </a:t>
            </a:r>
            <a:r>
              <a:rPr lang="en-US" altLang="ja-JP" sz="4000" b="0" i="0" dirty="0">
                <a:solidFill>
                  <a:srgbClr val="00B050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Collective</a:t>
            </a:r>
            <a:r>
              <a:rPr lang="en-US" altLang="ja-JP" sz="40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 Motions</a:t>
            </a:r>
          </a:p>
          <a:p>
            <a:pPr algn="ctr"/>
            <a:r>
              <a:rPr lang="ja-JP" altLang="en-US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</a:t>
            </a:r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Surface vibrations </a:t>
            </a:r>
            <a:r>
              <a:rPr lang="ja-JP" altLang="en-US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</a:t>
            </a:r>
            <a:endParaRPr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30CFC3-7F7B-74B3-E51A-385C2F4F1E5A}"/>
              </a:ext>
            </a:extLst>
          </p:cNvPr>
          <p:cNvSpPr txBox="1"/>
          <p:nvPr/>
        </p:nvSpPr>
        <p:spPr>
          <a:xfrm>
            <a:off x="9466357" y="3666426"/>
            <a:ext cx="2680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resulted from the fact that nuclei are many-body system!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3F79207-4F2D-B13F-B71C-64F582F3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5" y="5342743"/>
            <a:ext cx="15503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EDC4A3C-0A27-0B9B-86D7-8B64C47A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5" y="5324764"/>
            <a:ext cx="15503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8934D39-083E-1420-B98C-F78D3C35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91" y="5324764"/>
            <a:ext cx="15503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72201DC-CE09-8B60-29CD-F1DCA1E3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55" y="5337135"/>
            <a:ext cx="155034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BADFF8C9-55E2-3F8A-8362-0CCCE1698477}"/>
              </a:ext>
            </a:extLst>
          </p:cNvPr>
          <p:cNvSpPr/>
          <p:nvPr/>
        </p:nvSpPr>
        <p:spPr>
          <a:xfrm>
            <a:off x="2537015" y="5943080"/>
            <a:ext cx="684704" cy="36089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0B1E25A-984F-14F1-B765-1C58ED7097E6}"/>
              </a:ext>
            </a:extLst>
          </p:cNvPr>
          <p:cNvSpPr txBox="1"/>
          <p:nvPr/>
        </p:nvSpPr>
        <p:spPr>
          <a:xfrm>
            <a:off x="5030698" y="5075525"/>
            <a:ext cx="19148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Group Action</a:t>
            </a:r>
            <a:endParaRPr lang="ja-JP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230E0-BABF-09B1-4A20-D5885F2C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92" y="5408982"/>
            <a:ext cx="1818049" cy="11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E484EBE-BA57-D166-3408-CF6BECD4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07" y="5452986"/>
            <a:ext cx="1818049" cy="12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DF584B1-C352-74D9-1B3C-CECD1CC8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59" y="5075525"/>
            <a:ext cx="1326084" cy="17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4290950-B6C2-88C3-DE66-39FDA04E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05" y="5144299"/>
            <a:ext cx="1381234" cy="17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矢印: 左右 18">
            <a:extLst>
              <a:ext uri="{FF2B5EF4-FFF2-40B4-BE49-F238E27FC236}">
                <a16:creationId xmlns:a16="http://schemas.microsoft.com/office/drawing/2014/main" id="{4DD03A7B-97A0-D471-FB7D-2D8666442658}"/>
              </a:ext>
            </a:extLst>
          </p:cNvPr>
          <p:cNvSpPr/>
          <p:nvPr/>
        </p:nvSpPr>
        <p:spPr>
          <a:xfrm>
            <a:off x="8460122" y="5888776"/>
            <a:ext cx="684704" cy="36089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64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A37844-3E36-9736-95DC-6CB9F21D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FE8851-5A26-A9CD-3F2E-F2734625D841}"/>
              </a:ext>
            </a:extLst>
          </p:cNvPr>
          <p:cNvSpPr txBox="1"/>
          <p:nvPr/>
        </p:nvSpPr>
        <p:spPr>
          <a:xfrm>
            <a:off x="1206500" y="88838"/>
            <a:ext cx="9273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Mean Field Approximation &amp; Shell Structure</a:t>
            </a:r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4A6D9C6-BEFA-D82D-61BE-4B91D26891C0}"/>
                  </a:ext>
                </a:extLst>
              </p:cNvPr>
              <p:cNvSpPr txBox="1"/>
              <p:nvPr/>
            </p:nvSpPr>
            <p:spPr>
              <a:xfrm>
                <a:off x="815140" y="1404998"/>
                <a:ext cx="7100483" cy="1061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f>
                            <m:f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ja-JP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  <m:sup/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𝑘𝑙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  <m:sSubSup>
                            <m:sSub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4A6D9C6-BEFA-D82D-61BE-4B91D2689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0" y="1404998"/>
                <a:ext cx="7100483" cy="10611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6067A065-0106-1BBC-450D-C16C445AD457}"/>
              </a:ext>
            </a:extLst>
          </p:cNvPr>
          <p:cNvGrpSpPr/>
          <p:nvPr/>
        </p:nvGrpSpPr>
        <p:grpSpPr>
          <a:xfrm>
            <a:off x="8942494" y="805170"/>
            <a:ext cx="2236177" cy="2260447"/>
            <a:chOff x="8668798" y="971804"/>
            <a:chExt cx="2236177" cy="2260447"/>
          </a:xfrm>
        </p:grpSpPr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A4222D3C-F5CF-32C4-9303-892D9A0F5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4652" y="1607670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B8E9D08A-443B-2750-DDB7-2917C2D3F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5261" y="1272120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1AA30675-7DED-4438-2FC7-EFDDA92AA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95718" y="2311153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A80C0EE3-5840-A6A0-976E-6FC289DF7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7945" y="2417510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6DF3F36F-4D9A-8618-2314-13E906ACC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404" y="1794724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F76CAD8C-50C8-BA34-E0A8-0E3EB6F1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4352" y="1994008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79E06D84-CF61-7E4D-3D3B-9F159AC05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2226" y="1412518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F452BD18-8B87-4248-D44C-830263757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5000" y="2892019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BCBFBD31-E314-93C9-09B0-E0BEE2ABB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86279" y="1342385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393E8C49-2226-9FDD-A785-CBA10A600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2328" y="2173541"/>
              <a:ext cx="340232" cy="340232"/>
            </a:xfrm>
            <a:prstGeom prst="ellipse">
              <a:avLst/>
            </a:prstGeom>
            <a:solidFill>
              <a:srgbClr val="FF339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C08C7BA8-5496-B8F1-ECC6-B441402DDE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2037" y="2529526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0F149C3F-3DDF-6AD3-6AF4-0FDEF9992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4652" y="2070002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A3D1D88C-61E3-1BBF-D9C9-2EA651DCC3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4743" y="1901466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4395D998-CF05-E159-7766-C5F0B7E45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2704" y="1651978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968A7754-7457-6A0D-0E3A-F35A4A492B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530" y="2679845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B2B7B68F-C7AF-C764-5E73-E00833153D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0470" y="2882249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1175FAFF-C3AB-A9E1-83A3-F0CA2E7D9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3318" y="1123110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DBDDEE1A-BCA2-4497-B4B8-BA73F8B65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0432" y="1436654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CEE24F0E-3908-98BF-54F7-F63D0CDA7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5492" y="2333660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C9E183B5-3498-DDDA-C97B-1BE5C90B0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8798" y="1789410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ED532B7C-9EA1-7BD1-BE53-1E31F8C09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5781" y="971804"/>
              <a:ext cx="340232" cy="340232"/>
            </a:xfrm>
            <a:prstGeom prst="ellipse">
              <a:avLst/>
            </a:prstGeo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5EED4EE-C876-BAD0-671B-A415FB0D6F7E}"/>
                  </a:ext>
                </a:extLst>
              </p:cNvPr>
              <p:cNvSpPr txBox="1"/>
              <p:nvPr/>
            </p:nvSpPr>
            <p:spPr>
              <a:xfrm>
                <a:off x="2275701" y="4981969"/>
                <a:ext cx="2370588" cy="776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5EED4EE-C876-BAD0-671B-A415FB0D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701" y="4981969"/>
                <a:ext cx="2370588" cy="7764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3BDFB7FC-0FB9-D2CD-D63C-A533F44808A4}"/>
              </a:ext>
            </a:extLst>
          </p:cNvPr>
          <p:cNvGrpSpPr/>
          <p:nvPr/>
        </p:nvGrpSpPr>
        <p:grpSpPr>
          <a:xfrm>
            <a:off x="8957028" y="3408470"/>
            <a:ext cx="2249623" cy="2249623"/>
            <a:chOff x="8658205" y="3842177"/>
            <a:chExt cx="2249623" cy="2249623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99A4A260-4FF0-7593-8BBB-23A829ECE0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8205" y="3842177"/>
              <a:ext cx="2249623" cy="2249623"/>
            </a:xfrm>
            <a:prstGeom prst="ellipse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177BDFB4-E420-5907-1C47-C5DED8AD3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4742" y="4545007"/>
              <a:ext cx="340232" cy="34023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3F728EBE-74A1-E732-FB38-D86FF92C84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24024" y="4023476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E2C096E9-EC4C-D113-67B4-4B14A56DD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58981" y="5108816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E0F82104-6D0E-BAE5-3553-523CF3FC3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7085" y="5278932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66430FBD-730B-B676-5412-5B123E08E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530" y="4674571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40FDCFDC-67E8-7CBC-D2E8-BA99AD2E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3492" y="4855430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9ABA5021-7DAE-F648-741B-BA4B54BBF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2143" y="4304855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D6CD750D-03F7-944F-A789-462BBC11C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26184" y="5624902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AC47A994-D6DB-B3AB-1803-621C76CE3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2730" y="4309781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4A1D3D9E-8A85-CE02-1902-BA8FCD331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6083" y="5001072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2500D36C-7040-FBDA-4641-F10F705022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1177" y="5390948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93588912-5D5B-019C-E8FA-0850D10E6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3792" y="4931424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32B8B544-149C-50EC-20BC-32D34565E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1776" y="4691402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52E49647-8359-9683-0234-A78920C190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1844" y="4513400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8B7448F3-AA2D-AE76-AE15-DAE7255235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8670" y="5541267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E166781-CC86-D481-8401-4C9D86421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07219" y="5645568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13DDC115-3E95-6921-E43D-09CF2DE6C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9243" y="4091933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4609F44-2C37-AC81-B66C-A8CE0571D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7434" y="4240326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79B538C0-DC7D-E8FA-5115-8AB9E795C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1048" y="5114101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70CF73CD-A292-233D-0396-CE0CE10EC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1657" y="4633090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401ED5D0-3AF0-0651-BD08-364665C15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6943" y="3907406"/>
              <a:ext cx="340232" cy="340232"/>
            </a:xfrm>
            <a:prstGeom prst="ellipse">
              <a:avLst/>
            </a:prstGeom>
            <a:noFill/>
            <a:ln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71EB832-D505-A57F-19C6-25E40B2E3034}"/>
                  </a:ext>
                </a:extLst>
              </p:cNvPr>
              <p:cNvSpPr txBox="1"/>
              <p:nvPr/>
            </p:nvSpPr>
            <p:spPr>
              <a:xfrm>
                <a:off x="2440440" y="6060148"/>
                <a:ext cx="2905168" cy="764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𝑀𝐹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71EB832-D505-A57F-19C6-25E40B2E3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440" y="6060148"/>
                <a:ext cx="2905168" cy="764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72B6638-2DEB-FC7B-AB4D-9DAC1EA6371B}"/>
                  </a:ext>
                </a:extLst>
              </p:cNvPr>
              <p:cNvSpPr txBox="1"/>
              <p:nvPr/>
            </p:nvSpPr>
            <p:spPr>
              <a:xfrm>
                <a:off x="1114414" y="3408471"/>
                <a:ext cx="2370588" cy="1029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|⟩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72B6638-2DEB-FC7B-AB4D-9DAC1EA63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14" y="3408471"/>
                <a:ext cx="2370588" cy="10291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2F4DB68-1868-8736-6650-D2005D9D39BB}"/>
                  </a:ext>
                </a:extLst>
              </p:cNvPr>
              <p:cNvSpPr txBox="1"/>
              <p:nvPr/>
            </p:nvSpPr>
            <p:spPr>
              <a:xfrm>
                <a:off x="2428216" y="4289482"/>
                <a:ext cx="5775548" cy="874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ja-JP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20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𝑘𝑙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𝑙𝑗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2F4DB68-1868-8736-6650-D2005D9D3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216" y="4289482"/>
                <a:ext cx="5775548" cy="8740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A7AAE19-F689-2696-ED33-DD05BC4AA9FE}"/>
              </a:ext>
            </a:extLst>
          </p:cNvPr>
          <p:cNvSpPr txBox="1"/>
          <p:nvPr/>
        </p:nvSpPr>
        <p:spPr>
          <a:xfrm>
            <a:off x="555750" y="2552789"/>
            <a:ext cx="4495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u="sng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Mean Field Approximation</a:t>
            </a:r>
            <a:endParaRPr lang="ja-JP" altLang="en-US" sz="2800" u="sng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A4398-423E-FE13-E93D-44C5D3C2DFB4}"/>
              </a:ext>
            </a:extLst>
          </p:cNvPr>
          <p:cNvSpPr txBox="1"/>
          <p:nvPr/>
        </p:nvSpPr>
        <p:spPr>
          <a:xfrm>
            <a:off x="8537235" y="5835403"/>
            <a:ext cx="3503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0" i="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Independent Particle Picture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C2F80BC8-90D0-1DCD-5500-061C8ED3DC74}"/>
              </a:ext>
            </a:extLst>
          </p:cNvPr>
          <p:cNvGrpSpPr/>
          <p:nvPr/>
        </p:nvGrpSpPr>
        <p:grpSpPr>
          <a:xfrm>
            <a:off x="4727677" y="3197333"/>
            <a:ext cx="1075466" cy="1044000"/>
            <a:chOff x="911665" y="2591748"/>
            <a:chExt cx="1546272" cy="1501036"/>
          </a:xfrm>
        </p:grpSpPr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5627AB8F-3795-C290-B5F3-2C4E4FB86CB8}"/>
                </a:ext>
              </a:extLst>
            </p:cNvPr>
            <p:cNvCxnSpPr/>
            <p:nvPr/>
          </p:nvCxnSpPr>
          <p:spPr>
            <a:xfrm>
              <a:off x="911665" y="2608468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2E28AE48-4149-3C5A-2BAA-B1D59095A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0081" y="2591748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DF87BBD1-77BD-9F4C-8B50-B0D22D5650CC}"/>
                </a:ext>
              </a:extLst>
            </p:cNvPr>
            <p:cNvCxnSpPr/>
            <p:nvPr/>
          </p:nvCxnSpPr>
          <p:spPr>
            <a:xfrm>
              <a:off x="1202093" y="4076008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8F5BDF60-A276-446D-B380-627DD459FD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5471" y="2591748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48BA15CE-7B97-C739-3E2A-013D1E7D05BD}"/>
                </a:ext>
              </a:extLst>
            </p:cNvPr>
            <p:cNvCxnSpPr/>
            <p:nvPr/>
          </p:nvCxnSpPr>
          <p:spPr>
            <a:xfrm>
              <a:off x="2169937" y="2604274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35759D75-1B19-C493-3145-996F57CDAE4A}"/>
                </a:ext>
              </a:extLst>
            </p:cNvPr>
            <p:cNvCxnSpPr>
              <a:cxnSpLocks/>
            </p:cNvCxnSpPr>
            <p:nvPr/>
          </p:nvCxnSpPr>
          <p:spPr>
            <a:xfrm>
              <a:off x="1187555" y="3808860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49145243-9389-5F63-B582-CCBA97764922}"/>
                </a:ext>
              </a:extLst>
            </p:cNvPr>
            <p:cNvCxnSpPr>
              <a:cxnSpLocks/>
            </p:cNvCxnSpPr>
            <p:nvPr/>
          </p:nvCxnSpPr>
          <p:spPr>
            <a:xfrm>
              <a:off x="1197331" y="3460219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2997BBC6-C051-6C5E-4649-94F745D9983A}"/>
                </a:ext>
              </a:extLst>
            </p:cNvPr>
            <p:cNvCxnSpPr>
              <a:cxnSpLocks/>
            </p:cNvCxnSpPr>
            <p:nvPr/>
          </p:nvCxnSpPr>
          <p:spPr>
            <a:xfrm>
              <a:off x="1192953" y="318305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楕円 69">
              <a:extLst>
                <a:ext uri="{FF2B5EF4-FFF2-40B4-BE49-F238E27FC236}">
                  <a16:creationId xmlns:a16="http://schemas.microsoft.com/office/drawing/2014/main" id="{1F90129C-0B9F-5529-FE3F-FAD77A828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2408" y="3734531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7861878B-E45F-B6F0-2A33-7CC7D953D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139" y="373738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CD81C4A2-314F-F6D2-DF3E-B432E8D7C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9097" y="373453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B36CFF66-AF66-AE7B-793F-43AE00F02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7704" y="3736266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013CBE77-7BD7-8B5A-5B78-7F52BA0A4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7496" y="339841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D53B4717-A465-9242-6EE9-3369D2BCD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9753" y="340127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90E6EC84-AF2B-0198-EFA4-8CF99D2665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3711" y="339841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5D3A5A15-428C-F640-29DB-3B08BF15F4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2318" y="34001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" name="楕円 77">
              <a:extLst>
                <a:ext uri="{FF2B5EF4-FFF2-40B4-BE49-F238E27FC236}">
                  <a16:creationId xmlns:a16="http://schemas.microsoft.com/office/drawing/2014/main" id="{FFECED67-389A-E985-93F4-155EECB1A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0382" y="312258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" name="楕円 78">
              <a:extLst>
                <a:ext uri="{FF2B5EF4-FFF2-40B4-BE49-F238E27FC236}">
                  <a16:creationId xmlns:a16="http://schemas.microsoft.com/office/drawing/2014/main" id="{EA4D19E3-BE71-4AB7-EA91-2F9B14D23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9753" y="312544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楕円 79">
              <a:extLst>
                <a:ext uri="{FF2B5EF4-FFF2-40B4-BE49-F238E27FC236}">
                  <a16:creationId xmlns:a16="http://schemas.microsoft.com/office/drawing/2014/main" id="{AA9B35C0-9063-9D96-806F-64EDF7D9C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3973" y="312566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B2ADDD38-4D1F-8720-10E1-D0CA748A3473}"/>
                </a:ext>
              </a:extLst>
            </p:cNvPr>
            <p:cNvCxnSpPr>
              <a:cxnSpLocks/>
            </p:cNvCxnSpPr>
            <p:nvPr/>
          </p:nvCxnSpPr>
          <p:spPr>
            <a:xfrm>
              <a:off x="1223555" y="285771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楕円 81">
              <a:extLst>
                <a:ext uri="{FF2B5EF4-FFF2-40B4-BE49-F238E27FC236}">
                  <a16:creationId xmlns:a16="http://schemas.microsoft.com/office/drawing/2014/main" id="{B13B4DBC-08EE-C7F7-C76A-7388B2E7C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2062" y="311980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F23E079-F16B-864B-B792-98FCE96A4A6F}"/>
              </a:ext>
            </a:extLst>
          </p:cNvPr>
          <p:cNvSpPr txBox="1"/>
          <p:nvPr/>
        </p:nvSpPr>
        <p:spPr>
          <a:xfrm>
            <a:off x="551678" y="869615"/>
            <a:ext cx="3454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u="sng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Nuclear Hamiltonian</a:t>
            </a:r>
            <a:endParaRPr lang="ja-JP" altLang="en-US" sz="2800" u="sng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98D9F0-0AC0-6FD5-4BF2-A1727383C103}"/>
              </a:ext>
            </a:extLst>
          </p:cNvPr>
          <p:cNvSpPr txBox="1"/>
          <p:nvPr/>
        </p:nvSpPr>
        <p:spPr>
          <a:xfrm>
            <a:off x="743454" y="3082338"/>
            <a:ext cx="380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Nuclear </a:t>
            </a:r>
            <a:r>
              <a:rPr lang="en-US" altLang="ja-JP" sz="1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Many-Body Wave Function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D4AFF8-1FC9-5B54-68EB-874DDB6B3FB3}"/>
              </a:ext>
            </a:extLst>
          </p:cNvPr>
          <p:cNvSpPr txBox="1"/>
          <p:nvPr/>
        </p:nvSpPr>
        <p:spPr>
          <a:xfrm>
            <a:off x="5637943" y="3470212"/>
            <a:ext cx="2138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Filling nucleons from the bottom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1" name="矢印: 右カーブ 50">
            <a:extLst>
              <a:ext uri="{FF2B5EF4-FFF2-40B4-BE49-F238E27FC236}">
                <a16:creationId xmlns:a16="http://schemas.microsoft.com/office/drawing/2014/main" id="{13B8CAF7-6755-5283-219D-E56F2967DABB}"/>
              </a:ext>
            </a:extLst>
          </p:cNvPr>
          <p:cNvSpPr/>
          <p:nvPr/>
        </p:nvSpPr>
        <p:spPr>
          <a:xfrm>
            <a:off x="8245966" y="2347139"/>
            <a:ext cx="586852" cy="1710358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3EA5A6B-06CF-93F9-3D16-895C72AF9ABB}"/>
              </a:ext>
            </a:extLst>
          </p:cNvPr>
          <p:cNvSpPr txBox="1"/>
          <p:nvPr/>
        </p:nvSpPr>
        <p:spPr>
          <a:xfrm>
            <a:off x="100707" y="4367203"/>
            <a:ext cx="2053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Energy is </a:t>
            </a:r>
          </a:p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density functional</a:t>
            </a:r>
            <a:endParaRPr lang="ja-JP" altLang="en-US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926176E-CBB8-6038-120A-7184FA829098}"/>
              </a:ext>
            </a:extLst>
          </p:cNvPr>
          <p:cNvSpPr txBox="1"/>
          <p:nvPr/>
        </p:nvSpPr>
        <p:spPr>
          <a:xfrm>
            <a:off x="121483" y="5062509"/>
            <a:ext cx="2053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Variation with respect to density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5DE453AD-344E-CF78-9E87-484AD7D047AD}"/>
                  </a:ext>
                </a:extLst>
              </p:cNvPr>
              <p:cNvSpPr txBox="1"/>
              <p:nvPr/>
            </p:nvSpPr>
            <p:spPr>
              <a:xfrm>
                <a:off x="10733458" y="5224058"/>
                <a:ext cx="12649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𝑀𝐹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5DE453AD-344E-CF78-9E87-484AD7D04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458" y="5224058"/>
                <a:ext cx="1264973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C025BED5-471D-C95A-37AF-9507303023D1}"/>
              </a:ext>
            </a:extLst>
          </p:cNvPr>
          <p:cNvSpPr/>
          <p:nvPr/>
        </p:nvSpPr>
        <p:spPr>
          <a:xfrm>
            <a:off x="9201003" y="3738033"/>
            <a:ext cx="1573006" cy="1487023"/>
          </a:xfrm>
          <a:custGeom>
            <a:avLst/>
            <a:gdLst>
              <a:gd name="connsiteX0" fmla="*/ 565297 w 1573006"/>
              <a:gd name="connsiteY0" fmla="*/ 372534 h 1487023"/>
              <a:gd name="connsiteX1" fmla="*/ 573764 w 1573006"/>
              <a:gd name="connsiteY1" fmla="*/ 279400 h 1487023"/>
              <a:gd name="connsiteX2" fmla="*/ 582230 w 1573006"/>
              <a:gd name="connsiteY2" fmla="*/ 254000 h 1487023"/>
              <a:gd name="connsiteX3" fmla="*/ 599164 w 1573006"/>
              <a:gd name="connsiteY3" fmla="*/ 245534 h 1487023"/>
              <a:gd name="connsiteX4" fmla="*/ 641497 w 1573006"/>
              <a:gd name="connsiteY4" fmla="*/ 203200 h 1487023"/>
              <a:gd name="connsiteX5" fmla="*/ 730397 w 1573006"/>
              <a:gd name="connsiteY5" fmla="*/ 186267 h 1487023"/>
              <a:gd name="connsiteX6" fmla="*/ 781197 w 1573006"/>
              <a:gd name="connsiteY6" fmla="*/ 177800 h 1487023"/>
              <a:gd name="connsiteX7" fmla="*/ 827764 w 1573006"/>
              <a:gd name="connsiteY7" fmla="*/ 152400 h 1487023"/>
              <a:gd name="connsiteX8" fmla="*/ 836230 w 1573006"/>
              <a:gd name="connsiteY8" fmla="*/ 114300 h 1487023"/>
              <a:gd name="connsiteX9" fmla="*/ 848930 w 1573006"/>
              <a:gd name="connsiteY9" fmla="*/ 93134 h 1487023"/>
              <a:gd name="connsiteX10" fmla="*/ 870097 w 1573006"/>
              <a:gd name="connsiteY10" fmla="*/ 33867 h 1487023"/>
              <a:gd name="connsiteX11" fmla="*/ 920897 w 1573006"/>
              <a:gd name="connsiteY11" fmla="*/ 0 h 1487023"/>
              <a:gd name="connsiteX12" fmla="*/ 1056364 w 1573006"/>
              <a:gd name="connsiteY12" fmla="*/ 25400 h 1487023"/>
              <a:gd name="connsiteX13" fmla="*/ 1098697 w 1573006"/>
              <a:gd name="connsiteY13" fmla="*/ 59267 h 1487023"/>
              <a:gd name="connsiteX14" fmla="*/ 1128330 w 1573006"/>
              <a:gd name="connsiteY14" fmla="*/ 101600 h 1487023"/>
              <a:gd name="connsiteX15" fmla="*/ 1157964 w 1573006"/>
              <a:gd name="connsiteY15" fmla="*/ 169334 h 1487023"/>
              <a:gd name="connsiteX16" fmla="*/ 1170664 w 1573006"/>
              <a:gd name="connsiteY16" fmla="*/ 220134 h 1487023"/>
              <a:gd name="connsiteX17" fmla="*/ 1191830 w 1573006"/>
              <a:gd name="connsiteY17" fmla="*/ 292100 h 1487023"/>
              <a:gd name="connsiteX18" fmla="*/ 1229930 w 1573006"/>
              <a:gd name="connsiteY18" fmla="*/ 317500 h 1487023"/>
              <a:gd name="connsiteX19" fmla="*/ 1488164 w 1573006"/>
              <a:gd name="connsiteY19" fmla="*/ 427567 h 1487023"/>
              <a:gd name="connsiteX20" fmla="*/ 1547430 w 1573006"/>
              <a:gd name="connsiteY20" fmla="*/ 495300 h 1487023"/>
              <a:gd name="connsiteX21" fmla="*/ 1560130 w 1573006"/>
              <a:gd name="connsiteY21" fmla="*/ 537634 h 1487023"/>
              <a:gd name="connsiteX22" fmla="*/ 1505097 w 1573006"/>
              <a:gd name="connsiteY22" fmla="*/ 656167 h 1487023"/>
              <a:gd name="connsiteX23" fmla="*/ 1450064 w 1573006"/>
              <a:gd name="connsiteY23" fmla="*/ 698500 h 1487023"/>
              <a:gd name="connsiteX24" fmla="*/ 1301897 w 1573006"/>
              <a:gd name="connsiteY24" fmla="*/ 766234 h 1487023"/>
              <a:gd name="connsiteX25" fmla="*/ 1221464 w 1573006"/>
              <a:gd name="connsiteY25" fmla="*/ 808567 h 1487023"/>
              <a:gd name="connsiteX26" fmla="*/ 1200297 w 1573006"/>
              <a:gd name="connsiteY26" fmla="*/ 833967 h 1487023"/>
              <a:gd name="connsiteX27" fmla="*/ 1306130 w 1573006"/>
              <a:gd name="connsiteY27" fmla="*/ 994834 h 1487023"/>
              <a:gd name="connsiteX28" fmla="*/ 1458530 w 1573006"/>
              <a:gd name="connsiteY28" fmla="*/ 1104900 h 1487023"/>
              <a:gd name="connsiteX29" fmla="*/ 1547430 w 1573006"/>
              <a:gd name="connsiteY29" fmla="*/ 1176867 h 1487023"/>
              <a:gd name="connsiteX30" fmla="*/ 1488164 w 1573006"/>
              <a:gd name="connsiteY30" fmla="*/ 1367367 h 1487023"/>
              <a:gd name="connsiteX31" fmla="*/ 1378097 w 1573006"/>
              <a:gd name="connsiteY31" fmla="*/ 1426634 h 1487023"/>
              <a:gd name="connsiteX32" fmla="*/ 1052130 w 1573006"/>
              <a:gd name="connsiteY32" fmla="*/ 1485900 h 1487023"/>
              <a:gd name="connsiteX33" fmla="*/ 887030 w 1573006"/>
              <a:gd name="connsiteY33" fmla="*/ 1481667 h 1487023"/>
              <a:gd name="connsiteX34" fmla="*/ 688064 w 1573006"/>
              <a:gd name="connsiteY34" fmla="*/ 1380067 h 1487023"/>
              <a:gd name="connsiteX35" fmla="*/ 645730 w 1573006"/>
              <a:gd name="connsiteY35" fmla="*/ 1316567 h 1487023"/>
              <a:gd name="connsiteX36" fmla="*/ 637264 w 1573006"/>
              <a:gd name="connsiteY36" fmla="*/ 1257300 h 1487023"/>
              <a:gd name="connsiteX37" fmla="*/ 747330 w 1573006"/>
              <a:gd name="connsiteY37" fmla="*/ 1100667 h 1487023"/>
              <a:gd name="connsiteX38" fmla="*/ 776964 w 1573006"/>
              <a:gd name="connsiteY38" fmla="*/ 1096434 h 1487023"/>
              <a:gd name="connsiteX39" fmla="*/ 743097 w 1573006"/>
              <a:gd name="connsiteY39" fmla="*/ 999067 h 1487023"/>
              <a:gd name="connsiteX40" fmla="*/ 637264 w 1573006"/>
              <a:gd name="connsiteY40" fmla="*/ 939800 h 1487023"/>
              <a:gd name="connsiteX41" fmla="*/ 446764 w 1573006"/>
              <a:gd name="connsiteY41" fmla="*/ 897467 h 1487023"/>
              <a:gd name="connsiteX42" fmla="*/ 129264 w 1573006"/>
              <a:gd name="connsiteY42" fmla="*/ 914400 h 1487023"/>
              <a:gd name="connsiteX43" fmla="*/ 61530 w 1573006"/>
              <a:gd name="connsiteY43" fmla="*/ 948267 h 1487023"/>
              <a:gd name="connsiteX44" fmla="*/ 23430 w 1573006"/>
              <a:gd name="connsiteY44" fmla="*/ 965200 h 1487023"/>
              <a:gd name="connsiteX45" fmla="*/ 2264 w 1573006"/>
              <a:gd name="connsiteY45" fmla="*/ 1049867 h 1487023"/>
              <a:gd name="connsiteX46" fmla="*/ 6497 w 1573006"/>
              <a:gd name="connsiteY46" fmla="*/ 1126067 h 1487023"/>
              <a:gd name="connsiteX47" fmla="*/ 44597 w 1573006"/>
              <a:gd name="connsiteY47" fmla="*/ 1147234 h 1487023"/>
              <a:gd name="connsiteX48" fmla="*/ 86930 w 1573006"/>
              <a:gd name="connsiteY48" fmla="*/ 1151467 h 1487023"/>
              <a:gd name="connsiteX49" fmla="*/ 154664 w 1573006"/>
              <a:gd name="connsiteY49" fmla="*/ 1159934 h 1487023"/>
              <a:gd name="connsiteX50" fmla="*/ 196997 w 1573006"/>
              <a:gd name="connsiteY50" fmla="*/ 1172634 h 1487023"/>
              <a:gd name="connsiteX51" fmla="*/ 235097 w 1573006"/>
              <a:gd name="connsiteY51" fmla="*/ 1181100 h 1487023"/>
              <a:gd name="connsiteX52" fmla="*/ 349397 w 1573006"/>
              <a:gd name="connsiteY52" fmla="*/ 1286934 h 1487023"/>
              <a:gd name="connsiteX53" fmla="*/ 366330 w 1573006"/>
              <a:gd name="connsiteY53" fmla="*/ 1312334 h 1487023"/>
              <a:gd name="connsiteX54" fmla="*/ 379030 w 1573006"/>
              <a:gd name="connsiteY54" fmla="*/ 1341967 h 148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73006" h="1487023">
                <a:moveTo>
                  <a:pt x="565297" y="372534"/>
                </a:moveTo>
                <a:cubicBezTo>
                  <a:pt x="568119" y="341489"/>
                  <a:pt x="569356" y="310259"/>
                  <a:pt x="573764" y="279400"/>
                </a:cubicBezTo>
                <a:cubicBezTo>
                  <a:pt x="575026" y="270565"/>
                  <a:pt x="576875" y="261140"/>
                  <a:pt x="582230" y="254000"/>
                </a:cubicBezTo>
                <a:cubicBezTo>
                  <a:pt x="586017" y="248951"/>
                  <a:pt x="593519" y="248356"/>
                  <a:pt x="599164" y="245534"/>
                </a:cubicBezTo>
                <a:cubicBezTo>
                  <a:pt x="613275" y="231423"/>
                  <a:pt x="623647" y="212124"/>
                  <a:pt x="641497" y="203200"/>
                </a:cubicBezTo>
                <a:cubicBezTo>
                  <a:pt x="681180" y="183360"/>
                  <a:pt x="647779" y="197663"/>
                  <a:pt x="730397" y="186267"/>
                </a:cubicBezTo>
                <a:cubicBezTo>
                  <a:pt x="747403" y="183921"/>
                  <a:pt x="764264" y="180622"/>
                  <a:pt x="781197" y="177800"/>
                </a:cubicBezTo>
                <a:cubicBezTo>
                  <a:pt x="796719" y="169333"/>
                  <a:pt x="816184" y="165762"/>
                  <a:pt x="827764" y="152400"/>
                </a:cubicBezTo>
                <a:cubicBezTo>
                  <a:pt x="836284" y="142569"/>
                  <a:pt x="831854" y="126552"/>
                  <a:pt x="836230" y="114300"/>
                </a:cubicBezTo>
                <a:cubicBezTo>
                  <a:pt x="838997" y="106551"/>
                  <a:pt x="844697" y="100189"/>
                  <a:pt x="848930" y="93134"/>
                </a:cubicBezTo>
                <a:cubicBezTo>
                  <a:pt x="852789" y="73842"/>
                  <a:pt x="856231" y="48600"/>
                  <a:pt x="870097" y="33867"/>
                </a:cubicBezTo>
                <a:cubicBezTo>
                  <a:pt x="884045" y="19047"/>
                  <a:pt x="920897" y="0"/>
                  <a:pt x="920897" y="0"/>
                </a:cubicBezTo>
                <a:cubicBezTo>
                  <a:pt x="966053" y="8467"/>
                  <a:pt x="1012779" y="10872"/>
                  <a:pt x="1056364" y="25400"/>
                </a:cubicBezTo>
                <a:cubicBezTo>
                  <a:pt x="1073508" y="31115"/>
                  <a:pt x="1086289" y="46129"/>
                  <a:pt x="1098697" y="59267"/>
                </a:cubicBezTo>
                <a:cubicBezTo>
                  <a:pt x="1110524" y="71790"/>
                  <a:pt x="1118776" y="87268"/>
                  <a:pt x="1128330" y="101600"/>
                </a:cubicBezTo>
                <a:cubicBezTo>
                  <a:pt x="1144598" y="126002"/>
                  <a:pt x="1148114" y="136971"/>
                  <a:pt x="1157964" y="169334"/>
                </a:cubicBezTo>
                <a:cubicBezTo>
                  <a:pt x="1163046" y="186032"/>
                  <a:pt x="1166022" y="203308"/>
                  <a:pt x="1170664" y="220134"/>
                </a:cubicBezTo>
                <a:cubicBezTo>
                  <a:pt x="1177313" y="244238"/>
                  <a:pt x="1178829" y="270741"/>
                  <a:pt x="1191830" y="292100"/>
                </a:cubicBezTo>
                <a:cubicBezTo>
                  <a:pt x="1199766" y="305138"/>
                  <a:pt x="1216278" y="310674"/>
                  <a:pt x="1229930" y="317500"/>
                </a:cubicBezTo>
                <a:cubicBezTo>
                  <a:pt x="1357971" y="381521"/>
                  <a:pt x="1371452" y="383800"/>
                  <a:pt x="1488164" y="427567"/>
                </a:cubicBezTo>
                <a:cubicBezTo>
                  <a:pt x="1517133" y="452915"/>
                  <a:pt x="1530381" y="459307"/>
                  <a:pt x="1547430" y="495300"/>
                </a:cubicBezTo>
                <a:cubicBezTo>
                  <a:pt x="1553737" y="508614"/>
                  <a:pt x="1555897" y="523523"/>
                  <a:pt x="1560130" y="537634"/>
                </a:cubicBezTo>
                <a:cubicBezTo>
                  <a:pt x="1567881" y="599628"/>
                  <a:pt x="1573181" y="580518"/>
                  <a:pt x="1505097" y="656167"/>
                </a:cubicBezTo>
                <a:cubicBezTo>
                  <a:pt x="1489615" y="673370"/>
                  <a:pt x="1469728" y="686295"/>
                  <a:pt x="1450064" y="698500"/>
                </a:cubicBezTo>
                <a:cubicBezTo>
                  <a:pt x="1401068" y="728911"/>
                  <a:pt x="1354015" y="741546"/>
                  <a:pt x="1301897" y="766234"/>
                </a:cubicBezTo>
                <a:cubicBezTo>
                  <a:pt x="1274516" y="779204"/>
                  <a:pt x="1248275" y="794456"/>
                  <a:pt x="1221464" y="808567"/>
                </a:cubicBezTo>
                <a:cubicBezTo>
                  <a:pt x="1214408" y="817034"/>
                  <a:pt x="1201786" y="823047"/>
                  <a:pt x="1200297" y="833967"/>
                </a:cubicBezTo>
                <a:cubicBezTo>
                  <a:pt x="1188926" y="917351"/>
                  <a:pt x="1242475" y="943047"/>
                  <a:pt x="1306130" y="994834"/>
                </a:cubicBezTo>
                <a:cubicBezTo>
                  <a:pt x="1354739" y="1034380"/>
                  <a:pt x="1408505" y="1067162"/>
                  <a:pt x="1458530" y="1104900"/>
                </a:cubicBezTo>
                <a:cubicBezTo>
                  <a:pt x="1488967" y="1127861"/>
                  <a:pt x="1517797" y="1152878"/>
                  <a:pt x="1547430" y="1176867"/>
                </a:cubicBezTo>
                <a:cubicBezTo>
                  <a:pt x="1583116" y="1262512"/>
                  <a:pt x="1595759" y="1254990"/>
                  <a:pt x="1488164" y="1367367"/>
                </a:cubicBezTo>
                <a:cubicBezTo>
                  <a:pt x="1459346" y="1397465"/>
                  <a:pt x="1416739" y="1411041"/>
                  <a:pt x="1378097" y="1426634"/>
                </a:cubicBezTo>
                <a:cubicBezTo>
                  <a:pt x="1258616" y="1474846"/>
                  <a:pt x="1185419" y="1471413"/>
                  <a:pt x="1052130" y="1485900"/>
                </a:cubicBezTo>
                <a:cubicBezTo>
                  <a:pt x="997097" y="1484489"/>
                  <a:pt x="941193" y="1491515"/>
                  <a:pt x="887030" y="1481667"/>
                </a:cubicBezTo>
                <a:cubicBezTo>
                  <a:pt x="811653" y="1467962"/>
                  <a:pt x="749874" y="1420244"/>
                  <a:pt x="688064" y="1380067"/>
                </a:cubicBezTo>
                <a:cubicBezTo>
                  <a:pt x="673953" y="1358900"/>
                  <a:pt x="655457" y="1340073"/>
                  <a:pt x="645730" y="1316567"/>
                </a:cubicBezTo>
                <a:cubicBezTo>
                  <a:pt x="638100" y="1298127"/>
                  <a:pt x="634230" y="1277024"/>
                  <a:pt x="637264" y="1257300"/>
                </a:cubicBezTo>
                <a:cubicBezTo>
                  <a:pt x="652885" y="1155763"/>
                  <a:pt x="663016" y="1144510"/>
                  <a:pt x="747330" y="1100667"/>
                </a:cubicBezTo>
                <a:cubicBezTo>
                  <a:pt x="756183" y="1096064"/>
                  <a:pt x="767086" y="1097845"/>
                  <a:pt x="776964" y="1096434"/>
                </a:cubicBezTo>
                <a:cubicBezTo>
                  <a:pt x="765675" y="1063978"/>
                  <a:pt x="765969" y="1024712"/>
                  <a:pt x="743097" y="999067"/>
                </a:cubicBezTo>
                <a:cubicBezTo>
                  <a:pt x="716184" y="968892"/>
                  <a:pt x="674805" y="954816"/>
                  <a:pt x="637264" y="939800"/>
                </a:cubicBezTo>
                <a:cubicBezTo>
                  <a:pt x="563452" y="910275"/>
                  <a:pt x="517713" y="906927"/>
                  <a:pt x="446764" y="897467"/>
                </a:cubicBezTo>
                <a:cubicBezTo>
                  <a:pt x="340931" y="903111"/>
                  <a:pt x="234338" y="900544"/>
                  <a:pt x="129264" y="914400"/>
                </a:cubicBezTo>
                <a:cubicBezTo>
                  <a:pt x="104238" y="917700"/>
                  <a:pt x="84287" y="937344"/>
                  <a:pt x="61530" y="948267"/>
                </a:cubicBezTo>
                <a:cubicBezTo>
                  <a:pt x="49001" y="954281"/>
                  <a:pt x="36130" y="959556"/>
                  <a:pt x="23430" y="965200"/>
                </a:cubicBezTo>
                <a:cubicBezTo>
                  <a:pt x="11051" y="996149"/>
                  <a:pt x="4798" y="1008059"/>
                  <a:pt x="2264" y="1049867"/>
                </a:cubicBezTo>
                <a:cubicBezTo>
                  <a:pt x="725" y="1075260"/>
                  <a:pt x="-3646" y="1102737"/>
                  <a:pt x="6497" y="1126067"/>
                </a:cubicBezTo>
                <a:cubicBezTo>
                  <a:pt x="12290" y="1139391"/>
                  <a:pt x="30743" y="1142859"/>
                  <a:pt x="44597" y="1147234"/>
                </a:cubicBezTo>
                <a:cubicBezTo>
                  <a:pt x="58120" y="1151504"/>
                  <a:pt x="72842" y="1149841"/>
                  <a:pt x="86930" y="1151467"/>
                </a:cubicBezTo>
                <a:lnTo>
                  <a:pt x="154664" y="1159934"/>
                </a:lnTo>
                <a:cubicBezTo>
                  <a:pt x="168775" y="1164167"/>
                  <a:pt x="182750" y="1168885"/>
                  <a:pt x="196997" y="1172634"/>
                </a:cubicBezTo>
                <a:cubicBezTo>
                  <a:pt x="209578" y="1175945"/>
                  <a:pt x="224043" y="1174239"/>
                  <a:pt x="235097" y="1181100"/>
                </a:cubicBezTo>
                <a:cubicBezTo>
                  <a:pt x="296651" y="1219306"/>
                  <a:pt x="313457" y="1237924"/>
                  <a:pt x="349397" y="1286934"/>
                </a:cubicBezTo>
                <a:cubicBezTo>
                  <a:pt x="355414" y="1295140"/>
                  <a:pt x="361506" y="1303375"/>
                  <a:pt x="366330" y="1312334"/>
                </a:cubicBezTo>
                <a:cubicBezTo>
                  <a:pt x="371425" y="1321796"/>
                  <a:pt x="374797" y="1332089"/>
                  <a:pt x="379030" y="1341967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FE1A6C31-B9E8-CB63-93A3-00D5E27B861A}"/>
                  </a:ext>
                </a:extLst>
              </p:cNvPr>
              <p:cNvSpPr txBox="1"/>
              <p:nvPr/>
            </p:nvSpPr>
            <p:spPr>
              <a:xfrm>
                <a:off x="3282349" y="5707937"/>
                <a:ext cx="2686718" cy="424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𝑀𝐹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FE1A6C31-B9E8-CB63-93A3-00D5E27B8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349" y="5707937"/>
                <a:ext cx="2686718" cy="424796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D44116E-6B40-F54F-B8F0-91C4046FA7F1}"/>
              </a:ext>
            </a:extLst>
          </p:cNvPr>
          <p:cNvSpPr txBox="1"/>
          <p:nvPr/>
        </p:nvSpPr>
        <p:spPr>
          <a:xfrm>
            <a:off x="121483" y="5763401"/>
            <a:ext cx="2213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1body Hamiltonian</a:t>
            </a:r>
            <a:endParaRPr lang="ja-JP" altLang="en-US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4FDE5468-C0B8-FE90-A2E6-F718E8855A86}"/>
              </a:ext>
            </a:extLst>
          </p:cNvPr>
          <p:cNvSpPr txBox="1"/>
          <p:nvPr/>
        </p:nvSpPr>
        <p:spPr>
          <a:xfrm>
            <a:off x="122029" y="6192374"/>
            <a:ext cx="2317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Mean-Field potential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32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ED8469-A7A3-B3C2-5182-6B59B4B2BF7E}"/>
              </a:ext>
            </a:extLst>
          </p:cNvPr>
          <p:cNvSpPr txBox="1"/>
          <p:nvPr/>
        </p:nvSpPr>
        <p:spPr>
          <a:xfrm>
            <a:off x="1873563" y="3272157"/>
            <a:ext cx="199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Supernovae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(Figure from NAOJ)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152A50-8C9E-89AA-846B-0C6DB4CB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7472" y="6278650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7833E6-4027-C8DF-542B-9468B3BB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97" y="928294"/>
            <a:ext cx="2550599" cy="243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5C8D4D4-D097-D042-4D03-31488140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39" y="2776229"/>
            <a:ext cx="2967329" cy="18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109BA57-C3DF-DAB2-A6FE-8E0A3AF4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1" y="2536654"/>
            <a:ext cx="3387348" cy="225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5428D3-DD2D-86AD-8512-A75BDB157EA7}"/>
              </a:ext>
            </a:extLst>
          </p:cNvPr>
          <p:cNvSpPr txBox="1"/>
          <p:nvPr/>
        </p:nvSpPr>
        <p:spPr>
          <a:xfrm>
            <a:off x="1085205" y="4175794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From Yokoyama-Nakajima </a:t>
            </a:r>
            <a:r>
              <a:rPr lang="en-US" altLang="ja-JP" sz="1600" dirty="0" err="1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Group@Univ</a:t>
            </a:r>
            <a:r>
              <a:rPr lang="en-US" altLang="ja-JP" sz="16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 of Tokyo</a:t>
            </a:r>
            <a:endParaRPr kumimoji="1" lang="en-US" altLang="ja-JP" sz="1600" dirty="0">
              <a:solidFill>
                <a:schemeClr val="bg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67B177-FD16-7DFD-EBF5-329EC254DFCB}"/>
              </a:ext>
            </a:extLst>
          </p:cNvPr>
          <p:cNvSpPr txBox="1"/>
          <p:nvPr/>
        </p:nvSpPr>
        <p:spPr>
          <a:xfrm>
            <a:off x="2357308" y="19274"/>
            <a:ext cx="7931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New Physics Involving Nuclei</a:t>
            </a:r>
            <a:endParaRPr lang="ja-JP" altLang="en-US" sz="3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92CDCD1-6124-30F4-F3AD-78CFCDE65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866" y="3429654"/>
            <a:ext cx="4921973" cy="1551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7609E8-A43F-B7D4-D74A-B850B9D47057}"/>
              </a:ext>
            </a:extLst>
          </p:cNvPr>
          <p:cNvSpPr txBox="1"/>
          <p:nvPr/>
        </p:nvSpPr>
        <p:spPr>
          <a:xfrm>
            <a:off x="565018" y="2177169"/>
            <a:ext cx="3032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Super-</a:t>
            </a:r>
            <a:r>
              <a:rPr lang="en-US" altLang="ja-JP" sz="16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Kamiokande</a:t>
            </a:r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-</a:t>
            </a:r>
            <a:r>
              <a:rPr lang="en-US" altLang="ja-JP" sz="16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Gadrinium</a:t>
            </a:r>
            <a:endParaRPr kumimoji="1" lang="en-US" altLang="ja-JP" sz="1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7A5781-92A8-12A5-2785-47B1E19F02C8}"/>
              </a:ext>
            </a:extLst>
          </p:cNvPr>
          <p:cNvSpPr txBox="1"/>
          <p:nvPr/>
        </p:nvSpPr>
        <p:spPr>
          <a:xfrm>
            <a:off x="345114" y="853100"/>
            <a:ext cx="629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High Sensitivity Neutrino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Developing Muon Nuclear Data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Developing LINIAC for Medical Purpose </a:t>
            </a:r>
          </a:p>
        </p:txBody>
      </p:sp>
      <p:pic>
        <p:nvPicPr>
          <p:cNvPr id="12" name="Picture 2" descr="Tomotherapy">
            <a:extLst>
              <a:ext uri="{FF2B5EF4-FFF2-40B4-BE49-F238E27FC236}">
                <a16:creationId xmlns:a16="http://schemas.microsoft.com/office/drawing/2014/main" id="{1C92EA43-7919-3189-D8D7-8D07E1854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796" y="927822"/>
            <a:ext cx="2732043" cy="16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23302AA8-6D5E-58C5-5039-12A25A95869C}"/>
              </a:ext>
            </a:extLst>
          </p:cNvPr>
          <p:cNvSpPr/>
          <p:nvPr/>
        </p:nvSpPr>
        <p:spPr>
          <a:xfrm>
            <a:off x="6539617" y="2041149"/>
            <a:ext cx="1552662" cy="11127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85D449-BC93-4637-8520-6E58A8DD3DA7}"/>
              </a:ext>
            </a:extLst>
          </p:cNvPr>
          <p:cNvSpPr txBox="1"/>
          <p:nvPr/>
        </p:nvSpPr>
        <p:spPr>
          <a:xfrm>
            <a:off x="9404428" y="2670574"/>
            <a:ext cx="274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Figure from Univ. Tokyo</a:t>
            </a:r>
          </a:p>
          <a:p>
            <a:r>
              <a:rPr lang="en-US" altLang="ja-JP" sz="1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https://www.u-tokyo-rad.jp/equipment/linac/</a:t>
            </a:r>
            <a:endParaRPr kumimoji="1" lang="en-US" altLang="ja-JP" sz="1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E6978BB-39B8-68C5-4138-6F43F6ADC797}"/>
              </a:ext>
            </a:extLst>
          </p:cNvPr>
          <p:cNvSpPr txBox="1"/>
          <p:nvPr/>
        </p:nvSpPr>
        <p:spPr>
          <a:xfrm>
            <a:off x="7325176" y="637138"/>
            <a:ext cx="1552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Muon Beam Facility</a:t>
            </a:r>
            <a:endParaRPr kumimoji="1" lang="en-US" altLang="ja-JP" sz="1200" u="sng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240CCA8-0167-B486-66A6-B8D916FB00EB}"/>
                  </a:ext>
                </a:extLst>
              </p:cNvPr>
              <p:cNvSpPr txBox="1"/>
              <p:nvPr/>
            </p:nvSpPr>
            <p:spPr>
              <a:xfrm>
                <a:off x="3004689" y="5728125"/>
                <a:ext cx="18340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240CCA8-0167-B486-66A6-B8D916FB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689" y="5728125"/>
                <a:ext cx="183404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CA02B1-9A94-DC2F-B62D-9ED7FAC1E70D}"/>
              </a:ext>
            </a:extLst>
          </p:cNvPr>
          <p:cNvSpPr txBox="1"/>
          <p:nvPr/>
        </p:nvSpPr>
        <p:spPr>
          <a:xfrm>
            <a:off x="380261" y="5409959"/>
            <a:ext cx="11767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Lack of exclusive </a:t>
            </a:r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neutrino-nucleus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 </a:t>
            </a:r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muon-capture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 and </a:t>
            </a:r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γ-disintegration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 cross sections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76A6864-B61D-FC04-7464-59E0E7216F5D}"/>
                  </a:ext>
                </a:extLst>
              </p:cNvPr>
              <p:cNvSpPr txBox="1"/>
              <p:nvPr/>
            </p:nvSpPr>
            <p:spPr>
              <a:xfrm>
                <a:off x="5272284" y="5728125"/>
                <a:ext cx="18340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76A6864-B61D-FC04-7464-59E0E7216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284" y="5728125"/>
                <a:ext cx="183404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5D71422-78B6-1E0D-07BC-37B5BC5438EB}"/>
                  </a:ext>
                </a:extLst>
              </p:cNvPr>
              <p:cNvSpPr txBox="1"/>
              <p:nvPr/>
            </p:nvSpPr>
            <p:spPr>
              <a:xfrm>
                <a:off x="8054121" y="5729989"/>
                <a:ext cx="18340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5D71422-78B6-1E0D-07BC-37B5BC543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121" y="5729989"/>
                <a:ext cx="183404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FB5C2-F272-6790-0E7D-6F57D4E59437}"/>
              </a:ext>
            </a:extLst>
          </p:cNvPr>
          <p:cNvSpPr txBox="1"/>
          <p:nvPr/>
        </p:nvSpPr>
        <p:spPr>
          <a:xfrm>
            <a:off x="10287871" y="578162"/>
            <a:ext cx="976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LINIAC</a:t>
            </a:r>
            <a:endParaRPr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0B9DD7-F6B7-320E-7954-EA7CFE9D3983}"/>
              </a:ext>
            </a:extLst>
          </p:cNvPr>
          <p:cNvSpPr txBox="1"/>
          <p:nvPr/>
        </p:nvSpPr>
        <p:spPr>
          <a:xfrm>
            <a:off x="3874957" y="2303993"/>
            <a:ext cx="976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J-PARC</a:t>
            </a:r>
            <a:endParaRPr lang="ja-JP" alt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2A49B8-C9FE-35D6-5017-CADF39703752}"/>
              </a:ext>
            </a:extLst>
          </p:cNvPr>
          <p:cNvSpPr txBox="1"/>
          <p:nvPr/>
        </p:nvSpPr>
        <p:spPr>
          <a:xfrm>
            <a:off x="4841088" y="2220875"/>
            <a:ext cx="2251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highest intense proton beam in the world</a:t>
            </a:r>
            <a:endParaRPr lang="ja-JP" altLang="en-US" sz="16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F2F75F-6D3F-5B04-6FBE-3AE92113CE1D}"/>
              </a:ext>
            </a:extLst>
          </p:cNvPr>
          <p:cNvSpPr txBox="1"/>
          <p:nvPr/>
        </p:nvSpPr>
        <p:spPr>
          <a:xfrm>
            <a:off x="8480979" y="3418175"/>
            <a:ext cx="2430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Muon Nuclear Data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EAAC50-7AE0-ECDB-BFFA-67CEAC18DE7F}"/>
              </a:ext>
            </a:extLst>
          </p:cNvPr>
          <p:cNvSpPr txBox="1"/>
          <p:nvPr/>
        </p:nvSpPr>
        <p:spPr>
          <a:xfrm>
            <a:off x="380261" y="4977768"/>
            <a:ext cx="112895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Inclusive reaction cross sections are studied well, but</a:t>
            </a:r>
            <a:endParaRPr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E44350-F592-D0D3-5959-86A19E656C6B}"/>
              </a:ext>
            </a:extLst>
          </p:cNvPr>
          <p:cNvSpPr txBox="1"/>
          <p:nvPr/>
        </p:nvSpPr>
        <p:spPr>
          <a:xfrm>
            <a:off x="380261" y="6230379"/>
            <a:ext cx="11241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What kind of particles emitted???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  <a:sym typeface="Wingdings" panose="05000000000000000000" pitchFamily="2" charset="2"/>
              </a:rPr>
              <a:t>Radioactive protection, mitigate background,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998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A12E4E3-7CD7-AB9F-DDFC-07F771AA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66797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165306A5-DCAA-2708-70CE-7E169D8111A0}"/>
              </a:ext>
            </a:extLst>
          </p:cNvPr>
          <p:cNvSpPr/>
          <p:nvPr/>
        </p:nvSpPr>
        <p:spPr>
          <a:xfrm>
            <a:off x="8695507" y="2923117"/>
            <a:ext cx="936000" cy="146433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-80000" r="50000" b="180000"/>
            </a:path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12BBA66-24D6-CFE9-9F53-AD60CE8B5E5B}"/>
              </a:ext>
            </a:extLst>
          </p:cNvPr>
          <p:cNvGrpSpPr/>
          <p:nvPr/>
        </p:nvGrpSpPr>
        <p:grpSpPr>
          <a:xfrm>
            <a:off x="579698" y="2183811"/>
            <a:ext cx="1704369" cy="2202852"/>
            <a:chOff x="755662" y="340253"/>
            <a:chExt cx="1704369" cy="2202852"/>
          </a:xfrm>
        </p:grpSpPr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43900052-16E1-5E7B-FD42-408C7C64CDAB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2BECA003-649E-7088-861E-F3BDD712A253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F322F773-4729-4ED6-F2CD-3864B08BC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42CC9CA-B1E9-4F2D-1C84-08CD8C62300B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6BDFFB2D-8CFF-6D4A-3049-4A8E273FC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AB3DD91D-6DBE-A12E-27C8-89CE6CF0ACAC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4F2A3411-ECD6-7A66-76E8-21FEC47A12A5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4180CCE2-6FE7-F2BA-E9D7-1D9D9FAAD835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03E7A33A-04C9-41FE-120E-29B6156626FF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15FB7D09-EE59-D1F3-8333-CBC1FEA35A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53DF7040-DFDF-C27A-2BA3-835F1134C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楕円 116">
              <a:extLst>
                <a:ext uri="{FF2B5EF4-FFF2-40B4-BE49-F238E27FC236}">
                  <a16:creationId xmlns:a16="http://schemas.microsoft.com/office/drawing/2014/main" id="{5DD3B227-A2F9-31D1-255C-15D7231C5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DC19428B-E6BF-9534-D04E-D895580C3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楕円 118">
              <a:extLst>
                <a:ext uri="{FF2B5EF4-FFF2-40B4-BE49-F238E27FC236}">
                  <a16:creationId xmlns:a16="http://schemas.microsoft.com/office/drawing/2014/main" id="{B8B11C1B-7D77-C2BA-BD17-E924358A0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楕円 119">
              <a:extLst>
                <a:ext uri="{FF2B5EF4-FFF2-40B4-BE49-F238E27FC236}">
                  <a16:creationId xmlns:a16="http://schemas.microsoft.com/office/drawing/2014/main" id="{3FC344B7-058F-01A3-5E15-B68B60A69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5100A051-3EC2-3CD9-51BC-67CAE90F9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9F9154B6-73BB-B6AF-647F-FDB71EBFAD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A9AA59C7-4CEC-CBFE-D847-A284D1FFB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5A1D108E-B8A8-E3A8-BB42-6768CFE5E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3E4D53BD-46CE-8DB7-42F9-71CDADC58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62040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453D266F-AD54-BCF3-5E37-685304774C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62214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EE7A597C-E711-AADC-7589-8EE7274C9F20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F70647BB-4C91-E927-004B-40F5BEB25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3000" y="34025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155E8398-5E55-1470-CA44-73C41F7FC22E}"/>
              </a:ext>
            </a:extLst>
          </p:cNvPr>
          <p:cNvSpPr txBox="1"/>
          <p:nvPr/>
        </p:nvSpPr>
        <p:spPr>
          <a:xfrm>
            <a:off x="7948564" y="4455107"/>
            <a:ext cx="2292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Thermally equilibrium</a:t>
            </a:r>
          </a:p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(Compound state)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7" name="矢印: 右 136">
            <a:extLst>
              <a:ext uri="{FF2B5EF4-FFF2-40B4-BE49-F238E27FC236}">
                <a16:creationId xmlns:a16="http://schemas.microsoft.com/office/drawing/2014/main" id="{B1518AD2-F2E3-3F04-BD44-4A2F86145961}"/>
              </a:ext>
            </a:extLst>
          </p:cNvPr>
          <p:cNvSpPr/>
          <p:nvPr/>
        </p:nvSpPr>
        <p:spPr>
          <a:xfrm>
            <a:off x="2859824" y="3338731"/>
            <a:ext cx="390409" cy="28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ADA53E1E-62E2-774F-DC57-95CB2259E387}"/>
              </a:ext>
            </a:extLst>
          </p:cNvPr>
          <p:cNvSpPr>
            <a:spLocks noChangeAspect="1"/>
          </p:cNvSpPr>
          <p:nvPr/>
        </p:nvSpPr>
        <p:spPr>
          <a:xfrm>
            <a:off x="1537567" y="3459460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7EDDB9C8-6432-3A19-8007-04BC2D304307}"/>
              </a:ext>
            </a:extLst>
          </p:cNvPr>
          <p:cNvCxnSpPr>
            <a:cxnSpLocks/>
          </p:cNvCxnSpPr>
          <p:nvPr/>
        </p:nvCxnSpPr>
        <p:spPr>
          <a:xfrm>
            <a:off x="8676129" y="2968824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A0A9811C-256D-4EA0-F048-385B7B624DDA}"/>
              </a:ext>
            </a:extLst>
          </p:cNvPr>
          <p:cNvCxnSpPr/>
          <p:nvPr/>
        </p:nvCxnSpPr>
        <p:spPr>
          <a:xfrm>
            <a:off x="8328578" y="2913039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F7624365-9702-4087-A38D-29150D6C6DB9}"/>
              </a:ext>
            </a:extLst>
          </p:cNvPr>
          <p:cNvCxnSpPr>
            <a:cxnSpLocks/>
          </p:cNvCxnSpPr>
          <p:nvPr/>
        </p:nvCxnSpPr>
        <p:spPr>
          <a:xfrm flipV="1">
            <a:off x="8690030" y="2900513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419A4D9A-C20E-24F4-C4DA-0432713AE27E}"/>
              </a:ext>
            </a:extLst>
          </p:cNvPr>
          <p:cNvCxnSpPr/>
          <p:nvPr/>
        </p:nvCxnSpPr>
        <p:spPr>
          <a:xfrm>
            <a:off x="8676741" y="4389005"/>
            <a:ext cx="9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2DE772AF-2186-3AD6-4842-A0465B19176E}"/>
              </a:ext>
            </a:extLst>
          </p:cNvPr>
          <p:cNvCxnSpPr>
            <a:cxnSpLocks/>
          </p:cNvCxnSpPr>
          <p:nvPr/>
        </p:nvCxnSpPr>
        <p:spPr>
          <a:xfrm flipV="1">
            <a:off x="9632765" y="2900513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96164296-B15C-4E42-0C24-584CFD8942C9}"/>
              </a:ext>
            </a:extLst>
          </p:cNvPr>
          <p:cNvCxnSpPr/>
          <p:nvPr/>
        </p:nvCxnSpPr>
        <p:spPr>
          <a:xfrm>
            <a:off x="9631387" y="2913039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B8CB9D40-DC2A-A5EE-2C8F-D6A1A50221D5}"/>
              </a:ext>
            </a:extLst>
          </p:cNvPr>
          <p:cNvCxnSpPr>
            <a:cxnSpLocks/>
          </p:cNvCxnSpPr>
          <p:nvPr/>
        </p:nvCxnSpPr>
        <p:spPr>
          <a:xfrm>
            <a:off x="8674078" y="4152581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0CFC4E47-C01E-6898-936E-F05170145CC4}"/>
              </a:ext>
            </a:extLst>
          </p:cNvPr>
          <p:cNvCxnSpPr>
            <a:cxnSpLocks/>
          </p:cNvCxnSpPr>
          <p:nvPr/>
        </p:nvCxnSpPr>
        <p:spPr>
          <a:xfrm>
            <a:off x="8676129" y="3816484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62BDCF1A-9474-7914-C215-285340513000}"/>
              </a:ext>
            </a:extLst>
          </p:cNvPr>
          <p:cNvCxnSpPr>
            <a:cxnSpLocks/>
          </p:cNvCxnSpPr>
          <p:nvPr/>
        </p:nvCxnSpPr>
        <p:spPr>
          <a:xfrm>
            <a:off x="8671027" y="3539316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EAC64ADD-8FAE-B7A0-0613-5B9315590940}"/>
              </a:ext>
            </a:extLst>
          </p:cNvPr>
          <p:cNvCxnSpPr>
            <a:cxnSpLocks/>
          </p:cNvCxnSpPr>
          <p:nvPr/>
        </p:nvCxnSpPr>
        <p:spPr>
          <a:xfrm>
            <a:off x="8669219" y="3301322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97A0824B-8480-2DE2-61E5-856A15F82441}"/>
              </a:ext>
            </a:extLst>
          </p:cNvPr>
          <p:cNvCxnSpPr>
            <a:cxnSpLocks/>
          </p:cNvCxnSpPr>
          <p:nvPr/>
        </p:nvCxnSpPr>
        <p:spPr>
          <a:xfrm>
            <a:off x="8678155" y="3139945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AA0DE04-74E9-7F2E-45DE-60A8AF7178DB}"/>
              </a:ext>
            </a:extLst>
          </p:cNvPr>
          <p:cNvGrpSpPr/>
          <p:nvPr/>
        </p:nvGrpSpPr>
        <p:grpSpPr>
          <a:xfrm>
            <a:off x="9980908" y="2602480"/>
            <a:ext cx="2104819" cy="3214458"/>
            <a:chOff x="8020267" y="4023985"/>
            <a:chExt cx="2104819" cy="3214458"/>
          </a:xfrm>
        </p:grpSpPr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52E323C9-E16B-6486-ECD4-26DB84FD1C56}"/>
                </a:ext>
              </a:extLst>
            </p:cNvPr>
            <p:cNvSpPr>
              <a:spLocks noChangeAspect="1"/>
            </p:cNvSpPr>
            <p:nvPr/>
          </p:nvSpPr>
          <p:spPr>
            <a:xfrm rot="4899309">
              <a:off x="9046632" y="414389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矢印コネクタ 134">
              <a:extLst>
                <a:ext uri="{FF2B5EF4-FFF2-40B4-BE49-F238E27FC236}">
                  <a16:creationId xmlns:a16="http://schemas.microsoft.com/office/drawing/2014/main" id="{B54CB5B2-1CF5-17AE-D090-332C525BF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1206" y="4023985"/>
              <a:ext cx="963880" cy="178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矢印: 右 137">
              <a:extLst>
                <a:ext uri="{FF2B5EF4-FFF2-40B4-BE49-F238E27FC236}">
                  <a16:creationId xmlns:a16="http://schemas.microsoft.com/office/drawing/2014/main" id="{28E898EA-1132-3AD3-D959-AB958842E5F0}"/>
                </a:ext>
              </a:extLst>
            </p:cNvPr>
            <p:cNvSpPr/>
            <p:nvPr/>
          </p:nvSpPr>
          <p:spPr>
            <a:xfrm>
              <a:off x="8020267" y="4800373"/>
              <a:ext cx="613308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F1BCD0E6-90D8-595E-3879-9BC4B5BE4F88}"/>
                </a:ext>
              </a:extLst>
            </p:cNvPr>
            <p:cNvSpPr txBox="1"/>
            <p:nvPr/>
          </p:nvSpPr>
          <p:spPr>
            <a:xfrm>
              <a:off x="8608893" y="5915004"/>
              <a:ext cx="14679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>
                  <a:latin typeface="Yu Gothic UI" panose="020B0500000000000000" pitchFamily="50" charset="-128"/>
                  <a:ea typeface="Yu Gothic UI" panose="020B0500000000000000" pitchFamily="50" charset="-128"/>
                </a:rPr>
                <a:t>Particle Emission from Compond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188" name="グループ化 187">
              <a:extLst>
                <a:ext uri="{FF2B5EF4-FFF2-40B4-BE49-F238E27FC236}">
                  <a16:creationId xmlns:a16="http://schemas.microsoft.com/office/drawing/2014/main" id="{B47DB0FD-510C-00D9-BE6A-D1653F3BDEAE}"/>
                </a:ext>
              </a:extLst>
            </p:cNvPr>
            <p:cNvGrpSpPr/>
            <p:nvPr/>
          </p:nvGrpSpPr>
          <p:grpSpPr>
            <a:xfrm>
              <a:off x="8420717" y="4331407"/>
              <a:ext cx="1704369" cy="1501036"/>
              <a:chOff x="755662" y="1042069"/>
              <a:chExt cx="1704369" cy="1501036"/>
            </a:xfrm>
          </p:grpSpPr>
          <p:cxnSp>
            <p:nvCxnSpPr>
              <p:cNvPr id="189" name="直線コネクタ 188">
                <a:extLst>
                  <a:ext uri="{FF2B5EF4-FFF2-40B4-BE49-F238E27FC236}">
                    <a16:creationId xmlns:a16="http://schemas.microsoft.com/office/drawing/2014/main" id="{07A93DF1-0612-1C22-4D81-51CD0096B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>
                <a:extLst>
                  <a:ext uri="{FF2B5EF4-FFF2-40B4-BE49-F238E27FC236}">
                    <a16:creationId xmlns:a16="http://schemas.microsoft.com/office/drawing/2014/main" id="{D74CF1AA-E0FD-2739-3914-70AEC401AC9E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線コネクタ 190">
                <a:extLst>
                  <a:ext uri="{FF2B5EF4-FFF2-40B4-BE49-F238E27FC236}">
                    <a16:creationId xmlns:a16="http://schemas.microsoft.com/office/drawing/2014/main" id="{55457C50-092A-A35A-52A7-983EE5659D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線コネクタ 191">
                <a:extLst>
                  <a:ext uri="{FF2B5EF4-FFF2-40B4-BE49-F238E27FC236}">
                    <a16:creationId xmlns:a16="http://schemas.microsoft.com/office/drawing/2014/main" id="{325ADB29-E227-D4FC-D1A2-8DB6D1DA5425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コネクタ 192">
                <a:extLst>
                  <a:ext uri="{FF2B5EF4-FFF2-40B4-BE49-F238E27FC236}">
                    <a16:creationId xmlns:a16="http://schemas.microsoft.com/office/drawing/2014/main" id="{C9D60FA6-3C80-617B-34FD-6BFC033C5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コネクタ 193">
                <a:extLst>
                  <a:ext uri="{FF2B5EF4-FFF2-40B4-BE49-F238E27FC236}">
                    <a16:creationId xmlns:a16="http://schemas.microsoft.com/office/drawing/2014/main" id="{21CCDC59-9EEF-EBD4-20F4-BB1B8B7DF5E5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コネクタ 194">
                <a:extLst>
                  <a:ext uri="{FF2B5EF4-FFF2-40B4-BE49-F238E27FC236}">
                    <a16:creationId xmlns:a16="http://schemas.microsoft.com/office/drawing/2014/main" id="{6D37DE64-6157-1CEF-F9EF-3993CB22A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>
                <a:extLst>
                  <a:ext uri="{FF2B5EF4-FFF2-40B4-BE49-F238E27FC236}">
                    <a16:creationId xmlns:a16="http://schemas.microsoft.com/office/drawing/2014/main" id="{CEC98B7F-BE1A-1BDA-C711-CE69F5124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コネクタ 196">
                <a:extLst>
                  <a:ext uri="{FF2B5EF4-FFF2-40B4-BE49-F238E27FC236}">
                    <a16:creationId xmlns:a16="http://schemas.microsoft.com/office/drawing/2014/main" id="{1A858912-FD7F-F923-52DE-F7F1A397A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コネクタ 197">
                <a:extLst>
                  <a:ext uri="{FF2B5EF4-FFF2-40B4-BE49-F238E27FC236}">
                    <a16:creationId xmlns:a16="http://schemas.microsoft.com/office/drawing/2014/main" id="{48038E6C-20C5-775A-6127-7A85CC585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楕円 198">
                <a:extLst>
                  <a:ext uri="{FF2B5EF4-FFF2-40B4-BE49-F238E27FC236}">
                    <a16:creationId xmlns:a16="http://schemas.microsoft.com/office/drawing/2014/main" id="{D59FD721-9C80-7E8E-B89F-A6F99A8047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0" name="楕円 199">
                <a:extLst>
                  <a:ext uri="{FF2B5EF4-FFF2-40B4-BE49-F238E27FC236}">
                    <a16:creationId xmlns:a16="http://schemas.microsoft.com/office/drawing/2014/main" id="{C280DF2A-AD74-D02A-E093-261358A262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1" name="楕円 200">
                <a:extLst>
                  <a:ext uri="{FF2B5EF4-FFF2-40B4-BE49-F238E27FC236}">
                    <a16:creationId xmlns:a16="http://schemas.microsoft.com/office/drawing/2014/main" id="{64FBD9BE-2804-6515-F841-986C7B5093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2" name="楕円 201">
                <a:extLst>
                  <a:ext uri="{FF2B5EF4-FFF2-40B4-BE49-F238E27FC236}">
                    <a16:creationId xmlns:a16="http://schemas.microsoft.com/office/drawing/2014/main" id="{617E4907-DCA6-F101-62FD-DF059435D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3" name="楕円 202">
                <a:extLst>
                  <a:ext uri="{FF2B5EF4-FFF2-40B4-BE49-F238E27FC236}">
                    <a16:creationId xmlns:a16="http://schemas.microsoft.com/office/drawing/2014/main" id="{C62D4EDE-C043-AD40-D607-D732B8CEA8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4" name="楕円 203">
                <a:extLst>
                  <a:ext uri="{FF2B5EF4-FFF2-40B4-BE49-F238E27FC236}">
                    <a16:creationId xmlns:a16="http://schemas.microsoft.com/office/drawing/2014/main" id="{1D31220C-7199-5E48-3E89-F1E3A35F9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5" name="楕円 204">
                <a:extLst>
                  <a:ext uri="{FF2B5EF4-FFF2-40B4-BE49-F238E27FC236}">
                    <a16:creationId xmlns:a16="http://schemas.microsoft.com/office/drawing/2014/main" id="{9EF85108-C9E7-4D37-6FEE-920CFC3B9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6" name="楕円 205">
                <a:extLst>
                  <a:ext uri="{FF2B5EF4-FFF2-40B4-BE49-F238E27FC236}">
                    <a16:creationId xmlns:a16="http://schemas.microsoft.com/office/drawing/2014/main" id="{1CA64652-8EC0-E606-A89F-32AC4E34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7" name="楕円 206">
                <a:extLst>
                  <a:ext uri="{FF2B5EF4-FFF2-40B4-BE49-F238E27FC236}">
                    <a16:creationId xmlns:a16="http://schemas.microsoft.com/office/drawing/2014/main" id="{87A3E10D-4D35-C26A-4D94-738BC029F9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620409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8" name="楕円 207">
                <a:extLst>
                  <a:ext uri="{FF2B5EF4-FFF2-40B4-BE49-F238E27FC236}">
                    <a16:creationId xmlns:a16="http://schemas.microsoft.com/office/drawing/2014/main" id="{C90DBAFE-7CFE-AAF8-3E73-0CA45ED14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9" name="楕円 208">
                <a:extLst>
                  <a:ext uri="{FF2B5EF4-FFF2-40B4-BE49-F238E27FC236}">
                    <a16:creationId xmlns:a16="http://schemas.microsoft.com/office/drawing/2014/main" id="{92AA461F-BFD7-B1BD-0C80-73394A157B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620409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0" name="楕円 209">
                <a:extLst>
                  <a:ext uri="{FF2B5EF4-FFF2-40B4-BE49-F238E27FC236}">
                    <a16:creationId xmlns:a16="http://schemas.microsoft.com/office/drawing/2014/main" id="{BD522DBF-502D-9A8F-861B-BCE03D4159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622144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1" name="直線コネクタ 210">
                <a:extLst>
                  <a:ext uri="{FF2B5EF4-FFF2-40B4-BE49-F238E27FC236}">
                    <a16:creationId xmlns:a16="http://schemas.microsoft.com/office/drawing/2014/main" id="{28A0DCB4-D66C-2E22-6383-9B32D0AF6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楕円 211">
                <a:extLst>
                  <a:ext uri="{FF2B5EF4-FFF2-40B4-BE49-F238E27FC236}">
                    <a16:creationId xmlns:a16="http://schemas.microsoft.com/office/drawing/2014/main" id="{E53B0EC5-ED85-ADA4-934A-3E25F67DA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2704" y="138451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3" name="楕円 212">
                <a:extLst>
                  <a:ext uri="{FF2B5EF4-FFF2-40B4-BE49-F238E27FC236}">
                    <a16:creationId xmlns:a16="http://schemas.microsoft.com/office/drawing/2014/main" id="{20D10B28-26E7-FDA8-4681-C12414204F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3235" y="13945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4" name="楕円 213">
              <a:extLst>
                <a:ext uri="{FF2B5EF4-FFF2-40B4-BE49-F238E27FC236}">
                  <a16:creationId xmlns:a16="http://schemas.microsoft.com/office/drawing/2014/main" id="{302D4BB6-D055-42E7-3799-F88E17348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9848" y="468439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8" name="グループ化 217">
            <a:extLst>
              <a:ext uri="{FF2B5EF4-FFF2-40B4-BE49-F238E27FC236}">
                <a16:creationId xmlns:a16="http://schemas.microsoft.com/office/drawing/2014/main" id="{90EDC045-A978-9BAE-58F7-DB56A639819C}"/>
              </a:ext>
            </a:extLst>
          </p:cNvPr>
          <p:cNvGrpSpPr/>
          <p:nvPr/>
        </p:nvGrpSpPr>
        <p:grpSpPr>
          <a:xfrm>
            <a:off x="3848264" y="2891786"/>
            <a:ext cx="1704369" cy="1501036"/>
            <a:chOff x="755662" y="1042069"/>
            <a:chExt cx="1704369" cy="150103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BE0814BE-C539-4F2A-14A5-952073670BC7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E619505E-08D0-88B3-DDDC-64BB7FB2A5C1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9A467A44-EE10-2FC9-5EB2-FB452991C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>
              <a:extLst>
                <a:ext uri="{FF2B5EF4-FFF2-40B4-BE49-F238E27FC236}">
                  <a16:creationId xmlns:a16="http://schemas.microsoft.com/office/drawing/2014/main" id="{1467C244-3814-BD24-0212-7A38569FA721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>
              <a:extLst>
                <a:ext uri="{FF2B5EF4-FFF2-40B4-BE49-F238E27FC236}">
                  <a16:creationId xmlns:a16="http://schemas.microsoft.com/office/drawing/2014/main" id="{1DF06A12-A550-4665-C7F4-90E198428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>
              <a:extLst>
                <a:ext uri="{FF2B5EF4-FFF2-40B4-BE49-F238E27FC236}">
                  <a16:creationId xmlns:a16="http://schemas.microsoft.com/office/drawing/2014/main" id="{15AD6653-2005-5AB8-A290-C95CD1030F0A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コネクタ 224">
              <a:extLst>
                <a:ext uri="{FF2B5EF4-FFF2-40B4-BE49-F238E27FC236}">
                  <a16:creationId xmlns:a16="http://schemas.microsoft.com/office/drawing/2014/main" id="{D1ED998E-FB41-FBFC-0841-46BE5BE7FFFD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>
              <a:extLst>
                <a:ext uri="{FF2B5EF4-FFF2-40B4-BE49-F238E27FC236}">
                  <a16:creationId xmlns:a16="http://schemas.microsoft.com/office/drawing/2014/main" id="{F0D7E9B4-E113-A66D-9130-7A8B08D808F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>
              <a:extLst>
                <a:ext uri="{FF2B5EF4-FFF2-40B4-BE49-F238E27FC236}">
                  <a16:creationId xmlns:a16="http://schemas.microsoft.com/office/drawing/2014/main" id="{6014C408-804F-B575-06E0-94B99C4724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>
              <a:extLst>
                <a:ext uri="{FF2B5EF4-FFF2-40B4-BE49-F238E27FC236}">
                  <a16:creationId xmlns:a16="http://schemas.microsoft.com/office/drawing/2014/main" id="{B4980DA3-7C15-D303-ED0B-BCCC98DE085E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85732374-4F23-2228-0A64-B349A31D8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0" name="楕円 229">
              <a:extLst>
                <a:ext uri="{FF2B5EF4-FFF2-40B4-BE49-F238E27FC236}">
                  <a16:creationId xmlns:a16="http://schemas.microsoft.com/office/drawing/2014/main" id="{84872F4B-70A9-31C9-49AB-D6EAE1A91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F9FA3107-BCDD-911B-0A57-87E30196A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9E383BD-C1BD-EF62-D4C7-881E50887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3" name="楕円 232">
              <a:extLst>
                <a:ext uri="{FF2B5EF4-FFF2-40B4-BE49-F238E27FC236}">
                  <a16:creationId xmlns:a16="http://schemas.microsoft.com/office/drawing/2014/main" id="{08766647-9CB5-2EBB-B8C2-1EC705FAB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24823BAD-CB54-37B5-ED46-D9B71DECF9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7F49C327-F940-B404-CC34-BBAA308DB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6" name="楕円 235">
              <a:extLst>
                <a:ext uri="{FF2B5EF4-FFF2-40B4-BE49-F238E27FC236}">
                  <a16:creationId xmlns:a16="http://schemas.microsoft.com/office/drawing/2014/main" id="{993BEC19-A2BB-797C-13B9-186059A70C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0B17916A-78F1-0D01-CC22-955FDE8340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40" name="直線コネクタ 239">
              <a:extLst>
                <a:ext uri="{FF2B5EF4-FFF2-40B4-BE49-F238E27FC236}">
                  <a16:creationId xmlns:a16="http://schemas.microsoft.com/office/drawing/2014/main" id="{E61A8796-50E4-5512-D8CB-1F4F7E536C88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楕円 240">
              <a:extLst>
                <a:ext uri="{FF2B5EF4-FFF2-40B4-BE49-F238E27FC236}">
                  <a16:creationId xmlns:a16="http://schemas.microsoft.com/office/drawing/2014/main" id="{4E01D1E4-99A7-89E2-2230-3416FB988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088" y="121567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43" name="楕円 242">
            <a:extLst>
              <a:ext uri="{FF2B5EF4-FFF2-40B4-BE49-F238E27FC236}">
                <a16:creationId xmlns:a16="http://schemas.microsoft.com/office/drawing/2014/main" id="{8B6E7476-2150-E351-D511-7519D3F87E54}"/>
              </a:ext>
            </a:extLst>
          </p:cNvPr>
          <p:cNvSpPr>
            <a:spLocks noChangeAspect="1"/>
          </p:cNvSpPr>
          <p:nvPr/>
        </p:nvSpPr>
        <p:spPr>
          <a:xfrm>
            <a:off x="4546644" y="3462061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5" name="楕円 244">
            <a:extLst>
              <a:ext uri="{FF2B5EF4-FFF2-40B4-BE49-F238E27FC236}">
                <a16:creationId xmlns:a16="http://schemas.microsoft.com/office/drawing/2014/main" id="{640076AD-6809-EB3E-440E-ADBB703C5D13}"/>
              </a:ext>
            </a:extLst>
          </p:cNvPr>
          <p:cNvSpPr>
            <a:spLocks noChangeAspect="1"/>
          </p:cNvSpPr>
          <p:nvPr/>
        </p:nvSpPr>
        <p:spPr>
          <a:xfrm>
            <a:off x="4785562" y="3459488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3" name="楕円 272">
            <a:extLst>
              <a:ext uri="{FF2B5EF4-FFF2-40B4-BE49-F238E27FC236}">
                <a16:creationId xmlns:a16="http://schemas.microsoft.com/office/drawing/2014/main" id="{F9F37245-7DBC-663C-6DAA-07A2D86B9DC9}"/>
              </a:ext>
            </a:extLst>
          </p:cNvPr>
          <p:cNvSpPr>
            <a:spLocks noChangeAspect="1"/>
          </p:cNvSpPr>
          <p:nvPr/>
        </p:nvSpPr>
        <p:spPr>
          <a:xfrm>
            <a:off x="4975136" y="2732250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4" name="楕円 273">
            <a:extLst>
              <a:ext uri="{FF2B5EF4-FFF2-40B4-BE49-F238E27FC236}">
                <a16:creationId xmlns:a16="http://schemas.microsoft.com/office/drawing/2014/main" id="{1EC361E5-6BD1-DA93-1D6C-6AC2FFC08DE2}"/>
              </a:ext>
            </a:extLst>
          </p:cNvPr>
          <p:cNvSpPr>
            <a:spLocks noChangeAspect="1"/>
          </p:cNvSpPr>
          <p:nvPr/>
        </p:nvSpPr>
        <p:spPr>
          <a:xfrm>
            <a:off x="4985025" y="3459488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85" name="直線矢印コネクタ 284">
            <a:extLst>
              <a:ext uri="{FF2B5EF4-FFF2-40B4-BE49-F238E27FC236}">
                <a16:creationId xmlns:a16="http://schemas.microsoft.com/office/drawing/2014/main" id="{A602B546-34C7-FF25-F3B5-0F522EFD0A64}"/>
              </a:ext>
            </a:extLst>
          </p:cNvPr>
          <p:cNvCxnSpPr>
            <a:cxnSpLocks/>
          </p:cNvCxnSpPr>
          <p:nvPr/>
        </p:nvCxnSpPr>
        <p:spPr>
          <a:xfrm flipV="1">
            <a:off x="5104371" y="2620572"/>
            <a:ext cx="741447" cy="143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1D860A3-1AC7-8F16-7B23-E4E07865F76E}"/>
              </a:ext>
            </a:extLst>
          </p:cNvPr>
          <p:cNvGrpSpPr/>
          <p:nvPr/>
        </p:nvGrpSpPr>
        <p:grpSpPr>
          <a:xfrm>
            <a:off x="6315381" y="3167581"/>
            <a:ext cx="899985" cy="360000"/>
            <a:chOff x="6712337" y="3322126"/>
            <a:chExt cx="899985" cy="484632"/>
          </a:xfrm>
        </p:grpSpPr>
        <p:sp>
          <p:nvSpPr>
            <p:cNvPr id="275" name="矢印: 右 274">
              <a:extLst>
                <a:ext uri="{FF2B5EF4-FFF2-40B4-BE49-F238E27FC236}">
                  <a16:creationId xmlns:a16="http://schemas.microsoft.com/office/drawing/2014/main" id="{425624E5-40D2-B19C-E9B5-AD9A9F27A982}"/>
                </a:ext>
              </a:extLst>
            </p:cNvPr>
            <p:cNvSpPr/>
            <p:nvPr/>
          </p:nvSpPr>
          <p:spPr>
            <a:xfrm>
              <a:off x="7221913" y="3322126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8C34957F-CCAD-8C17-FB27-22775C1730DD}"/>
                </a:ext>
              </a:extLst>
            </p:cNvPr>
            <p:cNvSpPr/>
            <p:nvPr/>
          </p:nvSpPr>
          <p:spPr>
            <a:xfrm>
              <a:off x="6969240" y="3441857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正方形/長方形 278">
              <a:extLst>
                <a:ext uri="{FF2B5EF4-FFF2-40B4-BE49-F238E27FC236}">
                  <a16:creationId xmlns:a16="http://schemas.microsoft.com/office/drawing/2014/main" id="{A599B1CF-54DE-F4C6-63E0-BFF3148404B5}"/>
                </a:ext>
              </a:extLst>
            </p:cNvPr>
            <p:cNvSpPr/>
            <p:nvPr/>
          </p:nvSpPr>
          <p:spPr>
            <a:xfrm>
              <a:off x="7099442" y="3438858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CDF22E2-DA37-3DE5-2B0B-0D8964A48C15}"/>
                </a:ext>
              </a:extLst>
            </p:cNvPr>
            <p:cNvSpPr/>
            <p:nvPr/>
          </p:nvSpPr>
          <p:spPr>
            <a:xfrm>
              <a:off x="6836516" y="3437663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D708628-8BC4-B08D-45AE-46732F1F910D}"/>
                </a:ext>
              </a:extLst>
            </p:cNvPr>
            <p:cNvSpPr/>
            <p:nvPr/>
          </p:nvSpPr>
          <p:spPr>
            <a:xfrm>
              <a:off x="6712337" y="3434552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976AB37-E2A9-92C2-65A4-124CEADA79D1}"/>
              </a:ext>
            </a:extLst>
          </p:cNvPr>
          <p:cNvCxnSpPr>
            <a:cxnSpLocks/>
            <a:stCxn id="144" idx="0"/>
          </p:cNvCxnSpPr>
          <p:nvPr/>
        </p:nvCxnSpPr>
        <p:spPr>
          <a:xfrm flipV="1">
            <a:off x="1604038" y="2316753"/>
            <a:ext cx="19469" cy="11427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9DDEF8-D9F6-BC9C-C147-78AC653ADE6A}"/>
              </a:ext>
            </a:extLst>
          </p:cNvPr>
          <p:cNvSpPr txBox="1"/>
          <p:nvPr/>
        </p:nvSpPr>
        <p:spPr>
          <a:xfrm>
            <a:off x="917466" y="4429854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1p1h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8AA199-D564-E467-1726-646318BC3235}"/>
              </a:ext>
            </a:extLst>
          </p:cNvPr>
          <p:cNvSpPr txBox="1"/>
          <p:nvPr/>
        </p:nvSpPr>
        <p:spPr>
          <a:xfrm>
            <a:off x="4226642" y="4450135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FCFAC6-A63A-59A2-FF6E-89F0657A4B60}"/>
              </a:ext>
            </a:extLst>
          </p:cNvPr>
          <p:cNvSpPr txBox="1"/>
          <p:nvPr/>
        </p:nvSpPr>
        <p:spPr>
          <a:xfrm>
            <a:off x="6088183" y="4410921"/>
            <a:ext cx="1281510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mpmh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175E6639-8AA2-1B07-4B96-329A907109C1}"/>
              </a:ext>
            </a:extLst>
          </p:cNvPr>
          <p:cNvSpPr/>
          <p:nvPr/>
        </p:nvSpPr>
        <p:spPr>
          <a:xfrm rot="5400000">
            <a:off x="1270157" y="4986855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347B2E75-64E6-3E66-D80B-7247FB55DFBC}"/>
              </a:ext>
            </a:extLst>
          </p:cNvPr>
          <p:cNvSpPr/>
          <p:nvPr/>
        </p:nvSpPr>
        <p:spPr>
          <a:xfrm rot="5400000">
            <a:off x="4566085" y="4993048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CD3D1D1C-863B-2913-4B55-67F7F0509829}"/>
              </a:ext>
            </a:extLst>
          </p:cNvPr>
          <p:cNvSpPr/>
          <p:nvPr/>
        </p:nvSpPr>
        <p:spPr>
          <a:xfrm rot="5400000">
            <a:off x="6604227" y="4966211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EEF42B4D-C846-9580-C171-5C8E44B8AEE3}"/>
              </a:ext>
            </a:extLst>
          </p:cNvPr>
          <p:cNvSpPr/>
          <p:nvPr/>
        </p:nvSpPr>
        <p:spPr>
          <a:xfrm rot="10800000">
            <a:off x="2832717" y="3737837"/>
            <a:ext cx="396000" cy="28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FAE5E86-2E0C-DB4B-E7D6-74DB791B4A01}"/>
              </a:ext>
            </a:extLst>
          </p:cNvPr>
          <p:cNvGrpSpPr/>
          <p:nvPr/>
        </p:nvGrpSpPr>
        <p:grpSpPr>
          <a:xfrm rot="10800000">
            <a:off x="6267795" y="3663211"/>
            <a:ext cx="899985" cy="360000"/>
            <a:chOff x="6712337" y="3322126"/>
            <a:chExt cx="899985" cy="484632"/>
          </a:xfrm>
        </p:grpSpPr>
        <p:sp>
          <p:nvSpPr>
            <p:cNvPr id="10" name="矢印: 右 9">
              <a:extLst>
                <a:ext uri="{FF2B5EF4-FFF2-40B4-BE49-F238E27FC236}">
                  <a16:creationId xmlns:a16="http://schemas.microsoft.com/office/drawing/2014/main" id="{89075EE4-F741-0463-D4D5-AC23C60F04E9}"/>
                </a:ext>
              </a:extLst>
            </p:cNvPr>
            <p:cNvSpPr/>
            <p:nvPr/>
          </p:nvSpPr>
          <p:spPr>
            <a:xfrm>
              <a:off x="7221913" y="3322126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4A09A07-0C05-7C41-F7A9-0502C47AF0F6}"/>
                </a:ext>
              </a:extLst>
            </p:cNvPr>
            <p:cNvSpPr/>
            <p:nvPr/>
          </p:nvSpPr>
          <p:spPr>
            <a:xfrm>
              <a:off x="6969240" y="3441857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A933BB8-281A-A9EF-1F00-FB17AB98F73E}"/>
                </a:ext>
              </a:extLst>
            </p:cNvPr>
            <p:cNvSpPr/>
            <p:nvPr/>
          </p:nvSpPr>
          <p:spPr>
            <a:xfrm>
              <a:off x="7099442" y="3438858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98BD83F-221C-3868-3FEE-FCB9EC723DAB}"/>
                </a:ext>
              </a:extLst>
            </p:cNvPr>
            <p:cNvSpPr/>
            <p:nvPr/>
          </p:nvSpPr>
          <p:spPr>
            <a:xfrm>
              <a:off x="6836516" y="3437663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EC0C603-5232-41D1-77C3-E84A5322EEAB}"/>
                </a:ext>
              </a:extLst>
            </p:cNvPr>
            <p:cNvSpPr/>
            <p:nvPr/>
          </p:nvSpPr>
          <p:spPr>
            <a:xfrm>
              <a:off x="6712337" y="3434552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1ABB90-C4A2-C077-6869-FEEF320433DF}"/>
              </a:ext>
            </a:extLst>
          </p:cNvPr>
          <p:cNvSpPr txBox="1"/>
          <p:nvPr/>
        </p:nvSpPr>
        <p:spPr>
          <a:xfrm>
            <a:off x="2234204" y="4094982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backward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E266AF8-9819-A8EE-35D7-4CDC5DB188F8}"/>
              </a:ext>
            </a:extLst>
          </p:cNvPr>
          <p:cNvSpPr txBox="1"/>
          <p:nvPr/>
        </p:nvSpPr>
        <p:spPr>
          <a:xfrm>
            <a:off x="2224949" y="2904049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forward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DEE8FE-C7C9-A30E-9BC9-D253C3F2F09D}"/>
              </a:ext>
            </a:extLst>
          </p:cNvPr>
          <p:cNvSpPr txBox="1"/>
          <p:nvPr/>
        </p:nvSpPr>
        <p:spPr>
          <a:xfrm>
            <a:off x="5914179" y="2821554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forward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7AB0682-221D-BC75-798A-10AC0160AEB6}"/>
              </a:ext>
            </a:extLst>
          </p:cNvPr>
          <p:cNvSpPr txBox="1"/>
          <p:nvPr/>
        </p:nvSpPr>
        <p:spPr>
          <a:xfrm>
            <a:off x="5934981" y="3986553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backward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B871D-9360-3CD4-CACD-78B867EA1074}"/>
              </a:ext>
            </a:extLst>
          </p:cNvPr>
          <p:cNvSpPr txBox="1"/>
          <p:nvPr/>
        </p:nvSpPr>
        <p:spPr>
          <a:xfrm>
            <a:off x="917466" y="5455431"/>
            <a:ext cx="636445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Particle Emission Before Reaching Equilibrium State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B17CD62-AF34-D1BD-609B-4C9E0BBEC7F4}"/>
              </a:ext>
            </a:extLst>
          </p:cNvPr>
          <p:cNvGrpSpPr/>
          <p:nvPr/>
        </p:nvGrpSpPr>
        <p:grpSpPr>
          <a:xfrm>
            <a:off x="4256192" y="578674"/>
            <a:ext cx="3436941" cy="1714536"/>
            <a:chOff x="6244852" y="918754"/>
            <a:chExt cx="3436941" cy="1714536"/>
          </a:xfrm>
        </p:grpSpPr>
        <p:pic>
          <p:nvPicPr>
            <p:cNvPr id="13" name="Picture 2" descr="Bohr's wooden toy model of the compound nucleus. From [15]. ">
              <a:extLst>
                <a:ext uri="{FF2B5EF4-FFF2-40B4-BE49-F238E27FC236}">
                  <a16:creationId xmlns:a16="http://schemas.microsoft.com/office/drawing/2014/main" id="{E641FFEF-ECE6-0212-C825-EC6550500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257" y="918754"/>
              <a:ext cx="3063536" cy="171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BE179AA7-D488-0EAC-88A3-16A93DC27F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4852" y="1104543"/>
              <a:ext cx="2027469" cy="4782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38C65C8-C0A5-B0D9-B024-509639133A82}"/>
              </a:ext>
            </a:extLst>
          </p:cNvPr>
          <p:cNvSpPr txBox="1"/>
          <p:nvPr/>
        </p:nvSpPr>
        <p:spPr>
          <a:xfrm>
            <a:off x="2754156" y="771205"/>
            <a:ext cx="1836782" cy="70788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if incident energy is high,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4" name="タイトル 1">
            <a:extLst>
              <a:ext uri="{FF2B5EF4-FFF2-40B4-BE49-F238E27FC236}">
                <a16:creationId xmlns:a16="http://schemas.microsoft.com/office/drawing/2014/main" id="{F7304127-1697-6AE4-26BC-316DDADA9906}"/>
              </a:ext>
            </a:extLst>
          </p:cNvPr>
          <p:cNvSpPr txBox="1">
            <a:spLocks/>
          </p:cNvSpPr>
          <p:nvPr/>
        </p:nvSpPr>
        <p:spPr>
          <a:xfrm>
            <a:off x="0" y="39271"/>
            <a:ext cx="12192000" cy="64826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Preequilibrium Process</a:t>
            </a:r>
            <a:endParaRPr lang="ja-JP" altLang="en-US" sz="36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3D19184-FC31-5881-D29A-DE1EC0DB7BE2}"/>
              </a:ext>
            </a:extLst>
          </p:cNvPr>
          <p:cNvSpPr txBox="1"/>
          <p:nvPr/>
        </p:nvSpPr>
        <p:spPr>
          <a:xfrm>
            <a:off x="336833" y="1332768"/>
            <a:ext cx="225705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ooper Black" panose="0208090404030B020404" pitchFamily="18" charset="0"/>
                <a:ea typeface="Yu Gothic UI" panose="020B0500000000000000" pitchFamily="50" charset="-128"/>
                <a:cs typeface="Aharoni" panose="020F0502020204030204" pitchFamily="2" charset="-79"/>
              </a:rPr>
              <a:t>Initial State</a:t>
            </a:r>
            <a:endParaRPr lang="ja-JP" altLang="en-US" sz="2400" dirty="0">
              <a:latin typeface="Cooper Black" panose="0208090404030B020404" pitchFamily="18" charset="0"/>
              <a:ea typeface="Yu Gothic UI" panose="020B0500000000000000" pitchFamily="50" charset="-128"/>
              <a:cs typeface="Aharoni" panose="020F0502020204030204" pitchFamily="2" charset="-79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5CDE7EF-B453-F5F0-CBD3-58BB3860F560}"/>
              </a:ext>
            </a:extLst>
          </p:cNvPr>
          <p:cNvSpPr txBox="1"/>
          <p:nvPr/>
        </p:nvSpPr>
        <p:spPr>
          <a:xfrm>
            <a:off x="2713024" y="1444501"/>
            <a:ext cx="1991597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nucleon may escape after a few scatterings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396E1EC-9C03-6E21-7321-8A67BC400B5A}"/>
              </a:ext>
            </a:extLst>
          </p:cNvPr>
          <p:cNvSpPr txBox="1"/>
          <p:nvPr/>
        </p:nvSpPr>
        <p:spPr>
          <a:xfrm>
            <a:off x="489341" y="5861844"/>
            <a:ext cx="10951574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Competition between particle emission</a:t>
            </a:r>
            <a:r>
              <a:rPr lang="en-US" altLang="ja-JP" sz="2400" u="sng">
                <a:latin typeface="Yu Gothic UI" panose="020B0500000000000000" pitchFamily="50" charset="-128"/>
                <a:ea typeface="Yu Gothic UI" panose="020B0500000000000000" pitchFamily="50" charset="-128"/>
              </a:rPr>
              <a:t>, simpler</a:t>
            </a:r>
            <a:r>
              <a:rPr lang="en-US" altLang="ja-JP" sz="24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 and more complicated states</a:t>
            </a:r>
            <a:endParaRPr lang="ja-JP" altLang="en-US" sz="2400" u="sng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EB74B94-66F0-207E-0614-A8BEA2533C4F}"/>
              </a:ext>
            </a:extLst>
          </p:cNvPr>
          <p:cNvCxnSpPr>
            <a:cxnSpLocks/>
          </p:cNvCxnSpPr>
          <p:nvPr/>
        </p:nvCxnSpPr>
        <p:spPr>
          <a:xfrm flipV="1">
            <a:off x="702356" y="2250282"/>
            <a:ext cx="0" cy="59608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CF6CD45-1C9D-DC84-3039-8ED3231B2B82}"/>
              </a:ext>
            </a:extLst>
          </p:cNvPr>
          <p:cNvSpPr txBox="1"/>
          <p:nvPr/>
        </p:nvSpPr>
        <p:spPr>
          <a:xfrm rot="16200000">
            <a:off x="-155018" y="2179220"/>
            <a:ext cx="1055989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continuum</a:t>
            </a:r>
          </a:p>
          <a:p>
            <a:pPr algn="ctr"/>
            <a:r>
              <a:rPr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state</a:t>
            </a:r>
            <a:endParaRPr lang="ja-JP" altLang="en-US" sz="1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820E1-EAB2-58F1-F226-0027E672CE87}"/>
              </a:ext>
            </a:extLst>
          </p:cNvPr>
          <p:cNvSpPr txBox="1"/>
          <p:nvPr/>
        </p:nvSpPr>
        <p:spPr>
          <a:xfrm>
            <a:off x="1840620" y="6384211"/>
            <a:ext cx="54467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100">
                <a:latin typeface="Meiryo" panose="020B0604030504040204" pitchFamily="34" charset="-128"/>
                <a:ea typeface="Meiryo" panose="020B0604030504040204" pitchFamily="34" charset="-128"/>
              </a:rPr>
              <a:t>c.f. Never-Come-Back Approximation</a:t>
            </a:r>
            <a:endParaRPr lang="en-JP" sz="21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テキスト ボックス 31">
            <a:extLst>
              <a:ext uri="{FF2B5EF4-FFF2-40B4-BE49-F238E27FC236}">
                <a16:creationId xmlns:a16="http://schemas.microsoft.com/office/drawing/2014/main" id="{061879E1-F3DF-D55B-0910-DEB400C349F9}"/>
              </a:ext>
            </a:extLst>
          </p:cNvPr>
          <p:cNvSpPr txBox="1"/>
          <p:nvPr/>
        </p:nvSpPr>
        <p:spPr>
          <a:xfrm>
            <a:off x="7693133" y="565923"/>
            <a:ext cx="1991597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>
                <a:latin typeface="Yu Gothic UI" panose="020B0500000000000000" pitchFamily="50" charset="-128"/>
                <a:ea typeface="Yu Gothic UI" panose="020B0500000000000000" pitchFamily="50" charset="-128"/>
              </a:rPr>
              <a:t>Hit incident particle strongly!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50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B8CEA19-2DD0-34B2-B92C-65D54CF8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3057" y="6356350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2BFB42-7926-8648-7BF3-8282B0DE8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091" y="1304511"/>
            <a:ext cx="5616048" cy="4184743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6CE72E1C-8F05-ADD3-890A-42A4C2D48C85}"/>
              </a:ext>
            </a:extLst>
          </p:cNvPr>
          <p:cNvSpPr txBox="1">
            <a:spLocks/>
          </p:cNvSpPr>
          <p:nvPr/>
        </p:nvSpPr>
        <p:spPr>
          <a:xfrm>
            <a:off x="22277" y="41885"/>
            <a:ext cx="12192000" cy="64826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Particle Emission from Compound &amp; Preequilibrium</a:t>
            </a:r>
            <a:endParaRPr lang="ja-JP" altLang="en-US" sz="36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4A63294-6E94-52B7-08DD-8BDA9281B3EE}"/>
                  </a:ext>
                </a:extLst>
              </p:cNvPr>
              <p:cNvSpPr txBox="1"/>
              <p:nvPr/>
            </p:nvSpPr>
            <p:spPr>
              <a:xfrm>
                <a:off x="6750104" y="813315"/>
                <a:ext cx="4776989" cy="55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2800" b="0" i="1" baseline="30000" smtClean="0">
                          <a:latin typeface="Cambria Math" panose="02040503050406030204" pitchFamily="18" charset="0"/>
                        </a:rPr>
                        <m:t>181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Ta</m:t>
                      </m:r>
                      <m:d>
                        <m:dPr>
                          <m:ctrlP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𝑥𝑛</m:t>
                          </m:r>
                        </m:e>
                      </m:d>
                      <m:r>
                        <a:rPr lang="en-US" altLang="ja-JP" sz="2800" b="0" i="1" smtClean="0">
                          <a:latin typeface="Cambria Math" panose="02040503050406030204" pitchFamily="18" charset="0"/>
                        </a:rPr>
                        <m:t>@</m:t>
                      </m:r>
                      <m:sSub>
                        <m:sSubPr>
                          <m:ctrlP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ja-JP" sz="2800" b="0" i="1" smtClean="0">
                          <a:latin typeface="Cambria Math" panose="02040503050406030204" pitchFamily="18" charset="0"/>
                        </a:rPr>
                        <m:t>=28.</m:t>
                      </m:r>
                      <m: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4A63294-6E94-52B7-08DD-8BDA9281B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104" y="813315"/>
                <a:ext cx="4776989" cy="5575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1">
            <a:extLst>
              <a:ext uri="{FF2B5EF4-FFF2-40B4-BE49-F238E27FC236}">
                <a16:creationId xmlns:a16="http://schemas.microsoft.com/office/drawing/2014/main" id="{5C6B020C-D7FE-9B5A-F3B7-2A8C9FA5C3DA}"/>
              </a:ext>
            </a:extLst>
          </p:cNvPr>
          <p:cNvSpPr txBox="1">
            <a:spLocks/>
          </p:cNvSpPr>
          <p:nvPr/>
        </p:nvSpPr>
        <p:spPr>
          <a:xfrm>
            <a:off x="3082855" y="5708081"/>
            <a:ext cx="7053527" cy="64826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Compound state: Hauser-</a:t>
            </a:r>
            <a:r>
              <a:rPr lang="en-US" altLang="ja-JP" sz="2000" b="0" dirty="0" err="1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Feshbach</a:t>
            </a:r>
            <a:r>
              <a:rPr lang="en-US" altLang="ja-JP" sz="20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statistical model</a:t>
            </a:r>
          </a:p>
          <a:p>
            <a:r>
              <a:rPr lang="en-US" altLang="ja-JP" sz="20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Preequilibrium state: Two-component exciton model</a:t>
            </a:r>
            <a:endParaRPr lang="ja-JP" altLang="en-US" sz="20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EA6275-8CFC-22F6-80D1-AEA73355F93D}"/>
              </a:ext>
            </a:extLst>
          </p:cNvPr>
          <p:cNvSpPr txBox="1"/>
          <p:nvPr/>
        </p:nvSpPr>
        <p:spPr>
          <a:xfrm rot="3933480">
            <a:off x="7278185" y="4110041"/>
            <a:ext cx="1639093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compound</a:t>
            </a:r>
            <a:endParaRPr lang="ja-JP" altLang="en-US" sz="1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29724F-A0D3-2195-C728-A0BE2092B0F1}"/>
              </a:ext>
            </a:extLst>
          </p:cNvPr>
          <p:cNvSpPr txBox="1"/>
          <p:nvPr/>
        </p:nvSpPr>
        <p:spPr>
          <a:xfrm rot="21340956">
            <a:off x="6493454" y="2959689"/>
            <a:ext cx="1531022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preequilibrium</a:t>
            </a:r>
            <a:endParaRPr lang="ja-JP" altLang="en-US" sz="1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9677B-0B7A-777D-A30C-4804AFA6B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4" y="1237218"/>
            <a:ext cx="5830745" cy="4373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5">
                <a:extLst>
                  <a:ext uri="{FF2B5EF4-FFF2-40B4-BE49-F238E27FC236}">
                    <a16:creationId xmlns:a16="http://schemas.microsoft.com/office/drawing/2014/main" id="{7F92B7DA-747D-6B90-B289-18F6A9242095}"/>
                  </a:ext>
                </a:extLst>
              </p:cNvPr>
              <p:cNvSpPr txBox="1"/>
              <p:nvPr/>
            </p:nvSpPr>
            <p:spPr>
              <a:xfrm>
                <a:off x="819927" y="879798"/>
                <a:ext cx="4776989" cy="55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2800" b="0" i="1" baseline="30000" smtClean="0">
                          <a:latin typeface="Cambria Math" panose="02040503050406030204" pitchFamily="18" charset="0"/>
                        </a:rPr>
                        <m:t>181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Ta</m:t>
                      </m:r>
                      <m:d>
                        <m:dPr>
                          <m:ctrlP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𝑥𝑛</m:t>
                          </m:r>
                        </m:e>
                      </m:d>
                      <m:r>
                        <a:rPr lang="en-US" altLang="ja-JP" sz="2800" b="0" i="1" smtClean="0">
                          <a:latin typeface="Cambria Math" panose="02040503050406030204" pitchFamily="18" charset="0"/>
                        </a:rPr>
                        <m:t>@</m:t>
                      </m:r>
                      <m:sSub>
                        <m:sSubPr>
                          <m:ctrlP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ja-JP" sz="2800" b="0" i="1" smtClean="0">
                          <a:latin typeface="Cambria Math" panose="02040503050406030204" pitchFamily="18" charset="0"/>
                        </a:rPr>
                        <m:t>=28.</m:t>
                      </m:r>
                      <m: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altLang="ja-JP" sz="28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4" name="テキスト ボックス 5">
                <a:extLst>
                  <a:ext uri="{FF2B5EF4-FFF2-40B4-BE49-F238E27FC236}">
                    <a16:creationId xmlns:a16="http://schemas.microsoft.com/office/drawing/2014/main" id="{7F92B7DA-747D-6B90-B289-18F6A9242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27" y="879798"/>
                <a:ext cx="4776989" cy="5575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4A91C4-1849-D3DE-24AC-D5BD740BEF18}"/>
              </a:ext>
            </a:extLst>
          </p:cNvPr>
          <p:cNvSpPr txBox="1"/>
          <p:nvPr/>
        </p:nvSpPr>
        <p:spPr>
          <a:xfrm>
            <a:off x="3853667" y="923755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Meiryo" panose="020B0604030504040204" pitchFamily="34" charset="-128"/>
                <a:ea typeface="Meiryo" panose="020B0604030504040204" pitchFamily="34" charset="-128"/>
              </a:rPr>
              <a:t>10 MeV</a:t>
            </a:r>
            <a:endParaRPr lang="en-JP" sz="28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1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8395E-DBA2-A108-E5C3-455673BB6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423037-FBD9-377A-1C95-C63EFC1F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EFE7093A-5598-42CD-3C5B-0B928D79E685}"/>
              </a:ext>
            </a:extLst>
          </p:cNvPr>
          <p:cNvSpPr/>
          <p:nvPr/>
        </p:nvSpPr>
        <p:spPr>
          <a:xfrm>
            <a:off x="8452697" y="2472639"/>
            <a:ext cx="936000" cy="146433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-80000" r="50000" b="180000"/>
            </a:path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F68798D0-8D0E-4F15-D837-FDBDA21F2460}"/>
              </a:ext>
            </a:extLst>
          </p:cNvPr>
          <p:cNvGrpSpPr/>
          <p:nvPr/>
        </p:nvGrpSpPr>
        <p:grpSpPr>
          <a:xfrm>
            <a:off x="740564" y="1730496"/>
            <a:ext cx="1704369" cy="2202852"/>
            <a:chOff x="755662" y="340253"/>
            <a:chExt cx="1704369" cy="2202852"/>
          </a:xfrm>
        </p:grpSpPr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09760BBF-25F7-A0F2-ED55-954F45412612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E96EBE34-A641-A601-9530-D852ABACEDE4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A40124D9-AFFD-7283-0C04-6EBE10F83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D1D03AB-489D-1222-4577-285706229EF4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A91A0988-128C-F706-75C8-81AF19E79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7181D6E8-9A1D-0EEE-61D3-938ED64A7AC3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CA9C2C47-A67F-39B3-41B4-6890FE8C499D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20EBAFB4-4520-48FD-8044-DE520B96DBC4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952426C0-1514-719A-380D-064D0F6243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98A5BB23-9C5F-9A4E-62A3-FAA79D4CF452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C78F39AC-CA2D-FD54-DD97-A8D887556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楕円 116">
              <a:extLst>
                <a:ext uri="{FF2B5EF4-FFF2-40B4-BE49-F238E27FC236}">
                  <a16:creationId xmlns:a16="http://schemas.microsoft.com/office/drawing/2014/main" id="{EE091374-2250-CC05-2BBA-9B5C8AA2B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F166D36A-C30B-B76C-2DFC-7A41C05C0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楕円 118">
              <a:extLst>
                <a:ext uri="{FF2B5EF4-FFF2-40B4-BE49-F238E27FC236}">
                  <a16:creationId xmlns:a16="http://schemas.microsoft.com/office/drawing/2014/main" id="{007344FE-C3CD-469D-02B3-628E466A3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楕円 119">
              <a:extLst>
                <a:ext uri="{FF2B5EF4-FFF2-40B4-BE49-F238E27FC236}">
                  <a16:creationId xmlns:a16="http://schemas.microsoft.com/office/drawing/2014/main" id="{71AF239E-8295-AE75-2DD7-34B399CA94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957CE20F-4A88-57A7-CE7C-4FFB9520C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324CEC98-0F69-5D07-83CF-2FDB11D24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72A76C8C-BEF2-ECFE-F7D4-72F20F93B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1A1FC79F-1CC1-FA6B-2C34-C48125941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5EE06654-9DAA-4CA6-1D4C-3D4B4452FE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62040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57B41C5D-BB8B-D51E-5DFD-056BE1FA5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62214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A7B4E349-99FF-696F-9C63-816AFCF89A37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59125AAB-DE47-23C8-03E3-9BEE0C556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3000" y="34025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AD209063-2385-B0F0-E3AA-9CF9748BD49F}"/>
              </a:ext>
            </a:extLst>
          </p:cNvPr>
          <p:cNvSpPr txBox="1"/>
          <p:nvPr/>
        </p:nvSpPr>
        <p:spPr>
          <a:xfrm>
            <a:off x="7774320" y="4049002"/>
            <a:ext cx="2292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Thermally equilibrium</a:t>
            </a:r>
          </a:p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(Compound state)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0BD34740-3C18-678F-DF77-0D1E14661512}"/>
              </a:ext>
            </a:extLst>
          </p:cNvPr>
          <p:cNvSpPr>
            <a:spLocks noChangeAspect="1"/>
          </p:cNvSpPr>
          <p:nvPr/>
        </p:nvSpPr>
        <p:spPr>
          <a:xfrm>
            <a:off x="1698433" y="3006145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9322D869-DE88-6B68-27CF-0A8464B635B6}"/>
              </a:ext>
            </a:extLst>
          </p:cNvPr>
          <p:cNvCxnSpPr>
            <a:cxnSpLocks/>
          </p:cNvCxnSpPr>
          <p:nvPr/>
        </p:nvCxnSpPr>
        <p:spPr>
          <a:xfrm>
            <a:off x="8433319" y="2518346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5C423336-D1F8-A043-E1AC-475F50FB6352}"/>
              </a:ext>
            </a:extLst>
          </p:cNvPr>
          <p:cNvCxnSpPr/>
          <p:nvPr/>
        </p:nvCxnSpPr>
        <p:spPr>
          <a:xfrm>
            <a:off x="8085768" y="2462561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9FC73283-03CB-315F-DB80-C148FD7D4072}"/>
              </a:ext>
            </a:extLst>
          </p:cNvPr>
          <p:cNvCxnSpPr>
            <a:cxnSpLocks/>
          </p:cNvCxnSpPr>
          <p:nvPr/>
        </p:nvCxnSpPr>
        <p:spPr>
          <a:xfrm flipV="1">
            <a:off x="8447220" y="2450035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527DD3BC-C79C-B17B-9181-C7166327714D}"/>
              </a:ext>
            </a:extLst>
          </p:cNvPr>
          <p:cNvCxnSpPr/>
          <p:nvPr/>
        </p:nvCxnSpPr>
        <p:spPr>
          <a:xfrm>
            <a:off x="8433931" y="3938527"/>
            <a:ext cx="97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64120D77-2D96-A172-0261-618CE5C7362A}"/>
              </a:ext>
            </a:extLst>
          </p:cNvPr>
          <p:cNvCxnSpPr>
            <a:cxnSpLocks/>
          </p:cNvCxnSpPr>
          <p:nvPr/>
        </p:nvCxnSpPr>
        <p:spPr>
          <a:xfrm flipV="1">
            <a:off x="9389955" y="2450035"/>
            <a:ext cx="0" cy="1501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43990A3C-EE80-0E86-1D5B-E3D185298BE4}"/>
              </a:ext>
            </a:extLst>
          </p:cNvPr>
          <p:cNvCxnSpPr/>
          <p:nvPr/>
        </p:nvCxnSpPr>
        <p:spPr>
          <a:xfrm>
            <a:off x="9388577" y="2462561"/>
            <a:ext cx="3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BBD8B95E-74F7-7956-C13A-E84FFEA5F5A5}"/>
              </a:ext>
            </a:extLst>
          </p:cNvPr>
          <p:cNvCxnSpPr>
            <a:cxnSpLocks/>
          </p:cNvCxnSpPr>
          <p:nvPr/>
        </p:nvCxnSpPr>
        <p:spPr>
          <a:xfrm>
            <a:off x="8431268" y="3702103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D641F6CC-5F71-E854-6EE5-054E80690389}"/>
              </a:ext>
            </a:extLst>
          </p:cNvPr>
          <p:cNvCxnSpPr>
            <a:cxnSpLocks/>
          </p:cNvCxnSpPr>
          <p:nvPr/>
        </p:nvCxnSpPr>
        <p:spPr>
          <a:xfrm>
            <a:off x="8433319" y="3366006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8FB236E6-463C-8BEB-0522-AC39B4E0FE38}"/>
              </a:ext>
            </a:extLst>
          </p:cNvPr>
          <p:cNvCxnSpPr>
            <a:cxnSpLocks/>
          </p:cNvCxnSpPr>
          <p:nvPr/>
        </p:nvCxnSpPr>
        <p:spPr>
          <a:xfrm>
            <a:off x="8428217" y="3088838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6360F22E-6661-D5BA-5217-0A3C19B27F74}"/>
              </a:ext>
            </a:extLst>
          </p:cNvPr>
          <p:cNvCxnSpPr>
            <a:cxnSpLocks/>
          </p:cNvCxnSpPr>
          <p:nvPr/>
        </p:nvCxnSpPr>
        <p:spPr>
          <a:xfrm>
            <a:off x="8426409" y="2850844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6330200B-B159-2712-A9C4-6362F0E4C8CE}"/>
              </a:ext>
            </a:extLst>
          </p:cNvPr>
          <p:cNvCxnSpPr>
            <a:cxnSpLocks/>
          </p:cNvCxnSpPr>
          <p:nvPr/>
        </p:nvCxnSpPr>
        <p:spPr>
          <a:xfrm>
            <a:off x="8435345" y="2689467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DF024D-4A2F-C17B-D96C-D80DC25FDF2E}"/>
              </a:ext>
            </a:extLst>
          </p:cNvPr>
          <p:cNvGrpSpPr/>
          <p:nvPr/>
        </p:nvGrpSpPr>
        <p:grpSpPr>
          <a:xfrm>
            <a:off x="9738098" y="2152002"/>
            <a:ext cx="2104819" cy="2598905"/>
            <a:chOff x="8020267" y="4023985"/>
            <a:chExt cx="2104819" cy="2598905"/>
          </a:xfrm>
        </p:grpSpPr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85F62863-D835-38F0-A6B1-CFCFFFFF130F}"/>
                </a:ext>
              </a:extLst>
            </p:cNvPr>
            <p:cNvSpPr>
              <a:spLocks noChangeAspect="1"/>
            </p:cNvSpPr>
            <p:nvPr/>
          </p:nvSpPr>
          <p:spPr>
            <a:xfrm rot="4899309">
              <a:off x="9046632" y="414389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矢印コネクタ 134">
              <a:extLst>
                <a:ext uri="{FF2B5EF4-FFF2-40B4-BE49-F238E27FC236}">
                  <a16:creationId xmlns:a16="http://schemas.microsoft.com/office/drawing/2014/main" id="{CCC6E00A-03E6-31BC-9E7D-6705C8F80E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1206" y="4023985"/>
              <a:ext cx="963880" cy="178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矢印: 右 137">
              <a:extLst>
                <a:ext uri="{FF2B5EF4-FFF2-40B4-BE49-F238E27FC236}">
                  <a16:creationId xmlns:a16="http://schemas.microsoft.com/office/drawing/2014/main" id="{A1EE6610-D38C-F2BC-238A-CEE2C56DD0DE}"/>
                </a:ext>
              </a:extLst>
            </p:cNvPr>
            <p:cNvSpPr/>
            <p:nvPr/>
          </p:nvSpPr>
          <p:spPr>
            <a:xfrm>
              <a:off x="8020267" y="4800373"/>
              <a:ext cx="613308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DA5F5683-4CBC-88CF-4A92-DB4CF78B066C}"/>
                </a:ext>
              </a:extLst>
            </p:cNvPr>
            <p:cNvSpPr txBox="1"/>
            <p:nvPr/>
          </p:nvSpPr>
          <p:spPr>
            <a:xfrm>
              <a:off x="8608893" y="5915004"/>
              <a:ext cx="14679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Particle Emission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188" name="グループ化 187">
              <a:extLst>
                <a:ext uri="{FF2B5EF4-FFF2-40B4-BE49-F238E27FC236}">
                  <a16:creationId xmlns:a16="http://schemas.microsoft.com/office/drawing/2014/main" id="{433C149F-E1B3-E396-9B92-67C4D01C33F4}"/>
                </a:ext>
              </a:extLst>
            </p:cNvPr>
            <p:cNvGrpSpPr/>
            <p:nvPr/>
          </p:nvGrpSpPr>
          <p:grpSpPr>
            <a:xfrm>
              <a:off x="8420717" y="4331407"/>
              <a:ext cx="1704369" cy="1501036"/>
              <a:chOff x="755662" y="1042069"/>
              <a:chExt cx="1704369" cy="1501036"/>
            </a:xfrm>
          </p:grpSpPr>
          <p:cxnSp>
            <p:nvCxnSpPr>
              <p:cNvPr id="189" name="直線コネクタ 188">
                <a:extLst>
                  <a:ext uri="{FF2B5EF4-FFF2-40B4-BE49-F238E27FC236}">
                    <a16:creationId xmlns:a16="http://schemas.microsoft.com/office/drawing/2014/main" id="{4C9A6C09-3DFC-B452-6E8C-FDCDD6F87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>
                <a:extLst>
                  <a:ext uri="{FF2B5EF4-FFF2-40B4-BE49-F238E27FC236}">
                    <a16:creationId xmlns:a16="http://schemas.microsoft.com/office/drawing/2014/main" id="{2C3E858B-36A3-2AB5-7582-CD5C90CA2D15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線コネクタ 190">
                <a:extLst>
                  <a:ext uri="{FF2B5EF4-FFF2-40B4-BE49-F238E27FC236}">
                    <a16:creationId xmlns:a16="http://schemas.microsoft.com/office/drawing/2014/main" id="{57E0C181-2BB3-3941-BCBB-0933EA21AD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線コネクタ 191">
                <a:extLst>
                  <a:ext uri="{FF2B5EF4-FFF2-40B4-BE49-F238E27FC236}">
                    <a16:creationId xmlns:a16="http://schemas.microsoft.com/office/drawing/2014/main" id="{D81115B6-BDEA-5CDA-6508-CFFC4D9F8DE0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線コネクタ 192">
                <a:extLst>
                  <a:ext uri="{FF2B5EF4-FFF2-40B4-BE49-F238E27FC236}">
                    <a16:creationId xmlns:a16="http://schemas.microsoft.com/office/drawing/2014/main" id="{601F5D58-3501-5A78-D4D5-365BB17F9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コネクタ 193">
                <a:extLst>
                  <a:ext uri="{FF2B5EF4-FFF2-40B4-BE49-F238E27FC236}">
                    <a16:creationId xmlns:a16="http://schemas.microsoft.com/office/drawing/2014/main" id="{4B392A9D-F2E6-E114-F1D8-15355437B48E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線コネクタ 194">
                <a:extLst>
                  <a:ext uri="{FF2B5EF4-FFF2-40B4-BE49-F238E27FC236}">
                    <a16:creationId xmlns:a16="http://schemas.microsoft.com/office/drawing/2014/main" id="{EA2BDFE8-CE9D-D7ED-D199-22597349D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>
                <a:extLst>
                  <a:ext uri="{FF2B5EF4-FFF2-40B4-BE49-F238E27FC236}">
                    <a16:creationId xmlns:a16="http://schemas.microsoft.com/office/drawing/2014/main" id="{5AB01EB9-FF38-E9E5-B579-6A19C35A5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コネクタ 196">
                <a:extLst>
                  <a:ext uri="{FF2B5EF4-FFF2-40B4-BE49-F238E27FC236}">
                    <a16:creationId xmlns:a16="http://schemas.microsoft.com/office/drawing/2014/main" id="{23CF4C15-B9BC-5C23-576B-74EA383BE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コネクタ 197">
                <a:extLst>
                  <a:ext uri="{FF2B5EF4-FFF2-40B4-BE49-F238E27FC236}">
                    <a16:creationId xmlns:a16="http://schemas.microsoft.com/office/drawing/2014/main" id="{BBB3FD88-BAC0-D0DF-D126-F9670B4F0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楕円 198">
                <a:extLst>
                  <a:ext uri="{FF2B5EF4-FFF2-40B4-BE49-F238E27FC236}">
                    <a16:creationId xmlns:a16="http://schemas.microsoft.com/office/drawing/2014/main" id="{71EF8A16-81CB-6F95-120B-9E637AD6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0" name="楕円 199">
                <a:extLst>
                  <a:ext uri="{FF2B5EF4-FFF2-40B4-BE49-F238E27FC236}">
                    <a16:creationId xmlns:a16="http://schemas.microsoft.com/office/drawing/2014/main" id="{395DD04B-AA3D-9F71-9242-6F5ED0C737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1" name="楕円 200">
                <a:extLst>
                  <a:ext uri="{FF2B5EF4-FFF2-40B4-BE49-F238E27FC236}">
                    <a16:creationId xmlns:a16="http://schemas.microsoft.com/office/drawing/2014/main" id="{00BF02CB-6F42-7FD0-FD88-D30E71F053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2" name="楕円 201">
                <a:extLst>
                  <a:ext uri="{FF2B5EF4-FFF2-40B4-BE49-F238E27FC236}">
                    <a16:creationId xmlns:a16="http://schemas.microsoft.com/office/drawing/2014/main" id="{80CEF98B-E7A8-2BBC-E8D0-F3499005EA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3" name="楕円 202">
                <a:extLst>
                  <a:ext uri="{FF2B5EF4-FFF2-40B4-BE49-F238E27FC236}">
                    <a16:creationId xmlns:a16="http://schemas.microsoft.com/office/drawing/2014/main" id="{71EAD182-03BA-B86E-F55B-5C3B3CB0F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4" name="楕円 203">
                <a:extLst>
                  <a:ext uri="{FF2B5EF4-FFF2-40B4-BE49-F238E27FC236}">
                    <a16:creationId xmlns:a16="http://schemas.microsoft.com/office/drawing/2014/main" id="{C5D6B245-570C-C830-D0C3-A86228F523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5" name="楕円 204">
                <a:extLst>
                  <a:ext uri="{FF2B5EF4-FFF2-40B4-BE49-F238E27FC236}">
                    <a16:creationId xmlns:a16="http://schemas.microsoft.com/office/drawing/2014/main" id="{9074F2F2-0134-5C81-29E5-8B95A4A433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6" name="楕円 205">
                <a:extLst>
                  <a:ext uri="{FF2B5EF4-FFF2-40B4-BE49-F238E27FC236}">
                    <a16:creationId xmlns:a16="http://schemas.microsoft.com/office/drawing/2014/main" id="{307079F1-386C-BC64-A41E-52FB6DBF77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7" name="楕円 206">
                <a:extLst>
                  <a:ext uri="{FF2B5EF4-FFF2-40B4-BE49-F238E27FC236}">
                    <a16:creationId xmlns:a16="http://schemas.microsoft.com/office/drawing/2014/main" id="{6B11FE6F-2066-2C1B-E853-E4B9027FE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620409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8" name="楕円 207">
                <a:extLst>
                  <a:ext uri="{FF2B5EF4-FFF2-40B4-BE49-F238E27FC236}">
                    <a16:creationId xmlns:a16="http://schemas.microsoft.com/office/drawing/2014/main" id="{AAB46485-7B45-16E9-E862-965DD3518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9" name="楕円 208">
                <a:extLst>
                  <a:ext uri="{FF2B5EF4-FFF2-40B4-BE49-F238E27FC236}">
                    <a16:creationId xmlns:a16="http://schemas.microsoft.com/office/drawing/2014/main" id="{9FFABA6B-B707-690B-1F22-020A1F2F99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620409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0" name="楕円 209">
                <a:extLst>
                  <a:ext uri="{FF2B5EF4-FFF2-40B4-BE49-F238E27FC236}">
                    <a16:creationId xmlns:a16="http://schemas.microsoft.com/office/drawing/2014/main" id="{77A65969-4415-5F20-4E63-9D55EEC3A0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622144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1" name="直線コネクタ 210">
                <a:extLst>
                  <a:ext uri="{FF2B5EF4-FFF2-40B4-BE49-F238E27FC236}">
                    <a16:creationId xmlns:a16="http://schemas.microsoft.com/office/drawing/2014/main" id="{B0021E6C-6A05-12AF-5CA4-D9ECAB4F7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楕円 211">
                <a:extLst>
                  <a:ext uri="{FF2B5EF4-FFF2-40B4-BE49-F238E27FC236}">
                    <a16:creationId xmlns:a16="http://schemas.microsoft.com/office/drawing/2014/main" id="{36ABAEAD-B5B4-3D57-E596-C35CDD39E9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2704" y="1384517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3" name="楕円 212">
                <a:extLst>
                  <a:ext uri="{FF2B5EF4-FFF2-40B4-BE49-F238E27FC236}">
                    <a16:creationId xmlns:a16="http://schemas.microsoft.com/office/drawing/2014/main" id="{B72C1514-8886-9C94-E06A-D31908A021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3235" y="13945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4" name="楕円 213">
              <a:extLst>
                <a:ext uri="{FF2B5EF4-FFF2-40B4-BE49-F238E27FC236}">
                  <a16:creationId xmlns:a16="http://schemas.microsoft.com/office/drawing/2014/main" id="{D8952CF1-A51C-F015-CE2B-8F9D122E42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9848" y="468439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8" name="グループ化 217">
            <a:extLst>
              <a:ext uri="{FF2B5EF4-FFF2-40B4-BE49-F238E27FC236}">
                <a16:creationId xmlns:a16="http://schemas.microsoft.com/office/drawing/2014/main" id="{9AFEAE4E-FB5C-55F5-13B2-079BA700C614}"/>
              </a:ext>
            </a:extLst>
          </p:cNvPr>
          <p:cNvGrpSpPr/>
          <p:nvPr/>
        </p:nvGrpSpPr>
        <p:grpSpPr>
          <a:xfrm>
            <a:off x="3890597" y="2438471"/>
            <a:ext cx="1704369" cy="1501036"/>
            <a:chOff x="755662" y="1042069"/>
            <a:chExt cx="1704369" cy="150103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D62DBFFA-9C3E-40F7-2ED9-EEE3C2FFC1AC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93" y="111038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0E52301C-C3F9-786B-A4CD-988666DC9E87}"/>
                </a:ext>
              </a:extLst>
            </p:cNvPr>
            <p:cNvCxnSpPr/>
            <p:nvPr/>
          </p:nvCxnSpPr>
          <p:spPr>
            <a:xfrm>
              <a:off x="755662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7D9A4A0F-DE1A-50B5-A301-1EF9B9C654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01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>
              <a:extLst>
                <a:ext uri="{FF2B5EF4-FFF2-40B4-BE49-F238E27FC236}">
                  <a16:creationId xmlns:a16="http://schemas.microsoft.com/office/drawing/2014/main" id="{1A4EC0BF-D937-A461-850F-1E56E79737DE}"/>
                </a:ext>
              </a:extLst>
            </p:cNvPr>
            <p:cNvCxnSpPr/>
            <p:nvPr/>
          </p:nvCxnSpPr>
          <p:spPr>
            <a:xfrm>
              <a:off x="1128031" y="254310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>
              <a:extLst>
                <a:ext uri="{FF2B5EF4-FFF2-40B4-BE49-F238E27FC236}">
                  <a16:creationId xmlns:a16="http://schemas.microsoft.com/office/drawing/2014/main" id="{036FC2DC-C75E-05B8-87ED-9E05BEF6D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1409" y="1042069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>
              <a:extLst>
                <a:ext uri="{FF2B5EF4-FFF2-40B4-BE49-F238E27FC236}">
                  <a16:creationId xmlns:a16="http://schemas.microsoft.com/office/drawing/2014/main" id="{C1113259-D253-8E31-81BB-06AF56289AE3}"/>
                </a:ext>
              </a:extLst>
            </p:cNvPr>
            <p:cNvCxnSpPr/>
            <p:nvPr/>
          </p:nvCxnSpPr>
          <p:spPr>
            <a:xfrm>
              <a:off x="2100031" y="1054595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コネクタ 224">
              <a:extLst>
                <a:ext uri="{FF2B5EF4-FFF2-40B4-BE49-F238E27FC236}">
                  <a16:creationId xmlns:a16="http://schemas.microsoft.com/office/drawing/2014/main" id="{97B50B02-CCAE-FCA1-3829-25E48F729519}"/>
                </a:ext>
              </a:extLst>
            </p:cNvPr>
            <p:cNvCxnSpPr>
              <a:cxnSpLocks/>
            </p:cNvCxnSpPr>
            <p:nvPr/>
          </p:nvCxnSpPr>
          <p:spPr>
            <a:xfrm>
              <a:off x="1113493" y="2306681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>
              <a:extLst>
                <a:ext uri="{FF2B5EF4-FFF2-40B4-BE49-F238E27FC236}">
                  <a16:creationId xmlns:a16="http://schemas.microsoft.com/office/drawing/2014/main" id="{49730EDA-B7E9-FCA9-926A-270AB38B3941}"/>
                </a:ext>
              </a:extLst>
            </p:cNvPr>
            <p:cNvCxnSpPr>
              <a:cxnSpLocks/>
            </p:cNvCxnSpPr>
            <p:nvPr/>
          </p:nvCxnSpPr>
          <p:spPr>
            <a:xfrm>
              <a:off x="1112118" y="195804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>
              <a:extLst>
                <a:ext uri="{FF2B5EF4-FFF2-40B4-BE49-F238E27FC236}">
                  <a16:creationId xmlns:a16="http://schemas.microsoft.com/office/drawing/2014/main" id="{3F53D6B4-1955-10DD-FDA3-3E78A687E7C6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91" y="168087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>
              <a:extLst>
                <a:ext uri="{FF2B5EF4-FFF2-40B4-BE49-F238E27FC236}">
                  <a16:creationId xmlns:a16="http://schemas.microsoft.com/office/drawing/2014/main" id="{B4A54E7F-90B9-50F8-EA72-BB90712C1864}"/>
                </a:ext>
              </a:extLst>
            </p:cNvPr>
            <p:cNvCxnSpPr>
              <a:cxnSpLocks/>
            </p:cNvCxnSpPr>
            <p:nvPr/>
          </p:nvCxnSpPr>
          <p:spPr>
            <a:xfrm>
              <a:off x="1117083" y="144287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AF5149A1-81C8-896E-1EF5-AA11DB9A4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8346" y="223235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0" name="楕円 229">
              <a:extLst>
                <a:ext uri="{FF2B5EF4-FFF2-40B4-BE49-F238E27FC236}">
                  <a16:creationId xmlns:a16="http://schemas.microsoft.com/office/drawing/2014/main" id="{59F1F616-2DF5-09DC-5385-8873140D9B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1077" y="223520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817E8745-803B-CC75-35CC-BE940BC47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5035" y="223235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3E362028-D25E-5AA3-5437-CC2770F2F7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3642" y="22340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3" name="楕円 232">
              <a:extLst>
                <a:ext uri="{FF2B5EF4-FFF2-40B4-BE49-F238E27FC236}">
                  <a16:creationId xmlns:a16="http://schemas.microsoft.com/office/drawing/2014/main" id="{9AA24545-6461-CB6A-E473-43545B59FE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2960" y="189623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38496221-3D66-9C3D-DDAF-F7DA23614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89909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9663FA45-D6A9-9F27-AAD6-FEFD71C8AB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9649" y="189623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6" name="楕円 235">
              <a:extLst>
                <a:ext uri="{FF2B5EF4-FFF2-40B4-BE49-F238E27FC236}">
                  <a16:creationId xmlns:a16="http://schemas.microsoft.com/office/drawing/2014/main" id="{DB2D208D-82D4-824F-D079-37F890F7B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8256" y="189797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18926D51-ACD6-1952-848E-762CAE20F8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5691" y="162326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40" name="直線コネクタ 239">
              <a:extLst>
                <a:ext uri="{FF2B5EF4-FFF2-40B4-BE49-F238E27FC236}">
                  <a16:creationId xmlns:a16="http://schemas.microsoft.com/office/drawing/2014/main" id="{C6CF8C13-D12C-2B17-F70D-B9CC21EF4669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19" y="1281501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楕円 240">
              <a:extLst>
                <a:ext uri="{FF2B5EF4-FFF2-40B4-BE49-F238E27FC236}">
                  <a16:creationId xmlns:a16="http://schemas.microsoft.com/office/drawing/2014/main" id="{3514C84F-81A2-FAF7-1A02-6F64164BF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088" y="121567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43" name="楕円 242">
            <a:extLst>
              <a:ext uri="{FF2B5EF4-FFF2-40B4-BE49-F238E27FC236}">
                <a16:creationId xmlns:a16="http://schemas.microsoft.com/office/drawing/2014/main" id="{B1EB0854-55CC-2F78-CC0D-9D7767BD0C59}"/>
              </a:ext>
            </a:extLst>
          </p:cNvPr>
          <p:cNvSpPr>
            <a:spLocks noChangeAspect="1"/>
          </p:cNvSpPr>
          <p:nvPr/>
        </p:nvSpPr>
        <p:spPr>
          <a:xfrm>
            <a:off x="4588977" y="3008746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5" name="楕円 244">
            <a:extLst>
              <a:ext uri="{FF2B5EF4-FFF2-40B4-BE49-F238E27FC236}">
                <a16:creationId xmlns:a16="http://schemas.microsoft.com/office/drawing/2014/main" id="{B802264B-189E-95FF-3471-FECA17BB1500}"/>
              </a:ext>
            </a:extLst>
          </p:cNvPr>
          <p:cNvSpPr>
            <a:spLocks noChangeAspect="1"/>
          </p:cNvSpPr>
          <p:nvPr/>
        </p:nvSpPr>
        <p:spPr>
          <a:xfrm>
            <a:off x="4827895" y="3006173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3" name="楕円 272">
            <a:extLst>
              <a:ext uri="{FF2B5EF4-FFF2-40B4-BE49-F238E27FC236}">
                <a16:creationId xmlns:a16="http://schemas.microsoft.com/office/drawing/2014/main" id="{63943990-5937-912A-A52C-4D94B38CCC1A}"/>
              </a:ext>
            </a:extLst>
          </p:cNvPr>
          <p:cNvSpPr>
            <a:spLocks noChangeAspect="1"/>
          </p:cNvSpPr>
          <p:nvPr/>
        </p:nvSpPr>
        <p:spPr>
          <a:xfrm>
            <a:off x="5017469" y="2278935"/>
            <a:ext cx="132942" cy="132942"/>
          </a:xfrm>
          <a:prstGeom prst="ellips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4" name="楕円 273">
            <a:extLst>
              <a:ext uri="{FF2B5EF4-FFF2-40B4-BE49-F238E27FC236}">
                <a16:creationId xmlns:a16="http://schemas.microsoft.com/office/drawing/2014/main" id="{F25BD1CD-BB2E-07C6-943B-892146FE407D}"/>
              </a:ext>
            </a:extLst>
          </p:cNvPr>
          <p:cNvSpPr>
            <a:spLocks noChangeAspect="1"/>
          </p:cNvSpPr>
          <p:nvPr/>
        </p:nvSpPr>
        <p:spPr>
          <a:xfrm>
            <a:off x="5027358" y="3006173"/>
            <a:ext cx="132942" cy="13294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85" name="直線矢印コネクタ 284">
            <a:extLst>
              <a:ext uri="{FF2B5EF4-FFF2-40B4-BE49-F238E27FC236}">
                <a16:creationId xmlns:a16="http://schemas.microsoft.com/office/drawing/2014/main" id="{7E0EF98D-0337-8099-4864-69CE7C61A517}"/>
              </a:ext>
            </a:extLst>
          </p:cNvPr>
          <p:cNvCxnSpPr>
            <a:cxnSpLocks/>
          </p:cNvCxnSpPr>
          <p:nvPr/>
        </p:nvCxnSpPr>
        <p:spPr>
          <a:xfrm flipV="1">
            <a:off x="5146704" y="2167257"/>
            <a:ext cx="741447" cy="143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0541977-5254-F14A-5322-6C0FF14B5072}"/>
              </a:ext>
            </a:extLst>
          </p:cNvPr>
          <p:cNvGrpSpPr/>
          <p:nvPr/>
        </p:nvGrpSpPr>
        <p:grpSpPr>
          <a:xfrm>
            <a:off x="6357714" y="2714266"/>
            <a:ext cx="899985" cy="360000"/>
            <a:chOff x="6712337" y="3322126"/>
            <a:chExt cx="899985" cy="484632"/>
          </a:xfrm>
        </p:grpSpPr>
        <p:sp>
          <p:nvSpPr>
            <p:cNvPr id="275" name="矢印: 右 274">
              <a:extLst>
                <a:ext uri="{FF2B5EF4-FFF2-40B4-BE49-F238E27FC236}">
                  <a16:creationId xmlns:a16="http://schemas.microsoft.com/office/drawing/2014/main" id="{8840E964-2CD8-D913-EC8D-00F02373D10F}"/>
                </a:ext>
              </a:extLst>
            </p:cNvPr>
            <p:cNvSpPr/>
            <p:nvPr/>
          </p:nvSpPr>
          <p:spPr>
            <a:xfrm>
              <a:off x="7221913" y="3322126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023248CE-2C20-57C3-F299-174F36F932EF}"/>
                </a:ext>
              </a:extLst>
            </p:cNvPr>
            <p:cNvSpPr/>
            <p:nvPr/>
          </p:nvSpPr>
          <p:spPr>
            <a:xfrm>
              <a:off x="6969240" y="3441857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正方形/長方形 278">
              <a:extLst>
                <a:ext uri="{FF2B5EF4-FFF2-40B4-BE49-F238E27FC236}">
                  <a16:creationId xmlns:a16="http://schemas.microsoft.com/office/drawing/2014/main" id="{B8765867-9B1E-1B30-D93C-774E5BDF7664}"/>
                </a:ext>
              </a:extLst>
            </p:cNvPr>
            <p:cNvSpPr/>
            <p:nvPr/>
          </p:nvSpPr>
          <p:spPr>
            <a:xfrm>
              <a:off x="7099442" y="3438858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365D1DE-55F7-2A91-7C45-C09968011404}"/>
                </a:ext>
              </a:extLst>
            </p:cNvPr>
            <p:cNvSpPr/>
            <p:nvPr/>
          </p:nvSpPr>
          <p:spPr>
            <a:xfrm>
              <a:off x="6836516" y="3437663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37C55F0-5871-77AB-9742-FBC726138292}"/>
                </a:ext>
              </a:extLst>
            </p:cNvPr>
            <p:cNvSpPr/>
            <p:nvPr/>
          </p:nvSpPr>
          <p:spPr>
            <a:xfrm>
              <a:off x="6712337" y="3434552"/>
              <a:ext cx="7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6E5E365-4D95-1F9E-C72B-86AEE01942F7}"/>
              </a:ext>
            </a:extLst>
          </p:cNvPr>
          <p:cNvCxnSpPr>
            <a:cxnSpLocks/>
            <a:stCxn id="144" idx="0"/>
            <a:endCxn id="131" idx="4"/>
          </p:cNvCxnSpPr>
          <p:nvPr/>
        </p:nvCxnSpPr>
        <p:spPr>
          <a:xfrm flipV="1">
            <a:off x="1764904" y="1863438"/>
            <a:ext cx="19469" cy="11427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566F28-C106-D603-7D18-F0632E708AB6}"/>
              </a:ext>
            </a:extLst>
          </p:cNvPr>
          <p:cNvSpPr txBox="1"/>
          <p:nvPr/>
        </p:nvSpPr>
        <p:spPr>
          <a:xfrm>
            <a:off x="1078332" y="3976539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1p1h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32524B4-B62D-0954-C337-7483C0B7D834}"/>
              </a:ext>
            </a:extLst>
          </p:cNvPr>
          <p:cNvSpPr txBox="1"/>
          <p:nvPr/>
        </p:nvSpPr>
        <p:spPr>
          <a:xfrm>
            <a:off x="4268975" y="3996820"/>
            <a:ext cx="1037178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2p2h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5AF064-BD4C-4616-5604-13F756B339A5}"/>
              </a:ext>
            </a:extLst>
          </p:cNvPr>
          <p:cNvSpPr txBox="1"/>
          <p:nvPr/>
        </p:nvSpPr>
        <p:spPr>
          <a:xfrm>
            <a:off x="6130516" y="3957606"/>
            <a:ext cx="1281510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err="1">
                <a:latin typeface="Yu Gothic UI" panose="020B0500000000000000" pitchFamily="50" charset="-128"/>
                <a:ea typeface="Yu Gothic UI" panose="020B0500000000000000" pitchFamily="50" charset="-128"/>
              </a:rPr>
              <a:t>mpmh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EB1B379D-7E12-595C-6FA6-8A55C255F251}"/>
              </a:ext>
            </a:extLst>
          </p:cNvPr>
          <p:cNvSpPr/>
          <p:nvPr/>
        </p:nvSpPr>
        <p:spPr>
          <a:xfrm rot="5400000">
            <a:off x="1431023" y="4533540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9E4505BA-5C20-D757-638A-73FDA23C87BA}"/>
              </a:ext>
            </a:extLst>
          </p:cNvPr>
          <p:cNvSpPr/>
          <p:nvPr/>
        </p:nvSpPr>
        <p:spPr>
          <a:xfrm rot="5400000">
            <a:off x="4608418" y="4539733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6DBD5854-347F-A9B2-965D-CB0B01B0EF95}"/>
              </a:ext>
            </a:extLst>
          </p:cNvPr>
          <p:cNvSpPr/>
          <p:nvPr/>
        </p:nvSpPr>
        <p:spPr>
          <a:xfrm rot="5400000">
            <a:off x="6646560" y="4512896"/>
            <a:ext cx="39040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CA010420-AB92-6627-4C40-C20426403D23}"/>
              </a:ext>
            </a:extLst>
          </p:cNvPr>
          <p:cNvSpPr/>
          <p:nvPr/>
        </p:nvSpPr>
        <p:spPr>
          <a:xfrm rot="10800000">
            <a:off x="2993583" y="3284522"/>
            <a:ext cx="396000" cy="28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D2D773-5C3D-862A-954D-8E1FC1571D5E}"/>
              </a:ext>
            </a:extLst>
          </p:cNvPr>
          <p:cNvSpPr txBox="1"/>
          <p:nvPr/>
        </p:nvSpPr>
        <p:spPr>
          <a:xfrm>
            <a:off x="2395070" y="3641667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backward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A431F4-1DDD-7925-88A3-B3F4DE780C2D}"/>
              </a:ext>
            </a:extLst>
          </p:cNvPr>
          <p:cNvSpPr txBox="1"/>
          <p:nvPr/>
        </p:nvSpPr>
        <p:spPr>
          <a:xfrm>
            <a:off x="5956512" y="2368239"/>
            <a:ext cx="1639093" cy="4001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forward</a:t>
            </a:r>
            <a:endParaRPr lang="ja-JP" altLang="en-US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1B46DF-D6A5-F5EC-A1EF-3FBC9A8597B8}"/>
              </a:ext>
            </a:extLst>
          </p:cNvPr>
          <p:cNvSpPr txBox="1"/>
          <p:nvPr/>
        </p:nvSpPr>
        <p:spPr>
          <a:xfrm>
            <a:off x="925933" y="5108219"/>
            <a:ext cx="636445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>
                <a:latin typeface="Yu Gothic UI" panose="020B0500000000000000" pitchFamily="50" charset="-128"/>
                <a:ea typeface="Yu Gothic UI" panose="020B0500000000000000" pitchFamily="50" charset="-128"/>
              </a:rPr>
              <a:t>Particle </a:t>
            </a:r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Emission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4" name="タイトル 1">
            <a:extLst>
              <a:ext uri="{FF2B5EF4-FFF2-40B4-BE49-F238E27FC236}">
                <a16:creationId xmlns:a16="http://schemas.microsoft.com/office/drawing/2014/main" id="{03BDC740-766D-9EC7-9398-A4DD76B2F433}"/>
              </a:ext>
            </a:extLst>
          </p:cNvPr>
          <p:cNvSpPr txBox="1">
            <a:spLocks/>
          </p:cNvSpPr>
          <p:nvPr/>
        </p:nvSpPr>
        <p:spPr>
          <a:xfrm>
            <a:off x="-31281" y="41885"/>
            <a:ext cx="12192000" cy="64826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400" b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Initiate </a:t>
            </a:r>
            <a:r>
              <a:rPr lang="en-US" altLang="ja-JP" sz="3400" b="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from </a:t>
            </a:r>
            <a:r>
              <a:rPr lang="en-US" altLang="ja-JP" sz="3400" b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2p2h States</a:t>
            </a:r>
            <a:endParaRPr lang="ja-JP" altLang="en-US" sz="3400" b="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FADEA6-3325-08D1-C71B-148BBD2DE959}"/>
              </a:ext>
            </a:extLst>
          </p:cNvPr>
          <p:cNvSpPr txBox="1"/>
          <p:nvPr/>
        </p:nvSpPr>
        <p:spPr>
          <a:xfrm>
            <a:off x="885637" y="5797349"/>
            <a:ext cx="94186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Go back to 1p1h? Go for 3p3h? Or Particle Emission?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1714EB-CABC-AC09-A15D-819E0A6C3479}"/>
              </a:ext>
            </a:extLst>
          </p:cNvPr>
          <p:cNvSpPr txBox="1"/>
          <p:nvPr/>
        </p:nvSpPr>
        <p:spPr>
          <a:xfrm>
            <a:off x="3478524" y="1493101"/>
            <a:ext cx="246108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ooper Black" panose="0208090404030B020404" pitchFamily="18" charset="0"/>
                <a:ea typeface="Yu Gothic UI" panose="020B0500000000000000" pitchFamily="50" charset="-128"/>
                <a:cs typeface="Aharoni" panose="020F0502020204030204" pitchFamily="2" charset="-79"/>
              </a:rPr>
              <a:t>Initial State</a:t>
            </a:r>
            <a:endParaRPr lang="ja-JP" altLang="en-US" sz="2400" dirty="0">
              <a:latin typeface="Cooper Black" panose="0208090404030B020404" pitchFamily="18" charset="0"/>
              <a:ea typeface="Yu Gothic UI" panose="020B0500000000000000" pitchFamily="50" charset="-128"/>
              <a:cs typeface="Aharoni" panose="020F050202020403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50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41F3-6162-0793-78B1-28852ABE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7055DF-6905-15B0-B2A8-EA284975C901}"/>
              </a:ext>
            </a:extLst>
          </p:cNvPr>
          <p:cNvSpPr txBox="1"/>
          <p:nvPr/>
        </p:nvSpPr>
        <p:spPr>
          <a:xfrm>
            <a:off x="3116333" y="256112"/>
            <a:ext cx="6619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Meson Exchange Current (MEC)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547E6B-CEC8-A8AD-7492-F60562F1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0492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46F6FA-4936-BB53-7EA6-2A53EEC2CF8F}"/>
              </a:ext>
            </a:extLst>
          </p:cNvPr>
          <p:cNvSpPr txBox="1"/>
          <p:nvPr/>
        </p:nvSpPr>
        <p:spPr>
          <a:xfrm>
            <a:off x="1340914" y="1778208"/>
            <a:ext cx="3791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altLang="ja-JP" sz="1200" b="0" i="0" u="none" strike="noStrike" baseline="0" dirty="0">
                <a:latin typeface="Times New Roman" panose="02020603050405020304" pitchFamily="18" charset="0"/>
              </a:rPr>
              <a:t>A. De Pace, et al.</a:t>
            </a:r>
            <a:r>
              <a:rPr lang="en-US" altLang="ja-JP" sz="1200" b="0" i="0" u="none" strike="noStrike" baseline="0" dirty="0">
                <a:latin typeface="Times New Roman" panose="02020603050405020304" pitchFamily="18" charset="0"/>
              </a:rPr>
              <a:t>, Nuclear Physics A 726 (2003) 303–326</a:t>
            </a:r>
            <a:endParaRPr lang="ja-JP" altLang="en-US" sz="900" dirty="0">
              <a:latin typeface="Abadi" panose="020B0604020104020204" pitchFamily="34" charset="0"/>
              <a:ea typeface="UD デジタル 教科書体 NK-B" panose="02020700000000000000" pitchFamily="18" charset="-128"/>
            </a:endParaRPr>
          </a:p>
        </p:txBody>
      </p: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45D433FA-5055-A022-C6D8-666138FAFEAD}"/>
              </a:ext>
            </a:extLst>
          </p:cNvPr>
          <p:cNvGrpSpPr/>
          <p:nvPr/>
        </p:nvGrpSpPr>
        <p:grpSpPr>
          <a:xfrm>
            <a:off x="6681393" y="2709662"/>
            <a:ext cx="1704369" cy="1818108"/>
            <a:chOff x="8072974" y="474192"/>
            <a:chExt cx="1704369" cy="1818108"/>
          </a:xfrm>
        </p:grpSpPr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8272D066-CB32-17F0-DFC7-069CD5621192}"/>
                </a:ext>
              </a:extLst>
            </p:cNvPr>
            <p:cNvCxnSpPr>
              <a:cxnSpLocks/>
            </p:cNvCxnSpPr>
            <p:nvPr/>
          </p:nvCxnSpPr>
          <p:spPr>
            <a:xfrm>
              <a:off x="8441305" y="85957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CE2ADC7C-6B59-091D-6D51-CC70CF208EE9}"/>
                </a:ext>
              </a:extLst>
            </p:cNvPr>
            <p:cNvCxnSpPr/>
            <p:nvPr/>
          </p:nvCxnSpPr>
          <p:spPr>
            <a:xfrm>
              <a:off x="8072974" y="803790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8538D9A2-0A11-E2C1-DF82-FB0D7B782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3331" y="79126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2532C6DF-6AB8-EC53-21C5-D21D2D19A393}"/>
                </a:ext>
              </a:extLst>
            </p:cNvPr>
            <p:cNvCxnSpPr/>
            <p:nvPr/>
          </p:nvCxnSpPr>
          <p:spPr>
            <a:xfrm>
              <a:off x="8445343" y="2292300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789ADA17-ADBC-D06E-FD0B-6D8A93330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721" y="79126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5DDCAA73-CBBA-9DEC-C3D3-1FEA7AF263E9}"/>
                </a:ext>
              </a:extLst>
            </p:cNvPr>
            <p:cNvCxnSpPr/>
            <p:nvPr/>
          </p:nvCxnSpPr>
          <p:spPr>
            <a:xfrm>
              <a:off x="9417343" y="803790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22CDF77D-E614-E4CC-C658-941663962C13}"/>
                </a:ext>
              </a:extLst>
            </p:cNvPr>
            <p:cNvCxnSpPr>
              <a:cxnSpLocks/>
            </p:cNvCxnSpPr>
            <p:nvPr/>
          </p:nvCxnSpPr>
          <p:spPr>
            <a:xfrm>
              <a:off x="8430805" y="2055876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C4C654AF-2E5B-1A3B-4EF9-695A632E8545}"/>
                </a:ext>
              </a:extLst>
            </p:cNvPr>
            <p:cNvCxnSpPr>
              <a:cxnSpLocks/>
            </p:cNvCxnSpPr>
            <p:nvPr/>
          </p:nvCxnSpPr>
          <p:spPr>
            <a:xfrm>
              <a:off x="8429430" y="170723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76228ABE-585B-151F-9B0B-C444C09A088B}"/>
                </a:ext>
              </a:extLst>
            </p:cNvPr>
            <p:cNvCxnSpPr>
              <a:cxnSpLocks/>
            </p:cNvCxnSpPr>
            <p:nvPr/>
          </p:nvCxnSpPr>
          <p:spPr>
            <a:xfrm>
              <a:off x="8436203" y="143006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141DD33-9278-907E-7F7D-C55FFE2BA836}"/>
                </a:ext>
              </a:extLst>
            </p:cNvPr>
            <p:cNvCxnSpPr>
              <a:cxnSpLocks/>
            </p:cNvCxnSpPr>
            <p:nvPr/>
          </p:nvCxnSpPr>
          <p:spPr>
            <a:xfrm>
              <a:off x="8434395" y="119207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楕円 90">
              <a:extLst>
                <a:ext uri="{FF2B5EF4-FFF2-40B4-BE49-F238E27FC236}">
                  <a16:creationId xmlns:a16="http://schemas.microsoft.com/office/drawing/2014/main" id="{C8F6C029-32C3-BC13-49C4-7006EADEAC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5658" y="198154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楕円 91">
              <a:extLst>
                <a:ext uri="{FF2B5EF4-FFF2-40B4-BE49-F238E27FC236}">
                  <a16:creationId xmlns:a16="http://schemas.microsoft.com/office/drawing/2014/main" id="{DB4149B2-FA29-AAD5-CDCA-07B226601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8389" y="198440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楕円 92">
              <a:extLst>
                <a:ext uri="{FF2B5EF4-FFF2-40B4-BE49-F238E27FC236}">
                  <a16:creationId xmlns:a16="http://schemas.microsoft.com/office/drawing/2014/main" id="{DE971BAE-AA08-BF24-FD7A-18E3A149E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2347" y="198154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45CDA20E-F3B4-0C84-A499-5D45BA59F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00954" y="198328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395D2578-EB88-8872-5882-582041E75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0272" y="164543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0F1831E7-65A3-CF73-E780-78801AE08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3003" y="164828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BEF5CEB-488E-F052-2769-74A41C4789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6961" y="164543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ACA905F8-2B18-F763-DABC-5E26588045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5568" y="164716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6F360354-D012-BE09-BA17-01AE638E9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3003" y="137246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4644B28F-CCAA-B640-A358-8E4E9597F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6961" y="136960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10C18CE1-36E2-303F-228A-E65084611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15568" y="1371339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6825975A-80AA-2561-6A02-A8ACEF41C773}"/>
                </a:ext>
              </a:extLst>
            </p:cNvPr>
            <p:cNvCxnSpPr>
              <a:cxnSpLocks/>
            </p:cNvCxnSpPr>
            <p:nvPr/>
          </p:nvCxnSpPr>
          <p:spPr>
            <a:xfrm>
              <a:off x="8443331" y="103069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楕円 102">
              <a:extLst>
                <a:ext uri="{FF2B5EF4-FFF2-40B4-BE49-F238E27FC236}">
                  <a16:creationId xmlns:a16="http://schemas.microsoft.com/office/drawing/2014/main" id="{6F8A77EE-238C-4328-E02A-24859393E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9963" y="47419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楕円 103">
              <a:extLst>
                <a:ext uri="{FF2B5EF4-FFF2-40B4-BE49-F238E27FC236}">
                  <a16:creationId xmlns:a16="http://schemas.microsoft.com/office/drawing/2014/main" id="{CB3D87F8-40F5-0AD7-C523-8D7E970B14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49097" y="56413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CDFEB967-9210-730D-DBA1-D03B1822B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04256" y="1371458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22045D7C-5F6B-ABBF-A680-ACE8DCC74F56}"/>
              </a:ext>
            </a:extLst>
          </p:cNvPr>
          <p:cNvGrpSpPr/>
          <p:nvPr/>
        </p:nvGrpSpPr>
        <p:grpSpPr>
          <a:xfrm>
            <a:off x="9372509" y="2706126"/>
            <a:ext cx="1704369" cy="1821644"/>
            <a:chOff x="10057941" y="470656"/>
            <a:chExt cx="1704369" cy="1821644"/>
          </a:xfrm>
        </p:grpSpPr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563D3515-686B-6658-F1F4-E9237769C01C}"/>
                </a:ext>
              </a:extLst>
            </p:cNvPr>
            <p:cNvCxnSpPr>
              <a:cxnSpLocks/>
            </p:cNvCxnSpPr>
            <p:nvPr/>
          </p:nvCxnSpPr>
          <p:spPr>
            <a:xfrm>
              <a:off x="10426272" y="85957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7A21FC16-6460-36BC-6AE9-8E4C1CC42B10}"/>
                </a:ext>
              </a:extLst>
            </p:cNvPr>
            <p:cNvCxnSpPr/>
            <p:nvPr/>
          </p:nvCxnSpPr>
          <p:spPr>
            <a:xfrm>
              <a:off x="10057941" y="803790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2894F38C-5489-4310-402C-54E92C1AF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28298" y="79126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DEEA97A2-2C76-4C12-6887-2DDF2200E361}"/>
                </a:ext>
              </a:extLst>
            </p:cNvPr>
            <p:cNvCxnSpPr/>
            <p:nvPr/>
          </p:nvCxnSpPr>
          <p:spPr>
            <a:xfrm>
              <a:off x="10430310" y="2292300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60AF832A-7010-1E3D-3356-9FF12527AC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8" y="79126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0E5064E0-7123-879B-424E-707D95B587E3}"/>
                </a:ext>
              </a:extLst>
            </p:cNvPr>
            <p:cNvCxnSpPr/>
            <p:nvPr/>
          </p:nvCxnSpPr>
          <p:spPr>
            <a:xfrm>
              <a:off x="11402310" y="803790"/>
              <a:ext cx="36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F08C5CDB-8356-A571-04FB-8B8518EA4F1E}"/>
                </a:ext>
              </a:extLst>
            </p:cNvPr>
            <p:cNvCxnSpPr>
              <a:cxnSpLocks/>
            </p:cNvCxnSpPr>
            <p:nvPr/>
          </p:nvCxnSpPr>
          <p:spPr>
            <a:xfrm>
              <a:off x="10415772" y="2055876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051097DD-7E1D-A714-BC51-862B3C9D2FDA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397" y="170723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5BEDAE6F-045E-B887-0ED6-7A1313C23FAF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170" y="143006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9E8E60C9-E8BA-100E-87E5-FFABCBF035A8}"/>
                </a:ext>
              </a:extLst>
            </p:cNvPr>
            <p:cNvCxnSpPr>
              <a:cxnSpLocks/>
            </p:cNvCxnSpPr>
            <p:nvPr/>
          </p:nvCxnSpPr>
          <p:spPr>
            <a:xfrm>
              <a:off x="10419362" y="119207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995FC150-BBD7-CB2D-7C79-26E1839812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0625" y="198154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楕円 116">
              <a:extLst>
                <a:ext uri="{FF2B5EF4-FFF2-40B4-BE49-F238E27FC236}">
                  <a16:creationId xmlns:a16="http://schemas.microsoft.com/office/drawing/2014/main" id="{3DA9C298-92AE-5DB3-DD65-D5AC2D692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23356" y="198440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32113A1E-590F-BAAC-7C91-0C9FA05287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27314" y="198154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楕円 118">
              <a:extLst>
                <a:ext uri="{FF2B5EF4-FFF2-40B4-BE49-F238E27FC236}">
                  <a16:creationId xmlns:a16="http://schemas.microsoft.com/office/drawing/2014/main" id="{AB3D7223-D7FA-455D-C244-5F1CB51E18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85921" y="198328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楕円 119">
              <a:extLst>
                <a:ext uri="{FF2B5EF4-FFF2-40B4-BE49-F238E27FC236}">
                  <a16:creationId xmlns:a16="http://schemas.microsoft.com/office/drawing/2014/main" id="{D944C0FF-173B-2D24-F3B6-375715EE9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95239" y="164543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8C987476-5D38-61C4-8717-D8462DB2A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7970" y="164828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913DD20E-2F7F-41EF-26A3-6DE5F351A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1928" y="164543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A5E4B9B5-CD73-5974-E930-DBA87A6DF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00535" y="164716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" name="楕円 123">
              <a:extLst>
                <a:ext uri="{FF2B5EF4-FFF2-40B4-BE49-F238E27FC236}">
                  <a16:creationId xmlns:a16="http://schemas.microsoft.com/office/drawing/2014/main" id="{32C650DB-CDCD-2819-8C61-04FEB505E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37970" y="137246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C3D18C11-4CA5-89F1-B0E0-5BF1CFDDD1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1928" y="470656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46CEEFDB-BDD9-7C78-67C9-E27C8F6A4C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1388" y="1371739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6F5577E7-359A-AE1A-102D-0777C8FD604F}"/>
                </a:ext>
              </a:extLst>
            </p:cNvPr>
            <p:cNvCxnSpPr>
              <a:cxnSpLocks/>
            </p:cNvCxnSpPr>
            <p:nvPr/>
          </p:nvCxnSpPr>
          <p:spPr>
            <a:xfrm>
              <a:off x="10428298" y="103069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楕円 127">
              <a:extLst>
                <a:ext uri="{FF2B5EF4-FFF2-40B4-BE49-F238E27FC236}">
                  <a16:creationId xmlns:a16="http://schemas.microsoft.com/office/drawing/2014/main" id="{9F6EA66A-A6CB-7C81-2D6A-283366C2C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74930" y="47419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楕円 128">
              <a:extLst>
                <a:ext uri="{FF2B5EF4-FFF2-40B4-BE49-F238E27FC236}">
                  <a16:creationId xmlns:a16="http://schemas.microsoft.com/office/drawing/2014/main" id="{54BD28B4-8EB1-CB1F-E724-51AC36935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02977" y="137007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18D5FBDA-70E0-3EE1-2505-75D4CD15E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9223" y="1371458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BA35159-6B0A-8A74-2B40-8869AB443268}"/>
              </a:ext>
            </a:extLst>
          </p:cNvPr>
          <p:cNvSpPr/>
          <p:nvPr/>
        </p:nvSpPr>
        <p:spPr>
          <a:xfrm>
            <a:off x="6211999" y="1830623"/>
            <a:ext cx="5611989" cy="3358275"/>
          </a:xfrm>
          <a:prstGeom prst="roundRect">
            <a:avLst>
              <a:gd name="adj" fmla="val 85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16F059A2-2660-A11A-0446-9C2271A914AA}"/>
              </a:ext>
            </a:extLst>
          </p:cNvPr>
          <p:cNvSpPr txBox="1"/>
          <p:nvPr/>
        </p:nvSpPr>
        <p:spPr>
          <a:xfrm>
            <a:off x="6371962" y="1822283"/>
            <a:ext cx="5415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2 nucleons are excited simultaneously </a:t>
            </a:r>
            <a:r>
              <a:rPr lang="en-US" altLang="ja-JP" sz="2400" b="1" u="sng">
                <a:latin typeface="Yu Gothic UI" panose="020B0500000000000000" pitchFamily="50" charset="-128"/>
                <a:ea typeface="Yu Gothic UI" panose="020B0500000000000000" pitchFamily="50" charset="-128"/>
              </a:rPr>
              <a:t>for negative muon-capture</a:t>
            </a:r>
            <a:endParaRPr lang="ja-JP" altLang="en-US" sz="2400" b="1" u="sng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BAC72931-EBBF-B909-12F7-90305B683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1"/>
          <a:stretch/>
        </p:blipFill>
        <p:spPr>
          <a:xfrm>
            <a:off x="403738" y="2301428"/>
            <a:ext cx="5432948" cy="2813616"/>
          </a:xfrm>
          <a:prstGeom prst="rect">
            <a:avLst/>
          </a:prstGeom>
        </p:spPr>
      </p:pic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90861A2D-01C2-7344-CCF4-527FB51E3C8E}"/>
              </a:ext>
            </a:extLst>
          </p:cNvPr>
          <p:cNvSpPr txBox="1"/>
          <p:nvPr/>
        </p:nvSpPr>
        <p:spPr>
          <a:xfrm>
            <a:off x="651933" y="990011"/>
            <a:ext cx="11339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ー </a:t>
            </a:r>
            <a:r>
              <a:rPr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H</a:t>
            </a:r>
            <a:r>
              <a:rPr kumimoji="1"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igher-Order effect on nuclear currents mediated by </a:t>
            </a:r>
            <a:r>
              <a:rPr lang="en-US" altLang="ja-JP" sz="28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M</a:t>
            </a:r>
            <a:r>
              <a:rPr kumimoji="1" lang="en-US" altLang="ja-JP" sz="2800" u="sng" dirty="0">
                <a:latin typeface="Yu Gothic UI" panose="020B0500000000000000" pitchFamily="50" charset="-128"/>
                <a:ea typeface="Yu Gothic UI" panose="020B0500000000000000" pitchFamily="50" charset="-128"/>
              </a:rPr>
              <a:t>esons</a:t>
            </a:r>
            <a:r>
              <a:rPr lang="en-US" altLang="ja-JP" sz="28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ja-JP" altLang="en-US" sz="28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－</a:t>
            </a:r>
            <a:endParaRPr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BDFBBC-5972-2B47-E662-08F00BA1EBFE}"/>
              </a:ext>
            </a:extLst>
          </p:cNvPr>
          <p:cNvSpPr txBox="1"/>
          <p:nvPr/>
        </p:nvSpPr>
        <p:spPr>
          <a:xfrm>
            <a:off x="6101983" y="5210369"/>
            <a:ext cx="5889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Important for </a:t>
            </a:r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Excitation </a:t>
            </a:r>
            <a:r>
              <a:rPr kumimoji="1"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Energy around 50 MeV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3024DE-DD36-7008-0320-A176C0E160BB}"/>
              </a:ext>
            </a:extLst>
          </p:cNvPr>
          <p:cNvSpPr txBox="1"/>
          <p:nvPr/>
        </p:nvSpPr>
        <p:spPr>
          <a:xfrm>
            <a:off x="803914" y="5038676"/>
            <a:ext cx="4982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considered in chiral effective field theory &amp; relativistic mean field models</a:t>
            </a:r>
            <a:endParaRPr kumimoji="1" lang="en-US" altLang="ja-JP" sz="20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312451-2ED5-ED48-D3FF-1183CF87B4B4}"/>
              </a:ext>
            </a:extLst>
          </p:cNvPr>
          <p:cNvSpPr txBox="1"/>
          <p:nvPr/>
        </p:nvSpPr>
        <p:spPr>
          <a:xfrm>
            <a:off x="882915" y="2507564"/>
            <a:ext cx="744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meson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47F3D9-84EC-98F6-1F89-FBCE22BA43D3}"/>
              </a:ext>
            </a:extLst>
          </p:cNvPr>
          <p:cNvSpPr txBox="1"/>
          <p:nvPr/>
        </p:nvSpPr>
        <p:spPr>
          <a:xfrm>
            <a:off x="-245514" y="3075109"/>
            <a:ext cx="1101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ext</a:t>
            </a:r>
            <a:r>
              <a:rPr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kumimoji="1" lang="en-US" altLang="ja-JP" sz="2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 field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49070D-0937-47D5-7CEA-77CD3D42E95A}"/>
              </a:ext>
            </a:extLst>
          </p:cNvPr>
          <p:cNvSpPr txBox="1"/>
          <p:nvPr/>
        </p:nvSpPr>
        <p:spPr>
          <a:xfrm>
            <a:off x="1606419" y="1985602"/>
            <a:ext cx="31724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nucleons=p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,p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,p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’,p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’, meson=k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,k</a:t>
            </a:r>
            <a:r>
              <a:rPr kumimoji="1" lang="en-US" altLang="ja-JP" sz="1400" baseline="-250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58EDC-D809-82F8-A6FF-7E33BB052F65}"/>
              </a:ext>
            </a:extLst>
          </p:cNvPr>
          <p:cNvSpPr txBox="1"/>
          <p:nvPr/>
        </p:nvSpPr>
        <p:spPr>
          <a:xfrm>
            <a:off x="6574090" y="457862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High energy proton!</a:t>
            </a:r>
            <a:endParaRPr lang="en-JP"/>
          </a:p>
        </p:txBody>
      </p:sp>
      <p:sp>
        <p:nvSpPr>
          <p:cNvPr id="70" name="テキスト ボックス 4">
            <a:extLst>
              <a:ext uri="{FF2B5EF4-FFF2-40B4-BE49-F238E27FC236}">
                <a16:creationId xmlns:a16="http://schemas.microsoft.com/office/drawing/2014/main" id="{0F3AC8A9-B725-659C-9601-31FEBE06EB77}"/>
              </a:ext>
            </a:extLst>
          </p:cNvPr>
          <p:cNvSpPr txBox="1"/>
          <p:nvPr/>
        </p:nvSpPr>
        <p:spPr>
          <a:xfrm>
            <a:off x="2242446" y="3213231"/>
            <a:ext cx="744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meson</a:t>
            </a:r>
          </a:p>
        </p:txBody>
      </p:sp>
      <p:sp>
        <p:nvSpPr>
          <p:cNvPr id="72" name="テキスト ボックス 4">
            <a:extLst>
              <a:ext uri="{FF2B5EF4-FFF2-40B4-BE49-F238E27FC236}">
                <a16:creationId xmlns:a16="http://schemas.microsoft.com/office/drawing/2014/main" id="{7A17F80E-1ED9-DC74-643B-C113E80736EB}"/>
              </a:ext>
            </a:extLst>
          </p:cNvPr>
          <p:cNvSpPr txBox="1"/>
          <p:nvPr/>
        </p:nvSpPr>
        <p:spPr>
          <a:xfrm>
            <a:off x="3438510" y="2535729"/>
            <a:ext cx="744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meson</a:t>
            </a:r>
          </a:p>
        </p:txBody>
      </p:sp>
      <p:sp>
        <p:nvSpPr>
          <p:cNvPr id="74" name="テキスト ボックス 4">
            <a:extLst>
              <a:ext uri="{FF2B5EF4-FFF2-40B4-BE49-F238E27FC236}">
                <a16:creationId xmlns:a16="http://schemas.microsoft.com/office/drawing/2014/main" id="{1B40BC50-A2DA-A423-2E5F-C07B8A4223D8}"/>
              </a:ext>
            </a:extLst>
          </p:cNvPr>
          <p:cNvSpPr txBox="1"/>
          <p:nvPr/>
        </p:nvSpPr>
        <p:spPr>
          <a:xfrm>
            <a:off x="4735170" y="3178523"/>
            <a:ext cx="744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meson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0C87C5-7645-C6CF-82EC-37F46111E53B}"/>
              </a:ext>
            </a:extLst>
          </p:cNvPr>
          <p:cNvSpPr txBox="1"/>
          <p:nvPr/>
        </p:nvSpPr>
        <p:spPr>
          <a:xfrm>
            <a:off x="6122926" y="263111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neutron</a:t>
            </a:r>
            <a:endParaRPr lang="en-JP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27A2BB2-5320-9C9E-5D12-989F367CC775}"/>
              </a:ext>
            </a:extLst>
          </p:cNvPr>
          <p:cNvSpPr txBox="1"/>
          <p:nvPr/>
        </p:nvSpPr>
        <p:spPr>
          <a:xfrm>
            <a:off x="7872258" y="265777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proton</a:t>
            </a:r>
            <a:endParaRPr lang="en-JP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F7F72AE-8928-DAB7-3999-47D367E56075}"/>
              </a:ext>
            </a:extLst>
          </p:cNvPr>
          <p:cNvSpPr txBox="1"/>
          <p:nvPr/>
        </p:nvSpPr>
        <p:spPr>
          <a:xfrm>
            <a:off x="10211076" y="26451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 neutrons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6694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A8996-D66F-B61E-6E24-86F7985B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980469-8DA9-9BB5-B8A8-9EEBFBF353E9}"/>
              </a:ext>
            </a:extLst>
          </p:cNvPr>
          <p:cNvSpPr txBox="1"/>
          <p:nvPr/>
        </p:nvSpPr>
        <p:spPr>
          <a:xfrm>
            <a:off x="760813" y="4651821"/>
            <a:ext cx="548589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Reproduce </a:t>
            </a:r>
            <a:r>
              <a:rPr kumimoji="1"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reasonably </a:t>
            </a:r>
            <a:r>
              <a:rPr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particle</a:t>
            </a:r>
            <a:r>
              <a:rPr kumimoji="1"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yields following </a:t>
            </a:r>
            <a:r>
              <a:rPr kumimoji="1"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muon capture with PHENOMENOLOGICAL MEC effect </a:t>
            </a:r>
            <a:endParaRPr kumimoji="1" lang="ja-JP" altLang="en-US" sz="2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4" name="図 3" descr="グラフ&#10;&#10;低い精度で自動的に生成された説明">
            <a:extLst>
              <a:ext uri="{FF2B5EF4-FFF2-40B4-BE49-F238E27FC236}">
                <a16:creationId xmlns:a16="http://schemas.microsoft.com/office/drawing/2014/main" id="{D9CB2EFC-8500-5501-7F39-9E075939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79" y="781411"/>
            <a:ext cx="3957633" cy="5039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6832912-DA05-5CFB-0785-1DC2275AB95D}"/>
                  </a:ext>
                </a:extLst>
              </p:cNvPr>
              <p:cNvSpPr txBox="1"/>
              <p:nvPr/>
            </p:nvSpPr>
            <p:spPr>
              <a:xfrm>
                <a:off x="8351077" y="2091514"/>
                <a:ext cx="2395264" cy="660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</m:ctrlPr>
                        </m:sSupPr>
                        <m:e/>
                        <m:sup>
                          <m:r>
                            <a:rPr lang="en-US" altLang="ja-JP" sz="3200" i="1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  <m:t>28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3200" b="0" i="0" smtClean="0">
                          <a:latin typeface="Cambria Math" panose="02040503050406030204" pitchFamily="18" charset="0"/>
                          <a:ea typeface="UD デジタル 教科書体 NK-B" panose="02020700000000000000" pitchFamily="18" charset="-128"/>
                        </a:rPr>
                        <m:t>Si</m:t>
                      </m:r>
                      <m:d>
                        <m:d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</m:ctrlPr>
                        </m:dPr>
                        <m:e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  <m:t>𝜇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  <m:t>,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UD デジタル 教科書体 NK-B" panose="02020700000000000000" pitchFamily="18" charset="-128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6832912-DA05-5CFB-0785-1DC2275AB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077" y="2091514"/>
                <a:ext cx="2395264" cy="660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6797ED-6DAA-E173-165D-E44616AEF5EB}"/>
              </a:ext>
            </a:extLst>
          </p:cNvPr>
          <p:cNvSpPr txBox="1"/>
          <p:nvPr/>
        </p:nvSpPr>
        <p:spPr>
          <a:xfrm>
            <a:off x="7196949" y="5930169"/>
            <a:ext cx="420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</a:rPr>
              <a:t>Figure: neutron &amp; proton emission spectra following muon capture</a:t>
            </a:r>
            <a:endParaRPr lang="ja-JP" altLang="en-US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831000-2085-A399-039D-AE02094F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299" y="6345636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4711E35-2513-CDE4-E387-F669BF77B1B5}"/>
              </a:ext>
            </a:extLst>
          </p:cNvPr>
          <p:cNvCxnSpPr>
            <a:cxnSpLocks/>
          </p:cNvCxnSpPr>
          <p:nvPr/>
        </p:nvCxnSpPr>
        <p:spPr>
          <a:xfrm flipV="1">
            <a:off x="8509986" y="3264432"/>
            <a:ext cx="0" cy="581932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9635CF-CF61-4983-1B92-5ADB58E79F68}"/>
              </a:ext>
            </a:extLst>
          </p:cNvPr>
          <p:cNvSpPr txBox="1"/>
          <p:nvPr/>
        </p:nvSpPr>
        <p:spPr>
          <a:xfrm>
            <a:off x="159117" y="5957377"/>
            <a:ext cx="6689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2400">
                <a:solidFill>
                  <a:srgbClr val="555555"/>
                </a:solidFill>
                <a:latin typeface="Proxima Nova"/>
              </a:rPr>
              <a:t>Poster </a:t>
            </a:r>
            <a:r>
              <a:rPr lang="en-US" altLang="ja-JP" sz="2400" dirty="0">
                <a:solidFill>
                  <a:srgbClr val="555555"/>
                </a:solidFill>
                <a:latin typeface="Proxima Nova"/>
              </a:rPr>
              <a:t>Presentation: </a:t>
            </a:r>
            <a:r>
              <a:rPr lang="en-US" altLang="ja-JP" sz="2400" err="1">
                <a:solidFill>
                  <a:srgbClr val="555555"/>
                </a:solidFill>
                <a:latin typeface="Proxima Nova"/>
              </a:rPr>
              <a:t>Shoichiro</a:t>
            </a:r>
            <a:r>
              <a:rPr lang="en-US" altLang="ja-JP" sz="2400">
                <a:solidFill>
                  <a:srgbClr val="555555"/>
                </a:solidFill>
                <a:latin typeface="Proxima Nova"/>
              </a:rPr>
              <a:t> Kawase (No. 39), Megumi Niikura (No. 54)</a:t>
            </a:r>
            <a:endParaRPr lang="en-US" altLang="ja-JP" sz="2400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CFF4EF-B3D4-5CC5-ACA9-5E6E74F6DAD8}"/>
              </a:ext>
            </a:extLst>
          </p:cNvPr>
          <p:cNvSpPr txBox="1"/>
          <p:nvPr/>
        </p:nvSpPr>
        <p:spPr>
          <a:xfrm>
            <a:off x="1430406" y="58531"/>
            <a:ext cx="9106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Impact of </a:t>
            </a:r>
            <a:r>
              <a:rPr kumimoji="1"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MEC </a:t>
            </a:r>
            <a:r>
              <a:rPr lang="en-US" altLang="ja-JP" sz="3600">
                <a:latin typeface="Yu Gothic UI" panose="020B0500000000000000" pitchFamily="50" charset="-128"/>
                <a:ea typeface="Yu Gothic UI" panose="020B0500000000000000" pitchFamily="50" charset="-128"/>
              </a:rPr>
              <a:t>for</a:t>
            </a:r>
            <a:r>
              <a:rPr kumimoji="1" lang="en-US" altLang="ja-JP" sz="3600"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3600">
                <a:latin typeface="Yu Gothic UI" panose="020B0500000000000000" pitchFamily="50" charset="-128"/>
                <a:ea typeface="Yu Gothic UI" panose="020B0500000000000000" pitchFamily="50" charset="-128"/>
              </a:rPr>
              <a:t>SOFT ERROR UPSET</a:t>
            </a:r>
            <a:r>
              <a:rPr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S</a:t>
            </a:r>
            <a:endParaRPr lang="en-US" altLang="ja-JP" sz="3600" b="0">
              <a:latin typeface="Yu Gothic UI" panose="020B0500000000000000" pitchFamily="50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5" name="図 14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41FE776E-ED4A-91AF-9BEA-C04DB20CF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6606"/>
          <a:stretch/>
        </p:blipFill>
        <p:spPr>
          <a:xfrm rot="5400000">
            <a:off x="2230950" y="1994471"/>
            <a:ext cx="2545617" cy="253992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7963307-68C7-DE62-2727-62C2313A8CF8}"/>
              </a:ext>
            </a:extLst>
          </p:cNvPr>
          <p:cNvSpPr txBox="1"/>
          <p:nvPr/>
        </p:nvSpPr>
        <p:spPr>
          <a:xfrm>
            <a:off x="2228128" y="1959462"/>
            <a:ext cx="195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SOFT ERROR UPSETS</a:t>
            </a:r>
            <a:endParaRPr kumimoji="1" lang="ja-JP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25B2E4-49F1-ABB9-8994-C10F755CE6CC}"/>
              </a:ext>
            </a:extLst>
          </p:cNvPr>
          <p:cNvSpPr txBox="1"/>
          <p:nvPr/>
        </p:nvSpPr>
        <p:spPr>
          <a:xfrm>
            <a:off x="660883" y="630477"/>
            <a:ext cx="5620692" cy="825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Secondary </a:t>
            </a:r>
            <a:r>
              <a:rPr lang="en-US" altLang="ja-JP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cosmic muon</a:t>
            </a:r>
            <a:r>
              <a:rPr lang="en-US" altLang="ja-JP" sz="2400">
                <a:latin typeface="Yu Gothic UI" panose="020B0500000000000000" pitchFamily="50" charset="-128"/>
                <a:ea typeface="Yu Gothic UI" panose="020B0500000000000000" pitchFamily="50" charset="-128"/>
              </a:rPr>
              <a:t> induces SOFT ERROR UPSETS in </a:t>
            </a:r>
            <a:r>
              <a:rPr lang="en-US" altLang="ja-JP" sz="24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memory devices</a:t>
            </a:r>
            <a:endParaRPr kumimoji="1" lang="en-US" altLang="ja-JP" sz="24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03A96B3-AA5C-235D-BAE4-AFE6C0DC0C60}"/>
              </a:ext>
            </a:extLst>
          </p:cNvPr>
          <p:cNvCxnSpPr>
            <a:cxnSpLocks/>
          </p:cNvCxnSpPr>
          <p:nvPr/>
        </p:nvCxnSpPr>
        <p:spPr>
          <a:xfrm flipH="1">
            <a:off x="4058843" y="1517991"/>
            <a:ext cx="184856" cy="9741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CFF16F1-7F91-86AC-1578-F1B1055BD691}"/>
                  </a:ext>
                </a:extLst>
              </p:cNvPr>
              <p:cNvSpPr txBox="1"/>
              <p:nvPr/>
            </p:nvSpPr>
            <p:spPr>
              <a:xfrm>
                <a:off x="4253053" y="1381222"/>
                <a:ext cx="5113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latin typeface="Cambria Math" panose="02040503050406030204" pitchFamily="18" charset="0"/>
                          <a:ea typeface="UD デジタル 教科書体 NK-B" panose="02020700000000000000" pitchFamily="18" charset="-128"/>
                        </a:rPr>
                        <m:t>𝜇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CFF16F1-7F91-86AC-1578-F1B1055BD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053" y="1381222"/>
                <a:ext cx="51131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BFA4508-0A5B-4D43-55CD-2DD266A43814}"/>
              </a:ext>
            </a:extLst>
          </p:cNvPr>
          <p:cNvSpPr txBox="1"/>
          <p:nvPr/>
        </p:nvSpPr>
        <p:spPr>
          <a:xfrm>
            <a:off x="8518987" y="3360200"/>
            <a:ext cx="85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3399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MEC</a:t>
            </a:r>
            <a:endParaRPr lang="ja-JP" altLang="en-US" sz="2400" dirty="0">
              <a:solidFill>
                <a:srgbClr val="FF3399"/>
              </a:solidFill>
            </a:endParaRPr>
          </a:p>
        </p:txBody>
      </p:sp>
      <p:sp>
        <p:nvSpPr>
          <p:cNvPr id="12" name="テキスト ボックス 1">
            <a:extLst>
              <a:ext uri="{FF2B5EF4-FFF2-40B4-BE49-F238E27FC236}">
                <a16:creationId xmlns:a16="http://schemas.microsoft.com/office/drawing/2014/main" id="{C983C096-84AE-F3F1-2190-4762C8D4AA6C}"/>
              </a:ext>
            </a:extLst>
          </p:cNvPr>
          <p:cNvSpPr txBox="1"/>
          <p:nvPr/>
        </p:nvSpPr>
        <p:spPr>
          <a:xfrm>
            <a:off x="7615312" y="617201"/>
            <a:ext cx="54858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1300" b="0" i="0" dirty="0">
                <a:solidFill>
                  <a:srgbClr val="555555"/>
                </a:solidFill>
                <a:effectLst/>
                <a:latin typeface="Proxima Nova"/>
              </a:rPr>
              <a:t>FM, TN, OI, Phys. Rev. C </a:t>
            </a:r>
            <a:r>
              <a:rPr lang="en-US" altLang="ja-JP" sz="1300" b="1" i="0" dirty="0">
                <a:solidFill>
                  <a:srgbClr val="555555"/>
                </a:solidFill>
                <a:effectLst/>
                <a:latin typeface="Proxima Nova"/>
              </a:rPr>
              <a:t>107</a:t>
            </a:r>
            <a:r>
              <a:rPr lang="en-US" altLang="ja-JP" sz="1300" b="0" i="0" dirty="0">
                <a:solidFill>
                  <a:srgbClr val="555555"/>
                </a:solidFill>
                <a:effectLst/>
                <a:latin typeface="Proxima Nova"/>
              </a:rPr>
              <a:t>, 054314 (2023</a:t>
            </a:r>
            <a:r>
              <a:rPr lang="en-US" altLang="ja-JP" sz="1300" b="0" i="0">
                <a:solidFill>
                  <a:srgbClr val="555555"/>
                </a:solidFill>
                <a:effectLst/>
                <a:latin typeface="Proxima Nova"/>
              </a:rPr>
              <a:t>) </a:t>
            </a:r>
            <a:endParaRPr lang="en-US" altLang="ja-JP" sz="1300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  <p:sp>
        <p:nvSpPr>
          <p:cNvPr id="14" name="テキスト ボックス 16">
            <a:extLst>
              <a:ext uri="{FF2B5EF4-FFF2-40B4-BE49-F238E27FC236}">
                <a16:creationId xmlns:a16="http://schemas.microsoft.com/office/drawing/2014/main" id="{1B8BFBD9-AAA8-0B4E-0E70-D2CB839E3BBC}"/>
              </a:ext>
            </a:extLst>
          </p:cNvPr>
          <p:cNvSpPr txBox="1"/>
          <p:nvPr/>
        </p:nvSpPr>
        <p:spPr>
          <a:xfrm>
            <a:off x="3361322" y="3771666"/>
            <a:ext cx="195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MEMORY DEVICE</a:t>
            </a:r>
            <a:endParaRPr kumimoji="1" lang="ja-JP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0E7159-56C5-F7DE-5A96-1D818BC2F603}"/>
              </a:ext>
            </a:extLst>
          </p:cNvPr>
          <p:cNvSpPr/>
          <p:nvPr/>
        </p:nvSpPr>
        <p:spPr>
          <a:xfrm>
            <a:off x="4129900" y="2127788"/>
            <a:ext cx="825131" cy="825131"/>
          </a:xfrm>
          <a:prstGeom prst="ellipse">
            <a:avLst/>
          </a:prstGeom>
          <a:solidFill>
            <a:schemeClr val="bg1"/>
          </a:solidFill>
          <a:ln>
            <a:solidFill>
              <a:srgbClr val="523D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>
                <a:solidFill>
                  <a:srgbClr val="523D2E"/>
                </a:solidFill>
              </a:rPr>
              <a:t>Si</a:t>
            </a:r>
            <a:endParaRPr lang="en-JP" sz="3100">
              <a:solidFill>
                <a:srgbClr val="523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06DEB78-328A-23A5-2AE2-FCAFE263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4368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DBE03DEF-86BD-EB5D-6B6F-363164612AEA}"/>
              </a:ext>
            </a:extLst>
          </p:cNvPr>
          <p:cNvSpPr txBox="1"/>
          <p:nvPr/>
        </p:nvSpPr>
        <p:spPr>
          <a:xfrm>
            <a:off x="1342386" y="8232"/>
            <a:ext cx="9106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Purpose </a:t>
            </a:r>
            <a:r>
              <a:rPr lang="en-US" altLang="ja-JP" sz="3600">
                <a:latin typeface="Yu Gothic UI" panose="020B0500000000000000" pitchFamily="50" charset="-128"/>
                <a:ea typeface="Yu Gothic UI" panose="020B0500000000000000" pitchFamily="50" charset="-128"/>
              </a:rPr>
              <a:t>of Our Research</a:t>
            </a:r>
            <a:endParaRPr kumimoji="1" lang="en-US" altLang="ja-JP" sz="36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C81BECC1-9188-6D1E-47AC-6E24E3F6CF87}"/>
              </a:ext>
            </a:extLst>
          </p:cNvPr>
          <p:cNvSpPr txBox="1"/>
          <p:nvPr/>
        </p:nvSpPr>
        <p:spPr>
          <a:xfrm>
            <a:off x="270307" y="553394"/>
            <a:ext cx="1175467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Microscopic understanding </a:t>
            </a:r>
            <a:r>
              <a:rPr lang="en-US" altLang="ja-JP" sz="28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of MEC in Nuclei</a:t>
            </a:r>
            <a:endParaRPr kumimoji="1" lang="en-US" altLang="ja-JP" sz="28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4DE7C54-D5A4-3B2E-9366-6A5DCEE14862}"/>
              </a:ext>
            </a:extLst>
          </p:cNvPr>
          <p:cNvGrpSpPr/>
          <p:nvPr/>
        </p:nvGrpSpPr>
        <p:grpSpPr>
          <a:xfrm>
            <a:off x="2497254" y="1544702"/>
            <a:ext cx="7197492" cy="3939527"/>
            <a:chOff x="2507655" y="785754"/>
            <a:chExt cx="7197492" cy="3939527"/>
          </a:xfrm>
        </p:grpSpPr>
        <p:grpSp>
          <p:nvGrpSpPr>
            <p:cNvPr id="3072" name="グループ化 3071">
              <a:extLst>
                <a:ext uri="{FF2B5EF4-FFF2-40B4-BE49-F238E27FC236}">
                  <a16:creationId xmlns:a16="http://schemas.microsoft.com/office/drawing/2014/main" id="{01B64DB9-8511-FFE9-84BA-D3B031A6F3B6}"/>
                </a:ext>
              </a:extLst>
            </p:cNvPr>
            <p:cNvGrpSpPr/>
            <p:nvPr/>
          </p:nvGrpSpPr>
          <p:grpSpPr>
            <a:xfrm>
              <a:off x="2710771" y="930441"/>
              <a:ext cx="1704369" cy="2202852"/>
              <a:chOff x="755662" y="340253"/>
              <a:chExt cx="1704369" cy="2202852"/>
            </a:xfrm>
          </p:grpSpPr>
          <p:cxnSp>
            <p:nvCxnSpPr>
              <p:cNvPr id="3073" name="直線コネクタ 3072">
                <a:extLst>
                  <a:ext uri="{FF2B5EF4-FFF2-40B4-BE49-F238E27FC236}">
                    <a16:creationId xmlns:a16="http://schemas.microsoft.com/office/drawing/2014/main" id="{EE6BC7D4-2F93-8528-241E-92FD3092F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5" name="直線コネクタ 3074">
                <a:extLst>
                  <a:ext uri="{FF2B5EF4-FFF2-40B4-BE49-F238E27FC236}">
                    <a16:creationId xmlns:a16="http://schemas.microsoft.com/office/drawing/2014/main" id="{2B1BAA0A-C8AD-9806-4C22-DBE6716FA5E8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6" name="直線コネクタ 3075">
                <a:extLst>
                  <a:ext uri="{FF2B5EF4-FFF2-40B4-BE49-F238E27FC236}">
                    <a16:creationId xmlns:a16="http://schemas.microsoft.com/office/drawing/2014/main" id="{DEADE1B4-FA30-9389-3122-9967CB1F2C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7" name="直線コネクタ 3076">
                <a:extLst>
                  <a:ext uri="{FF2B5EF4-FFF2-40B4-BE49-F238E27FC236}">
                    <a16:creationId xmlns:a16="http://schemas.microsoft.com/office/drawing/2014/main" id="{79C183E0-9647-186B-8DCE-C1D63E2EAD84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8" name="直線コネクタ 3077">
                <a:extLst>
                  <a:ext uri="{FF2B5EF4-FFF2-40B4-BE49-F238E27FC236}">
                    <a16:creationId xmlns:a16="http://schemas.microsoft.com/office/drawing/2014/main" id="{62823416-EB95-5D1C-3AEA-BC3F95E79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9" name="直線コネクタ 3078">
                <a:extLst>
                  <a:ext uri="{FF2B5EF4-FFF2-40B4-BE49-F238E27FC236}">
                    <a16:creationId xmlns:a16="http://schemas.microsoft.com/office/drawing/2014/main" id="{66A649C6-0955-910E-7F7E-570E9E0B2317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0" name="直線コネクタ 3079">
                <a:extLst>
                  <a:ext uri="{FF2B5EF4-FFF2-40B4-BE49-F238E27FC236}">
                    <a16:creationId xmlns:a16="http://schemas.microsoft.com/office/drawing/2014/main" id="{AC89B435-BD83-9EA7-893E-35B7B139A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1" name="直線コネクタ 3080">
                <a:extLst>
                  <a:ext uri="{FF2B5EF4-FFF2-40B4-BE49-F238E27FC236}">
                    <a16:creationId xmlns:a16="http://schemas.microsoft.com/office/drawing/2014/main" id="{6F6945B5-B956-0CA0-82EA-824114DF3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2" name="直線コネクタ 3081">
                <a:extLst>
                  <a:ext uri="{FF2B5EF4-FFF2-40B4-BE49-F238E27FC236}">
                    <a16:creationId xmlns:a16="http://schemas.microsoft.com/office/drawing/2014/main" id="{CFF8158F-0945-BE26-E62E-616E45116C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3" name="直線コネクタ 3082">
                <a:extLst>
                  <a:ext uri="{FF2B5EF4-FFF2-40B4-BE49-F238E27FC236}">
                    <a16:creationId xmlns:a16="http://schemas.microsoft.com/office/drawing/2014/main" id="{3D794582-F407-AAC5-9208-B81F5F6F3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4" name="楕円 3083">
                <a:extLst>
                  <a:ext uri="{FF2B5EF4-FFF2-40B4-BE49-F238E27FC236}">
                    <a16:creationId xmlns:a16="http://schemas.microsoft.com/office/drawing/2014/main" id="{ACAAF72A-667F-CF70-1286-512232868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85" name="楕円 3084">
                <a:extLst>
                  <a:ext uri="{FF2B5EF4-FFF2-40B4-BE49-F238E27FC236}">
                    <a16:creationId xmlns:a16="http://schemas.microsoft.com/office/drawing/2014/main" id="{5EC62312-1F72-329D-70F2-8F0C0B11E1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86" name="楕円 3085">
                <a:extLst>
                  <a:ext uri="{FF2B5EF4-FFF2-40B4-BE49-F238E27FC236}">
                    <a16:creationId xmlns:a16="http://schemas.microsoft.com/office/drawing/2014/main" id="{67020E99-9515-73F6-12B5-3D0AF24280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87" name="楕円 3086">
                <a:extLst>
                  <a:ext uri="{FF2B5EF4-FFF2-40B4-BE49-F238E27FC236}">
                    <a16:creationId xmlns:a16="http://schemas.microsoft.com/office/drawing/2014/main" id="{5D8A05F2-B9C8-FD37-BA46-8A4623B64D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88" name="楕円 3087">
                <a:extLst>
                  <a:ext uri="{FF2B5EF4-FFF2-40B4-BE49-F238E27FC236}">
                    <a16:creationId xmlns:a16="http://schemas.microsoft.com/office/drawing/2014/main" id="{E0464764-4EA9-A33B-1308-5AFCAF49C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89" name="楕円 3088">
                <a:extLst>
                  <a:ext uri="{FF2B5EF4-FFF2-40B4-BE49-F238E27FC236}">
                    <a16:creationId xmlns:a16="http://schemas.microsoft.com/office/drawing/2014/main" id="{372481D4-6853-F23E-D071-BA5E9DCA5D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90" name="楕円 3089">
                <a:extLst>
                  <a:ext uri="{FF2B5EF4-FFF2-40B4-BE49-F238E27FC236}">
                    <a16:creationId xmlns:a16="http://schemas.microsoft.com/office/drawing/2014/main" id="{EAAB6F9F-B6BE-A220-F1F7-A71B4F1F9B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91" name="楕円 3090">
                <a:extLst>
                  <a:ext uri="{FF2B5EF4-FFF2-40B4-BE49-F238E27FC236}">
                    <a16:creationId xmlns:a16="http://schemas.microsoft.com/office/drawing/2014/main" id="{FAB058F8-FEF6-8FCD-A146-21B4F87D3C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92" name="楕円 3091">
                <a:extLst>
                  <a:ext uri="{FF2B5EF4-FFF2-40B4-BE49-F238E27FC236}">
                    <a16:creationId xmlns:a16="http://schemas.microsoft.com/office/drawing/2014/main" id="{677399D4-4CB5-290B-917A-109ECCA7C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93" name="楕円 3092">
                <a:extLst>
                  <a:ext uri="{FF2B5EF4-FFF2-40B4-BE49-F238E27FC236}">
                    <a16:creationId xmlns:a16="http://schemas.microsoft.com/office/drawing/2014/main" id="{35B3E806-13F4-307C-E65F-F27E0F254B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620409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94" name="楕円 3093">
                <a:extLst>
                  <a:ext uri="{FF2B5EF4-FFF2-40B4-BE49-F238E27FC236}">
                    <a16:creationId xmlns:a16="http://schemas.microsoft.com/office/drawing/2014/main" id="{4CAAB330-3F2D-D40B-4711-33D96C7EE9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622144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095" name="直線コネクタ 3094">
                <a:extLst>
                  <a:ext uri="{FF2B5EF4-FFF2-40B4-BE49-F238E27FC236}">
                    <a16:creationId xmlns:a16="http://schemas.microsoft.com/office/drawing/2014/main" id="{D568218C-7DB1-A729-CDAD-74916AEAA0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6" name="楕円 3095">
                <a:extLst>
                  <a:ext uri="{FF2B5EF4-FFF2-40B4-BE49-F238E27FC236}">
                    <a16:creationId xmlns:a16="http://schemas.microsoft.com/office/drawing/2014/main" id="{E9006732-CF7E-92D1-3DB7-669A1F5CA5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33000" y="34025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3097" name="矢印: 右 3096">
              <a:extLst>
                <a:ext uri="{FF2B5EF4-FFF2-40B4-BE49-F238E27FC236}">
                  <a16:creationId xmlns:a16="http://schemas.microsoft.com/office/drawing/2014/main" id="{71CDAFCD-B54A-C01A-61A0-A67F9810D451}"/>
                </a:ext>
              </a:extLst>
            </p:cNvPr>
            <p:cNvSpPr/>
            <p:nvPr/>
          </p:nvSpPr>
          <p:spPr>
            <a:xfrm>
              <a:off x="4990897" y="2085361"/>
              <a:ext cx="390409" cy="288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98" name="楕円 3097">
              <a:extLst>
                <a:ext uri="{FF2B5EF4-FFF2-40B4-BE49-F238E27FC236}">
                  <a16:creationId xmlns:a16="http://schemas.microsoft.com/office/drawing/2014/main" id="{B604E92F-6D41-DFD9-010A-14B2A734B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8640" y="2206090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3099" name="グループ化 3098">
              <a:extLst>
                <a:ext uri="{FF2B5EF4-FFF2-40B4-BE49-F238E27FC236}">
                  <a16:creationId xmlns:a16="http://schemas.microsoft.com/office/drawing/2014/main" id="{157CEF33-1779-F836-4414-441A923D4C6B}"/>
                </a:ext>
              </a:extLst>
            </p:cNvPr>
            <p:cNvGrpSpPr/>
            <p:nvPr/>
          </p:nvGrpSpPr>
          <p:grpSpPr>
            <a:xfrm>
              <a:off x="5979337" y="1638416"/>
              <a:ext cx="1704369" cy="1501036"/>
              <a:chOff x="755662" y="1042069"/>
              <a:chExt cx="1704369" cy="1501036"/>
            </a:xfrm>
          </p:grpSpPr>
          <p:cxnSp>
            <p:nvCxnSpPr>
              <p:cNvPr id="3100" name="直線コネクタ 3099">
                <a:extLst>
                  <a:ext uri="{FF2B5EF4-FFF2-40B4-BE49-F238E27FC236}">
                    <a16:creationId xmlns:a16="http://schemas.microsoft.com/office/drawing/2014/main" id="{803B5E50-320E-8130-D471-D79FD8377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3993" y="111038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1" name="直線コネクタ 3100">
                <a:extLst>
                  <a:ext uri="{FF2B5EF4-FFF2-40B4-BE49-F238E27FC236}">
                    <a16:creationId xmlns:a16="http://schemas.microsoft.com/office/drawing/2014/main" id="{0417FA5A-F416-F050-72EB-42F180C25484}"/>
                  </a:ext>
                </a:extLst>
              </p:cNvPr>
              <p:cNvCxnSpPr/>
              <p:nvPr/>
            </p:nvCxnSpPr>
            <p:spPr>
              <a:xfrm>
                <a:off x="755662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2" name="直線コネクタ 3101">
                <a:extLst>
                  <a:ext uri="{FF2B5EF4-FFF2-40B4-BE49-F238E27FC236}">
                    <a16:creationId xmlns:a16="http://schemas.microsoft.com/office/drawing/2014/main" id="{86177D9F-1111-C7CC-925E-89947A12C0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601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3" name="直線コネクタ 3102">
                <a:extLst>
                  <a:ext uri="{FF2B5EF4-FFF2-40B4-BE49-F238E27FC236}">
                    <a16:creationId xmlns:a16="http://schemas.microsoft.com/office/drawing/2014/main" id="{1CDD27C2-25F4-878D-3A46-C727D18990C9}"/>
                  </a:ext>
                </a:extLst>
              </p:cNvPr>
              <p:cNvCxnSpPr/>
              <p:nvPr/>
            </p:nvCxnSpPr>
            <p:spPr>
              <a:xfrm>
                <a:off x="1128031" y="2543105"/>
                <a:ext cx="9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4" name="直線コネクタ 3103">
                <a:extLst>
                  <a:ext uri="{FF2B5EF4-FFF2-40B4-BE49-F238E27FC236}">
                    <a16:creationId xmlns:a16="http://schemas.microsoft.com/office/drawing/2014/main" id="{8FFED17D-D650-AB49-0809-002CE08337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1409" y="1042069"/>
                <a:ext cx="0" cy="15010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5" name="直線コネクタ 3104">
                <a:extLst>
                  <a:ext uri="{FF2B5EF4-FFF2-40B4-BE49-F238E27FC236}">
                    <a16:creationId xmlns:a16="http://schemas.microsoft.com/office/drawing/2014/main" id="{F194F452-1775-4D18-8F47-00C1466FF5A3}"/>
                  </a:ext>
                </a:extLst>
              </p:cNvPr>
              <p:cNvCxnSpPr/>
              <p:nvPr/>
            </p:nvCxnSpPr>
            <p:spPr>
              <a:xfrm>
                <a:off x="2100031" y="1054595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6" name="直線コネクタ 3105">
                <a:extLst>
                  <a:ext uri="{FF2B5EF4-FFF2-40B4-BE49-F238E27FC236}">
                    <a16:creationId xmlns:a16="http://schemas.microsoft.com/office/drawing/2014/main" id="{C02C8997-D2FF-09F9-CBB3-D71B8BE39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493" y="2306681"/>
                <a:ext cx="1008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7" name="直線コネクタ 3106">
                <a:extLst>
                  <a:ext uri="{FF2B5EF4-FFF2-40B4-BE49-F238E27FC236}">
                    <a16:creationId xmlns:a16="http://schemas.microsoft.com/office/drawing/2014/main" id="{00B4C790-863F-C5F5-F2DD-F0436B319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118" y="1958040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8" name="直線コネクタ 3107">
                <a:extLst>
                  <a:ext uri="{FF2B5EF4-FFF2-40B4-BE49-F238E27FC236}">
                    <a16:creationId xmlns:a16="http://schemas.microsoft.com/office/drawing/2014/main" id="{E4492D40-A312-45DA-1EE2-270145636F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8891" y="1680872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9" name="直線コネクタ 3108">
                <a:extLst>
                  <a:ext uri="{FF2B5EF4-FFF2-40B4-BE49-F238E27FC236}">
                    <a16:creationId xmlns:a16="http://schemas.microsoft.com/office/drawing/2014/main" id="{00567EC9-044C-C084-65A5-3385DF3175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083" y="1442878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0" name="楕円 3109">
                <a:extLst>
                  <a:ext uri="{FF2B5EF4-FFF2-40B4-BE49-F238E27FC236}">
                    <a16:creationId xmlns:a16="http://schemas.microsoft.com/office/drawing/2014/main" id="{9ECF7D63-E675-1F81-07CC-26CE2B6E4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346" y="2232352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1" name="楕円 3110">
                <a:extLst>
                  <a:ext uri="{FF2B5EF4-FFF2-40B4-BE49-F238E27FC236}">
                    <a16:creationId xmlns:a16="http://schemas.microsoft.com/office/drawing/2014/main" id="{AFCA5430-8F9B-32AD-22CD-1B26B03782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077" y="223520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2" name="楕円 3111">
                <a:extLst>
                  <a:ext uri="{FF2B5EF4-FFF2-40B4-BE49-F238E27FC236}">
                    <a16:creationId xmlns:a16="http://schemas.microsoft.com/office/drawing/2014/main" id="{A75E8804-1BFB-60CB-7E91-AA6B28D9C3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5035" y="2232352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3" name="楕円 3112">
                <a:extLst>
                  <a:ext uri="{FF2B5EF4-FFF2-40B4-BE49-F238E27FC236}">
                    <a16:creationId xmlns:a16="http://schemas.microsoft.com/office/drawing/2014/main" id="{1485E9A1-F314-930D-DC3A-8ADAA0BCF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642" y="2234087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4" name="楕円 3113">
                <a:extLst>
                  <a:ext uri="{FF2B5EF4-FFF2-40B4-BE49-F238E27FC236}">
                    <a16:creationId xmlns:a16="http://schemas.microsoft.com/office/drawing/2014/main" id="{1DB9C8B4-2E15-954E-A8E6-4F4DB438C3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2960" y="1896238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5" name="楕円 3114">
                <a:extLst>
                  <a:ext uri="{FF2B5EF4-FFF2-40B4-BE49-F238E27FC236}">
                    <a16:creationId xmlns:a16="http://schemas.microsoft.com/office/drawing/2014/main" id="{FD374A71-FFCA-B695-24A0-2706F030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899094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6" name="楕円 3115">
                <a:extLst>
                  <a:ext uri="{FF2B5EF4-FFF2-40B4-BE49-F238E27FC236}">
                    <a16:creationId xmlns:a16="http://schemas.microsoft.com/office/drawing/2014/main" id="{DD05C6B8-1A41-21E1-4A95-A429A94933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9649" y="189623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7" name="楕円 3116">
                <a:extLst>
                  <a:ext uri="{FF2B5EF4-FFF2-40B4-BE49-F238E27FC236}">
                    <a16:creationId xmlns:a16="http://schemas.microsoft.com/office/drawing/2014/main" id="{A6CC5EF3-D80C-AC6E-03C8-747D36E51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8256" y="1897973"/>
                <a:ext cx="132942" cy="132942"/>
              </a:xfrm>
              <a:prstGeom prst="ellipse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18" name="楕円 3117">
                <a:extLst>
                  <a:ext uri="{FF2B5EF4-FFF2-40B4-BE49-F238E27FC236}">
                    <a16:creationId xmlns:a16="http://schemas.microsoft.com/office/drawing/2014/main" id="{F2E5D7F5-A9D4-A245-7522-8F9FAFB95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691" y="1623265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119" name="直線コネクタ 3118">
                <a:extLst>
                  <a:ext uri="{FF2B5EF4-FFF2-40B4-BE49-F238E27FC236}">
                    <a16:creationId xmlns:a16="http://schemas.microsoft.com/office/drawing/2014/main" id="{56D517CE-34BC-6AB9-62B1-A5BD35F7A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019" y="1281501"/>
                <a:ext cx="972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0" name="楕円 3119">
                <a:extLst>
                  <a:ext uri="{FF2B5EF4-FFF2-40B4-BE49-F238E27FC236}">
                    <a16:creationId xmlns:a16="http://schemas.microsoft.com/office/drawing/2014/main" id="{E92AA6C7-A272-EEE5-75A6-DC331AF70C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4103" y="1215678"/>
                <a:ext cx="132942" cy="1329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3121" name="楕円 3120">
              <a:extLst>
                <a:ext uri="{FF2B5EF4-FFF2-40B4-BE49-F238E27FC236}">
                  <a16:creationId xmlns:a16="http://schemas.microsoft.com/office/drawing/2014/main" id="{042874E1-702E-571E-B128-0D45FD941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7717" y="2208691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22" name="楕円 3121">
              <a:extLst>
                <a:ext uri="{FF2B5EF4-FFF2-40B4-BE49-F238E27FC236}">
                  <a16:creationId xmlns:a16="http://schemas.microsoft.com/office/drawing/2014/main" id="{FAC4ADDB-A94F-8489-4CE2-960FE73A6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6635" y="220611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BBB2A801-7790-C06C-F473-3561B107C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6209" y="147888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24" name="楕円 3123">
              <a:extLst>
                <a:ext uri="{FF2B5EF4-FFF2-40B4-BE49-F238E27FC236}">
                  <a16:creationId xmlns:a16="http://schemas.microsoft.com/office/drawing/2014/main" id="{115F0300-DE68-2923-FC80-4F7DE7676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6098" y="2206118"/>
              <a:ext cx="132942" cy="13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125" name="直線矢印コネクタ 3124">
              <a:extLst>
                <a:ext uri="{FF2B5EF4-FFF2-40B4-BE49-F238E27FC236}">
                  <a16:creationId xmlns:a16="http://schemas.microsoft.com/office/drawing/2014/main" id="{09CB378A-1776-BDB1-B1A3-CF8A6AFD182A}"/>
                </a:ext>
              </a:extLst>
            </p:cNvPr>
            <p:cNvCxnSpPr>
              <a:cxnSpLocks/>
              <a:stCxn id="3124" idx="0"/>
              <a:endCxn id="3123" idx="4"/>
            </p:cNvCxnSpPr>
            <p:nvPr/>
          </p:nvCxnSpPr>
          <p:spPr>
            <a:xfrm flipH="1" flipV="1">
              <a:off x="7172680" y="1611822"/>
              <a:ext cx="9889" cy="5942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26" name="グループ化 3125">
              <a:extLst>
                <a:ext uri="{FF2B5EF4-FFF2-40B4-BE49-F238E27FC236}">
                  <a16:creationId xmlns:a16="http://schemas.microsoft.com/office/drawing/2014/main" id="{4488DD46-44C1-9B80-C9BB-060C36F1D39F}"/>
                </a:ext>
              </a:extLst>
            </p:cNvPr>
            <p:cNvGrpSpPr/>
            <p:nvPr/>
          </p:nvGrpSpPr>
          <p:grpSpPr>
            <a:xfrm>
              <a:off x="8446454" y="1914211"/>
              <a:ext cx="899985" cy="360000"/>
              <a:chOff x="6712337" y="3322126"/>
              <a:chExt cx="899985" cy="484632"/>
            </a:xfrm>
          </p:grpSpPr>
          <p:sp>
            <p:nvSpPr>
              <p:cNvPr id="3127" name="矢印: 右 3126">
                <a:extLst>
                  <a:ext uri="{FF2B5EF4-FFF2-40B4-BE49-F238E27FC236}">
                    <a16:creationId xmlns:a16="http://schemas.microsoft.com/office/drawing/2014/main" id="{3599E95C-DB8F-0C32-CF89-94FA45577B6F}"/>
                  </a:ext>
                </a:extLst>
              </p:cNvPr>
              <p:cNvSpPr/>
              <p:nvPr/>
            </p:nvSpPr>
            <p:spPr>
              <a:xfrm>
                <a:off x="7221913" y="3322126"/>
                <a:ext cx="390409" cy="484632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28" name="正方形/長方形 3127">
                <a:extLst>
                  <a:ext uri="{FF2B5EF4-FFF2-40B4-BE49-F238E27FC236}">
                    <a16:creationId xmlns:a16="http://schemas.microsoft.com/office/drawing/2014/main" id="{DCD8FD03-8D7B-C941-6EAD-7669BE7E06AF}"/>
                  </a:ext>
                </a:extLst>
              </p:cNvPr>
              <p:cNvSpPr/>
              <p:nvPr/>
            </p:nvSpPr>
            <p:spPr>
              <a:xfrm>
                <a:off x="6969240" y="3441857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29" name="正方形/長方形 3128">
                <a:extLst>
                  <a:ext uri="{FF2B5EF4-FFF2-40B4-BE49-F238E27FC236}">
                    <a16:creationId xmlns:a16="http://schemas.microsoft.com/office/drawing/2014/main" id="{A610E42B-E7F3-C1AA-4EAF-07F786BF2057}"/>
                  </a:ext>
                </a:extLst>
              </p:cNvPr>
              <p:cNvSpPr/>
              <p:nvPr/>
            </p:nvSpPr>
            <p:spPr>
              <a:xfrm>
                <a:off x="7099442" y="3438858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30" name="正方形/長方形 3129">
                <a:extLst>
                  <a:ext uri="{FF2B5EF4-FFF2-40B4-BE49-F238E27FC236}">
                    <a16:creationId xmlns:a16="http://schemas.microsoft.com/office/drawing/2014/main" id="{DC616A86-861B-9DCA-179C-B1B7ECC41610}"/>
                  </a:ext>
                </a:extLst>
              </p:cNvPr>
              <p:cNvSpPr/>
              <p:nvPr/>
            </p:nvSpPr>
            <p:spPr>
              <a:xfrm>
                <a:off x="6836516" y="3437663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31" name="正方形/長方形 3130">
                <a:extLst>
                  <a:ext uri="{FF2B5EF4-FFF2-40B4-BE49-F238E27FC236}">
                    <a16:creationId xmlns:a16="http://schemas.microsoft.com/office/drawing/2014/main" id="{165AF0AE-531F-7A3E-7A1E-C8EE771CB376}"/>
                  </a:ext>
                </a:extLst>
              </p:cNvPr>
              <p:cNvSpPr/>
              <p:nvPr/>
            </p:nvSpPr>
            <p:spPr>
              <a:xfrm>
                <a:off x="6712337" y="3434552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3132" name="直線矢印コネクタ 3131">
              <a:extLst>
                <a:ext uri="{FF2B5EF4-FFF2-40B4-BE49-F238E27FC236}">
                  <a16:creationId xmlns:a16="http://schemas.microsoft.com/office/drawing/2014/main" id="{5EFAC70F-99CE-6E13-15A9-E05444288504}"/>
                </a:ext>
              </a:extLst>
            </p:cNvPr>
            <p:cNvCxnSpPr>
              <a:cxnSpLocks/>
              <a:stCxn id="3098" idx="0"/>
              <a:endCxn id="3096" idx="4"/>
            </p:cNvCxnSpPr>
            <p:nvPr/>
          </p:nvCxnSpPr>
          <p:spPr>
            <a:xfrm flipV="1">
              <a:off x="3735111" y="1063383"/>
              <a:ext cx="19469" cy="11427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3" name="テキスト ボックス 3132">
              <a:extLst>
                <a:ext uri="{FF2B5EF4-FFF2-40B4-BE49-F238E27FC236}">
                  <a16:creationId xmlns:a16="http://schemas.microsoft.com/office/drawing/2014/main" id="{FF9CFDC9-BB20-B0BE-3EEC-66DB65470C6F}"/>
                </a:ext>
              </a:extLst>
            </p:cNvPr>
            <p:cNvSpPr txBox="1"/>
            <p:nvPr/>
          </p:nvSpPr>
          <p:spPr>
            <a:xfrm>
              <a:off x="3048539" y="3176484"/>
              <a:ext cx="1037178" cy="52322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1p1h</a:t>
              </a:r>
              <a:endParaRPr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34" name="テキスト ボックス 3133">
              <a:extLst>
                <a:ext uri="{FF2B5EF4-FFF2-40B4-BE49-F238E27FC236}">
                  <a16:creationId xmlns:a16="http://schemas.microsoft.com/office/drawing/2014/main" id="{1B34253A-4D93-E672-309D-288266C413D8}"/>
                </a:ext>
              </a:extLst>
            </p:cNvPr>
            <p:cNvSpPr txBox="1"/>
            <p:nvPr/>
          </p:nvSpPr>
          <p:spPr>
            <a:xfrm>
              <a:off x="6357715" y="3196765"/>
              <a:ext cx="1037178" cy="52322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2p2h</a:t>
              </a:r>
              <a:endParaRPr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35" name="テキスト ボックス 3134">
              <a:extLst>
                <a:ext uri="{FF2B5EF4-FFF2-40B4-BE49-F238E27FC236}">
                  <a16:creationId xmlns:a16="http://schemas.microsoft.com/office/drawing/2014/main" id="{A57F395B-25B2-AF00-72FA-26292A721369}"/>
                </a:ext>
              </a:extLst>
            </p:cNvPr>
            <p:cNvSpPr txBox="1"/>
            <p:nvPr/>
          </p:nvSpPr>
          <p:spPr>
            <a:xfrm>
              <a:off x="8219256" y="3157551"/>
              <a:ext cx="1281510" cy="52322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 err="1">
                  <a:latin typeface="Yu Gothic UI" panose="020B0500000000000000" pitchFamily="50" charset="-128"/>
                  <a:ea typeface="Yu Gothic UI" panose="020B0500000000000000" pitchFamily="50" charset="-128"/>
                </a:rPr>
                <a:t>mpmh</a:t>
              </a:r>
              <a:endParaRPr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36" name="矢印: 右 3135">
              <a:extLst>
                <a:ext uri="{FF2B5EF4-FFF2-40B4-BE49-F238E27FC236}">
                  <a16:creationId xmlns:a16="http://schemas.microsoft.com/office/drawing/2014/main" id="{266AB180-D178-5724-C950-657F1CA1E230}"/>
                </a:ext>
              </a:extLst>
            </p:cNvPr>
            <p:cNvSpPr/>
            <p:nvPr/>
          </p:nvSpPr>
          <p:spPr>
            <a:xfrm rot="5400000">
              <a:off x="3401230" y="3733485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7" name="矢印: 右 3136">
              <a:extLst>
                <a:ext uri="{FF2B5EF4-FFF2-40B4-BE49-F238E27FC236}">
                  <a16:creationId xmlns:a16="http://schemas.microsoft.com/office/drawing/2014/main" id="{59EA186C-F1B6-1300-9F23-6F706BE1C68F}"/>
                </a:ext>
              </a:extLst>
            </p:cNvPr>
            <p:cNvSpPr/>
            <p:nvPr/>
          </p:nvSpPr>
          <p:spPr>
            <a:xfrm rot="5400000">
              <a:off x="6697158" y="3739678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8" name="矢印: 右 3137">
              <a:extLst>
                <a:ext uri="{FF2B5EF4-FFF2-40B4-BE49-F238E27FC236}">
                  <a16:creationId xmlns:a16="http://schemas.microsoft.com/office/drawing/2014/main" id="{16AA96AE-6CFB-C25A-ABEE-653C527FFDBD}"/>
                </a:ext>
              </a:extLst>
            </p:cNvPr>
            <p:cNvSpPr/>
            <p:nvPr/>
          </p:nvSpPr>
          <p:spPr>
            <a:xfrm rot="5400000">
              <a:off x="8735300" y="3712841"/>
              <a:ext cx="390409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9" name="矢印: 右 3138">
              <a:extLst>
                <a:ext uri="{FF2B5EF4-FFF2-40B4-BE49-F238E27FC236}">
                  <a16:creationId xmlns:a16="http://schemas.microsoft.com/office/drawing/2014/main" id="{B2087C5A-60AF-992D-F7E5-3A3BBD4DB774}"/>
                </a:ext>
              </a:extLst>
            </p:cNvPr>
            <p:cNvSpPr/>
            <p:nvPr/>
          </p:nvSpPr>
          <p:spPr>
            <a:xfrm rot="10800000">
              <a:off x="4963790" y="2484467"/>
              <a:ext cx="396000" cy="2880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3140" name="グループ化 3139">
              <a:extLst>
                <a:ext uri="{FF2B5EF4-FFF2-40B4-BE49-F238E27FC236}">
                  <a16:creationId xmlns:a16="http://schemas.microsoft.com/office/drawing/2014/main" id="{E03DDBA0-4427-328C-DE5A-D8E0A1B1A428}"/>
                </a:ext>
              </a:extLst>
            </p:cNvPr>
            <p:cNvGrpSpPr/>
            <p:nvPr/>
          </p:nvGrpSpPr>
          <p:grpSpPr>
            <a:xfrm rot="10800000">
              <a:off x="8398868" y="2409841"/>
              <a:ext cx="899985" cy="360000"/>
              <a:chOff x="6712337" y="3322126"/>
              <a:chExt cx="899985" cy="484632"/>
            </a:xfrm>
          </p:grpSpPr>
          <p:sp>
            <p:nvSpPr>
              <p:cNvPr id="3141" name="矢印: 右 3140">
                <a:extLst>
                  <a:ext uri="{FF2B5EF4-FFF2-40B4-BE49-F238E27FC236}">
                    <a16:creationId xmlns:a16="http://schemas.microsoft.com/office/drawing/2014/main" id="{7177975C-FDE1-C251-0A72-AB753B7BFA0C}"/>
                  </a:ext>
                </a:extLst>
              </p:cNvPr>
              <p:cNvSpPr/>
              <p:nvPr/>
            </p:nvSpPr>
            <p:spPr>
              <a:xfrm>
                <a:off x="7221913" y="3322126"/>
                <a:ext cx="390409" cy="484632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142" name="正方形/長方形 3141">
                <a:extLst>
                  <a:ext uri="{FF2B5EF4-FFF2-40B4-BE49-F238E27FC236}">
                    <a16:creationId xmlns:a16="http://schemas.microsoft.com/office/drawing/2014/main" id="{8134800D-51D9-3577-2E58-33AD069C813F}"/>
                  </a:ext>
                </a:extLst>
              </p:cNvPr>
              <p:cNvSpPr/>
              <p:nvPr/>
            </p:nvSpPr>
            <p:spPr>
              <a:xfrm>
                <a:off x="6969240" y="3441857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3" name="正方形/長方形 3142">
                <a:extLst>
                  <a:ext uri="{FF2B5EF4-FFF2-40B4-BE49-F238E27FC236}">
                    <a16:creationId xmlns:a16="http://schemas.microsoft.com/office/drawing/2014/main" id="{43AC5A49-ECFE-E1C2-A965-2256C457AED0}"/>
                  </a:ext>
                </a:extLst>
              </p:cNvPr>
              <p:cNvSpPr/>
              <p:nvPr/>
            </p:nvSpPr>
            <p:spPr>
              <a:xfrm>
                <a:off x="7099442" y="3438858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4" name="正方形/長方形 3143">
                <a:extLst>
                  <a:ext uri="{FF2B5EF4-FFF2-40B4-BE49-F238E27FC236}">
                    <a16:creationId xmlns:a16="http://schemas.microsoft.com/office/drawing/2014/main" id="{F9C6032E-626E-CCEB-EFBF-904E8907EE22}"/>
                  </a:ext>
                </a:extLst>
              </p:cNvPr>
              <p:cNvSpPr/>
              <p:nvPr/>
            </p:nvSpPr>
            <p:spPr>
              <a:xfrm>
                <a:off x="6836516" y="3437663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5" name="正方形/長方形 3144">
                <a:extLst>
                  <a:ext uri="{FF2B5EF4-FFF2-40B4-BE49-F238E27FC236}">
                    <a16:creationId xmlns:a16="http://schemas.microsoft.com/office/drawing/2014/main" id="{C1C1378E-023C-B515-36FD-AF0FD86C40A9}"/>
                  </a:ext>
                </a:extLst>
              </p:cNvPr>
              <p:cNvSpPr/>
              <p:nvPr/>
            </p:nvSpPr>
            <p:spPr>
              <a:xfrm>
                <a:off x="6712337" y="3434552"/>
                <a:ext cx="72000" cy="25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46" name="テキスト ボックス 3145">
              <a:extLst>
                <a:ext uri="{FF2B5EF4-FFF2-40B4-BE49-F238E27FC236}">
                  <a16:creationId xmlns:a16="http://schemas.microsoft.com/office/drawing/2014/main" id="{1125EC0B-ADC6-48B4-8E5C-5E12373AAD2F}"/>
                </a:ext>
              </a:extLst>
            </p:cNvPr>
            <p:cNvSpPr txBox="1"/>
            <p:nvPr/>
          </p:nvSpPr>
          <p:spPr>
            <a:xfrm>
              <a:off x="4365277" y="2841612"/>
              <a:ext cx="1639093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backward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47" name="テキスト ボックス 3146">
              <a:extLst>
                <a:ext uri="{FF2B5EF4-FFF2-40B4-BE49-F238E27FC236}">
                  <a16:creationId xmlns:a16="http://schemas.microsoft.com/office/drawing/2014/main" id="{999F5629-DA37-BB9F-3C2B-433F00D98810}"/>
                </a:ext>
              </a:extLst>
            </p:cNvPr>
            <p:cNvSpPr txBox="1"/>
            <p:nvPr/>
          </p:nvSpPr>
          <p:spPr>
            <a:xfrm>
              <a:off x="4356022" y="1650679"/>
              <a:ext cx="1639093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forward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48" name="テキスト ボックス 3147">
              <a:extLst>
                <a:ext uri="{FF2B5EF4-FFF2-40B4-BE49-F238E27FC236}">
                  <a16:creationId xmlns:a16="http://schemas.microsoft.com/office/drawing/2014/main" id="{5F21A9A8-65B3-02EE-5D22-4D06C9CF4389}"/>
                </a:ext>
              </a:extLst>
            </p:cNvPr>
            <p:cNvSpPr txBox="1"/>
            <p:nvPr/>
          </p:nvSpPr>
          <p:spPr>
            <a:xfrm>
              <a:off x="8045252" y="1568184"/>
              <a:ext cx="1639093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forward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49" name="テキスト ボックス 3148">
              <a:extLst>
                <a:ext uri="{FF2B5EF4-FFF2-40B4-BE49-F238E27FC236}">
                  <a16:creationId xmlns:a16="http://schemas.microsoft.com/office/drawing/2014/main" id="{3ED870FF-C383-1238-9998-3353EF2CAB30}"/>
                </a:ext>
              </a:extLst>
            </p:cNvPr>
            <p:cNvSpPr txBox="1"/>
            <p:nvPr/>
          </p:nvSpPr>
          <p:spPr>
            <a:xfrm>
              <a:off x="8066054" y="2733183"/>
              <a:ext cx="1639093" cy="40011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>
                  <a:latin typeface="Yu Gothic UI" panose="020B0500000000000000" pitchFamily="50" charset="-128"/>
                  <a:ea typeface="Yu Gothic UI" panose="020B0500000000000000" pitchFamily="50" charset="-128"/>
                </a:rPr>
                <a:t>backward</a:t>
              </a:r>
              <a:endParaRPr lang="ja-JP" altLang="en-US" sz="2000" dirty="0"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50" name="テキスト ボックス 3149">
              <a:extLst>
                <a:ext uri="{FF2B5EF4-FFF2-40B4-BE49-F238E27FC236}">
                  <a16:creationId xmlns:a16="http://schemas.microsoft.com/office/drawing/2014/main" id="{6A868456-33D5-C0E5-B78E-71A9BEAD8197}"/>
                </a:ext>
              </a:extLst>
            </p:cNvPr>
            <p:cNvSpPr txBox="1"/>
            <p:nvPr/>
          </p:nvSpPr>
          <p:spPr>
            <a:xfrm>
              <a:off x="3048539" y="4202061"/>
              <a:ext cx="6364455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chemeClr val="bg1">
                      <a:lumMod val="50000"/>
                    </a:schemeClr>
                  </a:solidFill>
                  <a:latin typeface="Yu Gothic UI" panose="020B0500000000000000" pitchFamily="50" charset="-128"/>
                  <a:ea typeface="Yu Gothic UI" panose="020B0500000000000000" pitchFamily="50" charset="-128"/>
                </a:rPr>
                <a:t>Particle Emission 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3153" name="四角形: 角を丸くする 3152">
              <a:extLst>
                <a:ext uri="{FF2B5EF4-FFF2-40B4-BE49-F238E27FC236}">
                  <a16:creationId xmlns:a16="http://schemas.microsoft.com/office/drawing/2014/main" id="{1849EC75-6582-9B41-51B7-E87B1A3C72E9}"/>
                </a:ext>
              </a:extLst>
            </p:cNvPr>
            <p:cNvSpPr/>
            <p:nvPr/>
          </p:nvSpPr>
          <p:spPr>
            <a:xfrm>
              <a:off x="2507655" y="785754"/>
              <a:ext cx="5453637" cy="2934231"/>
            </a:xfrm>
            <a:prstGeom prst="roundRect">
              <a:avLst/>
            </a:prstGeom>
            <a:noFill/>
            <a:ln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5C59A278-4D9C-BB34-7C84-9F690DE136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5590" y="1944967"/>
              <a:ext cx="0" cy="2878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7">
            <a:extLst>
              <a:ext uri="{FF2B5EF4-FFF2-40B4-BE49-F238E27FC236}">
                <a16:creationId xmlns:a16="http://schemas.microsoft.com/office/drawing/2014/main" id="{30D079AD-682E-705A-E383-2FFE2A9A2DF2}"/>
              </a:ext>
            </a:extLst>
          </p:cNvPr>
          <p:cNvSpPr txBox="1"/>
          <p:nvPr/>
        </p:nvSpPr>
        <p:spPr>
          <a:xfrm>
            <a:off x="2153815" y="1173064"/>
            <a:ext cx="246108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>
                <a:latin typeface="Cooper Black" panose="0208090404030B020404" pitchFamily="18" charset="0"/>
                <a:ea typeface="Yu Gothic UI" panose="020B0500000000000000" pitchFamily="50" charset="-128"/>
                <a:cs typeface="Aharoni" panose="020F0502020204030204" pitchFamily="2" charset="-79"/>
              </a:rPr>
              <a:t>Initial State A</a:t>
            </a:r>
            <a:endParaRPr lang="ja-JP" altLang="en-US" sz="2400" dirty="0">
              <a:latin typeface="Cooper Black" panose="0208090404030B020404" pitchFamily="18" charset="0"/>
              <a:ea typeface="Yu Gothic UI" panose="020B0500000000000000" pitchFamily="50" charset="-128"/>
              <a:cs typeface="Aharoni" panose="020F0502020204030204" pitchFamily="2" charset="-79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8B9BED-342C-B7E8-E532-0525E09C907D}"/>
              </a:ext>
            </a:extLst>
          </p:cNvPr>
          <p:cNvSpPr txBox="1"/>
          <p:nvPr/>
        </p:nvSpPr>
        <p:spPr>
          <a:xfrm>
            <a:off x="5635361" y="1174581"/>
            <a:ext cx="246108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>
                <a:latin typeface="Cooper Black" panose="0208090404030B020404" pitchFamily="18" charset="0"/>
                <a:ea typeface="Yu Gothic UI" panose="020B0500000000000000" pitchFamily="50" charset="-128"/>
                <a:cs typeface="Aharoni" panose="020F0502020204030204" pitchFamily="2" charset="-79"/>
              </a:rPr>
              <a:t>Initial State B</a:t>
            </a:r>
            <a:endParaRPr lang="ja-JP" altLang="en-US" sz="2400" dirty="0">
              <a:latin typeface="Cooper Black" panose="0208090404030B020404" pitchFamily="18" charset="0"/>
              <a:ea typeface="Yu Gothic UI" panose="020B0500000000000000" pitchFamily="50" charset="-128"/>
              <a:cs typeface="Aharoni" panose="020F0502020204030204" pitchFamily="2" charset="-79"/>
            </a:endParaRPr>
          </a:p>
        </p:txBody>
      </p:sp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16DB95EE-71DD-66B9-0B77-3D1916132E6C}"/>
              </a:ext>
            </a:extLst>
          </p:cNvPr>
          <p:cNvSpPr txBox="1"/>
          <p:nvPr/>
        </p:nvSpPr>
        <p:spPr>
          <a:xfrm>
            <a:off x="945656" y="5636218"/>
            <a:ext cx="1017494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>
                <a:latin typeface="Yu Gothic UI" panose="020B0500000000000000" pitchFamily="50" charset="-128"/>
                <a:ea typeface="Yu Gothic UI" panose="020B0500000000000000" pitchFamily="50" charset="-128"/>
              </a:rPr>
              <a:t>This Talk Discusses Transitions Between 1p1h and 2p2h States with Random Phase Approximation</a:t>
            </a:r>
            <a:endParaRPr lang="ja-JP" altLang="en-US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15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1B3B4E-C644-5941-37E7-FACD6FF0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221" y="6336130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23383E-9BFF-1A19-0761-B2B7D8991276}"/>
              </a:ext>
            </a:extLst>
          </p:cNvPr>
          <p:cNvSpPr txBox="1"/>
          <p:nvPr/>
        </p:nvSpPr>
        <p:spPr>
          <a:xfrm>
            <a:off x="1939773" y="57476"/>
            <a:ext cx="8441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0" i="0" dirty="0">
                <a:solidFill>
                  <a:srgbClr val="242424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rPr>
              <a:t>Random-Phase Approximation (RPA)</a:t>
            </a:r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6634A953-D547-3D62-C2AA-CC5E08D40409}"/>
                  </a:ext>
                </a:extLst>
              </p:cNvPr>
              <p:cNvSpPr txBox="1"/>
              <p:nvPr/>
            </p:nvSpPr>
            <p:spPr>
              <a:xfrm>
                <a:off x="2991748" y="1339589"/>
                <a:ext cx="6773828" cy="1046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RPA</m:t>
                          </m:r>
                        </m:e>
                      </m:d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RPA</m:t>
                          </m:r>
                        </m:e>
                      </m:d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6634A953-D547-3D62-C2AA-CC5E08D40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748" y="1339589"/>
                <a:ext cx="6773828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796C33B-429E-1546-A8DB-4423FA348104}"/>
              </a:ext>
            </a:extLst>
          </p:cNvPr>
          <p:cNvGrpSpPr/>
          <p:nvPr/>
        </p:nvGrpSpPr>
        <p:grpSpPr>
          <a:xfrm>
            <a:off x="1996359" y="3860422"/>
            <a:ext cx="8199281" cy="2503384"/>
            <a:chOff x="2182316" y="1855034"/>
            <a:chExt cx="8199281" cy="2503384"/>
          </a:xfrm>
        </p:grpSpPr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6C6BEA68-1757-DB46-B439-EE94A2A6F2E3}"/>
                </a:ext>
              </a:extLst>
            </p:cNvPr>
            <p:cNvCxnSpPr>
              <a:cxnSpLocks/>
            </p:cNvCxnSpPr>
            <p:nvPr/>
          </p:nvCxnSpPr>
          <p:spPr>
            <a:xfrm>
              <a:off x="2468588" y="220126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256068E-DB64-C040-E027-15B8B0443EB5}"/>
                </a:ext>
              </a:extLst>
            </p:cNvPr>
            <p:cNvCxnSpPr/>
            <p:nvPr/>
          </p:nvCxnSpPr>
          <p:spPr>
            <a:xfrm>
              <a:off x="2182316" y="2424605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2146976-A21F-B967-58D6-BE844EECF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0732" y="2407885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A5045E71-AD5F-8617-0AA8-B4902458B4B0}"/>
                </a:ext>
              </a:extLst>
            </p:cNvPr>
            <p:cNvCxnSpPr/>
            <p:nvPr/>
          </p:nvCxnSpPr>
          <p:spPr>
            <a:xfrm>
              <a:off x="2472744" y="3892145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51BBC595-D141-4F2A-12E0-C79F079D9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6122" y="2407885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79B62D09-52A3-DCA2-7AE4-97D42374B4C2}"/>
                </a:ext>
              </a:extLst>
            </p:cNvPr>
            <p:cNvCxnSpPr/>
            <p:nvPr/>
          </p:nvCxnSpPr>
          <p:spPr>
            <a:xfrm>
              <a:off x="3440588" y="2424605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C1FEC102-5300-E926-6F39-F3707EC58A15}"/>
                </a:ext>
              </a:extLst>
            </p:cNvPr>
            <p:cNvCxnSpPr>
              <a:cxnSpLocks/>
            </p:cNvCxnSpPr>
            <p:nvPr/>
          </p:nvCxnSpPr>
          <p:spPr>
            <a:xfrm>
              <a:off x="2458206" y="3624997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E8DDE364-8166-3080-DF96-547DEC1CF5C9}"/>
                </a:ext>
              </a:extLst>
            </p:cNvPr>
            <p:cNvCxnSpPr>
              <a:cxnSpLocks/>
            </p:cNvCxnSpPr>
            <p:nvPr/>
          </p:nvCxnSpPr>
          <p:spPr>
            <a:xfrm>
              <a:off x="2467982" y="327635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91B4125-0F27-D0A5-6F56-3B9B2E47B0A9}"/>
                </a:ext>
              </a:extLst>
            </p:cNvPr>
            <p:cNvCxnSpPr>
              <a:cxnSpLocks/>
            </p:cNvCxnSpPr>
            <p:nvPr/>
          </p:nvCxnSpPr>
          <p:spPr>
            <a:xfrm>
              <a:off x="2463604" y="299918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DC794075-A49B-2D8E-751E-472CF7FB1710}"/>
                </a:ext>
              </a:extLst>
            </p:cNvPr>
            <p:cNvCxnSpPr>
              <a:cxnSpLocks/>
            </p:cNvCxnSpPr>
            <p:nvPr/>
          </p:nvCxnSpPr>
          <p:spPr>
            <a:xfrm>
              <a:off x="2470184" y="1955863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4EF6F1D8-5D79-4587-5826-A5A2A4CD9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3059" y="355066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3E062592-7B2C-5FF1-4E45-B10693D51D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5790" y="355352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84EAC3C1-319C-0EBE-F934-597C5F9EB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9748" y="355066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195F75BC-700A-72DF-0575-41518D0DB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8355" y="355240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D7E14609-E314-145B-D743-FB317D7B1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37673" y="321455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C70CBC9F-C15B-D562-C301-D1B6F7171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0404" y="321741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24649985-9D50-69AE-1958-CD5A41498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362" y="3214554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964D8DA4-BFDB-959F-5635-61136C8DC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2969" y="321628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9049D986-B6A4-720C-C004-FDD539B81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1033" y="293872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FC4206A6-C736-3CB5-86B8-886C4F288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0404" y="294158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C5F81859-9C22-E038-2DE2-9630642AE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14371" y="290998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EF81BF11-00C2-3266-43DC-34E0D2592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14803" y="2094887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569DDF8E-563C-235E-60A6-04E49358531E}"/>
                </a:ext>
              </a:extLst>
            </p:cNvPr>
            <p:cNvCxnSpPr>
              <a:cxnSpLocks/>
              <a:stCxn id="27" idx="0"/>
              <a:endCxn id="6" idx="4"/>
            </p:cNvCxnSpPr>
            <p:nvPr/>
          </p:nvCxnSpPr>
          <p:spPr>
            <a:xfrm flipV="1">
              <a:off x="3104371" y="2274887"/>
              <a:ext cx="432" cy="635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668AF8B8-AB2A-93B3-3177-3A4854D78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4624" y="2941798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41E5C5CC-BCAB-553E-70B6-CFDE7EF64481}"/>
                </a:ext>
              </a:extLst>
            </p:cNvPr>
            <p:cNvCxnSpPr>
              <a:cxnSpLocks/>
            </p:cNvCxnSpPr>
            <p:nvPr/>
          </p:nvCxnSpPr>
          <p:spPr>
            <a:xfrm>
              <a:off x="2494206" y="267384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4E02093F-7E4B-E422-FBE2-734A76D048E7}"/>
                </a:ext>
              </a:extLst>
            </p:cNvPr>
            <p:cNvCxnSpPr>
              <a:cxnSpLocks/>
            </p:cNvCxnSpPr>
            <p:nvPr/>
          </p:nvCxnSpPr>
          <p:spPr>
            <a:xfrm>
              <a:off x="4393970" y="2196299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911230C9-09EB-79D7-6BD7-23807C98C486}"/>
                </a:ext>
              </a:extLst>
            </p:cNvPr>
            <p:cNvCxnSpPr/>
            <p:nvPr/>
          </p:nvCxnSpPr>
          <p:spPr>
            <a:xfrm>
              <a:off x="4107698" y="2419637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2F36F577-1F55-F603-6877-48DC95096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6114" y="2402917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86AD3423-E076-6EC0-9A8A-FAD9B09DE8F6}"/>
                </a:ext>
              </a:extLst>
            </p:cNvPr>
            <p:cNvCxnSpPr/>
            <p:nvPr/>
          </p:nvCxnSpPr>
          <p:spPr>
            <a:xfrm>
              <a:off x="4398126" y="3887177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58C03426-6FB1-FF14-A0B6-3276D5BA3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1504" y="2402917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94C84AB6-978A-33EE-F523-FAC8B54D5981}"/>
                </a:ext>
              </a:extLst>
            </p:cNvPr>
            <p:cNvCxnSpPr/>
            <p:nvPr/>
          </p:nvCxnSpPr>
          <p:spPr>
            <a:xfrm>
              <a:off x="5365970" y="2419637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B69DD1ED-29B4-9BED-F202-81C4F372038D}"/>
                </a:ext>
              </a:extLst>
            </p:cNvPr>
            <p:cNvCxnSpPr>
              <a:cxnSpLocks/>
            </p:cNvCxnSpPr>
            <p:nvPr/>
          </p:nvCxnSpPr>
          <p:spPr>
            <a:xfrm>
              <a:off x="4383588" y="3620029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B62639F-6820-FD48-714C-6810685F9C90}"/>
                </a:ext>
              </a:extLst>
            </p:cNvPr>
            <p:cNvCxnSpPr>
              <a:cxnSpLocks/>
            </p:cNvCxnSpPr>
            <p:nvPr/>
          </p:nvCxnSpPr>
          <p:spPr>
            <a:xfrm>
              <a:off x="4393364" y="327138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96BADDCB-EB4C-5154-82A8-BABD72DD28D3}"/>
                </a:ext>
              </a:extLst>
            </p:cNvPr>
            <p:cNvCxnSpPr>
              <a:cxnSpLocks/>
            </p:cNvCxnSpPr>
            <p:nvPr/>
          </p:nvCxnSpPr>
          <p:spPr>
            <a:xfrm>
              <a:off x="4388986" y="2994220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A3783B9E-6D99-5FC7-BB1F-632EB4E19568}"/>
                </a:ext>
              </a:extLst>
            </p:cNvPr>
            <p:cNvCxnSpPr>
              <a:cxnSpLocks/>
            </p:cNvCxnSpPr>
            <p:nvPr/>
          </p:nvCxnSpPr>
          <p:spPr>
            <a:xfrm>
              <a:off x="4395566" y="195089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84106893-3B06-FD0F-1776-E5BA839BCA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441" y="354570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FEA4C3E2-1ECD-C197-A097-6B7F0D4DB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1172" y="3548556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85413D79-CF3E-D8CC-3EB4-CC9635AB30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5130" y="354570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3559C056-40BA-0AB2-2324-D654B0357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3737" y="354743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713DA317-BD13-F322-C0D1-781073A05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3055" y="3209586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826070D9-F3AE-8BF0-119C-1767A3D4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5786" y="321244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楕円 101">
              <a:extLst>
                <a:ext uri="{FF2B5EF4-FFF2-40B4-BE49-F238E27FC236}">
                  <a16:creationId xmlns:a16="http://schemas.microsoft.com/office/drawing/2014/main" id="{75A5299B-6D7A-3615-E2A7-B4005D1F50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744" y="3209586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楕円 102">
              <a:extLst>
                <a:ext uri="{FF2B5EF4-FFF2-40B4-BE49-F238E27FC236}">
                  <a16:creationId xmlns:a16="http://schemas.microsoft.com/office/drawing/2014/main" id="{A08081ED-A1F1-0434-CD0E-2B3C19E57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8351" y="3211321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楕円 103">
              <a:extLst>
                <a:ext uri="{FF2B5EF4-FFF2-40B4-BE49-F238E27FC236}">
                  <a16:creationId xmlns:a16="http://schemas.microsoft.com/office/drawing/2014/main" id="{5914E1A2-3088-8B86-F9C5-71DFDEE69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6415" y="293375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1F0AD86C-E01B-08BD-1DB8-FD7B9523C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5786" y="293661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楕円 105">
              <a:extLst>
                <a:ext uri="{FF2B5EF4-FFF2-40B4-BE49-F238E27FC236}">
                  <a16:creationId xmlns:a16="http://schemas.microsoft.com/office/drawing/2014/main" id="{321F28CC-40E0-9EC1-ED85-920F58E441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9753" y="290501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291632D0-5BE7-28F9-903C-095B7B506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0185" y="1855034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08" name="直線矢印コネクタ 107">
              <a:extLst>
                <a:ext uri="{FF2B5EF4-FFF2-40B4-BE49-F238E27FC236}">
                  <a16:creationId xmlns:a16="http://schemas.microsoft.com/office/drawing/2014/main" id="{D61521FF-4396-95FF-BC9A-6E83A721EE5E}"/>
                </a:ext>
              </a:extLst>
            </p:cNvPr>
            <p:cNvCxnSpPr>
              <a:cxnSpLocks/>
              <a:stCxn id="106" idx="0"/>
              <a:endCxn id="107" idx="4"/>
            </p:cNvCxnSpPr>
            <p:nvPr/>
          </p:nvCxnSpPr>
          <p:spPr>
            <a:xfrm flipV="1">
              <a:off x="5029753" y="2035034"/>
              <a:ext cx="432" cy="86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楕円 108">
              <a:extLst>
                <a:ext uri="{FF2B5EF4-FFF2-40B4-BE49-F238E27FC236}">
                  <a16:creationId xmlns:a16="http://schemas.microsoft.com/office/drawing/2014/main" id="{EEB46516-DE23-3E3A-F9EB-6C22D70B7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0006" y="293683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CF2C727E-9FCA-F425-C228-4A682C29D186}"/>
                </a:ext>
              </a:extLst>
            </p:cNvPr>
            <p:cNvCxnSpPr>
              <a:cxnSpLocks/>
            </p:cNvCxnSpPr>
            <p:nvPr/>
          </p:nvCxnSpPr>
          <p:spPr>
            <a:xfrm>
              <a:off x="4419588" y="2668879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B91E3587-EBDE-0382-3750-FCBA508D6EB4}"/>
                </a:ext>
              </a:extLst>
            </p:cNvPr>
            <p:cNvCxnSpPr>
              <a:cxnSpLocks/>
            </p:cNvCxnSpPr>
            <p:nvPr/>
          </p:nvCxnSpPr>
          <p:spPr>
            <a:xfrm>
              <a:off x="6242310" y="219225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E1E54C7A-C1E1-FEF8-9A04-E41D298A5D58}"/>
                </a:ext>
              </a:extLst>
            </p:cNvPr>
            <p:cNvCxnSpPr/>
            <p:nvPr/>
          </p:nvCxnSpPr>
          <p:spPr>
            <a:xfrm>
              <a:off x="5956038" y="2415594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17D5314C-03B1-53CF-E4FD-2DF4122A9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4454" y="239887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E9E94A0E-C6C0-FF79-7197-1B0B78D02B2A}"/>
                </a:ext>
              </a:extLst>
            </p:cNvPr>
            <p:cNvCxnSpPr/>
            <p:nvPr/>
          </p:nvCxnSpPr>
          <p:spPr>
            <a:xfrm>
              <a:off x="6246466" y="3883134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384DF426-CB3E-D259-075C-4A0C9D9A3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9844" y="2398874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9AD23D2C-730A-304F-D9E1-B0CA81241CA3}"/>
                </a:ext>
              </a:extLst>
            </p:cNvPr>
            <p:cNvCxnSpPr/>
            <p:nvPr/>
          </p:nvCxnSpPr>
          <p:spPr>
            <a:xfrm>
              <a:off x="7214310" y="2415594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B233FC36-98DD-E479-254C-FE6EB4555CA3}"/>
                </a:ext>
              </a:extLst>
            </p:cNvPr>
            <p:cNvCxnSpPr>
              <a:cxnSpLocks/>
            </p:cNvCxnSpPr>
            <p:nvPr/>
          </p:nvCxnSpPr>
          <p:spPr>
            <a:xfrm>
              <a:off x="6231928" y="3615986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74A2367F-57EA-C1E0-A033-1D1C4809406F}"/>
                </a:ext>
              </a:extLst>
            </p:cNvPr>
            <p:cNvCxnSpPr>
              <a:cxnSpLocks/>
            </p:cNvCxnSpPr>
            <p:nvPr/>
          </p:nvCxnSpPr>
          <p:spPr>
            <a:xfrm>
              <a:off x="6241704" y="3267345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E9BB06E1-9E08-6BB5-DA3F-BA8C3269E83E}"/>
                </a:ext>
              </a:extLst>
            </p:cNvPr>
            <p:cNvCxnSpPr>
              <a:cxnSpLocks/>
            </p:cNvCxnSpPr>
            <p:nvPr/>
          </p:nvCxnSpPr>
          <p:spPr>
            <a:xfrm>
              <a:off x="6237326" y="299017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CD7DCEDB-F146-E1AC-06EE-B9C4ECEA97E8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06" y="1946852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D0B585F7-4A56-CFCB-EC73-4045305DC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6781" y="354165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楕円 121">
              <a:extLst>
                <a:ext uri="{FF2B5EF4-FFF2-40B4-BE49-F238E27FC236}">
                  <a16:creationId xmlns:a16="http://schemas.microsoft.com/office/drawing/2014/main" id="{1BD54F21-6913-844D-8FFC-72595318A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9512" y="354451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03C8EDE5-A0FB-E5AE-B312-2DB2A0AC0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3470" y="3541657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" name="楕円 123">
              <a:extLst>
                <a:ext uri="{FF2B5EF4-FFF2-40B4-BE49-F238E27FC236}">
                  <a16:creationId xmlns:a16="http://schemas.microsoft.com/office/drawing/2014/main" id="{2E5BC146-E5F9-5854-9090-4A60DAD43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2077" y="3543392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72DF8253-F95D-8E9B-DE7A-71EC3603A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1395" y="3205543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楕円 125">
              <a:extLst>
                <a:ext uri="{FF2B5EF4-FFF2-40B4-BE49-F238E27FC236}">
                  <a16:creationId xmlns:a16="http://schemas.microsoft.com/office/drawing/2014/main" id="{6CD93861-820B-3CF4-19B8-D25C255767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4126" y="320839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楕円 126">
              <a:extLst>
                <a:ext uri="{FF2B5EF4-FFF2-40B4-BE49-F238E27FC236}">
                  <a16:creationId xmlns:a16="http://schemas.microsoft.com/office/drawing/2014/main" id="{E097C6A4-4481-5F83-08EE-FB4D61B163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58084" y="3205543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楕円 127">
              <a:extLst>
                <a:ext uri="{FF2B5EF4-FFF2-40B4-BE49-F238E27FC236}">
                  <a16:creationId xmlns:a16="http://schemas.microsoft.com/office/drawing/2014/main" id="{966A8429-CF64-2444-20DE-4B0896EEC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6691" y="3207278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楕円 128">
              <a:extLst>
                <a:ext uri="{FF2B5EF4-FFF2-40B4-BE49-F238E27FC236}">
                  <a16:creationId xmlns:a16="http://schemas.microsoft.com/office/drawing/2014/main" id="{534E2228-C570-0F25-7697-8384F6D32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4755" y="292971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6D14E6C4-7615-A519-F055-3EF3C1BA10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4126" y="2932570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FD6E1536-C7DD-7109-BC46-4E5818AD3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9614" y="290117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2" name="楕円 131">
              <a:extLst>
                <a:ext uri="{FF2B5EF4-FFF2-40B4-BE49-F238E27FC236}">
                  <a16:creationId xmlns:a16="http://schemas.microsoft.com/office/drawing/2014/main" id="{B086349F-274E-79BA-D75C-27E4813F2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042" y="2085876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14154A37-C3FD-8DA3-B155-AB3D864366DE}"/>
                </a:ext>
              </a:extLst>
            </p:cNvPr>
            <p:cNvCxnSpPr>
              <a:cxnSpLocks/>
              <a:stCxn id="131" idx="0"/>
              <a:endCxn id="132" idx="4"/>
            </p:cNvCxnSpPr>
            <p:nvPr/>
          </p:nvCxnSpPr>
          <p:spPr>
            <a:xfrm flipV="1">
              <a:off x="6629614" y="2265876"/>
              <a:ext cx="1428" cy="6352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8F481D51-32D7-79EE-4673-CC5E734C0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1625" y="2932787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02720947-B33C-E2E2-A2C6-3D703BC95D26}"/>
                </a:ext>
              </a:extLst>
            </p:cNvPr>
            <p:cNvCxnSpPr>
              <a:cxnSpLocks/>
            </p:cNvCxnSpPr>
            <p:nvPr/>
          </p:nvCxnSpPr>
          <p:spPr>
            <a:xfrm>
              <a:off x="6267928" y="2664836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>
              <a:extLst>
                <a:ext uri="{FF2B5EF4-FFF2-40B4-BE49-F238E27FC236}">
                  <a16:creationId xmlns:a16="http://schemas.microsoft.com/office/drawing/2014/main" id="{98D938F0-ED9E-B3A7-800C-06FA741A0537}"/>
                </a:ext>
              </a:extLst>
            </p:cNvPr>
            <p:cNvCxnSpPr>
              <a:cxnSpLocks/>
            </p:cNvCxnSpPr>
            <p:nvPr/>
          </p:nvCxnSpPr>
          <p:spPr>
            <a:xfrm>
              <a:off x="8112794" y="219025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05CA2299-F8BE-0A36-B907-3C25D74C1FC5}"/>
                </a:ext>
              </a:extLst>
            </p:cNvPr>
            <p:cNvCxnSpPr/>
            <p:nvPr/>
          </p:nvCxnSpPr>
          <p:spPr>
            <a:xfrm>
              <a:off x="7826522" y="2413596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7C5795F3-295B-8EFB-2F29-D0458196F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938" y="2396876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5327E8C4-9189-4F11-2268-EE692C5948D8}"/>
                </a:ext>
              </a:extLst>
            </p:cNvPr>
            <p:cNvCxnSpPr/>
            <p:nvPr/>
          </p:nvCxnSpPr>
          <p:spPr>
            <a:xfrm>
              <a:off x="8116950" y="3881136"/>
              <a:ext cx="97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DC700D75-3638-167D-6FC8-1A5AB9BBC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0328" y="2396876"/>
              <a:ext cx="0" cy="15010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EB46DF9E-33D2-E446-63DD-884AF75DF240}"/>
                </a:ext>
              </a:extLst>
            </p:cNvPr>
            <p:cNvCxnSpPr/>
            <p:nvPr/>
          </p:nvCxnSpPr>
          <p:spPr>
            <a:xfrm>
              <a:off x="9084794" y="2413596"/>
              <a:ext cx="28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E87D5AD8-961C-5F26-2A91-184DBE7A34D3}"/>
                </a:ext>
              </a:extLst>
            </p:cNvPr>
            <p:cNvCxnSpPr>
              <a:cxnSpLocks/>
            </p:cNvCxnSpPr>
            <p:nvPr/>
          </p:nvCxnSpPr>
          <p:spPr>
            <a:xfrm>
              <a:off x="8102412" y="3613988"/>
              <a:ext cx="10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78F4D536-4F63-5DE2-F434-CA83CF957B31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88" y="3265347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3FA5A263-D5A4-9683-407F-DE00FA168956}"/>
                </a:ext>
              </a:extLst>
            </p:cNvPr>
            <p:cNvCxnSpPr>
              <a:cxnSpLocks/>
            </p:cNvCxnSpPr>
            <p:nvPr/>
          </p:nvCxnSpPr>
          <p:spPr>
            <a:xfrm>
              <a:off x="8107810" y="2988179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191FA1D6-EE59-76A2-4CC7-74F5001968D5}"/>
                </a:ext>
              </a:extLst>
            </p:cNvPr>
            <p:cNvCxnSpPr>
              <a:cxnSpLocks/>
            </p:cNvCxnSpPr>
            <p:nvPr/>
          </p:nvCxnSpPr>
          <p:spPr>
            <a:xfrm>
              <a:off x="8114390" y="1944854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楕円 145">
              <a:extLst>
                <a:ext uri="{FF2B5EF4-FFF2-40B4-BE49-F238E27FC236}">
                  <a16:creationId xmlns:a16="http://schemas.microsoft.com/office/drawing/2014/main" id="{266D2A27-9957-93F5-8E6B-2640024B7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7265" y="3539659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楕円 146">
              <a:extLst>
                <a:ext uri="{FF2B5EF4-FFF2-40B4-BE49-F238E27FC236}">
                  <a16:creationId xmlns:a16="http://schemas.microsoft.com/office/drawing/2014/main" id="{DD4F6F39-A0A9-EF0D-300A-FE8FC007C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9996" y="354251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8" name="楕円 147">
              <a:extLst>
                <a:ext uri="{FF2B5EF4-FFF2-40B4-BE49-F238E27FC236}">
                  <a16:creationId xmlns:a16="http://schemas.microsoft.com/office/drawing/2014/main" id="{0716F2AE-5355-0822-1F38-583D0415F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3954" y="353965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9" name="楕円 148">
              <a:extLst>
                <a:ext uri="{FF2B5EF4-FFF2-40B4-BE49-F238E27FC236}">
                  <a16:creationId xmlns:a16="http://schemas.microsoft.com/office/drawing/2014/main" id="{CB3E0EBD-06F4-572E-E091-D98A8AB06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2561" y="3541394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0" name="楕円 149">
              <a:extLst>
                <a:ext uri="{FF2B5EF4-FFF2-40B4-BE49-F238E27FC236}">
                  <a16:creationId xmlns:a16="http://schemas.microsoft.com/office/drawing/2014/main" id="{280D73CF-23DC-036C-2FA0-1222DF9D6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1879" y="3203545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1" name="楕円 150">
              <a:extLst>
                <a:ext uri="{FF2B5EF4-FFF2-40B4-BE49-F238E27FC236}">
                  <a16:creationId xmlns:a16="http://schemas.microsoft.com/office/drawing/2014/main" id="{966E395C-05FF-6FF6-D9CB-4573246A7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4610" y="3206401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" name="楕円 151">
              <a:extLst>
                <a:ext uri="{FF2B5EF4-FFF2-40B4-BE49-F238E27FC236}">
                  <a16:creationId xmlns:a16="http://schemas.microsoft.com/office/drawing/2014/main" id="{48FC64AE-137D-99F0-C558-F39057D12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8568" y="3203545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楕円 152">
              <a:extLst>
                <a:ext uri="{FF2B5EF4-FFF2-40B4-BE49-F238E27FC236}">
                  <a16:creationId xmlns:a16="http://schemas.microsoft.com/office/drawing/2014/main" id="{717DD317-A520-9DC0-C2EB-42723A0B2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7175" y="3205280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4" name="楕円 153">
              <a:extLst>
                <a:ext uri="{FF2B5EF4-FFF2-40B4-BE49-F238E27FC236}">
                  <a16:creationId xmlns:a16="http://schemas.microsoft.com/office/drawing/2014/main" id="{8B3FE0DF-9ECD-0442-4372-4065B0BF1A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95239" y="2927716"/>
              <a:ext cx="132942" cy="13294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5" name="楕円 154">
              <a:extLst>
                <a:ext uri="{FF2B5EF4-FFF2-40B4-BE49-F238E27FC236}">
                  <a16:creationId xmlns:a16="http://schemas.microsoft.com/office/drawing/2014/main" id="{7C685D2E-A1BB-91DB-D73D-AE75EE72B3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4610" y="2930572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6" name="楕円 155">
              <a:extLst>
                <a:ext uri="{FF2B5EF4-FFF2-40B4-BE49-F238E27FC236}">
                  <a16:creationId xmlns:a16="http://schemas.microsoft.com/office/drawing/2014/main" id="{31D298C7-1F4A-574F-726D-4104312E14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8577" y="2898971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7" name="楕円 156">
              <a:extLst>
                <a:ext uri="{FF2B5EF4-FFF2-40B4-BE49-F238E27FC236}">
                  <a16:creationId xmlns:a16="http://schemas.microsoft.com/office/drawing/2014/main" id="{2726C35A-138A-8993-CE4D-D34CB6B8A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9009" y="2083878"/>
              <a:ext cx="180000" cy="180000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58" name="直線矢印コネクタ 157">
              <a:extLst>
                <a:ext uri="{FF2B5EF4-FFF2-40B4-BE49-F238E27FC236}">
                  <a16:creationId xmlns:a16="http://schemas.microsoft.com/office/drawing/2014/main" id="{BD7A3BD7-4893-A446-4131-5CD4DA2E5E99}"/>
                </a:ext>
              </a:extLst>
            </p:cNvPr>
            <p:cNvCxnSpPr>
              <a:cxnSpLocks/>
              <a:stCxn id="156" idx="0"/>
              <a:endCxn id="157" idx="4"/>
            </p:cNvCxnSpPr>
            <p:nvPr/>
          </p:nvCxnSpPr>
          <p:spPr>
            <a:xfrm flipV="1">
              <a:off x="8748577" y="2263878"/>
              <a:ext cx="432" cy="635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楕円 158">
              <a:extLst>
                <a:ext uri="{FF2B5EF4-FFF2-40B4-BE49-F238E27FC236}">
                  <a16:creationId xmlns:a16="http://schemas.microsoft.com/office/drawing/2014/main" id="{67D79CD0-75BF-B8AA-3743-0A9AB579C7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8830" y="2930789"/>
              <a:ext cx="132942" cy="1329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C5D6A389-D4BF-A8AA-1384-B0E5412B337F}"/>
                </a:ext>
              </a:extLst>
            </p:cNvPr>
            <p:cNvCxnSpPr>
              <a:cxnSpLocks/>
            </p:cNvCxnSpPr>
            <p:nvPr/>
          </p:nvCxnSpPr>
          <p:spPr>
            <a:xfrm>
              <a:off x="8138412" y="266283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1760EC2F-1052-7C8E-46E0-CFBD6696C4F9}"/>
                </a:ext>
              </a:extLst>
            </p:cNvPr>
            <p:cNvSpPr txBox="1"/>
            <p:nvPr/>
          </p:nvSpPr>
          <p:spPr>
            <a:xfrm>
              <a:off x="3647140" y="2705259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</a:t>
              </a:r>
              <a:endParaRPr lang="ja-JP" altLang="en-US" sz="4400" dirty="0"/>
            </a:p>
          </p:txBody>
        </p: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DCFB5B81-7A70-4CB5-2C2F-DDAF11DC1BD7}"/>
                </a:ext>
              </a:extLst>
            </p:cNvPr>
            <p:cNvSpPr txBox="1"/>
            <p:nvPr/>
          </p:nvSpPr>
          <p:spPr>
            <a:xfrm>
              <a:off x="5526379" y="2710841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</a:t>
              </a:r>
              <a:endParaRPr lang="ja-JP" altLang="en-US" sz="4400" dirty="0"/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A8619A59-0552-9838-9A0F-DAC04980E8F8}"/>
                </a:ext>
              </a:extLst>
            </p:cNvPr>
            <p:cNvSpPr txBox="1"/>
            <p:nvPr/>
          </p:nvSpPr>
          <p:spPr>
            <a:xfrm>
              <a:off x="7406615" y="2705258"/>
              <a:ext cx="6005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</a:t>
              </a:r>
              <a:endParaRPr lang="ja-JP" altLang="en-US" sz="4400" dirty="0"/>
            </a:p>
          </p:txBody>
        </p:sp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1DCAECA5-AEEA-AACC-9093-717CD0162145}"/>
                </a:ext>
              </a:extLst>
            </p:cNvPr>
            <p:cNvSpPr txBox="1"/>
            <p:nvPr/>
          </p:nvSpPr>
          <p:spPr>
            <a:xfrm>
              <a:off x="9186239" y="2705258"/>
              <a:ext cx="11953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400" dirty="0">
                  <a:solidFill>
                    <a:srgbClr val="242424"/>
                  </a:solidFill>
                  <a:latin typeface="Yu Gothic UI" panose="020B0500000000000000" pitchFamily="50" charset="-128"/>
                  <a:ea typeface="Yu Gothic UI" panose="020B0500000000000000" pitchFamily="50" charset="-128"/>
                  <a:sym typeface="Wingdings" panose="05000000000000000000" pitchFamily="2" charset="2"/>
                </a:rPr>
                <a:t>+…</a:t>
              </a:r>
              <a:endParaRPr lang="ja-JP" altLang="en-US" sz="4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テキスト ボックス 172">
                  <a:extLst>
                    <a:ext uri="{FF2B5EF4-FFF2-40B4-BE49-F238E27FC236}">
                      <a16:creationId xmlns:a16="http://schemas.microsoft.com/office/drawing/2014/main" id="{B2F79651-554C-FAA9-96B8-0710D92A93CD}"/>
                    </a:ext>
                  </a:extLst>
                </p:cNvPr>
                <p:cNvSpPr txBox="1"/>
                <p:nvPr/>
              </p:nvSpPr>
              <p:spPr>
                <a:xfrm>
                  <a:off x="2362828" y="3918169"/>
                  <a:ext cx="1320461" cy="4402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3" name="テキスト ボックス 172">
                  <a:extLst>
                    <a:ext uri="{FF2B5EF4-FFF2-40B4-BE49-F238E27FC236}">
                      <a16:creationId xmlns:a16="http://schemas.microsoft.com/office/drawing/2014/main" id="{B2F79651-554C-FAA9-96B8-0710D92A9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828" y="3918169"/>
                  <a:ext cx="1320461" cy="440249"/>
                </a:xfrm>
                <a:prstGeom prst="rect">
                  <a:avLst/>
                </a:prstGeom>
                <a:blipFill>
                  <a:blip r:embed="rId3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テキスト ボックス 173">
                  <a:extLst>
                    <a:ext uri="{FF2B5EF4-FFF2-40B4-BE49-F238E27FC236}">
                      <a16:creationId xmlns:a16="http://schemas.microsoft.com/office/drawing/2014/main" id="{4AEF5286-15CE-274C-30F8-765D44F99C62}"/>
                    </a:ext>
                  </a:extLst>
                </p:cNvPr>
                <p:cNvSpPr txBox="1"/>
                <p:nvPr/>
              </p:nvSpPr>
              <p:spPr>
                <a:xfrm>
                  <a:off x="4247668" y="3918169"/>
                  <a:ext cx="1320461" cy="4402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4" name="テキスト ボックス 173">
                  <a:extLst>
                    <a:ext uri="{FF2B5EF4-FFF2-40B4-BE49-F238E27FC236}">
                      <a16:creationId xmlns:a16="http://schemas.microsoft.com/office/drawing/2014/main" id="{4AEF5286-15CE-274C-30F8-765D44F99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7668" y="3918169"/>
                  <a:ext cx="1320461" cy="440249"/>
                </a:xfrm>
                <a:prstGeom prst="rect">
                  <a:avLst/>
                </a:prstGeom>
                <a:blipFill>
                  <a:blip r:embed="rId4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テキスト ボックス 174">
                  <a:extLst>
                    <a:ext uri="{FF2B5EF4-FFF2-40B4-BE49-F238E27FC236}">
                      <a16:creationId xmlns:a16="http://schemas.microsoft.com/office/drawing/2014/main" id="{38647986-69C5-DB48-6F4D-21793927980F}"/>
                    </a:ext>
                  </a:extLst>
                </p:cNvPr>
                <p:cNvSpPr txBox="1"/>
                <p:nvPr/>
              </p:nvSpPr>
              <p:spPr>
                <a:xfrm>
                  <a:off x="8013893" y="3897912"/>
                  <a:ext cx="1320461" cy="4402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5" name="テキスト ボックス 174">
                  <a:extLst>
                    <a:ext uri="{FF2B5EF4-FFF2-40B4-BE49-F238E27FC236}">
                      <a16:creationId xmlns:a16="http://schemas.microsoft.com/office/drawing/2014/main" id="{38647986-69C5-DB48-6F4D-217939279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893" y="3897912"/>
                  <a:ext cx="1320461" cy="44024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テキスト ボックス 175">
                  <a:extLst>
                    <a:ext uri="{FF2B5EF4-FFF2-40B4-BE49-F238E27FC236}">
                      <a16:creationId xmlns:a16="http://schemas.microsoft.com/office/drawing/2014/main" id="{A018005B-658E-72D2-5638-78B2A88CFBE2}"/>
                    </a:ext>
                  </a:extLst>
                </p:cNvPr>
                <p:cNvSpPr txBox="1"/>
                <p:nvPr/>
              </p:nvSpPr>
              <p:spPr>
                <a:xfrm>
                  <a:off x="6113750" y="3900916"/>
                  <a:ext cx="1320461" cy="4402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ja-JP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76" name="テキスト ボックス 175">
                  <a:extLst>
                    <a:ext uri="{FF2B5EF4-FFF2-40B4-BE49-F238E27FC236}">
                      <a16:creationId xmlns:a16="http://schemas.microsoft.com/office/drawing/2014/main" id="{A018005B-658E-72D2-5638-78B2A88CF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3750" y="3900916"/>
                  <a:ext cx="1320461" cy="44024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83F991B5-4EB3-EAFD-6F8B-2A5D9124DC80}"/>
              </a:ext>
            </a:extLst>
          </p:cNvPr>
          <p:cNvSpPr txBox="1"/>
          <p:nvPr/>
        </p:nvSpPr>
        <p:spPr>
          <a:xfrm>
            <a:off x="1519818" y="618938"/>
            <a:ext cx="9226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 </a:t>
            </a:r>
            <a:r>
              <a:rPr lang="en-US" altLang="ja-JP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Superposition of </a:t>
            </a:r>
            <a:r>
              <a:rPr lang="en-US" altLang="ja-JP" sz="2800" b="0" i="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1-particle 1-hole (1p1h)</a:t>
            </a:r>
            <a:r>
              <a:rPr lang="en-US" altLang="ja-JP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excitations </a:t>
            </a:r>
            <a:r>
              <a:rPr lang="ja-JP" altLang="en-US" sz="2800" b="0" i="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ー</a:t>
            </a:r>
            <a:endParaRPr lang="ja-JP" altLang="en-US" sz="28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4A7331D-E053-E87D-F435-4105A33A8866}"/>
              </a:ext>
            </a:extLst>
          </p:cNvPr>
          <p:cNvSpPr txBox="1"/>
          <p:nvPr/>
        </p:nvSpPr>
        <p:spPr>
          <a:xfrm>
            <a:off x="447091" y="1602734"/>
            <a:ext cx="24662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5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r>
              <a:rPr lang="en-US" altLang="ja-JP" sz="250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Excited State</a:t>
            </a:r>
            <a:endParaRPr lang="ja-JP" alt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358FA30-C0E3-9ED0-924F-04B9604DA65B}"/>
              </a:ext>
            </a:extLst>
          </p:cNvPr>
          <p:cNvSpPr txBox="1"/>
          <p:nvPr/>
        </p:nvSpPr>
        <p:spPr>
          <a:xfrm>
            <a:off x="8557460" y="2351248"/>
            <a:ext cx="27177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Correlated Ground State by residual interactions</a:t>
            </a:r>
            <a:endParaRPr lang="ja-JP" altLang="en-US" dirty="0"/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A2DBAFE7-BDAD-ED89-726A-739159457B69}"/>
              </a:ext>
            </a:extLst>
          </p:cNvPr>
          <p:cNvCxnSpPr>
            <a:cxnSpLocks/>
          </p:cNvCxnSpPr>
          <p:nvPr/>
        </p:nvCxnSpPr>
        <p:spPr>
          <a:xfrm flipH="1" flipV="1">
            <a:off x="9293104" y="1982257"/>
            <a:ext cx="205296" cy="368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C77E91F-8ADF-1AD7-52BE-3926AC94A4EE}"/>
              </a:ext>
            </a:extLst>
          </p:cNvPr>
          <p:cNvSpPr txBox="1"/>
          <p:nvPr/>
        </p:nvSpPr>
        <p:spPr>
          <a:xfrm>
            <a:off x="6502801" y="2209785"/>
            <a:ext cx="143559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coefficients</a:t>
            </a:r>
            <a:endParaRPr lang="ja-JP" altLang="en-US" dirty="0"/>
          </a:p>
        </p:txBody>
      </p: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B0E99339-2701-D258-A085-A3FBD4EA27F1}"/>
              </a:ext>
            </a:extLst>
          </p:cNvPr>
          <p:cNvCxnSpPr>
            <a:cxnSpLocks/>
          </p:cNvCxnSpPr>
          <p:nvPr/>
        </p:nvCxnSpPr>
        <p:spPr>
          <a:xfrm flipH="1" flipV="1">
            <a:off x="6414508" y="2028944"/>
            <a:ext cx="205296" cy="2693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7C264F84-7194-C1EE-36E5-2D0255668542}"/>
              </a:ext>
            </a:extLst>
          </p:cNvPr>
          <p:cNvCxnSpPr>
            <a:cxnSpLocks/>
          </p:cNvCxnSpPr>
          <p:nvPr/>
        </p:nvCxnSpPr>
        <p:spPr>
          <a:xfrm flipV="1">
            <a:off x="7509588" y="2028944"/>
            <a:ext cx="118328" cy="214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A42A979-975D-E769-24E9-789B23D10B1C}"/>
              </a:ext>
            </a:extLst>
          </p:cNvPr>
          <p:cNvSpPr txBox="1"/>
          <p:nvPr/>
        </p:nvSpPr>
        <p:spPr>
          <a:xfrm>
            <a:off x="3191630" y="2263869"/>
            <a:ext cx="282764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Phonon (</a:t>
            </a:r>
            <a:r>
              <a:rPr lang="en-US" altLang="ja-JP" sz="1600" dirty="0" err="1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vib</a:t>
            </a:r>
            <a:r>
              <a:rPr lang="en-US" altLang="ja-JP" sz="1600" dirty="0">
                <a:solidFill>
                  <a:srgbClr val="242424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 mode) creation</a:t>
            </a:r>
            <a:endParaRPr lang="ja-JP" altLang="en-US" sz="1600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B01B1E2-8EBF-06CE-F617-55D20514BF99}"/>
              </a:ext>
            </a:extLst>
          </p:cNvPr>
          <p:cNvCxnSpPr>
            <a:cxnSpLocks/>
          </p:cNvCxnSpPr>
          <p:nvPr/>
        </p:nvCxnSpPr>
        <p:spPr>
          <a:xfrm flipV="1">
            <a:off x="4037389" y="2035735"/>
            <a:ext cx="0" cy="228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1F9A9961-A538-7D86-45A9-19594401A862}"/>
                  </a:ext>
                </a:extLst>
              </p:cNvPr>
              <p:cNvSpPr txBox="1"/>
              <p:nvPr/>
            </p:nvSpPr>
            <p:spPr>
              <a:xfrm>
                <a:off x="3047242" y="2925303"/>
                <a:ext cx="3283574" cy="600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  <m: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ja-JP" sz="2400" dirty="0"/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1F9A9961-A538-7D86-45A9-19594401A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42" y="2925303"/>
                <a:ext cx="3283574" cy="6001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901D9BF-A73A-7355-7C91-0D78287A8287}"/>
              </a:ext>
            </a:extLst>
          </p:cNvPr>
          <p:cNvSpPr txBox="1"/>
          <p:nvPr/>
        </p:nvSpPr>
        <p:spPr>
          <a:xfrm>
            <a:off x="259057" y="2796520"/>
            <a:ext cx="328357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6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✓</a:t>
            </a:r>
            <a:r>
              <a:rPr lang="en-US" altLang="ja-JP" sz="2600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Amplitude of  specific 1p1h state</a:t>
            </a:r>
            <a:endParaRPr lang="ja-JP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FCAD4967-FF13-FEEF-FF53-6D0437BD75F4}"/>
                  </a:ext>
                </a:extLst>
              </p:cNvPr>
              <p:cNvSpPr txBox="1"/>
              <p:nvPr/>
            </p:nvSpPr>
            <p:spPr>
              <a:xfrm>
                <a:off x="1680238" y="6304033"/>
                <a:ext cx="2122742" cy="427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FCAD4967-FF13-FEEF-FF53-6D0437BD7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38" y="6304033"/>
                <a:ext cx="2122742" cy="427296"/>
              </a:xfrm>
              <a:prstGeom prst="rect">
                <a:avLst/>
              </a:prstGeom>
              <a:blipFill>
                <a:blip r:embed="rId8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E3CAE46-F0AB-A618-A5E0-E7C5DBDD946C}"/>
                  </a:ext>
                </a:extLst>
              </p:cNvPr>
              <p:cNvSpPr txBox="1"/>
              <p:nvPr/>
            </p:nvSpPr>
            <p:spPr>
              <a:xfrm>
                <a:off x="3692425" y="6323286"/>
                <a:ext cx="2122742" cy="427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E3CAE46-F0AB-A618-A5E0-E7C5DBDD9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25" y="6323286"/>
                <a:ext cx="2122742" cy="427296"/>
              </a:xfrm>
              <a:prstGeom prst="rect">
                <a:avLst/>
              </a:prstGeom>
              <a:blipFill>
                <a:blip r:embed="rId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D11FFEA-A513-7C05-4D14-E34A236E5CDD}"/>
                  </a:ext>
                </a:extLst>
              </p:cNvPr>
              <p:cNvSpPr txBox="1"/>
              <p:nvPr/>
            </p:nvSpPr>
            <p:spPr>
              <a:xfrm>
                <a:off x="5526652" y="6331864"/>
                <a:ext cx="2122742" cy="427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D11FFEA-A513-7C05-4D14-E34A236E5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52" y="6331864"/>
                <a:ext cx="2122742" cy="427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62">
            <a:extLst>
              <a:ext uri="{FF2B5EF4-FFF2-40B4-BE49-F238E27FC236}">
                <a16:creationId xmlns:a16="http://schemas.microsoft.com/office/drawing/2014/main" id="{D95B7D0E-552D-DE0C-7654-67E351A28DEF}"/>
              </a:ext>
            </a:extLst>
          </p:cNvPr>
          <p:cNvSpPr txBox="1"/>
          <p:nvPr/>
        </p:nvSpPr>
        <p:spPr>
          <a:xfrm>
            <a:off x="215474" y="3809188"/>
            <a:ext cx="218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✔︎</a:t>
            </a:r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</a:t>
            </a:r>
          </a:p>
          <a:p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3218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31474</TotalTime>
  <Words>1918</Words>
  <Application>Microsoft Office PowerPoint</Application>
  <PresentationFormat>Widescreen</PresentationFormat>
  <Paragraphs>435</Paragraphs>
  <Slides>29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太志</dc:creator>
  <cp:lastModifiedBy>MINATO FUTOSHI</cp:lastModifiedBy>
  <cp:revision>598</cp:revision>
  <cp:lastPrinted>2023-04-11T07:35:46Z</cp:lastPrinted>
  <dcterms:created xsi:type="dcterms:W3CDTF">2021-03-20T21:30:46Z</dcterms:created>
  <dcterms:modified xsi:type="dcterms:W3CDTF">2024-07-08T06:22:28Z</dcterms:modified>
  <cp:contentStatus/>
</cp:coreProperties>
</file>