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672" y="102"/>
      </p:cViewPr>
      <p:guideLst>
        <p:guide orient="horz" pos="2160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Excitation function</a:t>
            </a:r>
            <a:endParaRPr lang="ru-RU"/>
          </a:p>
        </c:rich>
      </c:tx>
      <c:layout>
        <c:manualLayout>
          <c:xMode val="edge"/>
          <c:yMode val="edge"/>
          <c:x val="0.259559646480898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8612234822206866E-2"/>
          <c:y val="0.15477504830251174"/>
          <c:w val="0.89703699293349803"/>
          <c:h val="0.73892174629922858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Лист1!$E$1:$E$270</c:f>
              <c:numCache>
                <c:formatCode>General</c:formatCode>
                <c:ptCount val="270"/>
                <c:pt idx="0">
                  <c:v>1765</c:v>
                </c:pt>
                <c:pt idx="1">
                  <c:v>1816</c:v>
                </c:pt>
                <c:pt idx="2">
                  <c:v>1858</c:v>
                </c:pt>
                <c:pt idx="3">
                  <c:v>1866</c:v>
                </c:pt>
                <c:pt idx="4">
                  <c:v>1916</c:v>
                </c:pt>
                <c:pt idx="5">
                  <c:v>1966</c:v>
                </c:pt>
                <c:pt idx="6">
                  <c:v>2016</c:v>
                </c:pt>
                <c:pt idx="7">
                  <c:v>2067</c:v>
                </c:pt>
                <c:pt idx="8">
                  <c:v>2117</c:v>
                </c:pt>
                <c:pt idx="9">
                  <c:v>2167</c:v>
                </c:pt>
                <c:pt idx="10">
                  <c:v>2217</c:v>
                </c:pt>
                <c:pt idx="11">
                  <c:v>2268</c:v>
                </c:pt>
                <c:pt idx="12">
                  <c:v>2318</c:v>
                </c:pt>
                <c:pt idx="13">
                  <c:v>2368</c:v>
                </c:pt>
                <c:pt idx="14">
                  <c:v>2468</c:v>
                </c:pt>
                <c:pt idx="15">
                  <c:v>2519</c:v>
                </c:pt>
                <c:pt idx="16">
                  <c:v>2569</c:v>
                </c:pt>
                <c:pt idx="17">
                  <c:v>2619</c:v>
                </c:pt>
                <c:pt idx="18">
                  <c:v>2620</c:v>
                </c:pt>
                <c:pt idx="19">
                  <c:v>2670</c:v>
                </c:pt>
                <c:pt idx="20">
                  <c:v>2720</c:v>
                </c:pt>
                <c:pt idx="21">
                  <c:v>2771</c:v>
                </c:pt>
                <c:pt idx="22">
                  <c:v>2821</c:v>
                </c:pt>
                <c:pt idx="23">
                  <c:v>2871</c:v>
                </c:pt>
                <c:pt idx="24">
                  <c:v>2921</c:v>
                </c:pt>
                <c:pt idx="25">
                  <c:v>2971</c:v>
                </c:pt>
                <c:pt idx="26">
                  <c:v>3022</c:v>
                </c:pt>
                <c:pt idx="27">
                  <c:v>3072</c:v>
                </c:pt>
                <c:pt idx="28">
                  <c:v>3122</c:v>
                </c:pt>
                <c:pt idx="29">
                  <c:v>3172</c:v>
                </c:pt>
                <c:pt idx="30">
                  <c:v>3222</c:v>
                </c:pt>
                <c:pt idx="31">
                  <c:v>3273</c:v>
                </c:pt>
                <c:pt idx="32">
                  <c:v>3323</c:v>
                </c:pt>
                <c:pt idx="33">
                  <c:v>3373</c:v>
                </c:pt>
                <c:pt idx="34">
                  <c:v>3400</c:v>
                </c:pt>
                <c:pt idx="35">
                  <c:v>3405</c:v>
                </c:pt>
                <c:pt idx="36">
                  <c:v>3410</c:v>
                </c:pt>
                <c:pt idx="37">
                  <c:v>3415</c:v>
                </c:pt>
                <c:pt idx="38">
                  <c:v>3420</c:v>
                </c:pt>
                <c:pt idx="39">
                  <c:v>3425</c:v>
                </c:pt>
                <c:pt idx="40">
                  <c:v>3430</c:v>
                </c:pt>
                <c:pt idx="41">
                  <c:v>3435</c:v>
                </c:pt>
                <c:pt idx="42">
                  <c:v>3440</c:v>
                </c:pt>
                <c:pt idx="43">
                  <c:v>3445</c:v>
                </c:pt>
                <c:pt idx="44">
                  <c:v>3450</c:v>
                </c:pt>
                <c:pt idx="45">
                  <c:v>3455</c:v>
                </c:pt>
                <c:pt idx="46">
                  <c:v>3460</c:v>
                </c:pt>
                <c:pt idx="47">
                  <c:v>3465</c:v>
                </c:pt>
                <c:pt idx="48">
                  <c:v>3470</c:v>
                </c:pt>
                <c:pt idx="49">
                  <c:v>3475</c:v>
                </c:pt>
                <c:pt idx="50">
                  <c:v>3480</c:v>
                </c:pt>
                <c:pt idx="51">
                  <c:v>3485</c:v>
                </c:pt>
                <c:pt idx="52">
                  <c:v>3490</c:v>
                </c:pt>
                <c:pt idx="53">
                  <c:v>3495</c:v>
                </c:pt>
                <c:pt idx="54">
                  <c:v>3500</c:v>
                </c:pt>
                <c:pt idx="55">
                  <c:v>3505</c:v>
                </c:pt>
                <c:pt idx="56">
                  <c:v>3510</c:v>
                </c:pt>
                <c:pt idx="57">
                  <c:v>3515</c:v>
                </c:pt>
                <c:pt idx="58">
                  <c:v>3520</c:v>
                </c:pt>
                <c:pt idx="59">
                  <c:v>3525</c:v>
                </c:pt>
                <c:pt idx="60">
                  <c:v>3530</c:v>
                </c:pt>
                <c:pt idx="61">
                  <c:v>3535</c:v>
                </c:pt>
                <c:pt idx="62">
                  <c:v>3540</c:v>
                </c:pt>
                <c:pt idx="63">
                  <c:v>3545</c:v>
                </c:pt>
                <c:pt idx="64">
                  <c:v>3550</c:v>
                </c:pt>
                <c:pt idx="65">
                  <c:v>3555</c:v>
                </c:pt>
                <c:pt idx="66">
                  <c:v>3560</c:v>
                </c:pt>
                <c:pt idx="67">
                  <c:v>3565</c:v>
                </c:pt>
                <c:pt idx="68">
                  <c:v>3570</c:v>
                </c:pt>
                <c:pt idx="69">
                  <c:v>3572</c:v>
                </c:pt>
                <c:pt idx="70">
                  <c:v>3575</c:v>
                </c:pt>
                <c:pt idx="71">
                  <c:v>3576</c:v>
                </c:pt>
                <c:pt idx="72">
                  <c:v>3577</c:v>
                </c:pt>
                <c:pt idx="73">
                  <c:v>3578</c:v>
                </c:pt>
                <c:pt idx="74">
                  <c:v>3579</c:v>
                </c:pt>
                <c:pt idx="75">
                  <c:v>3580</c:v>
                </c:pt>
                <c:pt idx="76">
                  <c:v>3580</c:v>
                </c:pt>
                <c:pt idx="77">
                  <c:v>3581</c:v>
                </c:pt>
                <c:pt idx="78">
                  <c:v>3581</c:v>
                </c:pt>
                <c:pt idx="79">
                  <c:v>3582</c:v>
                </c:pt>
                <c:pt idx="80">
                  <c:v>3582</c:v>
                </c:pt>
                <c:pt idx="81">
                  <c:v>3583</c:v>
                </c:pt>
                <c:pt idx="82">
                  <c:v>3584</c:v>
                </c:pt>
                <c:pt idx="83">
                  <c:v>3585</c:v>
                </c:pt>
                <c:pt idx="84">
                  <c:v>3590</c:v>
                </c:pt>
                <c:pt idx="85">
                  <c:v>3595</c:v>
                </c:pt>
                <c:pt idx="86">
                  <c:v>3600.1</c:v>
                </c:pt>
                <c:pt idx="87">
                  <c:v>3605.1</c:v>
                </c:pt>
                <c:pt idx="88">
                  <c:v>3610</c:v>
                </c:pt>
                <c:pt idx="89">
                  <c:v>3615.1</c:v>
                </c:pt>
                <c:pt idx="90">
                  <c:v>3621</c:v>
                </c:pt>
                <c:pt idx="91">
                  <c:v>3625.1</c:v>
                </c:pt>
                <c:pt idx="92">
                  <c:v>3631</c:v>
                </c:pt>
                <c:pt idx="93">
                  <c:v>3635.1</c:v>
                </c:pt>
                <c:pt idx="94">
                  <c:v>3641</c:v>
                </c:pt>
                <c:pt idx="95">
                  <c:v>3645.1</c:v>
                </c:pt>
                <c:pt idx="96">
                  <c:v>3651</c:v>
                </c:pt>
                <c:pt idx="97">
                  <c:v>3655</c:v>
                </c:pt>
                <c:pt idx="98">
                  <c:v>3661</c:v>
                </c:pt>
                <c:pt idx="99">
                  <c:v>3665.1</c:v>
                </c:pt>
                <c:pt idx="100">
                  <c:v>3671</c:v>
                </c:pt>
                <c:pt idx="101">
                  <c:v>3675.1</c:v>
                </c:pt>
                <c:pt idx="102">
                  <c:v>3681</c:v>
                </c:pt>
                <c:pt idx="103">
                  <c:v>3685.1</c:v>
                </c:pt>
                <c:pt idx="104">
                  <c:v>3691</c:v>
                </c:pt>
                <c:pt idx="105">
                  <c:v>3695.1</c:v>
                </c:pt>
                <c:pt idx="106">
                  <c:v>3701</c:v>
                </c:pt>
                <c:pt idx="107">
                  <c:v>3724.1</c:v>
                </c:pt>
                <c:pt idx="108">
                  <c:v>3843.1</c:v>
                </c:pt>
                <c:pt idx="109">
                  <c:v>3895.1</c:v>
                </c:pt>
                <c:pt idx="110">
                  <c:v>3961</c:v>
                </c:pt>
                <c:pt idx="111">
                  <c:v>4022.1</c:v>
                </c:pt>
                <c:pt idx="112">
                  <c:v>4083</c:v>
                </c:pt>
                <c:pt idx="113">
                  <c:v>4141.1000000000004</c:v>
                </c:pt>
                <c:pt idx="114">
                  <c:v>4175.1000000000004</c:v>
                </c:pt>
                <c:pt idx="115">
                  <c:v>4193</c:v>
                </c:pt>
                <c:pt idx="116">
                  <c:v>4214.1000000000004</c:v>
                </c:pt>
                <c:pt idx="117">
                  <c:v>4225.3</c:v>
                </c:pt>
                <c:pt idx="118">
                  <c:v>4234.5</c:v>
                </c:pt>
                <c:pt idx="119">
                  <c:v>4238.6000000000004</c:v>
                </c:pt>
                <c:pt idx="120">
                  <c:v>4242.8999999999996</c:v>
                </c:pt>
                <c:pt idx="121">
                  <c:v>4248.1000000000004</c:v>
                </c:pt>
                <c:pt idx="122">
                  <c:v>4258.2</c:v>
                </c:pt>
                <c:pt idx="123">
                  <c:v>4267.2</c:v>
                </c:pt>
                <c:pt idx="124">
                  <c:v>4276.2</c:v>
                </c:pt>
                <c:pt idx="125">
                  <c:v>4286.1000000000004</c:v>
                </c:pt>
                <c:pt idx="126">
                  <c:v>4294.8999999999996</c:v>
                </c:pt>
                <c:pt idx="127">
                  <c:v>4299.8</c:v>
                </c:pt>
                <c:pt idx="128">
                  <c:v>4311</c:v>
                </c:pt>
                <c:pt idx="129">
                  <c:v>4325</c:v>
                </c:pt>
                <c:pt idx="130">
                  <c:v>4328.5</c:v>
                </c:pt>
                <c:pt idx="131">
                  <c:v>4337.3999999999996</c:v>
                </c:pt>
                <c:pt idx="132">
                  <c:v>4351.3999999999996</c:v>
                </c:pt>
                <c:pt idx="133">
                  <c:v>4371</c:v>
                </c:pt>
                <c:pt idx="134">
                  <c:v>4407</c:v>
                </c:pt>
                <c:pt idx="135">
                  <c:v>4466.2</c:v>
                </c:pt>
                <c:pt idx="136">
                  <c:v>4525.2</c:v>
                </c:pt>
                <c:pt idx="137">
                  <c:v>4579.2</c:v>
                </c:pt>
                <c:pt idx="138">
                  <c:v>4676.2</c:v>
                </c:pt>
                <c:pt idx="139">
                  <c:v>4751.3</c:v>
                </c:pt>
                <c:pt idx="140">
                  <c:v>4821.3</c:v>
                </c:pt>
                <c:pt idx="141">
                  <c:v>4886.3</c:v>
                </c:pt>
                <c:pt idx="142">
                  <c:v>4963.3</c:v>
                </c:pt>
                <c:pt idx="143">
                  <c:v>5024.3999999999996</c:v>
                </c:pt>
                <c:pt idx="144">
                  <c:v>5091.3999999999996</c:v>
                </c:pt>
                <c:pt idx="145">
                  <c:v>5143.5</c:v>
                </c:pt>
                <c:pt idx="146">
                  <c:v>5177.5</c:v>
                </c:pt>
                <c:pt idx="147">
                  <c:v>5226</c:v>
                </c:pt>
                <c:pt idx="148">
                  <c:v>5242.6000000000004</c:v>
                </c:pt>
                <c:pt idx="149">
                  <c:v>5243.6</c:v>
                </c:pt>
                <c:pt idx="150">
                  <c:v>5244.6</c:v>
                </c:pt>
                <c:pt idx="151">
                  <c:v>5245.6</c:v>
                </c:pt>
                <c:pt idx="152">
                  <c:v>5246.6</c:v>
                </c:pt>
                <c:pt idx="153">
                  <c:v>5247.6</c:v>
                </c:pt>
                <c:pt idx="154">
                  <c:v>5248.6</c:v>
                </c:pt>
                <c:pt idx="155">
                  <c:v>5249.6</c:v>
                </c:pt>
                <c:pt idx="156">
                  <c:v>5254.6</c:v>
                </c:pt>
                <c:pt idx="157">
                  <c:v>5258.6</c:v>
                </c:pt>
                <c:pt idx="158">
                  <c:v>5262</c:v>
                </c:pt>
                <c:pt idx="159">
                  <c:v>5269.6</c:v>
                </c:pt>
                <c:pt idx="160">
                  <c:v>5274.6</c:v>
                </c:pt>
                <c:pt idx="161">
                  <c:v>5286</c:v>
                </c:pt>
                <c:pt idx="162">
                  <c:v>5317</c:v>
                </c:pt>
                <c:pt idx="163">
                  <c:v>5359.7</c:v>
                </c:pt>
                <c:pt idx="164">
                  <c:v>5408</c:v>
                </c:pt>
                <c:pt idx="165">
                  <c:v>5452.8</c:v>
                </c:pt>
                <c:pt idx="166">
                  <c:v>5508.9</c:v>
                </c:pt>
                <c:pt idx="167">
                  <c:v>5562.1</c:v>
                </c:pt>
                <c:pt idx="168">
                  <c:v>5582.1</c:v>
                </c:pt>
                <c:pt idx="169">
                  <c:v>5601</c:v>
                </c:pt>
                <c:pt idx="170">
                  <c:v>5634.1</c:v>
                </c:pt>
                <c:pt idx="171">
                  <c:v>5666.1</c:v>
                </c:pt>
                <c:pt idx="172">
                  <c:v>5704</c:v>
                </c:pt>
                <c:pt idx="173">
                  <c:v>5738.1</c:v>
                </c:pt>
                <c:pt idx="174">
                  <c:v>5767.1</c:v>
                </c:pt>
                <c:pt idx="175">
                  <c:v>5779.9</c:v>
                </c:pt>
                <c:pt idx="176">
                  <c:v>5795.7</c:v>
                </c:pt>
                <c:pt idx="177">
                  <c:v>5804.6</c:v>
                </c:pt>
                <c:pt idx="178">
                  <c:v>5811.5</c:v>
                </c:pt>
                <c:pt idx="179">
                  <c:v>5818.3</c:v>
                </c:pt>
                <c:pt idx="180">
                  <c:v>5826.2</c:v>
                </c:pt>
                <c:pt idx="181">
                  <c:v>5833.2</c:v>
                </c:pt>
                <c:pt idx="182">
                  <c:v>5842.2</c:v>
                </c:pt>
                <c:pt idx="183">
                  <c:v>5851.2</c:v>
                </c:pt>
                <c:pt idx="184">
                  <c:v>5874.3</c:v>
                </c:pt>
                <c:pt idx="185">
                  <c:v>5896.4</c:v>
                </c:pt>
                <c:pt idx="186">
                  <c:v>5925.5</c:v>
                </c:pt>
                <c:pt idx="187">
                  <c:v>5954.5</c:v>
                </c:pt>
                <c:pt idx="188">
                  <c:v>5988.5</c:v>
                </c:pt>
                <c:pt idx="189">
                  <c:v>6017</c:v>
                </c:pt>
                <c:pt idx="190">
                  <c:v>6085.5</c:v>
                </c:pt>
                <c:pt idx="191">
                  <c:v>6144</c:v>
                </c:pt>
                <c:pt idx="192">
                  <c:v>6200.5</c:v>
                </c:pt>
                <c:pt idx="193">
                  <c:v>6248.5</c:v>
                </c:pt>
                <c:pt idx="194">
                  <c:v>6275.5</c:v>
                </c:pt>
                <c:pt idx="195">
                  <c:v>6329.4</c:v>
                </c:pt>
                <c:pt idx="196">
                  <c:v>6399.4</c:v>
                </c:pt>
                <c:pt idx="197">
                  <c:v>6447</c:v>
                </c:pt>
                <c:pt idx="198">
                  <c:v>6483.4</c:v>
                </c:pt>
                <c:pt idx="199">
                  <c:v>6517.4</c:v>
                </c:pt>
                <c:pt idx="200">
                  <c:v>6578.4</c:v>
                </c:pt>
                <c:pt idx="201">
                  <c:v>6635</c:v>
                </c:pt>
                <c:pt idx="202">
                  <c:v>6696.3</c:v>
                </c:pt>
                <c:pt idx="203">
                  <c:v>6732.3</c:v>
                </c:pt>
                <c:pt idx="204">
                  <c:v>6784.4</c:v>
                </c:pt>
                <c:pt idx="205">
                  <c:v>6831.4</c:v>
                </c:pt>
                <c:pt idx="206">
                  <c:v>6865</c:v>
                </c:pt>
                <c:pt idx="207">
                  <c:v>6901</c:v>
                </c:pt>
                <c:pt idx="208">
                  <c:v>6932.4</c:v>
                </c:pt>
                <c:pt idx="209">
                  <c:v>6973.5</c:v>
                </c:pt>
                <c:pt idx="210">
                  <c:v>6984</c:v>
                </c:pt>
                <c:pt idx="211">
                  <c:v>6993.5</c:v>
                </c:pt>
                <c:pt idx="212">
                  <c:v>7005</c:v>
                </c:pt>
                <c:pt idx="213">
                  <c:v>7023.6</c:v>
                </c:pt>
                <c:pt idx="214">
                  <c:v>7041.5</c:v>
                </c:pt>
                <c:pt idx="215">
                  <c:v>7043.5</c:v>
                </c:pt>
                <c:pt idx="216">
                  <c:v>7059.4</c:v>
                </c:pt>
                <c:pt idx="217">
                  <c:v>7064.4</c:v>
                </c:pt>
                <c:pt idx="218">
                  <c:v>7089.3</c:v>
                </c:pt>
                <c:pt idx="219">
                  <c:v>7098.2</c:v>
                </c:pt>
                <c:pt idx="220">
                  <c:v>7121.2</c:v>
                </c:pt>
                <c:pt idx="221">
                  <c:v>7137.2</c:v>
                </c:pt>
                <c:pt idx="222">
                  <c:v>7157.1</c:v>
                </c:pt>
                <c:pt idx="223">
                  <c:v>7168.1</c:v>
                </c:pt>
                <c:pt idx="224">
                  <c:v>7200.1</c:v>
                </c:pt>
                <c:pt idx="225">
                  <c:v>7225.1</c:v>
                </c:pt>
                <c:pt idx="226">
                  <c:v>7252</c:v>
                </c:pt>
                <c:pt idx="227">
                  <c:v>7275.2</c:v>
                </c:pt>
                <c:pt idx="228">
                  <c:v>7300.2</c:v>
                </c:pt>
                <c:pt idx="229">
                  <c:v>7322</c:v>
                </c:pt>
                <c:pt idx="230">
                  <c:v>7340</c:v>
                </c:pt>
                <c:pt idx="231">
                  <c:v>7362</c:v>
                </c:pt>
                <c:pt idx="232">
                  <c:v>7382</c:v>
                </c:pt>
                <c:pt idx="233">
                  <c:v>7402</c:v>
                </c:pt>
                <c:pt idx="234">
                  <c:v>7422</c:v>
                </c:pt>
                <c:pt idx="235">
                  <c:v>7442</c:v>
                </c:pt>
                <c:pt idx="236">
                  <c:v>7462</c:v>
                </c:pt>
                <c:pt idx="237">
                  <c:v>7480</c:v>
                </c:pt>
                <c:pt idx="238">
                  <c:v>7502</c:v>
                </c:pt>
                <c:pt idx="239">
                  <c:v>7523</c:v>
                </c:pt>
                <c:pt idx="240">
                  <c:v>7543</c:v>
                </c:pt>
                <c:pt idx="241">
                  <c:v>7563</c:v>
                </c:pt>
                <c:pt idx="242">
                  <c:v>7583</c:v>
                </c:pt>
                <c:pt idx="243">
                  <c:v>7603</c:v>
                </c:pt>
                <c:pt idx="244">
                  <c:v>7623</c:v>
                </c:pt>
                <c:pt idx="245">
                  <c:v>7643</c:v>
                </c:pt>
                <c:pt idx="246">
                  <c:v>7663</c:v>
                </c:pt>
                <c:pt idx="247">
                  <c:v>7683</c:v>
                </c:pt>
                <c:pt idx="248">
                  <c:v>7703</c:v>
                </c:pt>
                <c:pt idx="249">
                  <c:v>7720</c:v>
                </c:pt>
                <c:pt idx="250">
                  <c:v>7744</c:v>
                </c:pt>
                <c:pt idx="251">
                  <c:v>7763</c:v>
                </c:pt>
                <c:pt idx="252">
                  <c:v>7783</c:v>
                </c:pt>
                <c:pt idx="253">
                  <c:v>7803</c:v>
                </c:pt>
                <c:pt idx="254">
                  <c:v>7823</c:v>
                </c:pt>
                <c:pt idx="255">
                  <c:v>7842</c:v>
                </c:pt>
                <c:pt idx="256">
                  <c:v>7862</c:v>
                </c:pt>
                <c:pt idx="257">
                  <c:v>7881</c:v>
                </c:pt>
                <c:pt idx="258">
                  <c:v>7901</c:v>
                </c:pt>
                <c:pt idx="259">
                  <c:v>7920</c:v>
                </c:pt>
                <c:pt idx="260">
                  <c:v>7940</c:v>
                </c:pt>
                <c:pt idx="261">
                  <c:v>7960</c:v>
                </c:pt>
                <c:pt idx="262">
                  <c:v>7980</c:v>
                </c:pt>
                <c:pt idx="263">
                  <c:v>8020</c:v>
                </c:pt>
                <c:pt idx="264">
                  <c:v>8040</c:v>
                </c:pt>
                <c:pt idx="265">
                  <c:v>8060</c:v>
                </c:pt>
                <c:pt idx="266">
                  <c:v>8080</c:v>
                </c:pt>
                <c:pt idx="267">
                  <c:v>8100</c:v>
                </c:pt>
                <c:pt idx="268">
                  <c:v>8120</c:v>
                </c:pt>
                <c:pt idx="269">
                  <c:v>8140</c:v>
                </c:pt>
              </c:numCache>
            </c:numRef>
          </c:xVal>
          <c:yVal>
            <c:numRef>
              <c:f>Лист1!$G$1:$G$1372</c:f>
              <c:numCache>
                <c:formatCode>General</c:formatCode>
                <c:ptCount val="1372"/>
                <c:pt idx="0">
                  <c:v>0.996</c:v>
                </c:pt>
                <c:pt idx="1">
                  <c:v>0.99399999999999999</c:v>
                </c:pt>
                <c:pt idx="2">
                  <c:v>0.99199999999999999</c:v>
                </c:pt>
                <c:pt idx="3">
                  <c:v>0.99199999999999999</c:v>
                </c:pt>
                <c:pt idx="4">
                  <c:v>0.98899999999999999</c:v>
                </c:pt>
                <c:pt idx="5">
                  <c:v>0.98499999999999999</c:v>
                </c:pt>
                <c:pt idx="6">
                  <c:v>0.98</c:v>
                </c:pt>
                <c:pt idx="7">
                  <c:v>0.97299999999999998</c:v>
                </c:pt>
                <c:pt idx="8">
                  <c:v>0.96399999999999997</c:v>
                </c:pt>
                <c:pt idx="9">
                  <c:v>0.95299999999999996</c:v>
                </c:pt>
                <c:pt idx="10">
                  <c:v>0.94</c:v>
                </c:pt>
                <c:pt idx="11">
                  <c:v>0.92300000000000004</c:v>
                </c:pt>
                <c:pt idx="12">
                  <c:v>0.90200000000000002</c:v>
                </c:pt>
                <c:pt idx="13">
                  <c:v>0.875</c:v>
                </c:pt>
                <c:pt idx="14">
                  <c:v>0.82499999999999996</c:v>
                </c:pt>
                <c:pt idx="15">
                  <c:v>0.77500000000000002</c:v>
                </c:pt>
                <c:pt idx="16">
                  <c:v>0.72299999999999998</c:v>
                </c:pt>
                <c:pt idx="17">
                  <c:v>0.66100000000000003</c:v>
                </c:pt>
                <c:pt idx="18">
                  <c:v>0.66</c:v>
                </c:pt>
                <c:pt idx="19">
                  <c:v>0.58799999999999997</c:v>
                </c:pt>
                <c:pt idx="20">
                  <c:v>0.50600000000000001</c:v>
                </c:pt>
                <c:pt idx="21">
                  <c:v>0.41299999999999998</c:v>
                </c:pt>
                <c:pt idx="22">
                  <c:v>0.318</c:v>
                </c:pt>
                <c:pt idx="23">
                  <c:v>0.23100000000000001</c:v>
                </c:pt>
                <c:pt idx="24">
                  <c:v>0.17499999999999999</c:v>
                </c:pt>
                <c:pt idx="25">
                  <c:v>0.193</c:v>
                </c:pt>
                <c:pt idx="26">
                  <c:v>0.35599999999999998</c:v>
                </c:pt>
                <c:pt idx="27">
                  <c:v>0.73699999999999999</c:v>
                </c:pt>
                <c:pt idx="28">
                  <c:v>1.3819999999999999</c:v>
                </c:pt>
                <c:pt idx="29">
                  <c:v>2.2269999999999999</c:v>
                </c:pt>
                <c:pt idx="30">
                  <c:v>3.1040000000000001</c:v>
                </c:pt>
                <c:pt idx="31">
                  <c:v>3.86</c:v>
                </c:pt>
                <c:pt idx="32">
                  <c:v>4.3929999999999998</c:v>
                </c:pt>
                <c:pt idx="33">
                  <c:v>4.7370000000000001</c:v>
                </c:pt>
                <c:pt idx="34">
                  <c:v>4.8630000000000004</c:v>
                </c:pt>
                <c:pt idx="35">
                  <c:v>4.883</c:v>
                </c:pt>
                <c:pt idx="36">
                  <c:v>4.9009999999999998</c:v>
                </c:pt>
                <c:pt idx="37">
                  <c:v>4.9189999999999996</c:v>
                </c:pt>
                <c:pt idx="38">
                  <c:v>4.9359999999999999</c:v>
                </c:pt>
                <c:pt idx="39">
                  <c:v>4.952</c:v>
                </c:pt>
                <c:pt idx="40">
                  <c:v>4.9669999999999996</c:v>
                </c:pt>
                <c:pt idx="41">
                  <c:v>4.9809999999999999</c:v>
                </c:pt>
                <c:pt idx="42">
                  <c:v>4.9950000000000001</c:v>
                </c:pt>
                <c:pt idx="43">
                  <c:v>5.0069999999999997</c:v>
                </c:pt>
                <c:pt idx="44">
                  <c:v>5.0190000000000001</c:v>
                </c:pt>
                <c:pt idx="45">
                  <c:v>5.0309999999999997</c:v>
                </c:pt>
                <c:pt idx="46">
                  <c:v>5.0410000000000004</c:v>
                </c:pt>
                <c:pt idx="47">
                  <c:v>5.0510000000000002</c:v>
                </c:pt>
                <c:pt idx="48">
                  <c:v>5.0609999999999999</c:v>
                </c:pt>
                <c:pt idx="49">
                  <c:v>5.07</c:v>
                </c:pt>
                <c:pt idx="50">
                  <c:v>5.0780000000000003</c:v>
                </c:pt>
                <c:pt idx="51">
                  <c:v>5.085</c:v>
                </c:pt>
                <c:pt idx="52">
                  <c:v>5.093</c:v>
                </c:pt>
                <c:pt idx="53">
                  <c:v>5.0990000000000002</c:v>
                </c:pt>
                <c:pt idx="54">
                  <c:v>5.1050000000000004</c:v>
                </c:pt>
                <c:pt idx="55">
                  <c:v>5.1100000000000003</c:v>
                </c:pt>
                <c:pt idx="56">
                  <c:v>5.1150000000000002</c:v>
                </c:pt>
                <c:pt idx="57">
                  <c:v>5.1180000000000003</c:v>
                </c:pt>
                <c:pt idx="58">
                  <c:v>5.1210000000000004</c:v>
                </c:pt>
                <c:pt idx="59">
                  <c:v>5.1230000000000002</c:v>
                </c:pt>
                <c:pt idx="60">
                  <c:v>5.1239999999999997</c:v>
                </c:pt>
                <c:pt idx="61">
                  <c:v>5.1230000000000002</c:v>
                </c:pt>
                <c:pt idx="62">
                  <c:v>5.12</c:v>
                </c:pt>
                <c:pt idx="63">
                  <c:v>5.1139999999999999</c:v>
                </c:pt>
                <c:pt idx="64">
                  <c:v>5.1029999999999998</c:v>
                </c:pt>
                <c:pt idx="65">
                  <c:v>5.085</c:v>
                </c:pt>
                <c:pt idx="66">
                  <c:v>5.0540000000000003</c:v>
                </c:pt>
                <c:pt idx="67">
                  <c:v>4.9950000000000001</c:v>
                </c:pt>
                <c:pt idx="68">
                  <c:v>4.8529999999999998</c:v>
                </c:pt>
                <c:pt idx="69">
                  <c:v>4.726</c:v>
                </c:pt>
                <c:pt idx="70">
                  <c:v>4.2080000000000002</c:v>
                </c:pt>
                <c:pt idx="71">
                  <c:v>3.6880000000000002</c:v>
                </c:pt>
                <c:pt idx="72">
                  <c:v>2.2839999999999998</c:v>
                </c:pt>
                <c:pt idx="73">
                  <c:v>6.7789999999999999</c:v>
                </c:pt>
                <c:pt idx="74">
                  <c:v>7.5439999999999996</c:v>
                </c:pt>
                <c:pt idx="75">
                  <c:v>6.5789999999999997</c:v>
                </c:pt>
                <c:pt idx="76">
                  <c:v>6.5789999999999997</c:v>
                </c:pt>
                <c:pt idx="77">
                  <c:v>6.1719999999999997</c:v>
                </c:pt>
                <c:pt idx="78">
                  <c:v>6.1719999999999997</c:v>
                </c:pt>
                <c:pt idx="79">
                  <c:v>5.9539999999999997</c:v>
                </c:pt>
                <c:pt idx="80">
                  <c:v>5.9539999999999997</c:v>
                </c:pt>
                <c:pt idx="81">
                  <c:v>5.819</c:v>
                </c:pt>
                <c:pt idx="82">
                  <c:v>5.7270000000000003</c:v>
                </c:pt>
                <c:pt idx="83">
                  <c:v>5.6609999999999996</c:v>
                </c:pt>
                <c:pt idx="84">
                  <c:v>5.4960000000000004</c:v>
                </c:pt>
                <c:pt idx="85">
                  <c:v>5.4290000000000003</c:v>
                </c:pt>
                <c:pt idx="86">
                  <c:v>5.0709999999999997</c:v>
                </c:pt>
                <c:pt idx="87">
                  <c:v>5.0430000000000001</c:v>
                </c:pt>
                <c:pt idx="88">
                  <c:v>5.0250000000000004</c:v>
                </c:pt>
                <c:pt idx="89">
                  <c:v>5.0129999999999999</c:v>
                </c:pt>
                <c:pt idx="90">
                  <c:v>5.0039999999999996</c:v>
                </c:pt>
                <c:pt idx="91">
                  <c:v>5</c:v>
                </c:pt>
                <c:pt idx="92">
                  <c:v>4.9969999999999999</c:v>
                </c:pt>
                <c:pt idx="93">
                  <c:v>4.9960000000000004</c:v>
                </c:pt>
                <c:pt idx="94">
                  <c:v>4.9960000000000004</c:v>
                </c:pt>
                <c:pt idx="95">
                  <c:v>4.9960000000000004</c:v>
                </c:pt>
                <c:pt idx="96">
                  <c:v>4.9980000000000002</c:v>
                </c:pt>
                <c:pt idx="97">
                  <c:v>4.9989999999999997</c:v>
                </c:pt>
                <c:pt idx="98">
                  <c:v>5.0019999999999998</c:v>
                </c:pt>
                <c:pt idx="99">
                  <c:v>5.0039999999999996</c:v>
                </c:pt>
                <c:pt idx="100">
                  <c:v>5.0069999999999997</c:v>
                </c:pt>
                <c:pt idx="101">
                  <c:v>5.01</c:v>
                </c:pt>
                <c:pt idx="102">
                  <c:v>5.0129999999999999</c:v>
                </c:pt>
                <c:pt idx="103">
                  <c:v>5.016</c:v>
                </c:pt>
                <c:pt idx="104">
                  <c:v>5.0209999999999999</c:v>
                </c:pt>
                <c:pt idx="105">
                  <c:v>5.024</c:v>
                </c:pt>
                <c:pt idx="106">
                  <c:v>5.0279999999999996</c:v>
                </c:pt>
                <c:pt idx="107">
                  <c:v>5.0469999999999997</c:v>
                </c:pt>
                <c:pt idx="108">
                  <c:v>5.16</c:v>
                </c:pt>
                <c:pt idx="109">
                  <c:v>5.2080000000000002</c:v>
                </c:pt>
                <c:pt idx="110">
                  <c:v>5.2549999999999999</c:v>
                </c:pt>
                <c:pt idx="111">
                  <c:v>5.2629999999999999</c:v>
                </c:pt>
                <c:pt idx="112">
                  <c:v>5.1950000000000003</c:v>
                </c:pt>
                <c:pt idx="113">
                  <c:v>4.9870000000000001</c:v>
                </c:pt>
                <c:pt idx="114">
                  <c:v>4.7990000000000004</c:v>
                </c:pt>
                <c:pt idx="115">
                  <c:v>4.7720000000000002</c:v>
                </c:pt>
                <c:pt idx="116">
                  <c:v>5.2930000000000001</c:v>
                </c:pt>
                <c:pt idx="117">
                  <c:v>6.5759999999999996</c:v>
                </c:pt>
                <c:pt idx="118">
                  <c:v>9.4260000000000002</c:v>
                </c:pt>
                <c:pt idx="119">
                  <c:v>11.837999999999999</c:v>
                </c:pt>
                <c:pt idx="120">
                  <c:v>15.67</c:v>
                </c:pt>
                <c:pt idx="121">
                  <c:v>22.776</c:v>
                </c:pt>
                <c:pt idx="122">
                  <c:v>40.305999999999997</c:v>
                </c:pt>
                <c:pt idx="123">
                  <c:v>41.412999999999997</c:v>
                </c:pt>
                <c:pt idx="124">
                  <c:v>32.549999999999997</c:v>
                </c:pt>
                <c:pt idx="125">
                  <c:v>24.678999999999998</c:v>
                </c:pt>
                <c:pt idx="126">
                  <c:v>20.408999999999999</c:v>
                </c:pt>
                <c:pt idx="127">
                  <c:v>18.745000000000001</c:v>
                </c:pt>
                <c:pt idx="128">
                  <c:v>16.117999999999999</c:v>
                </c:pt>
                <c:pt idx="129">
                  <c:v>14.166</c:v>
                </c:pt>
                <c:pt idx="130">
                  <c:v>13.816000000000001</c:v>
                </c:pt>
                <c:pt idx="131">
                  <c:v>13.09</c:v>
                </c:pt>
                <c:pt idx="132">
                  <c:v>12.286</c:v>
                </c:pt>
                <c:pt idx="133">
                  <c:v>11.58</c:v>
                </c:pt>
                <c:pt idx="134">
                  <c:v>10.936</c:v>
                </c:pt>
                <c:pt idx="135">
                  <c:v>10.673999999999999</c:v>
                </c:pt>
                <c:pt idx="136">
                  <c:v>10.843</c:v>
                </c:pt>
                <c:pt idx="137">
                  <c:v>11.204000000000001</c:v>
                </c:pt>
                <c:pt idx="138">
                  <c:v>12.206</c:v>
                </c:pt>
                <c:pt idx="139">
                  <c:v>13.263</c:v>
                </c:pt>
                <c:pt idx="140">
                  <c:v>14.483000000000001</c:v>
                </c:pt>
                <c:pt idx="141">
                  <c:v>15.843999999999999</c:v>
                </c:pt>
                <c:pt idx="142">
                  <c:v>17.780999999999999</c:v>
                </c:pt>
                <c:pt idx="143">
                  <c:v>19.605</c:v>
                </c:pt>
                <c:pt idx="144">
                  <c:v>21.936</c:v>
                </c:pt>
                <c:pt idx="145">
                  <c:v>24.004999999999999</c:v>
                </c:pt>
                <c:pt idx="146">
                  <c:v>25.48</c:v>
                </c:pt>
                <c:pt idx="147">
                  <c:v>27.710999999999999</c:v>
                </c:pt>
                <c:pt idx="148">
                  <c:v>27.978999999999999</c:v>
                </c:pt>
                <c:pt idx="149">
                  <c:v>27.55</c:v>
                </c:pt>
                <c:pt idx="150">
                  <c:v>25.015999999999998</c:v>
                </c:pt>
                <c:pt idx="151">
                  <c:v>30.824999999999999</c:v>
                </c:pt>
                <c:pt idx="152">
                  <c:v>29.687999999999999</c:v>
                </c:pt>
                <c:pt idx="153">
                  <c:v>29.419</c:v>
                </c:pt>
                <c:pt idx="154">
                  <c:v>29.323</c:v>
                </c:pt>
                <c:pt idx="155">
                  <c:v>29.289000000000001</c:v>
                </c:pt>
                <c:pt idx="156">
                  <c:v>29.382999999999999</c:v>
                </c:pt>
                <c:pt idx="157">
                  <c:v>29.545999999999999</c:v>
                </c:pt>
                <c:pt idx="158">
                  <c:v>29.701000000000001</c:v>
                </c:pt>
                <c:pt idx="159">
                  <c:v>30.071999999999999</c:v>
                </c:pt>
                <c:pt idx="160">
                  <c:v>30.326000000000001</c:v>
                </c:pt>
                <c:pt idx="161">
                  <c:v>30.922000000000001</c:v>
                </c:pt>
                <c:pt idx="162">
                  <c:v>32.604999999999997</c:v>
                </c:pt>
                <c:pt idx="163">
                  <c:v>35.021000000000001</c:v>
                </c:pt>
                <c:pt idx="164">
                  <c:v>37.819000000000003</c:v>
                </c:pt>
                <c:pt idx="165">
                  <c:v>40.402999999999999</c:v>
                </c:pt>
                <c:pt idx="166">
                  <c:v>43.493000000000002</c:v>
                </c:pt>
                <c:pt idx="167">
                  <c:v>46.128999999999998</c:v>
                </c:pt>
                <c:pt idx="168">
                  <c:v>47.017000000000003</c:v>
                </c:pt>
                <c:pt idx="169">
                  <c:v>47.792999999999999</c:v>
                </c:pt>
                <c:pt idx="170">
                  <c:v>48.981000000000002</c:v>
                </c:pt>
                <c:pt idx="171">
                  <c:v>49.860999999999997</c:v>
                </c:pt>
                <c:pt idx="172">
                  <c:v>50.287999999999997</c:v>
                </c:pt>
                <c:pt idx="173">
                  <c:v>49.161000000000001</c:v>
                </c:pt>
                <c:pt idx="174">
                  <c:v>44.515000000000001</c:v>
                </c:pt>
                <c:pt idx="175">
                  <c:v>39.874000000000002</c:v>
                </c:pt>
                <c:pt idx="176">
                  <c:v>30.529</c:v>
                </c:pt>
                <c:pt idx="177">
                  <c:v>23.573</c:v>
                </c:pt>
                <c:pt idx="178">
                  <c:v>17.881</c:v>
                </c:pt>
                <c:pt idx="179">
                  <c:v>12.675000000000001</c:v>
                </c:pt>
                <c:pt idx="180">
                  <c:v>7.9740000000000002</c:v>
                </c:pt>
                <c:pt idx="181">
                  <c:v>5.51</c:v>
                </c:pt>
                <c:pt idx="182">
                  <c:v>4.7140000000000004</c:v>
                </c:pt>
                <c:pt idx="183">
                  <c:v>5.931</c:v>
                </c:pt>
                <c:pt idx="184">
                  <c:v>12.491</c:v>
                </c:pt>
                <c:pt idx="185">
                  <c:v>18.228999999999999</c:v>
                </c:pt>
                <c:pt idx="186">
                  <c:v>23.119</c:v>
                </c:pt>
                <c:pt idx="187">
                  <c:v>25.835000000000001</c:v>
                </c:pt>
                <c:pt idx="188">
                  <c:v>27.437999999999999</c:v>
                </c:pt>
                <c:pt idx="189">
                  <c:v>28.016999999999999</c:v>
                </c:pt>
                <c:pt idx="190">
                  <c:v>27.969000000000001</c:v>
                </c:pt>
                <c:pt idx="191">
                  <c:v>27.187000000000001</c:v>
                </c:pt>
                <c:pt idx="192">
                  <c:v>26.201000000000001</c:v>
                </c:pt>
                <c:pt idx="193">
                  <c:v>25.323</c:v>
                </c:pt>
                <c:pt idx="194">
                  <c:v>24.837</c:v>
                </c:pt>
                <c:pt idx="195">
                  <c:v>23.917000000000002</c:v>
                </c:pt>
                <c:pt idx="196">
                  <c:v>22.867999999999999</c:v>
                </c:pt>
                <c:pt idx="197">
                  <c:v>22.273</c:v>
                </c:pt>
                <c:pt idx="198">
                  <c:v>21.890999999999998</c:v>
                </c:pt>
                <c:pt idx="199">
                  <c:v>21.597999999999999</c:v>
                </c:pt>
                <c:pt idx="200">
                  <c:v>21.244</c:v>
                </c:pt>
                <c:pt idx="201">
                  <c:v>21.154</c:v>
                </c:pt>
                <c:pt idx="202">
                  <c:v>21.395</c:v>
                </c:pt>
                <c:pt idx="203">
                  <c:v>21.762</c:v>
                </c:pt>
                <c:pt idx="204">
                  <c:v>22.727</c:v>
                </c:pt>
                <c:pt idx="205">
                  <c:v>24.28</c:v>
                </c:pt>
                <c:pt idx="206">
                  <c:v>26.033000000000001</c:v>
                </c:pt>
                <c:pt idx="207">
                  <c:v>28.853999999999999</c:v>
                </c:pt>
                <c:pt idx="208">
                  <c:v>32.451999999999998</c:v>
                </c:pt>
                <c:pt idx="209">
                  <c:v>38.356999999999999</c:v>
                </c:pt>
                <c:pt idx="210">
                  <c:v>39.447000000000003</c:v>
                </c:pt>
                <c:pt idx="211">
                  <c:v>39.828000000000003</c:v>
                </c:pt>
                <c:pt idx="212">
                  <c:v>39.07</c:v>
                </c:pt>
                <c:pt idx="213">
                  <c:v>34.198</c:v>
                </c:pt>
                <c:pt idx="214">
                  <c:v>26.350999999999999</c:v>
                </c:pt>
                <c:pt idx="215">
                  <c:v>25.425000000000001</c:v>
                </c:pt>
                <c:pt idx="216">
                  <c:v>18.66</c:v>
                </c:pt>
                <c:pt idx="217">
                  <c:v>16.879000000000001</c:v>
                </c:pt>
                <c:pt idx="218">
                  <c:v>10.815</c:v>
                </c:pt>
                <c:pt idx="219">
                  <c:v>9.5839999999999996</c:v>
                </c:pt>
                <c:pt idx="220">
                  <c:v>7.8079999999999998</c:v>
                </c:pt>
                <c:pt idx="221">
                  <c:v>7.3040000000000003</c:v>
                </c:pt>
                <c:pt idx="222">
                  <c:v>7.1120000000000001</c:v>
                </c:pt>
                <c:pt idx="223">
                  <c:v>7.1260000000000003</c:v>
                </c:pt>
                <c:pt idx="224">
                  <c:v>7.407</c:v>
                </c:pt>
                <c:pt idx="225">
                  <c:v>7.74</c:v>
                </c:pt>
                <c:pt idx="226">
                  <c:v>8.1340000000000003</c:v>
                </c:pt>
                <c:pt idx="227">
                  <c:v>8.4849999999999994</c:v>
                </c:pt>
                <c:pt idx="228">
                  <c:v>8.8650000000000002</c:v>
                </c:pt>
                <c:pt idx="229">
                  <c:v>9.1989999999999998</c:v>
                </c:pt>
                <c:pt idx="230">
                  <c:v>9.4789999999999992</c:v>
                </c:pt>
                <c:pt idx="231">
                  <c:v>9.8279999999999994</c:v>
                </c:pt>
                <c:pt idx="232">
                  <c:v>10.156000000000001</c:v>
                </c:pt>
                <c:pt idx="233">
                  <c:v>10.499000000000001</c:v>
                </c:pt>
                <c:pt idx="234">
                  <c:v>10.86</c:v>
                </c:pt>
                <c:pt idx="235">
                  <c:v>11.246</c:v>
                </c:pt>
                <c:pt idx="236">
                  <c:v>11.663</c:v>
                </c:pt>
                <c:pt idx="237">
                  <c:v>12.069000000000001</c:v>
                </c:pt>
                <c:pt idx="238">
                  <c:v>12.615</c:v>
                </c:pt>
                <c:pt idx="239">
                  <c:v>13.198</c:v>
                </c:pt>
                <c:pt idx="240">
                  <c:v>13.821999999999999</c:v>
                </c:pt>
                <c:pt idx="241">
                  <c:v>14.526</c:v>
                </c:pt>
                <c:pt idx="242">
                  <c:v>15.324999999999999</c:v>
                </c:pt>
                <c:pt idx="243">
                  <c:v>16.236999999999998</c:v>
                </c:pt>
                <c:pt idx="244">
                  <c:v>17.282</c:v>
                </c:pt>
                <c:pt idx="245">
                  <c:v>18.478000000000002</c:v>
                </c:pt>
                <c:pt idx="246">
                  <c:v>19.837</c:v>
                </c:pt>
                <c:pt idx="247">
                  <c:v>21.358000000000001</c:v>
                </c:pt>
                <c:pt idx="248">
                  <c:v>23</c:v>
                </c:pt>
                <c:pt idx="249">
                  <c:v>24.411000000000001</c:v>
                </c:pt>
                <c:pt idx="250">
                  <c:v>26.140999999999998</c:v>
                </c:pt>
                <c:pt idx="251">
                  <c:v>26.898</c:v>
                </c:pt>
                <c:pt idx="252">
                  <c:v>26.597999999999999</c:v>
                </c:pt>
                <c:pt idx="253">
                  <c:v>24.803000000000001</c:v>
                </c:pt>
                <c:pt idx="254">
                  <c:v>21.606999999999999</c:v>
                </c:pt>
                <c:pt idx="255">
                  <c:v>17.875</c:v>
                </c:pt>
                <c:pt idx="256">
                  <c:v>14.071</c:v>
                </c:pt>
                <c:pt idx="257">
                  <c:v>11.132999999999999</c:v>
                </c:pt>
                <c:pt idx="258">
                  <c:v>8.8149999999999995</c:v>
                </c:pt>
                <c:pt idx="259">
                  <c:v>6.9809999999999999</c:v>
                </c:pt>
                <c:pt idx="260">
                  <c:v>5.0720000000000001</c:v>
                </c:pt>
                <c:pt idx="261">
                  <c:v>3.226</c:v>
                </c:pt>
                <c:pt idx="262">
                  <c:v>1.8720000000000001</c:v>
                </c:pt>
                <c:pt idx="263">
                  <c:v>0.92100000000000004</c:v>
                </c:pt>
                <c:pt idx="264">
                  <c:v>0.80200000000000005</c:v>
                </c:pt>
                <c:pt idx="265">
                  <c:v>0.71899999999999997</c:v>
                </c:pt>
                <c:pt idx="266">
                  <c:v>0.6</c:v>
                </c:pt>
                <c:pt idx="267">
                  <c:v>0.33600000000000002</c:v>
                </c:pt>
                <c:pt idx="268">
                  <c:v>0.17899999999999999</c:v>
                </c:pt>
                <c:pt idx="269">
                  <c:v>2.1749999999999998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0CD-42F1-A483-F21918B3A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598672"/>
        <c:axId val="473593424"/>
      </c:scatterChart>
      <c:valAx>
        <c:axId val="473598672"/>
        <c:scaling>
          <c:orientation val="minMax"/>
          <c:max val="4500"/>
          <c:min val="4000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Eα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crossAx val="473593424"/>
        <c:crosses val="autoZero"/>
        <c:crossBetween val="midCat"/>
      </c:valAx>
      <c:valAx>
        <c:axId val="473593424"/>
        <c:scaling>
          <c:orientation val="minMax"/>
          <c:max val="50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Cross-section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1.2264299375311784E-2"/>
              <c:y val="0.389075789996637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crossAx val="473598672"/>
        <c:crosses val="autoZero"/>
        <c:crossBetween val="midCat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Backscattering spectrum</a:t>
            </a:r>
          </a:p>
        </c:rich>
      </c:tx>
      <c:layout>
        <c:manualLayout>
          <c:xMode val="edge"/>
          <c:yMode val="edge"/>
          <c:x val="0.199486170185868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2979581649248785E-2"/>
          <c:y val="0.1739194744682081"/>
          <c:w val="0.88119260880649775"/>
          <c:h val="0.6919559574939663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Spectrum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Лист1!$A$2:$A$1372</c:f>
              <c:numCache>
                <c:formatCode>General</c:formatCode>
                <c:ptCount val="137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</c:numCache>
            </c:numRef>
          </c:xVal>
          <c:yVal>
            <c:numRef>
              <c:f>Лист1!$B$2:$B$1372</c:f>
              <c:numCache>
                <c:formatCode>0.00E+00</c:formatCode>
                <c:ptCount val="13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2216.6622193384501</c:v>
                </c:pt>
                <c:pt idx="10">
                  <c:v>2445.4532852355601</c:v>
                </c:pt>
                <c:pt idx="11">
                  <c:v>2663.6443654597401</c:v>
                </c:pt>
                <c:pt idx="12">
                  <c:v>2866.3935150130701</c:v>
                </c:pt>
                <c:pt idx="13">
                  <c:v>3049.65256563807</c:v>
                </c:pt>
                <c:pt idx="14">
                  <c:v>3210.2504810095702</c:v>
                </c:pt>
                <c:pt idx="15">
                  <c:v>3346.07478211427</c:v>
                </c:pt>
                <c:pt idx="16">
                  <c:v>3456.2175484426198</c:v>
                </c:pt>
                <c:pt idx="17">
                  <c:v>3540.7042656541698</c:v>
                </c:pt>
                <c:pt idx="18">
                  <c:v>3600.6056462127599</c:v>
                </c:pt>
                <c:pt idx="19">
                  <c:v>3637.7352367091698</c:v>
                </c:pt>
                <c:pt idx="20">
                  <c:v>3654.4857389674298</c:v>
                </c:pt>
                <c:pt idx="21">
                  <c:v>3653.6237015648999</c:v>
                </c:pt>
                <c:pt idx="22">
                  <c:v>3638.0247325564401</c:v>
                </c:pt>
                <c:pt idx="23">
                  <c:v>3610.6579948405401</c:v>
                </c:pt>
                <c:pt idx="24">
                  <c:v>3574.20761943356</c:v>
                </c:pt>
                <c:pt idx="25">
                  <c:v>3531.0707924328299</c:v>
                </c:pt>
                <c:pt idx="26">
                  <c:v>3483.46545242919</c:v>
                </c:pt>
                <c:pt idx="27">
                  <c:v>3433.1571281229599</c:v>
                </c:pt>
                <c:pt idx="28">
                  <c:v>3381.50758843111</c:v>
                </c:pt>
                <c:pt idx="29">
                  <c:v>3329.6640735319402</c:v>
                </c:pt>
                <c:pt idx="30">
                  <c:v>3278.4442062755202</c:v>
                </c:pt>
                <c:pt idx="31">
                  <c:v>3228.40412399769</c:v>
                </c:pt>
                <c:pt idx="32">
                  <c:v>3179.9425347679799</c:v>
                </c:pt>
                <c:pt idx="33">
                  <c:v>3133.2853207529201</c:v>
                </c:pt>
                <c:pt idx="34">
                  <c:v>3088.5132385154898</c:v>
                </c:pt>
                <c:pt idx="35">
                  <c:v>3045.7294322958001</c:v>
                </c:pt>
                <c:pt idx="36">
                  <c:v>3004.9023386898298</c:v>
                </c:pt>
                <c:pt idx="37">
                  <c:v>2965.9197843112802</c:v>
                </c:pt>
                <c:pt idx="38">
                  <c:v>2928.7011302219498</c:v>
                </c:pt>
                <c:pt idx="39">
                  <c:v>2893.2303907690298</c:v>
                </c:pt>
                <c:pt idx="40">
                  <c:v>2859.3859913775</c:v>
                </c:pt>
                <c:pt idx="41">
                  <c:v>2827.0316311038</c:v>
                </c:pt>
                <c:pt idx="42">
                  <c:v>2796.0923811073999</c:v>
                </c:pt>
                <c:pt idx="43">
                  <c:v>2766.46781379391</c:v>
                </c:pt>
                <c:pt idx="44">
                  <c:v>2738.1420814272801</c:v>
                </c:pt>
                <c:pt idx="45">
                  <c:v>2710.9770571675999</c:v>
                </c:pt>
                <c:pt idx="46">
                  <c:v>2684.9038744767299</c:v>
                </c:pt>
                <c:pt idx="47">
                  <c:v>2659.84543769111</c:v>
                </c:pt>
                <c:pt idx="48">
                  <c:v>2635.7055090149302</c:v>
                </c:pt>
                <c:pt idx="49">
                  <c:v>2612.4547999174802</c:v>
                </c:pt>
                <c:pt idx="50">
                  <c:v>2590.0404878579898</c:v>
                </c:pt>
                <c:pt idx="51">
                  <c:v>2568.37315163632</c:v>
                </c:pt>
                <c:pt idx="52">
                  <c:v>2547.3717965539399</c:v>
                </c:pt>
                <c:pt idx="53">
                  <c:v>2527.0190537042399</c:v>
                </c:pt>
                <c:pt idx="54">
                  <c:v>2507.3009185658002</c:v>
                </c:pt>
                <c:pt idx="55">
                  <c:v>2488.1537451990398</c:v>
                </c:pt>
                <c:pt idx="56">
                  <c:v>2469.48153299963</c:v>
                </c:pt>
                <c:pt idx="57">
                  <c:v>2451.3453944090202</c:v>
                </c:pt>
                <c:pt idx="58">
                  <c:v>2433.6958878281198</c:v>
                </c:pt>
                <c:pt idx="59">
                  <c:v>2416.49212513471</c:v>
                </c:pt>
                <c:pt idx="60">
                  <c:v>2399.7093001646499</c:v>
                </c:pt>
                <c:pt idx="61">
                  <c:v>2383.3312990156101</c:v>
                </c:pt>
                <c:pt idx="62">
                  <c:v>2367.3472547792198</c:v>
                </c:pt>
                <c:pt idx="63">
                  <c:v>2351.7292060167201</c:v>
                </c:pt>
                <c:pt idx="64">
                  <c:v>2336.4481787478499</c:v>
                </c:pt>
                <c:pt idx="65">
                  <c:v>2321.5212358250001</c:v>
                </c:pt>
                <c:pt idx="66">
                  <c:v>2306.9363363515599</c:v>
                </c:pt>
                <c:pt idx="67">
                  <c:v>2292.6617067864399</c:v>
                </c:pt>
                <c:pt idx="68">
                  <c:v>2278.66768272949</c:v>
                </c:pt>
                <c:pt idx="69">
                  <c:v>2264.9533677285699</c:v>
                </c:pt>
                <c:pt idx="70">
                  <c:v>2251.5435757630898</c:v>
                </c:pt>
                <c:pt idx="71">
                  <c:v>2238.4198394543901</c:v>
                </c:pt>
                <c:pt idx="72">
                  <c:v>2225.5345910823198</c:v>
                </c:pt>
                <c:pt idx="73">
                  <c:v>2212.9238582763301</c:v>
                </c:pt>
                <c:pt idx="74">
                  <c:v>2200.56920686477</c:v>
                </c:pt>
                <c:pt idx="75">
                  <c:v>2188.4723776026199</c:v>
                </c:pt>
                <c:pt idx="76">
                  <c:v>2176.6144050917401</c:v>
                </c:pt>
                <c:pt idx="77">
                  <c:v>2164.98875006756</c:v>
                </c:pt>
                <c:pt idx="78">
                  <c:v>2153.5899485170098</c:v>
                </c:pt>
                <c:pt idx="79">
                  <c:v>2142.4168004355201</c:v>
                </c:pt>
                <c:pt idx="80">
                  <c:v>2131.4549483549099</c:v>
                </c:pt>
                <c:pt idx="81">
                  <c:v>2120.6826113227498</c:v>
                </c:pt>
                <c:pt idx="82">
                  <c:v>2110.1099195400202</c:v>
                </c:pt>
                <c:pt idx="83">
                  <c:v>2099.7400865115901</c:v>
                </c:pt>
                <c:pt idx="84">
                  <c:v>2089.5546407373599</c:v>
                </c:pt>
                <c:pt idx="85">
                  <c:v>2079.53491003315</c:v>
                </c:pt>
                <c:pt idx="86">
                  <c:v>2069.66556790818</c:v>
                </c:pt>
                <c:pt idx="87">
                  <c:v>2059.9604167942598</c:v>
                </c:pt>
                <c:pt idx="88">
                  <c:v>2050.4276624512499</c:v>
                </c:pt>
                <c:pt idx="89">
                  <c:v>2041.0537387023201</c:v>
                </c:pt>
                <c:pt idx="90">
                  <c:v>2031.80960895208</c:v>
                </c:pt>
                <c:pt idx="91">
                  <c:v>2022.7201271962199</c:v>
                </c:pt>
                <c:pt idx="92">
                  <c:v>2013.77532001859</c:v>
                </c:pt>
                <c:pt idx="93">
                  <c:v>2004.9794841565199</c:v>
                </c:pt>
                <c:pt idx="94">
                  <c:v>1996.32170453402</c:v>
                </c:pt>
                <c:pt idx="95">
                  <c:v>1987.79684807584</c:v>
                </c:pt>
                <c:pt idx="96">
                  <c:v>1979.4046211012401</c:v>
                </c:pt>
                <c:pt idx="97">
                  <c:v>1971.14419663644</c:v>
                </c:pt>
                <c:pt idx="98">
                  <c:v>1963.0123054036701</c:v>
                </c:pt>
                <c:pt idx="99">
                  <c:v>1954.99771427469</c:v>
                </c:pt>
                <c:pt idx="100">
                  <c:v>1947.0914465239</c:v>
                </c:pt>
                <c:pt idx="101">
                  <c:v>1939.3092067328801</c:v>
                </c:pt>
                <c:pt idx="102">
                  <c:v>1931.6450454605099</c:v>
                </c:pt>
                <c:pt idx="103">
                  <c:v>1924.08782623706</c:v>
                </c:pt>
                <c:pt idx="104">
                  <c:v>1916.6268533684799</c:v>
                </c:pt>
                <c:pt idx="105">
                  <c:v>1909.2544362532799</c:v>
                </c:pt>
                <c:pt idx="106">
                  <c:v>1901.9830073913899</c:v>
                </c:pt>
                <c:pt idx="107">
                  <c:v>1894.8166728981801</c:v>
                </c:pt>
                <c:pt idx="108">
                  <c:v>1887.7320203168099</c:v>
                </c:pt>
                <c:pt idx="109">
                  <c:v>1880.7559070096499</c:v>
                </c:pt>
                <c:pt idx="110">
                  <c:v>1873.86117219415</c:v>
                </c:pt>
                <c:pt idx="111">
                  <c:v>1867.0529084146999</c:v>
                </c:pt>
                <c:pt idx="112">
                  <c:v>1860.33847306797</c:v>
                </c:pt>
                <c:pt idx="113">
                  <c:v>1853.7123241679201</c:v>
                </c:pt>
                <c:pt idx="114">
                  <c:v>1847.1693031730199</c:v>
                </c:pt>
                <c:pt idx="115">
                  <c:v>1840.71057535043</c:v>
                </c:pt>
                <c:pt idx="116">
                  <c:v>1834.33440233747</c:v>
                </c:pt>
                <c:pt idx="117">
                  <c:v>1828.04223363405</c:v>
                </c:pt>
                <c:pt idx="118">
                  <c:v>1821.8295363720999</c:v>
                </c:pt>
                <c:pt idx="119">
                  <c:v>1815.6891596902999</c:v>
                </c:pt>
                <c:pt idx="120">
                  <c:v>1809.61916158858</c:v>
                </c:pt>
                <c:pt idx="121">
                  <c:v>1803.6301920339999</c:v>
                </c:pt>
                <c:pt idx="122">
                  <c:v>1797.71564824503</c:v>
                </c:pt>
                <c:pt idx="123">
                  <c:v>1791.8688574969101</c:v>
                </c:pt>
                <c:pt idx="124">
                  <c:v>1786.08341386961</c:v>
                </c:pt>
                <c:pt idx="125">
                  <c:v>1780.3548671880501</c:v>
                </c:pt>
                <c:pt idx="126">
                  <c:v>1774.69147407533</c:v>
                </c:pt>
                <c:pt idx="127">
                  <c:v>1769.07914763242</c:v>
                </c:pt>
                <c:pt idx="128">
                  <c:v>1763.5504686941399</c:v>
                </c:pt>
                <c:pt idx="129">
                  <c:v>1758.0793370981301</c:v>
                </c:pt>
                <c:pt idx="130">
                  <c:v>1752.6612900083701</c:v>
                </c:pt>
                <c:pt idx="131">
                  <c:v>1747.2973992925399</c:v>
                </c:pt>
                <c:pt idx="132">
                  <c:v>1741.9947326445699</c:v>
                </c:pt>
                <c:pt idx="133">
                  <c:v>1736.75140506396</c:v>
                </c:pt>
                <c:pt idx="134">
                  <c:v>1731.5643058155099</c:v>
                </c:pt>
                <c:pt idx="135">
                  <c:v>1726.4332527845199</c:v>
                </c:pt>
                <c:pt idx="136">
                  <c:v>1721.35875868174</c:v>
                </c:pt>
                <c:pt idx="137">
                  <c:v>1716.3410283133201</c:v>
                </c:pt>
                <c:pt idx="138">
                  <c:v>1711.3801352268199</c:v>
                </c:pt>
                <c:pt idx="139">
                  <c:v>1706.4726329246</c:v>
                </c:pt>
                <c:pt idx="140">
                  <c:v>1701.61552005043</c:v>
                </c:pt>
                <c:pt idx="141">
                  <c:v>1696.8112879734699</c:v>
                </c:pt>
                <c:pt idx="142">
                  <c:v>1692.06227656032</c:v>
                </c:pt>
                <c:pt idx="143">
                  <c:v>1687.3603630858699</c:v>
                </c:pt>
                <c:pt idx="144">
                  <c:v>1682.70886968435</c:v>
                </c:pt>
                <c:pt idx="145">
                  <c:v>1678.1007571879099</c:v>
                </c:pt>
                <c:pt idx="146">
                  <c:v>1673.53346088393</c:v>
                </c:pt>
                <c:pt idx="147">
                  <c:v>1669.0117112692401</c:v>
                </c:pt>
                <c:pt idx="148">
                  <c:v>1664.5357752775401</c:v>
                </c:pt>
                <c:pt idx="149">
                  <c:v>1660.09356808798</c:v>
                </c:pt>
                <c:pt idx="150">
                  <c:v>1655.70435963097</c:v>
                </c:pt>
                <c:pt idx="151">
                  <c:v>1651.3523325415799</c:v>
                </c:pt>
                <c:pt idx="152">
                  <c:v>1647.0370632582999</c:v>
                </c:pt>
                <c:pt idx="153">
                  <c:v>1642.7627896951799</c:v>
                </c:pt>
                <c:pt idx="154">
                  <c:v>1638.5293896897499</c:v>
                </c:pt>
                <c:pt idx="155">
                  <c:v>1634.33533958411</c:v>
                </c:pt>
                <c:pt idx="156">
                  <c:v>1630.1800220242101</c:v>
                </c:pt>
                <c:pt idx="157">
                  <c:v>1626.06452726006</c:v>
                </c:pt>
                <c:pt idx="158">
                  <c:v>1621.9887030259799</c:v>
                </c:pt>
                <c:pt idx="159">
                  <c:v>1617.95351414078</c:v>
                </c:pt>
                <c:pt idx="160">
                  <c:v>1613.9579480704299</c:v>
                </c:pt>
                <c:pt idx="161">
                  <c:v>1610.00034823483</c:v>
                </c:pt>
                <c:pt idx="162">
                  <c:v>1606.0801580142299</c:v>
                </c:pt>
                <c:pt idx="163">
                  <c:v>1602.19935316647</c:v>
                </c:pt>
                <c:pt idx="164">
                  <c:v>1598.3573080532401</c:v>
                </c:pt>
                <c:pt idx="165">
                  <c:v>1594.54756905005</c:v>
                </c:pt>
                <c:pt idx="166">
                  <c:v>1590.7750687192599</c:v>
                </c:pt>
                <c:pt idx="167">
                  <c:v>1587.0344781879901</c:v>
                </c:pt>
                <c:pt idx="168">
                  <c:v>1583.3245956425001</c:v>
                </c:pt>
                <c:pt idx="169">
                  <c:v>1579.64718197715</c:v>
                </c:pt>
                <c:pt idx="170">
                  <c:v>1575.99021363927</c:v>
                </c:pt>
                <c:pt idx="171">
                  <c:v>1572.377262344</c:v>
                </c:pt>
                <c:pt idx="172">
                  <c:v>1568.79205739796</c:v>
                </c:pt>
                <c:pt idx="173">
                  <c:v>1565.2335408684301</c:v>
                </c:pt>
                <c:pt idx="174">
                  <c:v>1561.7014732549801</c:v>
                </c:pt>
                <c:pt idx="175">
                  <c:v>1558.19750478171</c:v>
                </c:pt>
                <c:pt idx="176">
                  <c:v>1554.7218287957201</c:v>
                </c:pt>
                <c:pt idx="177">
                  <c:v>1551.27421926425</c:v>
                </c:pt>
                <c:pt idx="178">
                  <c:v>1547.8547536308999</c:v>
                </c:pt>
                <c:pt idx="179">
                  <c:v>1544.46417821509</c:v>
                </c:pt>
                <c:pt idx="180">
                  <c:v>1541.10280778022</c:v>
                </c:pt>
                <c:pt idx="181">
                  <c:v>1537.77132180389</c:v>
                </c:pt>
                <c:pt idx="182">
                  <c:v>1534.46985082375</c:v>
                </c:pt>
                <c:pt idx="183">
                  <c:v>1531.19816306392</c:v>
                </c:pt>
                <c:pt idx="184">
                  <c:v>1527.95591737117</c:v>
                </c:pt>
                <c:pt idx="185">
                  <c:v>1524.7434072046501</c:v>
                </c:pt>
                <c:pt idx="186">
                  <c:v>1521.5600524603301</c:v>
                </c:pt>
                <c:pt idx="187">
                  <c:v>1518.40182902119</c:v>
                </c:pt>
                <c:pt idx="188">
                  <c:v>1515.27314158074</c:v>
                </c:pt>
                <c:pt idx="189">
                  <c:v>1512.1704395627</c:v>
                </c:pt>
                <c:pt idx="190">
                  <c:v>1509.0925112160801</c:v>
                </c:pt>
                <c:pt idx="191">
                  <c:v>1506.0381334876699</c:v>
                </c:pt>
                <c:pt idx="192">
                  <c:v>1502.9946270340699</c:v>
                </c:pt>
                <c:pt idx="193">
                  <c:v>1499.98695946015</c:v>
                </c:pt>
                <c:pt idx="194">
                  <c:v>1496.9991968557499</c:v>
                </c:pt>
                <c:pt idx="195">
                  <c:v>1494.03090335671</c:v>
                </c:pt>
                <c:pt idx="196">
                  <c:v>1491.0818490842901</c:v>
                </c:pt>
                <c:pt idx="197">
                  <c:v>1488.15166960033</c:v>
                </c:pt>
                <c:pt idx="198">
                  <c:v>1485.23988831311</c:v>
                </c:pt>
                <c:pt idx="199">
                  <c:v>1482.34689395342</c:v>
                </c:pt>
                <c:pt idx="200">
                  <c:v>1479.4733648824799</c:v>
                </c:pt>
                <c:pt idx="201">
                  <c:v>1476.61996062861</c:v>
                </c:pt>
                <c:pt idx="202">
                  <c:v>1473.7869959219599</c:v>
                </c:pt>
                <c:pt idx="203">
                  <c:v>1470.97520726175</c:v>
                </c:pt>
                <c:pt idx="204">
                  <c:v>1468.1848186959801</c:v>
                </c:pt>
                <c:pt idx="205">
                  <c:v>1465.4164282192501</c:v>
                </c:pt>
                <c:pt idx="206">
                  <c:v>1462.6708664929299</c:v>
                </c:pt>
                <c:pt idx="207">
                  <c:v>1459.9486336944699</c:v>
                </c:pt>
                <c:pt idx="208">
                  <c:v>1457.2486629177699</c:v>
                </c:pt>
                <c:pt idx="209">
                  <c:v>1454.56980971897</c:v>
                </c:pt>
                <c:pt idx="210">
                  <c:v>1451.91245128427</c:v>
                </c:pt>
                <c:pt idx="211">
                  <c:v>1449.2720232423201</c:v>
                </c:pt>
                <c:pt idx="212">
                  <c:v>1446.6549805053601</c:v>
                </c:pt>
                <c:pt idx="213">
                  <c:v>1444.0580705311299</c:v>
                </c:pt>
                <c:pt idx="214">
                  <c:v>1441.4795381521401</c:v>
                </c:pt>
                <c:pt idx="215">
                  <c:v>1438.9156696996599</c:v>
                </c:pt>
                <c:pt idx="216">
                  <c:v>1436.3583620300201</c:v>
                </c:pt>
                <c:pt idx="217">
                  <c:v>1433.8251487775401</c:v>
                </c:pt>
                <c:pt idx="218">
                  <c:v>1431.3055600108401</c:v>
                </c:pt>
                <c:pt idx="219">
                  <c:v>1428.7999868014499</c:v>
                </c:pt>
                <c:pt idx="220">
                  <c:v>1426.3085294264599</c:v>
                </c:pt>
                <c:pt idx="221">
                  <c:v>1423.82887133745</c:v>
                </c:pt>
                <c:pt idx="222">
                  <c:v>1421.3608064070199</c:v>
                </c:pt>
                <c:pt idx="223">
                  <c:v>1418.90565217634</c:v>
                </c:pt>
                <c:pt idx="224">
                  <c:v>1416.46486887939</c:v>
                </c:pt>
                <c:pt idx="225">
                  <c:v>1414.0388180700199</c:v>
                </c:pt>
                <c:pt idx="226">
                  <c:v>1411.62798922202</c:v>
                </c:pt>
                <c:pt idx="227">
                  <c:v>1409.2331144847701</c:v>
                </c:pt>
                <c:pt idx="228">
                  <c:v>1406.8542249300899</c:v>
                </c:pt>
                <c:pt idx="229">
                  <c:v>1404.4927850486499</c:v>
                </c:pt>
                <c:pt idx="230">
                  <c:v>1402.1502892083399</c:v>
                </c:pt>
                <c:pt idx="231">
                  <c:v>1399.8273286963399</c:v>
                </c:pt>
                <c:pt idx="232">
                  <c:v>1397.52087581364</c:v>
                </c:pt>
                <c:pt idx="233">
                  <c:v>1395.2301680102701</c:v>
                </c:pt>
                <c:pt idx="234">
                  <c:v>1392.95623379879</c:v>
                </c:pt>
                <c:pt idx="235">
                  <c:v>1390.69531425531</c:v>
                </c:pt>
                <c:pt idx="236">
                  <c:v>1388.4543234293899</c:v>
                </c:pt>
                <c:pt idx="237">
                  <c:v>1386.23057172828</c:v>
                </c:pt>
                <c:pt idx="238">
                  <c:v>1384.0207969077901</c:v>
                </c:pt>
                <c:pt idx="239">
                  <c:v>1381.8108685918301</c:v>
                </c:pt>
                <c:pt idx="240">
                  <c:v>1379.6218939272601</c:v>
                </c:pt>
                <c:pt idx="241">
                  <c:v>1377.4420129934001</c:v>
                </c:pt>
                <c:pt idx="242">
                  <c:v>1375.2720218331699</c:v>
                </c:pt>
                <c:pt idx="243">
                  <c:v>1373.1129084750801</c:v>
                </c:pt>
                <c:pt idx="244">
                  <c:v>1370.9649627188601</c:v>
                </c:pt>
                <c:pt idx="245">
                  <c:v>1368.8243757401999</c:v>
                </c:pt>
                <c:pt idx="246">
                  <c:v>1366.69086997196</c:v>
                </c:pt>
                <c:pt idx="247">
                  <c:v>1364.56640939727</c:v>
                </c:pt>
                <c:pt idx="248">
                  <c:v>1362.45312854444</c:v>
                </c:pt>
                <c:pt idx="249">
                  <c:v>1360.35153744729</c:v>
                </c:pt>
                <c:pt idx="250">
                  <c:v>1358.2619371288099</c:v>
                </c:pt>
                <c:pt idx="251">
                  <c:v>1356.1855354433201</c:v>
                </c:pt>
                <c:pt idx="252">
                  <c:v>1354.12198526836</c:v>
                </c:pt>
                <c:pt idx="253">
                  <c:v>1352.07322783013</c:v>
                </c:pt>
                <c:pt idx="254">
                  <c:v>1350.04146253868</c:v>
                </c:pt>
                <c:pt idx="255">
                  <c:v>1348.0282452517599</c:v>
                </c:pt>
                <c:pt idx="256">
                  <c:v>1346.0300321183499</c:v>
                </c:pt>
                <c:pt idx="257">
                  <c:v>1344.0447420722801</c:v>
                </c:pt>
                <c:pt idx="258">
                  <c:v>1342.0736607814899</c:v>
                </c:pt>
                <c:pt idx="259">
                  <c:v>1340.1182774031899</c:v>
                </c:pt>
                <c:pt idx="260">
                  <c:v>1338.17461321621</c:v>
                </c:pt>
                <c:pt idx="261">
                  <c:v>1336.25096645999</c:v>
                </c:pt>
                <c:pt idx="262">
                  <c:v>1334.3423820318701</c:v>
                </c:pt>
                <c:pt idx="263">
                  <c:v>1332.4322289310201</c:v>
                </c:pt>
                <c:pt idx="264">
                  <c:v>1330.5397919516899</c:v>
                </c:pt>
                <c:pt idx="265">
                  <c:v>1328.65432780792</c:v>
                </c:pt>
                <c:pt idx="266">
                  <c:v>1326.77666493026</c:v>
                </c:pt>
                <c:pt idx="267">
                  <c:v>1324.90810018552</c:v>
                </c:pt>
                <c:pt idx="268">
                  <c:v>1323.0499527213001</c:v>
                </c:pt>
                <c:pt idx="269">
                  <c:v>1321.1992607454999</c:v>
                </c:pt>
                <c:pt idx="270">
                  <c:v>1319.35225758666</c:v>
                </c:pt>
                <c:pt idx="271">
                  <c:v>1317.51079545998</c:v>
                </c:pt>
                <c:pt idx="272">
                  <c:v>1315.67736823172</c:v>
                </c:pt>
                <c:pt idx="273">
                  <c:v>1313.85397032433</c:v>
                </c:pt>
                <c:pt idx="274">
                  <c:v>1312.0398453586999</c:v>
                </c:pt>
                <c:pt idx="275">
                  <c:v>1310.2365210658299</c:v>
                </c:pt>
                <c:pt idx="276">
                  <c:v>1308.4438689722499</c:v>
                </c:pt>
                <c:pt idx="277">
                  <c:v>1306.66240807187</c:v>
                </c:pt>
                <c:pt idx="278">
                  <c:v>1304.89483203088</c:v>
                </c:pt>
                <c:pt idx="279">
                  <c:v>1303.14369979501</c:v>
                </c:pt>
                <c:pt idx="280">
                  <c:v>1301.4091963240901</c:v>
                </c:pt>
                <c:pt idx="281">
                  <c:v>1299.6855380873301</c:v>
                </c:pt>
                <c:pt idx="282">
                  <c:v>1297.9727465973699</c:v>
                </c:pt>
                <c:pt idx="283">
                  <c:v>1296.27249187298</c:v>
                </c:pt>
                <c:pt idx="284">
                  <c:v>1294.5866028102901</c:v>
                </c:pt>
                <c:pt idx="285">
                  <c:v>1292.9113908696099</c:v>
                </c:pt>
                <c:pt idx="286">
                  <c:v>1291.2555648979901</c:v>
                </c:pt>
                <c:pt idx="287">
                  <c:v>1289.6113164778001</c:v>
                </c:pt>
                <c:pt idx="288">
                  <c:v>1287.9627550323901</c:v>
                </c:pt>
                <c:pt idx="289">
                  <c:v>1286.3286073162701</c:v>
                </c:pt>
                <c:pt idx="290">
                  <c:v>1284.6993917612899</c:v>
                </c:pt>
                <c:pt idx="291">
                  <c:v>1283.0766445557599</c:v>
                </c:pt>
                <c:pt idx="292">
                  <c:v>1281.4621010901101</c:v>
                </c:pt>
                <c:pt idx="293">
                  <c:v>1279.8571390950499</c:v>
                </c:pt>
                <c:pt idx="294">
                  <c:v>1278.2567398444601</c:v>
                </c:pt>
                <c:pt idx="295">
                  <c:v>1276.6579665905799</c:v>
                </c:pt>
                <c:pt idx="296">
                  <c:v>1275.06336630856</c:v>
                </c:pt>
                <c:pt idx="297">
                  <c:v>1273.4759109352999</c:v>
                </c:pt>
                <c:pt idx="298">
                  <c:v>1271.89750436743</c:v>
                </c:pt>
                <c:pt idx="299">
                  <c:v>1270.3270990947101</c:v>
                </c:pt>
                <c:pt idx="300">
                  <c:v>1268.7666857859999</c:v>
                </c:pt>
                <c:pt idx="301">
                  <c:v>1267.2156639811701</c:v>
                </c:pt>
                <c:pt idx="302">
                  <c:v>1265.6749929646901</c:v>
                </c:pt>
                <c:pt idx="303">
                  <c:v>1264.1477856794299</c:v>
                </c:pt>
                <c:pt idx="304">
                  <c:v>1262.6369506584099</c:v>
                </c:pt>
                <c:pt idx="305">
                  <c:v>1261.14222361618</c:v>
                </c:pt>
                <c:pt idx="306">
                  <c:v>1259.6568216048599</c:v>
                </c:pt>
                <c:pt idx="307">
                  <c:v>1258.1810591414001</c:v>
                </c:pt>
                <c:pt idx="308">
                  <c:v>1256.7169065999601</c:v>
                </c:pt>
                <c:pt idx="309">
                  <c:v>1255.2661773739501</c:v>
                </c:pt>
                <c:pt idx="310">
                  <c:v>1253.8266425326101</c:v>
                </c:pt>
                <c:pt idx="311">
                  <c:v>1252.4058252125999</c:v>
                </c:pt>
                <c:pt idx="312">
                  <c:v>1250.99593852562</c:v>
                </c:pt>
                <c:pt idx="313">
                  <c:v>1249.5799643810701</c:v>
                </c:pt>
                <c:pt idx="314">
                  <c:v>1248.1758758241899</c:v>
                </c:pt>
                <c:pt idx="315">
                  <c:v>1246.7748029043501</c:v>
                </c:pt>
                <c:pt idx="316">
                  <c:v>1245.37847864221</c:v>
                </c:pt>
                <c:pt idx="317">
                  <c:v>1243.98882727211</c:v>
                </c:pt>
                <c:pt idx="318">
                  <c:v>1242.60752854921</c:v>
                </c:pt>
                <c:pt idx="319">
                  <c:v>1241.22934242579</c:v>
                </c:pt>
                <c:pt idx="320">
                  <c:v>1239.84975737378</c:v>
                </c:pt>
                <c:pt idx="321">
                  <c:v>1238.4713648116201</c:v>
                </c:pt>
                <c:pt idx="322">
                  <c:v>1237.0973651255999</c:v>
                </c:pt>
                <c:pt idx="323">
                  <c:v>1235.73021549341</c:v>
                </c:pt>
                <c:pt idx="324">
                  <c:v>1234.36850019132</c:v>
                </c:pt>
                <c:pt idx="325">
                  <c:v>1233.01399198841</c:v>
                </c:pt>
                <c:pt idx="326">
                  <c:v>1231.6664595115501</c:v>
                </c:pt>
                <c:pt idx="327">
                  <c:v>1230.32604983193</c:v>
                </c:pt>
                <c:pt idx="328">
                  <c:v>1228.9961608497099</c:v>
                </c:pt>
                <c:pt idx="329">
                  <c:v>1227.6801163140201</c:v>
                </c:pt>
                <c:pt idx="330">
                  <c:v>1226.37911721404</c:v>
                </c:pt>
                <c:pt idx="331">
                  <c:v>1225.08553843144</c:v>
                </c:pt>
                <c:pt idx="332">
                  <c:v>1223.7981993273299</c:v>
                </c:pt>
                <c:pt idx="333">
                  <c:v>1222.5194687687299</c:v>
                </c:pt>
                <c:pt idx="334">
                  <c:v>1221.2515553263299</c:v>
                </c:pt>
                <c:pt idx="335">
                  <c:v>1219.99678672909</c:v>
                </c:pt>
                <c:pt idx="336">
                  <c:v>1218.7513684865901</c:v>
                </c:pt>
                <c:pt idx="337">
                  <c:v>1217.52145854798</c:v>
                </c:pt>
                <c:pt idx="338">
                  <c:v>1216.2917239660501</c:v>
                </c:pt>
                <c:pt idx="339">
                  <c:v>1215.05449433427</c:v>
                </c:pt>
                <c:pt idx="340">
                  <c:v>1213.8255250986699</c:v>
                </c:pt>
                <c:pt idx="341">
                  <c:v>1212.5985900409801</c:v>
                </c:pt>
                <c:pt idx="342">
                  <c:v>1211.37589257485</c:v>
                </c:pt>
                <c:pt idx="343">
                  <c:v>1210.15974439257</c:v>
                </c:pt>
                <c:pt idx="344">
                  <c:v>1208.9474945657901</c:v>
                </c:pt>
                <c:pt idx="345">
                  <c:v>1207.7311914137799</c:v>
                </c:pt>
                <c:pt idx="346">
                  <c:v>1206.51250662505</c:v>
                </c:pt>
                <c:pt idx="347">
                  <c:v>1205.2948567698099</c:v>
                </c:pt>
                <c:pt idx="348">
                  <c:v>1204.0816378775501</c:v>
                </c:pt>
                <c:pt idx="349">
                  <c:v>1202.87220843359</c:v>
                </c:pt>
                <c:pt idx="350">
                  <c:v>1201.6667686718299</c:v>
                </c:pt>
                <c:pt idx="351">
                  <c:v>1200.4667492756801</c:v>
                </c:pt>
                <c:pt idx="352">
                  <c:v>1199.2706245647</c:v>
                </c:pt>
                <c:pt idx="353">
                  <c:v>1198.0814733769701</c:v>
                </c:pt>
                <c:pt idx="354">
                  <c:v>1196.90298342957</c:v>
                </c:pt>
                <c:pt idx="355">
                  <c:v>1195.73816682714</c:v>
                </c:pt>
                <c:pt idx="356">
                  <c:v>1194.58156030546</c:v>
                </c:pt>
                <c:pt idx="357">
                  <c:v>1193.42758310663</c:v>
                </c:pt>
                <c:pt idx="358">
                  <c:v>1192.2785274081</c:v>
                </c:pt>
                <c:pt idx="359">
                  <c:v>1191.1369148062499</c:v>
                </c:pt>
                <c:pt idx="360">
                  <c:v>1190.0050726002701</c:v>
                </c:pt>
                <c:pt idx="361">
                  <c:v>1188.8812950551101</c:v>
                </c:pt>
                <c:pt idx="362">
                  <c:v>1187.77268236294</c:v>
                </c:pt>
                <c:pt idx="363">
                  <c:v>1186.66574295995</c:v>
                </c:pt>
                <c:pt idx="364">
                  <c:v>1185.5469431581</c:v>
                </c:pt>
                <c:pt idx="365">
                  <c:v>1184.4331299462101</c:v>
                </c:pt>
                <c:pt idx="366">
                  <c:v>1183.31756686054</c:v>
                </c:pt>
                <c:pt idx="367">
                  <c:v>1182.2027039996899</c:v>
                </c:pt>
                <c:pt idx="368">
                  <c:v>1181.09112342359</c:v>
                </c:pt>
                <c:pt idx="369">
                  <c:v>1179.9840263446299</c:v>
                </c:pt>
                <c:pt idx="370">
                  <c:v>1178.8725606959399</c:v>
                </c:pt>
                <c:pt idx="371">
                  <c:v>1177.75433761711</c:v>
                </c:pt>
                <c:pt idx="372">
                  <c:v>1176.6329598597999</c:v>
                </c:pt>
                <c:pt idx="373">
                  <c:v>1175.51237174382</c:v>
                </c:pt>
                <c:pt idx="374">
                  <c:v>1174.3946228780601</c:v>
                </c:pt>
                <c:pt idx="375">
                  <c:v>1173.27787472668</c:v>
                </c:pt>
                <c:pt idx="376">
                  <c:v>1172.1647830414199</c:v>
                </c:pt>
                <c:pt idx="377">
                  <c:v>1171.05412981475</c:v>
                </c:pt>
                <c:pt idx="378">
                  <c:v>1169.9470598170201</c:v>
                </c:pt>
                <c:pt idx="379">
                  <c:v>1168.8477668722501</c:v>
                </c:pt>
                <c:pt idx="380">
                  <c:v>1167.7602429066901</c:v>
                </c:pt>
                <c:pt idx="381">
                  <c:v>1166.68470684669</c:v>
                </c:pt>
                <c:pt idx="382">
                  <c:v>1165.6116423539499</c:v>
                </c:pt>
                <c:pt idx="383">
                  <c:v>1164.5411402193099</c:v>
                </c:pt>
                <c:pt idx="384">
                  <c:v>1163.4762101270201</c:v>
                </c:pt>
                <c:pt idx="385">
                  <c:v>1162.4196760818099</c:v>
                </c:pt>
                <c:pt idx="386">
                  <c:v>1161.37439411583</c:v>
                </c:pt>
                <c:pt idx="387">
                  <c:v>1160.33746957681</c:v>
                </c:pt>
                <c:pt idx="388">
                  <c:v>1159.31297600025</c:v>
                </c:pt>
                <c:pt idx="389">
                  <c:v>1158.2766480676701</c:v>
                </c:pt>
                <c:pt idx="390">
                  <c:v>1157.24415670709</c:v>
                </c:pt>
                <c:pt idx="391">
                  <c:v>1156.20871084897</c:v>
                </c:pt>
                <c:pt idx="392">
                  <c:v>1155.1726591281299</c:v>
                </c:pt>
                <c:pt idx="393">
                  <c:v>1154.1387655436199</c:v>
                </c:pt>
                <c:pt idx="394">
                  <c:v>1153.1098533623001</c:v>
                </c:pt>
                <c:pt idx="395">
                  <c:v>1152.0823195498299</c:v>
                </c:pt>
                <c:pt idx="396">
                  <c:v>1151.04691616779</c:v>
                </c:pt>
                <c:pt idx="397">
                  <c:v>1150.0058950033299</c:v>
                </c:pt>
                <c:pt idx="398">
                  <c:v>1148.9633333327699</c:v>
                </c:pt>
                <c:pt idx="399">
                  <c:v>1147.9232501797801</c:v>
                </c:pt>
                <c:pt idx="400">
                  <c:v>1146.8847858434301</c:v>
                </c:pt>
                <c:pt idx="401">
                  <c:v>1145.8481019062899</c:v>
                </c:pt>
                <c:pt idx="402">
                  <c:v>1144.81493386788</c:v>
                </c:pt>
                <c:pt idx="403">
                  <c:v>1143.7834554159199</c:v>
                </c:pt>
                <c:pt idx="404">
                  <c:v>1142.75733160508</c:v>
                </c:pt>
                <c:pt idx="405">
                  <c:v>1141.7409986574401</c:v>
                </c:pt>
                <c:pt idx="406">
                  <c:v>1140.7381387594501</c:v>
                </c:pt>
                <c:pt idx="407">
                  <c:v>1139.7425796975101</c:v>
                </c:pt>
                <c:pt idx="408">
                  <c:v>1138.7477773903699</c:v>
                </c:pt>
                <c:pt idx="409">
                  <c:v>1137.75664804864</c:v>
                </c:pt>
                <c:pt idx="410">
                  <c:v>1136.7724409883599</c:v>
                </c:pt>
                <c:pt idx="411">
                  <c:v>1135.7984313222601</c:v>
                </c:pt>
                <c:pt idx="412">
                  <c:v>1134.8331083805499</c:v>
                </c:pt>
                <c:pt idx="413">
                  <c:v>1133.8843641388701</c:v>
                </c:pt>
                <c:pt idx="414">
                  <c:v>1132.9372780646099</c:v>
                </c:pt>
                <c:pt idx="415">
                  <c:v>1131.97737927453</c:v>
                </c:pt>
                <c:pt idx="416">
                  <c:v>1131.02158695602</c:v>
                </c:pt>
                <c:pt idx="417">
                  <c:v>1130.06407529327</c:v>
                </c:pt>
                <c:pt idx="418">
                  <c:v>1129.1078437935</c:v>
                </c:pt>
                <c:pt idx="419">
                  <c:v>1128.1560772652399</c:v>
                </c:pt>
                <c:pt idx="420">
                  <c:v>1127.2103658174999</c:v>
                </c:pt>
                <c:pt idx="421">
                  <c:v>1126.2604888232199</c:v>
                </c:pt>
                <c:pt idx="422">
                  <c:v>1125.30330979207</c:v>
                </c:pt>
                <c:pt idx="423">
                  <c:v>1124.3429784539001</c:v>
                </c:pt>
                <c:pt idx="424">
                  <c:v>1123.3839933582101</c:v>
                </c:pt>
                <c:pt idx="425">
                  <c:v>1122.4287472917199</c:v>
                </c:pt>
                <c:pt idx="426">
                  <c:v>1121.47488109395</c:v>
                </c:pt>
                <c:pt idx="427">
                  <c:v>1120.52526393729</c:v>
                </c:pt>
                <c:pt idx="428">
                  <c:v>1119.57841388779</c:v>
                </c:pt>
                <c:pt idx="429">
                  <c:v>1118.63539985993</c:v>
                </c:pt>
                <c:pt idx="430">
                  <c:v>1117.7009595555801</c:v>
                </c:pt>
                <c:pt idx="431">
                  <c:v>1116.7796311636</c:v>
                </c:pt>
                <c:pt idx="432">
                  <c:v>1115.87153150987</c:v>
                </c:pt>
                <c:pt idx="433">
                  <c:v>1114.9656912535099</c:v>
                </c:pt>
                <c:pt idx="434">
                  <c:v>1114.0623401640701</c:v>
                </c:pt>
                <c:pt idx="435">
                  <c:v>1113.1650206960401</c:v>
                </c:pt>
                <c:pt idx="436">
                  <c:v>1112.27708985919</c:v>
                </c:pt>
                <c:pt idx="437">
                  <c:v>1111.39864184157</c:v>
                </c:pt>
                <c:pt idx="438">
                  <c:v>1110.53735568154</c:v>
                </c:pt>
                <c:pt idx="439">
                  <c:v>1109.6858548107</c:v>
                </c:pt>
                <c:pt idx="440">
                  <c:v>1108.82204706578</c:v>
                </c:pt>
                <c:pt idx="441">
                  <c:v>1107.9617367406599</c:v>
                </c:pt>
                <c:pt idx="442">
                  <c:v>1107.0988831053401</c:v>
                </c:pt>
                <c:pt idx="443">
                  <c:v>1106.2363292909699</c:v>
                </c:pt>
                <c:pt idx="444">
                  <c:v>1105.3773892172901</c:v>
                </c:pt>
                <c:pt idx="445">
                  <c:v>1104.52531257488</c:v>
                </c:pt>
                <c:pt idx="446">
                  <c:v>1103.6746777544599</c:v>
                </c:pt>
                <c:pt idx="447">
                  <c:v>1102.8157925169201</c:v>
                </c:pt>
                <c:pt idx="448">
                  <c:v>1101.95171361446</c:v>
                </c:pt>
                <c:pt idx="449">
                  <c:v>1101.0869992750099</c:v>
                </c:pt>
                <c:pt idx="450">
                  <c:v>1100.22586428559</c:v>
                </c:pt>
                <c:pt idx="451">
                  <c:v>1099.3665558893199</c:v>
                </c:pt>
                <c:pt idx="452">
                  <c:v>1098.50989811458</c:v>
                </c:pt>
                <c:pt idx="453">
                  <c:v>1097.6568705908501</c:v>
                </c:pt>
                <c:pt idx="454">
                  <c:v>1096.8058336639499</c:v>
                </c:pt>
                <c:pt idx="455">
                  <c:v>1095.96122576063</c:v>
                </c:pt>
                <c:pt idx="456">
                  <c:v>1095.1279217451399</c:v>
                </c:pt>
                <c:pt idx="457">
                  <c:v>1094.3092836277499</c:v>
                </c:pt>
                <c:pt idx="458">
                  <c:v>1093.49591045645</c:v>
                </c:pt>
                <c:pt idx="459">
                  <c:v>1092.68289041406</c:v>
                </c:pt>
                <c:pt idx="460">
                  <c:v>1091.8739144854601</c:v>
                </c:pt>
                <c:pt idx="461">
                  <c:v>1091.07268637466</c:v>
                </c:pt>
                <c:pt idx="462">
                  <c:v>1090.2800482314599</c:v>
                </c:pt>
                <c:pt idx="463">
                  <c:v>1089.5034695397201</c:v>
                </c:pt>
                <c:pt idx="464">
                  <c:v>1088.7405951517801</c:v>
                </c:pt>
                <c:pt idx="465">
                  <c:v>1087.9751758874199</c:v>
                </c:pt>
                <c:pt idx="466">
                  <c:v>1087.19643561661</c:v>
                </c:pt>
                <c:pt idx="467">
                  <c:v>1086.4213007128201</c:v>
                </c:pt>
                <c:pt idx="468">
                  <c:v>1085.6449216911501</c:v>
                </c:pt>
                <c:pt idx="469">
                  <c:v>1084.8708226731901</c:v>
                </c:pt>
                <c:pt idx="470">
                  <c:v>1084.1026774033601</c:v>
                </c:pt>
                <c:pt idx="471">
                  <c:v>1083.3393108049499</c:v>
                </c:pt>
                <c:pt idx="472">
                  <c:v>1082.56794058226</c:v>
                </c:pt>
                <c:pt idx="473">
                  <c:v>1081.7892642888801</c:v>
                </c:pt>
                <c:pt idx="474">
                  <c:v>1081.00806796304</c:v>
                </c:pt>
                <c:pt idx="475">
                  <c:v>1080.22932016966</c:v>
                </c:pt>
                <c:pt idx="476">
                  <c:v>1079.45296961536</c:v>
                </c:pt>
                <c:pt idx="477">
                  <c:v>1078.6777479771199</c:v>
                </c:pt>
                <c:pt idx="478">
                  <c:v>1077.9062307036099</c:v>
                </c:pt>
                <c:pt idx="479">
                  <c:v>1077.1357041476899</c:v>
                </c:pt>
                <c:pt idx="480">
                  <c:v>1076.3698092222301</c:v>
                </c:pt>
                <c:pt idx="481">
                  <c:v>1075.61379263964</c:v>
                </c:pt>
                <c:pt idx="482">
                  <c:v>1074.8721914497501</c:v>
                </c:pt>
                <c:pt idx="483">
                  <c:v>1074.13834624071</c:v>
                </c:pt>
                <c:pt idx="484">
                  <c:v>1073.40344077447</c:v>
                </c:pt>
                <c:pt idx="485">
                  <c:v>1072.6708484721601</c:v>
                </c:pt>
                <c:pt idx="486">
                  <c:v>1071.9445786251599</c:v>
                </c:pt>
                <c:pt idx="487">
                  <c:v>1071.22841227001</c:v>
                </c:pt>
                <c:pt idx="488">
                  <c:v>1070.5225684198999</c:v>
                </c:pt>
                <c:pt idx="489">
                  <c:v>1069.8337313766899</c:v>
                </c:pt>
                <c:pt idx="490">
                  <c:v>1069.1442852591199</c:v>
                </c:pt>
                <c:pt idx="491">
                  <c:v>1068.4396149832201</c:v>
                </c:pt>
                <c:pt idx="492">
                  <c:v>1067.7366584111401</c:v>
                </c:pt>
                <c:pt idx="493">
                  <c:v>1067.03105918493</c:v>
                </c:pt>
                <c:pt idx="494">
                  <c:v>1066.3263391445701</c:v>
                </c:pt>
                <c:pt idx="495">
                  <c:v>1065.6264094671899</c:v>
                </c:pt>
                <c:pt idx="496">
                  <c:v>1064.93164817917</c:v>
                </c:pt>
                <c:pt idx="497">
                  <c:v>1064.22846858149</c:v>
                </c:pt>
                <c:pt idx="498">
                  <c:v>1063.5157649677601</c:v>
                </c:pt>
                <c:pt idx="499">
                  <c:v>1062.7985370372701</c:v>
                </c:pt>
                <c:pt idx="500">
                  <c:v>1062.0820588100701</c:v>
                </c:pt>
                <c:pt idx="501">
                  <c:v>1061.3670581681099</c:v>
                </c:pt>
                <c:pt idx="502">
                  <c:v>1060.65151392601</c:v>
                </c:pt>
                <c:pt idx="503">
                  <c:v>1059.9383701449401</c:v>
                </c:pt>
                <c:pt idx="504">
                  <c:v>1059.22461313607</c:v>
                </c:pt>
                <c:pt idx="505">
                  <c:v>1058.51357729811</c:v>
                </c:pt>
                <c:pt idx="506">
                  <c:v>1057.8108440225301</c:v>
                </c:pt>
                <c:pt idx="507">
                  <c:v>1057.12131582444</c:v>
                </c:pt>
                <c:pt idx="508">
                  <c:v>1056.43865525259</c:v>
                </c:pt>
                <c:pt idx="509">
                  <c:v>1055.75301755495</c:v>
                </c:pt>
                <c:pt idx="510">
                  <c:v>1055.0678578739801</c:v>
                </c:pt>
                <c:pt idx="511">
                  <c:v>1054.3874558734999</c:v>
                </c:pt>
                <c:pt idx="512">
                  <c:v>1053.7160794055301</c:v>
                </c:pt>
                <c:pt idx="513">
                  <c:v>1053.05370362898</c:v>
                </c:pt>
                <c:pt idx="514">
                  <c:v>1052.40750299213</c:v>
                </c:pt>
                <c:pt idx="515">
                  <c:v>1051.75870230241</c:v>
                </c:pt>
                <c:pt idx="516">
                  <c:v>1051.09270392447</c:v>
                </c:pt>
                <c:pt idx="517">
                  <c:v>1050.42676038065</c:v>
                </c:pt>
                <c:pt idx="518">
                  <c:v>1049.7568283073001</c:v>
                </c:pt>
                <c:pt idx="519">
                  <c:v>1049.0867179562099</c:v>
                </c:pt>
                <c:pt idx="520">
                  <c:v>1048.4206460934899</c:v>
                </c:pt>
                <c:pt idx="521">
                  <c:v>1047.7581367455</c:v>
                </c:pt>
                <c:pt idx="522">
                  <c:v>1047.08479597206</c:v>
                </c:pt>
                <c:pt idx="523">
                  <c:v>1046.40068379591</c:v>
                </c:pt>
                <c:pt idx="524">
                  <c:v>1045.7111326721099</c:v>
                </c:pt>
                <c:pt idx="525">
                  <c:v>1045.0216508656799</c:v>
                </c:pt>
                <c:pt idx="526">
                  <c:v>1044.3320375619901</c:v>
                </c:pt>
                <c:pt idx="527">
                  <c:v>1043.6410283960099</c:v>
                </c:pt>
                <c:pt idx="528">
                  <c:v>1042.9511184503499</c:v>
                </c:pt>
                <c:pt idx="529">
                  <c:v>1042.2593802838001</c:v>
                </c:pt>
                <c:pt idx="530">
                  <c:v>1041.57026169601</c:v>
                </c:pt>
                <c:pt idx="531">
                  <c:v>1040.88959877462</c:v>
                </c:pt>
                <c:pt idx="532">
                  <c:v>1040.22195243796</c:v>
                </c:pt>
                <c:pt idx="533">
                  <c:v>1039.5575337381999</c:v>
                </c:pt>
                <c:pt idx="534">
                  <c:v>1038.8891797328899</c:v>
                </c:pt>
                <c:pt idx="535">
                  <c:v>1038.2212676827301</c:v>
                </c:pt>
                <c:pt idx="536">
                  <c:v>1037.55843026399</c:v>
                </c:pt>
                <c:pt idx="537">
                  <c:v>1036.90267098907</c:v>
                </c:pt>
                <c:pt idx="538">
                  <c:v>1036.26181667845</c:v>
                </c:pt>
                <c:pt idx="539">
                  <c:v>1035.6327370863901</c:v>
                </c:pt>
                <c:pt idx="540">
                  <c:v>1034.9960248105299</c:v>
                </c:pt>
                <c:pt idx="541">
                  <c:v>1034.34234307376</c:v>
                </c:pt>
                <c:pt idx="542">
                  <c:v>1033.6887542909201</c:v>
                </c:pt>
                <c:pt idx="543">
                  <c:v>1033.0320400478699</c:v>
                </c:pt>
                <c:pt idx="544">
                  <c:v>1032.3764141177101</c:v>
                </c:pt>
                <c:pt idx="545">
                  <c:v>1031.72629381047</c:v>
                </c:pt>
                <c:pt idx="546">
                  <c:v>1031.07584063281</c:v>
                </c:pt>
                <c:pt idx="547">
                  <c:v>1030.4123999236599</c:v>
                </c:pt>
                <c:pt idx="548">
                  <c:v>1029.7396051462999</c:v>
                </c:pt>
                <c:pt idx="549">
                  <c:v>1029.0633071647001</c:v>
                </c:pt>
                <c:pt idx="550">
                  <c:v>1028.38846859615</c:v>
                </c:pt>
                <c:pt idx="551">
                  <c:v>1027.7121949868799</c:v>
                </c:pt>
                <c:pt idx="552">
                  <c:v>1027.03624134441</c:v>
                </c:pt>
                <c:pt idx="553">
                  <c:v>1026.36027601567</c:v>
                </c:pt>
                <c:pt idx="554">
                  <c:v>1025.68365944569</c:v>
                </c:pt>
                <c:pt idx="555">
                  <c:v>1025.01242570248</c:v>
                </c:pt>
                <c:pt idx="556">
                  <c:v>1024.35267675721</c:v>
                </c:pt>
                <c:pt idx="557">
                  <c:v>1023.70519262921</c:v>
                </c:pt>
                <c:pt idx="558">
                  <c:v>1023.0555560517701</c:v>
                </c:pt>
                <c:pt idx="559">
                  <c:v>1022.40389249639</c:v>
                </c:pt>
                <c:pt idx="560">
                  <c:v>1021.75529425474</c:v>
                </c:pt>
                <c:pt idx="561">
                  <c:v>1021.11462624514</c:v>
                </c:pt>
                <c:pt idx="562">
                  <c:v>1020.4838060700901</c:v>
                </c:pt>
                <c:pt idx="563">
                  <c:v>1019.87071280212</c:v>
                </c:pt>
                <c:pt idx="564">
                  <c:v>1019.26144067656</c:v>
                </c:pt>
                <c:pt idx="565">
                  <c:v>1018.6409216593599</c:v>
                </c:pt>
                <c:pt idx="566">
                  <c:v>1018.00658537776</c:v>
                </c:pt>
                <c:pt idx="567">
                  <c:v>1017.37451297533</c:v>
                </c:pt>
                <c:pt idx="568">
                  <c:v>1016.74281601256</c:v>
                </c:pt>
                <c:pt idx="569">
                  <c:v>1016.11618084041</c:v>
                </c:pt>
                <c:pt idx="570">
                  <c:v>1015.49616331466</c:v>
                </c:pt>
                <c:pt idx="571">
                  <c:v>1014.86761938224</c:v>
                </c:pt>
                <c:pt idx="572">
                  <c:v>1014.2283003037001</c:v>
                </c:pt>
                <c:pt idx="573">
                  <c:v>1013.58419397132</c:v>
                </c:pt>
                <c:pt idx="574">
                  <c:v>1012.94155765209</c:v>
                </c:pt>
                <c:pt idx="575">
                  <c:v>1012.30076931298</c:v>
                </c:pt>
                <c:pt idx="576">
                  <c:v>1011.66013851334</c:v>
                </c:pt>
                <c:pt idx="577">
                  <c:v>1011.02238519691</c:v>
                </c:pt>
                <c:pt idx="578">
                  <c:v>1010.38440485055</c:v>
                </c:pt>
                <c:pt idx="579">
                  <c:v>1009.7512085211</c:v>
                </c:pt>
                <c:pt idx="580">
                  <c:v>1009.12939673773</c:v>
                </c:pt>
                <c:pt idx="581">
                  <c:v>1008.5235137448</c:v>
                </c:pt>
                <c:pt idx="582">
                  <c:v>1007.9213518573901</c:v>
                </c:pt>
                <c:pt idx="583">
                  <c:v>1007.31727057571</c:v>
                </c:pt>
                <c:pt idx="584">
                  <c:v>1006.71652755585</c:v>
                </c:pt>
                <c:pt idx="585">
                  <c:v>1006.1243860631999</c:v>
                </c:pt>
                <c:pt idx="586">
                  <c:v>1005.54326159747</c:v>
                </c:pt>
                <c:pt idx="587">
                  <c:v>1004.98219631697</c:v>
                </c:pt>
                <c:pt idx="588">
                  <c:v>1004.43236607561</c:v>
                </c:pt>
                <c:pt idx="589">
                  <c:v>1003.87417691382</c:v>
                </c:pt>
                <c:pt idx="590">
                  <c:v>1003.30276683713</c:v>
                </c:pt>
                <c:pt idx="591">
                  <c:v>1002.73530233707</c:v>
                </c:pt>
                <c:pt idx="592">
                  <c:v>1002.16974728512</c:v>
                </c:pt>
                <c:pt idx="593">
                  <c:v>1001.61111951049</c:v>
                </c:pt>
                <c:pt idx="594">
                  <c:v>1001.06285249931</c:v>
                </c:pt>
                <c:pt idx="595">
                  <c:v>1000.51119740651</c:v>
                </c:pt>
                <c:pt idx="596">
                  <c:v>999.95038831651402</c:v>
                </c:pt>
                <c:pt idx="597">
                  <c:v>999.38661146090499</c:v>
                </c:pt>
                <c:pt idx="598">
                  <c:v>998.82661047798797</c:v>
                </c:pt>
                <c:pt idx="599">
                  <c:v>998.27205950180098</c:v>
                </c:pt>
                <c:pt idx="600">
                  <c:v>997.720402600125</c:v>
                </c:pt>
                <c:pt idx="601">
                  <c:v>997.17495239339405</c:v>
                </c:pt>
                <c:pt idx="602">
                  <c:v>996.63245326407798</c:v>
                </c:pt>
                <c:pt idx="603">
                  <c:v>996.09769176579198</c:v>
                </c:pt>
                <c:pt idx="604">
                  <c:v>995.57766478982001</c:v>
                </c:pt>
                <c:pt idx="605">
                  <c:v>995.07745382667395</c:v>
                </c:pt>
                <c:pt idx="606">
                  <c:v>994.584904628804</c:v>
                </c:pt>
                <c:pt idx="607">
                  <c:v>994.09362323790594</c:v>
                </c:pt>
                <c:pt idx="608">
                  <c:v>993.60921012518997</c:v>
                </c:pt>
                <c:pt idx="609">
                  <c:v>993.13735920953502</c:v>
                </c:pt>
                <c:pt idx="610">
                  <c:v>992.68371543498904</c:v>
                </c:pt>
                <c:pt idx="611">
                  <c:v>992.24916286012001</c:v>
                </c:pt>
                <c:pt idx="612">
                  <c:v>991.83168709105496</c:v>
                </c:pt>
                <c:pt idx="613">
                  <c:v>991.40896762372904</c:v>
                </c:pt>
                <c:pt idx="614">
                  <c:v>990.977095998903</c:v>
                </c:pt>
                <c:pt idx="615">
                  <c:v>990.553690602193</c:v>
                </c:pt>
                <c:pt idx="616">
                  <c:v>990.13681120125102</c:v>
                </c:pt>
                <c:pt idx="617">
                  <c:v>989.732386242958</c:v>
                </c:pt>
                <c:pt idx="618">
                  <c:v>989.342674643348</c:v>
                </c:pt>
                <c:pt idx="619">
                  <c:v>988.95170449162401</c:v>
                </c:pt>
                <c:pt idx="620">
                  <c:v>988.55671954137995</c:v>
                </c:pt>
                <c:pt idx="621">
                  <c:v>988.16463687779196</c:v>
                </c:pt>
                <c:pt idx="622">
                  <c:v>987.78254948717904</c:v>
                </c:pt>
                <c:pt idx="623">
                  <c:v>987.41036235835304</c:v>
                </c:pt>
                <c:pt idx="624">
                  <c:v>987.047290671734</c:v>
                </c:pt>
                <c:pt idx="625">
                  <c:v>986.69552812048005</c:v>
                </c:pt>
                <c:pt idx="626">
                  <c:v>986.35280617212595</c:v>
                </c:pt>
                <c:pt idx="627">
                  <c:v>986.02576496744598</c:v>
                </c:pt>
                <c:pt idx="628">
                  <c:v>985.72200410184803</c:v>
                </c:pt>
                <c:pt idx="629">
                  <c:v>985.44412245531805</c:v>
                </c:pt>
                <c:pt idx="630">
                  <c:v>985.17646916858803</c:v>
                </c:pt>
                <c:pt idx="631">
                  <c:v>984.91866659367201</c:v>
                </c:pt>
                <c:pt idx="632">
                  <c:v>984.67726234303802</c:v>
                </c:pt>
                <c:pt idx="633">
                  <c:v>984.45865051335795</c:v>
                </c:pt>
                <c:pt idx="634">
                  <c:v>984.266399548251</c:v>
                </c:pt>
                <c:pt idx="635">
                  <c:v>984.108438800572</c:v>
                </c:pt>
                <c:pt idx="636">
                  <c:v>983.96578561132696</c:v>
                </c:pt>
                <c:pt idx="637">
                  <c:v>983.82674079267701</c:v>
                </c:pt>
                <c:pt idx="638">
                  <c:v>983.69130132859095</c:v>
                </c:pt>
                <c:pt idx="639">
                  <c:v>983.57691465344203</c:v>
                </c:pt>
                <c:pt idx="640">
                  <c:v>983.483727538626</c:v>
                </c:pt>
                <c:pt idx="641">
                  <c:v>983.41803815751905</c:v>
                </c:pt>
                <c:pt idx="642">
                  <c:v>983.37452745381302</c:v>
                </c:pt>
                <c:pt idx="643">
                  <c:v>983.33867129410498</c:v>
                </c:pt>
                <c:pt idx="644">
                  <c:v>983.31562882832395</c:v>
                </c:pt>
                <c:pt idx="645">
                  <c:v>983.31342837840202</c:v>
                </c:pt>
                <c:pt idx="646">
                  <c:v>983.33771175219999</c:v>
                </c:pt>
                <c:pt idx="647">
                  <c:v>983.38519162660396</c:v>
                </c:pt>
                <c:pt idx="648">
                  <c:v>983.45976285785798</c:v>
                </c:pt>
                <c:pt idx="649">
                  <c:v>983.55913074744001</c:v>
                </c:pt>
                <c:pt idx="650">
                  <c:v>983.68669062753702</c:v>
                </c:pt>
                <c:pt idx="651">
                  <c:v>983.85069281553501</c:v>
                </c:pt>
                <c:pt idx="652">
                  <c:v>984.05810470641302</c:v>
                </c:pt>
                <c:pt idx="653">
                  <c:v>984.29862020828295</c:v>
                </c:pt>
                <c:pt idx="654">
                  <c:v>984.56270035233604</c:v>
                </c:pt>
                <c:pt idx="655">
                  <c:v>984.85657471893103</c:v>
                </c:pt>
                <c:pt idx="656">
                  <c:v>985.18696982091603</c:v>
                </c:pt>
                <c:pt idx="657">
                  <c:v>985.56058837968897</c:v>
                </c:pt>
                <c:pt idx="658">
                  <c:v>985.97930072601503</c:v>
                </c:pt>
                <c:pt idx="659">
                  <c:v>986.43940977730199</c:v>
                </c:pt>
                <c:pt idx="660">
                  <c:v>986.91778923614402</c:v>
                </c:pt>
                <c:pt idx="661">
                  <c:v>987.41179843219902</c:v>
                </c:pt>
                <c:pt idx="662">
                  <c:v>987.94020596485802</c:v>
                </c:pt>
                <c:pt idx="663">
                  <c:v>988.50222573934104</c:v>
                </c:pt>
                <c:pt idx="664">
                  <c:v>989.10499915211801</c:v>
                </c:pt>
                <c:pt idx="665">
                  <c:v>989.748059148876</c:v>
                </c:pt>
                <c:pt idx="666">
                  <c:v>990.41321588559595</c:v>
                </c:pt>
                <c:pt idx="667">
                  <c:v>991.10250079305695</c:v>
                </c:pt>
                <c:pt idx="668">
                  <c:v>991.82430308064602</c:v>
                </c:pt>
                <c:pt idx="669">
                  <c:v>992.58579407314198</c:v>
                </c:pt>
                <c:pt idx="670">
                  <c:v>993.38395920552705</c:v>
                </c:pt>
                <c:pt idx="671">
                  <c:v>994.22153995580697</c:v>
                </c:pt>
                <c:pt idx="672">
                  <c:v>995.09721976297499</c:v>
                </c:pt>
                <c:pt idx="673">
                  <c:v>996.01280230250404</c:v>
                </c:pt>
                <c:pt idx="674">
                  <c:v>996.97702765346901</c:v>
                </c:pt>
                <c:pt idx="675">
                  <c:v>997.99779426528698</c:v>
                </c:pt>
                <c:pt idx="676">
                  <c:v>999.06615056850205</c:v>
                </c:pt>
                <c:pt idx="677">
                  <c:v>1000.17004139549</c:v>
                </c:pt>
                <c:pt idx="678">
                  <c:v>1001.31591509233</c:v>
                </c:pt>
                <c:pt idx="679">
                  <c:v>1002.51127438392</c:v>
                </c:pt>
                <c:pt idx="680">
                  <c:v>1003.76113092893</c:v>
                </c:pt>
                <c:pt idx="681">
                  <c:v>1005.0754095628</c:v>
                </c:pt>
                <c:pt idx="682">
                  <c:v>1006.4423478384</c:v>
                </c:pt>
                <c:pt idx="683">
                  <c:v>1007.84065598964</c:v>
                </c:pt>
                <c:pt idx="684">
                  <c:v>1009.27430523076</c:v>
                </c:pt>
                <c:pt idx="685">
                  <c:v>1010.7463800873001</c:v>
                </c:pt>
                <c:pt idx="686">
                  <c:v>1012.27429496303</c:v>
                </c:pt>
                <c:pt idx="687">
                  <c:v>1013.86086118789</c:v>
                </c:pt>
                <c:pt idx="688">
                  <c:v>1015.50383938802</c:v>
                </c:pt>
                <c:pt idx="689">
                  <c:v>1017.1856188089899</c:v>
                </c:pt>
                <c:pt idx="690">
                  <c:v>1018.91151982803</c:v>
                </c:pt>
                <c:pt idx="691">
                  <c:v>1020.69184229978</c:v>
                </c:pt>
                <c:pt idx="692">
                  <c:v>1022.53431076436</c:v>
                </c:pt>
                <c:pt idx="693">
                  <c:v>1024.4365208121901</c:v>
                </c:pt>
                <c:pt idx="694">
                  <c:v>1026.40403974163</c:v>
                </c:pt>
                <c:pt idx="695">
                  <c:v>1028.43554878604</c:v>
                </c:pt>
                <c:pt idx="696">
                  <c:v>1030.5376885615599</c:v>
                </c:pt>
                <c:pt idx="697">
                  <c:v>1032.7220532087499</c:v>
                </c:pt>
                <c:pt idx="698">
                  <c:v>1034.9972968775501</c:v>
                </c:pt>
                <c:pt idx="699">
                  <c:v>1037.3497493167499</c:v>
                </c:pt>
                <c:pt idx="700">
                  <c:v>1039.77664630355</c:v>
                </c:pt>
                <c:pt idx="701">
                  <c:v>1042.28892521322</c:v>
                </c:pt>
                <c:pt idx="702">
                  <c:v>1044.8977444831801</c:v>
                </c:pt>
                <c:pt idx="703">
                  <c:v>1047.6114459616899</c:v>
                </c:pt>
                <c:pt idx="704">
                  <c:v>1050.4421072724101</c:v>
                </c:pt>
                <c:pt idx="705">
                  <c:v>1053.3689220700801</c:v>
                </c:pt>
                <c:pt idx="706">
                  <c:v>1056.3845049618401</c:v>
                </c:pt>
                <c:pt idx="707">
                  <c:v>1059.4949201709201</c:v>
                </c:pt>
                <c:pt idx="708">
                  <c:v>1062.72435383939</c:v>
                </c:pt>
                <c:pt idx="709">
                  <c:v>1066.07890938025</c:v>
                </c:pt>
                <c:pt idx="710">
                  <c:v>1069.57012348373</c:v>
                </c:pt>
                <c:pt idx="711">
                  <c:v>1073.18659061261</c:v>
                </c:pt>
                <c:pt idx="712">
                  <c:v>1076.9249229473</c:v>
                </c:pt>
                <c:pt idx="713">
                  <c:v>1080.79961190013</c:v>
                </c:pt>
                <c:pt idx="714">
                  <c:v>1084.82565351729</c:v>
                </c:pt>
                <c:pt idx="715">
                  <c:v>1089.0079501913301</c:v>
                </c:pt>
                <c:pt idx="716">
                  <c:v>1093.35187369916</c:v>
                </c:pt>
                <c:pt idx="717">
                  <c:v>1097.8636151051601</c:v>
                </c:pt>
                <c:pt idx="718">
                  <c:v>1102.5480115161699</c:v>
                </c:pt>
                <c:pt idx="719">
                  <c:v>1107.42046897469</c:v>
                </c:pt>
                <c:pt idx="720">
                  <c:v>1112.49634164193</c:v>
                </c:pt>
                <c:pt idx="721">
                  <c:v>1117.7730288422799</c:v>
                </c:pt>
                <c:pt idx="722">
                  <c:v>1123.2402790860499</c:v>
                </c:pt>
                <c:pt idx="723">
                  <c:v>1128.9116242676</c:v>
                </c:pt>
                <c:pt idx="724">
                  <c:v>1134.8028738661501</c:v>
                </c:pt>
                <c:pt idx="725">
                  <c:v>1140.9266963088501</c:v>
                </c:pt>
                <c:pt idx="726">
                  <c:v>1147.3039226261501</c:v>
                </c:pt>
                <c:pt idx="727">
                  <c:v>1153.9222806417199</c:v>
                </c:pt>
                <c:pt idx="728">
                  <c:v>1160.76774947218</c:v>
                </c:pt>
                <c:pt idx="729">
                  <c:v>1167.8557048310299</c:v>
                </c:pt>
                <c:pt idx="730">
                  <c:v>1175.2003802957399</c:v>
                </c:pt>
                <c:pt idx="731">
                  <c:v>1182.8312484176799</c:v>
                </c:pt>
                <c:pt idx="732">
                  <c:v>1190.7620853569999</c:v>
                </c:pt>
                <c:pt idx="733">
                  <c:v>1198.98998660185</c:v>
                </c:pt>
                <c:pt idx="734">
                  <c:v>1207.50963880162</c:v>
                </c:pt>
                <c:pt idx="735">
                  <c:v>1216.3420408310899</c:v>
                </c:pt>
                <c:pt idx="736">
                  <c:v>1225.51027076835</c:v>
                </c:pt>
                <c:pt idx="737">
                  <c:v>1235.02713551446</c:v>
                </c:pt>
                <c:pt idx="738">
                  <c:v>1244.9020225638401</c:v>
                </c:pt>
                <c:pt idx="739">
                  <c:v>1255.14836512089</c:v>
                </c:pt>
                <c:pt idx="740">
                  <c:v>1265.7754915498699</c:v>
                </c:pt>
                <c:pt idx="741">
                  <c:v>1276.8064910258599</c:v>
                </c:pt>
                <c:pt idx="742">
                  <c:v>1288.2651645922599</c:v>
                </c:pt>
                <c:pt idx="743">
                  <c:v>1300.1547115421999</c:v>
                </c:pt>
                <c:pt idx="744">
                  <c:v>1312.4664610248201</c:v>
                </c:pt>
                <c:pt idx="745">
                  <c:v>1325.2221137512399</c:v>
                </c:pt>
                <c:pt idx="746">
                  <c:v>1338.4471777065301</c:v>
                </c:pt>
                <c:pt idx="747">
                  <c:v>1352.1677629108699</c:v>
                </c:pt>
                <c:pt idx="748">
                  <c:v>1366.40424656918</c:v>
                </c:pt>
                <c:pt idx="749">
                  <c:v>1381.1580763853599</c:v>
                </c:pt>
                <c:pt idx="750">
                  <c:v>1396.41678799485</c:v>
                </c:pt>
                <c:pt idx="751">
                  <c:v>1412.20248200283</c:v>
                </c:pt>
                <c:pt idx="752">
                  <c:v>1428.5614848827699</c:v>
                </c:pt>
                <c:pt idx="753">
                  <c:v>1445.5199512141301</c:v>
                </c:pt>
                <c:pt idx="754">
                  <c:v>1463.1109298343399</c:v>
                </c:pt>
                <c:pt idx="755">
                  <c:v>1481.33473832033</c:v>
                </c:pt>
                <c:pt idx="756">
                  <c:v>1500.19899797474</c:v>
                </c:pt>
                <c:pt idx="757">
                  <c:v>1519.74178494751</c:v>
                </c:pt>
                <c:pt idx="758">
                  <c:v>1540.0020978694399</c:v>
                </c:pt>
                <c:pt idx="759">
                  <c:v>1561.0020270528</c:v>
                </c:pt>
                <c:pt idx="760">
                  <c:v>1582.7661997765199</c:v>
                </c:pt>
                <c:pt idx="761">
                  <c:v>1605.31733601257</c:v>
                </c:pt>
                <c:pt idx="762">
                  <c:v>1628.6805443666999</c:v>
                </c:pt>
                <c:pt idx="763">
                  <c:v>1652.8963917838801</c:v>
                </c:pt>
                <c:pt idx="764">
                  <c:v>1678.0031368763</c:v>
                </c:pt>
                <c:pt idx="765">
                  <c:v>1703.9999062992699</c:v>
                </c:pt>
                <c:pt idx="766">
                  <c:v>1730.89361409866</c:v>
                </c:pt>
                <c:pt idx="767">
                  <c:v>1758.7254533947</c:v>
                </c:pt>
                <c:pt idx="768">
                  <c:v>1787.53897810234</c:v>
                </c:pt>
                <c:pt idx="769">
                  <c:v>1817.38027919868</c:v>
                </c:pt>
                <c:pt idx="770">
                  <c:v>1848.2737835621599</c:v>
                </c:pt>
                <c:pt idx="771">
                  <c:v>1880.2156231541201</c:v>
                </c:pt>
                <c:pt idx="772">
                  <c:v>1913.2146169170601</c:v>
                </c:pt>
                <c:pt idx="773">
                  <c:v>1947.3159682953899</c:v>
                </c:pt>
                <c:pt idx="774">
                  <c:v>1982.58777104406</c:v>
                </c:pt>
                <c:pt idx="775">
                  <c:v>2019.07786272813</c:v>
                </c:pt>
                <c:pt idx="776">
                  <c:v>2056.8278321400999</c:v>
                </c:pt>
                <c:pt idx="777">
                  <c:v>2095.8251576511898</c:v>
                </c:pt>
                <c:pt idx="778">
                  <c:v>2136.10754895432</c:v>
                </c:pt>
                <c:pt idx="779">
                  <c:v>2177.7338538609401</c:v>
                </c:pt>
                <c:pt idx="780">
                  <c:v>2220.7534128653201</c:v>
                </c:pt>
                <c:pt idx="781">
                  <c:v>2265.1864242390702</c:v>
                </c:pt>
                <c:pt idx="782">
                  <c:v>2311.0695269207599</c:v>
                </c:pt>
                <c:pt idx="783">
                  <c:v>2358.4187336365999</c:v>
                </c:pt>
                <c:pt idx="784">
                  <c:v>2407.2753168106001</c:v>
                </c:pt>
                <c:pt idx="785">
                  <c:v>2457.68688911136</c:v>
                </c:pt>
                <c:pt idx="786">
                  <c:v>2509.6681466080199</c:v>
                </c:pt>
                <c:pt idx="787">
                  <c:v>2563.1770717333102</c:v>
                </c:pt>
                <c:pt idx="788">
                  <c:v>2618.2384871763402</c:v>
                </c:pt>
                <c:pt idx="789">
                  <c:v>2674.8909908722799</c:v>
                </c:pt>
                <c:pt idx="790">
                  <c:v>2733.16435031932</c:v>
                </c:pt>
                <c:pt idx="791">
                  <c:v>2793.10054046286</c:v>
                </c:pt>
                <c:pt idx="792">
                  <c:v>2854.6490566789698</c:v>
                </c:pt>
                <c:pt idx="793">
                  <c:v>2917.7489243494902</c:v>
                </c:pt>
                <c:pt idx="794">
                  <c:v>2982.41946542797</c:v>
                </c:pt>
                <c:pt idx="795">
                  <c:v>3048.71338183443</c:v>
                </c:pt>
                <c:pt idx="796">
                  <c:v>3116.6543211977701</c:v>
                </c:pt>
                <c:pt idx="797">
                  <c:v>3186.2629111500401</c:v>
                </c:pt>
                <c:pt idx="798">
                  <c:v>3257.4628193528401</c:v>
                </c:pt>
                <c:pt idx="799">
                  <c:v>3330.2274263693198</c:v>
                </c:pt>
                <c:pt idx="800">
                  <c:v>3404.5851792977101</c:v>
                </c:pt>
                <c:pt idx="801">
                  <c:v>3480.5520578232999</c:v>
                </c:pt>
                <c:pt idx="802">
                  <c:v>3558.0894163069902</c:v>
                </c:pt>
                <c:pt idx="803">
                  <c:v>3637.1796911108299</c:v>
                </c:pt>
                <c:pt idx="804">
                  <c:v>3717.7716079779898</c:v>
                </c:pt>
                <c:pt idx="805">
                  <c:v>3799.85151999451</c:v>
                </c:pt>
                <c:pt idx="806">
                  <c:v>3883.4179378539202</c:v>
                </c:pt>
                <c:pt idx="807">
                  <c:v>3968.4042607844999</c:v>
                </c:pt>
                <c:pt idx="808">
                  <c:v>4054.6565518997199</c:v>
                </c:pt>
                <c:pt idx="809">
                  <c:v>4142.1314871292998</c:v>
                </c:pt>
                <c:pt idx="810">
                  <c:v>4230.8028476380496</c:v>
                </c:pt>
                <c:pt idx="811">
                  <c:v>4320.6185672275096</c:v>
                </c:pt>
                <c:pt idx="812">
                  <c:v>4411.5428828822396</c:v>
                </c:pt>
                <c:pt idx="813">
                  <c:v>4503.34947184467</c:v>
                </c:pt>
                <c:pt idx="814">
                  <c:v>4595.87911430858</c:v>
                </c:pt>
                <c:pt idx="815">
                  <c:v>4689.0771603823296</c:v>
                </c:pt>
                <c:pt idx="816">
                  <c:v>4782.8828812984502</c:v>
                </c:pt>
                <c:pt idx="817">
                  <c:v>4877.2603843379302</c:v>
                </c:pt>
                <c:pt idx="818">
                  <c:v>4972.0689143441105</c:v>
                </c:pt>
                <c:pt idx="819">
                  <c:v>5067.0723953265497</c:v>
                </c:pt>
                <c:pt idx="820">
                  <c:v>5162.1880360904997</c:v>
                </c:pt>
                <c:pt idx="821">
                  <c:v>5257.3611015207198</c:v>
                </c:pt>
                <c:pt idx="822">
                  <c:v>5352.4771266670996</c:v>
                </c:pt>
                <c:pt idx="823">
                  <c:v>5447.4029731888104</c:v>
                </c:pt>
                <c:pt idx="824">
                  <c:v>5542.0059981253798</c:v>
                </c:pt>
                <c:pt idx="825">
                  <c:v>5636.1636192935202</c:v>
                </c:pt>
                <c:pt idx="826">
                  <c:v>5729.8183405325199</c:v>
                </c:pt>
                <c:pt idx="827">
                  <c:v>5822.87555875012</c:v>
                </c:pt>
                <c:pt idx="828">
                  <c:v>5915.0630272683302</c:v>
                </c:pt>
                <c:pt idx="829">
                  <c:v>6006.2401733404104</c:v>
                </c:pt>
                <c:pt idx="830">
                  <c:v>6096.3346162382804</c:v>
                </c:pt>
                <c:pt idx="831">
                  <c:v>6185.2928638964804</c:v>
                </c:pt>
                <c:pt idx="832">
                  <c:v>6273.0240764671698</c:v>
                </c:pt>
                <c:pt idx="833">
                  <c:v>6359.2491547700502</c:v>
                </c:pt>
                <c:pt idx="834">
                  <c:v>6443.69677820989</c:v>
                </c:pt>
                <c:pt idx="835">
                  <c:v>6526.2862342669396</c:v>
                </c:pt>
                <c:pt idx="836">
                  <c:v>6606.9359814725703</c:v>
                </c:pt>
                <c:pt idx="837">
                  <c:v>6685.6165816008197</c:v>
                </c:pt>
                <c:pt idx="838">
                  <c:v>6762.1508310224699</c:v>
                </c:pt>
                <c:pt idx="839">
                  <c:v>6836.2405115449301</c:v>
                </c:pt>
                <c:pt idx="840">
                  <c:v>6907.8034450175101</c:v>
                </c:pt>
                <c:pt idx="841">
                  <c:v>6976.8051028734999</c:v>
                </c:pt>
                <c:pt idx="842">
                  <c:v>7043.1328824540496</c:v>
                </c:pt>
                <c:pt idx="843">
                  <c:v>7106.6767554675998</c:v>
                </c:pt>
                <c:pt idx="844">
                  <c:v>7167.3227984264504</c:v>
                </c:pt>
                <c:pt idx="845">
                  <c:v>7225.01036847464</c:v>
                </c:pt>
                <c:pt idx="846">
                  <c:v>7279.7618279194103</c:v>
                </c:pt>
                <c:pt idx="847">
                  <c:v>7331.5260126199701</c:v>
                </c:pt>
                <c:pt idx="848">
                  <c:v>7380.0701070395799</c:v>
                </c:pt>
                <c:pt idx="849">
                  <c:v>7425.3840504001901</c:v>
                </c:pt>
                <c:pt idx="850">
                  <c:v>7467.5246122828303</c:v>
                </c:pt>
                <c:pt idx="851">
                  <c:v>7506.5372510494899</c:v>
                </c:pt>
                <c:pt idx="852">
                  <c:v>7542.4558782106396</c:v>
                </c:pt>
                <c:pt idx="853">
                  <c:v>7575.0187525187903</c:v>
                </c:pt>
                <c:pt idx="854">
                  <c:v>7604.1480210667696</c:v>
                </c:pt>
                <c:pt idx="855">
                  <c:v>7629.88548742491</c:v>
                </c:pt>
                <c:pt idx="856">
                  <c:v>7652.3829993678</c:v>
                </c:pt>
                <c:pt idx="857">
                  <c:v>7671.6730624014699</c:v>
                </c:pt>
                <c:pt idx="858">
                  <c:v>7687.6277771053401</c:v>
                </c:pt>
                <c:pt idx="859">
                  <c:v>7700.1398307805202</c:v>
                </c:pt>
                <c:pt idx="860">
                  <c:v>7709.3077782129903</c:v>
                </c:pt>
                <c:pt idx="861">
                  <c:v>7715.2199437146201</c:v>
                </c:pt>
                <c:pt idx="862">
                  <c:v>7717.8603470123699</c:v>
                </c:pt>
                <c:pt idx="863">
                  <c:v>7717.2720861971302</c:v>
                </c:pt>
                <c:pt idx="864">
                  <c:v>7713.4596602918</c:v>
                </c:pt>
                <c:pt idx="865">
                  <c:v>7706.5534710093998</c:v>
                </c:pt>
                <c:pt idx="866">
                  <c:v>7696.7024243782398</c:v>
                </c:pt>
                <c:pt idx="867">
                  <c:v>7683.8475088954101</c:v>
                </c:pt>
                <c:pt idx="868">
                  <c:v>7667.9694167949301</c:v>
                </c:pt>
                <c:pt idx="869">
                  <c:v>7649.2427198174601</c:v>
                </c:pt>
                <c:pt idx="870">
                  <c:v>7627.8488495559204</c:v>
                </c:pt>
                <c:pt idx="871">
                  <c:v>7603.9749349375497</c:v>
                </c:pt>
                <c:pt idx="872">
                  <c:v>7577.6021144196002</c:v>
                </c:pt>
                <c:pt idx="873">
                  <c:v>7548.6240689463302</c:v>
                </c:pt>
                <c:pt idx="874">
                  <c:v>7517.2060132686001</c:v>
                </c:pt>
                <c:pt idx="875">
                  <c:v>7483.5064179821202</c:v>
                </c:pt>
                <c:pt idx="876">
                  <c:v>7447.80221198459</c:v>
                </c:pt>
                <c:pt idx="877">
                  <c:v>7410.1292043858302</c:v>
                </c:pt>
                <c:pt idx="878">
                  <c:v>7370.3995528382702</c:v>
                </c:pt>
                <c:pt idx="879">
                  <c:v>7328.7625041331503</c:v>
                </c:pt>
                <c:pt idx="880">
                  <c:v>7285.4106920632803</c:v>
                </c:pt>
                <c:pt idx="881">
                  <c:v>7240.4319806108497</c:v>
                </c:pt>
                <c:pt idx="882">
                  <c:v>7193.9220539630396</c:v>
                </c:pt>
                <c:pt idx="883">
                  <c:v>7145.94913953175</c:v>
                </c:pt>
                <c:pt idx="884">
                  <c:v>7096.6538822135699</c:v>
                </c:pt>
                <c:pt idx="885">
                  <c:v>7046.2309185682097</c:v>
                </c:pt>
                <c:pt idx="886">
                  <c:v>6994.7330164191299</c:v>
                </c:pt>
                <c:pt idx="887">
                  <c:v>6942.1014493402399</c:v>
                </c:pt>
                <c:pt idx="888">
                  <c:v>6888.4969128468501</c:v>
                </c:pt>
                <c:pt idx="889">
                  <c:v>6834.1056819789901</c:v>
                </c:pt>
                <c:pt idx="890">
                  <c:v>6779.0994264565497</c:v>
                </c:pt>
                <c:pt idx="891">
                  <c:v>6723.5417462006499</c:v>
                </c:pt>
                <c:pt idx="892">
                  <c:v>6667.2848383693799</c:v>
                </c:pt>
                <c:pt idx="893">
                  <c:v>6610.3853846315296</c:v>
                </c:pt>
                <c:pt idx="894">
                  <c:v>6553.1466059589302</c:v>
                </c:pt>
                <c:pt idx="895">
                  <c:v>6495.6606626367502</c:v>
                </c:pt>
                <c:pt idx="896">
                  <c:v>6438.0311890319999</c:v>
                </c:pt>
                <c:pt idx="897">
                  <c:v>6380.1576418546101</c:v>
                </c:pt>
                <c:pt idx="898">
                  <c:v>6322.1312260038603</c:v>
                </c:pt>
                <c:pt idx="899">
                  <c:v>6264.1136218977999</c:v>
                </c:pt>
                <c:pt idx="900">
                  <c:v>6206.1797457397797</c:v>
                </c:pt>
                <c:pt idx="901">
                  <c:v>6148.3830815736101</c:v>
                </c:pt>
                <c:pt idx="902">
                  <c:v>6090.7648105542003</c:v>
                </c:pt>
                <c:pt idx="903">
                  <c:v>6033.4083668740204</c:v>
                </c:pt>
                <c:pt idx="904">
                  <c:v>5976.4527619189003</c:v>
                </c:pt>
                <c:pt idx="905">
                  <c:v>5919.9169899557801</c:v>
                </c:pt>
                <c:pt idx="906">
                  <c:v>5863.6968287858299</c:v>
                </c:pt>
                <c:pt idx="907">
                  <c:v>5807.8814853963404</c:v>
                </c:pt>
                <c:pt idx="908">
                  <c:v>5752.5823007062299</c:v>
                </c:pt>
                <c:pt idx="909">
                  <c:v>5697.9030379319902</c:v>
                </c:pt>
                <c:pt idx="910">
                  <c:v>5643.8268769814003</c:v>
                </c:pt>
                <c:pt idx="911">
                  <c:v>5590.1706769011498</c:v>
                </c:pt>
                <c:pt idx="912">
                  <c:v>5536.9840436541599</c:v>
                </c:pt>
                <c:pt idx="913">
                  <c:v>5484.3236973612802</c:v>
                </c:pt>
                <c:pt idx="914">
                  <c:v>5432.3741187776404</c:v>
                </c:pt>
                <c:pt idx="915">
                  <c:v>5381.1027708452602</c:v>
                </c:pt>
                <c:pt idx="916">
                  <c:v>5330.3715534193998</c:v>
                </c:pt>
                <c:pt idx="917">
                  <c:v>5280.2352149797298</c:v>
                </c:pt>
                <c:pt idx="918">
                  <c:v>5230.7899342082001</c:v>
                </c:pt>
                <c:pt idx="919">
                  <c:v>5182.0450544013502</c:v>
                </c:pt>
                <c:pt idx="920">
                  <c:v>5134.0181119993304</c:v>
                </c:pt>
                <c:pt idx="921">
                  <c:v>5086.7018329724797</c:v>
                </c:pt>
                <c:pt idx="922">
                  <c:v>5040.1559968515103</c:v>
                </c:pt>
                <c:pt idx="923">
                  <c:v>4994.46412937897</c:v>
                </c:pt>
                <c:pt idx="924">
                  <c:v>4949.5549523029504</c:v>
                </c:pt>
                <c:pt idx="925">
                  <c:v>4905.3470193543599</c:v>
                </c:pt>
                <c:pt idx="926">
                  <c:v>4861.9048355732803</c:v>
                </c:pt>
                <c:pt idx="927">
                  <c:v>4819.2949965184598</c:v>
                </c:pt>
                <c:pt idx="928">
                  <c:v>4777.5669743967701</c:v>
                </c:pt>
                <c:pt idx="929">
                  <c:v>4736.5889663101998</c:v>
                </c:pt>
                <c:pt idx="930">
                  <c:v>4696.2333221184899</c:v>
                </c:pt>
                <c:pt idx="931">
                  <c:v>4656.5053255065004</c:v>
                </c:pt>
                <c:pt idx="932">
                  <c:v>4617.5571787504996</c:v>
                </c:pt>
                <c:pt idx="933">
                  <c:v>4579.3839586597096</c:v>
                </c:pt>
                <c:pt idx="934">
                  <c:v>4541.8914575911404</c:v>
                </c:pt>
                <c:pt idx="935">
                  <c:v>4504.9968473912304</c:v>
                </c:pt>
                <c:pt idx="936">
                  <c:v>4468.7643012341596</c:v>
                </c:pt>
                <c:pt idx="937">
                  <c:v>4433.2310998658804</c:v>
                </c:pt>
                <c:pt idx="938">
                  <c:v>4398.3724283257998</c:v>
                </c:pt>
                <c:pt idx="939">
                  <c:v>4364.1851680166001</c:v>
                </c:pt>
                <c:pt idx="940">
                  <c:v>4330.6670006195</c:v>
                </c:pt>
                <c:pt idx="941">
                  <c:v>4297.8840040900304</c:v>
                </c:pt>
                <c:pt idx="942">
                  <c:v>4265.8390202906303</c:v>
                </c:pt>
                <c:pt idx="943">
                  <c:v>4234.3997049114296</c:v>
                </c:pt>
                <c:pt idx="944">
                  <c:v>4203.5840655141501</c:v>
                </c:pt>
                <c:pt idx="945">
                  <c:v>4173.44459704575</c:v>
                </c:pt>
                <c:pt idx="946">
                  <c:v>4144.0264042283798</c:v>
                </c:pt>
                <c:pt idx="947">
                  <c:v>4115.2707537321903</c:v>
                </c:pt>
                <c:pt idx="948">
                  <c:v>4086.9998494627198</c:v>
                </c:pt>
                <c:pt idx="949">
                  <c:v>4059.2232808154699</c:v>
                </c:pt>
                <c:pt idx="950">
                  <c:v>4031.95746732937</c:v>
                </c:pt>
                <c:pt idx="951">
                  <c:v>4005.3085479615902</c:v>
                </c:pt>
                <c:pt idx="952">
                  <c:v>3979.1846453077701</c:v>
                </c:pt>
                <c:pt idx="953">
                  <c:v>3953.4676840243901</c:v>
                </c:pt>
                <c:pt idx="954">
                  <c:v>3928.1982526430802</c:v>
                </c:pt>
                <c:pt idx="955">
                  <c:v>3903.4159396070299</c:v>
                </c:pt>
                <c:pt idx="956">
                  <c:v>3879.0923440567299</c:v>
                </c:pt>
                <c:pt idx="957">
                  <c:v>3855.22216377105</c:v>
                </c:pt>
                <c:pt idx="958">
                  <c:v>3831.79324091331</c:v>
                </c:pt>
                <c:pt idx="959">
                  <c:v>3808.8622270009801</c:v>
                </c:pt>
                <c:pt idx="960">
                  <c:v>3786.4389176899499</c:v>
                </c:pt>
                <c:pt idx="961">
                  <c:v>3764.4014311729302</c:v>
                </c:pt>
                <c:pt idx="962">
                  <c:v>3742.7632267212498</c:v>
                </c:pt>
                <c:pt idx="963">
                  <c:v>3721.57559127069</c:v>
                </c:pt>
                <c:pt idx="964">
                  <c:v>3700.88451749877</c:v>
                </c:pt>
                <c:pt idx="965">
                  <c:v>3680.6263832321201</c:v>
                </c:pt>
                <c:pt idx="966">
                  <c:v>3660.6493839046698</c:v>
                </c:pt>
                <c:pt idx="967">
                  <c:v>3640.9410018359699</c:v>
                </c:pt>
                <c:pt idx="968">
                  <c:v>3621.6206740575499</c:v>
                </c:pt>
                <c:pt idx="969">
                  <c:v>3602.6877719038198</c:v>
                </c:pt>
                <c:pt idx="970">
                  <c:v>3584.0696565691101</c:v>
                </c:pt>
                <c:pt idx="971">
                  <c:v>3565.6869526875698</c:v>
                </c:pt>
                <c:pt idx="972">
                  <c:v>3547.5913818937802</c:v>
                </c:pt>
                <c:pt idx="973">
                  <c:v>3529.8091150289702</c:v>
                </c:pt>
                <c:pt idx="974">
                  <c:v>3512.3213564315101</c:v>
                </c:pt>
                <c:pt idx="975">
                  <c:v>3495.11980029704</c:v>
                </c:pt>
                <c:pt idx="976">
                  <c:v>3478.2167303296601</c:v>
                </c:pt>
                <c:pt idx="977">
                  <c:v>3461.6725026684298</c:v>
                </c:pt>
                <c:pt idx="978">
                  <c:v>3445.4486492108599</c:v>
                </c:pt>
                <c:pt idx="979">
                  <c:v>3429.4614229771501</c:v>
                </c:pt>
                <c:pt idx="980">
                  <c:v>3413.7540254501801</c:v>
                </c:pt>
                <c:pt idx="981">
                  <c:v>3398.3783488658701</c:v>
                </c:pt>
                <c:pt idx="982">
                  <c:v>3383.36284076428</c:v>
                </c:pt>
                <c:pt idx="983">
                  <c:v>3368.5737885264198</c:v>
                </c:pt>
                <c:pt idx="984">
                  <c:v>3353.9453652511302</c:v>
                </c:pt>
                <c:pt idx="985">
                  <c:v>3339.4955523348299</c:v>
                </c:pt>
                <c:pt idx="986">
                  <c:v>3325.3283479789402</c:v>
                </c:pt>
                <c:pt idx="987">
                  <c:v>3311.4165411579102</c:v>
                </c:pt>
                <c:pt idx="988">
                  <c:v>3297.6434051758401</c:v>
                </c:pt>
                <c:pt idx="989">
                  <c:v>3284.01982104639</c:v>
                </c:pt>
                <c:pt idx="990">
                  <c:v>3270.5958195303601</c:v>
                </c:pt>
                <c:pt idx="991">
                  <c:v>3257.3573943271399</c:v>
                </c:pt>
                <c:pt idx="992">
                  <c:v>3244.3020618860201</c:v>
                </c:pt>
                <c:pt idx="993">
                  <c:v>3231.4197490839201</c:v>
                </c:pt>
                <c:pt idx="994">
                  <c:v>3218.7639067230998</c:v>
                </c:pt>
                <c:pt idx="995">
                  <c:v>3206.34796250203</c:v>
                </c:pt>
                <c:pt idx="996">
                  <c:v>3194.07033829172</c:v>
                </c:pt>
                <c:pt idx="997">
                  <c:v>3181.9523516251902</c:v>
                </c:pt>
                <c:pt idx="998">
                  <c:v>3170.04933314459</c:v>
                </c:pt>
                <c:pt idx="999">
                  <c:v>3158.4006227562199</c:v>
                </c:pt>
                <c:pt idx="1000">
                  <c:v>3146.9193805341401</c:v>
                </c:pt>
                <c:pt idx="1001">
                  <c:v>3135.5081192033399</c:v>
                </c:pt>
                <c:pt idx="1002">
                  <c:v>3124.1821848067998</c:v>
                </c:pt>
                <c:pt idx="1003">
                  <c:v>3113.04773206544</c:v>
                </c:pt>
                <c:pt idx="1004">
                  <c:v>3102.0946390344102</c:v>
                </c:pt>
                <c:pt idx="1005">
                  <c:v>3091.2199852529802</c:v>
                </c:pt>
                <c:pt idx="1006">
                  <c:v>3080.4251033692699</c:v>
                </c:pt>
                <c:pt idx="1007">
                  <c:v>3069.7651343918601</c:v>
                </c:pt>
                <c:pt idx="1008">
                  <c:v>3059.2345503005799</c:v>
                </c:pt>
                <c:pt idx="1009">
                  <c:v>3048.8344488589701</c:v>
                </c:pt>
                <c:pt idx="1010">
                  <c:v>3038.5609907545299</c:v>
                </c:pt>
                <c:pt idx="1011">
                  <c:v>3028.47117717741</c:v>
                </c:pt>
                <c:pt idx="1012">
                  <c:v>3018.5756780216302</c:v>
                </c:pt>
                <c:pt idx="1013">
                  <c:v>3008.7843178763301</c:v>
                </c:pt>
                <c:pt idx="1014">
                  <c:v>2999.12854693903</c:v>
                </c:pt>
                <c:pt idx="1015">
                  <c:v>2989.6649630871898</c:v>
                </c:pt>
                <c:pt idx="1016">
                  <c:v>2980.43438226648</c:v>
                </c:pt>
                <c:pt idx="1017">
                  <c:v>2971.3257976092</c:v>
                </c:pt>
                <c:pt idx="1018">
                  <c:v>2962.2791861706501</c:v>
                </c:pt>
                <c:pt idx="1019">
                  <c:v>2953.34153365157</c:v>
                </c:pt>
                <c:pt idx="1020">
                  <c:v>2944.55059550035</c:v>
                </c:pt>
                <c:pt idx="1021">
                  <c:v>2935.9370700429399</c:v>
                </c:pt>
                <c:pt idx="1022">
                  <c:v>2927.3840475939501</c:v>
                </c:pt>
                <c:pt idx="1023">
                  <c:v>2918.9254492539399</c:v>
                </c:pt>
                <c:pt idx="1024">
                  <c:v>2910.6022326853199</c:v>
                </c:pt>
                <c:pt idx="1025">
                  <c:v>2902.4031188703302</c:v>
                </c:pt>
                <c:pt idx="1026">
                  <c:v>2894.32536131698</c:v>
                </c:pt>
                <c:pt idx="1027">
                  <c:v>2886.3851436801901</c:v>
                </c:pt>
                <c:pt idx="1028">
                  <c:v>2878.63899876906</c:v>
                </c:pt>
                <c:pt idx="1029">
                  <c:v>2871.03538915012</c:v>
                </c:pt>
                <c:pt idx="1030">
                  <c:v>2863.5283051877</c:v>
                </c:pt>
                <c:pt idx="1031">
                  <c:v>2856.1717593757298</c:v>
                </c:pt>
                <c:pt idx="1032">
                  <c:v>2849.0101267114201</c:v>
                </c:pt>
                <c:pt idx="1033">
                  <c:v>2842.02501940311</c:v>
                </c:pt>
                <c:pt idx="1034">
                  <c:v>2835.08684067782</c:v>
                </c:pt>
                <c:pt idx="1035">
                  <c:v>2828.2116562390702</c:v>
                </c:pt>
                <c:pt idx="1036">
                  <c:v>2821.4314661829198</c:v>
                </c:pt>
                <c:pt idx="1037">
                  <c:v>2814.8195593229898</c:v>
                </c:pt>
                <c:pt idx="1038">
                  <c:v>2808.2660925032601</c:v>
                </c:pt>
                <c:pt idx="1039">
                  <c:v>2801.75381243937</c:v>
                </c:pt>
                <c:pt idx="1040">
                  <c:v>2795.33546680468</c:v>
                </c:pt>
                <c:pt idx="1041">
                  <c:v>2789.0077707320002</c:v>
                </c:pt>
                <c:pt idx="1042">
                  <c:v>2782.7683926728901</c:v>
                </c:pt>
                <c:pt idx="1043">
                  <c:v>2776.6169330354401</c:v>
                </c:pt>
                <c:pt idx="1044">
                  <c:v>2770.6087284769601</c:v>
                </c:pt>
                <c:pt idx="1045">
                  <c:v>2764.7278038136401</c:v>
                </c:pt>
                <c:pt idx="1046">
                  <c:v>2758.9028589328</c:v>
                </c:pt>
                <c:pt idx="1047">
                  <c:v>2753.1759923156501</c:v>
                </c:pt>
                <c:pt idx="1048">
                  <c:v>2747.6037656151502</c:v>
                </c:pt>
                <c:pt idx="1049">
                  <c:v>2742.1777033861399</c:v>
                </c:pt>
                <c:pt idx="1050">
                  <c:v>2736.77165504705</c:v>
                </c:pt>
                <c:pt idx="1051">
                  <c:v>2731.3621562721901</c:v>
                </c:pt>
                <c:pt idx="1052">
                  <c:v>2726.05395631382</c:v>
                </c:pt>
                <c:pt idx="1053">
                  <c:v>2720.8492240003202</c:v>
                </c:pt>
                <c:pt idx="1054">
                  <c:v>2715.6688881795699</c:v>
                </c:pt>
                <c:pt idx="1055">
                  <c:v>2710.4913172307902</c:v>
                </c:pt>
                <c:pt idx="1056">
                  <c:v>2705.3676978620801</c:v>
                </c:pt>
                <c:pt idx="1057">
                  <c:v>2700.2946442873599</c:v>
                </c:pt>
                <c:pt idx="1058">
                  <c:v>2695.2691714387402</c:v>
                </c:pt>
                <c:pt idx="1059">
                  <c:v>2690.2952941717799</c:v>
                </c:pt>
                <c:pt idx="1060">
                  <c:v>2685.4281974681699</c:v>
                </c:pt>
                <c:pt idx="1061">
                  <c:v>2680.6362522283198</c:v>
                </c:pt>
                <c:pt idx="1062">
                  <c:v>2675.8658488743799</c:v>
                </c:pt>
                <c:pt idx="1063">
                  <c:v>2671.1706615561102</c:v>
                </c:pt>
                <c:pt idx="1064">
                  <c:v>2666.5938501921701</c:v>
                </c:pt>
                <c:pt idx="1065">
                  <c:v>2662.10837142422</c:v>
                </c:pt>
                <c:pt idx="1066">
                  <c:v>2657.6025087734101</c:v>
                </c:pt>
                <c:pt idx="1067">
                  <c:v>2653.1041605584701</c:v>
                </c:pt>
                <c:pt idx="1068">
                  <c:v>2648.6499867329098</c:v>
                </c:pt>
                <c:pt idx="1069">
                  <c:v>2644.2888945990599</c:v>
                </c:pt>
                <c:pt idx="1070">
                  <c:v>2639.9118788403998</c:v>
                </c:pt>
                <c:pt idx="1071">
                  <c:v>2635.5451458914299</c:v>
                </c:pt>
                <c:pt idx="1072">
                  <c:v>2631.2273737852101</c:v>
                </c:pt>
                <c:pt idx="1073">
                  <c:v>2626.9528775916201</c:v>
                </c:pt>
                <c:pt idx="1074">
                  <c:v>2622.7193895219302</c:v>
                </c:pt>
                <c:pt idx="1075">
                  <c:v>2618.5607645329601</c:v>
                </c:pt>
                <c:pt idx="1076">
                  <c:v>2614.5155271925901</c:v>
                </c:pt>
                <c:pt idx="1077">
                  <c:v>2610.5086656297799</c:v>
                </c:pt>
                <c:pt idx="1078">
                  <c:v>2606.5533134771099</c:v>
                </c:pt>
                <c:pt idx="1079">
                  <c:v>2602.7110687991199</c:v>
                </c:pt>
                <c:pt idx="1080">
                  <c:v>2598.9978910815098</c:v>
                </c:pt>
                <c:pt idx="1081">
                  <c:v>2595.30896475496</c:v>
                </c:pt>
                <c:pt idx="1082">
                  <c:v>2591.5951386840502</c:v>
                </c:pt>
                <c:pt idx="1083">
                  <c:v>2587.9646900523799</c:v>
                </c:pt>
                <c:pt idx="1084">
                  <c:v>2584.42122180669</c:v>
                </c:pt>
                <c:pt idx="1085">
                  <c:v>2580.8962547928099</c:v>
                </c:pt>
                <c:pt idx="1086">
                  <c:v>2577.3724707123101</c:v>
                </c:pt>
                <c:pt idx="1087">
                  <c:v>2573.89901095301</c:v>
                </c:pt>
                <c:pt idx="1088">
                  <c:v>2570.4728700180099</c:v>
                </c:pt>
                <c:pt idx="1089">
                  <c:v>2567.0914481721602</c:v>
                </c:pt>
                <c:pt idx="1090">
                  <c:v>2563.77196151115</c:v>
                </c:pt>
                <c:pt idx="1091">
                  <c:v>2560.5611523622001</c:v>
                </c:pt>
                <c:pt idx="1092">
                  <c:v>2557.3959465763801</c:v>
                </c:pt>
                <c:pt idx="1093">
                  <c:v>2554.2659527944202</c:v>
                </c:pt>
                <c:pt idx="1094">
                  <c:v>2551.2293027873002</c:v>
                </c:pt>
                <c:pt idx="1095">
                  <c:v>2548.30342471624</c:v>
                </c:pt>
                <c:pt idx="1096">
                  <c:v>2545.3923694452601</c:v>
                </c:pt>
                <c:pt idx="1097">
                  <c:v>2542.45793767853</c:v>
                </c:pt>
                <c:pt idx="1098">
                  <c:v>2539.52654486038</c:v>
                </c:pt>
                <c:pt idx="1099">
                  <c:v>2536.6743033201101</c:v>
                </c:pt>
                <c:pt idx="1100">
                  <c:v>2533.80683220011</c:v>
                </c:pt>
                <c:pt idx="1101">
                  <c:v>2530.90774209756</c:v>
                </c:pt>
                <c:pt idx="1102">
                  <c:v>2528.0212943431702</c:v>
                </c:pt>
                <c:pt idx="1103">
                  <c:v>2525.1426486556002</c:v>
                </c:pt>
                <c:pt idx="1104">
                  <c:v>2522.2681773582599</c:v>
                </c:pt>
                <c:pt idx="1105">
                  <c:v>2519.4226142039902</c:v>
                </c:pt>
                <c:pt idx="1106">
                  <c:v>2516.64218686907</c:v>
                </c:pt>
                <c:pt idx="1107">
                  <c:v>2513.85852390941</c:v>
                </c:pt>
                <c:pt idx="1108">
                  <c:v>2511.0850762414898</c:v>
                </c:pt>
                <c:pt idx="1109">
                  <c:v>2508.3820308930199</c:v>
                </c:pt>
                <c:pt idx="1110">
                  <c:v>2505.7427127880301</c:v>
                </c:pt>
                <c:pt idx="1111">
                  <c:v>2503.0658632907498</c:v>
                </c:pt>
                <c:pt idx="1112">
                  <c:v>2500.33371691713</c:v>
                </c:pt>
                <c:pt idx="1113">
                  <c:v>2497.6494589004001</c:v>
                </c:pt>
                <c:pt idx="1114">
                  <c:v>2494.99117967232</c:v>
                </c:pt>
                <c:pt idx="1115">
                  <c:v>2492.2875558317601</c:v>
                </c:pt>
                <c:pt idx="1116">
                  <c:v>2489.5709324398899</c:v>
                </c:pt>
                <c:pt idx="1117">
                  <c:v>2486.8683382471399</c:v>
                </c:pt>
                <c:pt idx="1118">
                  <c:v>2484.1799598277598</c:v>
                </c:pt>
                <c:pt idx="1119">
                  <c:v>2481.51098696805</c:v>
                </c:pt>
                <c:pt idx="1120">
                  <c:v>2478.9121528133601</c:v>
                </c:pt>
                <c:pt idx="1121">
                  <c:v>2476.3665778577401</c:v>
                </c:pt>
                <c:pt idx="1122">
                  <c:v>2473.83800295212</c:v>
                </c:pt>
                <c:pt idx="1123">
                  <c:v>2471.3754389712699</c:v>
                </c:pt>
                <c:pt idx="1124">
                  <c:v>2469.0302254375802</c:v>
                </c:pt>
                <c:pt idx="1125">
                  <c:v>2466.7121743498801</c:v>
                </c:pt>
                <c:pt idx="1126">
                  <c:v>2464.3853911862102</c:v>
                </c:pt>
                <c:pt idx="1127">
                  <c:v>2462.0758400107002</c:v>
                </c:pt>
                <c:pt idx="1128">
                  <c:v>2459.86146894696</c:v>
                </c:pt>
                <c:pt idx="1129">
                  <c:v>2457.65768491982</c:v>
                </c:pt>
                <c:pt idx="1130">
                  <c:v>2455.4663362984602</c:v>
                </c:pt>
                <c:pt idx="1131">
                  <c:v>2453.3265051815501</c:v>
                </c:pt>
                <c:pt idx="1132">
                  <c:v>2451.2388452290902</c:v>
                </c:pt>
                <c:pt idx="1133">
                  <c:v>2449.2056929217301</c:v>
                </c:pt>
                <c:pt idx="1134">
                  <c:v>2447.2670876890102</c:v>
                </c:pt>
                <c:pt idx="1135">
                  <c:v>2445.4223601520098</c:v>
                </c:pt>
                <c:pt idx="1136">
                  <c:v>2443.6241575088702</c:v>
                </c:pt>
                <c:pt idx="1137">
                  <c:v>2441.9180438953199</c:v>
                </c:pt>
                <c:pt idx="1138">
                  <c:v>2440.3234303816198</c:v>
                </c:pt>
                <c:pt idx="1139">
                  <c:v>2438.78056843687</c:v>
                </c:pt>
                <c:pt idx="1140">
                  <c:v>2437.2365083541799</c:v>
                </c:pt>
                <c:pt idx="1141">
                  <c:v>2435.7053589873999</c:v>
                </c:pt>
                <c:pt idx="1142">
                  <c:v>2434.2543508922299</c:v>
                </c:pt>
                <c:pt idx="1143">
                  <c:v>2432.7958875244399</c:v>
                </c:pt>
                <c:pt idx="1144">
                  <c:v>2431.3318988666902</c:v>
                </c:pt>
                <c:pt idx="1145">
                  <c:v>2429.8900209672402</c:v>
                </c:pt>
                <c:pt idx="1146">
                  <c:v>2428.4678023064498</c:v>
                </c:pt>
                <c:pt idx="1147">
                  <c:v>2427.0670213758499</c:v>
                </c:pt>
                <c:pt idx="1148">
                  <c:v>2425.7259673835802</c:v>
                </c:pt>
                <c:pt idx="1149">
                  <c:v>2424.4242381946901</c:v>
                </c:pt>
                <c:pt idx="1150">
                  <c:v>2423.1346310712502</c:v>
                </c:pt>
                <c:pt idx="1151">
                  <c:v>2421.8937115050298</c:v>
                </c:pt>
                <c:pt idx="1152">
                  <c:v>2420.7335458044899</c:v>
                </c:pt>
                <c:pt idx="1153">
                  <c:v>2419.5471429887598</c:v>
                </c:pt>
                <c:pt idx="1154">
                  <c:v>2418.3320999060902</c:v>
                </c:pt>
                <c:pt idx="1155">
                  <c:v>2417.1049016258098</c:v>
                </c:pt>
                <c:pt idx="1156">
                  <c:v>2415.9012518324998</c:v>
                </c:pt>
                <c:pt idx="1157">
                  <c:v>2414.6493238356702</c:v>
                </c:pt>
                <c:pt idx="1158">
                  <c:v>2413.3796060064601</c:v>
                </c:pt>
                <c:pt idx="1159">
                  <c:v>2412.1036306989899</c:v>
                </c:pt>
                <c:pt idx="1160">
                  <c:v>2410.8238065758501</c:v>
                </c:pt>
                <c:pt idx="1161">
                  <c:v>2409.5605964392298</c:v>
                </c:pt>
                <c:pt idx="1162">
                  <c:v>2408.3384107839902</c:v>
                </c:pt>
                <c:pt idx="1163">
                  <c:v>2407.1173190489399</c:v>
                </c:pt>
                <c:pt idx="1164">
                  <c:v>2405.91514242624</c:v>
                </c:pt>
                <c:pt idx="1165">
                  <c:v>2404.77569392235</c:v>
                </c:pt>
                <c:pt idx="1166">
                  <c:v>2403.6337882026901</c:v>
                </c:pt>
                <c:pt idx="1167">
                  <c:v>2402.4535133508498</c:v>
                </c:pt>
                <c:pt idx="1168">
                  <c:v>2401.2370563694999</c:v>
                </c:pt>
                <c:pt idx="1169">
                  <c:v>2400.0445046733798</c:v>
                </c:pt>
                <c:pt idx="1170">
                  <c:v>2398.8056184613502</c:v>
                </c:pt>
                <c:pt idx="1171">
                  <c:v>2397.5335772817298</c:v>
                </c:pt>
                <c:pt idx="1172">
                  <c:v>2396.24690183742</c:v>
                </c:pt>
                <c:pt idx="1173">
                  <c:v>2394.9489459639099</c:v>
                </c:pt>
                <c:pt idx="1174">
                  <c:v>2393.6511650346902</c:v>
                </c:pt>
                <c:pt idx="1175">
                  <c:v>2392.37424296162</c:v>
                </c:pt>
                <c:pt idx="1176">
                  <c:v>2391.0811201407901</c:v>
                </c:pt>
                <c:pt idx="1177">
                  <c:v>2389.7607035404499</c:v>
                </c:pt>
                <c:pt idx="1178">
                  <c:v>2388.41889322017</c:v>
                </c:pt>
                <c:pt idx="1179">
                  <c:v>2386.9486797347599</c:v>
                </c:pt>
                <c:pt idx="1180">
                  <c:v>2385.20922519344</c:v>
                </c:pt>
                <c:pt idx="1181">
                  <c:v>2383.1589537289201</c:v>
                </c:pt>
                <c:pt idx="1182">
                  <c:v>2380.56786944443</c:v>
                </c:pt>
                <c:pt idx="1183">
                  <c:v>2377.1312064273502</c:v>
                </c:pt>
                <c:pt idx="1184">
                  <c:v>2372.46898704861</c:v>
                </c:pt>
                <c:pt idx="1185">
                  <c:v>2366.0568464661101</c:v>
                </c:pt>
                <c:pt idx="1186">
                  <c:v>2357.1885043797201</c:v>
                </c:pt>
                <c:pt idx="1187">
                  <c:v>2344.9667765981198</c:v>
                </c:pt>
                <c:pt idx="1188">
                  <c:v>2328.2847599987099</c:v>
                </c:pt>
                <c:pt idx="1189">
                  <c:v>2305.8020129902402</c:v>
                </c:pt>
                <c:pt idx="1190">
                  <c:v>2276.03232993868</c:v>
                </c:pt>
                <c:pt idx="1191">
                  <c:v>2237.3886336731898</c:v>
                </c:pt>
                <c:pt idx="1192">
                  <c:v>2188.2550179190298</c:v>
                </c:pt>
                <c:pt idx="1193">
                  <c:v>2127.15634788135</c:v>
                </c:pt>
                <c:pt idx="1194">
                  <c:v>2052.9123879981798</c:v>
                </c:pt>
                <c:pt idx="1195">
                  <c:v>1964.8516013614001</c:v>
                </c:pt>
                <c:pt idx="1196">
                  <c:v>1862.8312991779501</c:v>
                </c:pt>
                <c:pt idx="1197">
                  <c:v>1747.47219511703</c:v>
                </c:pt>
                <c:pt idx="1198">
                  <c:v>1620.1694000049799</c:v>
                </c:pt>
                <c:pt idx="1199">
                  <c:v>1483.07837686583</c:v>
                </c:pt>
                <c:pt idx="1200">
                  <c:v>1339.0192054249101</c:v>
                </c:pt>
                <c:pt idx="1201">
                  <c:v>1191.3054715625201</c:v>
                </c:pt>
                <c:pt idx="1202">
                  <c:v>1043.5165178232201</c:v>
                </c:pt>
                <c:pt idx="1203">
                  <c:v>899.23801447542303</c:v>
                </c:pt>
                <c:pt idx="1204">
                  <c:v>761.801929534632</c:v>
                </c:pt>
                <c:pt idx="1205">
                  <c:v>634.05768565616802</c:v>
                </c:pt>
                <c:pt idx="1206">
                  <c:v>518.17853466300005</c:v>
                </c:pt>
                <c:pt idx="1207">
                  <c:v>415.65555597513497</c:v>
                </c:pt>
                <c:pt idx="1208">
                  <c:v>327.12196277438801</c:v>
                </c:pt>
                <c:pt idx="1209">
                  <c:v>252.521847505274</c:v>
                </c:pt>
                <c:pt idx="1210">
                  <c:v>191.18527077501099</c:v>
                </c:pt>
                <c:pt idx="1211">
                  <c:v>141.97583313950301</c:v>
                </c:pt>
                <c:pt idx="1212">
                  <c:v>103.452304254342</c:v>
                </c:pt>
                <c:pt idx="1213">
                  <c:v>74.024812805693699</c:v>
                </c:pt>
                <c:pt idx="1214">
                  <c:v>52.090201165740901</c:v>
                </c:pt>
                <c:pt idx="1215">
                  <c:v>36.136726802933403</c:v>
                </c:pt>
                <c:pt idx="1216">
                  <c:v>24.814627082059101</c:v>
                </c:pt>
                <c:pt idx="1217">
                  <c:v>16.9740487073948</c:v>
                </c:pt>
                <c:pt idx="1218">
                  <c:v>11.651766590387901</c:v>
                </c:pt>
                <c:pt idx="1219">
                  <c:v>8.1681270705163591</c:v>
                </c:pt>
                <c:pt idx="1220">
                  <c:v>5.9267862275853096</c:v>
                </c:pt>
                <c:pt idx="1221">
                  <c:v>4.4942928899758199</c:v>
                </c:pt>
                <c:pt idx="1222">
                  <c:v>3.64174840690437</c:v>
                </c:pt>
                <c:pt idx="1223">
                  <c:v>3.1328792752940799</c:v>
                </c:pt>
                <c:pt idx="1224">
                  <c:v>2.8366568754319199</c:v>
                </c:pt>
                <c:pt idx="1225">
                  <c:v>2.6684215477516502</c:v>
                </c:pt>
                <c:pt idx="1226">
                  <c:v>2.5752392413301499</c:v>
                </c:pt>
                <c:pt idx="1227">
                  <c:v>2.5249643691044201</c:v>
                </c:pt>
                <c:pt idx="1228">
                  <c:v>2.4985640901873101</c:v>
                </c:pt>
                <c:pt idx="1229">
                  <c:v>2.4851018174334198</c:v>
                </c:pt>
                <c:pt idx="1230">
                  <c:v>2.47850376357064</c:v>
                </c:pt>
                <c:pt idx="1231">
                  <c:v>2.4752907113637201</c:v>
                </c:pt>
                <c:pt idx="1232">
                  <c:v>2.4741100202502899</c:v>
                </c:pt>
                <c:pt idx="1233">
                  <c:v>2.47373988886546</c:v>
                </c:pt>
                <c:pt idx="1234">
                  <c:v>2.4735545280970599</c:v>
                </c:pt>
                <c:pt idx="1235">
                  <c:v>2.4740011952891501</c:v>
                </c:pt>
                <c:pt idx="1236">
                  <c:v>2.4743853984126298</c:v>
                </c:pt>
                <c:pt idx="1237">
                  <c:v>2.4747332136911502</c:v>
                </c:pt>
                <c:pt idx="1238">
                  <c:v>2.4750844334748701</c:v>
                </c:pt>
                <c:pt idx="1239">
                  <c:v>2.4754759304418399</c:v>
                </c:pt>
                <c:pt idx="1240">
                  <c:v>2.47580523976373</c:v>
                </c:pt>
                <c:pt idx="1241">
                  <c:v>2.4761178667476198</c:v>
                </c:pt>
                <c:pt idx="1242">
                  <c:v>2.4764282838042702</c:v>
                </c:pt>
                <c:pt idx="1243">
                  <c:v>2.4767301409248601</c:v>
                </c:pt>
                <c:pt idx="1244">
                  <c:v>2.4770282701381001</c:v>
                </c:pt>
                <c:pt idx="1245">
                  <c:v>2.4773757662973499</c:v>
                </c:pt>
                <c:pt idx="1246">
                  <c:v>2.4777242806370698</c:v>
                </c:pt>
                <c:pt idx="1247">
                  <c:v>2.4780511733883701</c:v>
                </c:pt>
                <c:pt idx="1248">
                  <c:v>2.4784238707155302</c:v>
                </c:pt>
                <c:pt idx="1249">
                  <c:v>2.4788614798573101</c:v>
                </c:pt>
                <c:pt idx="1250">
                  <c:v>2.4792665582690301</c:v>
                </c:pt>
                <c:pt idx="1251">
                  <c:v>2.4796198566003498</c:v>
                </c:pt>
                <c:pt idx="1252">
                  <c:v>2.4799565470434799</c:v>
                </c:pt>
                <c:pt idx="1253">
                  <c:v>2.4803511535573501</c:v>
                </c:pt>
                <c:pt idx="1254">
                  <c:v>2.4806917670545299</c:v>
                </c:pt>
                <c:pt idx="1255">
                  <c:v>2.4810034312122</c:v>
                </c:pt>
                <c:pt idx="1256">
                  <c:v>2.4813138433147199</c:v>
                </c:pt>
                <c:pt idx="1257">
                  <c:v>2.4816167382982601</c:v>
                </c:pt>
                <c:pt idx="1258">
                  <c:v>2.4819126438416101</c:v>
                </c:pt>
                <c:pt idx="1259">
                  <c:v>2.48225222463418</c:v>
                </c:pt>
                <c:pt idx="1260">
                  <c:v>2.4826021473355802</c:v>
                </c:pt>
                <c:pt idx="1261">
                  <c:v>2.48293043069887</c:v>
                </c:pt>
                <c:pt idx="1262">
                  <c:v>2.4833028040478999</c:v>
                </c:pt>
                <c:pt idx="1263">
                  <c:v>2.4837358048597</c:v>
                </c:pt>
                <c:pt idx="1264">
                  <c:v>2.4841386634034799</c:v>
                </c:pt>
                <c:pt idx="1265">
                  <c:v>2.4844933591141101</c:v>
                </c:pt>
                <c:pt idx="1266">
                  <c:v>2.4848539791540598</c:v>
                </c:pt>
                <c:pt idx="1267">
                  <c:v>2.48522290196453</c:v>
                </c:pt>
                <c:pt idx="1268">
                  <c:v>2.48555786823687</c:v>
                </c:pt>
                <c:pt idx="1269">
                  <c:v>2.4858708221076902</c:v>
                </c:pt>
                <c:pt idx="1270">
                  <c:v>2.4861809725901098</c:v>
                </c:pt>
                <c:pt idx="1271">
                  <c:v>2.4864832074091301</c:v>
                </c:pt>
                <c:pt idx="1272">
                  <c:v>2.4867868815138401</c:v>
                </c:pt>
                <c:pt idx="1273">
                  <c:v>2.4871376544306298</c:v>
                </c:pt>
                <c:pt idx="1274">
                  <c:v>2.4874819181806598</c:v>
                </c:pt>
                <c:pt idx="1275">
                  <c:v>2.4878299187784898</c:v>
                </c:pt>
                <c:pt idx="1276">
                  <c:v>2.4882185877965299</c:v>
                </c:pt>
                <c:pt idx="1277">
                  <c:v>2.4886535203660101</c:v>
                </c:pt>
                <c:pt idx="1278">
                  <c:v>2.4890370378468298</c:v>
                </c:pt>
                <c:pt idx="1279">
                  <c:v>2.4893919243355702</c:v>
                </c:pt>
                <c:pt idx="1280">
                  <c:v>2.4897474761317602</c:v>
                </c:pt>
                <c:pt idx="1281">
                  <c:v>2.4901156132228199</c:v>
                </c:pt>
                <c:pt idx="1282">
                  <c:v>2.4904334610979499</c:v>
                </c:pt>
                <c:pt idx="1283">
                  <c:v>2.4907443126057802</c:v>
                </c:pt>
                <c:pt idx="1284">
                  <c:v>2.4910481980897101</c:v>
                </c:pt>
                <c:pt idx="1285">
                  <c:v>2.49134400280444</c:v>
                </c:pt>
                <c:pt idx="1286">
                  <c:v>2.49166788664636</c:v>
                </c:pt>
                <c:pt idx="1287">
                  <c:v>2.4920177983119798</c:v>
                </c:pt>
                <c:pt idx="1288">
                  <c:v>2.4923510798374</c:v>
                </c:pt>
                <c:pt idx="1289">
                  <c:v>2.4927246814259298</c:v>
                </c:pt>
                <c:pt idx="1290">
                  <c:v>2.4931458323624698</c:v>
                </c:pt>
                <c:pt idx="1291">
                  <c:v>2.4935446260495802</c:v>
                </c:pt>
                <c:pt idx="1292">
                  <c:v>2.4939036656811702</c:v>
                </c:pt>
                <c:pt idx="1293">
                  <c:v>2.4942668171178202</c:v>
                </c:pt>
                <c:pt idx="1294">
                  <c:v>2.4946191122064798</c:v>
                </c:pt>
                <c:pt idx="1295">
                  <c:v>2.4949430650753102</c:v>
                </c:pt>
                <c:pt idx="1296">
                  <c:v>2.4952524356963499</c:v>
                </c:pt>
                <c:pt idx="1297">
                  <c:v>2.49555583390269</c:v>
                </c:pt>
                <c:pt idx="1298">
                  <c:v>2.49585271077884</c:v>
                </c:pt>
                <c:pt idx="1299">
                  <c:v>2.4961698610119201</c:v>
                </c:pt>
                <c:pt idx="1300">
                  <c:v>2.4965180681144599</c:v>
                </c:pt>
                <c:pt idx="1301">
                  <c:v>2.4968563748022898</c:v>
                </c:pt>
                <c:pt idx="1302">
                  <c:v>2.4972325917892202</c:v>
                </c:pt>
                <c:pt idx="1303">
                  <c:v>2.4976478089440199</c:v>
                </c:pt>
                <c:pt idx="1304">
                  <c:v>2.4980465941908201</c:v>
                </c:pt>
                <c:pt idx="1305">
                  <c:v>2.49841079519011</c:v>
                </c:pt>
                <c:pt idx="1306">
                  <c:v>2.4987523300629899</c:v>
                </c:pt>
                <c:pt idx="1307">
                  <c:v>2.4991176676098599</c:v>
                </c:pt>
                <c:pt idx="1308">
                  <c:v>2.4994367235449801</c:v>
                </c:pt>
                <c:pt idx="1309">
                  <c:v>2.4997394080768101</c:v>
                </c:pt>
                <c:pt idx="1310">
                  <c:v>2.50003037494522</c:v>
                </c:pt>
                <c:pt idx="1311">
                  <c:v>2.5003091604833201</c:v>
                </c:pt>
                <c:pt idx="1312">
                  <c:v>2.5005968259449798</c:v>
                </c:pt>
                <c:pt idx="1313">
                  <c:v>2.50087556423889</c:v>
                </c:pt>
                <c:pt idx="1314">
                  <c:v>2.5011035505293702</c:v>
                </c:pt>
                <c:pt idx="1315">
                  <c:v>2.5012902923578699</c:v>
                </c:pt>
                <c:pt idx="1316">
                  <c:v>2.50134583284252</c:v>
                </c:pt>
                <c:pt idx="1317">
                  <c:v>2.5011296918504802</c:v>
                </c:pt>
                <c:pt idx="1318">
                  <c:v>2.5004668420793501</c:v>
                </c:pt>
                <c:pt idx="1319">
                  <c:v>2.4992271277850899</c:v>
                </c:pt>
                <c:pt idx="1320">
                  <c:v>2.4970170318321299</c:v>
                </c:pt>
                <c:pt idx="1321">
                  <c:v>2.4933826415184099</c:v>
                </c:pt>
                <c:pt idx="1322">
                  <c:v>2.4877274451212301</c:v>
                </c:pt>
                <c:pt idx="1323">
                  <c:v>2.4792464759964301</c:v>
                </c:pt>
                <c:pt idx="1324">
                  <c:v>2.4669249718723698</c:v>
                </c:pt>
                <c:pt idx="1325">
                  <c:v>2.44953193394494</c:v>
                </c:pt>
                <c:pt idx="1326">
                  <c:v>2.42558901954953</c:v>
                </c:pt>
                <c:pt idx="1327">
                  <c:v>2.3934754915160599</c:v>
                </c:pt>
                <c:pt idx="1328">
                  <c:v>2.3514901177796599</c:v>
                </c:pt>
                <c:pt idx="1329">
                  <c:v>2.29792800626339</c:v>
                </c:pt>
                <c:pt idx="1330">
                  <c:v>2.2312682251126401</c:v>
                </c:pt>
                <c:pt idx="1331">
                  <c:v>2.1503403236340399</c:v>
                </c:pt>
                <c:pt idx="1332">
                  <c:v>2.0545682045129698</c:v>
                </c:pt>
                <c:pt idx="1333">
                  <c:v>1.9439494151866601</c:v>
                </c:pt>
                <c:pt idx="1334">
                  <c:v>1.81932329073266</c:v>
                </c:pt>
                <c:pt idx="1335">
                  <c:v>1.6823546145033701</c:v>
                </c:pt>
                <c:pt idx="1336">
                  <c:v>1.5355037542849099</c:v>
                </c:pt>
                <c:pt idx="1337">
                  <c:v>1.38190523314512</c:v>
                </c:pt>
                <c:pt idx="1338">
                  <c:v>1.22517061783597</c:v>
                </c:pt>
                <c:pt idx="1339">
                  <c:v>1.0691359809500001</c:v>
                </c:pt>
                <c:pt idx="1340">
                  <c:v>0.91758220907201304</c:v>
                </c:pt>
                <c:pt idx="1341">
                  <c:v>0.77396276721238599</c:v>
                </c:pt>
                <c:pt idx="1342">
                  <c:v>0.64117139091772002</c:v>
                </c:pt>
                <c:pt idx="1343">
                  <c:v>0.52135002831038901</c:v>
                </c:pt>
                <c:pt idx="1344">
                  <c:v>0.41591036012317301</c:v>
                </c:pt>
                <c:pt idx="1345">
                  <c:v>0.32534892945879401</c:v>
                </c:pt>
                <c:pt idx="1346">
                  <c:v>0.24945421863630801</c:v>
                </c:pt>
                <c:pt idx="1347">
                  <c:v>0.18739361489071199</c:v>
                </c:pt>
                <c:pt idx="1348">
                  <c:v>0.137876172357736</c:v>
                </c:pt>
                <c:pt idx="1349">
                  <c:v>9.932474649261E-2</c:v>
                </c:pt>
                <c:pt idx="1350">
                  <c:v>7.0038453332475506E-2</c:v>
                </c:pt>
                <c:pt idx="1351">
                  <c:v>4.83298795057059E-2</c:v>
                </c:pt>
                <c:pt idx="1352">
                  <c:v>3.2628350926917897E-2</c:v>
                </c:pt>
                <c:pt idx="1353">
                  <c:v>2.1546894127911401E-2</c:v>
                </c:pt>
                <c:pt idx="1354">
                  <c:v>1.3915632157393901E-2</c:v>
                </c:pt>
                <c:pt idx="1355">
                  <c:v>8.7634271990318004E-3</c:v>
                </c:pt>
                <c:pt idx="1356">
                  <c:v>5.4107600962166203E-3</c:v>
                </c:pt>
                <c:pt idx="1357">
                  <c:v>3.2655453723391399E-3</c:v>
                </c:pt>
                <c:pt idx="1358">
                  <c:v>1.9022194406710701E-3</c:v>
                </c:pt>
                <c:pt idx="1359">
                  <c:v>1.0952956946502399E-3</c:v>
                </c:pt>
                <c:pt idx="1360">
                  <c:v>6.16246662191127E-4</c:v>
                </c:pt>
                <c:pt idx="1361">
                  <c:v>3.3875740957365599E-4</c:v>
                </c:pt>
                <c:pt idx="1362">
                  <c:v>1.81926568525074E-4</c:v>
                </c:pt>
                <c:pt idx="1363">
                  <c:v>9.5442493312104706E-5</c:v>
                </c:pt>
                <c:pt idx="1364">
                  <c:v>4.8909565626062998E-5</c:v>
                </c:pt>
                <c:pt idx="1365">
                  <c:v>2.4480643835599902E-5</c:v>
                </c:pt>
                <c:pt idx="1366">
                  <c:v>1.19674548763435E-5</c:v>
                </c:pt>
                <c:pt idx="1367">
                  <c:v>5.7135459392480099E-6</c:v>
                </c:pt>
                <c:pt idx="1368">
                  <c:v>2.4865544933998102E-6</c:v>
                </c:pt>
                <c:pt idx="1369">
                  <c:v>1.13775828761161E-6</c:v>
                </c:pt>
                <c:pt idx="1370">
                  <c:v>5.0815403238731701E-7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623-4D5A-9B00-C4D0B54C7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604248"/>
        <c:axId val="473604576"/>
      </c:scatterChart>
      <c:valAx>
        <c:axId val="473604248"/>
        <c:scaling>
          <c:orientation val="minMax"/>
          <c:max val="1300"/>
          <c:min val="200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E</a:t>
                </a:r>
                <a:r>
                  <a:rPr lang="en-US" baseline="-25000" dirty="0" err="1"/>
                  <a:t>detected</a:t>
                </a:r>
                <a:endParaRPr lang="ru-RU" baseline="-25000" dirty="0"/>
              </a:p>
            </c:rich>
          </c:tx>
          <c:layout>
            <c:manualLayout>
              <c:xMode val="edge"/>
              <c:yMode val="edge"/>
              <c:x val="0.43135943163524199"/>
              <c:y val="0.888995335513946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crossAx val="473604576"/>
        <c:crosses val="autoZero"/>
        <c:crossBetween val="midCat"/>
      </c:valAx>
      <c:valAx>
        <c:axId val="473604576"/>
        <c:scaling>
          <c:orientation val="minMax"/>
          <c:max val="8000"/>
          <c:min val="0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"/>
              <c:y val="0.466562839488249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E+00" sourceLinked="1"/>
        <c:majorTickMark val="out"/>
        <c:minorTickMark val="none"/>
        <c:tickLblPos val="nextTo"/>
        <c:crossAx val="473604248"/>
        <c:crosses val="autoZero"/>
        <c:crossBetween val="midCat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38681"/>
          <c:y val="6.7128099999999996E-2"/>
          <c:w val="0.81461499999999998"/>
          <c:h val="0.7172720000000000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ZBL 170</c:v>
                </c:pt>
              </c:strCache>
            </c:strRef>
          </c:tx>
          <c:spPr>
            <a:ln w="31750" cap="flat">
              <a:solidFill>
                <a:schemeClr val="accent1"/>
              </a:solidFill>
              <a:prstDash val="solid"/>
              <a:miter lim="800000"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6350" cap="flat">
                <a:solidFill>
                  <a:schemeClr val="accent1"/>
                </a:solidFill>
                <a:prstDash val="solid"/>
                <a:miter lim="800000"/>
              </a:ln>
              <a:effectLst/>
            </c:spPr>
          </c:marker>
          <c:xVal>
            <c:numRef>
              <c:f>Sheet1!$B$2:$B$17</c:f>
              <c:numCache>
                <c:formatCode>General</c:formatCode>
                <c:ptCount val="16"/>
                <c:pt idx="1">
                  <c:v>4350</c:v>
                </c:pt>
                <c:pt idx="2">
                  <c:v>4370</c:v>
                </c:pt>
                <c:pt idx="3">
                  <c:v>4390</c:v>
                </c:pt>
                <c:pt idx="4">
                  <c:v>4410</c:v>
                </c:pt>
                <c:pt idx="5">
                  <c:v>4430</c:v>
                </c:pt>
                <c:pt idx="6">
                  <c:v>4450</c:v>
                </c:pt>
                <c:pt idx="7">
                  <c:v>4470</c:v>
                </c:pt>
                <c:pt idx="8">
                  <c:v>4490</c:v>
                </c:pt>
                <c:pt idx="9">
                  <c:v>4510</c:v>
                </c:pt>
                <c:pt idx="10">
                  <c:v>4530</c:v>
                </c:pt>
                <c:pt idx="11">
                  <c:v>4550</c:v>
                </c:pt>
                <c:pt idx="12">
                  <c:v>4570</c:v>
                </c:pt>
                <c:pt idx="13">
                  <c:v>4590</c:v>
                </c:pt>
                <c:pt idx="14">
                  <c:v>4610</c:v>
                </c:pt>
                <c:pt idx="15">
                  <c:v>4630</c:v>
                </c:pt>
              </c:numCache>
            </c:numRef>
          </c:xVal>
          <c:yVal>
            <c:numRef>
              <c:f>Sheet1!$C$2:$C$17</c:f>
              <c:numCache>
                <c:formatCode>General</c:formatCode>
                <c:ptCount val="16"/>
                <c:pt idx="1">
                  <c:v>2.3088700000000002</c:v>
                </c:pt>
                <c:pt idx="2">
                  <c:v>2.2120099999999998</c:v>
                </c:pt>
                <c:pt idx="3">
                  <c:v>2.4199299999999999</c:v>
                </c:pt>
                <c:pt idx="4">
                  <c:v>2.8881899999999998</c:v>
                </c:pt>
                <c:pt idx="5">
                  <c:v>3.0596299999999998</c:v>
                </c:pt>
                <c:pt idx="6">
                  <c:v>3.3824100000000001</c:v>
                </c:pt>
                <c:pt idx="7">
                  <c:v>3.70424</c:v>
                </c:pt>
                <c:pt idx="8">
                  <c:v>3.99024</c:v>
                </c:pt>
                <c:pt idx="9">
                  <c:v>3.5699299999999998</c:v>
                </c:pt>
                <c:pt idx="10">
                  <c:v>3.7420200000000001</c:v>
                </c:pt>
                <c:pt idx="11">
                  <c:v>4.3820899999999998</c:v>
                </c:pt>
                <c:pt idx="12">
                  <c:v>4.3328800000000003</c:v>
                </c:pt>
                <c:pt idx="13">
                  <c:v>4.4053000000000004</c:v>
                </c:pt>
                <c:pt idx="14">
                  <c:v>3.8869199999999999</c:v>
                </c:pt>
                <c:pt idx="15">
                  <c:v>2.8912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909-4406-93D9-F892C83738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SRIM 170</c:v>
                </c:pt>
              </c:strCache>
            </c:strRef>
          </c:tx>
          <c:spPr>
            <a:ln w="31750" cap="flat">
              <a:solidFill>
                <a:schemeClr val="accent2"/>
              </a:solidFill>
              <a:prstDash val="solid"/>
              <a:miter lim="800000"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6350" cap="flat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marker>
          <c:xVal>
            <c:numRef>
              <c:f>Sheet1!$D$2:$D$17</c:f>
              <c:numCache>
                <c:formatCode>General</c:formatCode>
                <c:ptCount val="16"/>
                <c:pt idx="1">
                  <c:v>4350</c:v>
                </c:pt>
                <c:pt idx="2">
                  <c:v>4370</c:v>
                </c:pt>
                <c:pt idx="3">
                  <c:v>4390</c:v>
                </c:pt>
                <c:pt idx="4">
                  <c:v>4410</c:v>
                </c:pt>
                <c:pt idx="5">
                  <c:v>4430</c:v>
                </c:pt>
                <c:pt idx="6">
                  <c:v>4450</c:v>
                </c:pt>
                <c:pt idx="7">
                  <c:v>4470</c:v>
                </c:pt>
                <c:pt idx="8">
                  <c:v>4490</c:v>
                </c:pt>
                <c:pt idx="9">
                  <c:v>4510</c:v>
                </c:pt>
                <c:pt idx="10">
                  <c:v>4530</c:v>
                </c:pt>
                <c:pt idx="11">
                  <c:v>4550</c:v>
                </c:pt>
                <c:pt idx="12">
                  <c:v>4570</c:v>
                </c:pt>
                <c:pt idx="13">
                  <c:v>4590</c:v>
                </c:pt>
                <c:pt idx="14">
                  <c:v>4610</c:v>
                </c:pt>
                <c:pt idx="15">
                  <c:v>4630</c:v>
                </c:pt>
              </c:numCache>
            </c:numRef>
          </c:xVal>
          <c:yVal>
            <c:numRef>
              <c:f>Sheet1!$E$2:$E$17</c:f>
              <c:numCache>
                <c:formatCode>General</c:formatCode>
                <c:ptCount val="16"/>
                <c:pt idx="1">
                  <c:v>2.0538400000000001</c:v>
                </c:pt>
                <c:pt idx="2">
                  <c:v>2.7996799999999999</c:v>
                </c:pt>
                <c:pt idx="3">
                  <c:v>2.9706600000000001</c:v>
                </c:pt>
                <c:pt idx="4">
                  <c:v>3.0736400000000001</c:v>
                </c:pt>
                <c:pt idx="5">
                  <c:v>3.23346</c:v>
                </c:pt>
                <c:pt idx="6">
                  <c:v>3.6054599999999999</c:v>
                </c:pt>
                <c:pt idx="7">
                  <c:v>3.86829</c:v>
                </c:pt>
                <c:pt idx="8">
                  <c:v>4.0876099999999997</c:v>
                </c:pt>
                <c:pt idx="9">
                  <c:v>4.30884</c:v>
                </c:pt>
                <c:pt idx="10">
                  <c:v>4.5731099999999998</c:v>
                </c:pt>
                <c:pt idx="11">
                  <c:v>4.1992700000000003</c:v>
                </c:pt>
                <c:pt idx="12">
                  <c:v>3.6386599999999998</c:v>
                </c:pt>
                <c:pt idx="13">
                  <c:v>3.9273400000000001</c:v>
                </c:pt>
                <c:pt idx="14">
                  <c:v>3.1957900000000001</c:v>
                </c:pt>
                <c:pt idx="15">
                  <c:v>2.2227299999999999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909-4406-93D9-F892C83738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ZBL 150</c:v>
                </c:pt>
              </c:strCache>
            </c:strRef>
          </c:tx>
          <c:spPr>
            <a:ln w="31750" cap="flat">
              <a:solidFill>
                <a:schemeClr val="accent3"/>
              </a:solidFill>
              <a:prstDash val="solid"/>
              <a:miter lim="800000"/>
            </a:ln>
            <a:effectLst/>
          </c:spPr>
          <c:marker>
            <c:symbol val="square"/>
            <c:size val="7"/>
            <c:spPr>
              <a:solidFill>
                <a:schemeClr val="accent3"/>
              </a:solidFill>
              <a:ln w="6350" cap="flat">
                <a:solidFill>
                  <a:schemeClr val="accent3"/>
                </a:solidFill>
                <a:prstDash val="solid"/>
                <a:miter lim="800000"/>
              </a:ln>
              <a:effectLst/>
            </c:spPr>
          </c:marker>
          <c:xVal>
            <c:numRef>
              <c:f>Sheet1!$F$2:$F$17</c:f>
              <c:numCache>
                <c:formatCode>General</c:formatCode>
                <c:ptCount val="16"/>
                <c:pt idx="1">
                  <c:v>4350</c:v>
                </c:pt>
                <c:pt idx="2">
                  <c:v>4370</c:v>
                </c:pt>
                <c:pt idx="3">
                  <c:v>4390</c:v>
                </c:pt>
                <c:pt idx="4">
                  <c:v>4410</c:v>
                </c:pt>
                <c:pt idx="5">
                  <c:v>4430</c:v>
                </c:pt>
                <c:pt idx="6">
                  <c:v>4450</c:v>
                </c:pt>
                <c:pt idx="7">
                  <c:v>4470</c:v>
                </c:pt>
                <c:pt idx="8">
                  <c:v>4490</c:v>
                </c:pt>
                <c:pt idx="9">
                  <c:v>4510</c:v>
                </c:pt>
                <c:pt idx="10">
                  <c:v>4530</c:v>
                </c:pt>
                <c:pt idx="11">
                  <c:v>4550</c:v>
                </c:pt>
                <c:pt idx="12">
                  <c:v>4570</c:v>
                </c:pt>
                <c:pt idx="13">
                  <c:v>4590</c:v>
                </c:pt>
                <c:pt idx="14">
                  <c:v>4610</c:v>
                </c:pt>
                <c:pt idx="15">
                  <c:v>4630</c:v>
                </c:pt>
              </c:numCache>
            </c:numRef>
          </c:xVal>
          <c:yVal>
            <c:numRef>
              <c:f>Sheet1!$G$2:$G$17</c:f>
              <c:numCache>
                <c:formatCode>General</c:formatCode>
                <c:ptCount val="16"/>
                <c:pt idx="1">
                  <c:v>3.2318699999999998</c:v>
                </c:pt>
                <c:pt idx="2">
                  <c:v>3.8914800000000001</c:v>
                </c:pt>
                <c:pt idx="3">
                  <c:v>4.1474700000000002</c:v>
                </c:pt>
                <c:pt idx="4">
                  <c:v>4.6901000000000002</c:v>
                </c:pt>
                <c:pt idx="5">
                  <c:v>5.48109</c:v>
                </c:pt>
                <c:pt idx="6">
                  <c:v>5.4693899999999998</c:v>
                </c:pt>
                <c:pt idx="7">
                  <c:v>6.3290100000000002</c:v>
                </c:pt>
                <c:pt idx="8">
                  <c:v>6.19618</c:v>
                </c:pt>
                <c:pt idx="9">
                  <c:v>6.8539000000000003</c:v>
                </c:pt>
                <c:pt idx="10">
                  <c:v>6.74254</c:v>
                </c:pt>
                <c:pt idx="11">
                  <c:v>7.1470599999999997</c:v>
                </c:pt>
                <c:pt idx="12">
                  <c:v>6.4250800000000003</c:v>
                </c:pt>
                <c:pt idx="13">
                  <c:v>6.2182899999999997</c:v>
                </c:pt>
                <c:pt idx="14">
                  <c:v>5.46427</c:v>
                </c:pt>
                <c:pt idx="15">
                  <c:v>4.5444699999999996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909-4406-93D9-F892C83738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SRIM 150</c:v>
                </c:pt>
              </c:strCache>
            </c:strRef>
          </c:tx>
          <c:spPr>
            <a:ln w="31750" cap="flat">
              <a:solidFill>
                <a:schemeClr val="accent4"/>
              </a:solidFill>
              <a:prstDash val="solid"/>
              <a:miter lim="800000"/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 w="6350" cap="flat">
                <a:solidFill>
                  <a:schemeClr val="accent4"/>
                </a:solidFill>
                <a:prstDash val="solid"/>
                <a:miter lim="800000"/>
              </a:ln>
              <a:effectLst/>
            </c:spPr>
          </c:marker>
          <c:xVal>
            <c:numRef>
              <c:f>Sheet1!$H$2:$H$17</c:f>
              <c:numCache>
                <c:formatCode>General</c:formatCode>
                <c:ptCount val="16"/>
                <c:pt idx="1">
                  <c:v>4350</c:v>
                </c:pt>
                <c:pt idx="2">
                  <c:v>4370</c:v>
                </c:pt>
                <c:pt idx="3">
                  <c:v>4390</c:v>
                </c:pt>
                <c:pt idx="4">
                  <c:v>4410</c:v>
                </c:pt>
                <c:pt idx="5">
                  <c:v>4430</c:v>
                </c:pt>
                <c:pt idx="6">
                  <c:v>4450</c:v>
                </c:pt>
                <c:pt idx="7">
                  <c:v>4470</c:v>
                </c:pt>
                <c:pt idx="8">
                  <c:v>4490</c:v>
                </c:pt>
                <c:pt idx="9">
                  <c:v>4510</c:v>
                </c:pt>
                <c:pt idx="10">
                  <c:v>4530</c:v>
                </c:pt>
                <c:pt idx="11">
                  <c:v>4550</c:v>
                </c:pt>
                <c:pt idx="12">
                  <c:v>4570</c:v>
                </c:pt>
                <c:pt idx="13">
                  <c:v>4590</c:v>
                </c:pt>
                <c:pt idx="14">
                  <c:v>4610</c:v>
                </c:pt>
                <c:pt idx="15">
                  <c:v>4630</c:v>
                </c:pt>
              </c:numCache>
            </c:numRef>
          </c:xVal>
          <c:yVal>
            <c:numRef>
              <c:f>Sheet1!$I$2:$I$17</c:f>
              <c:numCache>
                <c:formatCode>General</c:formatCode>
                <c:ptCount val="16"/>
                <c:pt idx="1">
                  <c:v>2.5431900000000001</c:v>
                </c:pt>
                <c:pt idx="2">
                  <c:v>3.3737499999999998</c:v>
                </c:pt>
                <c:pt idx="3">
                  <c:v>3.7246199999999998</c:v>
                </c:pt>
                <c:pt idx="4">
                  <c:v>4.2803699999999996</c:v>
                </c:pt>
                <c:pt idx="5">
                  <c:v>4.8379300000000001</c:v>
                </c:pt>
                <c:pt idx="6">
                  <c:v>5.04833</c:v>
                </c:pt>
                <c:pt idx="7">
                  <c:v>5.83087</c:v>
                </c:pt>
                <c:pt idx="8">
                  <c:v>5.9041399999999999</c:v>
                </c:pt>
                <c:pt idx="9">
                  <c:v>6.5348499999999996</c:v>
                </c:pt>
                <c:pt idx="10">
                  <c:v>6.5853099999999998</c:v>
                </c:pt>
                <c:pt idx="11">
                  <c:v>6.7523200000000001</c:v>
                </c:pt>
                <c:pt idx="12">
                  <c:v>6.5028800000000002</c:v>
                </c:pt>
                <c:pt idx="13">
                  <c:v>6.7006399999999999</c:v>
                </c:pt>
                <c:pt idx="14">
                  <c:v>6.1292200000000001</c:v>
                </c:pt>
                <c:pt idx="15">
                  <c:v>5.6496000000000004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909-4406-93D9-F892C8373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4734552"/>
        <c:axId val="2094734553"/>
      </c:scatterChart>
      <c:valAx>
        <c:axId val="2094734552"/>
        <c:scaling>
          <c:orientation val="minMax"/>
          <c:max val="4650"/>
          <c:min val="430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miter lim="800000"/>
            </a:ln>
          </c:spPr>
        </c:majorGridlines>
        <c:title>
          <c:tx>
            <c:rich>
              <a:bodyPr rot="0"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US" sz="1800" b="0" i="0" u="none" strike="noStrike">
                    <a:solidFill>
                      <a:srgbClr val="000000"/>
                    </a:solidFill>
                    <a:latin typeface="Calibri"/>
                  </a:rPr>
                  <a:t>E</a:t>
                </a:r>
                <a:r>
                  <a:rPr lang="el-GR" sz="1800" b="0" i="0" u="none" strike="noStrike">
                    <a:solidFill>
                      <a:srgbClr val="000000"/>
                    </a:solidFill>
                    <a:latin typeface="Calibri"/>
                  </a:rPr>
                  <a:t>α (</a:t>
                </a:r>
                <a:r>
                  <a:rPr lang="ru-RU" sz="1800" b="0" i="0" u="none" strike="noStrike">
                    <a:solidFill>
                      <a:srgbClr val="000000"/>
                    </a:solidFill>
                    <a:latin typeface="Calibri"/>
                  </a:rPr>
                  <a:t>кэВ)</a:t>
                </a:r>
              </a:p>
            </c:rich>
          </c:tx>
          <c:layout/>
          <c:overlay val="1"/>
        </c:title>
        <c:numFmt formatCode="0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2094734553"/>
        <c:crosses val="autoZero"/>
        <c:crossBetween val="between"/>
        <c:majorUnit val="87.5"/>
        <c:minorUnit val="43.75"/>
      </c:valAx>
      <c:valAx>
        <c:axId val="2094734553"/>
        <c:scaling>
          <c:orientation val="minMax"/>
          <c:max val="9"/>
          <c:min val="1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miter lim="800000"/>
            </a:ln>
          </c:spPr>
        </c:majorGridlines>
        <c:title>
          <c:tx>
            <c:rich>
              <a:bodyPr rot="-5400000"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US" sz="1800" b="0" i="0" u="none" strike="noStrike">
                    <a:solidFill>
                      <a:srgbClr val="000000"/>
                    </a:solidFill>
                    <a:latin typeface="Calibri"/>
                  </a:rPr>
                  <a:t>Shift (keV)</a:t>
                </a:r>
              </a:p>
            </c:rich>
          </c:tx>
          <c:layout/>
          <c:overlay val="1"/>
        </c:title>
        <c:numFmt formatCode="#,##0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2094734552"/>
        <c:crosses val="autoZero"/>
        <c:crossBetween val="between"/>
        <c:majorUnit val="2"/>
        <c:minorUnit val="1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16784299999999999"/>
          <c:y val="8.3413299999999996E-2"/>
          <c:w val="0.27903600000000001"/>
          <c:h val="0.29312700000000003"/>
        </c:manualLayout>
      </c:layout>
      <c:overlay val="1"/>
      <c:spPr>
        <a:solidFill>
          <a:srgbClr val="FFFFFF"/>
        </a:solidFill>
        <a:ln w="12700" cap="flat">
          <a:noFill/>
          <a:miter lim="400000"/>
        </a:ln>
        <a:effectLst/>
      </c:spPr>
      <c:txPr>
        <a:bodyPr rot="0"/>
        <a:lstStyle/>
        <a:p>
          <a:pPr>
            <a:defRPr sz="1600" b="0" i="0" u="none" strike="noStrike">
              <a:solidFill>
                <a:srgbClr val="000000"/>
              </a:solidFill>
              <a:latin typeface="Helvetica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89114"/>
          <c:y val="5.2005299999999997E-2"/>
          <c:w val="0.77720500000000003"/>
          <c:h val="0.7823109999999999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experimental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 lim="800000"/>
              </a:ln>
              <a:effectLst/>
            </c:spPr>
          </c:marker>
          <c:xVal>
            <c:numRef>
              <c:f>Sheet1!$B$2:$BZT$2</c:f>
              <c:numCache>
                <c:formatCode>General</c:formatCode>
                <c:ptCount val="204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</c:numCache>
            </c:numRef>
          </c:xVal>
          <c:yVal>
            <c:numRef>
              <c:f>Sheet1!$B$3:$BZT$3</c:f>
              <c:numCache>
                <c:formatCode>General</c:formatCode>
                <c:ptCount val="20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10</c:v>
                </c:pt>
                <c:pt idx="35">
                  <c:v>750</c:v>
                </c:pt>
                <c:pt idx="36">
                  <c:v>1237</c:v>
                </c:pt>
                <c:pt idx="37">
                  <c:v>1220</c:v>
                </c:pt>
                <c:pt idx="38">
                  <c:v>1275</c:v>
                </c:pt>
                <c:pt idx="39">
                  <c:v>1164</c:v>
                </c:pt>
                <c:pt idx="40">
                  <c:v>1114</c:v>
                </c:pt>
                <c:pt idx="41">
                  <c:v>1144</c:v>
                </c:pt>
                <c:pt idx="42">
                  <c:v>1182</c:v>
                </c:pt>
                <c:pt idx="43">
                  <c:v>1114</c:v>
                </c:pt>
                <c:pt idx="44">
                  <c:v>1105</c:v>
                </c:pt>
                <c:pt idx="45">
                  <c:v>1101</c:v>
                </c:pt>
                <c:pt idx="46">
                  <c:v>1100</c:v>
                </c:pt>
                <c:pt idx="47">
                  <c:v>1015</c:v>
                </c:pt>
                <c:pt idx="48">
                  <c:v>1082</c:v>
                </c:pt>
                <c:pt idx="49">
                  <c:v>1056</c:v>
                </c:pt>
                <c:pt idx="50">
                  <c:v>1143</c:v>
                </c:pt>
                <c:pt idx="51">
                  <c:v>1049</c:v>
                </c:pt>
                <c:pt idx="52">
                  <c:v>996</c:v>
                </c:pt>
                <c:pt idx="53">
                  <c:v>976</c:v>
                </c:pt>
                <c:pt idx="54">
                  <c:v>1052</c:v>
                </c:pt>
                <c:pt idx="55">
                  <c:v>1055</c:v>
                </c:pt>
                <c:pt idx="56">
                  <c:v>994</c:v>
                </c:pt>
                <c:pt idx="57">
                  <c:v>911</c:v>
                </c:pt>
                <c:pt idx="58">
                  <c:v>994</c:v>
                </c:pt>
                <c:pt idx="59">
                  <c:v>899</c:v>
                </c:pt>
                <c:pt idx="60">
                  <c:v>883</c:v>
                </c:pt>
                <c:pt idx="61">
                  <c:v>928</c:v>
                </c:pt>
                <c:pt idx="62">
                  <c:v>956</c:v>
                </c:pt>
                <c:pt idx="63">
                  <c:v>876</c:v>
                </c:pt>
                <c:pt idx="64">
                  <c:v>933</c:v>
                </c:pt>
                <c:pt idx="65">
                  <c:v>867</c:v>
                </c:pt>
                <c:pt idx="66">
                  <c:v>931</c:v>
                </c:pt>
                <c:pt idx="67">
                  <c:v>877</c:v>
                </c:pt>
                <c:pt idx="68">
                  <c:v>830</c:v>
                </c:pt>
                <c:pt idx="69">
                  <c:v>836</c:v>
                </c:pt>
                <c:pt idx="70">
                  <c:v>840</c:v>
                </c:pt>
                <c:pt idx="71">
                  <c:v>890</c:v>
                </c:pt>
                <c:pt idx="72">
                  <c:v>824</c:v>
                </c:pt>
                <c:pt idx="73">
                  <c:v>821</c:v>
                </c:pt>
                <c:pt idx="74">
                  <c:v>803</c:v>
                </c:pt>
                <c:pt idx="75">
                  <c:v>846</c:v>
                </c:pt>
                <c:pt idx="76">
                  <c:v>784</c:v>
                </c:pt>
                <c:pt idx="77">
                  <c:v>812</c:v>
                </c:pt>
                <c:pt idx="78">
                  <c:v>773</c:v>
                </c:pt>
                <c:pt idx="79">
                  <c:v>780</c:v>
                </c:pt>
                <c:pt idx="80">
                  <c:v>817</c:v>
                </c:pt>
                <c:pt idx="81">
                  <c:v>847</c:v>
                </c:pt>
                <c:pt idx="82">
                  <c:v>750</c:v>
                </c:pt>
                <c:pt idx="83">
                  <c:v>760</c:v>
                </c:pt>
                <c:pt idx="84">
                  <c:v>806</c:v>
                </c:pt>
                <c:pt idx="85">
                  <c:v>752</c:v>
                </c:pt>
                <c:pt idx="86">
                  <c:v>792</c:v>
                </c:pt>
                <c:pt idx="87">
                  <c:v>728</c:v>
                </c:pt>
                <c:pt idx="88">
                  <c:v>805</c:v>
                </c:pt>
                <c:pt idx="89">
                  <c:v>780</c:v>
                </c:pt>
                <c:pt idx="90">
                  <c:v>792</c:v>
                </c:pt>
                <c:pt idx="91">
                  <c:v>717</c:v>
                </c:pt>
                <c:pt idx="92">
                  <c:v>697</c:v>
                </c:pt>
                <c:pt idx="93">
                  <c:v>706</c:v>
                </c:pt>
                <c:pt idx="94">
                  <c:v>674</c:v>
                </c:pt>
                <c:pt idx="95">
                  <c:v>702</c:v>
                </c:pt>
                <c:pt idx="96">
                  <c:v>718</c:v>
                </c:pt>
                <c:pt idx="97">
                  <c:v>642</c:v>
                </c:pt>
                <c:pt idx="98">
                  <c:v>620</c:v>
                </c:pt>
                <c:pt idx="99">
                  <c:v>456</c:v>
                </c:pt>
                <c:pt idx="100">
                  <c:v>308</c:v>
                </c:pt>
                <c:pt idx="101">
                  <c:v>168</c:v>
                </c:pt>
                <c:pt idx="102">
                  <c:v>96</c:v>
                </c:pt>
                <c:pt idx="103">
                  <c:v>50</c:v>
                </c:pt>
                <c:pt idx="104">
                  <c:v>46</c:v>
                </c:pt>
                <c:pt idx="105">
                  <c:v>46</c:v>
                </c:pt>
                <c:pt idx="106">
                  <c:v>37</c:v>
                </c:pt>
                <c:pt idx="107">
                  <c:v>44</c:v>
                </c:pt>
                <c:pt idx="108">
                  <c:v>48</c:v>
                </c:pt>
                <c:pt idx="109">
                  <c:v>50</c:v>
                </c:pt>
                <c:pt idx="110">
                  <c:v>63</c:v>
                </c:pt>
                <c:pt idx="111">
                  <c:v>47</c:v>
                </c:pt>
                <c:pt idx="112">
                  <c:v>43</c:v>
                </c:pt>
                <c:pt idx="113">
                  <c:v>40</c:v>
                </c:pt>
                <c:pt idx="114">
                  <c:v>37</c:v>
                </c:pt>
                <c:pt idx="115">
                  <c:v>36</c:v>
                </c:pt>
                <c:pt idx="116">
                  <c:v>23</c:v>
                </c:pt>
                <c:pt idx="117">
                  <c:v>30</c:v>
                </c:pt>
                <c:pt idx="118">
                  <c:v>30</c:v>
                </c:pt>
                <c:pt idx="119">
                  <c:v>28</c:v>
                </c:pt>
                <c:pt idx="120">
                  <c:v>30</c:v>
                </c:pt>
                <c:pt idx="121">
                  <c:v>31</c:v>
                </c:pt>
                <c:pt idx="122">
                  <c:v>27</c:v>
                </c:pt>
                <c:pt idx="123">
                  <c:v>35</c:v>
                </c:pt>
                <c:pt idx="124">
                  <c:v>42</c:v>
                </c:pt>
                <c:pt idx="125">
                  <c:v>40</c:v>
                </c:pt>
                <c:pt idx="126">
                  <c:v>25</c:v>
                </c:pt>
                <c:pt idx="127">
                  <c:v>32</c:v>
                </c:pt>
                <c:pt idx="128">
                  <c:v>35</c:v>
                </c:pt>
                <c:pt idx="129">
                  <c:v>21</c:v>
                </c:pt>
                <c:pt idx="130">
                  <c:v>31</c:v>
                </c:pt>
                <c:pt idx="131">
                  <c:v>27</c:v>
                </c:pt>
                <c:pt idx="132">
                  <c:v>31</c:v>
                </c:pt>
                <c:pt idx="133">
                  <c:v>25</c:v>
                </c:pt>
                <c:pt idx="134">
                  <c:v>35</c:v>
                </c:pt>
                <c:pt idx="135">
                  <c:v>35</c:v>
                </c:pt>
                <c:pt idx="136">
                  <c:v>28</c:v>
                </c:pt>
                <c:pt idx="137">
                  <c:v>34</c:v>
                </c:pt>
                <c:pt idx="138">
                  <c:v>26</c:v>
                </c:pt>
                <c:pt idx="139">
                  <c:v>30</c:v>
                </c:pt>
                <c:pt idx="140">
                  <c:v>30</c:v>
                </c:pt>
                <c:pt idx="141">
                  <c:v>28</c:v>
                </c:pt>
                <c:pt idx="142">
                  <c:v>28</c:v>
                </c:pt>
                <c:pt idx="143">
                  <c:v>30</c:v>
                </c:pt>
                <c:pt idx="144">
                  <c:v>35</c:v>
                </c:pt>
                <c:pt idx="145">
                  <c:v>35</c:v>
                </c:pt>
                <c:pt idx="146">
                  <c:v>25</c:v>
                </c:pt>
                <c:pt idx="147">
                  <c:v>41</c:v>
                </c:pt>
                <c:pt idx="148">
                  <c:v>39</c:v>
                </c:pt>
                <c:pt idx="149">
                  <c:v>49</c:v>
                </c:pt>
                <c:pt idx="150">
                  <c:v>61</c:v>
                </c:pt>
                <c:pt idx="151">
                  <c:v>63</c:v>
                </c:pt>
                <c:pt idx="152">
                  <c:v>59</c:v>
                </c:pt>
                <c:pt idx="153">
                  <c:v>61</c:v>
                </c:pt>
                <c:pt idx="154">
                  <c:v>45</c:v>
                </c:pt>
                <c:pt idx="155">
                  <c:v>21</c:v>
                </c:pt>
                <c:pt idx="156">
                  <c:v>20</c:v>
                </c:pt>
                <c:pt idx="157">
                  <c:v>28</c:v>
                </c:pt>
                <c:pt idx="158">
                  <c:v>30</c:v>
                </c:pt>
                <c:pt idx="159">
                  <c:v>26</c:v>
                </c:pt>
                <c:pt idx="160">
                  <c:v>24</c:v>
                </c:pt>
                <c:pt idx="161">
                  <c:v>19</c:v>
                </c:pt>
                <c:pt idx="162">
                  <c:v>13</c:v>
                </c:pt>
                <c:pt idx="163">
                  <c:v>14</c:v>
                </c:pt>
                <c:pt idx="164">
                  <c:v>26</c:v>
                </c:pt>
                <c:pt idx="165">
                  <c:v>19</c:v>
                </c:pt>
                <c:pt idx="166">
                  <c:v>24</c:v>
                </c:pt>
                <c:pt idx="167">
                  <c:v>32</c:v>
                </c:pt>
                <c:pt idx="168">
                  <c:v>28</c:v>
                </c:pt>
                <c:pt idx="169">
                  <c:v>24</c:v>
                </c:pt>
                <c:pt idx="170">
                  <c:v>23</c:v>
                </c:pt>
                <c:pt idx="171">
                  <c:v>24</c:v>
                </c:pt>
                <c:pt idx="172">
                  <c:v>22</c:v>
                </c:pt>
                <c:pt idx="173">
                  <c:v>21</c:v>
                </c:pt>
                <c:pt idx="174">
                  <c:v>24</c:v>
                </c:pt>
                <c:pt idx="175">
                  <c:v>25</c:v>
                </c:pt>
                <c:pt idx="176">
                  <c:v>15</c:v>
                </c:pt>
                <c:pt idx="177">
                  <c:v>21</c:v>
                </c:pt>
                <c:pt idx="178">
                  <c:v>20</c:v>
                </c:pt>
                <c:pt idx="179">
                  <c:v>21</c:v>
                </c:pt>
                <c:pt idx="180">
                  <c:v>25</c:v>
                </c:pt>
                <c:pt idx="181">
                  <c:v>20</c:v>
                </c:pt>
                <c:pt idx="182">
                  <c:v>24</c:v>
                </c:pt>
                <c:pt idx="183">
                  <c:v>27</c:v>
                </c:pt>
                <c:pt idx="184">
                  <c:v>31</c:v>
                </c:pt>
                <c:pt idx="185">
                  <c:v>27</c:v>
                </c:pt>
                <c:pt idx="186">
                  <c:v>20</c:v>
                </c:pt>
                <c:pt idx="187">
                  <c:v>26</c:v>
                </c:pt>
                <c:pt idx="188">
                  <c:v>15</c:v>
                </c:pt>
                <c:pt idx="189">
                  <c:v>15</c:v>
                </c:pt>
                <c:pt idx="190">
                  <c:v>18</c:v>
                </c:pt>
                <c:pt idx="191">
                  <c:v>22</c:v>
                </c:pt>
                <c:pt idx="192">
                  <c:v>29</c:v>
                </c:pt>
                <c:pt idx="193">
                  <c:v>25</c:v>
                </c:pt>
                <c:pt idx="194">
                  <c:v>17</c:v>
                </c:pt>
                <c:pt idx="195">
                  <c:v>16</c:v>
                </c:pt>
                <c:pt idx="196">
                  <c:v>21</c:v>
                </c:pt>
                <c:pt idx="197">
                  <c:v>20</c:v>
                </c:pt>
                <c:pt idx="198">
                  <c:v>23</c:v>
                </c:pt>
                <c:pt idx="199">
                  <c:v>20</c:v>
                </c:pt>
                <c:pt idx="200">
                  <c:v>25</c:v>
                </c:pt>
                <c:pt idx="201">
                  <c:v>19</c:v>
                </c:pt>
                <c:pt idx="202">
                  <c:v>18</c:v>
                </c:pt>
                <c:pt idx="203">
                  <c:v>22</c:v>
                </c:pt>
                <c:pt idx="204">
                  <c:v>26</c:v>
                </c:pt>
                <c:pt idx="205">
                  <c:v>19</c:v>
                </c:pt>
                <c:pt idx="206">
                  <c:v>23</c:v>
                </c:pt>
                <c:pt idx="207">
                  <c:v>16</c:v>
                </c:pt>
                <c:pt idx="208">
                  <c:v>20</c:v>
                </c:pt>
                <c:pt idx="209">
                  <c:v>13</c:v>
                </c:pt>
                <c:pt idx="210">
                  <c:v>10</c:v>
                </c:pt>
                <c:pt idx="211">
                  <c:v>14</c:v>
                </c:pt>
                <c:pt idx="212">
                  <c:v>16</c:v>
                </c:pt>
                <c:pt idx="213">
                  <c:v>21</c:v>
                </c:pt>
                <c:pt idx="214">
                  <c:v>18</c:v>
                </c:pt>
                <c:pt idx="215">
                  <c:v>18</c:v>
                </c:pt>
                <c:pt idx="216">
                  <c:v>19</c:v>
                </c:pt>
                <c:pt idx="217">
                  <c:v>18</c:v>
                </c:pt>
                <c:pt idx="218">
                  <c:v>20</c:v>
                </c:pt>
                <c:pt idx="219">
                  <c:v>23</c:v>
                </c:pt>
                <c:pt idx="220">
                  <c:v>16</c:v>
                </c:pt>
                <c:pt idx="221">
                  <c:v>17</c:v>
                </c:pt>
                <c:pt idx="222">
                  <c:v>17</c:v>
                </c:pt>
                <c:pt idx="223">
                  <c:v>26</c:v>
                </c:pt>
                <c:pt idx="224">
                  <c:v>10</c:v>
                </c:pt>
                <c:pt idx="225">
                  <c:v>12</c:v>
                </c:pt>
                <c:pt idx="226">
                  <c:v>18</c:v>
                </c:pt>
                <c:pt idx="227">
                  <c:v>18</c:v>
                </c:pt>
                <c:pt idx="228">
                  <c:v>14</c:v>
                </c:pt>
                <c:pt idx="229">
                  <c:v>23</c:v>
                </c:pt>
                <c:pt idx="230">
                  <c:v>9</c:v>
                </c:pt>
                <c:pt idx="231">
                  <c:v>24</c:v>
                </c:pt>
                <c:pt idx="232">
                  <c:v>11</c:v>
                </c:pt>
                <c:pt idx="233">
                  <c:v>16</c:v>
                </c:pt>
                <c:pt idx="234">
                  <c:v>26</c:v>
                </c:pt>
                <c:pt idx="235">
                  <c:v>18</c:v>
                </c:pt>
                <c:pt idx="236">
                  <c:v>18</c:v>
                </c:pt>
                <c:pt idx="237">
                  <c:v>14</c:v>
                </c:pt>
                <c:pt idx="238">
                  <c:v>17</c:v>
                </c:pt>
                <c:pt idx="239">
                  <c:v>14</c:v>
                </c:pt>
                <c:pt idx="240">
                  <c:v>12</c:v>
                </c:pt>
                <c:pt idx="241">
                  <c:v>11</c:v>
                </c:pt>
                <c:pt idx="242">
                  <c:v>14</c:v>
                </c:pt>
                <c:pt idx="243">
                  <c:v>19</c:v>
                </c:pt>
                <c:pt idx="244">
                  <c:v>18</c:v>
                </c:pt>
                <c:pt idx="245">
                  <c:v>13</c:v>
                </c:pt>
                <c:pt idx="246">
                  <c:v>13</c:v>
                </c:pt>
                <c:pt idx="247">
                  <c:v>19</c:v>
                </c:pt>
                <c:pt idx="248">
                  <c:v>19</c:v>
                </c:pt>
                <c:pt idx="249">
                  <c:v>21</c:v>
                </c:pt>
                <c:pt idx="250">
                  <c:v>20</c:v>
                </c:pt>
                <c:pt idx="251">
                  <c:v>38</c:v>
                </c:pt>
                <c:pt idx="252">
                  <c:v>38</c:v>
                </c:pt>
                <c:pt idx="253">
                  <c:v>27</c:v>
                </c:pt>
                <c:pt idx="254">
                  <c:v>36</c:v>
                </c:pt>
                <c:pt idx="255">
                  <c:v>11</c:v>
                </c:pt>
                <c:pt idx="256">
                  <c:v>13</c:v>
                </c:pt>
                <c:pt idx="257">
                  <c:v>21</c:v>
                </c:pt>
                <c:pt idx="258">
                  <c:v>13</c:v>
                </c:pt>
                <c:pt idx="259">
                  <c:v>11</c:v>
                </c:pt>
                <c:pt idx="260">
                  <c:v>11</c:v>
                </c:pt>
                <c:pt idx="261">
                  <c:v>24</c:v>
                </c:pt>
                <c:pt idx="262">
                  <c:v>15</c:v>
                </c:pt>
                <c:pt idx="263">
                  <c:v>10</c:v>
                </c:pt>
                <c:pt idx="264">
                  <c:v>9</c:v>
                </c:pt>
                <c:pt idx="265">
                  <c:v>14</c:v>
                </c:pt>
                <c:pt idx="266">
                  <c:v>17</c:v>
                </c:pt>
                <c:pt idx="267">
                  <c:v>18</c:v>
                </c:pt>
                <c:pt idx="268">
                  <c:v>27</c:v>
                </c:pt>
                <c:pt idx="269">
                  <c:v>13</c:v>
                </c:pt>
                <c:pt idx="270">
                  <c:v>15</c:v>
                </c:pt>
                <c:pt idx="271">
                  <c:v>13</c:v>
                </c:pt>
                <c:pt idx="272">
                  <c:v>16</c:v>
                </c:pt>
                <c:pt idx="273">
                  <c:v>19</c:v>
                </c:pt>
                <c:pt idx="274">
                  <c:v>15</c:v>
                </c:pt>
                <c:pt idx="275">
                  <c:v>14</c:v>
                </c:pt>
                <c:pt idx="276">
                  <c:v>10</c:v>
                </c:pt>
                <c:pt idx="277">
                  <c:v>14</c:v>
                </c:pt>
                <c:pt idx="278">
                  <c:v>13</c:v>
                </c:pt>
                <c:pt idx="279">
                  <c:v>9</c:v>
                </c:pt>
                <c:pt idx="280">
                  <c:v>10</c:v>
                </c:pt>
                <c:pt idx="281">
                  <c:v>18</c:v>
                </c:pt>
                <c:pt idx="282">
                  <c:v>10</c:v>
                </c:pt>
                <c:pt idx="283">
                  <c:v>10</c:v>
                </c:pt>
                <c:pt idx="284">
                  <c:v>7</c:v>
                </c:pt>
                <c:pt idx="285">
                  <c:v>9</c:v>
                </c:pt>
                <c:pt idx="286">
                  <c:v>6</c:v>
                </c:pt>
                <c:pt idx="287">
                  <c:v>6</c:v>
                </c:pt>
                <c:pt idx="288">
                  <c:v>10</c:v>
                </c:pt>
                <c:pt idx="289">
                  <c:v>11</c:v>
                </c:pt>
                <c:pt idx="290">
                  <c:v>12</c:v>
                </c:pt>
                <c:pt idx="291">
                  <c:v>14</c:v>
                </c:pt>
                <c:pt idx="292">
                  <c:v>9</c:v>
                </c:pt>
                <c:pt idx="293">
                  <c:v>6</c:v>
                </c:pt>
                <c:pt idx="294">
                  <c:v>5</c:v>
                </c:pt>
                <c:pt idx="295">
                  <c:v>8</c:v>
                </c:pt>
                <c:pt idx="296">
                  <c:v>9</c:v>
                </c:pt>
                <c:pt idx="297">
                  <c:v>7</c:v>
                </c:pt>
                <c:pt idx="298">
                  <c:v>4</c:v>
                </c:pt>
                <c:pt idx="299">
                  <c:v>9</c:v>
                </c:pt>
                <c:pt idx="300">
                  <c:v>8</c:v>
                </c:pt>
                <c:pt idx="301">
                  <c:v>6</c:v>
                </c:pt>
                <c:pt idx="302">
                  <c:v>15</c:v>
                </c:pt>
                <c:pt idx="303">
                  <c:v>5</c:v>
                </c:pt>
                <c:pt idx="304">
                  <c:v>10</c:v>
                </c:pt>
                <c:pt idx="305">
                  <c:v>6</c:v>
                </c:pt>
                <c:pt idx="306">
                  <c:v>7</c:v>
                </c:pt>
                <c:pt idx="307">
                  <c:v>4</c:v>
                </c:pt>
                <c:pt idx="308">
                  <c:v>12</c:v>
                </c:pt>
                <c:pt idx="309">
                  <c:v>6</c:v>
                </c:pt>
                <c:pt idx="310">
                  <c:v>4</c:v>
                </c:pt>
                <c:pt idx="311">
                  <c:v>9</c:v>
                </c:pt>
                <c:pt idx="312">
                  <c:v>2</c:v>
                </c:pt>
                <c:pt idx="313">
                  <c:v>9</c:v>
                </c:pt>
                <c:pt idx="314">
                  <c:v>3</c:v>
                </c:pt>
                <c:pt idx="315">
                  <c:v>7</c:v>
                </c:pt>
                <c:pt idx="316">
                  <c:v>9</c:v>
                </c:pt>
                <c:pt idx="317">
                  <c:v>6</c:v>
                </c:pt>
                <c:pt idx="318">
                  <c:v>7</c:v>
                </c:pt>
                <c:pt idx="319">
                  <c:v>7</c:v>
                </c:pt>
                <c:pt idx="320">
                  <c:v>5</c:v>
                </c:pt>
                <c:pt idx="321">
                  <c:v>8</c:v>
                </c:pt>
                <c:pt idx="322">
                  <c:v>10</c:v>
                </c:pt>
                <c:pt idx="323">
                  <c:v>8</c:v>
                </c:pt>
                <c:pt idx="324">
                  <c:v>6</c:v>
                </c:pt>
                <c:pt idx="325">
                  <c:v>10</c:v>
                </c:pt>
                <c:pt idx="326">
                  <c:v>4</c:v>
                </c:pt>
                <c:pt idx="327">
                  <c:v>9</c:v>
                </c:pt>
                <c:pt idx="328">
                  <c:v>7</c:v>
                </c:pt>
                <c:pt idx="329">
                  <c:v>0</c:v>
                </c:pt>
                <c:pt idx="330">
                  <c:v>6</c:v>
                </c:pt>
                <c:pt idx="331">
                  <c:v>5</c:v>
                </c:pt>
                <c:pt idx="332">
                  <c:v>4</c:v>
                </c:pt>
                <c:pt idx="333">
                  <c:v>6</c:v>
                </c:pt>
                <c:pt idx="334">
                  <c:v>4</c:v>
                </c:pt>
                <c:pt idx="335">
                  <c:v>6</c:v>
                </c:pt>
                <c:pt idx="336">
                  <c:v>2</c:v>
                </c:pt>
                <c:pt idx="337">
                  <c:v>2</c:v>
                </c:pt>
                <c:pt idx="338">
                  <c:v>0</c:v>
                </c:pt>
                <c:pt idx="339">
                  <c:v>4</c:v>
                </c:pt>
                <c:pt idx="340">
                  <c:v>3</c:v>
                </c:pt>
                <c:pt idx="341">
                  <c:v>4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4</c:v>
                </c:pt>
                <c:pt idx="346">
                  <c:v>4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1</c:v>
                </c:pt>
                <c:pt idx="351">
                  <c:v>5</c:v>
                </c:pt>
                <c:pt idx="352">
                  <c:v>3</c:v>
                </c:pt>
                <c:pt idx="353">
                  <c:v>4</c:v>
                </c:pt>
                <c:pt idx="354">
                  <c:v>3</c:v>
                </c:pt>
                <c:pt idx="355">
                  <c:v>10</c:v>
                </c:pt>
                <c:pt idx="356">
                  <c:v>8</c:v>
                </c:pt>
                <c:pt idx="357">
                  <c:v>5</c:v>
                </c:pt>
                <c:pt idx="358">
                  <c:v>4</c:v>
                </c:pt>
                <c:pt idx="359">
                  <c:v>5</c:v>
                </c:pt>
                <c:pt idx="360">
                  <c:v>0</c:v>
                </c:pt>
                <c:pt idx="361">
                  <c:v>1</c:v>
                </c:pt>
                <c:pt idx="362">
                  <c:v>5</c:v>
                </c:pt>
                <c:pt idx="363">
                  <c:v>4</c:v>
                </c:pt>
                <c:pt idx="364">
                  <c:v>1</c:v>
                </c:pt>
                <c:pt idx="365">
                  <c:v>1</c:v>
                </c:pt>
                <c:pt idx="366">
                  <c:v>0</c:v>
                </c:pt>
                <c:pt idx="367">
                  <c:v>0</c:v>
                </c:pt>
                <c:pt idx="368">
                  <c:v>1</c:v>
                </c:pt>
                <c:pt idx="369">
                  <c:v>1</c:v>
                </c:pt>
                <c:pt idx="370">
                  <c:v>0</c:v>
                </c:pt>
                <c:pt idx="371">
                  <c:v>1</c:v>
                </c:pt>
                <c:pt idx="372">
                  <c:v>0</c:v>
                </c:pt>
                <c:pt idx="373">
                  <c:v>1</c:v>
                </c:pt>
                <c:pt idx="374">
                  <c:v>3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1</c:v>
                </c:pt>
                <c:pt idx="379">
                  <c:v>4</c:v>
                </c:pt>
                <c:pt idx="380">
                  <c:v>0</c:v>
                </c:pt>
                <c:pt idx="381">
                  <c:v>0</c:v>
                </c:pt>
                <c:pt idx="382">
                  <c:v>1</c:v>
                </c:pt>
                <c:pt idx="383">
                  <c:v>0</c:v>
                </c:pt>
                <c:pt idx="384">
                  <c:v>0</c:v>
                </c:pt>
                <c:pt idx="385">
                  <c:v>1</c:v>
                </c:pt>
                <c:pt idx="386">
                  <c:v>1</c:v>
                </c:pt>
                <c:pt idx="387">
                  <c:v>4</c:v>
                </c:pt>
                <c:pt idx="388">
                  <c:v>2</c:v>
                </c:pt>
                <c:pt idx="389">
                  <c:v>0</c:v>
                </c:pt>
                <c:pt idx="390">
                  <c:v>2</c:v>
                </c:pt>
                <c:pt idx="391">
                  <c:v>4</c:v>
                </c:pt>
                <c:pt idx="392">
                  <c:v>2</c:v>
                </c:pt>
                <c:pt idx="393">
                  <c:v>3</c:v>
                </c:pt>
                <c:pt idx="394">
                  <c:v>1</c:v>
                </c:pt>
                <c:pt idx="395">
                  <c:v>5</c:v>
                </c:pt>
                <c:pt idx="396">
                  <c:v>2</c:v>
                </c:pt>
                <c:pt idx="397">
                  <c:v>1</c:v>
                </c:pt>
                <c:pt idx="398">
                  <c:v>5</c:v>
                </c:pt>
                <c:pt idx="399">
                  <c:v>6</c:v>
                </c:pt>
                <c:pt idx="400">
                  <c:v>1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1</c:v>
                </c:pt>
                <c:pt idx="405">
                  <c:v>0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2</c:v>
                </c:pt>
                <c:pt idx="413">
                  <c:v>0</c:v>
                </c:pt>
                <c:pt idx="414">
                  <c:v>0</c:v>
                </c:pt>
                <c:pt idx="415">
                  <c:v>1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1</c:v>
                </c:pt>
                <c:pt idx="420">
                  <c:v>0</c:v>
                </c:pt>
                <c:pt idx="421">
                  <c:v>2</c:v>
                </c:pt>
                <c:pt idx="422">
                  <c:v>1</c:v>
                </c:pt>
                <c:pt idx="423">
                  <c:v>0</c:v>
                </c:pt>
                <c:pt idx="424">
                  <c:v>1</c:v>
                </c:pt>
                <c:pt idx="425">
                  <c:v>1</c:v>
                </c:pt>
                <c:pt idx="426">
                  <c:v>4</c:v>
                </c:pt>
                <c:pt idx="427">
                  <c:v>1</c:v>
                </c:pt>
                <c:pt idx="428">
                  <c:v>0</c:v>
                </c:pt>
                <c:pt idx="429">
                  <c:v>2</c:v>
                </c:pt>
                <c:pt idx="430">
                  <c:v>1</c:v>
                </c:pt>
                <c:pt idx="431">
                  <c:v>0</c:v>
                </c:pt>
                <c:pt idx="432">
                  <c:v>1</c:v>
                </c:pt>
                <c:pt idx="433">
                  <c:v>1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1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A88-41AC-907D-86B1D711A6E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simulated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marker>
          <c:xVal>
            <c:numRef>
              <c:f>Sheet1!$B$4:$BZT$4</c:f>
              <c:numCache>
                <c:formatCode>General</c:formatCode>
                <c:ptCount val="204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</c:numCache>
            </c:numRef>
          </c:xVal>
          <c:yVal>
            <c:numRef>
              <c:f>Sheet1!$B$5:$BZT$5</c:f>
              <c:numCache>
                <c:formatCode>General</c:formatCode>
                <c:ptCount val="20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59.049157000000001</c:v>
                </c:pt>
                <c:pt idx="55">
                  <c:v>140.250777</c:v>
                </c:pt>
                <c:pt idx="56">
                  <c:v>274.072925</c:v>
                </c:pt>
                <c:pt idx="57">
                  <c:v>445.96489300000002</c:v>
                </c:pt>
                <c:pt idx="58">
                  <c:v>617.58357599999999</c:v>
                </c:pt>
                <c:pt idx="59">
                  <c:v>750.38242200000002</c:v>
                </c:pt>
                <c:pt idx="60">
                  <c:v>829.58457799999996</c:v>
                </c:pt>
                <c:pt idx="61">
                  <c:v>865.27306499999997</c:v>
                </c:pt>
                <c:pt idx="62">
                  <c:v>876.28671699999995</c:v>
                </c:pt>
                <c:pt idx="63">
                  <c:v>876.77164200000004</c:v>
                </c:pt>
                <c:pt idx="64">
                  <c:v>873.62601299999994</c:v>
                </c:pt>
                <c:pt idx="65">
                  <c:v>869.16950799999995</c:v>
                </c:pt>
                <c:pt idx="66">
                  <c:v>864.16970600000002</c:v>
                </c:pt>
                <c:pt idx="67">
                  <c:v>859.00223800000003</c:v>
                </c:pt>
                <c:pt idx="68">
                  <c:v>853.894048</c:v>
                </c:pt>
                <c:pt idx="69">
                  <c:v>848.74226199999998</c:v>
                </c:pt>
                <c:pt idx="70">
                  <c:v>843.28063899999995</c:v>
                </c:pt>
                <c:pt idx="71">
                  <c:v>837.77758600000004</c:v>
                </c:pt>
                <c:pt idx="72">
                  <c:v>832.11069299999997</c:v>
                </c:pt>
                <c:pt idx="73">
                  <c:v>826.52718400000003</c:v>
                </c:pt>
                <c:pt idx="74">
                  <c:v>821.46109799999999</c:v>
                </c:pt>
                <c:pt idx="75">
                  <c:v>816.68030699999997</c:v>
                </c:pt>
                <c:pt idx="76">
                  <c:v>812.18791499999998</c:v>
                </c:pt>
                <c:pt idx="77">
                  <c:v>808.067813</c:v>
                </c:pt>
                <c:pt idx="78">
                  <c:v>804.08313299999998</c:v>
                </c:pt>
                <c:pt idx="79">
                  <c:v>800.13707699999998</c:v>
                </c:pt>
                <c:pt idx="80">
                  <c:v>796.32559600000002</c:v>
                </c:pt>
                <c:pt idx="81">
                  <c:v>792.51710000000003</c:v>
                </c:pt>
                <c:pt idx="82">
                  <c:v>788.68580899999995</c:v>
                </c:pt>
                <c:pt idx="83">
                  <c:v>784.96744799999999</c:v>
                </c:pt>
                <c:pt idx="84">
                  <c:v>781.24591299999997</c:v>
                </c:pt>
                <c:pt idx="85">
                  <c:v>777.45826999999997</c:v>
                </c:pt>
                <c:pt idx="86">
                  <c:v>773.87483099999997</c:v>
                </c:pt>
                <c:pt idx="87">
                  <c:v>770.24265100000002</c:v>
                </c:pt>
                <c:pt idx="88">
                  <c:v>766.60200699999996</c:v>
                </c:pt>
                <c:pt idx="89">
                  <c:v>763.02466800000002</c:v>
                </c:pt>
                <c:pt idx="90">
                  <c:v>759.44278099999997</c:v>
                </c:pt>
                <c:pt idx="91">
                  <c:v>755.85022200000003</c:v>
                </c:pt>
                <c:pt idx="92">
                  <c:v>752.31658300000004</c:v>
                </c:pt>
                <c:pt idx="93">
                  <c:v>748.78098799999998</c:v>
                </c:pt>
                <c:pt idx="94">
                  <c:v>745.11952199999996</c:v>
                </c:pt>
                <c:pt idx="95">
                  <c:v>740.47119399999997</c:v>
                </c:pt>
                <c:pt idx="96">
                  <c:v>730.42217500000004</c:v>
                </c:pt>
                <c:pt idx="97">
                  <c:v>701.60190399999999</c:v>
                </c:pt>
                <c:pt idx="98">
                  <c:v>630.608788</c:v>
                </c:pt>
                <c:pt idx="99">
                  <c:v>501.88235600000002</c:v>
                </c:pt>
                <c:pt idx="100">
                  <c:v>337.13893999999999</c:v>
                </c:pt>
                <c:pt idx="101">
                  <c:v>189.56911099999999</c:v>
                </c:pt>
                <c:pt idx="102">
                  <c:v>97.431424000000007</c:v>
                </c:pt>
                <c:pt idx="103">
                  <c:v>57.411537000000003</c:v>
                </c:pt>
                <c:pt idx="104">
                  <c:v>45.217385999999998</c:v>
                </c:pt>
                <c:pt idx="105">
                  <c:v>42.503236999999999</c:v>
                </c:pt>
                <c:pt idx="106">
                  <c:v>41.973709999999997</c:v>
                </c:pt>
                <c:pt idx="107">
                  <c:v>41.771675000000002</c:v>
                </c:pt>
                <c:pt idx="108">
                  <c:v>41.604126000000001</c:v>
                </c:pt>
                <c:pt idx="109">
                  <c:v>41.449463000000002</c:v>
                </c:pt>
                <c:pt idx="110">
                  <c:v>41.293823000000003</c:v>
                </c:pt>
                <c:pt idx="111">
                  <c:v>41.081325999999997</c:v>
                </c:pt>
                <c:pt idx="112">
                  <c:v>40.648527000000001</c:v>
                </c:pt>
                <c:pt idx="113">
                  <c:v>39.717613</c:v>
                </c:pt>
                <c:pt idx="114">
                  <c:v>38.128256</c:v>
                </c:pt>
                <c:pt idx="115">
                  <c:v>36.155737000000002</c:v>
                </c:pt>
                <c:pt idx="116">
                  <c:v>34.414236000000002</c:v>
                </c:pt>
                <c:pt idx="117">
                  <c:v>33.306269999999998</c:v>
                </c:pt>
                <c:pt idx="118">
                  <c:v>32.768858999999999</c:v>
                </c:pt>
                <c:pt idx="119">
                  <c:v>32.527759000000003</c:v>
                </c:pt>
                <c:pt idx="120">
                  <c:v>32.387042000000001</c:v>
                </c:pt>
                <c:pt idx="121">
                  <c:v>32.273623000000001</c:v>
                </c:pt>
                <c:pt idx="122">
                  <c:v>32.167318000000002</c:v>
                </c:pt>
                <c:pt idx="123">
                  <c:v>32.068640000000002</c:v>
                </c:pt>
                <c:pt idx="124">
                  <c:v>31.974214</c:v>
                </c:pt>
                <c:pt idx="125">
                  <c:v>31.883979</c:v>
                </c:pt>
                <c:pt idx="126">
                  <c:v>31.797774</c:v>
                </c:pt>
                <c:pt idx="127">
                  <c:v>31.715474</c:v>
                </c:pt>
                <c:pt idx="128">
                  <c:v>31.637326999999999</c:v>
                </c:pt>
                <c:pt idx="129">
                  <c:v>31.560483000000001</c:v>
                </c:pt>
                <c:pt idx="130">
                  <c:v>31.487053</c:v>
                </c:pt>
                <c:pt idx="131">
                  <c:v>31.413843</c:v>
                </c:pt>
                <c:pt idx="132">
                  <c:v>31.340561000000001</c:v>
                </c:pt>
                <c:pt idx="133">
                  <c:v>31.266749000000001</c:v>
                </c:pt>
                <c:pt idx="134">
                  <c:v>31.192322000000001</c:v>
                </c:pt>
                <c:pt idx="135">
                  <c:v>31.117028999999999</c:v>
                </c:pt>
                <c:pt idx="136">
                  <c:v>31.039045000000002</c:v>
                </c:pt>
                <c:pt idx="137">
                  <c:v>30.961425999999999</c:v>
                </c:pt>
                <c:pt idx="138">
                  <c:v>30.883478</c:v>
                </c:pt>
                <c:pt idx="139">
                  <c:v>30.807334999999998</c:v>
                </c:pt>
                <c:pt idx="140">
                  <c:v>30.734908000000001</c:v>
                </c:pt>
                <c:pt idx="141">
                  <c:v>30.667435999999999</c:v>
                </c:pt>
                <c:pt idx="142">
                  <c:v>30.604134999999999</c:v>
                </c:pt>
                <c:pt idx="143">
                  <c:v>30.541315999999998</c:v>
                </c:pt>
                <c:pt idx="144">
                  <c:v>30.479230999999999</c:v>
                </c:pt>
                <c:pt idx="145">
                  <c:v>30.414401000000002</c:v>
                </c:pt>
                <c:pt idx="146">
                  <c:v>30.347414000000001</c:v>
                </c:pt>
                <c:pt idx="147">
                  <c:v>30.279627999999999</c:v>
                </c:pt>
                <c:pt idx="148">
                  <c:v>30.212875</c:v>
                </c:pt>
                <c:pt idx="149">
                  <c:v>30.148216000000001</c:v>
                </c:pt>
                <c:pt idx="150">
                  <c:v>30.083217999999999</c:v>
                </c:pt>
                <c:pt idx="151">
                  <c:v>30.020389999999999</c:v>
                </c:pt>
                <c:pt idx="152">
                  <c:v>29.957167999999999</c:v>
                </c:pt>
                <c:pt idx="153">
                  <c:v>29.894749999999998</c:v>
                </c:pt>
                <c:pt idx="154">
                  <c:v>29.834819</c:v>
                </c:pt>
                <c:pt idx="155">
                  <c:v>29.777367999999999</c:v>
                </c:pt>
                <c:pt idx="156">
                  <c:v>29.725580999999998</c:v>
                </c:pt>
                <c:pt idx="157">
                  <c:v>29.672837999999999</c:v>
                </c:pt>
                <c:pt idx="158">
                  <c:v>29.622098000000001</c:v>
                </c:pt>
                <c:pt idx="159">
                  <c:v>29.569641000000001</c:v>
                </c:pt>
                <c:pt idx="160">
                  <c:v>29.516162000000001</c:v>
                </c:pt>
                <c:pt idx="161">
                  <c:v>29.463208999999999</c:v>
                </c:pt>
                <c:pt idx="162">
                  <c:v>29.410983000000002</c:v>
                </c:pt>
                <c:pt idx="163">
                  <c:v>29.360339</c:v>
                </c:pt>
                <c:pt idx="164">
                  <c:v>29.307417999999998</c:v>
                </c:pt>
                <c:pt idx="165">
                  <c:v>29.255002000000001</c:v>
                </c:pt>
                <c:pt idx="166">
                  <c:v>29.200977999999999</c:v>
                </c:pt>
                <c:pt idx="167">
                  <c:v>29.147283999999999</c:v>
                </c:pt>
                <c:pt idx="168">
                  <c:v>29.096226999999999</c:v>
                </c:pt>
                <c:pt idx="169">
                  <c:v>29.049393999999999</c:v>
                </c:pt>
                <c:pt idx="170">
                  <c:v>29.005444000000001</c:v>
                </c:pt>
                <c:pt idx="171">
                  <c:v>28.962249</c:v>
                </c:pt>
                <c:pt idx="172">
                  <c:v>28.919816000000001</c:v>
                </c:pt>
                <c:pt idx="173">
                  <c:v>28.876179</c:v>
                </c:pt>
                <c:pt idx="174">
                  <c:v>28.832184000000002</c:v>
                </c:pt>
                <c:pt idx="175">
                  <c:v>28.787945000000001</c:v>
                </c:pt>
                <c:pt idx="176">
                  <c:v>28.744007</c:v>
                </c:pt>
                <c:pt idx="177">
                  <c:v>28.697578</c:v>
                </c:pt>
                <c:pt idx="178">
                  <c:v>28.650154000000001</c:v>
                </c:pt>
                <c:pt idx="179">
                  <c:v>28.601828999999999</c:v>
                </c:pt>
                <c:pt idx="180">
                  <c:v>28.554482</c:v>
                </c:pt>
                <c:pt idx="181">
                  <c:v>28.5108</c:v>
                </c:pt>
                <c:pt idx="182">
                  <c:v>28.471532</c:v>
                </c:pt>
                <c:pt idx="183">
                  <c:v>28.433589000000001</c:v>
                </c:pt>
                <c:pt idx="184">
                  <c:v>28.396346999999999</c:v>
                </c:pt>
                <c:pt idx="185">
                  <c:v>28.356043</c:v>
                </c:pt>
                <c:pt idx="186">
                  <c:v>28.311986000000001</c:v>
                </c:pt>
                <c:pt idx="187">
                  <c:v>28.266390999999999</c:v>
                </c:pt>
                <c:pt idx="188">
                  <c:v>28.221008999999999</c:v>
                </c:pt>
                <c:pt idx="189">
                  <c:v>28.178111999999999</c:v>
                </c:pt>
                <c:pt idx="190">
                  <c:v>28.134774</c:v>
                </c:pt>
                <c:pt idx="191">
                  <c:v>28.094218999999999</c:v>
                </c:pt>
                <c:pt idx="192">
                  <c:v>28.053832</c:v>
                </c:pt>
                <c:pt idx="193">
                  <c:v>28.015215999999999</c:v>
                </c:pt>
                <c:pt idx="194">
                  <c:v>27.979911999999999</c:v>
                </c:pt>
                <c:pt idx="195">
                  <c:v>27.947959999999998</c:v>
                </c:pt>
                <c:pt idx="196">
                  <c:v>27.916013</c:v>
                </c:pt>
                <c:pt idx="197">
                  <c:v>27.885960000000001</c:v>
                </c:pt>
                <c:pt idx="198">
                  <c:v>27.854137000000001</c:v>
                </c:pt>
                <c:pt idx="199">
                  <c:v>27.821819000000001</c:v>
                </c:pt>
                <c:pt idx="200">
                  <c:v>27.790621000000002</c:v>
                </c:pt>
                <c:pt idx="201">
                  <c:v>27.762519000000001</c:v>
                </c:pt>
                <c:pt idx="202">
                  <c:v>27.734416</c:v>
                </c:pt>
                <c:pt idx="203">
                  <c:v>27.705759</c:v>
                </c:pt>
                <c:pt idx="204">
                  <c:v>27.675522000000001</c:v>
                </c:pt>
                <c:pt idx="205">
                  <c:v>27.643540000000002</c:v>
                </c:pt>
                <c:pt idx="206">
                  <c:v>27.611317</c:v>
                </c:pt>
                <c:pt idx="207">
                  <c:v>27.580379000000001</c:v>
                </c:pt>
                <c:pt idx="208">
                  <c:v>27.547999999999998</c:v>
                </c:pt>
                <c:pt idx="209">
                  <c:v>27.513203000000001</c:v>
                </c:pt>
                <c:pt idx="210">
                  <c:v>27.475567999999999</c:v>
                </c:pt>
                <c:pt idx="211">
                  <c:v>27.435399</c:v>
                </c:pt>
                <c:pt idx="212">
                  <c:v>27.395206000000002</c:v>
                </c:pt>
                <c:pt idx="213">
                  <c:v>27.357288</c:v>
                </c:pt>
                <c:pt idx="214">
                  <c:v>27.321118999999999</c:v>
                </c:pt>
                <c:pt idx="215">
                  <c:v>27.286814</c:v>
                </c:pt>
                <c:pt idx="216">
                  <c:v>27.253781</c:v>
                </c:pt>
                <c:pt idx="217">
                  <c:v>27.223694999999999</c:v>
                </c:pt>
                <c:pt idx="218">
                  <c:v>27.197703000000001</c:v>
                </c:pt>
                <c:pt idx="219">
                  <c:v>27.177097</c:v>
                </c:pt>
                <c:pt idx="220">
                  <c:v>27.157931999999999</c:v>
                </c:pt>
                <c:pt idx="221">
                  <c:v>27.138121999999999</c:v>
                </c:pt>
                <c:pt idx="222">
                  <c:v>27.113683000000002</c:v>
                </c:pt>
                <c:pt idx="223">
                  <c:v>27.084614999999999</c:v>
                </c:pt>
                <c:pt idx="224">
                  <c:v>27.052420000000001</c:v>
                </c:pt>
                <c:pt idx="225">
                  <c:v>27.020136000000001</c:v>
                </c:pt>
                <c:pt idx="226">
                  <c:v>26.988591</c:v>
                </c:pt>
                <c:pt idx="227">
                  <c:v>26.960266000000001</c:v>
                </c:pt>
                <c:pt idx="228">
                  <c:v>26.933022999999999</c:v>
                </c:pt>
                <c:pt idx="229">
                  <c:v>26.906193999999999</c:v>
                </c:pt>
                <c:pt idx="230">
                  <c:v>26.879541</c:v>
                </c:pt>
                <c:pt idx="231">
                  <c:v>26.852668999999999</c:v>
                </c:pt>
                <c:pt idx="232">
                  <c:v>26.824877000000001</c:v>
                </c:pt>
                <c:pt idx="233">
                  <c:v>26.797474000000001</c:v>
                </c:pt>
                <c:pt idx="234">
                  <c:v>26.771304000000001</c:v>
                </c:pt>
                <c:pt idx="235">
                  <c:v>26.745062000000001</c:v>
                </c:pt>
                <c:pt idx="236">
                  <c:v>26.719559</c:v>
                </c:pt>
                <c:pt idx="237">
                  <c:v>26.691596000000001</c:v>
                </c:pt>
                <c:pt idx="238">
                  <c:v>26.661743000000001</c:v>
                </c:pt>
                <c:pt idx="239">
                  <c:v>26.630351999999998</c:v>
                </c:pt>
                <c:pt idx="240">
                  <c:v>26.597020000000001</c:v>
                </c:pt>
                <c:pt idx="241">
                  <c:v>26.563987999999998</c:v>
                </c:pt>
                <c:pt idx="242">
                  <c:v>26.529737999999998</c:v>
                </c:pt>
                <c:pt idx="243">
                  <c:v>26.497070000000001</c:v>
                </c:pt>
                <c:pt idx="244">
                  <c:v>26.467889</c:v>
                </c:pt>
                <c:pt idx="245">
                  <c:v>26.444507000000002</c:v>
                </c:pt>
                <c:pt idx="246">
                  <c:v>26.426870000000001</c:v>
                </c:pt>
                <c:pt idx="247">
                  <c:v>26.412237999999999</c:v>
                </c:pt>
                <c:pt idx="248">
                  <c:v>26.395527000000001</c:v>
                </c:pt>
                <c:pt idx="249">
                  <c:v>26.374731000000001</c:v>
                </c:pt>
                <c:pt idx="250">
                  <c:v>26.349975000000001</c:v>
                </c:pt>
                <c:pt idx="251">
                  <c:v>26.32403</c:v>
                </c:pt>
                <c:pt idx="252">
                  <c:v>26.300166999999998</c:v>
                </c:pt>
                <c:pt idx="253">
                  <c:v>26.27655</c:v>
                </c:pt>
                <c:pt idx="254">
                  <c:v>26.253309999999999</c:v>
                </c:pt>
                <c:pt idx="255">
                  <c:v>26.229937</c:v>
                </c:pt>
                <c:pt idx="256">
                  <c:v>26.209363</c:v>
                </c:pt>
                <c:pt idx="257">
                  <c:v>26.191476999999999</c:v>
                </c:pt>
                <c:pt idx="258">
                  <c:v>26.172343999999999</c:v>
                </c:pt>
                <c:pt idx="259">
                  <c:v>26.152373999999998</c:v>
                </c:pt>
                <c:pt idx="260">
                  <c:v>26.128270000000001</c:v>
                </c:pt>
                <c:pt idx="261">
                  <c:v>26.103687000000001</c:v>
                </c:pt>
                <c:pt idx="262">
                  <c:v>26.080238999999999</c:v>
                </c:pt>
                <c:pt idx="263">
                  <c:v>26.056166999999999</c:v>
                </c:pt>
                <c:pt idx="264">
                  <c:v>26.033282</c:v>
                </c:pt>
                <c:pt idx="265">
                  <c:v>26.00874</c:v>
                </c:pt>
                <c:pt idx="266">
                  <c:v>25.985661</c:v>
                </c:pt>
                <c:pt idx="267">
                  <c:v>25.964441999999998</c:v>
                </c:pt>
                <c:pt idx="268">
                  <c:v>25.942118000000001</c:v>
                </c:pt>
                <c:pt idx="269">
                  <c:v>25.919329000000001</c:v>
                </c:pt>
                <c:pt idx="270">
                  <c:v>25.894096999999999</c:v>
                </c:pt>
                <c:pt idx="271">
                  <c:v>25.868589</c:v>
                </c:pt>
                <c:pt idx="272">
                  <c:v>25.848880000000001</c:v>
                </c:pt>
                <c:pt idx="273">
                  <c:v>25.827006999999998</c:v>
                </c:pt>
                <c:pt idx="274">
                  <c:v>25.805145</c:v>
                </c:pt>
                <c:pt idx="275">
                  <c:v>25.782176</c:v>
                </c:pt>
                <c:pt idx="276">
                  <c:v>25.761664</c:v>
                </c:pt>
                <c:pt idx="277">
                  <c:v>25.742336000000002</c:v>
                </c:pt>
                <c:pt idx="278">
                  <c:v>25.721693999999999</c:v>
                </c:pt>
                <c:pt idx="279">
                  <c:v>25.699152999999999</c:v>
                </c:pt>
                <c:pt idx="280">
                  <c:v>25.675747000000001</c:v>
                </c:pt>
                <c:pt idx="281">
                  <c:v>25.656371</c:v>
                </c:pt>
                <c:pt idx="282">
                  <c:v>25.63655</c:v>
                </c:pt>
                <c:pt idx="283">
                  <c:v>25.615286999999999</c:v>
                </c:pt>
                <c:pt idx="284">
                  <c:v>25.592338000000002</c:v>
                </c:pt>
                <c:pt idx="285">
                  <c:v>25.570937000000001</c:v>
                </c:pt>
                <c:pt idx="286">
                  <c:v>25.551444</c:v>
                </c:pt>
                <c:pt idx="287">
                  <c:v>25.531300000000002</c:v>
                </c:pt>
                <c:pt idx="288">
                  <c:v>25.508884999999999</c:v>
                </c:pt>
                <c:pt idx="289">
                  <c:v>25.487117999999999</c:v>
                </c:pt>
                <c:pt idx="290">
                  <c:v>25.467423</c:v>
                </c:pt>
                <c:pt idx="291">
                  <c:v>25.447890999999998</c:v>
                </c:pt>
                <c:pt idx="292">
                  <c:v>25.429068999999998</c:v>
                </c:pt>
                <c:pt idx="293">
                  <c:v>25.407990999999999</c:v>
                </c:pt>
                <c:pt idx="294">
                  <c:v>25.389306000000001</c:v>
                </c:pt>
                <c:pt idx="295">
                  <c:v>25.371915999999999</c:v>
                </c:pt>
                <c:pt idx="296">
                  <c:v>25.352504</c:v>
                </c:pt>
                <c:pt idx="297">
                  <c:v>25.330534</c:v>
                </c:pt>
                <c:pt idx="298">
                  <c:v>25.309025999999999</c:v>
                </c:pt>
                <c:pt idx="299">
                  <c:v>25.289581999999999</c:v>
                </c:pt>
                <c:pt idx="300">
                  <c:v>25.269248000000001</c:v>
                </c:pt>
                <c:pt idx="301">
                  <c:v>25.247855000000001</c:v>
                </c:pt>
                <c:pt idx="302">
                  <c:v>25.225480000000001</c:v>
                </c:pt>
                <c:pt idx="303">
                  <c:v>25.208687000000001</c:v>
                </c:pt>
                <c:pt idx="304">
                  <c:v>25.189975</c:v>
                </c:pt>
                <c:pt idx="305">
                  <c:v>25.170534</c:v>
                </c:pt>
                <c:pt idx="306">
                  <c:v>25.148803999999998</c:v>
                </c:pt>
                <c:pt idx="307">
                  <c:v>25.131627000000002</c:v>
                </c:pt>
                <c:pt idx="308">
                  <c:v>25.113792</c:v>
                </c:pt>
                <c:pt idx="309">
                  <c:v>25.093544999999999</c:v>
                </c:pt>
                <c:pt idx="310">
                  <c:v>25.071487000000001</c:v>
                </c:pt>
                <c:pt idx="311">
                  <c:v>25.053853</c:v>
                </c:pt>
                <c:pt idx="312">
                  <c:v>25.035494</c:v>
                </c:pt>
                <c:pt idx="313">
                  <c:v>25.014377</c:v>
                </c:pt>
                <c:pt idx="314">
                  <c:v>24.992274999999999</c:v>
                </c:pt>
                <c:pt idx="315">
                  <c:v>24.971888</c:v>
                </c:pt>
                <c:pt idx="316">
                  <c:v>24.952458</c:v>
                </c:pt>
                <c:pt idx="317">
                  <c:v>24.931367000000002</c:v>
                </c:pt>
                <c:pt idx="318">
                  <c:v>24.911749</c:v>
                </c:pt>
                <c:pt idx="319">
                  <c:v>24.895475999999999</c:v>
                </c:pt>
                <c:pt idx="320">
                  <c:v>24.878989000000001</c:v>
                </c:pt>
                <c:pt idx="321">
                  <c:v>24.860652000000002</c:v>
                </c:pt>
                <c:pt idx="322">
                  <c:v>24.842486999999998</c:v>
                </c:pt>
                <c:pt idx="323">
                  <c:v>24.826042999999999</c:v>
                </c:pt>
                <c:pt idx="324">
                  <c:v>24.807784000000002</c:v>
                </c:pt>
                <c:pt idx="325">
                  <c:v>24.786787</c:v>
                </c:pt>
                <c:pt idx="326">
                  <c:v>24.768315999999999</c:v>
                </c:pt>
                <c:pt idx="327">
                  <c:v>24.748925</c:v>
                </c:pt>
                <c:pt idx="328">
                  <c:v>24.729572000000001</c:v>
                </c:pt>
                <c:pt idx="329">
                  <c:v>24.706554000000001</c:v>
                </c:pt>
                <c:pt idx="330">
                  <c:v>24.689637000000001</c:v>
                </c:pt>
                <c:pt idx="331">
                  <c:v>24.670538000000001</c:v>
                </c:pt>
                <c:pt idx="332">
                  <c:v>24.649968000000001</c:v>
                </c:pt>
                <c:pt idx="333">
                  <c:v>24.631789999999999</c:v>
                </c:pt>
                <c:pt idx="334">
                  <c:v>24.615069999999999</c:v>
                </c:pt>
                <c:pt idx="335">
                  <c:v>24.595666000000001</c:v>
                </c:pt>
                <c:pt idx="336">
                  <c:v>24.575595</c:v>
                </c:pt>
                <c:pt idx="337">
                  <c:v>24.554765</c:v>
                </c:pt>
                <c:pt idx="338">
                  <c:v>24.519041999999999</c:v>
                </c:pt>
                <c:pt idx="339">
                  <c:v>24.435963000000001</c:v>
                </c:pt>
                <c:pt idx="340">
                  <c:v>24.254964999999999</c:v>
                </c:pt>
                <c:pt idx="341">
                  <c:v>23.899847000000001</c:v>
                </c:pt>
                <c:pt idx="342">
                  <c:v>23.223773999999999</c:v>
                </c:pt>
                <c:pt idx="343">
                  <c:v>21.810677999999999</c:v>
                </c:pt>
                <c:pt idx="344">
                  <c:v>18.957025000000002</c:v>
                </c:pt>
                <c:pt idx="345">
                  <c:v>14.356417</c:v>
                </c:pt>
                <c:pt idx="346">
                  <c:v>8.9311150000000001</c:v>
                </c:pt>
                <c:pt idx="347">
                  <c:v>4.3746359999999997</c:v>
                </c:pt>
                <c:pt idx="348">
                  <c:v>1.658034</c:v>
                </c:pt>
                <c:pt idx="349">
                  <c:v>0.49038199999999998</c:v>
                </c:pt>
                <c:pt idx="350">
                  <c:v>0.118532</c:v>
                </c:pt>
                <c:pt idx="351">
                  <c:v>2.3616000000000002E-2</c:v>
                </c:pt>
                <c:pt idx="352">
                  <c:v>4.7889999999999999E-3</c:v>
                </c:pt>
                <c:pt idx="353">
                  <c:v>8.3500000000000002E-4</c:v>
                </c:pt>
                <c:pt idx="354">
                  <c:v>1.17E-4</c:v>
                </c:pt>
                <c:pt idx="355">
                  <c:v>1.1E-5</c:v>
                </c:pt>
                <c:pt idx="356">
                  <c:v>9.9999999999999995E-7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A88-41AC-907D-86B1D711A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4734552"/>
        <c:axId val="2094734553"/>
      </c:scatterChart>
      <c:valAx>
        <c:axId val="2094734552"/>
        <c:scaling>
          <c:orientation val="minMax"/>
          <c:max val="120"/>
          <c:min val="60"/>
        </c:scaling>
        <c:delete val="0"/>
        <c:axPos val="b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sz="1600" b="0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lang="en-US" sz="1600" b="0" i="0" u="none" strike="noStrike">
                    <a:solidFill>
                      <a:srgbClr val="000000"/>
                    </a:solidFill>
                    <a:latin typeface="Helvetica Neue"/>
                  </a:rPr>
                  <a:t>Energy (channel)</a:t>
                </a:r>
              </a:p>
            </c:rich>
          </c:tx>
          <c:layout/>
          <c:overlay val="1"/>
        </c:title>
        <c:numFmt formatCode="0" sourceLinked="0"/>
        <c:majorTickMark val="none"/>
        <c:minorTickMark val="none"/>
        <c:tickLblPos val="nextTo"/>
        <c:spPr>
          <a:ln w="12700" cap="flat">
            <a:solidFill>
              <a:srgbClr val="BFBFBF"/>
            </a:solidFill>
            <a:prstDash val="solid"/>
            <a:round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ru-RU"/>
          </a:p>
        </c:txPr>
        <c:crossAx val="2094734553"/>
        <c:crosses val="autoZero"/>
        <c:crossBetween val="between"/>
        <c:majorUnit val="15"/>
        <c:minorUnit val="7.5"/>
      </c:valAx>
      <c:valAx>
        <c:axId val="2094734553"/>
        <c:scaling>
          <c:orientation val="minMax"/>
          <c:min val="0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1600" b="0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lang="en-US" sz="1600" b="0" i="0" u="none" strike="noStrike">
                    <a:solidFill>
                      <a:srgbClr val="000000"/>
                    </a:solidFill>
                    <a:latin typeface="Helvetica Neue"/>
                  </a:rPr>
                  <a:t>N</a:t>
                </a:r>
              </a:p>
            </c:rich>
          </c:tx>
          <c:layout/>
          <c:overlay val="1"/>
        </c:title>
        <c:numFmt formatCode="0" sourceLinked="0"/>
        <c:majorTickMark val="none"/>
        <c:minorTickMark val="none"/>
        <c:tickLblPos val="nextTo"/>
        <c:spPr>
          <a:ln w="12700" cap="flat">
            <a:solidFill>
              <a:srgbClr val="BFBFBF"/>
            </a:solidFill>
            <a:prstDash val="solid"/>
            <a:round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ru-RU"/>
          </a:p>
        </c:txPr>
        <c:crossAx val="2094734552"/>
        <c:crosses val="autoZero"/>
        <c:crossBetween val="between"/>
        <c:majorUnit val="350"/>
        <c:minorUnit val="17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49907899999999999"/>
          <c:y val="5.5658100000000002E-2"/>
          <c:w val="0.45192700000000002"/>
          <c:h val="0.12901099999999999"/>
        </c:manualLayout>
      </c:layout>
      <c:overlay val="1"/>
      <c:spPr>
        <a:solidFill>
          <a:srgbClr val="FFFFFF"/>
        </a:solidFill>
        <a:ln w="12700" cap="flat">
          <a:noFill/>
          <a:miter lim="400000"/>
        </a:ln>
        <a:effectLst/>
      </c:spPr>
      <c:txPr>
        <a:bodyPr rot="0"/>
        <a:lstStyle/>
        <a:p>
          <a:pPr>
            <a:defRPr sz="1600" b="0" i="0" u="none" strike="noStrike">
              <a:solidFill>
                <a:srgbClr val="000000"/>
              </a:solidFill>
              <a:latin typeface="Helvetica Neue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96353"/>
          <c:y val="6.2199699999999997E-2"/>
          <c:w val="0.77257600000000004"/>
          <c:h val="0.7390449999999999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Our stoppings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Sheet1!$B$2:$BZT$2</c:f>
              <c:numCache>
                <c:formatCode>General</c:formatCode>
                <c:ptCount val="204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</c:numCache>
            </c:numRef>
          </c:xVal>
          <c:yVal>
            <c:numRef>
              <c:f>Sheet1!$B$3:$BZT$3</c:f>
              <c:numCache>
                <c:formatCode>General</c:formatCode>
                <c:ptCount val="20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373.28865163033998</c:v>
                </c:pt>
                <c:pt idx="30">
                  <c:v>667.63532041240705</c:v>
                </c:pt>
                <c:pt idx="31">
                  <c:v>1088.80010557184</c:v>
                </c:pt>
                <c:pt idx="32">
                  <c:v>1630.8741981844701</c:v>
                </c:pt>
                <c:pt idx="33">
                  <c:v>2263.81817877818</c:v>
                </c:pt>
                <c:pt idx="34">
                  <c:v>2943.33279511509</c:v>
                </c:pt>
                <c:pt idx="35">
                  <c:v>3628.39527382298</c:v>
                </c:pt>
                <c:pt idx="36">
                  <c:v>4294.4666041048204</c:v>
                </c:pt>
                <c:pt idx="37">
                  <c:v>4939.7197333001996</c:v>
                </c:pt>
                <c:pt idx="38">
                  <c:v>5578.3361121456101</c:v>
                </c:pt>
                <c:pt idx="39">
                  <c:v>6230.1725514096897</c:v>
                </c:pt>
                <c:pt idx="40">
                  <c:v>6912.2541580730103</c:v>
                </c:pt>
                <c:pt idx="41">
                  <c:v>7635.8986399628002</c:v>
                </c:pt>
                <c:pt idx="42">
                  <c:v>8403.5860032219298</c:v>
                </c:pt>
                <c:pt idx="43">
                  <c:v>9213.7100481831803</c:v>
                </c:pt>
                <c:pt idx="44">
                  <c:v>10059.8490265126</c:v>
                </c:pt>
                <c:pt idx="45">
                  <c:v>10932.230652239199</c:v>
                </c:pt>
                <c:pt idx="46">
                  <c:v>11818.549646189</c:v>
                </c:pt>
                <c:pt idx="47">
                  <c:v>12706.167140945099</c:v>
                </c:pt>
                <c:pt idx="48">
                  <c:v>13577.714819643399</c:v>
                </c:pt>
                <c:pt idx="49">
                  <c:v>14417.911874451</c:v>
                </c:pt>
                <c:pt idx="50">
                  <c:v>15210.007902337</c:v>
                </c:pt>
                <c:pt idx="51">
                  <c:v>15938.7145258448</c:v>
                </c:pt>
                <c:pt idx="52">
                  <c:v>16590.943902954499</c:v>
                </c:pt>
                <c:pt idx="53">
                  <c:v>17153.787073408599</c:v>
                </c:pt>
                <c:pt idx="54">
                  <c:v>17616.047977651699</c:v>
                </c:pt>
                <c:pt idx="55">
                  <c:v>17968.987987866702</c:v>
                </c:pt>
                <c:pt idx="56">
                  <c:v>18205.930636321598</c:v>
                </c:pt>
                <c:pt idx="57">
                  <c:v>18325.416821709001</c:v>
                </c:pt>
                <c:pt idx="58">
                  <c:v>18331.030707237602</c:v>
                </c:pt>
                <c:pt idx="59">
                  <c:v>18228.469080243602</c:v>
                </c:pt>
                <c:pt idx="60">
                  <c:v>18025.308639478899</c:v>
                </c:pt>
                <c:pt idx="61">
                  <c:v>17731.104665004601</c:v>
                </c:pt>
                <c:pt idx="62">
                  <c:v>17355.305720621</c:v>
                </c:pt>
                <c:pt idx="63">
                  <c:v>16909.927075727799</c:v>
                </c:pt>
                <c:pt idx="64">
                  <c:v>16408.622553658599</c:v>
                </c:pt>
                <c:pt idx="65">
                  <c:v>15864.440804326499</c:v>
                </c:pt>
                <c:pt idx="66">
                  <c:v>15289.752241649699</c:v>
                </c:pt>
                <c:pt idx="67">
                  <c:v>14696.8530727835</c:v>
                </c:pt>
                <c:pt idx="68">
                  <c:v>14095.342069996599</c:v>
                </c:pt>
                <c:pt idx="69">
                  <c:v>13494.4968175146</c:v>
                </c:pt>
                <c:pt idx="70">
                  <c:v>12902.336107532699</c:v>
                </c:pt>
                <c:pt idx="71">
                  <c:v>12324.0071145039</c:v>
                </c:pt>
                <c:pt idx="72">
                  <c:v>11766.3101865923</c:v>
                </c:pt>
                <c:pt idx="73">
                  <c:v>11231.6285150117</c:v>
                </c:pt>
                <c:pt idx="74">
                  <c:v>10723.0892148452</c:v>
                </c:pt>
                <c:pt idx="75">
                  <c:v>10242.7954804275</c:v>
                </c:pt>
                <c:pt idx="76">
                  <c:v>9791.56516953545</c:v>
                </c:pt>
                <c:pt idx="77">
                  <c:v>9368.0679580263804</c:v>
                </c:pt>
                <c:pt idx="78">
                  <c:v>8972.7109265931504</c:v>
                </c:pt>
                <c:pt idx="79">
                  <c:v>8603.3489405098298</c:v>
                </c:pt>
                <c:pt idx="80">
                  <c:v>8259.40278194237</c:v>
                </c:pt>
                <c:pt idx="81">
                  <c:v>7940.3383296043803</c:v>
                </c:pt>
                <c:pt idx="82">
                  <c:v>7645.0763679036199</c:v>
                </c:pt>
                <c:pt idx="83">
                  <c:v>7371.1595563552901</c:v>
                </c:pt>
                <c:pt idx="84">
                  <c:v>7117.5400225577896</c:v>
                </c:pt>
                <c:pt idx="85">
                  <c:v>6881.5345264988</c:v>
                </c:pt>
                <c:pt idx="86">
                  <c:v>6661.9723788020801</c:v>
                </c:pt>
                <c:pt idx="87">
                  <c:v>6458.1477335946201</c:v>
                </c:pt>
                <c:pt idx="88">
                  <c:v>6269.2265749459502</c:v>
                </c:pt>
                <c:pt idx="89">
                  <c:v>6093.4594450105797</c:v>
                </c:pt>
                <c:pt idx="90">
                  <c:v>5930.2142231853804</c:v>
                </c:pt>
                <c:pt idx="91">
                  <c:v>5777.6456608772196</c:v>
                </c:pt>
                <c:pt idx="92">
                  <c:v>5635.08787918084</c:v>
                </c:pt>
                <c:pt idx="93">
                  <c:v>5502.29706168956</c:v>
                </c:pt>
                <c:pt idx="94">
                  <c:v>5378.9293504368197</c:v>
                </c:pt>
                <c:pt idx="95">
                  <c:v>5263.8410169609897</c:v>
                </c:pt>
                <c:pt idx="96">
                  <c:v>5156.7594531570503</c:v>
                </c:pt>
                <c:pt idx="97">
                  <c:v>5056.4266354274696</c:v>
                </c:pt>
                <c:pt idx="98">
                  <c:v>4962.5211892618599</c:v>
                </c:pt>
                <c:pt idx="99">
                  <c:v>4875.03800443625</c:v>
                </c:pt>
                <c:pt idx="100">
                  <c:v>4793.8046522805698</c:v>
                </c:pt>
                <c:pt idx="101">
                  <c:v>4717.8222510203504</c:v>
                </c:pt>
                <c:pt idx="102">
                  <c:v>4646.79018272548</c:v>
                </c:pt>
                <c:pt idx="103">
                  <c:v>4579.5957333685701</c:v>
                </c:pt>
                <c:pt idx="104">
                  <c:v>4516.0240990206503</c:v>
                </c:pt>
                <c:pt idx="105">
                  <c:v>4456.23783349309</c:v>
                </c:pt>
                <c:pt idx="106">
                  <c:v>4400.3451260218299</c:v>
                </c:pt>
                <c:pt idx="107">
                  <c:v>4347.6610494673996</c:v>
                </c:pt>
                <c:pt idx="108">
                  <c:v>4298.1224470339903</c:v>
                </c:pt>
                <c:pt idx="109">
                  <c:v>4250.8466330518304</c:v>
                </c:pt>
                <c:pt idx="110">
                  <c:v>4205.6862592365896</c:v>
                </c:pt>
                <c:pt idx="111">
                  <c:v>4162.71848760798</c:v>
                </c:pt>
                <c:pt idx="112">
                  <c:v>4121.9836288503302</c:v>
                </c:pt>
                <c:pt idx="113">
                  <c:v>4082.6732174341901</c:v>
                </c:pt>
                <c:pt idx="114">
                  <c:v>4044.7432291447699</c:v>
                </c:pt>
                <c:pt idx="115">
                  <c:v>4007.43272217609</c:v>
                </c:pt>
                <c:pt idx="116">
                  <c:v>3970.7961025909299</c:v>
                </c:pt>
                <c:pt idx="117">
                  <c:v>3935.1928611853</c:v>
                </c:pt>
                <c:pt idx="118">
                  <c:v>3900.6794864726899</c:v>
                </c:pt>
                <c:pt idx="119">
                  <c:v>3866.9805278141398</c:v>
                </c:pt>
                <c:pt idx="120">
                  <c:v>3834.3461851964498</c:v>
                </c:pt>
                <c:pt idx="121">
                  <c:v>3802.3725081091302</c:v>
                </c:pt>
                <c:pt idx="122">
                  <c:v>3771.34846906541</c:v>
                </c:pt>
                <c:pt idx="123">
                  <c:v>3741.5917215710001</c:v>
                </c:pt>
                <c:pt idx="124">
                  <c:v>3713.0588743957201</c:v>
                </c:pt>
                <c:pt idx="125">
                  <c:v>3685.2079712569798</c:v>
                </c:pt>
                <c:pt idx="126">
                  <c:v>3658.1602802211</c:v>
                </c:pt>
                <c:pt idx="127">
                  <c:v>3631.60295097566</c:v>
                </c:pt>
                <c:pt idx="128">
                  <c:v>3605.9122213795899</c:v>
                </c:pt>
                <c:pt idx="129">
                  <c:v>3581.4463882149998</c:v>
                </c:pt>
                <c:pt idx="130">
                  <c:v>3558.1305611416701</c:v>
                </c:pt>
                <c:pt idx="131">
                  <c:v>3535.5394020096101</c:v>
                </c:pt>
                <c:pt idx="132">
                  <c:v>3513.6581778391801</c:v>
                </c:pt>
                <c:pt idx="133">
                  <c:v>3492.3009746109201</c:v>
                </c:pt>
                <c:pt idx="134">
                  <c:v>3471.6801201347798</c:v>
                </c:pt>
                <c:pt idx="135">
                  <c:v>3452.0774453691702</c:v>
                </c:pt>
                <c:pt idx="136">
                  <c:v>3432.8675848561402</c:v>
                </c:pt>
                <c:pt idx="137">
                  <c:v>3414.2847480523501</c:v>
                </c:pt>
                <c:pt idx="138">
                  <c:v>3395.8896748389302</c:v>
                </c:pt>
                <c:pt idx="139">
                  <c:v>3377.9364224636602</c:v>
                </c:pt>
                <c:pt idx="140">
                  <c:v>3360.5311002555</c:v>
                </c:pt>
                <c:pt idx="141">
                  <c:v>3344.0438134190599</c:v>
                </c:pt>
                <c:pt idx="142">
                  <c:v>3327.4455921087902</c:v>
                </c:pt>
                <c:pt idx="143">
                  <c:v>3310.95360521662</c:v>
                </c:pt>
                <c:pt idx="144">
                  <c:v>3294.4666596086299</c:v>
                </c:pt>
                <c:pt idx="145">
                  <c:v>3278.4713601512099</c:v>
                </c:pt>
                <c:pt idx="146">
                  <c:v>3263.54958355802</c:v>
                </c:pt>
                <c:pt idx="147">
                  <c:v>3249.4476002414599</c:v>
                </c:pt>
                <c:pt idx="148">
                  <c:v>3236.1184515816099</c:v>
                </c:pt>
                <c:pt idx="149">
                  <c:v>3223.4589715551901</c:v>
                </c:pt>
                <c:pt idx="150">
                  <c:v>3211.4950917364899</c:v>
                </c:pt>
                <c:pt idx="151">
                  <c:v>3200.37403981426</c:v>
                </c:pt>
                <c:pt idx="152">
                  <c:v>3189.8393044620202</c:v>
                </c:pt>
                <c:pt idx="153">
                  <c:v>3179.4124242778498</c:v>
                </c:pt>
                <c:pt idx="154">
                  <c:v>3169.08913064545</c:v>
                </c:pt>
                <c:pt idx="155">
                  <c:v>3158.82903929237</c:v>
                </c:pt>
                <c:pt idx="156">
                  <c:v>3149.0050801204202</c:v>
                </c:pt>
                <c:pt idx="157">
                  <c:v>3139.6088699061602</c:v>
                </c:pt>
                <c:pt idx="158">
                  <c:v>3130.1572538124301</c:v>
                </c:pt>
                <c:pt idx="159">
                  <c:v>3120.7253432273001</c:v>
                </c:pt>
                <c:pt idx="160">
                  <c:v>3111.1253404005602</c:v>
                </c:pt>
                <c:pt idx="161">
                  <c:v>3101.7958811664898</c:v>
                </c:pt>
                <c:pt idx="162">
                  <c:v>3093.3085617372999</c:v>
                </c:pt>
                <c:pt idx="163">
                  <c:v>3085.1605907559201</c:v>
                </c:pt>
                <c:pt idx="164">
                  <c:v>3077.66968278383</c:v>
                </c:pt>
                <c:pt idx="165">
                  <c:v>3070.5175508792499</c:v>
                </c:pt>
                <c:pt idx="166">
                  <c:v>3064.0134679268899</c:v>
                </c:pt>
                <c:pt idx="167">
                  <c:v>3058.4505384942699</c:v>
                </c:pt>
                <c:pt idx="168">
                  <c:v>3053.1445728583699</c:v>
                </c:pt>
                <c:pt idx="169">
                  <c:v>3048.1141999748102</c:v>
                </c:pt>
                <c:pt idx="170">
                  <c:v>3042.8018196964999</c:v>
                </c:pt>
                <c:pt idx="171">
                  <c:v>3037.5988895495102</c:v>
                </c:pt>
                <c:pt idx="172">
                  <c:v>3032.68595066228</c:v>
                </c:pt>
                <c:pt idx="173">
                  <c:v>3027.9765385620099</c:v>
                </c:pt>
                <c:pt idx="174">
                  <c:v>3023.6706305638299</c:v>
                </c:pt>
                <c:pt idx="175">
                  <c:v>3019.3931280320598</c:v>
                </c:pt>
                <c:pt idx="176">
                  <c:v>3015.4979333241199</c:v>
                </c:pt>
                <c:pt idx="177">
                  <c:v>3012.3569712910198</c:v>
                </c:pt>
                <c:pt idx="178">
                  <c:v>3009.4514295554</c:v>
                </c:pt>
                <c:pt idx="179">
                  <c:v>3006.4059173278301</c:v>
                </c:pt>
                <c:pt idx="180">
                  <c:v>3003.0590007903402</c:v>
                </c:pt>
                <c:pt idx="181">
                  <c:v>2999.6105007582401</c:v>
                </c:pt>
                <c:pt idx="182">
                  <c:v>2996.61476223931</c:v>
                </c:pt>
                <c:pt idx="183">
                  <c:v>2993.6815729852301</c:v>
                </c:pt>
                <c:pt idx="184">
                  <c:v>2990.7639981836901</c:v>
                </c:pt>
                <c:pt idx="185">
                  <c:v>2987.9256852334902</c:v>
                </c:pt>
                <c:pt idx="186">
                  <c:v>2985.3929952304402</c:v>
                </c:pt>
                <c:pt idx="187">
                  <c:v>2983.6710661277002</c:v>
                </c:pt>
                <c:pt idx="188">
                  <c:v>2981.8403395007599</c:v>
                </c:pt>
                <c:pt idx="189">
                  <c:v>2980.0528462031498</c:v>
                </c:pt>
                <c:pt idx="190">
                  <c:v>2978.1366937264002</c:v>
                </c:pt>
                <c:pt idx="191">
                  <c:v>2976.6192149342501</c:v>
                </c:pt>
                <c:pt idx="192">
                  <c:v>2975.4312139224899</c:v>
                </c:pt>
                <c:pt idx="193">
                  <c:v>2974.1029004271099</c:v>
                </c:pt>
                <c:pt idx="194">
                  <c:v>2972.5782390430199</c:v>
                </c:pt>
                <c:pt idx="195">
                  <c:v>2971.0030901895502</c:v>
                </c:pt>
                <c:pt idx="196">
                  <c:v>2970.0928818110301</c:v>
                </c:pt>
                <c:pt idx="197">
                  <c:v>2969.4596739293702</c:v>
                </c:pt>
                <c:pt idx="198">
                  <c:v>2969.3455326148501</c:v>
                </c:pt>
                <c:pt idx="199">
                  <c:v>2969.3128704606202</c:v>
                </c:pt>
                <c:pt idx="200">
                  <c:v>2969.7547233007099</c:v>
                </c:pt>
                <c:pt idx="201">
                  <c:v>2970.4893240142901</c:v>
                </c:pt>
                <c:pt idx="202">
                  <c:v>2970.8322547488501</c:v>
                </c:pt>
                <c:pt idx="203">
                  <c:v>2970.6564463101799</c:v>
                </c:pt>
                <c:pt idx="204">
                  <c:v>2970.20425486554</c:v>
                </c:pt>
                <c:pt idx="205">
                  <c:v>2970.0506258987798</c:v>
                </c:pt>
                <c:pt idx="206">
                  <c:v>2970.21232041967</c:v>
                </c:pt>
                <c:pt idx="207">
                  <c:v>2970.81632590648</c:v>
                </c:pt>
                <c:pt idx="208">
                  <c:v>2971.4579936431901</c:v>
                </c:pt>
                <c:pt idx="209">
                  <c:v>2972.6883380930899</c:v>
                </c:pt>
                <c:pt idx="210">
                  <c:v>2974.37331126443</c:v>
                </c:pt>
                <c:pt idx="211">
                  <c:v>2976.0067126027002</c:v>
                </c:pt>
                <c:pt idx="212">
                  <c:v>2977.4242905866499</c:v>
                </c:pt>
                <c:pt idx="213">
                  <c:v>2978.7274520246601</c:v>
                </c:pt>
                <c:pt idx="214">
                  <c:v>2980.7269686792501</c:v>
                </c:pt>
                <c:pt idx="215">
                  <c:v>2982.4799930515901</c:v>
                </c:pt>
                <c:pt idx="216">
                  <c:v>2984.2061215870999</c:v>
                </c:pt>
                <c:pt idx="217">
                  <c:v>2985.9105434601802</c:v>
                </c:pt>
                <c:pt idx="218">
                  <c:v>2988.32728229657</c:v>
                </c:pt>
                <c:pt idx="219">
                  <c:v>2990.5374247242898</c:v>
                </c:pt>
                <c:pt idx="220">
                  <c:v>2992.6150032885698</c:v>
                </c:pt>
                <c:pt idx="221">
                  <c:v>2994.4498786267</c:v>
                </c:pt>
                <c:pt idx="222">
                  <c:v>2996.9338580028998</c:v>
                </c:pt>
                <c:pt idx="223">
                  <c:v>2999.4653488304498</c:v>
                </c:pt>
                <c:pt idx="224">
                  <c:v>3001.7388294816901</c:v>
                </c:pt>
                <c:pt idx="225">
                  <c:v>3003.9106652546998</c:v>
                </c:pt>
                <c:pt idx="226">
                  <c:v>3006.7869267247802</c:v>
                </c:pt>
                <c:pt idx="227">
                  <c:v>3009.7434481281498</c:v>
                </c:pt>
                <c:pt idx="228">
                  <c:v>3012.3703279896699</c:v>
                </c:pt>
                <c:pt idx="229">
                  <c:v>3014.8787385743099</c:v>
                </c:pt>
                <c:pt idx="230">
                  <c:v>3017.5205186633698</c:v>
                </c:pt>
                <c:pt idx="231">
                  <c:v>3019.9493192300802</c:v>
                </c:pt>
                <c:pt idx="232">
                  <c:v>3022.0523148770799</c:v>
                </c:pt>
                <c:pt idx="233">
                  <c:v>3023.99871677906</c:v>
                </c:pt>
                <c:pt idx="234">
                  <c:v>3026.3367597870902</c:v>
                </c:pt>
                <c:pt idx="235">
                  <c:v>3028.8578443035299</c:v>
                </c:pt>
                <c:pt idx="236">
                  <c:v>3031.5554124210598</c:v>
                </c:pt>
                <c:pt idx="237">
                  <c:v>3034.78045341284</c:v>
                </c:pt>
                <c:pt idx="238">
                  <c:v>3038.5002627295999</c:v>
                </c:pt>
                <c:pt idx="239">
                  <c:v>3041.8957821434401</c:v>
                </c:pt>
                <c:pt idx="240">
                  <c:v>3044.6272318848301</c:v>
                </c:pt>
                <c:pt idx="241">
                  <c:v>3047.3800336782901</c:v>
                </c:pt>
                <c:pt idx="242">
                  <c:v>3049.8563280019298</c:v>
                </c:pt>
                <c:pt idx="243">
                  <c:v>3052.35900022747</c:v>
                </c:pt>
                <c:pt idx="244">
                  <c:v>3054.72641249047</c:v>
                </c:pt>
                <c:pt idx="245">
                  <c:v>3058.3504695327101</c:v>
                </c:pt>
                <c:pt idx="246">
                  <c:v>3061.9770407963301</c:v>
                </c:pt>
                <c:pt idx="247">
                  <c:v>3065.4849227940499</c:v>
                </c:pt>
                <c:pt idx="248">
                  <c:v>3069.35145231365</c:v>
                </c:pt>
                <c:pt idx="249">
                  <c:v>3073.45333616991</c:v>
                </c:pt>
                <c:pt idx="250">
                  <c:v>3077.2154608433202</c:v>
                </c:pt>
                <c:pt idx="251">
                  <c:v>3081.0142173009799</c:v>
                </c:pt>
                <c:pt idx="252">
                  <c:v>3085.2170675173202</c:v>
                </c:pt>
                <c:pt idx="253">
                  <c:v>3089.3106472603199</c:v>
                </c:pt>
                <c:pt idx="254">
                  <c:v>3093.0425472841298</c:v>
                </c:pt>
                <c:pt idx="255">
                  <c:v>3096.6134321866002</c:v>
                </c:pt>
                <c:pt idx="256">
                  <c:v>3094.9555431745198</c:v>
                </c:pt>
                <c:pt idx="257">
                  <c:v>3067.4021317824499</c:v>
                </c:pt>
                <c:pt idx="258">
                  <c:v>2953.31794873535</c:v>
                </c:pt>
                <c:pt idx="259">
                  <c:v>2647.9063864864602</c:v>
                </c:pt>
                <c:pt idx="260">
                  <c:v>2082.20094738241</c:v>
                </c:pt>
                <c:pt idx="261">
                  <c:v>1349.0330132367101</c:v>
                </c:pt>
                <c:pt idx="262">
                  <c:v>683.76770198809697</c:v>
                </c:pt>
                <c:pt idx="263">
                  <c:v>261.61410446653599</c:v>
                </c:pt>
                <c:pt idx="264">
                  <c:v>73.623282480954003</c:v>
                </c:pt>
                <c:pt idx="265">
                  <c:v>14.9858813940209</c:v>
                </c:pt>
                <c:pt idx="266">
                  <c:v>2.12522940165216</c:v>
                </c:pt>
                <c:pt idx="267">
                  <c:v>0.175995791704122</c:v>
                </c:pt>
                <c:pt idx="268">
                  <c:v>1.18915547519897E-2</c:v>
                </c:pt>
                <c:pt idx="269">
                  <c:v>5.3389510070925002E-4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3D8-4BA8-91BA-B63DEBD8B72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Measured spectrum</c:v>
                </c:pt>
              </c:strCache>
            </c:strRef>
          </c:tx>
          <c:spPr>
            <a:ln w="12700" cap="flat">
              <a:noFill/>
              <a:miter lim="400000"/>
            </a:ln>
            <a:effectLst/>
          </c:spPr>
          <c:marker>
            <c:symbol val="circle"/>
            <c:size val="7"/>
            <c:spPr>
              <a:noFill/>
              <a:ln w="9525" cap="flat">
                <a:solidFill>
                  <a:srgbClr val="000000">
                    <a:alpha val="35000"/>
                  </a:srgbClr>
                </a:solidFill>
                <a:prstDash val="solid"/>
                <a:miter lim="800000"/>
              </a:ln>
              <a:effectLst/>
            </c:spPr>
          </c:marker>
          <c:xVal>
            <c:numRef>
              <c:f>Sheet1!$B$4:$BZT$4</c:f>
              <c:numCache>
                <c:formatCode>General</c:formatCode>
                <c:ptCount val="204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</c:numCache>
            </c:numRef>
          </c:xVal>
          <c:yVal>
            <c:numRef>
              <c:f>Sheet1!$B$5:$BZT$5</c:f>
              <c:numCache>
                <c:formatCode>General</c:formatCode>
                <c:ptCount val="20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27</c:v>
                </c:pt>
                <c:pt idx="35">
                  <c:v>2306</c:v>
                </c:pt>
                <c:pt idx="36">
                  <c:v>4229</c:v>
                </c:pt>
                <c:pt idx="37">
                  <c:v>4680</c:v>
                </c:pt>
                <c:pt idx="38">
                  <c:v>5023</c:v>
                </c:pt>
                <c:pt idx="39">
                  <c:v>5576</c:v>
                </c:pt>
                <c:pt idx="40">
                  <c:v>6165</c:v>
                </c:pt>
                <c:pt idx="41">
                  <c:v>6909</c:v>
                </c:pt>
                <c:pt idx="42">
                  <c:v>7661</c:v>
                </c:pt>
                <c:pt idx="43">
                  <c:v>8250</c:v>
                </c:pt>
                <c:pt idx="44">
                  <c:v>9184</c:v>
                </c:pt>
                <c:pt idx="45">
                  <c:v>10092</c:v>
                </c:pt>
                <c:pt idx="46">
                  <c:v>11104</c:v>
                </c:pt>
                <c:pt idx="47">
                  <c:v>11791</c:v>
                </c:pt>
                <c:pt idx="48">
                  <c:v>12964</c:v>
                </c:pt>
                <c:pt idx="49">
                  <c:v>13603</c:v>
                </c:pt>
                <c:pt idx="50">
                  <c:v>14444</c:v>
                </c:pt>
                <c:pt idx="51">
                  <c:v>15526</c:v>
                </c:pt>
                <c:pt idx="52">
                  <c:v>15885</c:v>
                </c:pt>
                <c:pt idx="53">
                  <c:v>16565</c:v>
                </c:pt>
                <c:pt idx="54">
                  <c:v>17061</c:v>
                </c:pt>
                <c:pt idx="55">
                  <c:v>17532</c:v>
                </c:pt>
                <c:pt idx="56">
                  <c:v>17948</c:v>
                </c:pt>
                <c:pt idx="57">
                  <c:v>17882</c:v>
                </c:pt>
                <c:pt idx="58">
                  <c:v>18055</c:v>
                </c:pt>
                <c:pt idx="59">
                  <c:v>18346</c:v>
                </c:pt>
                <c:pt idx="60">
                  <c:v>18012</c:v>
                </c:pt>
                <c:pt idx="61">
                  <c:v>17859</c:v>
                </c:pt>
                <c:pt idx="62">
                  <c:v>17708</c:v>
                </c:pt>
                <c:pt idx="63">
                  <c:v>17146</c:v>
                </c:pt>
                <c:pt idx="64">
                  <c:v>16753</c:v>
                </c:pt>
                <c:pt idx="65">
                  <c:v>16095</c:v>
                </c:pt>
                <c:pt idx="66">
                  <c:v>15533</c:v>
                </c:pt>
                <c:pt idx="67">
                  <c:v>14967</c:v>
                </c:pt>
                <c:pt idx="68">
                  <c:v>14088</c:v>
                </c:pt>
                <c:pt idx="69">
                  <c:v>13697</c:v>
                </c:pt>
                <c:pt idx="70">
                  <c:v>13253</c:v>
                </c:pt>
                <c:pt idx="71">
                  <c:v>12533</c:v>
                </c:pt>
                <c:pt idx="72">
                  <c:v>11776</c:v>
                </c:pt>
                <c:pt idx="73">
                  <c:v>11400</c:v>
                </c:pt>
                <c:pt idx="74">
                  <c:v>10934</c:v>
                </c:pt>
                <c:pt idx="75">
                  <c:v>10325</c:v>
                </c:pt>
                <c:pt idx="76">
                  <c:v>10004</c:v>
                </c:pt>
                <c:pt idx="77">
                  <c:v>9573</c:v>
                </c:pt>
                <c:pt idx="78">
                  <c:v>9122</c:v>
                </c:pt>
                <c:pt idx="79">
                  <c:v>8684</c:v>
                </c:pt>
                <c:pt idx="80">
                  <c:v>8377</c:v>
                </c:pt>
                <c:pt idx="81">
                  <c:v>8126</c:v>
                </c:pt>
                <c:pt idx="82">
                  <c:v>7712</c:v>
                </c:pt>
                <c:pt idx="83">
                  <c:v>7424</c:v>
                </c:pt>
                <c:pt idx="84">
                  <c:v>7140</c:v>
                </c:pt>
                <c:pt idx="85">
                  <c:v>6904</c:v>
                </c:pt>
                <c:pt idx="86">
                  <c:v>6600</c:v>
                </c:pt>
                <c:pt idx="87">
                  <c:v>6360</c:v>
                </c:pt>
                <c:pt idx="88">
                  <c:v>6206</c:v>
                </c:pt>
                <c:pt idx="89">
                  <c:v>6013</c:v>
                </c:pt>
                <c:pt idx="90">
                  <c:v>5918</c:v>
                </c:pt>
                <c:pt idx="91">
                  <c:v>5919</c:v>
                </c:pt>
                <c:pt idx="92">
                  <c:v>5659</c:v>
                </c:pt>
                <c:pt idx="93">
                  <c:v>5529</c:v>
                </c:pt>
                <c:pt idx="94">
                  <c:v>5470</c:v>
                </c:pt>
                <c:pt idx="95">
                  <c:v>5195</c:v>
                </c:pt>
                <c:pt idx="96">
                  <c:v>5099</c:v>
                </c:pt>
                <c:pt idx="97">
                  <c:v>4926</c:v>
                </c:pt>
                <c:pt idx="98">
                  <c:v>4842</c:v>
                </c:pt>
                <c:pt idx="99">
                  <c:v>4849</c:v>
                </c:pt>
                <c:pt idx="100">
                  <c:v>4733</c:v>
                </c:pt>
                <c:pt idx="101">
                  <c:v>4659</c:v>
                </c:pt>
                <c:pt idx="102">
                  <c:v>4436</c:v>
                </c:pt>
                <c:pt idx="103">
                  <c:v>4519</c:v>
                </c:pt>
                <c:pt idx="104">
                  <c:v>4424</c:v>
                </c:pt>
                <c:pt idx="105">
                  <c:v>4319</c:v>
                </c:pt>
                <c:pt idx="106">
                  <c:v>4335</c:v>
                </c:pt>
                <c:pt idx="107">
                  <c:v>4281</c:v>
                </c:pt>
                <c:pt idx="108">
                  <c:v>4130</c:v>
                </c:pt>
                <c:pt idx="109">
                  <c:v>4078</c:v>
                </c:pt>
                <c:pt idx="110">
                  <c:v>4037</c:v>
                </c:pt>
                <c:pt idx="111">
                  <c:v>3908</c:v>
                </c:pt>
                <c:pt idx="112">
                  <c:v>3938</c:v>
                </c:pt>
                <c:pt idx="113">
                  <c:v>3923</c:v>
                </c:pt>
                <c:pt idx="114">
                  <c:v>3839</c:v>
                </c:pt>
                <c:pt idx="115">
                  <c:v>3765</c:v>
                </c:pt>
                <c:pt idx="116">
                  <c:v>3806</c:v>
                </c:pt>
                <c:pt idx="117">
                  <c:v>3625</c:v>
                </c:pt>
                <c:pt idx="118">
                  <c:v>3620</c:v>
                </c:pt>
                <c:pt idx="119">
                  <c:v>3774</c:v>
                </c:pt>
                <c:pt idx="120">
                  <c:v>3714</c:v>
                </c:pt>
                <c:pt idx="121">
                  <c:v>3624</c:v>
                </c:pt>
                <c:pt idx="122">
                  <c:v>3503</c:v>
                </c:pt>
                <c:pt idx="123">
                  <c:v>3632</c:v>
                </c:pt>
                <c:pt idx="124">
                  <c:v>3440</c:v>
                </c:pt>
                <c:pt idx="125">
                  <c:v>3494</c:v>
                </c:pt>
                <c:pt idx="126">
                  <c:v>3434</c:v>
                </c:pt>
                <c:pt idx="127">
                  <c:v>3432</c:v>
                </c:pt>
                <c:pt idx="128">
                  <c:v>3463</c:v>
                </c:pt>
                <c:pt idx="129">
                  <c:v>3414</c:v>
                </c:pt>
                <c:pt idx="130">
                  <c:v>3373</c:v>
                </c:pt>
                <c:pt idx="131">
                  <c:v>3399</c:v>
                </c:pt>
                <c:pt idx="132">
                  <c:v>3336</c:v>
                </c:pt>
                <c:pt idx="133">
                  <c:v>3306</c:v>
                </c:pt>
                <c:pt idx="134">
                  <c:v>3433</c:v>
                </c:pt>
                <c:pt idx="135">
                  <c:v>3214</c:v>
                </c:pt>
                <c:pt idx="136">
                  <c:v>3180</c:v>
                </c:pt>
                <c:pt idx="137">
                  <c:v>3234</c:v>
                </c:pt>
                <c:pt idx="138">
                  <c:v>3140</c:v>
                </c:pt>
                <c:pt idx="139">
                  <c:v>3197</c:v>
                </c:pt>
                <c:pt idx="140">
                  <c:v>3230</c:v>
                </c:pt>
                <c:pt idx="141">
                  <c:v>3155</c:v>
                </c:pt>
                <c:pt idx="142">
                  <c:v>3163</c:v>
                </c:pt>
                <c:pt idx="143">
                  <c:v>3047</c:v>
                </c:pt>
                <c:pt idx="144">
                  <c:v>3062</c:v>
                </c:pt>
                <c:pt idx="145">
                  <c:v>3047</c:v>
                </c:pt>
                <c:pt idx="146">
                  <c:v>3185</c:v>
                </c:pt>
                <c:pt idx="147">
                  <c:v>3059</c:v>
                </c:pt>
                <c:pt idx="148">
                  <c:v>3145</c:v>
                </c:pt>
                <c:pt idx="149">
                  <c:v>3118</c:v>
                </c:pt>
                <c:pt idx="150">
                  <c:v>2953</c:v>
                </c:pt>
                <c:pt idx="151">
                  <c:v>3156</c:v>
                </c:pt>
                <c:pt idx="152">
                  <c:v>3060</c:v>
                </c:pt>
                <c:pt idx="153">
                  <c:v>3166</c:v>
                </c:pt>
                <c:pt idx="154">
                  <c:v>3026</c:v>
                </c:pt>
                <c:pt idx="155">
                  <c:v>2977</c:v>
                </c:pt>
                <c:pt idx="156">
                  <c:v>3018</c:v>
                </c:pt>
                <c:pt idx="157">
                  <c:v>3026</c:v>
                </c:pt>
                <c:pt idx="158">
                  <c:v>3009</c:v>
                </c:pt>
                <c:pt idx="159">
                  <c:v>2975</c:v>
                </c:pt>
                <c:pt idx="160">
                  <c:v>3048</c:v>
                </c:pt>
                <c:pt idx="161">
                  <c:v>2965</c:v>
                </c:pt>
                <c:pt idx="162">
                  <c:v>2992</c:v>
                </c:pt>
                <c:pt idx="163">
                  <c:v>2906</c:v>
                </c:pt>
                <c:pt idx="164">
                  <c:v>3035</c:v>
                </c:pt>
                <c:pt idx="165">
                  <c:v>2967</c:v>
                </c:pt>
                <c:pt idx="166">
                  <c:v>3048</c:v>
                </c:pt>
                <c:pt idx="167">
                  <c:v>2946</c:v>
                </c:pt>
                <c:pt idx="168">
                  <c:v>2889</c:v>
                </c:pt>
                <c:pt idx="169">
                  <c:v>2913</c:v>
                </c:pt>
                <c:pt idx="170">
                  <c:v>2857</c:v>
                </c:pt>
                <c:pt idx="171">
                  <c:v>2914</c:v>
                </c:pt>
                <c:pt idx="172">
                  <c:v>2913</c:v>
                </c:pt>
                <c:pt idx="173">
                  <c:v>3073</c:v>
                </c:pt>
                <c:pt idx="174">
                  <c:v>2885</c:v>
                </c:pt>
                <c:pt idx="175">
                  <c:v>2960</c:v>
                </c:pt>
                <c:pt idx="176">
                  <c:v>3016</c:v>
                </c:pt>
                <c:pt idx="177">
                  <c:v>2930</c:v>
                </c:pt>
                <c:pt idx="178">
                  <c:v>2869</c:v>
                </c:pt>
                <c:pt idx="179">
                  <c:v>2960</c:v>
                </c:pt>
                <c:pt idx="180">
                  <c:v>2848</c:v>
                </c:pt>
                <c:pt idx="181">
                  <c:v>2992</c:v>
                </c:pt>
                <c:pt idx="182">
                  <c:v>2984</c:v>
                </c:pt>
                <c:pt idx="183">
                  <c:v>2897</c:v>
                </c:pt>
                <c:pt idx="184">
                  <c:v>2963</c:v>
                </c:pt>
                <c:pt idx="185">
                  <c:v>2810</c:v>
                </c:pt>
                <c:pt idx="186">
                  <c:v>2884</c:v>
                </c:pt>
                <c:pt idx="187">
                  <c:v>2873</c:v>
                </c:pt>
                <c:pt idx="188">
                  <c:v>2938</c:v>
                </c:pt>
                <c:pt idx="189">
                  <c:v>2810</c:v>
                </c:pt>
                <c:pt idx="190">
                  <c:v>2905</c:v>
                </c:pt>
                <c:pt idx="191">
                  <c:v>2891</c:v>
                </c:pt>
                <c:pt idx="192">
                  <c:v>2843</c:v>
                </c:pt>
                <c:pt idx="193">
                  <c:v>2795</c:v>
                </c:pt>
                <c:pt idx="194">
                  <c:v>2835</c:v>
                </c:pt>
                <c:pt idx="195">
                  <c:v>2885</c:v>
                </c:pt>
                <c:pt idx="196">
                  <c:v>2826</c:v>
                </c:pt>
                <c:pt idx="197">
                  <c:v>2935</c:v>
                </c:pt>
                <c:pt idx="198">
                  <c:v>2906</c:v>
                </c:pt>
                <c:pt idx="199">
                  <c:v>2870</c:v>
                </c:pt>
                <c:pt idx="200">
                  <c:v>2868</c:v>
                </c:pt>
                <c:pt idx="201">
                  <c:v>2867</c:v>
                </c:pt>
                <c:pt idx="202">
                  <c:v>2941</c:v>
                </c:pt>
                <c:pt idx="203">
                  <c:v>2954</c:v>
                </c:pt>
                <c:pt idx="204">
                  <c:v>2850</c:v>
                </c:pt>
                <c:pt idx="205">
                  <c:v>2945</c:v>
                </c:pt>
                <c:pt idx="206">
                  <c:v>2895</c:v>
                </c:pt>
                <c:pt idx="207">
                  <c:v>2857</c:v>
                </c:pt>
                <c:pt idx="208">
                  <c:v>2893</c:v>
                </c:pt>
                <c:pt idx="209">
                  <c:v>2937</c:v>
                </c:pt>
                <c:pt idx="210">
                  <c:v>2894</c:v>
                </c:pt>
                <c:pt idx="211">
                  <c:v>2788</c:v>
                </c:pt>
                <c:pt idx="212">
                  <c:v>2896</c:v>
                </c:pt>
                <c:pt idx="213">
                  <c:v>2894</c:v>
                </c:pt>
                <c:pt idx="214">
                  <c:v>2777</c:v>
                </c:pt>
                <c:pt idx="215">
                  <c:v>2957</c:v>
                </c:pt>
                <c:pt idx="216">
                  <c:v>2829</c:v>
                </c:pt>
                <c:pt idx="217">
                  <c:v>2896</c:v>
                </c:pt>
                <c:pt idx="218">
                  <c:v>2927</c:v>
                </c:pt>
                <c:pt idx="219">
                  <c:v>2862</c:v>
                </c:pt>
                <c:pt idx="220">
                  <c:v>2977</c:v>
                </c:pt>
                <c:pt idx="221">
                  <c:v>2992</c:v>
                </c:pt>
                <c:pt idx="222">
                  <c:v>2938</c:v>
                </c:pt>
                <c:pt idx="223">
                  <c:v>2869</c:v>
                </c:pt>
                <c:pt idx="224">
                  <c:v>3007</c:v>
                </c:pt>
                <c:pt idx="225">
                  <c:v>3013</c:v>
                </c:pt>
                <c:pt idx="226">
                  <c:v>2880</c:v>
                </c:pt>
                <c:pt idx="227">
                  <c:v>2902</c:v>
                </c:pt>
                <c:pt idx="228">
                  <c:v>3043</c:v>
                </c:pt>
                <c:pt idx="229">
                  <c:v>2946</c:v>
                </c:pt>
                <c:pt idx="230">
                  <c:v>2850</c:v>
                </c:pt>
                <c:pt idx="231">
                  <c:v>2859</c:v>
                </c:pt>
                <c:pt idx="232">
                  <c:v>2942</c:v>
                </c:pt>
                <c:pt idx="233">
                  <c:v>2987</c:v>
                </c:pt>
                <c:pt idx="234">
                  <c:v>2916</c:v>
                </c:pt>
                <c:pt idx="235">
                  <c:v>2883</c:v>
                </c:pt>
                <c:pt idx="236">
                  <c:v>2903</c:v>
                </c:pt>
                <c:pt idx="237">
                  <c:v>2941</c:v>
                </c:pt>
                <c:pt idx="238">
                  <c:v>2957</c:v>
                </c:pt>
                <c:pt idx="239">
                  <c:v>2983</c:v>
                </c:pt>
                <c:pt idx="240">
                  <c:v>3008</c:v>
                </c:pt>
                <c:pt idx="241">
                  <c:v>2929</c:v>
                </c:pt>
                <c:pt idx="242">
                  <c:v>2920</c:v>
                </c:pt>
                <c:pt idx="243">
                  <c:v>2983</c:v>
                </c:pt>
                <c:pt idx="244">
                  <c:v>2979</c:v>
                </c:pt>
                <c:pt idx="245">
                  <c:v>2897</c:v>
                </c:pt>
                <c:pt idx="246">
                  <c:v>2842</c:v>
                </c:pt>
                <c:pt idx="247">
                  <c:v>2935</c:v>
                </c:pt>
                <c:pt idx="248">
                  <c:v>2990</c:v>
                </c:pt>
                <c:pt idx="249">
                  <c:v>2982</c:v>
                </c:pt>
                <c:pt idx="250">
                  <c:v>3063</c:v>
                </c:pt>
                <c:pt idx="251">
                  <c:v>3007</c:v>
                </c:pt>
                <c:pt idx="252">
                  <c:v>2924</c:v>
                </c:pt>
                <c:pt idx="253">
                  <c:v>3038</c:v>
                </c:pt>
                <c:pt idx="254">
                  <c:v>3033</c:v>
                </c:pt>
                <c:pt idx="255">
                  <c:v>2926</c:v>
                </c:pt>
                <c:pt idx="256">
                  <c:v>2947</c:v>
                </c:pt>
                <c:pt idx="257">
                  <c:v>2769</c:v>
                </c:pt>
                <c:pt idx="258">
                  <c:v>2614</c:v>
                </c:pt>
                <c:pt idx="259">
                  <c:v>2396</c:v>
                </c:pt>
                <c:pt idx="260">
                  <c:v>1764</c:v>
                </c:pt>
                <c:pt idx="261">
                  <c:v>1348</c:v>
                </c:pt>
                <c:pt idx="262">
                  <c:v>815</c:v>
                </c:pt>
                <c:pt idx="263">
                  <c:v>575</c:v>
                </c:pt>
                <c:pt idx="264">
                  <c:v>414</c:v>
                </c:pt>
                <c:pt idx="265">
                  <c:v>320</c:v>
                </c:pt>
                <c:pt idx="266">
                  <c:v>244</c:v>
                </c:pt>
                <c:pt idx="267">
                  <c:v>170</c:v>
                </c:pt>
                <c:pt idx="268">
                  <c:v>141</c:v>
                </c:pt>
                <c:pt idx="269">
                  <c:v>109</c:v>
                </c:pt>
                <c:pt idx="270">
                  <c:v>113</c:v>
                </c:pt>
                <c:pt idx="271">
                  <c:v>68</c:v>
                </c:pt>
                <c:pt idx="272">
                  <c:v>70</c:v>
                </c:pt>
                <c:pt idx="273">
                  <c:v>60</c:v>
                </c:pt>
                <c:pt idx="274">
                  <c:v>58</c:v>
                </c:pt>
                <c:pt idx="275">
                  <c:v>54</c:v>
                </c:pt>
                <c:pt idx="276">
                  <c:v>48</c:v>
                </c:pt>
                <c:pt idx="277">
                  <c:v>41</c:v>
                </c:pt>
                <c:pt idx="278">
                  <c:v>27</c:v>
                </c:pt>
                <c:pt idx="279">
                  <c:v>34</c:v>
                </c:pt>
                <c:pt idx="280">
                  <c:v>36</c:v>
                </c:pt>
                <c:pt idx="281">
                  <c:v>44</c:v>
                </c:pt>
                <c:pt idx="282">
                  <c:v>37</c:v>
                </c:pt>
                <c:pt idx="283">
                  <c:v>34</c:v>
                </c:pt>
                <c:pt idx="284">
                  <c:v>50</c:v>
                </c:pt>
                <c:pt idx="285">
                  <c:v>47</c:v>
                </c:pt>
                <c:pt idx="286">
                  <c:v>46</c:v>
                </c:pt>
                <c:pt idx="287">
                  <c:v>45</c:v>
                </c:pt>
                <c:pt idx="288">
                  <c:v>33</c:v>
                </c:pt>
                <c:pt idx="289">
                  <c:v>47</c:v>
                </c:pt>
                <c:pt idx="290">
                  <c:v>55</c:v>
                </c:pt>
                <c:pt idx="291">
                  <c:v>31</c:v>
                </c:pt>
                <c:pt idx="292">
                  <c:v>32</c:v>
                </c:pt>
                <c:pt idx="293">
                  <c:v>36</c:v>
                </c:pt>
                <c:pt idx="294">
                  <c:v>27</c:v>
                </c:pt>
                <c:pt idx="295">
                  <c:v>26</c:v>
                </c:pt>
                <c:pt idx="296">
                  <c:v>16</c:v>
                </c:pt>
                <c:pt idx="297">
                  <c:v>20</c:v>
                </c:pt>
                <c:pt idx="298">
                  <c:v>8</c:v>
                </c:pt>
                <c:pt idx="299">
                  <c:v>18</c:v>
                </c:pt>
                <c:pt idx="300">
                  <c:v>9</c:v>
                </c:pt>
                <c:pt idx="301">
                  <c:v>11</c:v>
                </c:pt>
                <c:pt idx="302">
                  <c:v>12</c:v>
                </c:pt>
                <c:pt idx="303">
                  <c:v>16</c:v>
                </c:pt>
                <c:pt idx="304">
                  <c:v>8</c:v>
                </c:pt>
                <c:pt idx="305">
                  <c:v>10</c:v>
                </c:pt>
                <c:pt idx="306">
                  <c:v>8</c:v>
                </c:pt>
                <c:pt idx="307">
                  <c:v>11</c:v>
                </c:pt>
                <c:pt idx="308">
                  <c:v>6</c:v>
                </c:pt>
                <c:pt idx="309">
                  <c:v>8</c:v>
                </c:pt>
                <c:pt idx="310">
                  <c:v>13</c:v>
                </c:pt>
                <c:pt idx="311">
                  <c:v>12</c:v>
                </c:pt>
                <c:pt idx="312">
                  <c:v>12</c:v>
                </c:pt>
                <c:pt idx="313">
                  <c:v>5</c:v>
                </c:pt>
                <c:pt idx="314">
                  <c:v>6</c:v>
                </c:pt>
                <c:pt idx="315">
                  <c:v>16</c:v>
                </c:pt>
                <c:pt idx="316">
                  <c:v>8</c:v>
                </c:pt>
                <c:pt idx="317">
                  <c:v>10</c:v>
                </c:pt>
                <c:pt idx="318">
                  <c:v>8</c:v>
                </c:pt>
                <c:pt idx="319">
                  <c:v>3</c:v>
                </c:pt>
                <c:pt idx="320">
                  <c:v>7</c:v>
                </c:pt>
                <c:pt idx="321">
                  <c:v>8</c:v>
                </c:pt>
                <c:pt idx="322">
                  <c:v>7</c:v>
                </c:pt>
                <c:pt idx="323">
                  <c:v>7</c:v>
                </c:pt>
                <c:pt idx="324">
                  <c:v>9</c:v>
                </c:pt>
                <c:pt idx="325">
                  <c:v>12</c:v>
                </c:pt>
                <c:pt idx="326">
                  <c:v>7</c:v>
                </c:pt>
                <c:pt idx="327">
                  <c:v>12</c:v>
                </c:pt>
                <c:pt idx="328">
                  <c:v>6</c:v>
                </c:pt>
                <c:pt idx="329">
                  <c:v>8</c:v>
                </c:pt>
                <c:pt idx="330">
                  <c:v>6</c:v>
                </c:pt>
                <c:pt idx="331">
                  <c:v>11</c:v>
                </c:pt>
                <c:pt idx="332">
                  <c:v>5</c:v>
                </c:pt>
                <c:pt idx="333">
                  <c:v>4</c:v>
                </c:pt>
                <c:pt idx="334">
                  <c:v>7</c:v>
                </c:pt>
                <c:pt idx="335">
                  <c:v>10</c:v>
                </c:pt>
                <c:pt idx="336">
                  <c:v>3</c:v>
                </c:pt>
                <c:pt idx="337">
                  <c:v>5</c:v>
                </c:pt>
                <c:pt idx="338">
                  <c:v>7</c:v>
                </c:pt>
                <c:pt idx="339">
                  <c:v>2</c:v>
                </c:pt>
                <c:pt idx="340">
                  <c:v>5</c:v>
                </c:pt>
                <c:pt idx="341">
                  <c:v>6</c:v>
                </c:pt>
                <c:pt idx="342">
                  <c:v>4</c:v>
                </c:pt>
                <c:pt idx="343">
                  <c:v>9</c:v>
                </c:pt>
                <c:pt idx="344">
                  <c:v>6</c:v>
                </c:pt>
                <c:pt idx="345">
                  <c:v>3</c:v>
                </c:pt>
                <c:pt idx="346">
                  <c:v>4</c:v>
                </c:pt>
                <c:pt idx="347">
                  <c:v>5</c:v>
                </c:pt>
                <c:pt idx="348">
                  <c:v>3</c:v>
                </c:pt>
                <c:pt idx="349">
                  <c:v>7</c:v>
                </c:pt>
                <c:pt idx="350">
                  <c:v>3</c:v>
                </c:pt>
                <c:pt idx="351">
                  <c:v>4</c:v>
                </c:pt>
                <c:pt idx="352">
                  <c:v>5</c:v>
                </c:pt>
                <c:pt idx="353">
                  <c:v>1</c:v>
                </c:pt>
                <c:pt idx="354">
                  <c:v>4</c:v>
                </c:pt>
                <c:pt idx="355">
                  <c:v>10</c:v>
                </c:pt>
                <c:pt idx="356">
                  <c:v>4</c:v>
                </c:pt>
                <c:pt idx="357">
                  <c:v>5</c:v>
                </c:pt>
                <c:pt idx="358">
                  <c:v>3</c:v>
                </c:pt>
                <c:pt idx="359">
                  <c:v>3</c:v>
                </c:pt>
                <c:pt idx="360">
                  <c:v>9</c:v>
                </c:pt>
                <c:pt idx="361">
                  <c:v>7</c:v>
                </c:pt>
                <c:pt idx="362">
                  <c:v>5</c:v>
                </c:pt>
                <c:pt idx="363">
                  <c:v>5</c:v>
                </c:pt>
                <c:pt idx="364">
                  <c:v>6</c:v>
                </c:pt>
                <c:pt idx="365">
                  <c:v>8</c:v>
                </c:pt>
                <c:pt idx="366">
                  <c:v>0</c:v>
                </c:pt>
                <c:pt idx="367">
                  <c:v>2</c:v>
                </c:pt>
                <c:pt idx="368">
                  <c:v>6</c:v>
                </c:pt>
                <c:pt idx="369">
                  <c:v>2</c:v>
                </c:pt>
                <c:pt idx="370">
                  <c:v>5</c:v>
                </c:pt>
                <c:pt idx="371">
                  <c:v>9</c:v>
                </c:pt>
                <c:pt idx="372">
                  <c:v>7</c:v>
                </c:pt>
                <c:pt idx="373">
                  <c:v>2</c:v>
                </c:pt>
                <c:pt idx="374">
                  <c:v>2</c:v>
                </c:pt>
                <c:pt idx="375">
                  <c:v>5</c:v>
                </c:pt>
                <c:pt idx="376">
                  <c:v>9</c:v>
                </c:pt>
                <c:pt idx="377">
                  <c:v>12</c:v>
                </c:pt>
                <c:pt idx="378">
                  <c:v>11</c:v>
                </c:pt>
                <c:pt idx="379">
                  <c:v>11</c:v>
                </c:pt>
                <c:pt idx="380">
                  <c:v>20</c:v>
                </c:pt>
                <c:pt idx="381">
                  <c:v>22</c:v>
                </c:pt>
                <c:pt idx="382">
                  <c:v>16</c:v>
                </c:pt>
                <c:pt idx="383">
                  <c:v>23</c:v>
                </c:pt>
                <c:pt idx="384">
                  <c:v>26</c:v>
                </c:pt>
                <c:pt idx="385">
                  <c:v>11</c:v>
                </c:pt>
                <c:pt idx="386">
                  <c:v>15</c:v>
                </c:pt>
                <c:pt idx="387">
                  <c:v>8</c:v>
                </c:pt>
                <c:pt idx="388">
                  <c:v>5</c:v>
                </c:pt>
                <c:pt idx="389">
                  <c:v>5</c:v>
                </c:pt>
                <c:pt idx="390">
                  <c:v>5</c:v>
                </c:pt>
                <c:pt idx="391">
                  <c:v>1</c:v>
                </c:pt>
                <c:pt idx="392">
                  <c:v>5</c:v>
                </c:pt>
                <c:pt idx="393">
                  <c:v>5</c:v>
                </c:pt>
                <c:pt idx="394">
                  <c:v>4</c:v>
                </c:pt>
                <c:pt idx="395">
                  <c:v>4</c:v>
                </c:pt>
                <c:pt idx="396">
                  <c:v>1</c:v>
                </c:pt>
                <c:pt idx="397">
                  <c:v>9</c:v>
                </c:pt>
                <c:pt idx="398">
                  <c:v>5</c:v>
                </c:pt>
                <c:pt idx="399">
                  <c:v>2</c:v>
                </c:pt>
                <c:pt idx="400">
                  <c:v>4</c:v>
                </c:pt>
                <c:pt idx="401">
                  <c:v>4</c:v>
                </c:pt>
                <c:pt idx="402">
                  <c:v>1</c:v>
                </c:pt>
                <c:pt idx="403">
                  <c:v>7</c:v>
                </c:pt>
                <c:pt idx="404">
                  <c:v>1</c:v>
                </c:pt>
                <c:pt idx="405">
                  <c:v>3</c:v>
                </c:pt>
                <c:pt idx="406">
                  <c:v>7</c:v>
                </c:pt>
                <c:pt idx="407">
                  <c:v>3</c:v>
                </c:pt>
                <c:pt idx="408">
                  <c:v>2</c:v>
                </c:pt>
                <c:pt idx="409">
                  <c:v>2</c:v>
                </c:pt>
                <c:pt idx="410">
                  <c:v>2</c:v>
                </c:pt>
                <c:pt idx="411">
                  <c:v>6</c:v>
                </c:pt>
                <c:pt idx="412">
                  <c:v>1</c:v>
                </c:pt>
                <c:pt idx="413">
                  <c:v>2</c:v>
                </c:pt>
                <c:pt idx="414">
                  <c:v>0</c:v>
                </c:pt>
                <c:pt idx="415">
                  <c:v>1</c:v>
                </c:pt>
                <c:pt idx="416">
                  <c:v>2</c:v>
                </c:pt>
                <c:pt idx="417">
                  <c:v>3</c:v>
                </c:pt>
                <c:pt idx="418">
                  <c:v>3</c:v>
                </c:pt>
                <c:pt idx="419">
                  <c:v>4</c:v>
                </c:pt>
                <c:pt idx="420">
                  <c:v>1</c:v>
                </c:pt>
                <c:pt idx="421">
                  <c:v>1</c:v>
                </c:pt>
                <c:pt idx="422">
                  <c:v>0</c:v>
                </c:pt>
                <c:pt idx="423">
                  <c:v>1</c:v>
                </c:pt>
                <c:pt idx="424">
                  <c:v>4</c:v>
                </c:pt>
                <c:pt idx="425">
                  <c:v>4</c:v>
                </c:pt>
                <c:pt idx="426">
                  <c:v>5</c:v>
                </c:pt>
                <c:pt idx="427">
                  <c:v>3</c:v>
                </c:pt>
                <c:pt idx="428">
                  <c:v>4</c:v>
                </c:pt>
                <c:pt idx="429">
                  <c:v>2</c:v>
                </c:pt>
                <c:pt idx="430">
                  <c:v>2</c:v>
                </c:pt>
                <c:pt idx="431">
                  <c:v>3</c:v>
                </c:pt>
                <c:pt idx="432">
                  <c:v>4</c:v>
                </c:pt>
                <c:pt idx="433">
                  <c:v>2</c:v>
                </c:pt>
                <c:pt idx="434">
                  <c:v>4</c:v>
                </c:pt>
                <c:pt idx="435">
                  <c:v>2</c:v>
                </c:pt>
                <c:pt idx="436">
                  <c:v>0</c:v>
                </c:pt>
                <c:pt idx="437">
                  <c:v>2</c:v>
                </c:pt>
                <c:pt idx="438">
                  <c:v>0</c:v>
                </c:pt>
                <c:pt idx="439">
                  <c:v>2</c:v>
                </c:pt>
                <c:pt idx="440">
                  <c:v>2</c:v>
                </c:pt>
                <c:pt idx="441">
                  <c:v>1</c:v>
                </c:pt>
                <c:pt idx="442">
                  <c:v>2</c:v>
                </c:pt>
                <c:pt idx="443">
                  <c:v>3</c:v>
                </c:pt>
                <c:pt idx="444">
                  <c:v>1</c:v>
                </c:pt>
                <c:pt idx="445">
                  <c:v>2</c:v>
                </c:pt>
                <c:pt idx="446">
                  <c:v>1</c:v>
                </c:pt>
                <c:pt idx="447">
                  <c:v>0</c:v>
                </c:pt>
                <c:pt idx="448">
                  <c:v>2</c:v>
                </c:pt>
                <c:pt idx="449">
                  <c:v>2</c:v>
                </c:pt>
                <c:pt idx="450">
                  <c:v>1</c:v>
                </c:pt>
                <c:pt idx="451">
                  <c:v>1</c:v>
                </c:pt>
                <c:pt idx="452">
                  <c:v>3</c:v>
                </c:pt>
                <c:pt idx="453">
                  <c:v>1</c:v>
                </c:pt>
                <c:pt idx="454">
                  <c:v>3</c:v>
                </c:pt>
                <c:pt idx="455">
                  <c:v>2</c:v>
                </c:pt>
                <c:pt idx="456">
                  <c:v>2</c:v>
                </c:pt>
                <c:pt idx="457">
                  <c:v>0</c:v>
                </c:pt>
                <c:pt idx="458">
                  <c:v>2</c:v>
                </c:pt>
                <c:pt idx="459">
                  <c:v>3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2</c:v>
                </c:pt>
                <c:pt idx="464">
                  <c:v>2</c:v>
                </c:pt>
                <c:pt idx="465">
                  <c:v>1</c:v>
                </c:pt>
                <c:pt idx="466">
                  <c:v>2</c:v>
                </c:pt>
                <c:pt idx="467">
                  <c:v>2</c:v>
                </c:pt>
                <c:pt idx="468">
                  <c:v>2</c:v>
                </c:pt>
                <c:pt idx="469">
                  <c:v>1</c:v>
                </c:pt>
                <c:pt idx="470">
                  <c:v>2</c:v>
                </c:pt>
                <c:pt idx="471">
                  <c:v>3</c:v>
                </c:pt>
                <c:pt idx="472">
                  <c:v>2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2</c:v>
                </c:pt>
                <c:pt idx="481">
                  <c:v>1</c:v>
                </c:pt>
                <c:pt idx="482">
                  <c:v>2</c:v>
                </c:pt>
                <c:pt idx="483">
                  <c:v>2</c:v>
                </c:pt>
                <c:pt idx="484">
                  <c:v>1</c:v>
                </c:pt>
                <c:pt idx="485">
                  <c:v>3</c:v>
                </c:pt>
                <c:pt idx="486">
                  <c:v>1</c:v>
                </c:pt>
                <c:pt idx="487">
                  <c:v>0</c:v>
                </c:pt>
                <c:pt idx="488">
                  <c:v>0</c:v>
                </c:pt>
                <c:pt idx="489">
                  <c:v>2</c:v>
                </c:pt>
                <c:pt idx="490">
                  <c:v>0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3</c:v>
                </c:pt>
                <c:pt idx="496">
                  <c:v>1</c:v>
                </c:pt>
                <c:pt idx="497">
                  <c:v>2</c:v>
                </c:pt>
                <c:pt idx="498">
                  <c:v>1</c:v>
                </c:pt>
                <c:pt idx="499">
                  <c:v>3</c:v>
                </c:pt>
                <c:pt idx="500">
                  <c:v>2</c:v>
                </c:pt>
                <c:pt idx="501">
                  <c:v>1</c:v>
                </c:pt>
                <c:pt idx="502">
                  <c:v>1</c:v>
                </c:pt>
                <c:pt idx="503">
                  <c:v>0</c:v>
                </c:pt>
                <c:pt idx="504">
                  <c:v>2</c:v>
                </c:pt>
                <c:pt idx="505">
                  <c:v>0</c:v>
                </c:pt>
                <c:pt idx="506">
                  <c:v>2</c:v>
                </c:pt>
                <c:pt idx="507">
                  <c:v>2</c:v>
                </c:pt>
                <c:pt idx="508">
                  <c:v>1</c:v>
                </c:pt>
                <c:pt idx="509">
                  <c:v>0</c:v>
                </c:pt>
                <c:pt idx="510">
                  <c:v>2</c:v>
                </c:pt>
                <c:pt idx="511">
                  <c:v>0</c:v>
                </c:pt>
                <c:pt idx="512">
                  <c:v>1</c:v>
                </c:pt>
                <c:pt idx="513">
                  <c:v>0</c:v>
                </c:pt>
                <c:pt idx="514">
                  <c:v>0</c:v>
                </c:pt>
                <c:pt idx="515">
                  <c:v>2</c:v>
                </c:pt>
                <c:pt idx="516">
                  <c:v>2</c:v>
                </c:pt>
                <c:pt idx="517">
                  <c:v>1</c:v>
                </c:pt>
                <c:pt idx="518">
                  <c:v>0</c:v>
                </c:pt>
                <c:pt idx="519">
                  <c:v>1</c:v>
                </c:pt>
                <c:pt idx="520">
                  <c:v>0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0</c:v>
                </c:pt>
                <c:pt idx="525">
                  <c:v>1</c:v>
                </c:pt>
                <c:pt idx="526">
                  <c:v>0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0</c:v>
                </c:pt>
                <c:pt idx="532">
                  <c:v>1</c:v>
                </c:pt>
                <c:pt idx="533">
                  <c:v>3</c:v>
                </c:pt>
                <c:pt idx="534">
                  <c:v>1</c:v>
                </c:pt>
                <c:pt idx="535">
                  <c:v>3</c:v>
                </c:pt>
                <c:pt idx="536">
                  <c:v>2</c:v>
                </c:pt>
                <c:pt idx="537">
                  <c:v>1</c:v>
                </c:pt>
                <c:pt idx="538">
                  <c:v>0</c:v>
                </c:pt>
                <c:pt idx="539">
                  <c:v>2</c:v>
                </c:pt>
                <c:pt idx="540">
                  <c:v>0</c:v>
                </c:pt>
                <c:pt idx="541">
                  <c:v>1</c:v>
                </c:pt>
                <c:pt idx="542">
                  <c:v>3</c:v>
                </c:pt>
                <c:pt idx="543">
                  <c:v>0</c:v>
                </c:pt>
                <c:pt idx="544">
                  <c:v>1</c:v>
                </c:pt>
                <c:pt idx="545">
                  <c:v>0</c:v>
                </c:pt>
                <c:pt idx="546">
                  <c:v>0</c:v>
                </c:pt>
                <c:pt idx="547">
                  <c:v>3</c:v>
                </c:pt>
                <c:pt idx="548">
                  <c:v>0</c:v>
                </c:pt>
                <c:pt idx="549">
                  <c:v>1</c:v>
                </c:pt>
                <c:pt idx="550">
                  <c:v>0</c:v>
                </c:pt>
                <c:pt idx="551">
                  <c:v>1</c:v>
                </c:pt>
                <c:pt idx="552">
                  <c:v>1</c:v>
                </c:pt>
                <c:pt idx="553">
                  <c:v>2</c:v>
                </c:pt>
                <c:pt idx="554">
                  <c:v>1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1</c:v>
                </c:pt>
                <c:pt idx="559">
                  <c:v>3</c:v>
                </c:pt>
                <c:pt idx="560">
                  <c:v>2</c:v>
                </c:pt>
                <c:pt idx="561">
                  <c:v>1</c:v>
                </c:pt>
                <c:pt idx="562">
                  <c:v>0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2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0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0</c:v>
                </c:pt>
                <c:pt idx="576">
                  <c:v>1</c:v>
                </c:pt>
                <c:pt idx="577">
                  <c:v>0</c:v>
                </c:pt>
                <c:pt idx="578">
                  <c:v>1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1</c:v>
                </c:pt>
                <c:pt idx="583">
                  <c:v>1</c:v>
                </c:pt>
                <c:pt idx="584">
                  <c:v>2</c:v>
                </c:pt>
                <c:pt idx="585">
                  <c:v>0</c:v>
                </c:pt>
                <c:pt idx="586">
                  <c:v>1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2</c:v>
                </c:pt>
                <c:pt idx="594">
                  <c:v>0</c:v>
                </c:pt>
                <c:pt idx="595">
                  <c:v>2</c:v>
                </c:pt>
                <c:pt idx="596">
                  <c:v>1</c:v>
                </c:pt>
                <c:pt idx="597">
                  <c:v>0</c:v>
                </c:pt>
                <c:pt idx="598">
                  <c:v>1</c:v>
                </c:pt>
                <c:pt idx="599">
                  <c:v>2</c:v>
                </c:pt>
                <c:pt idx="600">
                  <c:v>1</c:v>
                </c:pt>
                <c:pt idx="601">
                  <c:v>1</c:v>
                </c:pt>
                <c:pt idx="602">
                  <c:v>0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2</c:v>
                </c:pt>
                <c:pt idx="607">
                  <c:v>0</c:v>
                </c:pt>
                <c:pt idx="608">
                  <c:v>6</c:v>
                </c:pt>
                <c:pt idx="609">
                  <c:v>2</c:v>
                </c:pt>
                <c:pt idx="610">
                  <c:v>5</c:v>
                </c:pt>
                <c:pt idx="611">
                  <c:v>0</c:v>
                </c:pt>
                <c:pt idx="612">
                  <c:v>3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0</c:v>
                </c:pt>
                <c:pt idx="617">
                  <c:v>2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2</c:v>
                </c:pt>
                <c:pt idx="626">
                  <c:v>1</c:v>
                </c:pt>
                <c:pt idx="627">
                  <c:v>1</c:v>
                </c:pt>
                <c:pt idx="628">
                  <c:v>2</c:v>
                </c:pt>
                <c:pt idx="629">
                  <c:v>2</c:v>
                </c:pt>
                <c:pt idx="630">
                  <c:v>1</c:v>
                </c:pt>
                <c:pt idx="631">
                  <c:v>0</c:v>
                </c:pt>
                <c:pt idx="632">
                  <c:v>0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2</c:v>
                </c:pt>
                <c:pt idx="637">
                  <c:v>0</c:v>
                </c:pt>
                <c:pt idx="638">
                  <c:v>0</c:v>
                </c:pt>
                <c:pt idx="639">
                  <c:v>2</c:v>
                </c:pt>
                <c:pt idx="640">
                  <c:v>1</c:v>
                </c:pt>
                <c:pt idx="641">
                  <c:v>1</c:v>
                </c:pt>
                <c:pt idx="642">
                  <c:v>2</c:v>
                </c:pt>
                <c:pt idx="643">
                  <c:v>1</c:v>
                </c:pt>
                <c:pt idx="644">
                  <c:v>2</c:v>
                </c:pt>
                <c:pt idx="645">
                  <c:v>1</c:v>
                </c:pt>
                <c:pt idx="646">
                  <c:v>2</c:v>
                </c:pt>
                <c:pt idx="647">
                  <c:v>2</c:v>
                </c:pt>
                <c:pt idx="648">
                  <c:v>1</c:v>
                </c:pt>
                <c:pt idx="649">
                  <c:v>0</c:v>
                </c:pt>
                <c:pt idx="650">
                  <c:v>2</c:v>
                </c:pt>
                <c:pt idx="651">
                  <c:v>0</c:v>
                </c:pt>
                <c:pt idx="652">
                  <c:v>0</c:v>
                </c:pt>
                <c:pt idx="653">
                  <c:v>3</c:v>
                </c:pt>
                <c:pt idx="654">
                  <c:v>1</c:v>
                </c:pt>
                <c:pt idx="655">
                  <c:v>2</c:v>
                </c:pt>
                <c:pt idx="656">
                  <c:v>1</c:v>
                </c:pt>
                <c:pt idx="657">
                  <c:v>2</c:v>
                </c:pt>
                <c:pt idx="658">
                  <c:v>0</c:v>
                </c:pt>
                <c:pt idx="659">
                  <c:v>0</c:v>
                </c:pt>
                <c:pt idx="660">
                  <c:v>1</c:v>
                </c:pt>
                <c:pt idx="661">
                  <c:v>0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1</c:v>
                </c:pt>
                <c:pt idx="670">
                  <c:v>0</c:v>
                </c:pt>
                <c:pt idx="671">
                  <c:v>1</c:v>
                </c:pt>
                <c:pt idx="672">
                  <c:v>0</c:v>
                </c:pt>
                <c:pt idx="673">
                  <c:v>1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1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2</c:v>
                </c:pt>
                <c:pt idx="684">
                  <c:v>0</c:v>
                </c:pt>
                <c:pt idx="685">
                  <c:v>0</c:v>
                </c:pt>
                <c:pt idx="686">
                  <c:v>1</c:v>
                </c:pt>
                <c:pt idx="687">
                  <c:v>0</c:v>
                </c:pt>
                <c:pt idx="688">
                  <c:v>1</c:v>
                </c:pt>
                <c:pt idx="689">
                  <c:v>0</c:v>
                </c:pt>
                <c:pt idx="690">
                  <c:v>0</c:v>
                </c:pt>
                <c:pt idx="691">
                  <c:v>2</c:v>
                </c:pt>
                <c:pt idx="692">
                  <c:v>2</c:v>
                </c:pt>
                <c:pt idx="693">
                  <c:v>0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2</c:v>
                </c:pt>
                <c:pt idx="699">
                  <c:v>1</c:v>
                </c:pt>
                <c:pt idx="700">
                  <c:v>0</c:v>
                </c:pt>
                <c:pt idx="701">
                  <c:v>1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1</c:v>
                </c:pt>
                <c:pt idx="706">
                  <c:v>0</c:v>
                </c:pt>
                <c:pt idx="707">
                  <c:v>0</c:v>
                </c:pt>
                <c:pt idx="708">
                  <c:v>1</c:v>
                </c:pt>
                <c:pt idx="709">
                  <c:v>0</c:v>
                </c:pt>
                <c:pt idx="710">
                  <c:v>1</c:v>
                </c:pt>
                <c:pt idx="711">
                  <c:v>1</c:v>
                </c:pt>
                <c:pt idx="712">
                  <c:v>0</c:v>
                </c:pt>
                <c:pt idx="713">
                  <c:v>0</c:v>
                </c:pt>
                <c:pt idx="714">
                  <c:v>1</c:v>
                </c:pt>
                <c:pt idx="715">
                  <c:v>1</c:v>
                </c:pt>
                <c:pt idx="716">
                  <c:v>0</c:v>
                </c:pt>
                <c:pt idx="717">
                  <c:v>0</c:v>
                </c:pt>
                <c:pt idx="718">
                  <c:v>2</c:v>
                </c:pt>
                <c:pt idx="719">
                  <c:v>0</c:v>
                </c:pt>
                <c:pt idx="720">
                  <c:v>1</c:v>
                </c:pt>
                <c:pt idx="721">
                  <c:v>2</c:v>
                </c:pt>
                <c:pt idx="722">
                  <c:v>1</c:v>
                </c:pt>
                <c:pt idx="723">
                  <c:v>0</c:v>
                </c:pt>
                <c:pt idx="724">
                  <c:v>1</c:v>
                </c:pt>
                <c:pt idx="725">
                  <c:v>0</c:v>
                </c:pt>
                <c:pt idx="726">
                  <c:v>1</c:v>
                </c:pt>
                <c:pt idx="727">
                  <c:v>1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1</c:v>
                </c:pt>
                <c:pt idx="733">
                  <c:v>0</c:v>
                </c:pt>
                <c:pt idx="734">
                  <c:v>1</c:v>
                </c:pt>
                <c:pt idx="735">
                  <c:v>2</c:v>
                </c:pt>
                <c:pt idx="736">
                  <c:v>1</c:v>
                </c:pt>
                <c:pt idx="737">
                  <c:v>0</c:v>
                </c:pt>
                <c:pt idx="738">
                  <c:v>1</c:v>
                </c:pt>
                <c:pt idx="739">
                  <c:v>1</c:v>
                </c:pt>
                <c:pt idx="740">
                  <c:v>0</c:v>
                </c:pt>
                <c:pt idx="741">
                  <c:v>2</c:v>
                </c:pt>
                <c:pt idx="742">
                  <c:v>0</c:v>
                </c:pt>
                <c:pt idx="743">
                  <c:v>0</c:v>
                </c:pt>
                <c:pt idx="744">
                  <c:v>1</c:v>
                </c:pt>
                <c:pt idx="745">
                  <c:v>1</c:v>
                </c:pt>
                <c:pt idx="746">
                  <c:v>3</c:v>
                </c:pt>
                <c:pt idx="747">
                  <c:v>0</c:v>
                </c:pt>
                <c:pt idx="748">
                  <c:v>1</c:v>
                </c:pt>
                <c:pt idx="749">
                  <c:v>0</c:v>
                </c:pt>
                <c:pt idx="750">
                  <c:v>1</c:v>
                </c:pt>
                <c:pt idx="751">
                  <c:v>1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1</c:v>
                </c:pt>
                <c:pt idx="756">
                  <c:v>3</c:v>
                </c:pt>
                <c:pt idx="757">
                  <c:v>1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1</c:v>
                </c:pt>
                <c:pt idx="765">
                  <c:v>0</c:v>
                </c:pt>
                <c:pt idx="766">
                  <c:v>1</c:v>
                </c:pt>
                <c:pt idx="767">
                  <c:v>1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2</c:v>
                </c:pt>
                <c:pt idx="778">
                  <c:v>0</c:v>
                </c:pt>
                <c:pt idx="779">
                  <c:v>1</c:v>
                </c:pt>
                <c:pt idx="780">
                  <c:v>0</c:v>
                </c:pt>
                <c:pt idx="781">
                  <c:v>0</c:v>
                </c:pt>
                <c:pt idx="782">
                  <c:v>1</c:v>
                </c:pt>
                <c:pt idx="783">
                  <c:v>1</c:v>
                </c:pt>
                <c:pt idx="784">
                  <c:v>0</c:v>
                </c:pt>
                <c:pt idx="785">
                  <c:v>0</c:v>
                </c:pt>
                <c:pt idx="786">
                  <c:v>2</c:v>
                </c:pt>
                <c:pt idx="787">
                  <c:v>0</c:v>
                </c:pt>
                <c:pt idx="788">
                  <c:v>0</c:v>
                </c:pt>
                <c:pt idx="789">
                  <c:v>1</c:v>
                </c:pt>
                <c:pt idx="790">
                  <c:v>1</c:v>
                </c:pt>
                <c:pt idx="791">
                  <c:v>2</c:v>
                </c:pt>
                <c:pt idx="792">
                  <c:v>1</c:v>
                </c:pt>
                <c:pt idx="793">
                  <c:v>2</c:v>
                </c:pt>
                <c:pt idx="794">
                  <c:v>1</c:v>
                </c:pt>
                <c:pt idx="795">
                  <c:v>1</c:v>
                </c:pt>
                <c:pt idx="796">
                  <c:v>0</c:v>
                </c:pt>
                <c:pt idx="797">
                  <c:v>0</c:v>
                </c:pt>
                <c:pt idx="798">
                  <c:v>1</c:v>
                </c:pt>
                <c:pt idx="799">
                  <c:v>0</c:v>
                </c:pt>
                <c:pt idx="800">
                  <c:v>3</c:v>
                </c:pt>
                <c:pt idx="801">
                  <c:v>3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1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1</c:v>
                </c:pt>
                <c:pt idx="814">
                  <c:v>0</c:v>
                </c:pt>
                <c:pt idx="815">
                  <c:v>1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1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1</c:v>
                </c:pt>
                <c:pt idx="830">
                  <c:v>1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1</c:v>
                </c:pt>
                <c:pt idx="844">
                  <c:v>1</c:v>
                </c:pt>
                <c:pt idx="845">
                  <c:v>4</c:v>
                </c:pt>
                <c:pt idx="846">
                  <c:v>1</c:v>
                </c:pt>
                <c:pt idx="847">
                  <c:v>0</c:v>
                </c:pt>
                <c:pt idx="848">
                  <c:v>1</c:v>
                </c:pt>
                <c:pt idx="849">
                  <c:v>2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1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1</c:v>
                </c:pt>
                <c:pt idx="864">
                  <c:v>2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1</c:v>
                </c:pt>
                <c:pt idx="895">
                  <c:v>2</c:v>
                </c:pt>
                <c:pt idx="896">
                  <c:v>0</c:v>
                </c:pt>
                <c:pt idx="897">
                  <c:v>0</c:v>
                </c:pt>
                <c:pt idx="898">
                  <c:v>1</c:v>
                </c:pt>
                <c:pt idx="899">
                  <c:v>1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1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1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1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2</c:v>
                </c:pt>
                <c:pt idx="930">
                  <c:v>0</c:v>
                </c:pt>
                <c:pt idx="931">
                  <c:v>1</c:v>
                </c:pt>
                <c:pt idx="932">
                  <c:v>0</c:v>
                </c:pt>
                <c:pt idx="933">
                  <c:v>0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1</c:v>
                </c:pt>
                <c:pt idx="943">
                  <c:v>0</c:v>
                </c:pt>
                <c:pt idx="944">
                  <c:v>0</c:v>
                </c:pt>
                <c:pt idx="945">
                  <c:v>1</c:v>
                </c:pt>
                <c:pt idx="946">
                  <c:v>0</c:v>
                </c:pt>
                <c:pt idx="947">
                  <c:v>1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1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1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1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1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3D8-4BA8-91BA-B63DEBD8B72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SRIM-2013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Sheet1!$B$6:$BZT$6</c:f>
              <c:numCache>
                <c:formatCode>General</c:formatCode>
                <c:ptCount val="204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</c:numCache>
            </c:numRef>
          </c:xVal>
          <c:yVal>
            <c:numRef>
              <c:f>Sheet1!$B$7:$BZT$7</c:f>
              <c:numCache>
                <c:formatCode>General</c:formatCode>
                <c:ptCount val="2047"/>
                <c:pt idx="0">
                  <c:v>1831.83839479158</c:v>
                </c:pt>
                <c:pt idx="1">
                  <c:v>1789.8970884783901</c:v>
                </c:pt>
                <c:pt idx="2">
                  <c:v>1750.26673954389</c:v>
                </c:pt>
                <c:pt idx="3">
                  <c:v>1712.7919944002499</c:v>
                </c:pt>
                <c:pt idx="4">
                  <c:v>1677.2033861836601</c:v>
                </c:pt>
                <c:pt idx="5">
                  <c:v>1643.35851164768</c:v>
                </c:pt>
                <c:pt idx="6">
                  <c:v>1611.1395469000399</c:v>
                </c:pt>
                <c:pt idx="7">
                  <c:v>1580.46258527139</c:v>
                </c:pt>
                <c:pt idx="8">
                  <c:v>1551.29976324787</c:v>
                </c:pt>
                <c:pt idx="9">
                  <c:v>1523.5474599189799</c:v>
                </c:pt>
                <c:pt idx="10">
                  <c:v>1497.19315366048</c:v>
                </c:pt>
                <c:pt idx="11">
                  <c:v>1472.19550448979</c:v>
                </c:pt>
                <c:pt idx="12">
                  <c:v>1448.58798310363</c:v>
                </c:pt>
                <c:pt idx="13">
                  <c:v>1426.2988407740099</c:v>
                </c:pt>
                <c:pt idx="14">
                  <c:v>1405.42567029765</c:v>
                </c:pt>
                <c:pt idx="15">
                  <c:v>1385.7870587313</c:v>
                </c:pt>
                <c:pt idx="16">
                  <c:v>1367.65469708211</c:v>
                </c:pt>
                <c:pt idx="17">
                  <c:v>1350.9028433476401</c:v>
                </c:pt>
                <c:pt idx="18">
                  <c:v>1335.59338236811</c:v>
                </c:pt>
                <c:pt idx="19">
                  <c:v>1321.8174931424201</c:v>
                </c:pt>
                <c:pt idx="20">
                  <c:v>1309.54477568785</c:v>
                </c:pt>
                <c:pt idx="21">
                  <c:v>1298.8218887077501</c:v>
                </c:pt>
                <c:pt idx="22">
                  <c:v>1289.82599144865</c:v>
                </c:pt>
                <c:pt idx="23">
                  <c:v>1282.6384551295801</c:v>
                </c:pt>
                <c:pt idx="24">
                  <c:v>1277.4348021283199</c:v>
                </c:pt>
                <c:pt idx="25">
                  <c:v>1274.4435644243699</c:v>
                </c:pt>
                <c:pt idx="26">
                  <c:v>1273.7062020845899</c:v>
                </c:pt>
                <c:pt idx="27">
                  <c:v>1275.3899845226199</c:v>
                </c:pt>
                <c:pt idx="28">
                  <c:v>1279.76109728249</c:v>
                </c:pt>
                <c:pt idx="29">
                  <c:v>1287.0612938341801</c:v>
                </c:pt>
                <c:pt idx="30">
                  <c:v>1297.65506381619</c:v>
                </c:pt>
                <c:pt idx="31">
                  <c:v>1311.82767516835</c:v>
                </c:pt>
                <c:pt idx="32">
                  <c:v>1329.93127447918</c:v>
                </c:pt>
                <c:pt idx="33">
                  <c:v>1352.36502294303</c:v>
                </c:pt>
                <c:pt idx="34">
                  <c:v>1379.7220682934101</c:v>
                </c:pt>
                <c:pt idx="35">
                  <c:v>1412.6507809797799</c:v>
                </c:pt>
                <c:pt idx="36">
                  <c:v>1451.99167156363</c:v>
                </c:pt>
                <c:pt idx="37">
                  <c:v>1498.5592195869899</c:v>
                </c:pt>
                <c:pt idx="38">
                  <c:v>1553.32678746223</c:v>
                </c:pt>
                <c:pt idx="39">
                  <c:v>1617.6105124578701</c:v>
                </c:pt>
                <c:pt idx="40">
                  <c:v>1692.74708481367</c:v>
                </c:pt>
                <c:pt idx="41">
                  <c:v>1780.3701801918201</c:v>
                </c:pt>
                <c:pt idx="42">
                  <c:v>1882.2476478972101</c:v>
                </c:pt>
                <c:pt idx="43">
                  <c:v>2000.4641243072499</c:v>
                </c:pt>
                <c:pt idx="44">
                  <c:v>2136.9858175173699</c:v>
                </c:pt>
                <c:pt idx="45">
                  <c:v>2294.5781552149201</c:v>
                </c:pt>
                <c:pt idx="46">
                  <c:v>2476.0824419757901</c:v>
                </c:pt>
                <c:pt idx="47">
                  <c:v>2684.58668240828</c:v>
                </c:pt>
                <c:pt idx="48">
                  <c:v>2923.17721530566</c:v>
                </c:pt>
                <c:pt idx="49">
                  <c:v>3195.08026418696</c:v>
                </c:pt>
                <c:pt idx="50">
                  <c:v>3503.0983369800401</c:v>
                </c:pt>
                <c:pt idx="51">
                  <c:v>3850.6902843612602</c:v>
                </c:pt>
                <c:pt idx="52">
                  <c:v>4241.1492389813202</c:v>
                </c:pt>
                <c:pt idx="53">
                  <c:v>4677.4065098536203</c:v>
                </c:pt>
                <c:pt idx="54">
                  <c:v>5161.6264933040702</c:v>
                </c:pt>
                <c:pt idx="55">
                  <c:v>5695.0369146391404</c:v>
                </c:pt>
                <c:pt idx="56">
                  <c:v>6277.0143579112701</c:v>
                </c:pt>
                <c:pt idx="57">
                  <c:v>6906.1474690667001</c:v>
                </c:pt>
                <c:pt idx="58">
                  <c:v>7580.2217479824203</c:v>
                </c:pt>
                <c:pt idx="59">
                  <c:v>8295.4338044175292</c:v>
                </c:pt>
                <c:pt idx="60">
                  <c:v>9046.6278113439694</c:v>
                </c:pt>
                <c:pt idx="61">
                  <c:v>9826.5747513254901</c:v>
                </c:pt>
                <c:pt idx="62">
                  <c:v>10626.164957191</c:v>
                </c:pt>
                <c:pt idx="63">
                  <c:v>11432.765331976299</c:v>
                </c:pt>
                <c:pt idx="64">
                  <c:v>12232.6479309568</c:v>
                </c:pt>
                <c:pt idx="65">
                  <c:v>13011.621981324401</c:v>
                </c:pt>
                <c:pt idx="66">
                  <c:v>13755.294859510001</c:v>
                </c:pt>
                <c:pt idx="67">
                  <c:v>14450.5139173069</c:v>
                </c:pt>
                <c:pt idx="68">
                  <c:v>15085.240940986199</c:v>
                </c:pt>
                <c:pt idx="69">
                  <c:v>15647.254567173901</c:v>
                </c:pt>
                <c:pt idx="70">
                  <c:v>16124.454619926</c:v>
                </c:pt>
                <c:pt idx="71">
                  <c:v>16507.187838452399</c:v>
                </c:pt>
                <c:pt idx="72">
                  <c:v>16787.258900753299</c:v>
                </c:pt>
                <c:pt idx="73">
                  <c:v>16961.360864509199</c:v>
                </c:pt>
                <c:pt idx="74">
                  <c:v>17030.660714469399</c:v>
                </c:pt>
                <c:pt idx="75">
                  <c:v>16999.043927291801</c:v>
                </c:pt>
                <c:pt idx="76">
                  <c:v>16871.540276109499</c:v>
                </c:pt>
                <c:pt idx="77">
                  <c:v>16655.682363584801</c:v>
                </c:pt>
                <c:pt idx="78">
                  <c:v>16357.958194299699</c:v>
                </c:pt>
                <c:pt idx="79">
                  <c:v>15987.778549394099</c:v>
                </c:pt>
                <c:pt idx="80">
                  <c:v>15556.7739812072</c:v>
                </c:pt>
                <c:pt idx="81">
                  <c:v>15077.5418618039</c:v>
                </c:pt>
                <c:pt idx="82">
                  <c:v>14563.009395527601</c:v>
                </c:pt>
                <c:pt idx="83">
                  <c:v>14025.2886383765</c:v>
                </c:pt>
                <c:pt idx="84">
                  <c:v>13475.272777055599</c:v>
                </c:pt>
                <c:pt idx="85">
                  <c:v>12921.7138490656</c:v>
                </c:pt>
                <c:pt idx="86">
                  <c:v>12372.253669118199</c:v>
                </c:pt>
                <c:pt idx="87">
                  <c:v>11833.3172376819</c:v>
                </c:pt>
                <c:pt idx="88">
                  <c:v>11309.4305526178</c:v>
                </c:pt>
                <c:pt idx="89">
                  <c:v>10804.6240915984</c:v>
                </c:pt>
                <c:pt idx="90">
                  <c:v>10322.860923791601</c:v>
                </c:pt>
                <c:pt idx="91">
                  <c:v>9866.3693343245795</c:v>
                </c:pt>
                <c:pt idx="92">
                  <c:v>9436.8471730848396</c:v>
                </c:pt>
                <c:pt idx="93">
                  <c:v>9034.6014285760593</c:v>
                </c:pt>
                <c:pt idx="94">
                  <c:v>8658.6010753719893</c:v>
                </c:pt>
                <c:pt idx="95">
                  <c:v>8307.2291518362908</c:v>
                </c:pt>
                <c:pt idx="96">
                  <c:v>7980.0778062498202</c:v>
                </c:pt>
                <c:pt idx="97">
                  <c:v>7676.0419619446602</c:v>
                </c:pt>
                <c:pt idx="98">
                  <c:v>7394.7064373486301</c:v>
                </c:pt>
                <c:pt idx="99">
                  <c:v>7135.0156710394904</c:v>
                </c:pt>
                <c:pt idx="100">
                  <c:v>6895.1035706304001</c:v>
                </c:pt>
                <c:pt idx="101">
                  <c:v>6672.3142046988596</c:v>
                </c:pt>
                <c:pt idx="102">
                  <c:v>6465.2812280175804</c:v>
                </c:pt>
                <c:pt idx="103">
                  <c:v>6272.1907236117604</c:v>
                </c:pt>
                <c:pt idx="104">
                  <c:v>6092.3983879017997</c:v>
                </c:pt>
                <c:pt idx="105">
                  <c:v>5925.29968335169</c:v>
                </c:pt>
                <c:pt idx="106">
                  <c:v>5770.0518106671298</c:v>
                </c:pt>
                <c:pt idx="107">
                  <c:v>5625.2830973297496</c:v>
                </c:pt>
                <c:pt idx="108">
                  <c:v>5490.7571770773602</c:v>
                </c:pt>
                <c:pt idx="109">
                  <c:v>5365.6592446930399</c:v>
                </c:pt>
                <c:pt idx="110">
                  <c:v>5249.9411239603796</c:v>
                </c:pt>
                <c:pt idx="111">
                  <c:v>5143.3078664025397</c:v>
                </c:pt>
                <c:pt idx="112">
                  <c:v>5044.6436971738003</c:v>
                </c:pt>
                <c:pt idx="113">
                  <c:v>4953.4771918766401</c:v>
                </c:pt>
                <c:pt idx="114">
                  <c:v>4868.3366204222702</c:v>
                </c:pt>
                <c:pt idx="115">
                  <c:v>4788.6256383643104</c:v>
                </c:pt>
                <c:pt idx="116">
                  <c:v>4714.2361473740202</c:v>
                </c:pt>
                <c:pt idx="117">
                  <c:v>4645.0209604517204</c:v>
                </c:pt>
                <c:pt idx="118">
                  <c:v>4580.1863767701298</c:v>
                </c:pt>
                <c:pt idx="119">
                  <c:v>4519.56853781891</c:v>
                </c:pt>
                <c:pt idx="120">
                  <c:v>4462.1637848763303</c:v>
                </c:pt>
                <c:pt idx="121">
                  <c:v>4407.7302508086796</c:v>
                </c:pt>
                <c:pt idx="122">
                  <c:v>4356.3697177739696</c:v>
                </c:pt>
                <c:pt idx="123">
                  <c:v>4308.1256970619897</c:v>
                </c:pt>
                <c:pt idx="124">
                  <c:v>4262.2966373911604</c:v>
                </c:pt>
                <c:pt idx="125">
                  <c:v>4218.91875544308</c:v>
                </c:pt>
                <c:pt idx="126">
                  <c:v>4177.2575083189704</c:v>
                </c:pt>
                <c:pt idx="127">
                  <c:v>4137.3965700393701</c:v>
                </c:pt>
                <c:pt idx="128">
                  <c:v>4099.6975334910003</c:v>
                </c:pt>
                <c:pt idx="129">
                  <c:v>4064.03390899945</c:v>
                </c:pt>
                <c:pt idx="130">
                  <c:v>4029.7679123377802</c:v>
                </c:pt>
                <c:pt idx="131">
                  <c:v>3996.64595361697</c:v>
                </c:pt>
                <c:pt idx="132">
                  <c:v>3963.6323878455701</c:v>
                </c:pt>
                <c:pt idx="133">
                  <c:v>3930.58227212784</c:v>
                </c:pt>
                <c:pt idx="134">
                  <c:v>3897.6739533555801</c:v>
                </c:pt>
                <c:pt idx="135">
                  <c:v>3865.0669573303899</c:v>
                </c:pt>
                <c:pt idx="136">
                  <c:v>3832.6670756367598</c:v>
                </c:pt>
                <c:pt idx="137">
                  <c:v>3801.2062573736798</c:v>
                </c:pt>
                <c:pt idx="138">
                  <c:v>3770.84533316239</c:v>
                </c:pt>
                <c:pt idx="139">
                  <c:v>3742.2194381505101</c:v>
                </c:pt>
                <c:pt idx="140">
                  <c:v>3715.6519159611898</c:v>
                </c:pt>
                <c:pt idx="141">
                  <c:v>3690.7411754843902</c:v>
                </c:pt>
                <c:pt idx="142">
                  <c:v>3666.8085427350702</c:v>
                </c:pt>
                <c:pt idx="143">
                  <c:v>3643.5954168192402</c:v>
                </c:pt>
                <c:pt idx="144">
                  <c:v>3620.9014838448902</c:v>
                </c:pt>
                <c:pt idx="145">
                  <c:v>3598.89568331685</c:v>
                </c:pt>
                <c:pt idx="146">
                  <c:v>3577.93795413208</c:v>
                </c:pt>
                <c:pt idx="147">
                  <c:v>3557.14274429331</c:v>
                </c:pt>
                <c:pt idx="148">
                  <c:v>3536.7913758343302</c:v>
                </c:pt>
                <c:pt idx="149">
                  <c:v>3516.58848042822</c:v>
                </c:pt>
                <c:pt idx="150">
                  <c:v>3497.0180332711898</c:v>
                </c:pt>
                <c:pt idx="151">
                  <c:v>3478.53484737402</c:v>
                </c:pt>
                <c:pt idx="152">
                  <c:v>3460.93013988035</c:v>
                </c:pt>
                <c:pt idx="153">
                  <c:v>3443.7886913012499</c:v>
                </c:pt>
                <c:pt idx="154">
                  <c:v>3426.9556328338899</c:v>
                </c:pt>
                <c:pt idx="155">
                  <c:v>3410.3875531635199</c:v>
                </c:pt>
                <c:pt idx="156">
                  <c:v>3394.4611101320202</c:v>
                </c:pt>
                <c:pt idx="157">
                  <c:v>3379.2423478815499</c:v>
                </c:pt>
                <c:pt idx="158">
                  <c:v>3364.3416563639898</c:v>
                </c:pt>
                <c:pt idx="159">
                  <c:v>3349.9316770970199</c:v>
                </c:pt>
                <c:pt idx="160">
                  <c:v>3335.8834536949598</c:v>
                </c:pt>
                <c:pt idx="161">
                  <c:v>3322.6899414928798</c:v>
                </c:pt>
                <c:pt idx="162">
                  <c:v>3310.4545351394599</c:v>
                </c:pt>
                <c:pt idx="163">
                  <c:v>3298.82220003456</c:v>
                </c:pt>
                <c:pt idx="164">
                  <c:v>3287.8918815688698</c:v>
                </c:pt>
                <c:pt idx="165">
                  <c:v>3277.22956810184</c:v>
                </c:pt>
                <c:pt idx="166">
                  <c:v>3267.0560424248001</c:v>
                </c:pt>
                <c:pt idx="167">
                  <c:v>3257.6108705945999</c:v>
                </c:pt>
                <c:pt idx="168">
                  <c:v>3248.1186485005501</c:v>
                </c:pt>
                <c:pt idx="169">
                  <c:v>3238.63335341016</c:v>
                </c:pt>
                <c:pt idx="170">
                  <c:v>3228.63409875969</c:v>
                </c:pt>
                <c:pt idx="171">
                  <c:v>3218.6381035695399</c:v>
                </c:pt>
                <c:pt idx="172">
                  <c:v>3208.9752174075602</c:v>
                </c:pt>
                <c:pt idx="173">
                  <c:v>3199.71684332519</c:v>
                </c:pt>
                <c:pt idx="174">
                  <c:v>3191.23203166648</c:v>
                </c:pt>
                <c:pt idx="175">
                  <c:v>3183.2014206998201</c:v>
                </c:pt>
                <c:pt idx="176">
                  <c:v>3176.1009993739399</c:v>
                </c:pt>
                <c:pt idx="177">
                  <c:v>3169.96505517285</c:v>
                </c:pt>
                <c:pt idx="178">
                  <c:v>3164.3858747853801</c:v>
                </c:pt>
                <c:pt idx="179">
                  <c:v>3159.2569015068998</c:v>
                </c:pt>
                <c:pt idx="180">
                  <c:v>3153.9575612260701</c:v>
                </c:pt>
                <c:pt idx="181">
                  <c:v>3148.7973327965801</c:v>
                </c:pt>
                <c:pt idx="182">
                  <c:v>3144.2715990113302</c:v>
                </c:pt>
                <c:pt idx="183">
                  <c:v>3139.8986911649499</c:v>
                </c:pt>
                <c:pt idx="184">
                  <c:v>3135.4513424096499</c:v>
                </c:pt>
                <c:pt idx="185">
                  <c:v>3130.8433814356799</c:v>
                </c:pt>
                <c:pt idx="186">
                  <c:v>3126.2661438429</c:v>
                </c:pt>
                <c:pt idx="187">
                  <c:v>3122.2962386439999</c:v>
                </c:pt>
                <c:pt idx="188">
                  <c:v>3118.1849106376999</c:v>
                </c:pt>
                <c:pt idx="189">
                  <c:v>3114.20247546467</c:v>
                </c:pt>
                <c:pt idx="190">
                  <c:v>3110.1564348567899</c:v>
                </c:pt>
                <c:pt idx="191">
                  <c:v>3106.6158881272299</c:v>
                </c:pt>
                <c:pt idx="192">
                  <c:v>3103.6330589397198</c:v>
                </c:pt>
                <c:pt idx="193">
                  <c:v>3100.7749024934201</c:v>
                </c:pt>
                <c:pt idx="194">
                  <c:v>3098.0146954242</c:v>
                </c:pt>
                <c:pt idx="195">
                  <c:v>3095.3214700291001</c:v>
                </c:pt>
                <c:pt idx="196">
                  <c:v>3093.2622724896401</c:v>
                </c:pt>
                <c:pt idx="197">
                  <c:v>3091.5616331822398</c:v>
                </c:pt>
                <c:pt idx="198">
                  <c:v>3089.9457356478201</c:v>
                </c:pt>
                <c:pt idx="199">
                  <c:v>3088.3799992955901</c:v>
                </c:pt>
                <c:pt idx="200">
                  <c:v>3087.1992336470898</c:v>
                </c:pt>
                <c:pt idx="201">
                  <c:v>3086.4257002754398</c:v>
                </c:pt>
                <c:pt idx="202">
                  <c:v>3085.52131773463</c:v>
                </c:pt>
                <c:pt idx="203">
                  <c:v>3084.4071001136599</c:v>
                </c:pt>
                <c:pt idx="204">
                  <c:v>3082.9868046138999</c:v>
                </c:pt>
                <c:pt idx="205">
                  <c:v>3081.9929807646599</c:v>
                </c:pt>
                <c:pt idx="206">
                  <c:v>3081.0277530673802</c:v>
                </c:pt>
                <c:pt idx="207">
                  <c:v>3080.23679963527</c:v>
                </c:pt>
                <c:pt idx="208">
                  <c:v>3079.0238890093601</c:v>
                </c:pt>
                <c:pt idx="209">
                  <c:v>3077.9587937454098</c:v>
                </c:pt>
                <c:pt idx="210">
                  <c:v>3077.1850810389601</c:v>
                </c:pt>
                <c:pt idx="211">
                  <c:v>3076.4467040950599</c:v>
                </c:pt>
                <c:pt idx="212">
                  <c:v>3075.8959881122601</c:v>
                </c:pt>
                <c:pt idx="213">
                  <c:v>3075.7469737597298</c:v>
                </c:pt>
                <c:pt idx="214">
                  <c:v>3076.7712032354002</c:v>
                </c:pt>
                <c:pt idx="215">
                  <c:v>3077.9442695102398</c:v>
                </c:pt>
                <c:pt idx="216">
                  <c:v>3079.20038662775</c:v>
                </c:pt>
                <c:pt idx="217">
                  <c:v>3080.2481291614499</c:v>
                </c:pt>
                <c:pt idx="218">
                  <c:v>3081.8758868801901</c:v>
                </c:pt>
                <c:pt idx="219">
                  <c:v>3083.6335811624899</c:v>
                </c:pt>
                <c:pt idx="220">
                  <c:v>3085.2756680883799</c:v>
                </c:pt>
                <c:pt idx="221">
                  <c:v>3086.8636083991</c:v>
                </c:pt>
                <c:pt idx="222">
                  <c:v>3088.9872538074301</c:v>
                </c:pt>
                <c:pt idx="223">
                  <c:v>3091.1550292120601</c:v>
                </c:pt>
                <c:pt idx="224">
                  <c:v>3092.9027300551002</c:v>
                </c:pt>
                <c:pt idx="225">
                  <c:v>3094.2395711764998</c:v>
                </c:pt>
                <c:pt idx="226">
                  <c:v>3095.9028482656399</c:v>
                </c:pt>
                <c:pt idx="227">
                  <c:v>3097.6141559542598</c:v>
                </c:pt>
                <c:pt idx="228">
                  <c:v>3099.0084646157302</c:v>
                </c:pt>
                <c:pt idx="229">
                  <c:v>3100.1181296180498</c:v>
                </c:pt>
                <c:pt idx="230">
                  <c:v>3101.7049640037499</c:v>
                </c:pt>
                <c:pt idx="231">
                  <c:v>3103.2264410402199</c:v>
                </c:pt>
                <c:pt idx="232">
                  <c:v>3104.8638667044902</c:v>
                </c:pt>
                <c:pt idx="233">
                  <c:v>3106.5079187486899</c:v>
                </c:pt>
                <c:pt idx="234">
                  <c:v>3108.6484835749402</c:v>
                </c:pt>
                <c:pt idx="235">
                  <c:v>3110.89545076287</c:v>
                </c:pt>
                <c:pt idx="236">
                  <c:v>3113.0148114956501</c:v>
                </c:pt>
                <c:pt idx="237">
                  <c:v>3115.0595340868199</c:v>
                </c:pt>
                <c:pt idx="238">
                  <c:v>3117.4268951417898</c:v>
                </c:pt>
                <c:pt idx="239">
                  <c:v>3119.72145395812</c:v>
                </c:pt>
                <c:pt idx="240">
                  <c:v>3121.8093142472499</c:v>
                </c:pt>
                <c:pt idx="241">
                  <c:v>3123.7163829567298</c:v>
                </c:pt>
                <c:pt idx="242">
                  <c:v>3126.7759478854</c:v>
                </c:pt>
                <c:pt idx="243">
                  <c:v>3129.0243099120798</c:v>
                </c:pt>
                <c:pt idx="244">
                  <c:v>3130.9017842302701</c:v>
                </c:pt>
                <c:pt idx="245">
                  <c:v>3133.4448192094901</c:v>
                </c:pt>
                <c:pt idx="246">
                  <c:v>3135.8836000747701</c:v>
                </c:pt>
                <c:pt idx="247">
                  <c:v>3138.25546323866</c:v>
                </c:pt>
                <c:pt idx="248">
                  <c:v>3140.87521528966</c:v>
                </c:pt>
                <c:pt idx="249">
                  <c:v>3143.9711446674901</c:v>
                </c:pt>
                <c:pt idx="250">
                  <c:v>3146.9629343397601</c:v>
                </c:pt>
                <c:pt idx="251">
                  <c:v>3149.7645160685202</c:v>
                </c:pt>
                <c:pt idx="252">
                  <c:v>3153.4648721193198</c:v>
                </c:pt>
                <c:pt idx="253">
                  <c:v>3157.0823301933301</c:v>
                </c:pt>
                <c:pt idx="254">
                  <c:v>3160.1835646496502</c:v>
                </c:pt>
                <c:pt idx="255">
                  <c:v>3163.0732427553398</c:v>
                </c:pt>
                <c:pt idx="256">
                  <c:v>3161.4656508231601</c:v>
                </c:pt>
                <c:pt idx="257">
                  <c:v>3136.7750018916799</c:v>
                </c:pt>
                <c:pt idx="258">
                  <c:v>3031.5736552762601</c:v>
                </c:pt>
                <c:pt idx="259">
                  <c:v>2741.5644030418098</c:v>
                </c:pt>
                <c:pt idx="260">
                  <c:v>2187.6475249916298</c:v>
                </c:pt>
                <c:pt idx="261">
                  <c:v>1446.13325390159</c:v>
                </c:pt>
                <c:pt idx="262">
                  <c:v>751.28755457661805</c:v>
                </c:pt>
                <c:pt idx="263">
                  <c:v>295.18108875695401</c:v>
                </c:pt>
                <c:pt idx="264">
                  <c:v>85.510059603713003</c:v>
                </c:pt>
                <c:pt idx="265">
                  <c:v>17.939526840930402</c:v>
                </c:pt>
                <c:pt idx="266">
                  <c:v>2.61165248086516</c:v>
                </c:pt>
                <c:pt idx="267">
                  <c:v>0.22589119414772699</c:v>
                </c:pt>
                <c:pt idx="268">
                  <c:v>1.5778435489035399E-2</c:v>
                </c:pt>
                <c:pt idx="269">
                  <c:v>7.20597922589582E-4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3D8-4BA8-91BA-B63DEBD8B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4734552"/>
        <c:axId val="2094734553"/>
      </c:scatterChart>
      <c:valAx>
        <c:axId val="2094734552"/>
        <c:scaling>
          <c:orientation val="minMax"/>
          <c:max val="300"/>
          <c:min val="0"/>
        </c:scaling>
        <c:delete val="0"/>
        <c:axPos val="b"/>
        <c:title>
          <c:tx>
            <c:rich>
              <a:bodyPr rot="0"/>
              <a:lstStyle/>
              <a:p>
                <a:pPr>
                  <a:defRPr sz="1600" b="1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lang="en-US" sz="1600" b="1" i="0" u="none" strike="noStrike">
                    <a:solidFill>
                      <a:srgbClr val="000000"/>
                    </a:solidFill>
                    <a:latin typeface="Helvetica Neue"/>
                  </a:rPr>
                  <a:t>E, channels</a:t>
                </a:r>
              </a:p>
            </c:rich>
          </c:tx>
          <c:layout/>
          <c:overlay val="1"/>
        </c:title>
        <c:numFmt formatCode="0" sourceLinked="0"/>
        <c:majorTickMark val="none"/>
        <c:minorTickMark val="none"/>
        <c:tickLblPos val="nextTo"/>
        <c:spPr>
          <a:ln w="9525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ru-RU"/>
          </a:p>
        </c:txPr>
        <c:crossAx val="2094734553"/>
        <c:crosses val="autoZero"/>
        <c:crossBetween val="between"/>
        <c:majorUnit val="75"/>
        <c:minorUnit val="37.5"/>
      </c:valAx>
      <c:valAx>
        <c:axId val="2094734553"/>
        <c:scaling>
          <c:orientation val="minMax"/>
        </c:scaling>
        <c:delete val="0"/>
        <c:axPos val="l"/>
        <c:title>
          <c:tx>
            <c:rich>
              <a:bodyPr rot="-5400000"/>
              <a:lstStyle/>
              <a:p>
                <a:pPr>
                  <a:defRPr sz="1600" b="1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lang="en-US" sz="1600" b="1" i="0" u="none" strike="noStrike">
                    <a:solidFill>
                      <a:srgbClr val="000000"/>
                    </a:solidFill>
                    <a:latin typeface="Helvetica Neue"/>
                  </a:rPr>
                  <a:t>N, counts</a:t>
                </a:r>
              </a:p>
            </c:rich>
          </c:tx>
          <c:layout/>
          <c:overlay val="1"/>
        </c:title>
        <c:numFmt formatCode="0" sourceLinked="0"/>
        <c:majorTickMark val="none"/>
        <c:minorTickMark val="none"/>
        <c:tickLblPos val="nextTo"/>
        <c:spPr>
          <a:ln w="9525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ru-RU"/>
          </a:p>
        </c:txPr>
        <c:crossAx val="2094734552"/>
        <c:crosses val="autoZero"/>
        <c:crossBetween val="between"/>
        <c:majorUnit val="5000"/>
        <c:minorUnit val="2500"/>
      </c:valAx>
      <c:spPr>
        <a:noFill/>
        <a:ln w="9525" cap="flat">
          <a:solidFill>
            <a:srgbClr val="000000"/>
          </a:solidFill>
          <a:prstDash val="solid"/>
          <a:round/>
        </a:ln>
        <a:effectLst/>
      </c:spPr>
    </c:plotArea>
    <c:legend>
      <c:legendPos val="r"/>
      <c:layout>
        <c:manualLayout>
          <c:xMode val="edge"/>
          <c:yMode val="edge"/>
          <c:x val="0.52202667188820162"/>
          <c:y val="0.15979699999999999"/>
          <c:w val="0.38807238588510229"/>
          <c:h val="0.33917362207097301"/>
        </c:manualLayout>
      </c:layout>
      <c:overlay val="1"/>
      <c:spPr>
        <a:solidFill>
          <a:srgbClr val="FFFFFF"/>
        </a:solidFill>
        <a:ln w="12700" cap="flat">
          <a:noFill/>
          <a:miter lim="400000"/>
        </a:ln>
        <a:effectLst/>
      </c:spPr>
      <c:txPr>
        <a:bodyPr rot="0"/>
        <a:lstStyle/>
        <a:p>
          <a:pPr>
            <a:defRPr sz="1400" b="0" i="0" u="none" strike="noStrike">
              <a:solidFill>
                <a:srgbClr val="000000"/>
              </a:solidFill>
              <a:latin typeface="Helvetica Neue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04842"/>
          <c:y val="6.1310299999999998E-2"/>
          <c:w val="0.76274299999999995"/>
          <c:h val="0.742597999999999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Our stoppings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Sheet1!$B$2:$BZT$2</c:f>
              <c:numCache>
                <c:formatCode>General</c:formatCode>
                <c:ptCount val="204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</c:numCache>
            </c:numRef>
          </c:xVal>
          <c:yVal>
            <c:numRef>
              <c:f>Sheet1!$B$3:$BZT$3</c:f>
              <c:numCache>
                <c:formatCode>General</c:formatCode>
                <c:ptCount val="20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4899.6343776802096</c:v>
                </c:pt>
                <c:pt idx="37">
                  <c:v>6268.9141703009</c:v>
                </c:pt>
                <c:pt idx="38">
                  <c:v>7614.5775072591996</c:v>
                </c:pt>
                <c:pt idx="39">
                  <c:v>8827.7008930061693</c:v>
                </c:pt>
                <c:pt idx="40">
                  <c:v>9826.17248664625</c:v>
                </c:pt>
                <c:pt idx="41">
                  <c:v>10569.2364097228</c:v>
                </c:pt>
                <c:pt idx="42">
                  <c:v>11059.1070014711</c:v>
                </c:pt>
                <c:pt idx="43">
                  <c:v>11329.6694059172</c:v>
                </c:pt>
                <c:pt idx="44">
                  <c:v>11431.328362009001</c:v>
                </c:pt>
                <c:pt idx="45">
                  <c:v>11415.692300255199</c:v>
                </c:pt>
                <c:pt idx="46">
                  <c:v>11325.9940553365</c:v>
                </c:pt>
                <c:pt idx="47">
                  <c:v>11193.7427423147</c:v>
                </c:pt>
                <c:pt idx="48">
                  <c:v>11038.185569812</c:v>
                </c:pt>
                <c:pt idx="49">
                  <c:v>10870.7668326533</c:v>
                </c:pt>
                <c:pt idx="50">
                  <c:v>10697.242583037099</c:v>
                </c:pt>
                <c:pt idx="51">
                  <c:v>10520.6299596769</c:v>
                </c:pt>
                <c:pt idx="52">
                  <c:v>10342.4991108919</c:v>
                </c:pt>
                <c:pt idx="53">
                  <c:v>10163.6765405021</c:v>
                </c:pt>
                <c:pt idx="54">
                  <c:v>9984.6010047602995</c:v>
                </c:pt>
                <c:pt idx="55">
                  <c:v>9804.7857850648907</c:v>
                </c:pt>
                <c:pt idx="56">
                  <c:v>9623.4525764399605</c:v>
                </c:pt>
                <c:pt idx="57">
                  <c:v>9440.4747015332396</c:v>
                </c:pt>
                <c:pt idx="58">
                  <c:v>9254.8545440524395</c:v>
                </c:pt>
                <c:pt idx="59">
                  <c:v>9066.4717026158396</c:v>
                </c:pt>
                <c:pt idx="60">
                  <c:v>8875.5557779126502</c:v>
                </c:pt>
                <c:pt idx="61">
                  <c:v>8682.5552336333603</c:v>
                </c:pt>
                <c:pt idx="62">
                  <c:v>8488.1035731076608</c:v>
                </c:pt>
                <c:pt idx="63">
                  <c:v>8292.0621064470106</c:v>
                </c:pt>
                <c:pt idx="64">
                  <c:v>8095.4713209423899</c:v>
                </c:pt>
                <c:pt idx="65">
                  <c:v>7898.0551492101504</c:v>
                </c:pt>
                <c:pt idx="66">
                  <c:v>7700.0779561450199</c:v>
                </c:pt>
                <c:pt idx="67">
                  <c:v>7501.96049435022</c:v>
                </c:pt>
                <c:pt idx="68">
                  <c:v>7304.1527837957301</c:v>
                </c:pt>
                <c:pt idx="69">
                  <c:v>7106.9933182752202</c:v>
                </c:pt>
                <c:pt idx="70">
                  <c:v>6910.9482518490504</c:v>
                </c:pt>
                <c:pt idx="71">
                  <c:v>6715.8790135477702</c:v>
                </c:pt>
                <c:pt idx="72">
                  <c:v>6521.8531228974298</c:v>
                </c:pt>
                <c:pt idx="73">
                  <c:v>6329.2596619660899</c:v>
                </c:pt>
                <c:pt idx="74">
                  <c:v>6138.1569185202698</c:v>
                </c:pt>
                <c:pt idx="75">
                  <c:v>5948.9669604255596</c:v>
                </c:pt>
                <c:pt idx="76">
                  <c:v>5762.1944738490502</c:v>
                </c:pt>
                <c:pt idx="77">
                  <c:v>5578.2069496957502</c:v>
                </c:pt>
                <c:pt idx="78">
                  <c:v>5397.5759787576799</c:v>
                </c:pt>
                <c:pt idx="79">
                  <c:v>5220.1201073729098</c:v>
                </c:pt>
                <c:pt idx="80">
                  <c:v>5046.5463419703501</c:v>
                </c:pt>
                <c:pt idx="81">
                  <c:v>4876.8001460260402</c:v>
                </c:pt>
                <c:pt idx="82">
                  <c:v>4711.1968835172001</c:v>
                </c:pt>
                <c:pt idx="83">
                  <c:v>4550.10065033915</c:v>
                </c:pt>
                <c:pt idx="84">
                  <c:v>4393.9031666051997</c:v>
                </c:pt>
                <c:pt idx="85">
                  <c:v>4242.9042807390097</c:v>
                </c:pt>
                <c:pt idx="86">
                  <c:v>4097.3449842745804</c:v>
                </c:pt>
                <c:pt idx="87">
                  <c:v>3957.2044944332702</c:v>
                </c:pt>
                <c:pt idx="88">
                  <c:v>3822.97411912078</c:v>
                </c:pt>
                <c:pt idx="89">
                  <c:v>3694.57076845446</c:v>
                </c:pt>
                <c:pt idx="90">
                  <c:v>3572.18815517759</c:v>
                </c:pt>
                <c:pt idx="91">
                  <c:v>3455.9910702943298</c:v>
                </c:pt>
                <c:pt idx="92">
                  <c:v>3346.1102121663998</c:v>
                </c:pt>
                <c:pt idx="93">
                  <c:v>3242.5508189730099</c:v>
                </c:pt>
                <c:pt idx="94">
                  <c:v>3145.2944915646999</c:v>
                </c:pt>
                <c:pt idx="95">
                  <c:v>3054.0989118554899</c:v>
                </c:pt>
                <c:pt idx="96">
                  <c:v>2969.2185608751902</c:v>
                </c:pt>
                <c:pt idx="97">
                  <c:v>2890.4753403048599</c:v>
                </c:pt>
                <c:pt idx="98">
                  <c:v>2817.9328476327801</c:v>
                </c:pt>
                <c:pt idx="99">
                  <c:v>2751.6151790694798</c:v>
                </c:pt>
                <c:pt idx="100">
                  <c:v>2691.49825643137</c:v>
                </c:pt>
                <c:pt idx="101">
                  <c:v>2637.3248911201099</c:v>
                </c:pt>
                <c:pt idx="102">
                  <c:v>2589.0398005075499</c:v>
                </c:pt>
                <c:pt idx="103">
                  <c:v>2546.0666481862399</c:v>
                </c:pt>
                <c:pt idx="104">
                  <c:v>2508.49688686337</c:v>
                </c:pt>
                <c:pt idx="105">
                  <c:v>2476.08747041264</c:v>
                </c:pt>
                <c:pt idx="106">
                  <c:v>2448.7986510165201</c:v>
                </c:pt>
                <c:pt idx="107">
                  <c:v>2426.59638850381</c:v>
                </c:pt>
                <c:pt idx="108">
                  <c:v>2409.39472705652</c:v>
                </c:pt>
                <c:pt idx="109">
                  <c:v>2396.7978987855799</c:v>
                </c:pt>
                <c:pt idx="110">
                  <c:v>2388.57820381084</c:v>
                </c:pt>
                <c:pt idx="111">
                  <c:v>2383.95300112938</c:v>
                </c:pt>
                <c:pt idx="112">
                  <c:v>2382.6916782542899</c:v>
                </c:pt>
                <c:pt idx="113">
                  <c:v>2384.4336205405202</c:v>
                </c:pt>
                <c:pt idx="114">
                  <c:v>2388.9985968384399</c:v>
                </c:pt>
                <c:pt idx="115">
                  <c:v>2396.4125618107701</c:v>
                </c:pt>
                <c:pt idx="116">
                  <c:v>2406.7511470895001</c:v>
                </c:pt>
                <c:pt idx="117">
                  <c:v>2419.8732598101701</c:v>
                </c:pt>
                <c:pt idx="118">
                  <c:v>2435.7877842120301</c:v>
                </c:pt>
                <c:pt idx="119">
                  <c:v>2454.0209785693201</c:v>
                </c:pt>
                <c:pt idx="120">
                  <c:v>2474.2251130674499</c:v>
                </c:pt>
                <c:pt idx="121">
                  <c:v>2496.3098428329699</c:v>
                </c:pt>
                <c:pt idx="122">
                  <c:v>2519.9829662022398</c:v>
                </c:pt>
                <c:pt idx="123">
                  <c:v>2545.2545491850201</c:v>
                </c:pt>
                <c:pt idx="124">
                  <c:v>2572.1658124381001</c:v>
                </c:pt>
                <c:pt idx="125">
                  <c:v>2600.5923466016302</c:v>
                </c:pt>
                <c:pt idx="126">
                  <c:v>2630.5470482577002</c:v>
                </c:pt>
                <c:pt idx="127">
                  <c:v>2661.6160629516298</c:v>
                </c:pt>
                <c:pt idx="128">
                  <c:v>2693.43856311425</c:v>
                </c:pt>
                <c:pt idx="129">
                  <c:v>2725.9859963395202</c:v>
                </c:pt>
                <c:pt idx="130">
                  <c:v>2758.9759788473598</c:v>
                </c:pt>
                <c:pt idx="131">
                  <c:v>2792.4801196006702</c:v>
                </c:pt>
                <c:pt idx="132">
                  <c:v>2826.6190159647299</c:v>
                </c:pt>
                <c:pt idx="133">
                  <c:v>2861.3715117799302</c:v>
                </c:pt>
                <c:pt idx="134">
                  <c:v>2896.8762419835198</c:v>
                </c:pt>
                <c:pt idx="135">
                  <c:v>2932.7445236723702</c:v>
                </c:pt>
                <c:pt idx="136">
                  <c:v>2968.8532026918601</c:v>
                </c:pt>
                <c:pt idx="137">
                  <c:v>3005.0142720849999</c:v>
                </c:pt>
                <c:pt idx="138">
                  <c:v>3040.9496313904101</c:v>
                </c:pt>
                <c:pt idx="139">
                  <c:v>3076.66158976519</c:v>
                </c:pt>
                <c:pt idx="140">
                  <c:v>3112.2036534654499</c:v>
                </c:pt>
                <c:pt idx="141">
                  <c:v>3147.4923645396598</c:v>
                </c:pt>
                <c:pt idx="142">
                  <c:v>3182.7390239992201</c:v>
                </c:pt>
                <c:pt idx="143">
                  <c:v>3217.5805493442599</c:v>
                </c:pt>
                <c:pt idx="144">
                  <c:v>3252.1169927965102</c:v>
                </c:pt>
                <c:pt idx="145">
                  <c:v>3286.3245925718502</c:v>
                </c:pt>
                <c:pt idx="146">
                  <c:v>3320.1447105861598</c:v>
                </c:pt>
                <c:pt idx="147">
                  <c:v>3353.72831383929</c:v>
                </c:pt>
                <c:pt idx="148">
                  <c:v>3387.2502030278702</c:v>
                </c:pt>
                <c:pt idx="149">
                  <c:v>3420.6546815964698</c:v>
                </c:pt>
                <c:pt idx="150">
                  <c:v>3453.98616278496</c:v>
                </c:pt>
                <c:pt idx="151">
                  <c:v>3486.8457334876198</c:v>
                </c:pt>
                <c:pt idx="152">
                  <c:v>3519.3084531281602</c:v>
                </c:pt>
                <c:pt idx="153">
                  <c:v>3551.18161025789</c:v>
                </c:pt>
                <c:pt idx="154">
                  <c:v>3582.4472716195901</c:v>
                </c:pt>
                <c:pt idx="155">
                  <c:v>3613.2490752847598</c:v>
                </c:pt>
                <c:pt idx="156">
                  <c:v>3643.82936567348</c:v>
                </c:pt>
                <c:pt idx="157">
                  <c:v>3674.13398369883</c:v>
                </c:pt>
                <c:pt idx="158">
                  <c:v>3704.3015036267898</c:v>
                </c:pt>
                <c:pt idx="159">
                  <c:v>3733.7759977443998</c:v>
                </c:pt>
                <c:pt idx="160">
                  <c:v>3762.8061214520098</c:v>
                </c:pt>
                <c:pt idx="161">
                  <c:v>3791.0155817743298</c:v>
                </c:pt>
                <c:pt idx="162">
                  <c:v>3818.4674823835799</c:v>
                </c:pt>
                <c:pt idx="163">
                  <c:v>3845.2711883561801</c:v>
                </c:pt>
                <c:pt idx="164">
                  <c:v>3871.60056921153</c:v>
                </c:pt>
                <c:pt idx="165">
                  <c:v>3897.52174858845</c:v>
                </c:pt>
                <c:pt idx="166">
                  <c:v>3923.08583258103</c:v>
                </c:pt>
                <c:pt idx="167">
                  <c:v>3947.85228536264</c:v>
                </c:pt>
                <c:pt idx="168">
                  <c:v>3972.25800826965</c:v>
                </c:pt>
                <c:pt idx="169">
                  <c:v>3995.98984129677</c:v>
                </c:pt>
                <c:pt idx="170">
                  <c:v>4019.2977453622302</c:v>
                </c:pt>
                <c:pt idx="171">
                  <c:v>4042.4199681843202</c:v>
                </c:pt>
                <c:pt idx="172">
                  <c:v>4065.4253120846902</c:v>
                </c:pt>
                <c:pt idx="173">
                  <c:v>4088.4461067124398</c:v>
                </c:pt>
                <c:pt idx="174">
                  <c:v>4111.1557368424801</c:v>
                </c:pt>
                <c:pt idx="175">
                  <c:v>4133.7745897455698</c:v>
                </c:pt>
                <c:pt idx="176">
                  <c:v>4156.17337921535</c:v>
                </c:pt>
                <c:pt idx="177">
                  <c:v>4178.4294339473099</c:v>
                </c:pt>
                <c:pt idx="178">
                  <c:v>4200.7597312927201</c:v>
                </c:pt>
                <c:pt idx="179">
                  <c:v>4223.3938885589796</c:v>
                </c:pt>
                <c:pt idx="180">
                  <c:v>4246.1944050040001</c:v>
                </c:pt>
                <c:pt idx="181">
                  <c:v>4269.0862881501398</c:v>
                </c:pt>
                <c:pt idx="182">
                  <c:v>4291.2210835817796</c:v>
                </c:pt>
                <c:pt idx="183">
                  <c:v>4312.8829188025202</c:v>
                </c:pt>
                <c:pt idx="184">
                  <c:v>4333.5257567634599</c:v>
                </c:pt>
                <c:pt idx="185">
                  <c:v>4353.3751025725796</c:v>
                </c:pt>
                <c:pt idx="186">
                  <c:v>4372.7492497322801</c:v>
                </c:pt>
                <c:pt idx="187">
                  <c:v>4391.6731696450397</c:v>
                </c:pt>
                <c:pt idx="188">
                  <c:v>4410.7497286666503</c:v>
                </c:pt>
                <c:pt idx="189">
                  <c:v>4429.3003002158403</c:v>
                </c:pt>
                <c:pt idx="190">
                  <c:v>4447.5324955579199</c:v>
                </c:pt>
                <c:pt idx="191">
                  <c:v>4465.4463894550199</c:v>
                </c:pt>
                <c:pt idx="192">
                  <c:v>4483.1352266783097</c:v>
                </c:pt>
                <c:pt idx="193">
                  <c:v>4500.8763350809404</c:v>
                </c:pt>
                <c:pt idx="194">
                  <c:v>4518.8201380832397</c:v>
                </c:pt>
                <c:pt idx="195">
                  <c:v>4537.1601598799798</c:v>
                </c:pt>
                <c:pt idx="196">
                  <c:v>4555.4281507715696</c:v>
                </c:pt>
                <c:pt idx="197">
                  <c:v>4573.1792259384301</c:v>
                </c:pt>
                <c:pt idx="198">
                  <c:v>4590.4727800113396</c:v>
                </c:pt>
                <c:pt idx="199">
                  <c:v>4607.00331082304</c:v>
                </c:pt>
                <c:pt idx="200">
                  <c:v>4622.9587091129997</c:v>
                </c:pt>
                <c:pt idx="201">
                  <c:v>4638.6205764423503</c:v>
                </c:pt>
                <c:pt idx="202">
                  <c:v>4654.14284491544</c:v>
                </c:pt>
                <c:pt idx="203">
                  <c:v>4669.5267411292998</c:v>
                </c:pt>
                <c:pt idx="204">
                  <c:v>4684.3594096796396</c:v>
                </c:pt>
                <c:pt idx="205">
                  <c:v>4699.1444924653797</c:v>
                </c:pt>
                <c:pt idx="206">
                  <c:v>4713.6828237248901</c:v>
                </c:pt>
                <c:pt idx="207">
                  <c:v>4728.3122525608896</c:v>
                </c:pt>
                <c:pt idx="208">
                  <c:v>4743.3292028206997</c:v>
                </c:pt>
                <c:pt idx="209">
                  <c:v>4758.6927692557501</c:v>
                </c:pt>
                <c:pt idx="210">
                  <c:v>4774.1542360226504</c:v>
                </c:pt>
                <c:pt idx="211">
                  <c:v>4788.9271733996102</c:v>
                </c:pt>
                <c:pt idx="212">
                  <c:v>4803.2689724207203</c:v>
                </c:pt>
                <c:pt idx="213">
                  <c:v>4816.8258894201599</c:v>
                </c:pt>
                <c:pt idx="214">
                  <c:v>4829.9760082634602</c:v>
                </c:pt>
                <c:pt idx="215">
                  <c:v>4843.16048602708</c:v>
                </c:pt>
                <c:pt idx="216">
                  <c:v>4856.6617820711299</c:v>
                </c:pt>
                <c:pt idx="217">
                  <c:v>4870.2967706416102</c:v>
                </c:pt>
                <c:pt idx="218">
                  <c:v>4883.5573935449102</c:v>
                </c:pt>
                <c:pt idx="219">
                  <c:v>4896.5981398684498</c:v>
                </c:pt>
                <c:pt idx="220">
                  <c:v>4909.0501406581598</c:v>
                </c:pt>
                <c:pt idx="221">
                  <c:v>4921.0969442523301</c:v>
                </c:pt>
                <c:pt idx="222">
                  <c:v>4932.8070516605703</c:v>
                </c:pt>
                <c:pt idx="223">
                  <c:v>4944.5102538267402</c:v>
                </c:pt>
                <c:pt idx="224">
                  <c:v>4955.5063574590004</c:v>
                </c:pt>
                <c:pt idx="225">
                  <c:v>4965.8406780708101</c:v>
                </c:pt>
                <c:pt idx="226">
                  <c:v>4975.6633470888801</c:v>
                </c:pt>
                <c:pt idx="227">
                  <c:v>4985.2645550098196</c:v>
                </c:pt>
                <c:pt idx="228">
                  <c:v>4995.29589096376</c:v>
                </c:pt>
                <c:pt idx="229">
                  <c:v>5006.0622186652899</c:v>
                </c:pt>
                <c:pt idx="230">
                  <c:v>5017.7763803081998</c:v>
                </c:pt>
                <c:pt idx="231">
                  <c:v>5029.5368501684097</c:v>
                </c:pt>
                <c:pt idx="232">
                  <c:v>5041.2956935762404</c:v>
                </c:pt>
                <c:pt idx="233">
                  <c:v>5052.5372118445803</c:v>
                </c:pt>
                <c:pt idx="234">
                  <c:v>5063.2415680160002</c:v>
                </c:pt>
                <c:pt idx="235">
                  <c:v>5073.6185623758502</c:v>
                </c:pt>
                <c:pt idx="236">
                  <c:v>5083.8477472406603</c:v>
                </c:pt>
                <c:pt idx="237">
                  <c:v>5093.59451772377</c:v>
                </c:pt>
                <c:pt idx="238">
                  <c:v>5102.5708494835399</c:v>
                </c:pt>
                <c:pt idx="239">
                  <c:v>5111.0494678609903</c:v>
                </c:pt>
                <c:pt idx="240">
                  <c:v>5119.1016924225796</c:v>
                </c:pt>
                <c:pt idx="241">
                  <c:v>5127.3149894219996</c:v>
                </c:pt>
                <c:pt idx="242">
                  <c:v>5135.9575713165696</c:v>
                </c:pt>
                <c:pt idx="243">
                  <c:v>5145.1373394229204</c:v>
                </c:pt>
                <c:pt idx="244">
                  <c:v>5153.79418500462</c:v>
                </c:pt>
                <c:pt idx="245">
                  <c:v>5162.2253528258498</c:v>
                </c:pt>
                <c:pt idx="246">
                  <c:v>5169.6982027613303</c:v>
                </c:pt>
                <c:pt idx="247">
                  <c:v>5176.5234180339903</c:v>
                </c:pt>
                <c:pt idx="248">
                  <c:v>5183.1469973902704</c:v>
                </c:pt>
                <c:pt idx="249">
                  <c:v>5189.8258520204599</c:v>
                </c:pt>
                <c:pt idx="250">
                  <c:v>5196.0661960769503</c:v>
                </c:pt>
                <c:pt idx="251">
                  <c:v>5202.5470741822801</c:v>
                </c:pt>
                <c:pt idx="252">
                  <c:v>5208.69783803266</c:v>
                </c:pt>
                <c:pt idx="253">
                  <c:v>5214.9392661252396</c:v>
                </c:pt>
                <c:pt idx="254">
                  <c:v>5221.6597985910703</c:v>
                </c:pt>
                <c:pt idx="255">
                  <c:v>5229.3564971832402</c:v>
                </c:pt>
                <c:pt idx="256">
                  <c:v>5237.2548087775504</c:v>
                </c:pt>
                <c:pt idx="257">
                  <c:v>5245.2172910566096</c:v>
                </c:pt>
                <c:pt idx="258">
                  <c:v>5252.9302193168296</c:v>
                </c:pt>
                <c:pt idx="259">
                  <c:v>5260.2319568738003</c:v>
                </c:pt>
                <c:pt idx="260">
                  <c:v>5267.2589415917801</c:v>
                </c:pt>
                <c:pt idx="261">
                  <c:v>5274.3005689133397</c:v>
                </c:pt>
                <c:pt idx="262">
                  <c:v>5280.6721392953104</c:v>
                </c:pt>
                <c:pt idx="263">
                  <c:v>5286.4208648936401</c:v>
                </c:pt>
                <c:pt idx="264">
                  <c:v>5291.6808185397704</c:v>
                </c:pt>
                <c:pt idx="265">
                  <c:v>5296.7617963106504</c:v>
                </c:pt>
                <c:pt idx="266">
                  <c:v>5302.1417413183799</c:v>
                </c:pt>
                <c:pt idx="267">
                  <c:v>5308.3535928266401</c:v>
                </c:pt>
                <c:pt idx="268">
                  <c:v>5314.3717575313403</c:v>
                </c:pt>
                <c:pt idx="269">
                  <c:v>5320.1322201661897</c:v>
                </c:pt>
                <c:pt idx="270">
                  <c:v>5325.4878178687304</c:v>
                </c:pt>
                <c:pt idx="271">
                  <c:v>5330.7896479564897</c:v>
                </c:pt>
                <c:pt idx="272">
                  <c:v>5336.7454605584699</c:v>
                </c:pt>
                <c:pt idx="273">
                  <c:v>5343.5782428259799</c:v>
                </c:pt>
                <c:pt idx="274">
                  <c:v>5350.5776319555998</c:v>
                </c:pt>
                <c:pt idx="275">
                  <c:v>5357.4861821326604</c:v>
                </c:pt>
                <c:pt idx="276">
                  <c:v>5363.7964713313104</c:v>
                </c:pt>
                <c:pt idx="277">
                  <c:v>5369.5965675778298</c:v>
                </c:pt>
                <c:pt idx="278">
                  <c:v>5375.2657823149302</c:v>
                </c:pt>
                <c:pt idx="279">
                  <c:v>5380.9890773502602</c:v>
                </c:pt>
                <c:pt idx="280">
                  <c:v>5386.2824937207597</c:v>
                </c:pt>
                <c:pt idx="281">
                  <c:v>5391.6865151071697</c:v>
                </c:pt>
                <c:pt idx="282">
                  <c:v>5396.9852090593104</c:v>
                </c:pt>
                <c:pt idx="283">
                  <c:v>5402.8068390460403</c:v>
                </c:pt>
                <c:pt idx="284">
                  <c:v>5408.9956940944603</c:v>
                </c:pt>
                <c:pt idx="285">
                  <c:v>5415.2222611214102</c:v>
                </c:pt>
                <c:pt idx="286">
                  <c:v>5421.0806337730701</c:v>
                </c:pt>
                <c:pt idx="287">
                  <c:v>5426.3112730786497</c:v>
                </c:pt>
                <c:pt idx="288">
                  <c:v>5431.0360574432698</c:v>
                </c:pt>
                <c:pt idx="289">
                  <c:v>5435.6856599360199</c:v>
                </c:pt>
                <c:pt idx="290">
                  <c:v>5440.23087363795</c:v>
                </c:pt>
                <c:pt idx="291">
                  <c:v>5443.9659926775103</c:v>
                </c:pt>
                <c:pt idx="292">
                  <c:v>5447.35444681426</c:v>
                </c:pt>
                <c:pt idx="293">
                  <c:v>5450.34212283529</c:v>
                </c:pt>
                <c:pt idx="294">
                  <c:v>5453.6049122981203</c:v>
                </c:pt>
                <c:pt idx="295">
                  <c:v>5458.16829746847</c:v>
                </c:pt>
                <c:pt idx="296">
                  <c:v>5462.7960459635497</c:v>
                </c:pt>
                <c:pt idx="297">
                  <c:v>5467.5163787008996</c:v>
                </c:pt>
                <c:pt idx="298">
                  <c:v>5472.07829008924</c:v>
                </c:pt>
                <c:pt idx="299">
                  <c:v>5476.7463061588296</c:v>
                </c:pt>
                <c:pt idx="300">
                  <c:v>5482.1645784865204</c:v>
                </c:pt>
                <c:pt idx="301">
                  <c:v>5487.6436768229096</c:v>
                </c:pt>
                <c:pt idx="302">
                  <c:v>5493.0053388237502</c:v>
                </c:pt>
                <c:pt idx="303">
                  <c:v>5498.0695458600803</c:v>
                </c:pt>
                <c:pt idx="304">
                  <c:v>5503.0020756256999</c:v>
                </c:pt>
                <c:pt idx="305">
                  <c:v>5508.3318349249203</c:v>
                </c:pt>
                <c:pt idx="306">
                  <c:v>5513.4890856422498</c:v>
                </c:pt>
                <c:pt idx="307">
                  <c:v>5517.9844617831204</c:v>
                </c:pt>
                <c:pt idx="308">
                  <c:v>5521.7290040798998</c:v>
                </c:pt>
                <c:pt idx="309">
                  <c:v>5524.9564427279802</c:v>
                </c:pt>
                <c:pt idx="310">
                  <c:v>5528.5522454421698</c:v>
                </c:pt>
                <c:pt idx="311">
                  <c:v>5532.3506824099104</c:v>
                </c:pt>
                <c:pt idx="312">
                  <c:v>5536.1466764850102</c:v>
                </c:pt>
                <c:pt idx="313">
                  <c:v>5540.0533529396098</c:v>
                </c:pt>
                <c:pt idx="314">
                  <c:v>5544.4390946126096</c:v>
                </c:pt>
                <c:pt idx="315">
                  <c:v>5549.2869468972603</c:v>
                </c:pt>
                <c:pt idx="316">
                  <c:v>5554.2844840807002</c:v>
                </c:pt>
                <c:pt idx="317">
                  <c:v>5558.4671781196203</c:v>
                </c:pt>
                <c:pt idx="318">
                  <c:v>5561.5201893896901</c:v>
                </c:pt>
                <c:pt idx="319">
                  <c:v>5563.7823963041501</c:v>
                </c:pt>
                <c:pt idx="320">
                  <c:v>5566.5023871835701</c:v>
                </c:pt>
                <c:pt idx="321">
                  <c:v>5569.1704973535898</c:v>
                </c:pt>
                <c:pt idx="322">
                  <c:v>5571.89068569152</c:v>
                </c:pt>
                <c:pt idx="323">
                  <c:v>5574.6920497577503</c:v>
                </c:pt>
                <c:pt idx="324">
                  <c:v>5577.8001995065597</c:v>
                </c:pt>
                <c:pt idx="325">
                  <c:v>5582.2938318992501</c:v>
                </c:pt>
                <c:pt idx="326">
                  <c:v>5586.4794819129502</c:v>
                </c:pt>
                <c:pt idx="327">
                  <c:v>5590.2510589958101</c:v>
                </c:pt>
                <c:pt idx="328">
                  <c:v>5593.5307394499796</c:v>
                </c:pt>
                <c:pt idx="329">
                  <c:v>5596.8568003295704</c:v>
                </c:pt>
                <c:pt idx="330">
                  <c:v>5599.9054238421104</c:v>
                </c:pt>
                <c:pt idx="331">
                  <c:v>5602.1846199781603</c:v>
                </c:pt>
                <c:pt idx="332">
                  <c:v>5604.0618995763198</c:v>
                </c:pt>
                <c:pt idx="333">
                  <c:v>5606.4435467941703</c:v>
                </c:pt>
                <c:pt idx="334">
                  <c:v>5609.7816952819903</c:v>
                </c:pt>
                <c:pt idx="335">
                  <c:v>5613.4965801171302</c:v>
                </c:pt>
                <c:pt idx="336">
                  <c:v>5616.6004756298598</c:v>
                </c:pt>
                <c:pt idx="337">
                  <c:v>5618.8325294248798</c:v>
                </c:pt>
                <c:pt idx="338">
                  <c:v>5621.1149712483702</c:v>
                </c:pt>
                <c:pt idx="339">
                  <c:v>5623.6044215578804</c:v>
                </c:pt>
                <c:pt idx="340">
                  <c:v>5625.9752469947398</c:v>
                </c:pt>
                <c:pt idx="341">
                  <c:v>5628.2529581129202</c:v>
                </c:pt>
                <c:pt idx="342">
                  <c:v>5630.8717143697804</c:v>
                </c:pt>
                <c:pt idx="343">
                  <c:v>5633.8200855949899</c:v>
                </c:pt>
                <c:pt idx="344">
                  <c:v>5636.0832511045601</c:v>
                </c:pt>
                <c:pt idx="345">
                  <c:v>5637.6404644295399</c:v>
                </c:pt>
                <c:pt idx="346">
                  <c:v>5638.3787314870597</c:v>
                </c:pt>
                <c:pt idx="347">
                  <c:v>5640.0002089633099</c:v>
                </c:pt>
                <c:pt idx="348">
                  <c:v>5641.5559729754696</c:v>
                </c:pt>
                <c:pt idx="349">
                  <c:v>5643.6062657687098</c:v>
                </c:pt>
                <c:pt idx="350">
                  <c:v>5645.4240351934604</c:v>
                </c:pt>
                <c:pt idx="351">
                  <c:v>5648.1831945283702</c:v>
                </c:pt>
                <c:pt idx="352">
                  <c:v>5651.0819134573703</c:v>
                </c:pt>
                <c:pt idx="353">
                  <c:v>5653.2809693969102</c:v>
                </c:pt>
                <c:pt idx="354">
                  <c:v>5654.7375542249401</c:v>
                </c:pt>
                <c:pt idx="355">
                  <c:v>5656.6191855075704</c:v>
                </c:pt>
                <c:pt idx="356">
                  <c:v>5658.6906156503601</c:v>
                </c:pt>
                <c:pt idx="357">
                  <c:v>5660.2325711215999</c:v>
                </c:pt>
                <c:pt idx="358">
                  <c:v>5661.2143354787604</c:v>
                </c:pt>
                <c:pt idx="359">
                  <c:v>5662.7829829759103</c:v>
                </c:pt>
                <c:pt idx="360">
                  <c:v>5664.6310354754696</c:v>
                </c:pt>
                <c:pt idx="361">
                  <c:v>5665.9674611362398</c:v>
                </c:pt>
                <c:pt idx="362">
                  <c:v>5666.7636693169597</c:v>
                </c:pt>
                <c:pt idx="363">
                  <c:v>5668.31028999095</c:v>
                </c:pt>
                <c:pt idx="364">
                  <c:v>5669.6874801055601</c:v>
                </c:pt>
                <c:pt idx="365">
                  <c:v>5671.1520096936601</c:v>
                </c:pt>
                <c:pt idx="366">
                  <c:v>5672.1214002924098</c:v>
                </c:pt>
                <c:pt idx="367">
                  <c:v>5673.5657962714004</c:v>
                </c:pt>
                <c:pt idx="368">
                  <c:v>5674.9687524302199</c:v>
                </c:pt>
                <c:pt idx="369">
                  <c:v>5676.1352188665896</c:v>
                </c:pt>
                <c:pt idx="370">
                  <c:v>5676.6463834087599</c:v>
                </c:pt>
                <c:pt idx="371">
                  <c:v>5678.7866851952704</c:v>
                </c:pt>
                <c:pt idx="372">
                  <c:v>5680.10046639753</c:v>
                </c:pt>
                <c:pt idx="373">
                  <c:v>5680.8563455477997</c:v>
                </c:pt>
                <c:pt idx="374">
                  <c:v>5682.12432776064</c:v>
                </c:pt>
                <c:pt idx="375">
                  <c:v>5683.6505304136599</c:v>
                </c:pt>
                <c:pt idx="376">
                  <c:v>5684.4545261630501</c:v>
                </c:pt>
                <c:pt idx="377">
                  <c:v>5684.4452983210804</c:v>
                </c:pt>
                <c:pt idx="378">
                  <c:v>5683.8267293130502</c:v>
                </c:pt>
                <c:pt idx="379">
                  <c:v>5671.1619988457196</c:v>
                </c:pt>
                <c:pt idx="380">
                  <c:v>5608.0313128272001</c:v>
                </c:pt>
                <c:pt idx="381">
                  <c:v>5390.63798714325</c:v>
                </c:pt>
                <c:pt idx="382">
                  <c:v>4849.1744357470097</c:v>
                </c:pt>
                <c:pt idx="383">
                  <c:v>3871.8850784494898</c:v>
                </c:pt>
                <c:pt idx="384">
                  <c:v>2597.6082396331399</c:v>
                </c:pt>
                <c:pt idx="385">
                  <c:v>1397.5414845554001</c:v>
                </c:pt>
                <c:pt idx="386">
                  <c:v>583.54577029562199</c:v>
                </c:pt>
                <c:pt idx="387">
                  <c:v>184.56985591916501</c:v>
                </c:pt>
                <c:pt idx="388">
                  <c:v>43.521184921815099</c:v>
                </c:pt>
                <c:pt idx="389">
                  <c:v>7.4054053583606603</c:v>
                </c:pt>
                <c:pt idx="390">
                  <c:v>0.78477992094672899</c:v>
                </c:pt>
                <c:pt idx="391">
                  <c:v>6.8216417133465906E-2</c:v>
                </c:pt>
                <c:pt idx="392">
                  <c:v>4.2629010934310298E-3</c:v>
                </c:pt>
                <c:pt idx="393">
                  <c:v>1.84903080789934E-4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34-4644-9A49-2123FA06025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Measured spectrum</c:v>
                </c:pt>
              </c:strCache>
            </c:strRef>
          </c:tx>
          <c:spPr>
            <a:ln w="12700" cap="flat">
              <a:noFill/>
              <a:miter lim="400000"/>
            </a:ln>
            <a:effectLst/>
          </c:spPr>
          <c:marker>
            <c:symbol val="circle"/>
            <c:size val="6"/>
            <c:spPr>
              <a:noFill/>
              <a:ln w="9525" cap="flat">
                <a:solidFill>
                  <a:srgbClr val="000000">
                    <a:alpha val="51000"/>
                  </a:srgbClr>
                </a:solidFill>
                <a:prstDash val="solid"/>
                <a:miter lim="800000"/>
              </a:ln>
              <a:effectLst/>
            </c:spPr>
          </c:marker>
          <c:xVal>
            <c:numRef>
              <c:f>Sheet1!$B$4:$BZT$4</c:f>
              <c:numCache>
                <c:formatCode>General</c:formatCode>
                <c:ptCount val="204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</c:numCache>
            </c:numRef>
          </c:xVal>
          <c:yVal>
            <c:numRef>
              <c:f>Sheet1!$B$5:$BZT$5</c:f>
              <c:numCache>
                <c:formatCode>General</c:formatCode>
                <c:ptCount val="20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20</c:v>
                </c:pt>
                <c:pt idx="59">
                  <c:v>4501</c:v>
                </c:pt>
                <c:pt idx="60">
                  <c:v>8106</c:v>
                </c:pt>
                <c:pt idx="61">
                  <c:v>7980</c:v>
                </c:pt>
                <c:pt idx="62">
                  <c:v>7862</c:v>
                </c:pt>
                <c:pt idx="63">
                  <c:v>7580</c:v>
                </c:pt>
                <c:pt idx="64">
                  <c:v>7303</c:v>
                </c:pt>
                <c:pt idx="65">
                  <c:v>7191</c:v>
                </c:pt>
                <c:pt idx="66">
                  <c:v>7098</c:v>
                </c:pt>
                <c:pt idx="67">
                  <c:v>6835</c:v>
                </c:pt>
                <c:pt idx="68">
                  <c:v>6490</c:v>
                </c:pt>
                <c:pt idx="69">
                  <c:v>6250</c:v>
                </c:pt>
                <c:pt idx="70">
                  <c:v>6193</c:v>
                </c:pt>
                <c:pt idx="71">
                  <c:v>6082</c:v>
                </c:pt>
                <c:pt idx="72">
                  <c:v>5776</c:v>
                </c:pt>
                <c:pt idx="73">
                  <c:v>5506</c:v>
                </c:pt>
                <c:pt idx="74">
                  <c:v>5431</c:v>
                </c:pt>
                <c:pt idx="75">
                  <c:v>5286</c:v>
                </c:pt>
                <c:pt idx="76">
                  <c:v>4968</c:v>
                </c:pt>
                <c:pt idx="77">
                  <c:v>4878</c:v>
                </c:pt>
                <c:pt idx="78">
                  <c:v>4744</c:v>
                </c:pt>
                <c:pt idx="79">
                  <c:v>4450</c:v>
                </c:pt>
                <c:pt idx="80">
                  <c:v>4358</c:v>
                </c:pt>
                <c:pt idx="81">
                  <c:v>4222</c:v>
                </c:pt>
                <c:pt idx="82">
                  <c:v>4108</c:v>
                </c:pt>
                <c:pt idx="83">
                  <c:v>3871</c:v>
                </c:pt>
                <c:pt idx="84">
                  <c:v>3740</c:v>
                </c:pt>
                <c:pt idx="85">
                  <c:v>3705</c:v>
                </c:pt>
                <c:pt idx="86">
                  <c:v>3592</c:v>
                </c:pt>
                <c:pt idx="87">
                  <c:v>3481</c:v>
                </c:pt>
                <c:pt idx="88">
                  <c:v>3339</c:v>
                </c:pt>
                <c:pt idx="89">
                  <c:v>3265</c:v>
                </c:pt>
                <c:pt idx="90">
                  <c:v>3102</c:v>
                </c:pt>
                <c:pt idx="91">
                  <c:v>3056</c:v>
                </c:pt>
                <c:pt idx="92">
                  <c:v>2974</c:v>
                </c:pt>
                <c:pt idx="93">
                  <c:v>2916</c:v>
                </c:pt>
                <c:pt idx="94">
                  <c:v>2749</c:v>
                </c:pt>
                <c:pt idx="95">
                  <c:v>2624</c:v>
                </c:pt>
                <c:pt idx="96">
                  <c:v>2580</c:v>
                </c:pt>
                <c:pt idx="97">
                  <c:v>2658</c:v>
                </c:pt>
                <c:pt idx="98">
                  <c:v>2576</c:v>
                </c:pt>
                <c:pt idx="99">
                  <c:v>2465</c:v>
                </c:pt>
                <c:pt idx="100">
                  <c:v>2454</c:v>
                </c:pt>
                <c:pt idx="101">
                  <c:v>2386</c:v>
                </c:pt>
                <c:pt idx="102">
                  <c:v>2430</c:v>
                </c:pt>
                <c:pt idx="103">
                  <c:v>2391</c:v>
                </c:pt>
                <c:pt idx="104">
                  <c:v>2285</c:v>
                </c:pt>
                <c:pt idx="105">
                  <c:v>2300</c:v>
                </c:pt>
                <c:pt idx="106">
                  <c:v>2280</c:v>
                </c:pt>
                <c:pt idx="107">
                  <c:v>2230</c:v>
                </c:pt>
                <c:pt idx="108">
                  <c:v>2198</c:v>
                </c:pt>
                <c:pt idx="109">
                  <c:v>2238</c:v>
                </c:pt>
                <c:pt idx="110">
                  <c:v>2300</c:v>
                </c:pt>
                <c:pt idx="111">
                  <c:v>2309</c:v>
                </c:pt>
                <c:pt idx="112">
                  <c:v>2276</c:v>
                </c:pt>
                <c:pt idx="113">
                  <c:v>2324</c:v>
                </c:pt>
                <c:pt idx="114">
                  <c:v>2318</c:v>
                </c:pt>
                <c:pt idx="115">
                  <c:v>2259</c:v>
                </c:pt>
                <c:pt idx="116">
                  <c:v>2336</c:v>
                </c:pt>
                <c:pt idx="117">
                  <c:v>2305</c:v>
                </c:pt>
                <c:pt idx="118">
                  <c:v>2380</c:v>
                </c:pt>
                <c:pt idx="119">
                  <c:v>2459</c:v>
                </c:pt>
                <c:pt idx="120">
                  <c:v>2453</c:v>
                </c:pt>
                <c:pt idx="121">
                  <c:v>2478</c:v>
                </c:pt>
                <c:pt idx="122">
                  <c:v>2518</c:v>
                </c:pt>
                <c:pt idx="123">
                  <c:v>2467</c:v>
                </c:pt>
                <c:pt idx="124">
                  <c:v>2549</c:v>
                </c:pt>
                <c:pt idx="125">
                  <c:v>2521</c:v>
                </c:pt>
                <c:pt idx="126">
                  <c:v>2557</c:v>
                </c:pt>
                <c:pt idx="127">
                  <c:v>2578</c:v>
                </c:pt>
                <c:pt idx="128">
                  <c:v>2626</c:v>
                </c:pt>
                <c:pt idx="129">
                  <c:v>2558</c:v>
                </c:pt>
                <c:pt idx="130">
                  <c:v>2714</c:v>
                </c:pt>
                <c:pt idx="131">
                  <c:v>2824</c:v>
                </c:pt>
                <c:pt idx="132">
                  <c:v>2728</c:v>
                </c:pt>
                <c:pt idx="133">
                  <c:v>2779</c:v>
                </c:pt>
                <c:pt idx="134">
                  <c:v>2799</c:v>
                </c:pt>
                <c:pt idx="135">
                  <c:v>2952</c:v>
                </c:pt>
                <c:pt idx="136">
                  <c:v>2836</c:v>
                </c:pt>
                <c:pt idx="137">
                  <c:v>3023</c:v>
                </c:pt>
                <c:pt idx="138">
                  <c:v>3031</c:v>
                </c:pt>
                <c:pt idx="139">
                  <c:v>2961</c:v>
                </c:pt>
                <c:pt idx="140">
                  <c:v>2997</c:v>
                </c:pt>
                <c:pt idx="141">
                  <c:v>3029</c:v>
                </c:pt>
                <c:pt idx="142">
                  <c:v>3188</c:v>
                </c:pt>
                <c:pt idx="143">
                  <c:v>3037</c:v>
                </c:pt>
                <c:pt idx="144">
                  <c:v>3253</c:v>
                </c:pt>
                <c:pt idx="145">
                  <c:v>3305</c:v>
                </c:pt>
                <c:pt idx="146">
                  <c:v>3266</c:v>
                </c:pt>
                <c:pt idx="147">
                  <c:v>3313</c:v>
                </c:pt>
                <c:pt idx="148">
                  <c:v>3225</c:v>
                </c:pt>
                <c:pt idx="149">
                  <c:v>3325</c:v>
                </c:pt>
                <c:pt idx="150">
                  <c:v>3436</c:v>
                </c:pt>
                <c:pt idx="151">
                  <c:v>3318</c:v>
                </c:pt>
                <c:pt idx="152">
                  <c:v>3440</c:v>
                </c:pt>
                <c:pt idx="153">
                  <c:v>3435</c:v>
                </c:pt>
                <c:pt idx="154">
                  <c:v>3524</c:v>
                </c:pt>
                <c:pt idx="155">
                  <c:v>3443</c:v>
                </c:pt>
                <c:pt idx="156">
                  <c:v>3510</c:v>
                </c:pt>
                <c:pt idx="157">
                  <c:v>3578</c:v>
                </c:pt>
                <c:pt idx="158">
                  <c:v>3606</c:v>
                </c:pt>
                <c:pt idx="159">
                  <c:v>3658</c:v>
                </c:pt>
                <c:pt idx="160">
                  <c:v>3656</c:v>
                </c:pt>
                <c:pt idx="161">
                  <c:v>3666</c:v>
                </c:pt>
                <c:pt idx="162">
                  <c:v>3662</c:v>
                </c:pt>
                <c:pt idx="163">
                  <c:v>3715</c:v>
                </c:pt>
                <c:pt idx="164">
                  <c:v>3792</c:v>
                </c:pt>
                <c:pt idx="165">
                  <c:v>3798</c:v>
                </c:pt>
                <c:pt idx="166">
                  <c:v>3829</c:v>
                </c:pt>
                <c:pt idx="167">
                  <c:v>3771</c:v>
                </c:pt>
                <c:pt idx="168">
                  <c:v>3871</c:v>
                </c:pt>
                <c:pt idx="169">
                  <c:v>3801</c:v>
                </c:pt>
                <c:pt idx="170">
                  <c:v>3900</c:v>
                </c:pt>
                <c:pt idx="171">
                  <c:v>3965</c:v>
                </c:pt>
                <c:pt idx="172">
                  <c:v>3984</c:v>
                </c:pt>
                <c:pt idx="173">
                  <c:v>3936</c:v>
                </c:pt>
                <c:pt idx="174">
                  <c:v>3957</c:v>
                </c:pt>
                <c:pt idx="175">
                  <c:v>4035</c:v>
                </c:pt>
                <c:pt idx="176">
                  <c:v>4113</c:v>
                </c:pt>
                <c:pt idx="177">
                  <c:v>3999</c:v>
                </c:pt>
                <c:pt idx="178">
                  <c:v>4110</c:v>
                </c:pt>
                <c:pt idx="179">
                  <c:v>4116</c:v>
                </c:pt>
                <c:pt idx="180">
                  <c:v>4033</c:v>
                </c:pt>
                <c:pt idx="181">
                  <c:v>4087</c:v>
                </c:pt>
                <c:pt idx="182">
                  <c:v>4041</c:v>
                </c:pt>
                <c:pt idx="183">
                  <c:v>4162</c:v>
                </c:pt>
                <c:pt idx="184">
                  <c:v>4185</c:v>
                </c:pt>
                <c:pt idx="185">
                  <c:v>4199</c:v>
                </c:pt>
                <c:pt idx="186">
                  <c:v>4217</c:v>
                </c:pt>
                <c:pt idx="187">
                  <c:v>4281</c:v>
                </c:pt>
                <c:pt idx="188">
                  <c:v>4259</c:v>
                </c:pt>
                <c:pt idx="189">
                  <c:v>4300</c:v>
                </c:pt>
                <c:pt idx="190">
                  <c:v>4224</c:v>
                </c:pt>
                <c:pt idx="191">
                  <c:v>4332</c:v>
                </c:pt>
                <c:pt idx="192">
                  <c:v>4549</c:v>
                </c:pt>
                <c:pt idx="193">
                  <c:v>4184</c:v>
                </c:pt>
                <c:pt idx="194">
                  <c:v>4314</c:v>
                </c:pt>
                <c:pt idx="195">
                  <c:v>4361</c:v>
                </c:pt>
                <c:pt idx="196">
                  <c:v>4451</c:v>
                </c:pt>
                <c:pt idx="197">
                  <c:v>4437</c:v>
                </c:pt>
                <c:pt idx="198">
                  <c:v>4456</c:v>
                </c:pt>
                <c:pt idx="199">
                  <c:v>4416</c:v>
                </c:pt>
                <c:pt idx="200">
                  <c:v>4526</c:v>
                </c:pt>
                <c:pt idx="201">
                  <c:v>4436</c:v>
                </c:pt>
                <c:pt idx="202">
                  <c:v>4443</c:v>
                </c:pt>
                <c:pt idx="203">
                  <c:v>4458</c:v>
                </c:pt>
                <c:pt idx="204">
                  <c:v>4505</c:v>
                </c:pt>
                <c:pt idx="205">
                  <c:v>4561</c:v>
                </c:pt>
                <c:pt idx="206">
                  <c:v>4584</c:v>
                </c:pt>
                <c:pt idx="207">
                  <c:v>4663</c:v>
                </c:pt>
                <c:pt idx="208">
                  <c:v>4557</c:v>
                </c:pt>
                <c:pt idx="209">
                  <c:v>4600</c:v>
                </c:pt>
                <c:pt idx="210">
                  <c:v>4712</c:v>
                </c:pt>
                <c:pt idx="211">
                  <c:v>4710</c:v>
                </c:pt>
                <c:pt idx="212">
                  <c:v>4814</c:v>
                </c:pt>
                <c:pt idx="213">
                  <c:v>4715</c:v>
                </c:pt>
                <c:pt idx="214">
                  <c:v>4648</c:v>
                </c:pt>
                <c:pt idx="215">
                  <c:v>4711</c:v>
                </c:pt>
                <c:pt idx="216">
                  <c:v>4697</c:v>
                </c:pt>
                <c:pt idx="217">
                  <c:v>4712</c:v>
                </c:pt>
                <c:pt idx="218">
                  <c:v>4810</c:v>
                </c:pt>
                <c:pt idx="219">
                  <c:v>4693</c:v>
                </c:pt>
                <c:pt idx="220">
                  <c:v>4798</c:v>
                </c:pt>
                <c:pt idx="221">
                  <c:v>4885</c:v>
                </c:pt>
                <c:pt idx="222">
                  <c:v>4676</c:v>
                </c:pt>
                <c:pt idx="223">
                  <c:v>4837</c:v>
                </c:pt>
                <c:pt idx="224">
                  <c:v>4819</c:v>
                </c:pt>
                <c:pt idx="225">
                  <c:v>4835</c:v>
                </c:pt>
                <c:pt idx="226">
                  <c:v>4954</c:v>
                </c:pt>
                <c:pt idx="227">
                  <c:v>4873</c:v>
                </c:pt>
                <c:pt idx="228">
                  <c:v>4901</c:v>
                </c:pt>
                <c:pt idx="229">
                  <c:v>4858</c:v>
                </c:pt>
                <c:pt idx="230">
                  <c:v>4768</c:v>
                </c:pt>
                <c:pt idx="231">
                  <c:v>4858</c:v>
                </c:pt>
                <c:pt idx="232">
                  <c:v>4898</c:v>
                </c:pt>
                <c:pt idx="233">
                  <c:v>4977</c:v>
                </c:pt>
                <c:pt idx="234">
                  <c:v>4874</c:v>
                </c:pt>
                <c:pt idx="235">
                  <c:v>4865</c:v>
                </c:pt>
                <c:pt idx="236">
                  <c:v>4982</c:v>
                </c:pt>
                <c:pt idx="237">
                  <c:v>4880</c:v>
                </c:pt>
                <c:pt idx="238">
                  <c:v>4981</c:v>
                </c:pt>
                <c:pt idx="239">
                  <c:v>4917</c:v>
                </c:pt>
                <c:pt idx="240">
                  <c:v>4918</c:v>
                </c:pt>
                <c:pt idx="241">
                  <c:v>4910</c:v>
                </c:pt>
                <c:pt idx="242">
                  <c:v>5085</c:v>
                </c:pt>
                <c:pt idx="243">
                  <c:v>4925</c:v>
                </c:pt>
                <c:pt idx="244">
                  <c:v>5140</c:v>
                </c:pt>
                <c:pt idx="245">
                  <c:v>4981</c:v>
                </c:pt>
                <c:pt idx="246">
                  <c:v>5023</c:v>
                </c:pt>
                <c:pt idx="247">
                  <c:v>5062</c:v>
                </c:pt>
                <c:pt idx="248">
                  <c:v>5031</c:v>
                </c:pt>
                <c:pt idx="249">
                  <c:v>4968</c:v>
                </c:pt>
                <c:pt idx="250">
                  <c:v>4986</c:v>
                </c:pt>
                <c:pt idx="251">
                  <c:v>4976</c:v>
                </c:pt>
                <c:pt idx="252">
                  <c:v>5123</c:v>
                </c:pt>
                <c:pt idx="253">
                  <c:v>5129</c:v>
                </c:pt>
                <c:pt idx="254">
                  <c:v>5041</c:v>
                </c:pt>
                <c:pt idx="255">
                  <c:v>5154</c:v>
                </c:pt>
                <c:pt idx="256">
                  <c:v>5108</c:v>
                </c:pt>
                <c:pt idx="257">
                  <c:v>5079</c:v>
                </c:pt>
                <c:pt idx="258">
                  <c:v>5044</c:v>
                </c:pt>
                <c:pt idx="259">
                  <c:v>5253</c:v>
                </c:pt>
                <c:pt idx="260">
                  <c:v>5149</c:v>
                </c:pt>
                <c:pt idx="261">
                  <c:v>5108</c:v>
                </c:pt>
                <c:pt idx="262">
                  <c:v>5135</c:v>
                </c:pt>
                <c:pt idx="263">
                  <c:v>5245</c:v>
                </c:pt>
                <c:pt idx="264">
                  <c:v>5180</c:v>
                </c:pt>
                <c:pt idx="265">
                  <c:v>5101</c:v>
                </c:pt>
                <c:pt idx="266">
                  <c:v>5104</c:v>
                </c:pt>
                <c:pt idx="267">
                  <c:v>5161</c:v>
                </c:pt>
                <c:pt idx="268">
                  <c:v>5122</c:v>
                </c:pt>
                <c:pt idx="269">
                  <c:v>5092</c:v>
                </c:pt>
                <c:pt idx="270">
                  <c:v>5312</c:v>
                </c:pt>
                <c:pt idx="271">
                  <c:v>5297</c:v>
                </c:pt>
                <c:pt idx="272">
                  <c:v>5251</c:v>
                </c:pt>
                <c:pt idx="273">
                  <c:v>5247</c:v>
                </c:pt>
                <c:pt idx="274">
                  <c:v>5309</c:v>
                </c:pt>
                <c:pt idx="275">
                  <c:v>5269</c:v>
                </c:pt>
                <c:pt idx="276">
                  <c:v>5315</c:v>
                </c:pt>
                <c:pt idx="277">
                  <c:v>5056</c:v>
                </c:pt>
                <c:pt idx="278">
                  <c:v>5335</c:v>
                </c:pt>
                <c:pt idx="279">
                  <c:v>5253</c:v>
                </c:pt>
                <c:pt idx="280">
                  <c:v>5375</c:v>
                </c:pt>
                <c:pt idx="281">
                  <c:v>5310</c:v>
                </c:pt>
                <c:pt idx="282">
                  <c:v>5324</c:v>
                </c:pt>
                <c:pt idx="283">
                  <c:v>5322</c:v>
                </c:pt>
                <c:pt idx="284">
                  <c:v>5392</c:v>
                </c:pt>
                <c:pt idx="285">
                  <c:v>5269</c:v>
                </c:pt>
                <c:pt idx="286">
                  <c:v>5273</c:v>
                </c:pt>
                <c:pt idx="287">
                  <c:v>5305</c:v>
                </c:pt>
                <c:pt idx="288">
                  <c:v>5328</c:v>
                </c:pt>
                <c:pt idx="289">
                  <c:v>5172</c:v>
                </c:pt>
                <c:pt idx="290">
                  <c:v>5349</c:v>
                </c:pt>
                <c:pt idx="291">
                  <c:v>5307</c:v>
                </c:pt>
                <c:pt idx="292">
                  <c:v>5198</c:v>
                </c:pt>
                <c:pt idx="293">
                  <c:v>5290</c:v>
                </c:pt>
                <c:pt idx="294">
                  <c:v>5352</c:v>
                </c:pt>
                <c:pt idx="295">
                  <c:v>5304</c:v>
                </c:pt>
                <c:pt idx="296">
                  <c:v>5318</c:v>
                </c:pt>
                <c:pt idx="297">
                  <c:v>5320</c:v>
                </c:pt>
                <c:pt idx="298">
                  <c:v>5358</c:v>
                </c:pt>
                <c:pt idx="299">
                  <c:v>5301</c:v>
                </c:pt>
                <c:pt idx="300">
                  <c:v>5364</c:v>
                </c:pt>
                <c:pt idx="301">
                  <c:v>5201</c:v>
                </c:pt>
                <c:pt idx="302">
                  <c:v>5426</c:v>
                </c:pt>
                <c:pt idx="303">
                  <c:v>5359</c:v>
                </c:pt>
                <c:pt idx="304">
                  <c:v>5445</c:v>
                </c:pt>
                <c:pt idx="305">
                  <c:v>5446</c:v>
                </c:pt>
                <c:pt idx="306">
                  <c:v>5427</c:v>
                </c:pt>
                <c:pt idx="307">
                  <c:v>5349</c:v>
                </c:pt>
                <c:pt idx="308">
                  <c:v>5333</c:v>
                </c:pt>
                <c:pt idx="309">
                  <c:v>5374</c:v>
                </c:pt>
                <c:pt idx="310">
                  <c:v>5357</c:v>
                </c:pt>
                <c:pt idx="311">
                  <c:v>5291</c:v>
                </c:pt>
                <c:pt idx="312">
                  <c:v>5471</c:v>
                </c:pt>
                <c:pt idx="313">
                  <c:v>5401</c:v>
                </c:pt>
                <c:pt idx="314">
                  <c:v>5368</c:v>
                </c:pt>
                <c:pt idx="315">
                  <c:v>5363</c:v>
                </c:pt>
                <c:pt idx="316">
                  <c:v>5348</c:v>
                </c:pt>
                <c:pt idx="317">
                  <c:v>5368</c:v>
                </c:pt>
                <c:pt idx="318">
                  <c:v>5393</c:v>
                </c:pt>
                <c:pt idx="319">
                  <c:v>5459</c:v>
                </c:pt>
                <c:pt idx="320">
                  <c:v>5408</c:v>
                </c:pt>
                <c:pt idx="321">
                  <c:v>5513</c:v>
                </c:pt>
                <c:pt idx="322">
                  <c:v>5570</c:v>
                </c:pt>
                <c:pt idx="323">
                  <c:v>5370</c:v>
                </c:pt>
                <c:pt idx="324">
                  <c:v>5521</c:v>
                </c:pt>
                <c:pt idx="325">
                  <c:v>5479</c:v>
                </c:pt>
                <c:pt idx="326">
                  <c:v>5471</c:v>
                </c:pt>
                <c:pt idx="327">
                  <c:v>5426</c:v>
                </c:pt>
                <c:pt idx="328">
                  <c:v>5405</c:v>
                </c:pt>
                <c:pt idx="329">
                  <c:v>5359</c:v>
                </c:pt>
                <c:pt idx="330">
                  <c:v>5580</c:v>
                </c:pt>
                <c:pt idx="331">
                  <c:v>5462</c:v>
                </c:pt>
                <c:pt idx="332">
                  <c:v>5612</c:v>
                </c:pt>
                <c:pt idx="333">
                  <c:v>5546</c:v>
                </c:pt>
                <c:pt idx="334">
                  <c:v>5514</c:v>
                </c:pt>
                <c:pt idx="335">
                  <c:v>5401</c:v>
                </c:pt>
                <c:pt idx="336">
                  <c:v>5487</c:v>
                </c:pt>
                <c:pt idx="337">
                  <c:v>5432</c:v>
                </c:pt>
                <c:pt idx="338">
                  <c:v>5573</c:v>
                </c:pt>
                <c:pt idx="339">
                  <c:v>5592</c:v>
                </c:pt>
                <c:pt idx="340">
                  <c:v>5455</c:v>
                </c:pt>
                <c:pt idx="341">
                  <c:v>5396</c:v>
                </c:pt>
                <c:pt idx="342">
                  <c:v>5426</c:v>
                </c:pt>
                <c:pt idx="343">
                  <c:v>5429</c:v>
                </c:pt>
                <c:pt idx="344">
                  <c:v>5420</c:v>
                </c:pt>
                <c:pt idx="345">
                  <c:v>5659</c:v>
                </c:pt>
                <c:pt idx="346">
                  <c:v>5453</c:v>
                </c:pt>
                <c:pt idx="347">
                  <c:v>5528</c:v>
                </c:pt>
                <c:pt idx="348">
                  <c:v>5674</c:v>
                </c:pt>
                <c:pt idx="349">
                  <c:v>5369</c:v>
                </c:pt>
                <c:pt idx="350">
                  <c:v>5433</c:v>
                </c:pt>
                <c:pt idx="351">
                  <c:v>5595</c:v>
                </c:pt>
                <c:pt idx="352">
                  <c:v>5443</c:v>
                </c:pt>
                <c:pt idx="353">
                  <c:v>5538</c:v>
                </c:pt>
                <c:pt idx="354">
                  <c:v>5398</c:v>
                </c:pt>
                <c:pt idx="355">
                  <c:v>5370</c:v>
                </c:pt>
                <c:pt idx="356">
                  <c:v>5428</c:v>
                </c:pt>
                <c:pt idx="357">
                  <c:v>5437</c:v>
                </c:pt>
                <c:pt idx="358">
                  <c:v>5387</c:v>
                </c:pt>
                <c:pt idx="359">
                  <c:v>5500</c:v>
                </c:pt>
                <c:pt idx="360">
                  <c:v>5597</c:v>
                </c:pt>
                <c:pt idx="361">
                  <c:v>5548</c:v>
                </c:pt>
                <c:pt idx="362">
                  <c:v>5447</c:v>
                </c:pt>
                <c:pt idx="363">
                  <c:v>5544</c:v>
                </c:pt>
                <c:pt idx="364">
                  <c:v>5396</c:v>
                </c:pt>
                <c:pt idx="365">
                  <c:v>5597</c:v>
                </c:pt>
                <c:pt idx="366">
                  <c:v>5405</c:v>
                </c:pt>
                <c:pt idx="367">
                  <c:v>5455</c:v>
                </c:pt>
                <c:pt idx="368">
                  <c:v>5441</c:v>
                </c:pt>
                <c:pt idx="369">
                  <c:v>5385</c:v>
                </c:pt>
                <c:pt idx="370">
                  <c:v>5445</c:v>
                </c:pt>
                <c:pt idx="371">
                  <c:v>5320</c:v>
                </c:pt>
                <c:pt idx="372">
                  <c:v>5454</c:v>
                </c:pt>
                <c:pt idx="373">
                  <c:v>5369</c:v>
                </c:pt>
                <c:pt idx="374">
                  <c:v>5232</c:v>
                </c:pt>
                <c:pt idx="375">
                  <c:v>5346</c:v>
                </c:pt>
                <c:pt idx="376">
                  <c:v>5285</c:v>
                </c:pt>
                <c:pt idx="377">
                  <c:v>5258</c:v>
                </c:pt>
                <c:pt idx="378">
                  <c:v>5189</c:v>
                </c:pt>
                <c:pt idx="379">
                  <c:v>5069</c:v>
                </c:pt>
                <c:pt idx="380">
                  <c:v>4867</c:v>
                </c:pt>
                <c:pt idx="381">
                  <c:v>4566</c:v>
                </c:pt>
                <c:pt idx="382">
                  <c:v>4098</c:v>
                </c:pt>
                <c:pt idx="383">
                  <c:v>3046</c:v>
                </c:pt>
                <c:pt idx="384">
                  <c:v>2191</c:v>
                </c:pt>
                <c:pt idx="385">
                  <c:v>1401</c:v>
                </c:pt>
                <c:pt idx="386">
                  <c:v>830</c:v>
                </c:pt>
                <c:pt idx="387">
                  <c:v>437</c:v>
                </c:pt>
                <c:pt idx="388">
                  <c:v>222</c:v>
                </c:pt>
                <c:pt idx="389">
                  <c:v>140</c:v>
                </c:pt>
                <c:pt idx="390">
                  <c:v>85</c:v>
                </c:pt>
                <c:pt idx="391">
                  <c:v>62</c:v>
                </c:pt>
                <c:pt idx="392">
                  <c:v>44</c:v>
                </c:pt>
                <c:pt idx="393">
                  <c:v>43</c:v>
                </c:pt>
                <c:pt idx="394">
                  <c:v>45</c:v>
                </c:pt>
                <c:pt idx="395">
                  <c:v>48</c:v>
                </c:pt>
                <c:pt idx="396">
                  <c:v>39</c:v>
                </c:pt>
                <c:pt idx="397">
                  <c:v>38</c:v>
                </c:pt>
                <c:pt idx="398">
                  <c:v>35</c:v>
                </c:pt>
                <c:pt idx="399">
                  <c:v>30</c:v>
                </c:pt>
                <c:pt idx="400">
                  <c:v>33</c:v>
                </c:pt>
                <c:pt idx="401">
                  <c:v>36</c:v>
                </c:pt>
                <c:pt idx="402">
                  <c:v>37</c:v>
                </c:pt>
                <c:pt idx="403">
                  <c:v>30</c:v>
                </c:pt>
                <c:pt idx="404">
                  <c:v>47</c:v>
                </c:pt>
                <c:pt idx="405">
                  <c:v>28</c:v>
                </c:pt>
                <c:pt idx="406">
                  <c:v>32</c:v>
                </c:pt>
                <c:pt idx="407">
                  <c:v>30</c:v>
                </c:pt>
                <c:pt idx="408">
                  <c:v>27</c:v>
                </c:pt>
                <c:pt idx="409">
                  <c:v>41</c:v>
                </c:pt>
                <c:pt idx="410">
                  <c:v>30</c:v>
                </c:pt>
                <c:pt idx="411">
                  <c:v>37</c:v>
                </c:pt>
                <c:pt idx="412">
                  <c:v>34</c:v>
                </c:pt>
                <c:pt idx="413">
                  <c:v>38</c:v>
                </c:pt>
                <c:pt idx="414">
                  <c:v>31</c:v>
                </c:pt>
                <c:pt idx="415">
                  <c:v>32</c:v>
                </c:pt>
                <c:pt idx="416">
                  <c:v>30</c:v>
                </c:pt>
                <c:pt idx="417">
                  <c:v>28</c:v>
                </c:pt>
                <c:pt idx="418">
                  <c:v>33</c:v>
                </c:pt>
                <c:pt idx="419">
                  <c:v>30</c:v>
                </c:pt>
                <c:pt idx="420">
                  <c:v>44</c:v>
                </c:pt>
                <c:pt idx="421">
                  <c:v>41</c:v>
                </c:pt>
                <c:pt idx="422">
                  <c:v>32</c:v>
                </c:pt>
                <c:pt idx="423">
                  <c:v>31</c:v>
                </c:pt>
                <c:pt idx="424">
                  <c:v>29</c:v>
                </c:pt>
                <c:pt idx="425">
                  <c:v>27</c:v>
                </c:pt>
                <c:pt idx="426">
                  <c:v>23</c:v>
                </c:pt>
                <c:pt idx="427">
                  <c:v>20</c:v>
                </c:pt>
                <c:pt idx="428">
                  <c:v>16</c:v>
                </c:pt>
                <c:pt idx="429">
                  <c:v>29</c:v>
                </c:pt>
                <c:pt idx="430">
                  <c:v>21</c:v>
                </c:pt>
                <c:pt idx="431">
                  <c:v>25</c:v>
                </c:pt>
                <c:pt idx="432">
                  <c:v>24</c:v>
                </c:pt>
                <c:pt idx="433">
                  <c:v>23</c:v>
                </c:pt>
                <c:pt idx="434">
                  <c:v>19</c:v>
                </c:pt>
                <c:pt idx="435">
                  <c:v>19</c:v>
                </c:pt>
                <c:pt idx="436">
                  <c:v>16</c:v>
                </c:pt>
                <c:pt idx="437">
                  <c:v>8</c:v>
                </c:pt>
                <c:pt idx="438">
                  <c:v>15</c:v>
                </c:pt>
                <c:pt idx="439">
                  <c:v>13</c:v>
                </c:pt>
                <c:pt idx="440">
                  <c:v>13</c:v>
                </c:pt>
                <c:pt idx="441">
                  <c:v>11</c:v>
                </c:pt>
                <c:pt idx="442">
                  <c:v>15</c:v>
                </c:pt>
                <c:pt idx="443">
                  <c:v>9</c:v>
                </c:pt>
                <c:pt idx="444">
                  <c:v>9</c:v>
                </c:pt>
                <c:pt idx="445">
                  <c:v>16</c:v>
                </c:pt>
                <c:pt idx="446">
                  <c:v>11</c:v>
                </c:pt>
                <c:pt idx="447">
                  <c:v>18</c:v>
                </c:pt>
                <c:pt idx="448">
                  <c:v>11</c:v>
                </c:pt>
                <c:pt idx="449">
                  <c:v>12</c:v>
                </c:pt>
                <c:pt idx="450">
                  <c:v>13</c:v>
                </c:pt>
                <c:pt idx="451">
                  <c:v>11</c:v>
                </c:pt>
                <c:pt idx="452">
                  <c:v>9</c:v>
                </c:pt>
                <c:pt idx="453">
                  <c:v>13</c:v>
                </c:pt>
                <c:pt idx="454">
                  <c:v>10</c:v>
                </c:pt>
                <c:pt idx="455">
                  <c:v>6</c:v>
                </c:pt>
                <c:pt idx="456">
                  <c:v>8</c:v>
                </c:pt>
                <c:pt idx="457">
                  <c:v>12</c:v>
                </c:pt>
                <c:pt idx="458">
                  <c:v>8</c:v>
                </c:pt>
                <c:pt idx="459">
                  <c:v>8</c:v>
                </c:pt>
                <c:pt idx="460">
                  <c:v>8</c:v>
                </c:pt>
                <c:pt idx="461">
                  <c:v>7</c:v>
                </c:pt>
                <c:pt idx="462">
                  <c:v>5</c:v>
                </c:pt>
                <c:pt idx="463">
                  <c:v>12</c:v>
                </c:pt>
                <c:pt idx="464">
                  <c:v>5</c:v>
                </c:pt>
                <c:pt idx="465">
                  <c:v>7</c:v>
                </c:pt>
                <c:pt idx="466">
                  <c:v>1</c:v>
                </c:pt>
                <c:pt idx="467">
                  <c:v>5</c:v>
                </c:pt>
                <c:pt idx="468">
                  <c:v>7</c:v>
                </c:pt>
                <c:pt idx="469">
                  <c:v>15</c:v>
                </c:pt>
                <c:pt idx="470">
                  <c:v>10</c:v>
                </c:pt>
                <c:pt idx="471">
                  <c:v>13</c:v>
                </c:pt>
                <c:pt idx="472">
                  <c:v>10</c:v>
                </c:pt>
                <c:pt idx="473">
                  <c:v>13</c:v>
                </c:pt>
                <c:pt idx="474">
                  <c:v>6</c:v>
                </c:pt>
                <c:pt idx="475">
                  <c:v>20</c:v>
                </c:pt>
                <c:pt idx="476">
                  <c:v>9</c:v>
                </c:pt>
                <c:pt idx="477">
                  <c:v>10</c:v>
                </c:pt>
                <c:pt idx="478">
                  <c:v>11</c:v>
                </c:pt>
                <c:pt idx="479">
                  <c:v>4</c:v>
                </c:pt>
                <c:pt idx="480">
                  <c:v>10</c:v>
                </c:pt>
                <c:pt idx="481">
                  <c:v>5</c:v>
                </c:pt>
                <c:pt idx="482">
                  <c:v>6</c:v>
                </c:pt>
                <c:pt idx="483">
                  <c:v>6</c:v>
                </c:pt>
                <c:pt idx="484">
                  <c:v>9</c:v>
                </c:pt>
                <c:pt idx="485">
                  <c:v>6</c:v>
                </c:pt>
                <c:pt idx="486">
                  <c:v>2</c:v>
                </c:pt>
                <c:pt idx="487">
                  <c:v>8</c:v>
                </c:pt>
                <c:pt idx="488">
                  <c:v>5</c:v>
                </c:pt>
                <c:pt idx="489">
                  <c:v>5</c:v>
                </c:pt>
                <c:pt idx="490">
                  <c:v>9</c:v>
                </c:pt>
                <c:pt idx="491">
                  <c:v>2</c:v>
                </c:pt>
                <c:pt idx="492">
                  <c:v>1</c:v>
                </c:pt>
                <c:pt idx="493">
                  <c:v>10</c:v>
                </c:pt>
                <c:pt idx="494">
                  <c:v>2</c:v>
                </c:pt>
                <c:pt idx="495">
                  <c:v>3</c:v>
                </c:pt>
                <c:pt idx="496">
                  <c:v>6</c:v>
                </c:pt>
                <c:pt idx="497">
                  <c:v>5</c:v>
                </c:pt>
                <c:pt idx="498">
                  <c:v>6</c:v>
                </c:pt>
                <c:pt idx="499">
                  <c:v>5</c:v>
                </c:pt>
                <c:pt idx="500">
                  <c:v>6</c:v>
                </c:pt>
                <c:pt idx="501">
                  <c:v>7</c:v>
                </c:pt>
                <c:pt idx="502">
                  <c:v>3</c:v>
                </c:pt>
                <c:pt idx="503">
                  <c:v>7</c:v>
                </c:pt>
                <c:pt idx="504">
                  <c:v>6</c:v>
                </c:pt>
                <c:pt idx="505">
                  <c:v>4</c:v>
                </c:pt>
                <c:pt idx="506">
                  <c:v>10</c:v>
                </c:pt>
                <c:pt idx="507">
                  <c:v>3</c:v>
                </c:pt>
                <c:pt idx="508">
                  <c:v>5</c:v>
                </c:pt>
                <c:pt idx="509">
                  <c:v>6</c:v>
                </c:pt>
                <c:pt idx="510">
                  <c:v>5</c:v>
                </c:pt>
                <c:pt idx="511">
                  <c:v>3</c:v>
                </c:pt>
                <c:pt idx="512">
                  <c:v>4</c:v>
                </c:pt>
                <c:pt idx="513">
                  <c:v>10</c:v>
                </c:pt>
                <c:pt idx="514">
                  <c:v>8</c:v>
                </c:pt>
                <c:pt idx="515">
                  <c:v>9</c:v>
                </c:pt>
                <c:pt idx="516">
                  <c:v>1</c:v>
                </c:pt>
                <c:pt idx="517">
                  <c:v>7</c:v>
                </c:pt>
                <c:pt idx="518">
                  <c:v>3</c:v>
                </c:pt>
                <c:pt idx="519">
                  <c:v>5</c:v>
                </c:pt>
                <c:pt idx="520">
                  <c:v>3</c:v>
                </c:pt>
                <c:pt idx="521">
                  <c:v>6</c:v>
                </c:pt>
                <c:pt idx="522">
                  <c:v>3</c:v>
                </c:pt>
                <c:pt idx="523">
                  <c:v>7</c:v>
                </c:pt>
                <c:pt idx="524">
                  <c:v>1</c:v>
                </c:pt>
                <c:pt idx="525">
                  <c:v>7</c:v>
                </c:pt>
                <c:pt idx="526">
                  <c:v>5</c:v>
                </c:pt>
                <c:pt idx="527">
                  <c:v>3</c:v>
                </c:pt>
                <c:pt idx="528">
                  <c:v>7</c:v>
                </c:pt>
                <c:pt idx="529">
                  <c:v>6</c:v>
                </c:pt>
                <c:pt idx="530">
                  <c:v>3</c:v>
                </c:pt>
                <c:pt idx="531">
                  <c:v>6</c:v>
                </c:pt>
                <c:pt idx="532">
                  <c:v>5</c:v>
                </c:pt>
                <c:pt idx="533">
                  <c:v>3</c:v>
                </c:pt>
                <c:pt idx="534">
                  <c:v>9</c:v>
                </c:pt>
                <c:pt idx="535">
                  <c:v>5</c:v>
                </c:pt>
                <c:pt idx="536">
                  <c:v>7</c:v>
                </c:pt>
                <c:pt idx="537">
                  <c:v>3</c:v>
                </c:pt>
                <c:pt idx="538">
                  <c:v>7</c:v>
                </c:pt>
                <c:pt idx="539">
                  <c:v>9</c:v>
                </c:pt>
                <c:pt idx="540">
                  <c:v>10</c:v>
                </c:pt>
                <c:pt idx="541">
                  <c:v>8</c:v>
                </c:pt>
                <c:pt idx="542">
                  <c:v>7</c:v>
                </c:pt>
                <c:pt idx="543">
                  <c:v>6</c:v>
                </c:pt>
                <c:pt idx="544">
                  <c:v>14</c:v>
                </c:pt>
                <c:pt idx="545">
                  <c:v>11</c:v>
                </c:pt>
                <c:pt idx="546">
                  <c:v>19</c:v>
                </c:pt>
                <c:pt idx="547">
                  <c:v>14</c:v>
                </c:pt>
                <c:pt idx="548">
                  <c:v>15</c:v>
                </c:pt>
                <c:pt idx="549">
                  <c:v>17</c:v>
                </c:pt>
                <c:pt idx="550">
                  <c:v>26</c:v>
                </c:pt>
                <c:pt idx="551">
                  <c:v>28</c:v>
                </c:pt>
                <c:pt idx="552">
                  <c:v>42</c:v>
                </c:pt>
                <c:pt idx="553">
                  <c:v>38</c:v>
                </c:pt>
                <c:pt idx="554">
                  <c:v>57</c:v>
                </c:pt>
                <c:pt idx="555">
                  <c:v>56</c:v>
                </c:pt>
                <c:pt idx="556">
                  <c:v>47</c:v>
                </c:pt>
                <c:pt idx="557">
                  <c:v>70</c:v>
                </c:pt>
                <c:pt idx="558">
                  <c:v>72</c:v>
                </c:pt>
                <c:pt idx="559">
                  <c:v>95</c:v>
                </c:pt>
                <c:pt idx="560">
                  <c:v>70</c:v>
                </c:pt>
                <c:pt idx="561">
                  <c:v>46</c:v>
                </c:pt>
                <c:pt idx="562">
                  <c:v>32</c:v>
                </c:pt>
                <c:pt idx="563">
                  <c:v>16</c:v>
                </c:pt>
                <c:pt idx="564">
                  <c:v>8</c:v>
                </c:pt>
                <c:pt idx="565">
                  <c:v>6</c:v>
                </c:pt>
                <c:pt idx="566">
                  <c:v>4</c:v>
                </c:pt>
                <c:pt idx="567">
                  <c:v>3</c:v>
                </c:pt>
                <c:pt idx="568">
                  <c:v>2</c:v>
                </c:pt>
                <c:pt idx="569">
                  <c:v>5</c:v>
                </c:pt>
                <c:pt idx="570">
                  <c:v>1</c:v>
                </c:pt>
                <c:pt idx="571">
                  <c:v>2</c:v>
                </c:pt>
                <c:pt idx="572">
                  <c:v>4</c:v>
                </c:pt>
                <c:pt idx="573">
                  <c:v>1</c:v>
                </c:pt>
                <c:pt idx="574">
                  <c:v>2</c:v>
                </c:pt>
                <c:pt idx="575">
                  <c:v>4</c:v>
                </c:pt>
                <c:pt idx="576">
                  <c:v>3</c:v>
                </c:pt>
                <c:pt idx="577">
                  <c:v>2</c:v>
                </c:pt>
                <c:pt idx="578">
                  <c:v>2</c:v>
                </c:pt>
                <c:pt idx="579">
                  <c:v>2</c:v>
                </c:pt>
                <c:pt idx="580">
                  <c:v>3</c:v>
                </c:pt>
                <c:pt idx="581">
                  <c:v>1</c:v>
                </c:pt>
                <c:pt idx="582">
                  <c:v>1</c:v>
                </c:pt>
                <c:pt idx="583">
                  <c:v>2</c:v>
                </c:pt>
                <c:pt idx="584">
                  <c:v>4</c:v>
                </c:pt>
                <c:pt idx="585">
                  <c:v>2</c:v>
                </c:pt>
                <c:pt idx="586">
                  <c:v>2</c:v>
                </c:pt>
                <c:pt idx="587">
                  <c:v>2</c:v>
                </c:pt>
                <c:pt idx="588">
                  <c:v>8</c:v>
                </c:pt>
                <c:pt idx="589">
                  <c:v>2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3</c:v>
                </c:pt>
                <c:pt idx="594">
                  <c:v>5</c:v>
                </c:pt>
                <c:pt idx="595">
                  <c:v>0</c:v>
                </c:pt>
                <c:pt idx="596">
                  <c:v>3</c:v>
                </c:pt>
                <c:pt idx="597">
                  <c:v>1</c:v>
                </c:pt>
                <c:pt idx="598">
                  <c:v>2</c:v>
                </c:pt>
                <c:pt idx="599">
                  <c:v>2</c:v>
                </c:pt>
                <c:pt idx="600">
                  <c:v>4</c:v>
                </c:pt>
                <c:pt idx="601">
                  <c:v>2</c:v>
                </c:pt>
                <c:pt idx="602">
                  <c:v>2</c:v>
                </c:pt>
                <c:pt idx="603">
                  <c:v>1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4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3</c:v>
                </c:pt>
                <c:pt idx="614">
                  <c:v>1</c:v>
                </c:pt>
                <c:pt idx="615">
                  <c:v>0</c:v>
                </c:pt>
                <c:pt idx="616">
                  <c:v>2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3</c:v>
                </c:pt>
                <c:pt idx="621">
                  <c:v>5</c:v>
                </c:pt>
                <c:pt idx="622">
                  <c:v>3</c:v>
                </c:pt>
                <c:pt idx="623">
                  <c:v>0</c:v>
                </c:pt>
                <c:pt idx="624">
                  <c:v>1</c:v>
                </c:pt>
                <c:pt idx="625">
                  <c:v>2</c:v>
                </c:pt>
                <c:pt idx="626">
                  <c:v>0</c:v>
                </c:pt>
                <c:pt idx="627">
                  <c:v>2</c:v>
                </c:pt>
                <c:pt idx="628">
                  <c:v>1</c:v>
                </c:pt>
                <c:pt idx="629">
                  <c:v>1</c:v>
                </c:pt>
                <c:pt idx="630">
                  <c:v>0</c:v>
                </c:pt>
                <c:pt idx="631">
                  <c:v>0</c:v>
                </c:pt>
                <c:pt idx="632">
                  <c:v>1</c:v>
                </c:pt>
                <c:pt idx="633">
                  <c:v>1</c:v>
                </c:pt>
                <c:pt idx="634">
                  <c:v>2</c:v>
                </c:pt>
                <c:pt idx="635">
                  <c:v>4</c:v>
                </c:pt>
                <c:pt idx="636">
                  <c:v>2</c:v>
                </c:pt>
                <c:pt idx="637">
                  <c:v>1</c:v>
                </c:pt>
                <c:pt idx="638">
                  <c:v>3</c:v>
                </c:pt>
                <c:pt idx="639">
                  <c:v>4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2</c:v>
                </c:pt>
                <c:pt idx="645">
                  <c:v>1</c:v>
                </c:pt>
                <c:pt idx="646">
                  <c:v>0</c:v>
                </c:pt>
                <c:pt idx="647">
                  <c:v>1</c:v>
                </c:pt>
                <c:pt idx="648">
                  <c:v>3</c:v>
                </c:pt>
                <c:pt idx="649">
                  <c:v>1</c:v>
                </c:pt>
                <c:pt idx="650">
                  <c:v>5</c:v>
                </c:pt>
                <c:pt idx="651">
                  <c:v>0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4</c:v>
                </c:pt>
                <c:pt idx="659">
                  <c:v>1</c:v>
                </c:pt>
                <c:pt idx="660">
                  <c:v>2</c:v>
                </c:pt>
                <c:pt idx="661">
                  <c:v>0</c:v>
                </c:pt>
                <c:pt idx="662">
                  <c:v>0</c:v>
                </c:pt>
                <c:pt idx="663">
                  <c:v>2</c:v>
                </c:pt>
                <c:pt idx="664">
                  <c:v>0</c:v>
                </c:pt>
                <c:pt idx="665">
                  <c:v>2</c:v>
                </c:pt>
                <c:pt idx="666">
                  <c:v>2</c:v>
                </c:pt>
                <c:pt idx="667">
                  <c:v>3</c:v>
                </c:pt>
                <c:pt idx="668">
                  <c:v>2</c:v>
                </c:pt>
                <c:pt idx="669">
                  <c:v>0</c:v>
                </c:pt>
                <c:pt idx="670">
                  <c:v>2</c:v>
                </c:pt>
                <c:pt idx="671">
                  <c:v>1</c:v>
                </c:pt>
                <c:pt idx="672">
                  <c:v>1</c:v>
                </c:pt>
                <c:pt idx="673">
                  <c:v>2</c:v>
                </c:pt>
                <c:pt idx="674">
                  <c:v>1</c:v>
                </c:pt>
                <c:pt idx="675">
                  <c:v>1</c:v>
                </c:pt>
                <c:pt idx="676">
                  <c:v>2</c:v>
                </c:pt>
                <c:pt idx="677">
                  <c:v>3</c:v>
                </c:pt>
                <c:pt idx="678">
                  <c:v>0</c:v>
                </c:pt>
                <c:pt idx="679">
                  <c:v>1</c:v>
                </c:pt>
                <c:pt idx="680">
                  <c:v>3</c:v>
                </c:pt>
                <c:pt idx="681">
                  <c:v>1</c:v>
                </c:pt>
                <c:pt idx="682">
                  <c:v>2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2</c:v>
                </c:pt>
                <c:pt idx="688">
                  <c:v>0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2</c:v>
                </c:pt>
                <c:pt idx="693">
                  <c:v>0</c:v>
                </c:pt>
                <c:pt idx="694">
                  <c:v>1</c:v>
                </c:pt>
                <c:pt idx="695">
                  <c:v>0</c:v>
                </c:pt>
                <c:pt idx="696">
                  <c:v>3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4</c:v>
                </c:pt>
                <c:pt idx="701">
                  <c:v>0</c:v>
                </c:pt>
                <c:pt idx="702">
                  <c:v>0</c:v>
                </c:pt>
                <c:pt idx="703">
                  <c:v>2</c:v>
                </c:pt>
                <c:pt idx="704">
                  <c:v>1</c:v>
                </c:pt>
                <c:pt idx="705">
                  <c:v>1</c:v>
                </c:pt>
                <c:pt idx="706">
                  <c:v>0</c:v>
                </c:pt>
                <c:pt idx="707">
                  <c:v>1</c:v>
                </c:pt>
                <c:pt idx="708">
                  <c:v>0</c:v>
                </c:pt>
                <c:pt idx="709">
                  <c:v>2</c:v>
                </c:pt>
                <c:pt idx="710">
                  <c:v>1</c:v>
                </c:pt>
                <c:pt idx="711">
                  <c:v>2</c:v>
                </c:pt>
                <c:pt idx="712">
                  <c:v>0</c:v>
                </c:pt>
                <c:pt idx="713">
                  <c:v>0</c:v>
                </c:pt>
                <c:pt idx="714">
                  <c:v>2</c:v>
                </c:pt>
                <c:pt idx="715">
                  <c:v>3</c:v>
                </c:pt>
                <c:pt idx="716">
                  <c:v>3</c:v>
                </c:pt>
                <c:pt idx="717">
                  <c:v>2</c:v>
                </c:pt>
                <c:pt idx="718">
                  <c:v>0</c:v>
                </c:pt>
                <c:pt idx="719">
                  <c:v>3</c:v>
                </c:pt>
                <c:pt idx="720">
                  <c:v>2</c:v>
                </c:pt>
                <c:pt idx="721">
                  <c:v>1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2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1</c:v>
                </c:pt>
                <c:pt idx="731">
                  <c:v>0</c:v>
                </c:pt>
                <c:pt idx="732">
                  <c:v>3</c:v>
                </c:pt>
                <c:pt idx="733">
                  <c:v>0</c:v>
                </c:pt>
                <c:pt idx="734">
                  <c:v>1</c:v>
                </c:pt>
                <c:pt idx="735">
                  <c:v>2</c:v>
                </c:pt>
                <c:pt idx="736">
                  <c:v>2</c:v>
                </c:pt>
                <c:pt idx="737">
                  <c:v>1</c:v>
                </c:pt>
                <c:pt idx="738">
                  <c:v>2</c:v>
                </c:pt>
                <c:pt idx="739">
                  <c:v>1</c:v>
                </c:pt>
                <c:pt idx="740">
                  <c:v>1</c:v>
                </c:pt>
                <c:pt idx="741">
                  <c:v>0</c:v>
                </c:pt>
                <c:pt idx="742">
                  <c:v>2</c:v>
                </c:pt>
                <c:pt idx="743">
                  <c:v>0</c:v>
                </c:pt>
                <c:pt idx="744">
                  <c:v>0</c:v>
                </c:pt>
                <c:pt idx="745">
                  <c:v>2</c:v>
                </c:pt>
                <c:pt idx="746">
                  <c:v>0</c:v>
                </c:pt>
                <c:pt idx="747">
                  <c:v>2</c:v>
                </c:pt>
                <c:pt idx="748">
                  <c:v>1</c:v>
                </c:pt>
                <c:pt idx="749">
                  <c:v>2</c:v>
                </c:pt>
                <c:pt idx="750">
                  <c:v>3</c:v>
                </c:pt>
                <c:pt idx="751">
                  <c:v>2</c:v>
                </c:pt>
                <c:pt idx="752">
                  <c:v>1</c:v>
                </c:pt>
                <c:pt idx="753">
                  <c:v>0</c:v>
                </c:pt>
                <c:pt idx="754">
                  <c:v>0</c:v>
                </c:pt>
                <c:pt idx="755">
                  <c:v>2</c:v>
                </c:pt>
                <c:pt idx="756">
                  <c:v>0</c:v>
                </c:pt>
                <c:pt idx="757">
                  <c:v>0</c:v>
                </c:pt>
                <c:pt idx="758">
                  <c:v>2</c:v>
                </c:pt>
                <c:pt idx="759">
                  <c:v>0</c:v>
                </c:pt>
                <c:pt idx="760">
                  <c:v>0</c:v>
                </c:pt>
                <c:pt idx="761">
                  <c:v>2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3</c:v>
                </c:pt>
                <c:pt idx="767">
                  <c:v>0</c:v>
                </c:pt>
                <c:pt idx="768">
                  <c:v>2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0</c:v>
                </c:pt>
                <c:pt idx="774">
                  <c:v>0</c:v>
                </c:pt>
                <c:pt idx="775">
                  <c:v>1</c:v>
                </c:pt>
                <c:pt idx="776">
                  <c:v>2</c:v>
                </c:pt>
                <c:pt idx="777">
                  <c:v>2</c:v>
                </c:pt>
                <c:pt idx="778">
                  <c:v>1</c:v>
                </c:pt>
                <c:pt idx="779">
                  <c:v>1</c:v>
                </c:pt>
                <c:pt idx="780">
                  <c:v>2</c:v>
                </c:pt>
                <c:pt idx="781">
                  <c:v>1</c:v>
                </c:pt>
                <c:pt idx="782">
                  <c:v>0</c:v>
                </c:pt>
                <c:pt idx="783">
                  <c:v>0</c:v>
                </c:pt>
                <c:pt idx="784">
                  <c:v>1</c:v>
                </c:pt>
                <c:pt idx="785">
                  <c:v>1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1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1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1</c:v>
                </c:pt>
                <c:pt idx="800">
                  <c:v>2</c:v>
                </c:pt>
                <c:pt idx="801">
                  <c:v>1</c:v>
                </c:pt>
                <c:pt idx="802">
                  <c:v>0</c:v>
                </c:pt>
                <c:pt idx="803">
                  <c:v>0</c:v>
                </c:pt>
                <c:pt idx="804">
                  <c:v>2</c:v>
                </c:pt>
                <c:pt idx="805">
                  <c:v>1</c:v>
                </c:pt>
                <c:pt idx="806">
                  <c:v>0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2</c:v>
                </c:pt>
                <c:pt idx="811">
                  <c:v>1</c:v>
                </c:pt>
                <c:pt idx="812">
                  <c:v>1</c:v>
                </c:pt>
                <c:pt idx="813">
                  <c:v>2</c:v>
                </c:pt>
                <c:pt idx="814">
                  <c:v>0</c:v>
                </c:pt>
                <c:pt idx="815">
                  <c:v>1</c:v>
                </c:pt>
                <c:pt idx="816">
                  <c:v>0</c:v>
                </c:pt>
                <c:pt idx="817">
                  <c:v>0</c:v>
                </c:pt>
                <c:pt idx="818">
                  <c:v>1</c:v>
                </c:pt>
                <c:pt idx="819">
                  <c:v>0</c:v>
                </c:pt>
                <c:pt idx="820">
                  <c:v>1</c:v>
                </c:pt>
                <c:pt idx="821">
                  <c:v>1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2</c:v>
                </c:pt>
                <c:pt idx="826">
                  <c:v>3</c:v>
                </c:pt>
                <c:pt idx="827">
                  <c:v>0</c:v>
                </c:pt>
                <c:pt idx="828">
                  <c:v>0</c:v>
                </c:pt>
                <c:pt idx="829">
                  <c:v>2</c:v>
                </c:pt>
                <c:pt idx="830">
                  <c:v>3</c:v>
                </c:pt>
                <c:pt idx="831">
                  <c:v>5</c:v>
                </c:pt>
                <c:pt idx="832">
                  <c:v>0</c:v>
                </c:pt>
                <c:pt idx="833">
                  <c:v>0</c:v>
                </c:pt>
                <c:pt idx="834">
                  <c:v>1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2</c:v>
                </c:pt>
                <c:pt idx="840">
                  <c:v>1</c:v>
                </c:pt>
                <c:pt idx="841">
                  <c:v>1</c:v>
                </c:pt>
                <c:pt idx="842">
                  <c:v>3</c:v>
                </c:pt>
                <c:pt idx="843">
                  <c:v>2</c:v>
                </c:pt>
                <c:pt idx="844">
                  <c:v>1</c:v>
                </c:pt>
                <c:pt idx="845">
                  <c:v>1</c:v>
                </c:pt>
                <c:pt idx="846">
                  <c:v>0</c:v>
                </c:pt>
                <c:pt idx="847">
                  <c:v>2</c:v>
                </c:pt>
                <c:pt idx="848">
                  <c:v>0</c:v>
                </c:pt>
                <c:pt idx="849">
                  <c:v>1</c:v>
                </c:pt>
                <c:pt idx="850">
                  <c:v>1</c:v>
                </c:pt>
                <c:pt idx="851">
                  <c:v>2</c:v>
                </c:pt>
                <c:pt idx="852">
                  <c:v>0</c:v>
                </c:pt>
                <c:pt idx="853">
                  <c:v>0</c:v>
                </c:pt>
                <c:pt idx="854">
                  <c:v>2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1</c:v>
                </c:pt>
                <c:pt idx="860">
                  <c:v>2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3</c:v>
                </c:pt>
                <c:pt idx="865">
                  <c:v>2</c:v>
                </c:pt>
                <c:pt idx="866">
                  <c:v>1</c:v>
                </c:pt>
                <c:pt idx="867">
                  <c:v>1</c:v>
                </c:pt>
                <c:pt idx="868">
                  <c:v>0</c:v>
                </c:pt>
                <c:pt idx="869">
                  <c:v>1</c:v>
                </c:pt>
                <c:pt idx="870">
                  <c:v>2</c:v>
                </c:pt>
                <c:pt idx="871">
                  <c:v>1</c:v>
                </c:pt>
                <c:pt idx="872">
                  <c:v>0</c:v>
                </c:pt>
                <c:pt idx="873">
                  <c:v>1</c:v>
                </c:pt>
                <c:pt idx="874">
                  <c:v>1</c:v>
                </c:pt>
                <c:pt idx="875">
                  <c:v>2</c:v>
                </c:pt>
                <c:pt idx="876">
                  <c:v>1</c:v>
                </c:pt>
                <c:pt idx="877">
                  <c:v>1</c:v>
                </c:pt>
                <c:pt idx="878">
                  <c:v>0</c:v>
                </c:pt>
                <c:pt idx="879">
                  <c:v>2</c:v>
                </c:pt>
                <c:pt idx="880">
                  <c:v>2</c:v>
                </c:pt>
                <c:pt idx="881">
                  <c:v>1</c:v>
                </c:pt>
                <c:pt idx="882">
                  <c:v>3</c:v>
                </c:pt>
                <c:pt idx="883">
                  <c:v>1</c:v>
                </c:pt>
                <c:pt idx="884">
                  <c:v>0</c:v>
                </c:pt>
                <c:pt idx="885">
                  <c:v>0</c:v>
                </c:pt>
                <c:pt idx="886">
                  <c:v>1</c:v>
                </c:pt>
                <c:pt idx="887">
                  <c:v>0</c:v>
                </c:pt>
                <c:pt idx="888">
                  <c:v>0</c:v>
                </c:pt>
                <c:pt idx="889">
                  <c:v>2</c:v>
                </c:pt>
                <c:pt idx="890">
                  <c:v>0</c:v>
                </c:pt>
                <c:pt idx="891">
                  <c:v>1</c:v>
                </c:pt>
                <c:pt idx="892">
                  <c:v>0</c:v>
                </c:pt>
                <c:pt idx="893">
                  <c:v>0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0</c:v>
                </c:pt>
                <c:pt idx="899">
                  <c:v>3</c:v>
                </c:pt>
                <c:pt idx="900">
                  <c:v>0</c:v>
                </c:pt>
                <c:pt idx="901">
                  <c:v>0</c:v>
                </c:pt>
                <c:pt idx="902">
                  <c:v>1</c:v>
                </c:pt>
                <c:pt idx="903">
                  <c:v>0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3</c:v>
                </c:pt>
                <c:pt idx="908">
                  <c:v>2</c:v>
                </c:pt>
                <c:pt idx="909">
                  <c:v>1</c:v>
                </c:pt>
                <c:pt idx="910">
                  <c:v>1</c:v>
                </c:pt>
                <c:pt idx="911">
                  <c:v>2</c:v>
                </c:pt>
                <c:pt idx="912">
                  <c:v>1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2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1</c:v>
                </c:pt>
                <c:pt idx="928">
                  <c:v>0</c:v>
                </c:pt>
                <c:pt idx="929">
                  <c:v>0</c:v>
                </c:pt>
                <c:pt idx="930">
                  <c:v>1</c:v>
                </c:pt>
                <c:pt idx="931">
                  <c:v>1</c:v>
                </c:pt>
                <c:pt idx="932">
                  <c:v>0</c:v>
                </c:pt>
                <c:pt idx="933">
                  <c:v>0</c:v>
                </c:pt>
                <c:pt idx="934">
                  <c:v>1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1</c:v>
                </c:pt>
                <c:pt idx="940">
                  <c:v>1</c:v>
                </c:pt>
                <c:pt idx="941">
                  <c:v>0</c:v>
                </c:pt>
                <c:pt idx="942">
                  <c:v>0</c:v>
                </c:pt>
                <c:pt idx="943">
                  <c:v>3</c:v>
                </c:pt>
                <c:pt idx="944">
                  <c:v>0</c:v>
                </c:pt>
                <c:pt idx="945">
                  <c:v>0</c:v>
                </c:pt>
                <c:pt idx="946">
                  <c:v>1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1</c:v>
                </c:pt>
                <c:pt idx="952">
                  <c:v>0</c:v>
                </c:pt>
                <c:pt idx="953">
                  <c:v>1</c:v>
                </c:pt>
                <c:pt idx="954">
                  <c:v>0</c:v>
                </c:pt>
                <c:pt idx="955">
                  <c:v>1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1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1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2</c:v>
                </c:pt>
                <c:pt idx="973">
                  <c:v>0</c:v>
                </c:pt>
                <c:pt idx="974">
                  <c:v>2</c:v>
                </c:pt>
                <c:pt idx="975">
                  <c:v>0</c:v>
                </c:pt>
                <c:pt idx="976">
                  <c:v>2</c:v>
                </c:pt>
                <c:pt idx="977">
                  <c:v>0</c:v>
                </c:pt>
                <c:pt idx="978">
                  <c:v>1</c:v>
                </c:pt>
                <c:pt idx="979">
                  <c:v>2</c:v>
                </c:pt>
                <c:pt idx="980">
                  <c:v>0</c:v>
                </c:pt>
                <c:pt idx="981">
                  <c:v>1</c:v>
                </c:pt>
                <c:pt idx="982">
                  <c:v>1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1</c:v>
                </c:pt>
                <c:pt idx="988">
                  <c:v>1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1</c:v>
                </c:pt>
                <c:pt idx="999">
                  <c:v>1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1</c:v>
                </c:pt>
                <c:pt idx="1004">
                  <c:v>1</c:v>
                </c:pt>
                <c:pt idx="1005">
                  <c:v>0</c:v>
                </c:pt>
                <c:pt idx="1006">
                  <c:v>0</c:v>
                </c:pt>
                <c:pt idx="1007">
                  <c:v>1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1</c:v>
                </c:pt>
                <c:pt idx="1012">
                  <c:v>0</c:v>
                </c:pt>
                <c:pt idx="1013">
                  <c:v>0</c:v>
                </c:pt>
                <c:pt idx="1014">
                  <c:v>1</c:v>
                </c:pt>
                <c:pt idx="1015">
                  <c:v>0</c:v>
                </c:pt>
                <c:pt idx="1016">
                  <c:v>1</c:v>
                </c:pt>
                <c:pt idx="1017">
                  <c:v>2</c:v>
                </c:pt>
                <c:pt idx="1018">
                  <c:v>1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1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1</c:v>
                </c:pt>
                <c:pt idx="1036">
                  <c:v>1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1</c:v>
                </c:pt>
                <c:pt idx="1044">
                  <c:v>2</c:v>
                </c:pt>
                <c:pt idx="1045">
                  <c:v>0</c:v>
                </c:pt>
                <c:pt idx="1046">
                  <c:v>2</c:v>
                </c:pt>
                <c:pt idx="1047">
                  <c:v>2</c:v>
                </c:pt>
                <c:pt idx="1048">
                  <c:v>0</c:v>
                </c:pt>
                <c:pt idx="1049">
                  <c:v>0</c:v>
                </c:pt>
                <c:pt idx="1050">
                  <c:v>1</c:v>
                </c:pt>
                <c:pt idx="1051">
                  <c:v>1</c:v>
                </c:pt>
                <c:pt idx="1052">
                  <c:v>0</c:v>
                </c:pt>
                <c:pt idx="1053">
                  <c:v>1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1</c:v>
                </c:pt>
                <c:pt idx="1060">
                  <c:v>0</c:v>
                </c:pt>
                <c:pt idx="1061">
                  <c:v>1</c:v>
                </c:pt>
                <c:pt idx="1062">
                  <c:v>0</c:v>
                </c:pt>
                <c:pt idx="1063">
                  <c:v>3</c:v>
                </c:pt>
                <c:pt idx="1064">
                  <c:v>1</c:v>
                </c:pt>
                <c:pt idx="1065">
                  <c:v>0</c:v>
                </c:pt>
                <c:pt idx="1066">
                  <c:v>0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1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2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1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1</c:v>
                </c:pt>
                <c:pt idx="1099">
                  <c:v>1</c:v>
                </c:pt>
                <c:pt idx="1100">
                  <c:v>2</c:v>
                </c:pt>
                <c:pt idx="1101">
                  <c:v>0</c:v>
                </c:pt>
                <c:pt idx="1102">
                  <c:v>1</c:v>
                </c:pt>
                <c:pt idx="1103">
                  <c:v>1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1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1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1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1</c:v>
                </c:pt>
                <c:pt idx="1152">
                  <c:v>1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1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1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1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2</c:v>
                </c:pt>
                <c:pt idx="1181">
                  <c:v>1</c:v>
                </c:pt>
                <c:pt idx="1182">
                  <c:v>2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1</c:v>
                </c:pt>
                <c:pt idx="1187">
                  <c:v>0</c:v>
                </c:pt>
                <c:pt idx="1188">
                  <c:v>0</c:v>
                </c:pt>
                <c:pt idx="1189">
                  <c:v>1</c:v>
                </c:pt>
                <c:pt idx="1190">
                  <c:v>2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1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1</c:v>
                </c:pt>
                <c:pt idx="1224">
                  <c:v>0</c:v>
                </c:pt>
                <c:pt idx="1225">
                  <c:v>1</c:v>
                </c:pt>
                <c:pt idx="1226">
                  <c:v>0</c:v>
                </c:pt>
                <c:pt idx="1227">
                  <c:v>2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1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1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1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1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1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1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1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1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1</c:v>
                </c:pt>
                <c:pt idx="1422">
                  <c:v>0</c:v>
                </c:pt>
                <c:pt idx="1423">
                  <c:v>2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1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2</c:v>
                </c:pt>
                <c:pt idx="1434">
                  <c:v>1</c:v>
                </c:pt>
                <c:pt idx="1435">
                  <c:v>0</c:v>
                </c:pt>
                <c:pt idx="1436">
                  <c:v>1</c:v>
                </c:pt>
                <c:pt idx="1437">
                  <c:v>1</c:v>
                </c:pt>
                <c:pt idx="1438">
                  <c:v>4</c:v>
                </c:pt>
                <c:pt idx="1439">
                  <c:v>0</c:v>
                </c:pt>
                <c:pt idx="1440">
                  <c:v>2</c:v>
                </c:pt>
                <c:pt idx="1441">
                  <c:v>0</c:v>
                </c:pt>
                <c:pt idx="1442">
                  <c:v>5</c:v>
                </c:pt>
                <c:pt idx="1443">
                  <c:v>1</c:v>
                </c:pt>
                <c:pt idx="1444">
                  <c:v>5</c:v>
                </c:pt>
                <c:pt idx="1445">
                  <c:v>2</c:v>
                </c:pt>
                <c:pt idx="1446">
                  <c:v>6</c:v>
                </c:pt>
                <c:pt idx="1447">
                  <c:v>2</c:v>
                </c:pt>
                <c:pt idx="1448">
                  <c:v>1</c:v>
                </c:pt>
                <c:pt idx="1449">
                  <c:v>0</c:v>
                </c:pt>
                <c:pt idx="1450">
                  <c:v>1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2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1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1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34-4644-9A49-2123FA06025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SRIM-2013</c:v>
                </c:pt>
              </c:strCache>
            </c:strRef>
          </c:tx>
          <c:spPr>
            <a:ln w="1905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Sheet1!$B$6:$BZT$6</c:f>
              <c:numCache>
                <c:formatCode>General</c:formatCode>
                <c:ptCount val="204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</c:numCache>
            </c:numRef>
          </c:xVal>
          <c:yVal>
            <c:numRef>
              <c:f>Sheet1!$B$7:$BZT$7</c:f>
              <c:numCache>
                <c:formatCode>General</c:formatCode>
                <c:ptCount val="2047"/>
                <c:pt idx="0">
                  <c:v>18721.2035980976</c:v>
                </c:pt>
                <c:pt idx="1">
                  <c:v>18334.897622520399</c:v>
                </c:pt>
                <c:pt idx="2">
                  <c:v>17970.352524280399</c:v>
                </c:pt>
                <c:pt idx="3">
                  <c:v>17626.055913924301</c:v>
                </c:pt>
                <c:pt idx="4">
                  <c:v>17299.939736911601</c:v>
                </c:pt>
                <c:pt idx="5">
                  <c:v>16991.482180556399</c:v>
                </c:pt>
                <c:pt idx="6">
                  <c:v>16699.3939412242</c:v>
                </c:pt>
                <c:pt idx="7">
                  <c:v>16423.295146982</c:v>
                </c:pt>
                <c:pt idx="8">
                  <c:v>16162.178302672701</c:v>
                </c:pt>
                <c:pt idx="9">
                  <c:v>15914.9003751211</c:v>
                </c:pt>
                <c:pt idx="10">
                  <c:v>15679.1567317763</c:v>
                </c:pt>
                <c:pt idx="11">
                  <c:v>15453.7463989195</c:v>
                </c:pt>
                <c:pt idx="12">
                  <c:v>15237.568959927299</c:v>
                </c:pt>
                <c:pt idx="13">
                  <c:v>15031.9205060888</c:v>
                </c:pt>
                <c:pt idx="14">
                  <c:v>14836.476454338401</c:v>
                </c:pt>
                <c:pt idx="15">
                  <c:v>14651.6197184515</c:v>
                </c:pt>
                <c:pt idx="16">
                  <c:v>14477.2605111127</c:v>
                </c:pt>
                <c:pt idx="17">
                  <c:v>14312.5114664782</c:v>
                </c:pt>
                <c:pt idx="18">
                  <c:v>14155.195199461499</c:v>
                </c:pt>
                <c:pt idx="19">
                  <c:v>14005.990730002901</c:v>
                </c:pt>
                <c:pt idx="20">
                  <c:v>13862.3497839019</c:v>
                </c:pt>
                <c:pt idx="21">
                  <c:v>13723.783406671801</c:v>
                </c:pt>
                <c:pt idx="22">
                  <c:v>13589.639360693</c:v>
                </c:pt>
                <c:pt idx="23">
                  <c:v>13459.871413057401</c:v>
                </c:pt>
                <c:pt idx="24">
                  <c:v>13333.583141441501</c:v>
                </c:pt>
                <c:pt idx="25">
                  <c:v>13210.5901813358</c:v>
                </c:pt>
                <c:pt idx="26">
                  <c:v>13091.794872210499</c:v>
                </c:pt>
                <c:pt idx="27">
                  <c:v>12976.8745651893</c:v>
                </c:pt>
                <c:pt idx="28">
                  <c:v>12866.3416055569</c:v>
                </c:pt>
                <c:pt idx="29">
                  <c:v>12760.5002148043</c:v>
                </c:pt>
                <c:pt idx="30">
                  <c:v>12659.689491974999</c:v>
                </c:pt>
                <c:pt idx="31">
                  <c:v>12563.2103828284</c:v>
                </c:pt>
                <c:pt idx="32">
                  <c:v>12470.421782871001</c:v>
                </c:pt>
                <c:pt idx="33">
                  <c:v>12381.7765298056</c:v>
                </c:pt>
                <c:pt idx="34">
                  <c:v>12296.3261059985</c:v>
                </c:pt>
                <c:pt idx="35">
                  <c:v>12214.144568567999</c:v>
                </c:pt>
                <c:pt idx="36">
                  <c:v>12135.2147715018</c:v>
                </c:pt>
                <c:pt idx="37">
                  <c:v>12059.272485941499</c:v>
                </c:pt>
                <c:pt idx="38">
                  <c:v>11986.224142048401</c:v>
                </c:pt>
                <c:pt idx="39">
                  <c:v>11914.3159299046</c:v>
                </c:pt>
                <c:pt idx="40">
                  <c:v>11844.059856076099</c:v>
                </c:pt>
                <c:pt idx="41">
                  <c:v>11774.0172135469</c:v>
                </c:pt>
                <c:pt idx="42">
                  <c:v>11704.088743339</c:v>
                </c:pt>
                <c:pt idx="43">
                  <c:v>11634.3949993473</c:v>
                </c:pt>
                <c:pt idx="44">
                  <c:v>11565.1861102451</c:v>
                </c:pt>
                <c:pt idx="45">
                  <c:v>11496.570787910199</c:v>
                </c:pt>
                <c:pt idx="46">
                  <c:v>11428.7650095484</c:v>
                </c:pt>
                <c:pt idx="47">
                  <c:v>11360.6487640749</c:v>
                </c:pt>
                <c:pt idx="48">
                  <c:v>11292.7300366496</c:v>
                </c:pt>
                <c:pt idx="49">
                  <c:v>11224.3332403405</c:v>
                </c:pt>
                <c:pt idx="50">
                  <c:v>11155.5914644165</c:v>
                </c:pt>
                <c:pt idx="51">
                  <c:v>11086.885933523399</c:v>
                </c:pt>
                <c:pt idx="52">
                  <c:v>11018.638873721</c:v>
                </c:pt>
                <c:pt idx="53">
                  <c:v>10951.127925041699</c:v>
                </c:pt>
                <c:pt idx="54">
                  <c:v>10884.093484892101</c:v>
                </c:pt>
                <c:pt idx="55">
                  <c:v>10816.866987883801</c:v>
                </c:pt>
                <c:pt idx="56">
                  <c:v>10749.5290695044</c:v>
                </c:pt>
                <c:pt idx="57">
                  <c:v>10681.3012741088</c:v>
                </c:pt>
                <c:pt idx="58">
                  <c:v>10611.9966827565</c:v>
                </c:pt>
                <c:pt idx="59">
                  <c:v>10541.735560184101</c:v>
                </c:pt>
                <c:pt idx="60">
                  <c:v>10470.737197086301</c:v>
                </c:pt>
                <c:pt idx="61">
                  <c:v>10399.0319000156</c:v>
                </c:pt>
                <c:pt idx="62">
                  <c:v>10326.3634003604</c:v>
                </c:pt>
                <c:pt idx="63">
                  <c:v>10251.9966967321</c:v>
                </c:pt>
                <c:pt idx="64">
                  <c:v>10175.8965280006</c:v>
                </c:pt>
                <c:pt idx="65">
                  <c:v>10097.3457324391</c:v>
                </c:pt>
                <c:pt idx="66">
                  <c:v>10016.035700345001</c:v>
                </c:pt>
                <c:pt idx="67">
                  <c:v>9932.1085336522992</c:v>
                </c:pt>
                <c:pt idx="68">
                  <c:v>9845.8225387630591</c:v>
                </c:pt>
                <c:pt idx="69">
                  <c:v>9757.2189360218799</c:v>
                </c:pt>
                <c:pt idx="70">
                  <c:v>9666.5711593206306</c:v>
                </c:pt>
                <c:pt idx="71">
                  <c:v>9573.1429468296901</c:v>
                </c:pt>
                <c:pt idx="72">
                  <c:v>9477.09434078718</c:v>
                </c:pt>
                <c:pt idx="73">
                  <c:v>9378.0177231810703</c:v>
                </c:pt>
                <c:pt idx="74">
                  <c:v>9275.5980007975395</c:v>
                </c:pt>
                <c:pt idx="75">
                  <c:v>9170.0791464031099</c:v>
                </c:pt>
                <c:pt idx="76">
                  <c:v>9061.6770589219395</c:v>
                </c:pt>
                <c:pt idx="77">
                  <c:v>8950.5551131087304</c:v>
                </c:pt>
                <c:pt idx="78">
                  <c:v>8836.7158528742802</c:v>
                </c:pt>
                <c:pt idx="79">
                  <c:v>8719.6915774250101</c:v>
                </c:pt>
                <c:pt idx="80">
                  <c:v>8599.3960509167591</c:v>
                </c:pt>
                <c:pt idx="81">
                  <c:v>8475.3775648400406</c:v>
                </c:pt>
                <c:pt idx="82">
                  <c:v>8347.2401518608804</c:v>
                </c:pt>
                <c:pt idx="83">
                  <c:v>8215.19594444223</c:v>
                </c:pt>
                <c:pt idx="84">
                  <c:v>8079.5321088323399</c:v>
                </c:pt>
                <c:pt idx="85">
                  <c:v>7940.7679108013099</c:v>
                </c:pt>
                <c:pt idx="86">
                  <c:v>7799.0447202049199</c:v>
                </c:pt>
                <c:pt idx="87">
                  <c:v>7654.7516173382601</c:v>
                </c:pt>
                <c:pt idx="88">
                  <c:v>7507.3251980504901</c:v>
                </c:pt>
                <c:pt idx="89">
                  <c:v>7357.3349671567803</c:v>
                </c:pt>
                <c:pt idx="90">
                  <c:v>7204.4718119257795</c:v>
                </c:pt>
                <c:pt idx="91">
                  <c:v>7048.9464249180601</c:v>
                </c:pt>
                <c:pt idx="92">
                  <c:v>6891.1981669467004</c:v>
                </c:pt>
                <c:pt idx="93">
                  <c:v>6731.8667978512503</c:v>
                </c:pt>
                <c:pt idx="94">
                  <c:v>6571.2782874875802</c:v>
                </c:pt>
                <c:pt idx="95">
                  <c:v>6409.9324866259203</c:v>
                </c:pt>
                <c:pt idx="96">
                  <c:v>6247.85788482116</c:v>
                </c:pt>
                <c:pt idx="97">
                  <c:v>6085.0157759224803</c:v>
                </c:pt>
                <c:pt idx="98">
                  <c:v>5921.8983431037796</c:v>
                </c:pt>
                <c:pt idx="99">
                  <c:v>5758.4384944857102</c:v>
                </c:pt>
                <c:pt idx="100">
                  <c:v>5595.1353840560296</c:v>
                </c:pt>
                <c:pt idx="101">
                  <c:v>5432.5603007501404</c:v>
                </c:pt>
                <c:pt idx="102">
                  <c:v>5271.2111794437997</c:v>
                </c:pt>
                <c:pt idx="103">
                  <c:v>5111.5263635154297</c:v>
                </c:pt>
                <c:pt idx="104">
                  <c:v>4953.8869684678002</c:v>
                </c:pt>
                <c:pt idx="105">
                  <c:v>4798.2009161944197</c:v>
                </c:pt>
                <c:pt idx="106">
                  <c:v>4645.1267416814899</c:v>
                </c:pt>
                <c:pt idx="107">
                  <c:v>4494.5728443154803</c:v>
                </c:pt>
                <c:pt idx="108">
                  <c:v>4346.9979972699002</c:v>
                </c:pt>
                <c:pt idx="109">
                  <c:v>4202.8675219318202</c:v>
                </c:pt>
                <c:pt idx="110">
                  <c:v>4062.68399107092</c:v>
                </c:pt>
                <c:pt idx="111">
                  <c:v>3926.9241209632401</c:v>
                </c:pt>
                <c:pt idx="112">
                  <c:v>3796.03909259177</c:v>
                </c:pt>
                <c:pt idx="113">
                  <c:v>3670.06143784093</c:v>
                </c:pt>
                <c:pt idx="114">
                  <c:v>3549.69257018596</c:v>
                </c:pt>
                <c:pt idx="115">
                  <c:v>3434.8719915718402</c:v>
                </c:pt>
                <c:pt idx="116">
                  <c:v>3325.8797472300698</c:v>
                </c:pt>
                <c:pt idx="117">
                  <c:v>3222.8814274889401</c:v>
                </c:pt>
                <c:pt idx="118">
                  <c:v>3126.0107572612601</c:v>
                </c:pt>
                <c:pt idx="119">
                  <c:v>3035.2005851190302</c:v>
                </c:pt>
                <c:pt idx="120">
                  <c:v>2950.67837994414</c:v>
                </c:pt>
                <c:pt idx="121">
                  <c:v>2871.9921130591702</c:v>
                </c:pt>
                <c:pt idx="122">
                  <c:v>2799.59290408575</c:v>
                </c:pt>
                <c:pt idx="123">
                  <c:v>2733.3090299083801</c:v>
                </c:pt>
                <c:pt idx="124">
                  <c:v>2673.2734544095501</c:v>
                </c:pt>
                <c:pt idx="125">
                  <c:v>2619.5190383250701</c:v>
                </c:pt>
                <c:pt idx="126">
                  <c:v>2572.0237722874699</c:v>
                </c:pt>
                <c:pt idx="127">
                  <c:v>2530.4545456740998</c:v>
                </c:pt>
                <c:pt idx="128">
                  <c:v>2494.77738007669</c:v>
                </c:pt>
                <c:pt idx="129">
                  <c:v>2464.2531562372201</c:v>
                </c:pt>
                <c:pt idx="130">
                  <c:v>2439.02130036877</c:v>
                </c:pt>
                <c:pt idx="131">
                  <c:v>2418.77118046756</c:v>
                </c:pt>
                <c:pt idx="132">
                  <c:v>2403.5085671786301</c:v>
                </c:pt>
                <c:pt idx="133">
                  <c:v>2393.23422642988</c:v>
                </c:pt>
                <c:pt idx="134">
                  <c:v>2387.9410468597298</c:v>
                </c:pt>
                <c:pt idx="135">
                  <c:v>2387.2495703024001</c:v>
                </c:pt>
                <c:pt idx="136">
                  <c:v>2391.0745194122201</c:v>
                </c:pt>
                <c:pt idx="137">
                  <c:v>2398.5757897618601</c:v>
                </c:pt>
                <c:pt idx="138">
                  <c:v>2409.5057214482399</c:v>
                </c:pt>
                <c:pt idx="139">
                  <c:v>2423.57561830543</c:v>
                </c:pt>
                <c:pt idx="140">
                  <c:v>2440.6026303000199</c:v>
                </c:pt>
                <c:pt idx="141">
                  <c:v>2460.5660728156699</c:v>
                </c:pt>
                <c:pt idx="142">
                  <c:v>2483.5328429508399</c:v>
                </c:pt>
                <c:pt idx="143">
                  <c:v>2509.2994485095801</c:v>
                </c:pt>
                <c:pt idx="144">
                  <c:v>2537.7660529775299</c:v>
                </c:pt>
                <c:pt idx="145">
                  <c:v>2568.3347957913402</c:v>
                </c:pt>
                <c:pt idx="146">
                  <c:v>2600.7692310963598</c:v>
                </c:pt>
                <c:pt idx="147">
                  <c:v>2634.7407512395598</c:v>
                </c:pt>
                <c:pt idx="148">
                  <c:v>2670.03107621549</c:v>
                </c:pt>
                <c:pt idx="149">
                  <c:v>2706.5647654374302</c:v>
                </c:pt>
                <c:pt idx="150">
                  <c:v>2744.3748851219002</c:v>
                </c:pt>
                <c:pt idx="151">
                  <c:v>2783.2996462709898</c:v>
                </c:pt>
                <c:pt idx="152">
                  <c:v>2823.3089383409101</c:v>
                </c:pt>
                <c:pt idx="153">
                  <c:v>2863.8536865329202</c:v>
                </c:pt>
                <c:pt idx="154">
                  <c:v>2905.0744400511498</c:v>
                </c:pt>
                <c:pt idx="155">
                  <c:v>2946.6047805609101</c:v>
                </c:pt>
                <c:pt idx="156">
                  <c:v>2988.4879655233099</c:v>
                </c:pt>
                <c:pt idx="157">
                  <c:v>3030.7802874610702</c:v>
                </c:pt>
                <c:pt idx="158">
                  <c:v>3073.5445817044601</c:v>
                </c:pt>
                <c:pt idx="159">
                  <c:v>3116.7737959269298</c:v>
                </c:pt>
                <c:pt idx="160">
                  <c:v>3160.3257039745399</c:v>
                </c:pt>
                <c:pt idx="161">
                  <c:v>3203.7083242091999</c:v>
                </c:pt>
                <c:pt idx="162">
                  <c:v>3247.08027475054</c:v>
                </c:pt>
                <c:pt idx="163">
                  <c:v>3290.0391274108401</c:v>
                </c:pt>
                <c:pt idx="164">
                  <c:v>3332.6590882672999</c:v>
                </c:pt>
                <c:pt idx="165">
                  <c:v>3375.0408121707001</c:v>
                </c:pt>
                <c:pt idx="166">
                  <c:v>3417.1767508768498</c:v>
                </c:pt>
                <c:pt idx="167">
                  <c:v>3459.1085040437401</c:v>
                </c:pt>
                <c:pt idx="168">
                  <c:v>3500.49899704065</c:v>
                </c:pt>
                <c:pt idx="169">
                  <c:v>3541.3945664646899</c:v>
                </c:pt>
                <c:pt idx="170">
                  <c:v>3581.5672276651098</c:v>
                </c:pt>
                <c:pt idx="171">
                  <c:v>3620.92607973239</c:v>
                </c:pt>
                <c:pt idx="172">
                  <c:v>3659.5448066198101</c:v>
                </c:pt>
                <c:pt idx="173">
                  <c:v>3697.5930900267099</c:v>
                </c:pt>
                <c:pt idx="174">
                  <c:v>3734.9032897419902</c:v>
                </c:pt>
                <c:pt idx="175">
                  <c:v>3771.9413823967402</c:v>
                </c:pt>
                <c:pt idx="176">
                  <c:v>3807.8366741941099</c:v>
                </c:pt>
                <c:pt idx="177">
                  <c:v>3843.1564572868401</c:v>
                </c:pt>
                <c:pt idx="178">
                  <c:v>3877.5783673198298</c:v>
                </c:pt>
                <c:pt idx="179">
                  <c:v>3911.3693707437501</c:v>
                </c:pt>
                <c:pt idx="180">
                  <c:v>3944.7977379091799</c:v>
                </c:pt>
                <c:pt idx="181">
                  <c:v>3977.8716074332701</c:v>
                </c:pt>
                <c:pt idx="182">
                  <c:v>4011.0347000337501</c:v>
                </c:pt>
                <c:pt idx="183">
                  <c:v>4043.6979175743299</c:v>
                </c:pt>
                <c:pt idx="184">
                  <c:v>4075.8916387443801</c:v>
                </c:pt>
                <c:pt idx="185">
                  <c:v>4107.5898587595302</c:v>
                </c:pt>
                <c:pt idx="186">
                  <c:v>4138.7032680959701</c:v>
                </c:pt>
                <c:pt idx="187">
                  <c:v>4169.3386837714697</c:v>
                </c:pt>
                <c:pt idx="188">
                  <c:v>4199.5719879023</c:v>
                </c:pt>
                <c:pt idx="189">
                  <c:v>4229.4321361762704</c:v>
                </c:pt>
                <c:pt idx="190">
                  <c:v>4258.6616932460802</c:v>
                </c:pt>
                <c:pt idx="191">
                  <c:v>4286.8184267448496</c:v>
                </c:pt>
                <c:pt idx="192">
                  <c:v>4314.2098855501099</c:v>
                </c:pt>
                <c:pt idx="193">
                  <c:v>4340.6539199027502</c:v>
                </c:pt>
                <c:pt idx="194">
                  <c:v>4366.49156416395</c:v>
                </c:pt>
                <c:pt idx="195">
                  <c:v>4392.1510568976</c:v>
                </c:pt>
                <c:pt idx="196">
                  <c:v>4417.7544847222898</c:v>
                </c:pt>
                <c:pt idx="197">
                  <c:v>4443.4745327853698</c:v>
                </c:pt>
                <c:pt idx="198">
                  <c:v>4468.7887614359397</c:v>
                </c:pt>
                <c:pt idx="199">
                  <c:v>4493.9695506870003</c:v>
                </c:pt>
                <c:pt idx="200">
                  <c:v>4518.8333981526403</c:v>
                </c:pt>
                <c:pt idx="201">
                  <c:v>4543.5405126300102</c:v>
                </c:pt>
                <c:pt idx="202">
                  <c:v>4568.3429921970401</c:v>
                </c:pt>
                <c:pt idx="203">
                  <c:v>4593.0916156782496</c:v>
                </c:pt>
                <c:pt idx="204">
                  <c:v>4617.7513510667904</c:v>
                </c:pt>
                <c:pt idx="205">
                  <c:v>4641.3805485391204</c:v>
                </c:pt>
                <c:pt idx="206">
                  <c:v>4664.3298556466898</c:v>
                </c:pt>
                <c:pt idx="207">
                  <c:v>4686.0715179830204</c:v>
                </c:pt>
                <c:pt idx="208">
                  <c:v>4706.9283944746903</c:v>
                </c:pt>
                <c:pt idx="209">
                  <c:v>4727.3690795995299</c:v>
                </c:pt>
                <c:pt idx="210">
                  <c:v>4747.5471945567997</c:v>
                </c:pt>
                <c:pt idx="211">
                  <c:v>4767.6776849568696</c:v>
                </c:pt>
                <c:pt idx="212">
                  <c:v>4787.0513845794703</c:v>
                </c:pt>
                <c:pt idx="213">
                  <c:v>4806.1294086472799</c:v>
                </c:pt>
                <c:pt idx="214">
                  <c:v>4824.4541719208901</c:v>
                </c:pt>
                <c:pt idx="215">
                  <c:v>4842.3396022491497</c:v>
                </c:pt>
                <c:pt idx="216">
                  <c:v>4860.21542935657</c:v>
                </c:pt>
                <c:pt idx="217">
                  <c:v>4878.3218458227402</c:v>
                </c:pt>
                <c:pt idx="218">
                  <c:v>4896.6982904778597</c:v>
                </c:pt>
                <c:pt idx="219">
                  <c:v>4914.8233531312499</c:v>
                </c:pt>
                <c:pt idx="220">
                  <c:v>4932.9788654732602</c:v>
                </c:pt>
                <c:pt idx="221">
                  <c:v>4950.6728232456398</c:v>
                </c:pt>
                <c:pt idx="222">
                  <c:v>4967.9374759414504</c:v>
                </c:pt>
                <c:pt idx="223">
                  <c:v>4984.6773083137195</c:v>
                </c:pt>
                <c:pt idx="224">
                  <c:v>5001.0827734497097</c:v>
                </c:pt>
                <c:pt idx="225">
                  <c:v>5016.4843840230797</c:v>
                </c:pt>
                <c:pt idx="226">
                  <c:v>5031.0621360083696</c:v>
                </c:pt>
                <c:pt idx="227">
                  <c:v>5045.2145971646396</c:v>
                </c:pt>
                <c:pt idx="228">
                  <c:v>5059.4813667855697</c:v>
                </c:pt>
                <c:pt idx="229">
                  <c:v>5074.6637886325998</c:v>
                </c:pt>
                <c:pt idx="230">
                  <c:v>5091.0150316794898</c:v>
                </c:pt>
                <c:pt idx="231">
                  <c:v>5108.4742874784397</c:v>
                </c:pt>
                <c:pt idx="232">
                  <c:v>5125.7279437686602</c:v>
                </c:pt>
                <c:pt idx="233">
                  <c:v>5142.2969235056098</c:v>
                </c:pt>
                <c:pt idx="234">
                  <c:v>5157.3623884198196</c:v>
                </c:pt>
                <c:pt idx="235">
                  <c:v>5170.8063340000199</c:v>
                </c:pt>
                <c:pt idx="236">
                  <c:v>5183.0426935769901</c:v>
                </c:pt>
                <c:pt idx="237">
                  <c:v>5194.2547435903598</c:v>
                </c:pt>
                <c:pt idx="238">
                  <c:v>5204.6650627950003</c:v>
                </c:pt>
                <c:pt idx="239">
                  <c:v>5214.4161290598404</c:v>
                </c:pt>
                <c:pt idx="240">
                  <c:v>5223.8476785569001</c:v>
                </c:pt>
                <c:pt idx="241">
                  <c:v>5233.2379034362102</c:v>
                </c:pt>
                <c:pt idx="242">
                  <c:v>5243.1612749653204</c:v>
                </c:pt>
                <c:pt idx="243">
                  <c:v>5253.8045433562402</c:v>
                </c:pt>
                <c:pt idx="244">
                  <c:v>5265.08293802762</c:v>
                </c:pt>
                <c:pt idx="245">
                  <c:v>5276.029707275</c:v>
                </c:pt>
                <c:pt idx="246">
                  <c:v>5286.7462830340601</c:v>
                </c:pt>
                <c:pt idx="247">
                  <c:v>5296.6060167763098</c:v>
                </c:pt>
                <c:pt idx="248">
                  <c:v>5305.8551372580396</c:v>
                </c:pt>
                <c:pt idx="249">
                  <c:v>5314.7149771171298</c:v>
                </c:pt>
                <c:pt idx="250">
                  <c:v>5323.4553384666597</c:v>
                </c:pt>
                <c:pt idx="251">
                  <c:v>5331.4299369070704</c:v>
                </c:pt>
                <c:pt idx="252">
                  <c:v>5339.4417053814504</c:v>
                </c:pt>
                <c:pt idx="253">
                  <c:v>5347.1300376199297</c:v>
                </c:pt>
                <c:pt idx="254">
                  <c:v>5354.9867878195801</c:v>
                </c:pt>
                <c:pt idx="255">
                  <c:v>5363.0562602912196</c:v>
                </c:pt>
                <c:pt idx="256">
                  <c:v>5371.8899001853297</c:v>
                </c:pt>
                <c:pt idx="257">
                  <c:v>5379.7233644862999</c:v>
                </c:pt>
                <c:pt idx="258">
                  <c:v>5387.13266896599</c:v>
                </c:pt>
                <c:pt idx="259">
                  <c:v>5393.46422824414</c:v>
                </c:pt>
                <c:pt idx="260">
                  <c:v>5399.3558490221103</c:v>
                </c:pt>
                <c:pt idx="261">
                  <c:v>5405.5671281700897</c:v>
                </c:pt>
                <c:pt idx="262">
                  <c:v>5412.6121181663002</c:v>
                </c:pt>
                <c:pt idx="263">
                  <c:v>5420.0711847889397</c:v>
                </c:pt>
                <c:pt idx="264">
                  <c:v>5428.1175466537597</c:v>
                </c:pt>
                <c:pt idx="265">
                  <c:v>5436.4634254303801</c:v>
                </c:pt>
                <c:pt idx="266">
                  <c:v>5445.1470303348397</c:v>
                </c:pt>
                <c:pt idx="267">
                  <c:v>5454.1649953373799</c:v>
                </c:pt>
                <c:pt idx="268">
                  <c:v>5463.1943404312997</c:v>
                </c:pt>
                <c:pt idx="269">
                  <c:v>5471.0769465165404</c:v>
                </c:pt>
                <c:pt idx="270">
                  <c:v>5477.5639928281298</c:v>
                </c:pt>
                <c:pt idx="271">
                  <c:v>5482.4425725827696</c:v>
                </c:pt>
                <c:pt idx="272">
                  <c:v>5486.2325896910997</c:v>
                </c:pt>
                <c:pt idx="273">
                  <c:v>5489.70196515519</c:v>
                </c:pt>
                <c:pt idx="274">
                  <c:v>5493.2462081455596</c:v>
                </c:pt>
                <c:pt idx="275">
                  <c:v>5496.7924282895301</c:v>
                </c:pt>
                <c:pt idx="276">
                  <c:v>5500.4742595202797</c:v>
                </c:pt>
                <c:pt idx="277">
                  <c:v>5504.4376108523502</c:v>
                </c:pt>
                <c:pt idx="278">
                  <c:v>5509.0113508985896</c:v>
                </c:pt>
                <c:pt idx="279">
                  <c:v>5513.8740363379102</c:v>
                </c:pt>
                <c:pt idx="280">
                  <c:v>5518.2952970914203</c:v>
                </c:pt>
                <c:pt idx="281">
                  <c:v>5522.59544965445</c:v>
                </c:pt>
                <c:pt idx="282">
                  <c:v>5525.9838068097497</c:v>
                </c:pt>
                <c:pt idx="283">
                  <c:v>5529.0828164192699</c:v>
                </c:pt>
                <c:pt idx="284">
                  <c:v>5532.5996922841596</c:v>
                </c:pt>
                <c:pt idx="285">
                  <c:v>5536.7570556557603</c:v>
                </c:pt>
                <c:pt idx="286">
                  <c:v>5540.8132123340401</c:v>
                </c:pt>
                <c:pt idx="287">
                  <c:v>5545.1495932596599</c:v>
                </c:pt>
                <c:pt idx="288">
                  <c:v>5549.3631291633401</c:v>
                </c:pt>
                <c:pt idx="289">
                  <c:v>5553.9202273581895</c:v>
                </c:pt>
                <c:pt idx="290">
                  <c:v>5559.4742802169703</c:v>
                </c:pt>
                <c:pt idx="291">
                  <c:v>5564.9781932545202</c:v>
                </c:pt>
                <c:pt idx="292">
                  <c:v>5570.29269748967</c:v>
                </c:pt>
                <c:pt idx="293">
                  <c:v>5575.1143272932804</c:v>
                </c:pt>
                <c:pt idx="294">
                  <c:v>5579.6441034739601</c:v>
                </c:pt>
                <c:pt idx="295">
                  <c:v>5584.4048107378203</c:v>
                </c:pt>
                <c:pt idx="296">
                  <c:v>5589.1144775064304</c:v>
                </c:pt>
                <c:pt idx="297">
                  <c:v>5593.3135287114901</c:v>
                </c:pt>
                <c:pt idx="298">
                  <c:v>5597.0921747078501</c:v>
                </c:pt>
                <c:pt idx="299">
                  <c:v>5600.5049548556199</c:v>
                </c:pt>
                <c:pt idx="300">
                  <c:v>5604.1826226038902</c:v>
                </c:pt>
                <c:pt idx="301">
                  <c:v>5608.0264993841201</c:v>
                </c:pt>
                <c:pt idx="302">
                  <c:v>5611.2608993917001</c:v>
                </c:pt>
                <c:pt idx="303">
                  <c:v>5613.5846262962104</c:v>
                </c:pt>
                <c:pt idx="304">
                  <c:v>5615.11418366831</c:v>
                </c:pt>
                <c:pt idx="305">
                  <c:v>5616.5168133390398</c:v>
                </c:pt>
                <c:pt idx="306">
                  <c:v>5618.0656748118299</c:v>
                </c:pt>
                <c:pt idx="307">
                  <c:v>5619.3665484246303</c:v>
                </c:pt>
                <c:pt idx="308">
                  <c:v>5620.4814325200796</c:v>
                </c:pt>
                <c:pt idx="309">
                  <c:v>5621.6751237079798</c:v>
                </c:pt>
                <c:pt idx="310">
                  <c:v>5623.6305117772299</c:v>
                </c:pt>
                <c:pt idx="311">
                  <c:v>5626.4425187847401</c:v>
                </c:pt>
                <c:pt idx="312">
                  <c:v>5629.27033680359</c:v>
                </c:pt>
                <c:pt idx="313">
                  <c:v>5632.3872036406801</c:v>
                </c:pt>
                <c:pt idx="314">
                  <c:v>5635.3835654025897</c:v>
                </c:pt>
                <c:pt idx="315">
                  <c:v>5639.0271703749404</c:v>
                </c:pt>
                <c:pt idx="316">
                  <c:v>5643.2225985920804</c:v>
                </c:pt>
                <c:pt idx="317">
                  <c:v>5647.0076001696298</c:v>
                </c:pt>
                <c:pt idx="318">
                  <c:v>5650.3643120710904</c:v>
                </c:pt>
                <c:pt idx="319">
                  <c:v>5652.9273016097404</c:v>
                </c:pt>
                <c:pt idx="320">
                  <c:v>5655.49314138095</c:v>
                </c:pt>
                <c:pt idx="321">
                  <c:v>5657.8147966610204</c:v>
                </c:pt>
                <c:pt idx="322">
                  <c:v>5659.34175271611</c:v>
                </c:pt>
                <c:pt idx="323">
                  <c:v>5660.0745999006804</c:v>
                </c:pt>
                <c:pt idx="324">
                  <c:v>5660.2078144461402</c:v>
                </c:pt>
                <c:pt idx="325">
                  <c:v>5660.8596420309204</c:v>
                </c:pt>
                <c:pt idx="326">
                  <c:v>5661.3886787395004</c:v>
                </c:pt>
                <c:pt idx="327">
                  <c:v>5661.7411746294702</c:v>
                </c:pt>
                <c:pt idx="328">
                  <c:v>5662.0405184521396</c:v>
                </c:pt>
                <c:pt idx="329">
                  <c:v>5663.0393742615697</c:v>
                </c:pt>
                <c:pt idx="330">
                  <c:v>5664.8857361652899</c:v>
                </c:pt>
                <c:pt idx="331">
                  <c:v>5666.8932274884401</c:v>
                </c:pt>
                <c:pt idx="332">
                  <c:v>5668.59387299221</c:v>
                </c:pt>
                <c:pt idx="333">
                  <c:v>5670.1477702334796</c:v>
                </c:pt>
                <c:pt idx="334">
                  <c:v>5672.4612746720204</c:v>
                </c:pt>
                <c:pt idx="335">
                  <c:v>5675.0293533205804</c:v>
                </c:pt>
                <c:pt idx="336">
                  <c:v>5677.2996571554604</c:v>
                </c:pt>
                <c:pt idx="337">
                  <c:v>5679.0366052083</c:v>
                </c:pt>
                <c:pt idx="338">
                  <c:v>5680.6941097444696</c:v>
                </c:pt>
                <c:pt idx="339">
                  <c:v>5682.2580316930798</c:v>
                </c:pt>
                <c:pt idx="340">
                  <c:v>5682.8531282874101</c:v>
                </c:pt>
                <c:pt idx="341">
                  <c:v>5682.6045645599297</c:v>
                </c:pt>
                <c:pt idx="342">
                  <c:v>5681.8495966454702</c:v>
                </c:pt>
                <c:pt idx="343">
                  <c:v>5681.40509506123</c:v>
                </c:pt>
                <c:pt idx="344">
                  <c:v>5681.1080912880598</c:v>
                </c:pt>
                <c:pt idx="345">
                  <c:v>5681.34878623229</c:v>
                </c:pt>
                <c:pt idx="346">
                  <c:v>5681.4647309366601</c:v>
                </c:pt>
                <c:pt idx="347">
                  <c:v>5682.6144485708101</c:v>
                </c:pt>
                <c:pt idx="348">
                  <c:v>5684.1341459591904</c:v>
                </c:pt>
                <c:pt idx="349">
                  <c:v>5685.0549448311604</c:v>
                </c:pt>
                <c:pt idx="350">
                  <c:v>5685.11286638207</c:v>
                </c:pt>
                <c:pt idx="351">
                  <c:v>5685.1681467841299</c:v>
                </c:pt>
                <c:pt idx="352">
                  <c:v>5685.3220230113102</c:v>
                </c:pt>
                <c:pt idx="353">
                  <c:v>5684.94214167879</c:v>
                </c:pt>
                <c:pt idx="354">
                  <c:v>5684.0264624145302</c:v>
                </c:pt>
                <c:pt idx="355">
                  <c:v>5683.4539323784102</c:v>
                </c:pt>
                <c:pt idx="356">
                  <c:v>5683.4387808101801</c:v>
                </c:pt>
                <c:pt idx="357">
                  <c:v>5683.16130997454</c:v>
                </c:pt>
                <c:pt idx="358">
                  <c:v>5682.4300706596096</c:v>
                </c:pt>
                <c:pt idx="359">
                  <c:v>5681.9922312745302</c:v>
                </c:pt>
                <c:pt idx="360">
                  <c:v>5682.0233633511898</c:v>
                </c:pt>
                <c:pt idx="361">
                  <c:v>5681.7274423005701</c:v>
                </c:pt>
                <c:pt idx="362">
                  <c:v>5680.9798642517098</c:v>
                </c:pt>
                <c:pt idx="363">
                  <c:v>5680.7096319112597</c:v>
                </c:pt>
                <c:pt idx="364">
                  <c:v>5680.3714963115599</c:v>
                </c:pt>
                <c:pt idx="365">
                  <c:v>5680.4150552975398</c:v>
                </c:pt>
                <c:pt idx="366">
                  <c:v>5679.5942616517596</c:v>
                </c:pt>
                <c:pt idx="367">
                  <c:v>5678.9536600149004</c:v>
                </c:pt>
                <c:pt idx="368">
                  <c:v>5678.3270435977302</c:v>
                </c:pt>
                <c:pt idx="369">
                  <c:v>5677.7754376168896</c:v>
                </c:pt>
                <c:pt idx="370">
                  <c:v>5676.44632386185</c:v>
                </c:pt>
                <c:pt idx="371">
                  <c:v>5676.4650244508302</c:v>
                </c:pt>
                <c:pt idx="372">
                  <c:v>5675.9621851620605</c:v>
                </c:pt>
                <c:pt idx="373">
                  <c:v>5675.0410649672203</c:v>
                </c:pt>
                <c:pt idx="374">
                  <c:v>5674.25091124545</c:v>
                </c:pt>
                <c:pt idx="375">
                  <c:v>5673.83364599783</c:v>
                </c:pt>
                <c:pt idx="376">
                  <c:v>5672.8026349049996</c:v>
                </c:pt>
                <c:pt idx="377">
                  <c:v>5670.9101870847899</c:v>
                </c:pt>
                <c:pt idx="378">
                  <c:v>5668.4006573962497</c:v>
                </c:pt>
                <c:pt idx="379">
                  <c:v>5656.0203979441003</c:v>
                </c:pt>
                <c:pt idx="380">
                  <c:v>5600.30871977267</c:v>
                </c:pt>
                <c:pt idx="381">
                  <c:v>5406.32444097386</c:v>
                </c:pt>
                <c:pt idx="382">
                  <c:v>4909.3967664757702</c:v>
                </c:pt>
                <c:pt idx="383">
                  <c:v>3981.97955354648</c:v>
                </c:pt>
                <c:pt idx="384">
                  <c:v>2729.5848046199699</c:v>
                </c:pt>
                <c:pt idx="385">
                  <c:v>1507.11847909639</c:v>
                </c:pt>
                <c:pt idx="386">
                  <c:v>647.95891367140996</c:v>
                </c:pt>
                <c:pt idx="387">
                  <c:v>211.468491159959</c:v>
                </c:pt>
                <c:pt idx="388">
                  <c:v>51.527007766427097</c:v>
                </c:pt>
                <c:pt idx="389">
                  <c:v>9.0452288506643406</c:v>
                </c:pt>
                <c:pt idx="390">
                  <c:v>1.0015666218127499</c:v>
                </c:pt>
                <c:pt idx="391">
                  <c:v>9.0257788395343694E-2</c:v>
                </c:pt>
                <c:pt idx="392">
                  <c:v>5.8495592552091601E-3</c:v>
                </c:pt>
                <c:pt idx="393">
                  <c:v>2.6103568014530001E-4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534-4644-9A49-2123FA060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4734552"/>
        <c:axId val="2094734553"/>
      </c:scatterChart>
      <c:valAx>
        <c:axId val="2094734552"/>
        <c:scaling>
          <c:orientation val="minMax"/>
          <c:max val="500"/>
        </c:scaling>
        <c:delete val="0"/>
        <c:axPos val="b"/>
        <c:title>
          <c:tx>
            <c:rich>
              <a:bodyPr rot="0"/>
              <a:lstStyle/>
              <a:p>
                <a:pPr>
                  <a:defRPr sz="1600" b="1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lang="en-US" sz="1600" b="1" i="0" u="none" strike="noStrike">
                    <a:solidFill>
                      <a:srgbClr val="000000"/>
                    </a:solidFill>
                    <a:latin typeface="Helvetica Neue"/>
                  </a:rPr>
                  <a:t>E, channels</a:t>
                </a:r>
              </a:p>
            </c:rich>
          </c:tx>
          <c:layout/>
          <c:overlay val="1"/>
        </c:title>
        <c:numFmt formatCode="0" sourceLinked="0"/>
        <c:majorTickMark val="none"/>
        <c:minorTickMark val="none"/>
        <c:tickLblPos val="nextTo"/>
        <c:spPr>
          <a:ln w="9525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ru-RU"/>
          </a:p>
        </c:txPr>
        <c:crossAx val="2094734553"/>
        <c:crosses val="autoZero"/>
        <c:crossBetween val="between"/>
        <c:majorUnit val="125"/>
        <c:minorUnit val="62.5"/>
      </c:valAx>
      <c:valAx>
        <c:axId val="2094734553"/>
        <c:scaling>
          <c:orientation val="minMax"/>
          <c:max val="10000"/>
        </c:scaling>
        <c:delete val="0"/>
        <c:axPos val="l"/>
        <c:title>
          <c:tx>
            <c:rich>
              <a:bodyPr rot="-5400000"/>
              <a:lstStyle/>
              <a:p>
                <a:pPr>
                  <a:defRPr sz="1600" b="1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lang="en-US" sz="1600" b="1" i="0" u="none" strike="noStrike">
                    <a:solidFill>
                      <a:srgbClr val="000000"/>
                    </a:solidFill>
                    <a:latin typeface="Helvetica Neue"/>
                  </a:rPr>
                  <a:t>N, counts</a:t>
                </a:r>
              </a:p>
            </c:rich>
          </c:tx>
          <c:layout/>
          <c:overlay val="1"/>
        </c:title>
        <c:numFmt formatCode="0" sourceLinked="0"/>
        <c:majorTickMark val="none"/>
        <c:minorTickMark val="none"/>
        <c:tickLblPos val="nextTo"/>
        <c:spPr>
          <a:ln w="9525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ru-RU"/>
          </a:p>
        </c:txPr>
        <c:crossAx val="2094734552"/>
        <c:crosses val="autoZero"/>
        <c:crossBetween val="between"/>
        <c:majorUnit val="2500"/>
        <c:minorUnit val="1250"/>
      </c:valAx>
      <c:spPr>
        <a:noFill/>
        <a:ln w="9525" cap="flat">
          <a:solidFill>
            <a:srgbClr val="000000"/>
          </a:solidFill>
          <a:prstDash val="solid"/>
          <a:round/>
        </a:ln>
        <a:effectLst/>
      </c:spPr>
    </c:plotArea>
    <c:legend>
      <c:legendPos val="r"/>
      <c:layout>
        <c:manualLayout>
          <c:xMode val="edge"/>
          <c:yMode val="edge"/>
          <c:x val="0.45921699999999999"/>
          <c:y val="8.3522799999999994E-2"/>
          <c:w val="0.49024000000000001"/>
          <c:h val="0.20893100000000001"/>
        </c:manualLayout>
      </c:layout>
      <c:overlay val="1"/>
      <c:spPr>
        <a:solidFill>
          <a:srgbClr val="FFFFFF"/>
        </a:solidFill>
        <a:ln w="12700" cap="flat">
          <a:noFill/>
          <a:miter lim="400000"/>
        </a:ln>
        <a:effectLst/>
      </c:spPr>
      <c:txPr>
        <a:bodyPr rot="0"/>
        <a:lstStyle/>
        <a:p>
          <a:pPr>
            <a:defRPr sz="1400" b="0" i="0" u="none" strike="noStrike">
              <a:solidFill>
                <a:srgbClr val="000000"/>
              </a:solidFill>
              <a:latin typeface="Helvetica Neue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12F7B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12F7B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12F7B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12F7B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12F7B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12F7B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12F7B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12F7B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12F7B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EE4FF"/>
            </a:gs>
            <a:gs pos="100000">
              <a:srgbClr val="AFF3FF"/>
            </a:gs>
          </a:gsLst>
          <a:lin ang="16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Picture 2"/>
          <p:cNvPicPr>
            <a:picLocks noChangeAspect="1"/>
          </p:cNvPicPr>
          <p:nvPr/>
        </p:nvPicPr>
        <p:blipFill>
          <a:blip r:embed="rId2">
            <a:alphaModFix amt="12557"/>
            <a:extLst/>
          </a:blip>
          <a:stretch>
            <a:fillRect/>
          </a:stretch>
        </p:blipFill>
        <p:spPr>
          <a:xfrm>
            <a:off x="4277518" y="507427"/>
            <a:ext cx="3636921" cy="4506749"/>
          </a:xfrm>
          <a:prstGeom prst="rect">
            <a:avLst/>
          </a:prstGeom>
          <a:ln w="12700">
            <a:miter lim="400000"/>
          </a:ln>
          <a:effectLst>
            <a:reflection stA="29223" endPos="40000" dir="5400000" sy="-100000" algn="bl" rotWithShape="0"/>
          </a:effectLst>
        </p:spPr>
      </p:pic>
      <p:sp>
        <p:nvSpPr>
          <p:cNvPr id="95" name="Заголовок 1"/>
          <p:cNvSpPr txBox="1">
            <a:spLocks noGrp="1"/>
          </p:cNvSpPr>
          <p:nvPr>
            <p:ph type="ctrTitle"/>
          </p:nvPr>
        </p:nvSpPr>
        <p:spPr>
          <a:xfrm>
            <a:off x="283411" y="2028107"/>
            <a:ext cx="11625178" cy="1882996"/>
          </a:xfrm>
          <a:prstGeom prst="rect">
            <a:avLst/>
          </a:prstGeom>
        </p:spPr>
        <p:txBody>
          <a:bodyPr/>
          <a:lstStyle/>
          <a:p>
            <a:pPr>
              <a:defRPr sz="4300" b="1" cap="small" spc="293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>
                    <a:alpha val="66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Determination of stopping power for </a:t>
            </a:r>
            <a:r>
              <a:rPr b="0" cap="none">
                <a:latin typeface="Courier New"/>
                <a:ea typeface="Courier New"/>
                <a:cs typeface="Courier New"/>
                <a:sym typeface="Courier New"/>
              </a:rPr>
              <a:t>α</a:t>
            </a:r>
            <a:r>
              <a:t>-particles in carbon by resonance scattering</a:t>
            </a:r>
          </a:p>
        </p:txBody>
      </p:sp>
      <p:sp>
        <p:nvSpPr>
          <p:cNvPr id="96" name="Подзаголовок 2"/>
          <p:cNvSpPr txBox="1">
            <a:spLocks noGrp="1"/>
          </p:cNvSpPr>
          <p:nvPr>
            <p:ph type="subTitle" sz="quarter" idx="1"/>
          </p:nvPr>
        </p:nvSpPr>
        <p:spPr>
          <a:xfrm>
            <a:off x="1656870" y="5431782"/>
            <a:ext cx="8878260" cy="142621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t>T.L. Bobrovskiy, P.S. Prusachenko, A.F. Gurbich, M.V. Bokhovko</a:t>
            </a:r>
          </a:p>
          <a:p>
            <a:pPr>
              <a:lnSpc>
                <a:spcPct val="120000"/>
              </a:lnSpc>
              <a:defRPr sz="2000" i="1">
                <a:latin typeface="+mj-lt"/>
                <a:ea typeface="+mj-ea"/>
                <a:cs typeface="+mj-cs"/>
                <a:sym typeface="Helvetica"/>
              </a:defRPr>
            </a:pPr>
            <a:r>
              <a:t>Institute for Physics and Power Engineering, Obninsk, Russia</a:t>
            </a:r>
          </a:p>
          <a:p>
            <a:pPr>
              <a:lnSpc>
                <a:spcPct val="120000"/>
              </a:lnSpc>
              <a:defRPr sz="2000" i="1">
                <a:latin typeface="+mj-lt"/>
                <a:ea typeface="+mj-ea"/>
                <a:cs typeface="+mj-cs"/>
                <a:sym typeface="Helvetica"/>
              </a:defRPr>
            </a:pPr>
            <a:r>
              <a:t>timofeybobrovskiy@gmail.com</a:t>
            </a:r>
          </a:p>
        </p:txBody>
      </p:sp>
      <p:sp>
        <p:nvSpPr>
          <p:cNvPr id="97" name="TextBox 3"/>
          <p:cNvSpPr txBox="1"/>
          <p:nvPr/>
        </p:nvSpPr>
        <p:spPr>
          <a:xfrm>
            <a:off x="2291963" y="-1"/>
            <a:ext cx="7608074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1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IAEA Thechnical Meeting on (alpha,n) data, November 2023</a:t>
            </a:r>
          </a:p>
        </p:txBody>
      </p:sp>
      <p:pic>
        <p:nvPicPr>
          <p:cNvPr id="98" name="вставленный-фильм.png" descr="вставленный-фильм.png"/>
          <p:cNvPicPr>
            <a:picLocks noChangeAspect="1"/>
          </p:cNvPicPr>
          <p:nvPr/>
        </p:nvPicPr>
        <p:blipFill>
          <a:blip r:embed="rId3">
            <a:alphaModFix amt="50456"/>
            <a:extLst/>
          </a:blip>
          <a:stretch>
            <a:fillRect/>
          </a:stretch>
        </p:blipFill>
        <p:spPr>
          <a:xfrm>
            <a:off x="8782698" y="5337448"/>
            <a:ext cx="2970660" cy="161481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" name="Диаграмма 4"/>
          <p:cNvGraphicFramePr/>
          <p:nvPr>
            <p:extLst>
              <p:ext uri="{D42A27DB-BD31-4B8C-83A1-F6EECF244321}">
                <p14:modId xmlns:p14="http://schemas.microsoft.com/office/powerpoint/2010/main" val="1694442452"/>
              </p:ext>
            </p:extLst>
          </p:nvPr>
        </p:nvGraphicFramePr>
        <p:xfrm>
          <a:off x="739600" y="1257465"/>
          <a:ext cx="5658617" cy="3583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3" name="Диаграмма 5"/>
          <p:cNvGraphicFramePr/>
          <p:nvPr>
            <p:extLst>
              <p:ext uri="{D42A27DB-BD31-4B8C-83A1-F6EECF244321}">
                <p14:modId xmlns:p14="http://schemas.microsoft.com/office/powerpoint/2010/main" val="114137605"/>
              </p:ext>
            </p:extLst>
          </p:nvPr>
        </p:nvGraphicFramePr>
        <p:xfrm>
          <a:off x="6408659" y="1220397"/>
          <a:ext cx="5424100" cy="3635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4" name="TextBox 6"/>
          <p:cNvSpPr txBox="1"/>
          <p:nvPr/>
        </p:nvSpPr>
        <p:spPr>
          <a:xfrm>
            <a:off x="609600" y="38404"/>
            <a:ext cx="2541719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lnSpc>
                <a:spcPct val="90000"/>
              </a:lnSpc>
              <a:defRPr sz="4800" b="1">
                <a:solidFill>
                  <a:srgbClr val="012F7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4000"/>
              <a:t>Validation</a:t>
            </a:r>
          </a:p>
        </p:txBody>
      </p:sp>
      <p:sp>
        <p:nvSpPr>
          <p:cNvPr id="225" name="TextBox 7"/>
          <p:cNvSpPr txBox="1"/>
          <p:nvPr/>
        </p:nvSpPr>
        <p:spPr>
          <a:xfrm>
            <a:off x="712496" y="4841249"/>
            <a:ext cx="985260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We </a:t>
            </a:r>
            <a:r>
              <a:rPr dirty="0" smtClean="0"/>
              <a:t>tested </a:t>
            </a:r>
            <a:r>
              <a:rPr dirty="0"/>
              <a:t>stopping power </a:t>
            </a:r>
            <a:r>
              <a:rPr lang="en-US" dirty="0" smtClean="0"/>
              <a:t>using </a:t>
            </a:r>
            <a:r>
              <a:rPr dirty="0" smtClean="0"/>
              <a:t>M</a:t>
            </a:r>
            <a:r>
              <a:rPr dirty="0"/>
              <a:t>. Mayer`s </a:t>
            </a:r>
            <a:r>
              <a:rPr dirty="0" smtClean="0"/>
              <a:t>data</a:t>
            </a:r>
            <a:r>
              <a:rPr lang="en-US" dirty="0" smtClean="0"/>
              <a:t> *</a:t>
            </a:r>
            <a:endParaRPr dirty="0"/>
          </a:p>
          <a:p>
            <a:pPr marL="285750" indent="-285750"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SIMNRA-7 simulation reproduces spectra much better if our stoppings is taken into </a:t>
            </a:r>
            <a:r>
              <a:rPr dirty="0" smtClean="0"/>
              <a:t>account</a:t>
            </a:r>
            <a:r>
              <a:rPr lang="en-US" dirty="0" smtClean="0"/>
              <a:t> **</a:t>
            </a:r>
            <a:endParaRPr dirty="0"/>
          </a:p>
          <a:p>
            <a:pPr marL="285750" indent="-285750"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These data were </a:t>
            </a:r>
            <a:r>
              <a:rPr dirty="0" smtClean="0"/>
              <a:t>used in </a:t>
            </a:r>
            <a:r>
              <a:rPr dirty="0"/>
              <a:t>our </a:t>
            </a:r>
            <a:r>
              <a:rPr baseline="30000" dirty="0"/>
              <a:t>13</a:t>
            </a:r>
            <a:r>
              <a:rPr dirty="0"/>
              <a:t>C(α,n)</a:t>
            </a:r>
            <a:r>
              <a:rPr baseline="30000" dirty="0"/>
              <a:t>16</a:t>
            </a:r>
            <a:r>
              <a:rPr dirty="0"/>
              <a:t>O </a:t>
            </a:r>
            <a:r>
              <a:rPr dirty="0" smtClean="0"/>
              <a:t>experiment</a:t>
            </a:r>
            <a:r>
              <a:rPr lang="en-US" dirty="0" smtClean="0"/>
              <a:t> ***</a:t>
            </a: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61944" y="5905453"/>
            <a:ext cx="6096000" cy="4546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**T.L</a:t>
            </a:r>
            <a:r>
              <a:rPr lang="en-US" sz="11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Bobrovskiy</a:t>
            </a:r>
            <a:r>
              <a:rPr lang="en-US" sz="11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et al. Determination of stopping power for light ions using resonance backscattering // Nuclear Instruments and methods in physics research Section B. Volume 543, October 2023, 165094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1944" y="6393376"/>
            <a:ext cx="6096000" cy="4875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***P.S</a:t>
            </a:r>
            <a:r>
              <a:rPr lang="en-US" sz="1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Prusachenko</a:t>
            </a:r>
            <a:r>
              <a:rPr lang="en-US" sz="1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et al. Experimental study of thick target yield from the </a:t>
            </a:r>
            <a:r>
              <a:rPr lang="en-US" sz="1200" baseline="30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13</a:t>
            </a:r>
            <a:r>
              <a:rPr lang="en-US" sz="1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C(α,n)</a:t>
            </a:r>
            <a:r>
              <a:rPr lang="en-US" sz="1200" baseline="30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16</a:t>
            </a:r>
            <a:r>
              <a:rPr lang="en-US" sz="1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 reaction // Nuclear science and engineering. DOI: 10.1080/00295639.2023.2236477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325" y="5872141"/>
            <a:ext cx="4656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*M</a:t>
            </a:r>
            <a:r>
              <a:rPr lang="en-US" sz="1200" dirty="0"/>
              <a:t>. Mayer, Statistical analysis of cross-section data for 12C(4 He,4 He)12C backscattering, </a:t>
            </a:r>
            <a:r>
              <a:rPr lang="en-US" sz="1200" dirty="0" err="1"/>
              <a:t>Nucl</a:t>
            </a:r>
            <a:r>
              <a:rPr lang="en-US" sz="1200" dirty="0"/>
              <a:t>. Instr. Meth. Phys. Res. B 285 (2012) 116–124. </a:t>
            </a:r>
            <a:endParaRPr lang="ru-RU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300" y="71232"/>
            <a:ext cx="10515600" cy="1007732"/>
          </a:xfrm>
        </p:spPr>
        <p:txBody>
          <a:bodyPr/>
          <a:lstStyle/>
          <a:p>
            <a:r>
              <a:rPr lang="en-US" dirty="0" smtClean="0"/>
              <a:t>Future plans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300" y="1116967"/>
            <a:ext cx="5486700" cy="60893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Measuring the stopping power of actinide </a:t>
            </a:r>
            <a:r>
              <a:rPr lang="en-US" dirty="0" smtClean="0"/>
              <a:t>compounds</a:t>
            </a:r>
          </a:p>
          <a:p>
            <a:r>
              <a:rPr lang="en-US" dirty="0" smtClean="0"/>
              <a:t>Checking Bragg-</a:t>
            </a:r>
            <a:r>
              <a:rPr lang="en-US" dirty="0" err="1" smtClean="0"/>
              <a:t>Kleeman</a:t>
            </a:r>
            <a:r>
              <a:rPr lang="en-US" dirty="0" smtClean="0"/>
              <a:t> rule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11</a:t>
            </a:fld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52245" y="2682084"/>
            <a:ext cx="914855" cy="3057099"/>
          </a:xfrm>
          <a:prstGeom prst="ellipse">
            <a:avLst/>
          </a:prstGeom>
          <a:noFill/>
          <a:ln w="12700" cap="flat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Полилиния 13"/>
          <p:cNvSpPr/>
          <p:nvPr/>
        </p:nvSpPr>
        <p:spPr>
          <a:xfrm flipV="1">
            <a:off x="5481834" y="5298205"/>
            <a:ext cx="2292806" cy="440978"/>
          </a:xfrm>
          <a:custGeom>
            <a:avLst/>
            <a:gdLst>
              <a:gd name="connsiteX0" fmla="*/ 0 w 5305331"/>
              <a:gd name="connsiteY0" fmla="*/ 595450 h 948536"/>
              <a:gd name="connsiteX1" fmla="*/ 2018923 w 5305331"/>
              <a:gd name="connsiteY1" fmla="*/ 6975 h 948536"/>
              <a:gd name="connsiteX2" fmla="*/ 5305331 w 5305331"/>
              <a:gd name="connsiteY2" fmla="*/ 948536 h 94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5331" h="948536">
                <a:moveTo>
                  <a:pt x="0" y="595450"/>
                </a:moveTo>
                <a:cubicBezTo>
                  <a:pt x="567350" y="271788"/>
                  <a:pt x="1134701" y="-51873"/>
                  <a:pt x="2018923" y="6975"/>
                </a:cubicBezTo>
                <a:cubicBezTo>
                  <a:pt x="2903145" y="65823"/>
                  <a:pt x="4104238" y="507179"/>
                  <a:pt x="5305331" y="948536"/>
                </a:cubicBezTo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8013" y="1098267"/>
            <a:ext cx="221470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Target is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prepared</a:t>
            </a:r>
            <a:endParaRPr kumimoji="0" lang="en-US" sz="1800" b="0" i="0" u="none" strike="noStrike" cap="none" spc="0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solidFill>
                  <a:schemeClr val="accent6">
                    <a:lumMod val="75000"/>
                  </a:schemeClr>
                </a:solidFill>
              </a:rPr>
              <a:t>Waiting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beam time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sym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6" y="2253433"/>
            <a:ext cx="5874284" cy="41059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74" y="2327555"/>
            <a:ext cx="6130808" cy="40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25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Заголовок 1"/>
          <p:cNvSpPr txBox="1">
            <a:spLocks noGrp="1"/>
          </p:cNvSpPr>
          <p:nvPr>
            <p:ph type="title"/>
          </p:nvPr>
        </p:nvSpPr>
        <p:spPr>
          <a:xfrm>
            <a:off x="838200" y="446048"/>
            <a:ext cx="10515600" cy="765138"/>
          </a:xfrm>
          <a:prstGeom prst="rect">
            <a:avLst/>
          </a:prstGeom>
        </p:spPr>
        <p:txBody>
          <a:bodyPr/>
          <a:lstStyle>
            <a:lvl1pPr defTabSz="841247">
              <a:defRPr sz="4416"/>
            </a:lvl1pPr>
          </a:lstStyle>
          <a:p>
            <a:r>
              <a:rPr lang="en-US" dirty="0" smtClean="0"/>
              <a:t>Summary</a:t>
            </a:r>
            <a:endParaRPr dirty="0"/>
          </a:p>
        </p:txBody>
      </p:sp>
      <p:sp>
        <p:nvSpPr>
          <p:cNvPr id="228" name="Объект 2"/>
          <p:cNvSpPr txBox="1">
            <a:spLocks noGrp="1"/>
          </p:cNvSpPr>
          <p:nvPr>
            <p:ph type="body" idx="1"/>
          </p:nvPr>
        </p:nvSpPr>
        <p:spPr>
          <a:xfrm>
            <a:off x="968721" y="2985257"/>
            <a:ext cx="10515600" cy="165543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</a:t>
            </a:r>
            <a:r>
              <a:rPr dirty="0" smtClean="0"/>
              <a:t>ew </a:t>
            </a:r>
            <a:r>
              <a:rPr dirty="0"/>
              <a:t>data on stopping power for α-particles in carbon were obtained</a:t>
            </a:r>
          </a:p>
          <a:p>
            <a:r>
              <a:rPr dirty="0" smtClean="0"/>
              <a:t>A </a:t>
            </a:r>
            <a:r>
              <a:rPr lang="en-US" dirty="0" smtClean="0"/>
              <a:t>new approach </a:t>
            </a:r>
            <a:r>
              <a:rPr dirty="0" smtClean="0"/>
              <a:t>was used</a:t>
            </a:r>
            <a:endParaRPr lang="en-US" dirty="0" smtClean="0"/>
          </a:p>
          <a:p>
            <a:r>
              <a:rPr lang="en-US" dirty="0"/>
              <a:t>The accuracy of the data was estimated to be approximately 3%.</a:t>
            </a: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Объек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4400"/>
            </a:lvl1pPr>
          </a:lstStyle>
          <a:p>
            <a:r>
              <a:rPr dirty="0">
                <a:solidFill>
                  <a:schemeClr val="accent6">
                    <a:lumMod val="75000"/>
                  </a:schemeClr>
                </a:solidFill>
              </a:rPr>
              <a:t>Thank you for </a:t>
            </a:r>
            <a:r>
              <a:rPr dirty="0" smtClean="0">
                <a:solidFill>
                  <a:schemeClr val="accent6">
                    <a:lumMod val="75000"/>
                  </a:schemeClr>
                </a:solidFill>
              </a:rPr>
              <a:t>attention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Овал"/>
          <p:cNvSpPr/>
          <p:nvPr/>
        </p:nvSpPr>
        <p:spPr>
          <a:xfrm>
            <a:off x="5439747" y="-2933148"/>
            <a:ext cx="9678372" cy="9188748"/>
          </a:xfrm>
          <a:prstGeom prst="ellipse">
            <a:avLst/>
          </a:prstGeom>
          <a:gradFill>
            <a:gsLst>
              <a:gs pos="0">
                <a:srgbClr val="52D6FC">
                  <a:alpha val="10045"/>
                </a:srgbClr>
              </a:gs>
              <a:gs pos="100000">
                <a:srgbClr val="3A87FE">
                  <a:alpha val="10045"/>
                </a:srgbClr>
              </a:gs>
            </a:gsLst>
            <a:lin ang="17340000"/>
          </a:gradFill>
          <a:ln w="6350">
            <a:solidFill>
              <a:schemeClr val="accent5">
                <a:alpha val="10045"/>
              </a:schemeClr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1" name="Заголовок 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3263782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/>
              <a:t>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Объект 2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278636" y="1661226"/>
                <a:ext cx="5148597" cy="4028574"/>
              </a:xfrm>
              <a:prstGeom prst="rect">
                <a:avLst/>
              </a:prstGeom>
            </p:spPr>
            <p:txBody>
              <a:bodyPr/>
              <a:lstStyle/>
              <a:p>
                <a:pPr marL="146957" indent="-146957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Stopping power </a:t>
                </a:r>
                <a:r>
                  <a:rPr lang="en-US" dirty="0"/>
                  <a:t>a</a:t>
                </a:r>
                <a:r>
                  <a:rPr lang="en-US" dirty="0" smtClean="0"/>
                  <a:t>ffects </a:t>
                </a:r>
                <a:r>
                  <a:rPr lang="en-US" dirty="0" smtClean="0"/>
                  <a:t>TTY calculation</a:t>
                </a:r>
                <a:endParaRPr lang="en-US" dirty="0"/>
              </a:p>
              <a:p>
                <a:pPr marL="0" indent="0" algn="ctr">
                  <a:lnSpc>
                    <a:spcPct val="150000"/>
                  </a:lnSpc>
                  <a:buSzTx/>
                  <a:buNone/>
                  <a:defRPr sz="1800" i="1">
                    <a:latin typeface="+mj-lt"/>
                    <a:ea typeface="+mj-ea"/>
                    <a:cs typeface="+mj-cs"/>
                    <a:sym typeface="Helvetica"/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ar-AE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ar-AE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nary>
                        <m:naryPr>
                          <m:limLoc m:val="undOvr"/>
                          <m:ctrlPr>
                            <a:rPr lang="ar-AE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ar-AE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ar-AE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ar-AE" sz="19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19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ar-AE" sz="19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d>
                                <m:dPr>
                                  <m:ctrlPr>
                                    <a:rPr lang="ar-AE" sz="19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9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</m:d>
                            </m:den>
                          </m:f>
                          <m:r>
                            <a:rPr lang="ar-AE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ar-AE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ar-AE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ar-AE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ar-AE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ar-AE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ar-AE" sz="1900" dirty="0" smtClean="0">
                  <a:solidFill>
                    <a:srgbClr val="000000"/>
                  </a:solidFill>
                  <a:latin typeface="Arial"/>
                </a:endParaRPr>
              </a:p>
              <a:p>
                <a:pPr marL="146957" indent="-146957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dirty="0" smtClean="0"/>
                  <a:t>Also is important for IBA, dosimetry etc.</a:t>
                </a:r>
              </a:p>
              <a:p>
                <a:pPr marL="146957" indent="-146957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dirty="0" smtClean="0"/>
                  <a:t>There are some discrepancies in the data</a:t>
                </a:r>
              </a:p>
              <a:p>
                <a:pPr marL="146957" indent="-146957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dirty="0" smtClean="0"/>
                  <a:t>The goal: new data of stopping </a:t>
                </a:r>
                <a:r>
                  <a:rPr lang="en-US" dirty="0"/>
                  <a:t>power for alpha-particles in </a:t>
                </a:r>
                <a:r>
                  <a:rPr lang="en-US" dirty="0" smtClean="0"/>
                  <a:t>carbon</a:t>
                </a:r>
                <a:endParaRPr baseline="30000" dirty="0"/>
              </a:p>
            </p:txBody>
          </p:sp>
        </mc:Choice>
        <mc:Fallback>
          <p:sp>
            <p:nvSpPr>
              <p:cNvPr id="102" name="Объект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78636" y="1661226"/>
                <a:ext cx="5148597" cy="4028574"/>
              </a:xfrm>
              <a:prstGeom prst="rect">
                <a:avLst/>
              </a:prstGeom>
              <a:blipFill>
                <a:blip r:embed="rId2"/>
                <a:stretch>
                  <a:fillRect l="-1659" t="-1515" r="-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вставленный-фильм.gif" descr="вставленный-фильм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9921" y="273505"/>
            <a:ext cx="5604127" cy="393481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topping power from database"/>
          <p:cNvSpPr txBox="1"/>
          <p:nvPr/>
        </p:nvSpPr>
        <p:spPr>
          <a:xfrm>
            <a:off x="7640929" y="4750804"/>
            <a:ext cx="293445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dirty="0" smtClean="0">
                <a:latin typeface="+mj-lt"/>
              </a:rPr>
              <a:t>Data </a:t>
            </a:r>
            <a:r>
              <a:rPr dirty="0" smtClean="0">
                <a:latin typeface="+mj-lt"/>
              </a:rPr>
              <a:t>from </a:t>
            </a:r>
            <a:r>
              <a:rPr lang="en-US" dirty="0" err="1" smtClean="0">
                <a:latin typeface="+mj-lt"/>
              </a:rPr>
              <a:t>H.Paul</a:t>
            </a:r>
            <a:r>
              <a:rPr lang="en-US" dirty="0" smtClean="0">
                <a:latin typeface="+mj-lt"/>
              </a:rPr>
              <a:t> database</a:t>
            </a:r>
            <a:r>
              <a:rPr lang="en-US" baseline="30000" dirty="0">
                <a:latin typeface="+mj-lt"/>
              </a:rPr>
              <a:t>*</a:t>
            </a:r>
            <a:endParaRPr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14800" y="6408641"/>
            <a:ext cx="6651085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*Claudia </a:t>
            </a:r>
            <a:r>
              <a:rPr lang="en-US" sz="11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Montanari</a:t>
            </a:r>
            <a:r>
              <a:rPr lang="en-US" sz="11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P. </a:t>
            </a:r>
            <a:r>
              <a:rPr lang="en-US" sz="11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Dimitriou</a:t>
            </a:r>
            <a:r>
              <a:rPr lang="en-US" sz="11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The IAEA stopping power database, following the trends in </a:t>
            </a:r>
            <a:r>
              <a:rPr lang="en-US" sz="11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stiopping</a:t>
            </a:r>
            <a:r>
              <a:rPr lang="en-US" sz="11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power of ions in matter // Nuclear Instruments and methods in physics research Section B. </a:t>
            </a:r>
            <a:r>
              <a:rPr lang="en-US" sz="11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408. 2017 p.50-55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Кружок"/>
          <p:cNvSpPr/>
          <p:nvPr/>
        </p:nvSpPr>
        <p:spPr>
          <a:xfrm>
            <a:off x="7642457" y="-3395820"/>
            <a:ext cx="9550659" cy="9853459"/>
          </a:xfrm>
          <a:prstGeom prst="ellipse">
            <a:avLst/>
          </a:prstGeom>
          <a:gradFill flip="none" rotWithShape="1">
            <a:gsLst>
              <a:gs pos="0">
                <a:srgbClr val="52D6FC">
                  <a:alpha val="10273"/>
                </a:srgbClr>
              </a:gs>
              <a:gs pos="100000">
                <a:srgbClr val="3A87FE">
                  <a:alpha val="10273"/>
                </a:srgbClr>
              </a:gs>
            </a:gsLst>
            <a:lin ang="10800000" scaled="1"/>
            <a:tileRect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Уравнение"/>
              <p:cNvSpPr txBox="1"/>
              <p:nvPr/>
            </p:nvSpPr>
            <p:spPr>
              <a:xfrm>
                <a:off x="7827207" y="2774156"/>
                <a:ext cx="3208122" cy="95583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outgoing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path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ar-AE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ar-AE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latin typeface="Cambria Math" panose="02040503050406030204" pitchFamily="18" charset="0"/>
                                </a:rPr>
                                <m:t>𝑘𝐸</m:t>
                              </m:r>
                            </m:e>
                            <m:sub>
                              <m:r>
                                <a:rPr lang="ar-AE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ar-AE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ar-AE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ar-AE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ar-A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den>
                          </m:f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en-US" sz="1600" dirty="0" smtClean="0"/>
              </a:p>
              <a:p>
                <a:pPr algn="ctr" latinLnBrk="1"/>
                <a:r>
                  <a:rPr lang="en-US" sz="1100" dirty="0" smtClean="0"/>
                  <a:t>k – kinematic factor</a:t>
                </a:r>
                <a:endParaRPr lang="en-US" dirty="0" smtClean="0"/>
              </a:p>
            </p:txBody>
          </p:sp>
        </mc:Choice>
        <mc:Fallback>
          <p:sp>
            <p:nvSpPr>
              <p:cNvPr id="121" name="Уравнение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207" y="2774156"/>
                <a:ext cx="3208122" cy="955839"/>
              </a:xfrm>
              <a:prstGeom prst="rect">
                <a:avLst/>
              </a:prstGeom>
              <a:blipFill>
                <a:blip r:embed="rId2"/>
                <a:stretch>
                  <a:fillRect b="-700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Уравнение"/>
              <p:cNvSpPr txBox="1"/>
              <p:nvPr/>
            </p:nvSpPr>
            <p:spPr>
              <a:xfrm>
                <a:off x="7917670" y="1411188"/>
                <a:ext cx="3189719" cy="77251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incoming</m:t>
                      </m:r>
                      <m:r>
                        <a:rPr lang="en-US" sz="1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path</m:t>
                      </m:r>
                      <m:r>
                        <a:rPr lang="en-US" sz="1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ar-AE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ar-AE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ar-AE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ar-AE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ar-AE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ar-AE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ar-A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den>
                          </m:f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120" name="Уравнение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670" y="1411188"/>
                <a:ext cx="3189719" cy="7725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Заголовок 1"/>
          <p:cNvSpPr txBox="1">
            <a:spLocks noGrp="1"/>
          </p:cNvSpPr>
          <p:nvPr>
            <p:ph type="title"/>
          </p:nvPr>
        </p:nvSpPr>
        <p:spPr>
          <a:xfrm>
            <a:off x="610576" y="6691"/>
            <a:ext cx="6698553" cy="914400"/>
          </a:xfrm>
          <a:prstGeom prst="rect">
            <a:avLst/>
          </a:prstGeom>
        </p:spPr>
        <p:txBody>
          <a:bodyPr>
            <a:normAutofit/>
          </a:bodyPr>
          <a:lstStyle>
            <a:lvl1pPr defTabSz="850391">
              <a:defRPr sz="4464"/>
            </a:lvl1pPr>
          </a:lstStyle>
          <a:p>
            <a:r>
              <a:rPr sz="4000" dirty="0"/>
              <a:t>Single scattering model</a:t>
            </a:r>
          </a:p>
        </p:txBody>
      </p:sp>
      <p:sp>
        <p:nvSpPr>
          <p:cNvPr id="110" name="Фигура"/>
          <p:cNvSpPr/>
          <p:nvPr/>
        </p:nvSpPr>
        <p:spPr>
          <a:xfrm rot="17520000" flipH="1">
            <a:off x="10620181" y="3440571"/>
            <a:ext cx="774131" cy="373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1" name="Линия"/>
          <p:cNvSpPr/>
          <p:nvPr/>
        </p:nvSpPr>
        <p:spPr>
          <a:xfrm flipV="1">
            <a:off x="8813038" y="1706043"/>
            <a:ext cx="2058527" cy="918436"/>
          </a:xfrm>
          <a:prstGeom prst="line">
            <a:avLst/>
          </a:prstGeom>
          <a:ln w="38100">
            <a:solidFill>
              <a:schemeClr val="accent6">
                <a:lumOff val="-9568"/>
              </a:schemeClr>
            </a:solidFill>
            <a:miter/>
            <a:headEnd type="triangle" w="med" len="med"/>
            <a:tailEnd type="none" w="med" len="med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Прямоугольник"/>
          <p:cNvSpPr/>
          <p:nvPr/>
        </p:nvSpPr>
        <p:spPr>
          <a:xfrm>
            <a:off x="8218709" y="1513000"/>
            <a:ext cx="1337561" cy="2270451"/>
          </a:xfrm>
          <a:prstGeom prst="rect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3" name="Линия"/>
          <p:cNvSpPr/>
          <p:nvPr/>
        </p:nvSpPr>
        <p:spPr>
          <a:xfrm flipH="1" flipV="1">
            <a:off x="8796826" y="2658948"/>
            <a:ext cx="1784407" cy="759156"/>
          </a:xfrm>
          <a:prstGeom prst="line">
            <a:avLst/>
          </a:prstGeom>
          <a:ln w="38100">
            <a:solidFill>
              <a:schemeClr val="accent1"/>
            </a:solidFill>
            <a:miter/>
            <a:headEnd type="triangle" w="med" len="med"/>
            <a:tailEnd type="none" w="med" len="med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" name="Линия"/>
          <p:cNvSpPr/>
          <p:nvPr/>
        </p:nvSpPr>
        <p:spPr>
          <a:xfrm>
            <a:off x="8212359" y="2648225"/>
            <a:ext cx="3458258" cy="1"/>
          </a:xfrm>
          <a:prstGeom prst="line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" name="E0"/>
          <p:cNvSpPr txBox="1"/>
          <p:nvPr/>
        </p:nvSpPr>
        <p:spPr>
          <a:xfrm>
            <a:off x="11073111" y="1522103"/>
            <a:ext cx="313989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/>
            </a:pPr>
            <a:r>
              <a:t>E</a:t>
            </a:r>
            <a:r>
              <a:rPr baseline="-5999"/>
              <a:t>0</a:t>
            </a:r>
          </a:p>
        </p:txBody>
      </p:sp>
      <p:sp>
        <p:nvSpPr>
          <p:cNvPr id="117" name="ER"/>
          <p:cNvSpPr txBox="1"/>
          <p:nvPr/>
        </p:nvSpPr>
        <p:spPr>
          <a:xfrm>
            <a:off x="8386918" y="2165261"/>
            <a:ext cx="320107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/>
            </a:pPr>
            <a:r>
              <a:t>E</a:t>
            </a:r>
            <a:r>
              <a:rPr baseline="-5999"/>
              <a:t>R</a:t>
            </a:r>
          </a:p>
        </p:txBody>
      </p:sp>
      <p:sp>
        <p:nvSpPr>
          <p:cNvPr id="118" name="kER"/>
          <p:cNvSpPr txBox="1"/>
          <p:nvPr/>
        </p:nvSpPr>
        <p:spPr>
          <a:xfrm>
            <a:off x="8345757" y="2711220"/>
            <a:ext cx="402430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kE</a:t>
            </a:r>
            <a:r>
              <a:rPr baseline="-5999"/>
              <a:t>R</a:t>
            </a:r>
          </a:p>
        </p:txBody>
      </p:sp>
      <p:sp>
        <p:nvSpPr>
          <p:cNvPr id="119" name="EA"/>
          <p:cNvSpPr txBox="1"/>
          <p:nvPr/>
        </p:nvSpPr>
        <p:spPr>
          <a:xfrm>
            <a:off x="9842301" y="3456713"/>
            <a:ext cx="313741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E</a:t>
            </a:r>
            <a:r>
              <a:rPr sz="2000" baseline="-5999"/>
              <a:t>A</a:t>
            </a:r>
          </a:p>
        </p:txBody>
      </p:sp>
      <p:sp>
        <p:nvSpPr>
          <p:cNvPr id="122" name="Detector"/>
          <p:cNvSpPr txBox="1"/>
          <p:nvPr/>
        </p:nvSpPr>
        <p:spPr>
          <a:xfrm>
            <a:off x="10444051" y="4139403"/>
            <a:ext cx="91640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Detector</a:t>
            </a:r>
          </a:p>
        </p:txBody>
      </p:sp>
      <p:sp>
        <p:nvSpPr>
          <p:cNvPr id="123" name="Carbon target"/>
          <p:cNvSpPr txBox="1"/>
          <p:nvPr/>
        </p:nvSpPr>
        <p:spPr>
          <a:xfrm>
            <a:off x="8180306" y="1002382"/>
            <a:ext cx="138231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Carbon target</a:t>
            </a:r>
          </a:p>
        </p:txBody>
      </p:sp>
      <p:sp>
        <p:nvSpPr>
          <p:cNvPr id="124" name="Линия"/>
          <p:cNvSpPr/>
          <p:nvPr/>
        </p:nvSpPr>
        <p:spPr>
          <a:xfrm flipV="1">
            <a:off x="8754536" y="1537632"/>
            <a:ext cx="1" cy="2259263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5" name="α"/>
          <p:cNvSpPr txBox="1"/>
          <p:nvPr/>
        </p:nvSpPr>
        <p:spPr>
          <a:xfrm>
            <a:off x="10301149" y="2119750"/>
            <a:ext cx="37606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dirty="0"/>
              <a:t>∠</a:t>
            </a:r>
            <a:r>
              <a:rPr dirty="0" smtClean="0"/>
              <a:t>α</a:t>
            </a:r>
            <a:endParaRPr dirty="0"/>
          </a:p>
        </p:txBody>
      </p:sp>
      <p:sp>
        <p:nvSpPr>
          <p:cNvPr id="126" name="β"/>
          <p:cNvSpPr txBox="1"/>
          <p:nvPr/>
        </p:nvSpPr>
        <p:spPr>
          <a:xfrm>
            <a:off x="10168962" y="2728017"/>
            <a:ext cx="40025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dirty="0" smtClean="0"/>
              <a:t>∠</a:t>
            </a:r>
            <a:r>
              <a:rPr dirty="0" smtClean="0"/>
              <a:t>β</a:t>
            </a:r>
            <a:endParaRPr dirty="0"/>
          </a:p>
        </p:txBody>
      </p:sp>
      <p:sp>
        <p:nvSpPr>
          <p:cNvPr id="127" name="Линия"/>
          <p:cNvSpPr/>
          <p:nvPr/>
        </p:nvSpPr>
        <p:spPr>
          <a:xfrm>
            <a:off x="8808621" y="4130739"/>
            <a:ext cx="754000" cy="1"/>
          </a:xfrm>
          <a:prstGeom prst="line">
            <a:avLst/>
          </a:prstGeom>
          <a:ln w="12700">
            <a:solidFill>
              <a:schemeClr val="accent1"/>
            </a:solidFill>
            <a:miter/>
            <a:headEnd type="stealth"/>
            <a:tailEnd type="stealt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" name="x"/>
          <p:cNvSpPr txBox="1"/>
          <p:nvPr/>
        </p:nvSpPr>
        <p:spPr>
          <a:xfrm>
            <a:off x="9108874" y="4168839"/>
            <a:ext cx="1729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x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7876" y="942039"/>
            <a:ext cx="46119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Resonant </a:t>
            </a:r>
            <a:r>
              <a:rPr lang="en-US" dirty="0">
                <a:latin typeface="+mj-lt"/>
              </a:rPr>
              <a:t>scattering usually occurs on light </a:t>
            </a:r>
            <a:r>
              <a:rPr lang="en-US" dirty="0" smtClean="0">
                <a:latin typeface="+mj-lt"/>
              </a:rPr>
              <a:t>nuclei</a:t>
            </a:r>
          </a:p>
          <a:p>
            <a:r>
              <a:rPr lang="en-US" dirty="0" smtClean="0">
                <a:latin typeface="+mj-lt"/>
              </a:rPr>
              <a:t>Method requires: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Thick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Suitable resonances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91267" y="3097349"/>
            <a:ext cx="2989598" cy="2202784"/>
            <a:chOff x="4472944" y="1794451"/>
            <a:chExt cx="2989598" cy="2202784"/>
          </a:xfrm>
        </p:grpSpPr>
        <p:graphicFrame>
          <p:nvGraphicFramePr>
            <p:cNvPr id="28" name="Диаграмма 2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06618193"/>
                </p:ext>
              </p:extLst>
            </p:nvPr>
          </p:nvGraphicFramePr>
          <p:xfrm>
            <a:off x="4472944" y="1794451"/>
            <a:ext cx="2989598" cy="22027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6253056" y="2041705"/>
              <a:ext cx="35913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E</a:t>
              </a:r>
              <a:r>
                <a:rPr lang="en-US" baseline="-25000" dirty="0"/>
                <a:t>R</a:t>
              </a:r>
              <a:endPara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395947" y="3067447"/>
            <a:ext cx="3282799" cy="2202784"/>
            <a:chOff x="430918" y="1764521"/>
            <a:chExt cx="3067326" cy="2197241"/>
          </a:xfrm>
        </p:grpSpPr>
        <p:graphicFrame>
          <p:nvGraphicFramePr>
            <p:cNvPr id="27" name="Диаграмма 2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67241679"/>
                </p:ext>
              </p:extLst>
            </p:nvPr>
          </p:nvGraphicFramePr>
          <p:xfrm>
            <a:off x="430918" y="1764521"/>
            <a:ext cx="3067326" cy="21972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2491487" y="2041705"/>
              <a:ext cx="31454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E</a:t>
              </a:r>
              <a:r>
                <a:rPr lang="en-US" baseline="-25000" dirty="0" smtClean="0"/>
                <a:t>A</a:t>
              </a:r>
              <a:endPara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3" name="Дуга 2"/>
          <p:cNvSpPr/>
          <p:nvPr/>
        </p:nvSpPr>
        <p:spPr>
          <a:xfrm>
            <a:off x="9536613" y="2099389"/>
            <a:ext cx="831057" cy="108763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2" name="Дуга 31"/>
          <p:cNvSpPr/>
          <p:nvPr/>
        </p:nvSpPr>
        <p:spPr>
          <a:xfrm>
            <a:off x="9335067" y="2041705"/>
            <a:ext cx="831057" cy="1203648"/>
          </a:xfrm>
          <a:prstGeom prst="arc">
            <a:avLst>
              <a:gd name="adj1" fmla="val 56538"/>
              <a:gd name="adj2" fmla="val 3830531"/>
            </a:avLst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15" name="Кружок"/>
          <p:cNvSpPr/>
          <p:nvPr/>
        </p:nvSpPr>
        <p:spPr>
          <a:xfrm>
            <a:off x="10723446" y="1532766"/>
            <a:ext cx="311762" cy="3117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841143" y="6330178"/>
            <a:ext cx="9171740" cy="369330"/>
          </a:xfrm>
          <a:prstGeom prst="rect">
            <a:avLst/>
          </a:prstGeom>
          <a:noFill/>
          <a:ln w="127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dirty="0">
                <a:latin typeface="+mj-lt"/>
              </a:rPr>
              <a:t>Resonances in the excitation function lead to anomalies of similar shape in the spectrum.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Calibri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69502" y="2997968"/>
            <a:ext cx="7652260" cy="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139 L -0.17487 0.140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69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32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62995 0.5731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7" y="286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825 0.139416 L -0.025974 0.253080" pathEditMode="relative">
                                      <p:cBhvr>
                                        <p:cTn id="22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32" fill="hold" grpId="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"/>
                            </p:stCondLst>
                            <p:childTnLst>
                              <p:par>
                                <p:cTn id="28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26615 0.37315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7" y="1865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7" animBg="1" advAuto="0"/>
      <p:bldP spid="120" grpId="3" animBg="1" advAuto="0"/>
      <p:bldP spid="117" grpId="2" animBg="1" advAuto="0"/>
      <p:bldP spid="118" grpId="6" animBg="1" advAuto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Овал"/>
          <p:cNvSpPr/>
          <p:nvPr/>
        </p:nvSpPr>
        <p:spPr>
          <a:xfrm>
            <a:off x="7048109" y="-1482874"/>
            <a:ext cx="9848135" cy="9823748"/>
          </a:xfrm>
          <a:prstGeom prst="ellipse">
            <a:avLst/>
          </a:prstGeom>
          <a:gradFill>
            <a:gsLst>
              <a:gs pos="0">
                <a:srgbClr val="52D6FC">
                  <a:alpha val="10273"/>
                </a:srgbClr>
              </a:gs>
              <a:gs pos="100000">
                <a:srgbClr val="3A87FE">
                  <a:alpha val="10273"/>
                </a:srgbClr>
              </a:gs>
            </a:gsLst>
            <a:lin ang="18840000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70"/>
              <p:cNvSpPr txBox="1"/>
              <p:nvPr/>
            </p:nvSpPr>
            <p:spPr>
              <a:xfrm>
                <a:off x="780855" y="3600306"/>
                <a:ext cx="5927857" cy="95108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>
                <a:lvl1pPr algn="ctr">
                  <a:defRPr sz="1600"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sz="16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6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den>
                          </m:f>
                          <m: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  <m:r>
                        <a:rPr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sz="16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6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den>
                          </m:f>
                          <m: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  <m:r>
                        <a:rPr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3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55" y="3600306"/>
                <a:ext cx="5927857" cy="9510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extBox 78"/>
          <p:cNvSpPr txBox="1"/>
          <p:nvPr/>
        </p:nvSpPr>
        <p:spPr>
          <a:xfrm>
            <a:off x="530164" y="5612758"/>
            <a:ext cx="3248990" cy="70788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latin typeface="+mj-lt"/>
              </a:rPr>
              <a:t>Fitting a shape of stopping power</a:t>
            </a:r>
          </a:p>
        </p:txBody>
      </p:sp>
      <p:cxnSp>
        <p:nvCxnSpPr>
          <p:cNvPr id="133" name="Прямая со стрелкой 83"/>
          <p:cNvCxnSpPr>
            <a:stCxn id="136" idx="2"/>
            <a:endCxn id="132" idx="0"/>
          </p:cNvCxnSpPr>
          <p:nvPr/>
        </p:nvCxnSpPr>
        <p:spPr>
          <a:xfrm flipH="1">
            <a:off x="2154659" y="4551388"/>
            <a:ext cx="1593501" cy="1061370"/>
          </a:xfrm>
          <a:prstGeom prst="straightConnector1">
            <a:avLst/>
          </a:prstGeom>
          <a:ln w="28575">
            <a:solidFill>
              <a:srgbClr val="000000"/>
            </a:solidFill>
            <a:miter/>
          </a:ln>
        </p:spPr>
      </p:cxnSp>
      <p:cxnSp>
        <p:nvCxnSpPr>
          <p:cNvPr id="134" name="Прямая со стрелкой 108"/>
          <p:cNvCxnSpPr>
            <a:stCxn id="136" idx="2"/>
            <a:endCxn id="135" idx="0"/>
          </p:cNvCxnSpPr>
          <p:nvPr/>
        </p:nvCxnSpPr>
        <p:spPr>
          <a:xfrm>
            <a:off x="3748160" y="4551388"/>
            <a:ext cx="1706448" cy="1061370"/>
          </a:xfrm>
          <a:prstGeom prst="straightConnector1">
            <a:avLst/>
          </a:prstGeom>
          <a:ln w="28575">
            <a:solidFill>
              <a:srgbClr val="000000"/>
            </a:solidFill>
            <a:miter/>
          </a:ln>
        </p:spPr>
      </p:cxnSp>
      <p:sp>
        <p:nvSpPr>
          <p:cNvPr id="135" name="TextBox 109"/>
          <p:cNvSpPr txBox="1"/>
          <p:nvPr/>
        </p:nvSpPr>
        <p:spPr>
          <a:xfrm>
            <a:off x="3788678" y="5612758"/>
            <a:ext cx="3331860" cy="7078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latin typeface="+mj-lt"/>
              </a:rPr>
              <a:t>Normalization via RBS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23"/>
              <p:cNvSpPr txBox="1"/>
              <p:nvPr/>
            </p:nvSpPr>
            <p:spPr>
              <a:xfrm>
                <a:off x="530164" y="3600306"/>
                <a:ext cx="6435992" cy="95108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>
                <a:lvl1pPr>
                  <a:defRPr sz="1600"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sz="16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6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den>
                          </m:f>
                          <m: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  <m:r>
                        <a:rPr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limLoc m:val="undOvr"/>
                          <m:ctrlP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sz="1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sz="16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6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den>
                          </m:f>
                          <m: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  <m:r>
                        <a:rPr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36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64" y="3600306"/>
                <a:ext cx="6435992" cy="9510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69"/>
              <p:cNvSpPr txBox="1"/>
              <p:nvPr/>
            </p:nvSpPr>
            <p:spPr>
              <a:xfrm>
                <a:off x="3790265" y="1299735"/>
                <a:ext cx="2916859" cy="1982835"/>
              </a:xfrm>
              <a:prstGeom prst="rect">
                <a:avLst/>
              </a:prstGeom>
              <a:ln w="127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algn="ctr">
                  <a:defRPr sz="1600">
                    <a:latin typeface="+mj-lt"/>
                    <a:ea typeface="+mj-ea"/>
                    <a:cs typeface="+mj-cs"/>
                    <a:sym typeface="Helvetica"/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nary>
                            <m:naryPr>
                              <m:limLoc m:val="undOvr"/>
                              <m:ctrlP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e>
                          </m:nary>
                        </m:e>
                      </m:func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>
                  <a:latin typeface="Times Roman"/>
                  <a:ea typeface="Times Roman"/>
                  <a:cs typeface="Times Roman"/>
                  <a:sym typeface="Times Roman"/>
                </a:endParaRPr>
              </a:p>
              <a:p>
                <a:pPr algn="ctr">
                  <a:defRPr sz="16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>
                  <a:latin typeface="Times Roman"/>
                  <a:ea typeface="Times Roman"/>
                  <a:cs typeface="Times Roman"/>
                  <a:sym typeface="Times Roman"/>
                </a:endParaRPr>
              </a:p>
              <a:p>
                <a:pPr algn="ctr">
                  <a:defRPr sz="1600">
                    <a:latin typeface="+mj-lt"/>
                    <a:ea typeface="+mj-ea"/>
                    <a:cs typeface="+mj-cs"/>
                    <a:sym typeface="Helvetica"/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nary>
                            <m:naryPr>
                              <m:limLoc m:val="undOvr"/>
                              <m:ctrlP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>
                  <a:latin typeface="Times Roman"/>
                  <a:ea typeface="Times Roman"/>
                  <a:cs typeface="Times Roman"/>
                  <a:sym typeface="Times Roman"/>
                </a:endParaRPr>
              </a:p>
            </p:txBody>
          </p:sp>
        </mc:Choice>
        <mc:Fallback xmlns="">
          <p:sp>
            <p:nvSpPr>
              <p:cNvPr id="138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265" y="1299735"/>
                <a:ext cx="2916859" cy="19828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Method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4672532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/>
              <a:t>Method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83" y="191190"/>
            <a:ext cx="3864224" cy="6182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Текст"/>
              <p:cNvSpPr txBox="1"/>
              <p:nvPr/>
            </p:nvSpPr>
            <p:spPr>
              <a:xfrm>
                <a:off x="702579" y="1299735"/>
                <a:ext cx="2916859" cy="1963151"/>
              </a:xfrm>
              <a:prstGeom prst="rect">
                <a:avLst/>
              </a:prstGeom>
              <a:ln w="127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algn="ctr">
                  <a:defRPr sz="16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limLoc m:val="undOvr"/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sz="17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7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e>
                          </m:nary>
                        </m:e>
                      </m:func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/>
              </a:p>
              <a:p>
                <a:pPr algn="ctr">
                  <a:defRPr sz="16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limLoc m:val="undOvr"/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𝑘𝐸</m:t>
                                  </m:r>
                                </m:e>
                                <m:sub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sz="17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7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40" name="Текст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79" y="1299735"/>
                <a:ext cx="2916859" cy="19631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Excitation function"/>
          <p:cNvSpPr txBox="1"/>
          <p:nvPr/>
        </p:nvSpPr>
        <p:spPr>
          <a:xfrm>
            <a:off x="9907296" y="431652"/>
            <a:ext cx="1466105" cy="307777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400" dirty="0"/>
              <a:t>Excitation function</a:t>
            </a:r>
          </a:p>
        </p:txBody>
      </p:sp>
      <p:sp>
        <p:nvSpPr>
          <p:cNvPr id="142" name="Backscattering spectrum"/>
          <p:cNvSpPr txBox="1"/>
          <p:nvPr/>
        </p:nvSpPr>
        <p:spPr>
          <a:xfrm>
            <a:off x="9694097" y="3439391"/>
            <a:ext cx="1892504" cy="307777"/>
          </a:xfrm>
          <a:prstGeom prst="rect">
            <a:avLst/>
          </a:prstGeom>
          <a:ln w="12700">
            <a:solidFill>
              <a:srgbClr val="FF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400" dirty="0"/>
              <a:t>Backscattering spectrum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23" presetClass="entr" presetSubtype="16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2" animBg="1" advAuto="0"/>
      <p:bldP spid="131" grpId="5" animBg="1" advAuto="0"/>
      <p:bldP spid="132" grpId="4" animBg="1" advAuto="0"/>
      <p:bldP spid="133" grpId="3" animBg="1" advAuto="0"/>
      <p:bldP spid="134" grpId="7" animBg="1" advAuto="0"/>
      <p:bldP spid="135" grpId="8" animBg="1" advAuto="0"/>
      <p:bldP spid="136" grpId="6" animBg="1" advAuto="0"/>
      <p:bldP spid="138" grpId="1" animBg="1" advAuto="0"/>
      <p:bldP spid="141" grpId="11" animBg="1" advAuto="0"/>
      <p:bldP spid="142" grpId="1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Овал"/>
          <p:cNvSpPr/>
          <p:nvPr/>
        </p:nvSpPr>
        <p:spPr>
          <a:xfrm>
            <a:off x="-2630253" y="-419316"/>
            <a:ext cx="8229600" cy="8229600"/>
          </a:xfrm>
          <a:prstGeom prst="ellipse">
            <a:avLst/>
          </a:prstGeom>
          <a:gradFill>
            <a:gsLst>
              <a:gs pos="0">
                <a:srgbClr val="52D6FC">
                  <a:alpha val="10273"/>
                </a:srgbClr>
              </a:gs>
              <a:gs pos="100000">
                <a:srgbClr val="3A87FE">
                  <a:alpha val="10273"/>
                </a:srgbClr>
              </a:gs>
            </a:gsLst>
            <a:lin ang="18840000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4" name="Заголовок 1"/>
          <p:cNvSpPr txBox="1">
            <a:spLocks noGrp="1"/>
          </p:cNvSpPr>
          <p:nvPr>
            <p:ph type="title"/>
          </p:nvPr>
        </p:nvSpPr>
        <p:spPr>
          <a:xfrm>
            <a:off x="7283633" y="-12644"/>
            <a:ext cx="4908367" cy="914400"/>
          </a:xfrm>
          <a:prstGeom prst="rect">
            <a:avLst/>
          </a:prstGeom>
        </p:spPr>
        <p:txBody>
          <a:bodyPr>
            <a:normAutofit/>
          </a:bodyPr>
          <a:lstStyle>
            <a:lvl1pPr defTabSz="758951">
              <a:defRPr sz="4066"/>
            </a:lvl1pPr>
          </a:lstStyle>
          <a:p>
            <a:r>
              <a:rPr sz="4000" dirty="0"/>
              <a:t>Experimental setup</a:t>
            </a:r>
          </a:p>
        </p:txBody>
      </p:sp>
      <p:sp>
        <p:nvSpPr>
          <p:cNvPr id="175" name="TextBox 91"/>
          <p:cNvSpPr txBox="1"/>
          <p:nvPr/>
        </p:nvSpPr>
        <p:spPr>
          <a:xfrm>
            <a:off x="5963929" y="3530610"/>
            <a:ext cx="5515437" cy="267765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lnSpc>
                <a:spcPct val="150000"/>
              </a:lnSpc>
              <a:buSzPct val="100000"/>
              <a:buAutoNum type="arabicPeriod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+mj-lt"/>
              </a:rPr>
              <a:t>Target (pyrolytic graphite)</a:t>
            </a:r>
          </a:p>
          <a:p>
            <a:pPr marL="457200" indent="-457200">
              <a:lnSpc>
                <a:spcPct val="150000"/>
              </a:lnSpc>
              <a:buSzPct val="100000"/>
              <a:buAutoNum type="arabicPeriod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>
                <a:latin typeface="+mj-lt"/>
              </a:rPr>
              <a:t>Current</a:t>
            </a:r>
            <a:r>
              <a:rPr dirty="0" smtClean="0">
                <a:latin typeface="+mj-lt"/>
              </a:rPr>
              <a:t> </a:t>
            </a:r>
            <a:r>
              <a:rPr dirty="0">
                <a:latin typeface="+mj-lt"/>
              </a:rPr>
              <a:t>integrator</a:t>
            </a:r>
          </a:p>
          <a:p>
            <a:pPr marL="457200" indent="-457200">
              <a:lnSpc>
                <a:spcPct val="150000"/>
              </a:lnSpc>
              <a:buSzPct val="100000"/>
              <a:buAutoNum type="arabicPeriod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+mj-lt"/>
              </a:rPr>
              <a:t>PIPS detectors at 150° and 170°</a:t>
            </a:r>
            <a:endParaRPr sz="2800" dirty="0">
              <a:latin typeface="+mj-lt"/>
            </a:endParaRPr>
          </a:p>
          <a:p>
            <a:pPr marL="457200" indent="-457200">
              <a:lnSpc>
                <a:spcPct val="150000"/>
              </a:lnSpc>
              <a:buSzPct val="100000"/>
              <a:buAutoNum type="arabicPeriod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+mj-lt"/>
              </a:rPr>
              <a:t>Preamplifiers</a:t>
            </a:r>
          </a:p>
          <a:p>
            <a:pPr marL="457200" indent="-457200">
              <a:lnSpc>
                <a:spcPct val="150000"/>
              </a:lnSpc>
              <a:buSzPct val="100000"/>
              <a:buAutoNum type="arabicPeriod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+mj-lt"/>
              </a:rPr>
              <a:t>Spectrometry amplifiers </a:t>
            </a:r>
          </a:p>
          <a:p>
            <a:pPr marL="457200" indent="-457200">
              <a:lnSpc>
                <a:spcPct val="150000"/>
              </a:lnSpc>
              <a:buSzPct val="100000"/>
              <a:buAutoNum type="arabicPeriod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+mj-lt"/>
              </a:rPr>
              <a:t>Two channel ADC</a:t>
            </a:r>
          </a:p>
          <a:p>
            <a:pPr marL="457200" indent="-457200">
              <a:lnSpc>
                <a:spcPct val="150000"/>
              </a:lnSpc>
              <a:buSzPct val="100000"/>
              <a:buAutoNum type="arabicPeriod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+mj-lt"/>
              </a:rPr>
              <a:t>Accelerator work station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5</a:t>
            </a:fld>
            <a:endParaRPr lang="ru-RU"/>
          </a:p>
        </p:txBody>
      </p:sp>
      <p:grpSp>
        <p:nvGrpSpPr>
          <p:cNvPr id="129" name="Группа 128"/>
          <p:cNvGrpSpPr/>
          <p:nvPr/>
        </p:nvGrpSpPr>
        <p:grpSpPr>
          <a:xfrm>
            <a:off x="315952" y="1219480"/>
            <a:ext cx="10064744" cy="4701836"/>
            <a:chOff x="315952" y="1219480"/>
            <a:chExt cx="10064744" cy="4701836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315952" y="1219480"/>
              <a:ext cx="10064744" cy="4701836"/>
              <a:chOff x="297914" y="1791217"/>
              <a:chExt cx="10064744" cy="4701836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878202" y="2041389"/>
                <a:ext cx="4454602" cy="4451664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45" name="Овал 65"/>
              <p:cNvSpPr/>
              <p:nvPr/>
            </p:nvSpPr>
            <p:spPr>
              <a:xfrm>
                <a:off x="1089572" y="2258749"/>
                <a:ext cx="4005072" cy="4000433"/>
              </a:xfrm>
              <a:prstGeom prst="ellipse">
                <a:avLst/>
              </a:prstGeom>
              <a:ln w="12700">
                <a:solidFill>
                  <a:srgbClr val="42719B"/>
                </a:solidFill>
                <a:miter/>
              </a:ln>
            </p:spPr>
            <p:txBody>
              <a:bodyPr lIns="45719" rIns="45719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148" name="Прямоугольник 8"/>
              <p:cNvGrpSpPr/>
              <p:nvPr/>
            </p:nvGrpSpPr>
            <p:grpSpPr>
              <a:xfrm>
                <a:off x="3017286" y="3930926"/>
                <a:ext cx="282634" cy="656709"/>
                <a:chOff x="0" y="0"/>
                <a:chExt cx="282633" cy="656707"/>
              </a:xfrm>
            </p:grpSpPr>
            <p:sp>
              <p:nvSpPr>
                <p:cNvPr id="146" name="Прямоугольник"/>
                <p:cNvSpPr/>
                <p:nvPr/>
              </p:nvSpPr>
              <p:spPr>
                <a:xfrm>
                  <a:off x="-1" y="-1"/>
                  <a:ext cx="282635" cy="656708"/>
                </a:xfrm>
                <a:prstGeom prst="rect">
                  <a:avLst/>
                </a:prstGeom>
                <a:noFill/>
                <a:ln w="12700" cap="flat">
                  <a:solidFill>
                    <a:srgbClr val="42719B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7" name="1"/>
                <p:cNvSpPr txBox="1"/>
                <p:nvPr/>
              </p:nvSpPr>
              <p:spPr>
                <a:xfrm>
                  <a:off x="52069" y="161808"/>
                  <a:ext cx="178495" cy="3330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 algn="ctr"/>
                </a:lstStyle>
                <a:p>
                  <a:r>
                    <a:t>1</a:t>
                  </a:r>
                </a:p>
              </p:txBody>
            </p:sp>
          </p:grpSp>
          <p:grpSp>
            <p:nvGrpSpPr>
              <p:cNvPr id="153" name="Прямоугольник 18"/>
              <p:cNvGrpSpPr/>
              <p:nvPr/>
            </p:nvGrpSpPr>
            <p:grpSpPr>
              <a:xfrm rot="242754">
                <a:off x="3909011" y="2543899"/>
                <a:ext cx="598149" cy="528969"/>
                <a:chOff x="0" y="0"/>
                <a:chExt cx="598148" cy="528967"/>
              </a:xfrm>
            </p:grpSpPr>
            <p:sp>
              <p:nvSpPr>
                <p:cNvPr id="151" name="Прямоугольник"/>
                <p:cNvSpPr/>
                <p:nvPr/>
              </p:nvSpPr>
              <p:spPr>
                <a:xfrm rot="1969977">
                  <a:off x="37222" y="118682"/>
                  <a:ext cx="523704" cy="291603"/>
                </a:xfrm>
                <a:prstGeom prst="rect">
                  <a:avLst/>
                </a:prstGeom>
                <a:noFill/>
                <a:ln w="12700" cap="flat">
                  <a:solidFill>
                    <a:srgbClr val="42719B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2" name="3"/>
                <p:cNvSpPr txBox="1"/>
                <p:nvPr/>
              </p:nvSpPr>
              <p:spPr>
                <a:xfrm rot="1969977">
                  <a:off x="89293" y="97939"/>
                  <a:ext cx="419564" cy="3330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 algn="ctr"/>
                </a:lstStyle>
                <a:p>
                  <a:r>
                    <a:t>3</a:t>
                  </a:r>
                </a:p>
              </p:txBody>
            </p:sp>
          </p:grpSp>
          <p:grpSp>
            <p:nvGrpSpPr>
              <p:cNvPr id="156" name="Прямоугольник 20"/>
              <p:cNvGrpSpPr/>
              <p:nvPr/>
            </p:nvGrpSpPr>
            <p:grpSpPr>
              <a:xfrm rot="438231">
                <a:off x="4463794" y="3112140"/>
                <a:ext cx="519948" cy="577726"/>
                <a:chOff x="2" y="0"/>
                <a:chExt cx="519947" cy="577724"/>
              </a:xfrm>
            </p:grpSpPr>
            <p:sp>
              <p:nvSpPr>
                <p:cNvPr id="154" name="Прямоугольник"/>
                <p:cNvSpPr/>
                <p:nvPr/>
              </p:nvSpPr>
              <p:spPr>
                <a:xfrm rot="3263104">
                  <a:off x="-6032" y="164170"/>
                  <a:ext cx="532016" cy="249383"/>
                </a:xfrm>
                <a:prstGeom prst="rect">
                  <a:avLst/>
                </a:prstGeom>
                <a:noFill/>
                <a:ln w="12700" cap="flat">
                  <a:solidFill>
                    <a:srgbClr val="42719B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5" name="3"/>
                <p:cNvSpPr txBox="1"/>
                <p:nvPr/>
              </p:nvSpPr>
              <p:spPr>
                <a:xfrm rot="3263104">
                  <a:off x="46039" y="122318"/>
                  <a:ext cx="427876" cy="3330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 algn="ctr"/>
                </a:lstStyle>
                <a:p>
                  <a:r>
                    <a:t>3</a:t>
                  </a:r>
                </a:p>
              </p:txBody>
            </p:sp>
          </p:grpSp>
          <p:grpSp>
            <p:nvGrpSpPr>
              <p:cNvPr id="160" name="Прямоугольник 24"/>
              <p:cNvGrpSpPr/>
              <p:nvPr/>
            </p:nvGrpSpPr>
            <p:grpSpPr>
              <a:xfrm>
                <a:off x="297914" y="5106388"/>
                <a:ext cx="486298" cy="562853"/>
                <a:chOff x="-1" y="0"/>
                <a:chExt cx="486297" cy="562852"/>
              </a:xfrm>
            </p:grpSpPr>
            <p:sp>
              <p:nvSpPr>
                <p:cNvPr id="158" name="Прямоугольник"/>
                <p:cNvSpPr/>
                <p:nvPr/>
              </p:nvSpPr>
              <p:spPr>
                <a:xfrm>
                  <a:off x="-2" y="-1"/>
                  <a:ext cx="486298" cy="562854"/>
                </a:xfrm>
                <a:prstGeom prst="rect">
                  <a:avLst/>
                </a:prstGeom>
                <a:noFill/>
                <a:ln w="12700" cap="flat">
                  <a:solidFill>
                    <a:srgbClr val="42719B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9" name="2"/>
                <p:cNvSpPr txBox="1"/>
                <p:nvPr/>
              </p:nvSpPr>
              <p:spPr>
                <a:xfrm>
                  <a:off x="52069" y="114881"/>
                  <a:ext cx="382156" cy="3330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 algn="ctr"/>
                </a:lstStyle>
                <a:p>
                  <a:r>
                    <a:t>2</a:t>
                  </a:r>
                </a:p>
              </p:txBody>
            </p:sp>
          </p:grpSp>
          <p:grpSp>
            <p:nvGrpSpPr>
              <p:cNvPr id="163" name="Стрелка вправо 29"/>
              <p:cNvGrpSpPr/>
              <p:nvPr/>
            </p:nvGrpSpPr>
            <p:grpSpPr>
              <a:xfrm>
                <a:off x="3299918" y="4074618"/>
                <a:ext cx="2370025" cy="369328"/>
                <a:chOff x="-1" y="-18120"/>
                <a:chExt cx="2370024" cy="369327"/>
              </a:xfrm>
            </p:grpSpPr>
            <p:sp>
              <p:nvSpPr>
                <p:cNvPr id="161" name="Стрелка"/>
                <p:cNvSpPr/>
                <p:nvPr/>
              </p:nvSpPr>
              <p:spPr>
                <a:xfrm flipH="1">
                  <a:off x="-1" y="9609"/>
                  <a:ext cx="2244254" cy="313868"/>
                </a:xfrm>
                <a:prstGeom prst="rightArrow">
                  <a:avLst>
                    <a:gd name="adj1" fmla="val 65892"/>
                    <a:gd name="adj2" fmla="val 50000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42719B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2" name="Пучок 4He++"/>
                <p:cNvSpPr txBox="1"/>
                <p:nvPr/>
              </p:nvSpPr>
              <p:spPr>
                <a:xfrm>
                  <a:off x="128189" y="-18120"/>
                  <a:ext cx="2241834" cy="36932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/>
                <a:p>
                  <a:pPr algn="ctr">
                    <a:defRPr baseline="30000"/>
                  </a:pPr>
                  <a:r>
                    <a:rPr dirty="0"/>
                    <a:t>4</a:t>
                  </a:r>
                  <a:r>
                    <a:rPr baseline="0" dirty="0"/>
                    <a:t>He++</a:t>
                  </a:r>
                </a:p>
              </p:txBody>
            </p:sp>
          </p:grpSp>
          <p:grpSp>
            <p:nvGrpSpPr>
              <p:cNvPr id="168" name="Прямоугольник 46"/>
              <p:cNvGrpSpPr/>
              <p:nvPr/>
            </p:nvGrpSpPr>
            <p:grpSpPr>
              <a:xfrm>
                <a:off x="8703610" y="2223117"/>
                <a:ext cx="548640" cy="548640"/>
                <a:chOff x="-225688" y="158478"/>
                <a:chExt cx="548638" cy="548638"/>
              </a:xfrm>
            </p:grpSpPr>
            <p:sp>
              <p:nvSpPr>
                <p:cNvPr id="166" name="Прямоугольник"/>
                <p:cNvSpPr/>
                <p:nvPr/>
              </p:nvSpPr>
              <p:spPr>
                <a:xfrm>
                  <a:off x="-225688" y="158478"/>
                  <a:ext cx="548638" cy="548638"/>
                </a:xfrm>
                <a:prstGeom prst="rect">
                  <a:avLst/>
                </a:prstGeom>
                <a:noFill/>
                <a:ln w="12700" cap="flat">
                  <a:solidFill>
                    <a:srgbClr val="42719B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7" name="6"/>
                <p:cNvSpPr txBox="1"/>
                <p:nvPr/>
              </p:nvSpPr>
              <p:spPr>
                <a:xfrm>
                  <a:off x="-111499" y="241197"/>
                  <a:ext cx="341194" cy="36932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 algn="ctr"/>
                </a:lstStyle>
                <a:p>
                  <a:r>
                    <a:t>6</a:t>
                  </a:r>
                </a:p>
              </p:txBody>
            </p:sp>
          </p:grpSp>
          <p:grpSp>
            <p:nvGrpSpPr>
              <p:cNvPr id="172" name="Прямоугольник 53"/>
              <p:cNvGrpSpPr/>
              <p:nvPr/>
            </p:nvGrpSpPr>
            <p:grpSpPr>
              <a:xfrm>
                <a:off x="9773801" y="2101054"/>
                <a:ext cx="588857" cy="792765"/>
                <a:chOff x="-636864" y="374090"/>
                <a:chExt cx="588856" cy="792764"/>
              </a:xfrm>
            </p:grpSpPr>
            <p:sp>
              <p:nvSpPr>
                <p:cNvPr id="170" name="Прямоугольник"/>
                <p:cNvSpPr/>
                <p:nvPr/>
              </p:nvSpPr>
              <p:spPr>
                <a:xfrm>
                  <a:off x="-636864" y="374090"/>
                  <a:ext cx="588856" cy="792764"/>
                </a:xfrm>
                <a:prstGeom prst="rect">
                  <a:avLst/>
                </a:prstGeom>
                <a:noFill/>
                <a:ln w="12700" cap="flat">
                  <a:solidFill>
                    <a:srgbClr val="42719B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1" name="7"/>
                <p:cNvSpPr txBox="1"/>
                <p:nvPr/>
              </p:nvSpPr>
              <p:spPr>
                <a:xfrm>
                  <a:off x="-493067" y="593521"/>
                  <a:ext cx="301260" cy="3693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 algn="ctr"/>
                </a:lstStyle>
                <a:p>
                  <a:r>
                    <a:rPr dirty="0"/>
                    <a:t>7</a:t>
                  </a:r>
                </a:p>
              </p:txBody>
            </p:sp>
          </p:grpSp>
          <p:grpSp>
            <p:nvGrpSpPr>
              <p:cNvPr id="178" name="Равнобедренный треугольник 92"/>
              <p:cNvGrpSpPr/>
              <p:nvPr/>
            </p:nvGrpSpPr>
            <p:grpSpPr>
              <a:xfrm>
                <a:off x="6348893" y="1793533"/>
                <a:ext cx="548640" cy="640080"/>
                <a:chOff x="213364" y="52387"/>
                <a:chExt cx="548639" cy="640079"/>
              </a:xfrm>
            </p:grpSpPr>
            <p:sp>
              <p:nvSpPr>
                <p:cNvPr id="176" name="Треугольник"/>
                <p:cNvSpPr/>
                <p:nvPr/>
              </p:nvSpPr>
              <p:spPr>
                <a:xfrm rot="5400000">
                  <a:off x="167644" y="98107"/>
                  <a:ext cx="640079" cy="548639"/>
                </a:xfrm>
                <a:prstGeom prst="triangle">
                  <a:avLst/>
                </a:prstGeom>
                <a:noFill/>
                <a:ln w="12700" cap="flat">
                  <a:solidFill>
                    <a:srgbClr val="42719B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7" name="4"/>
                <p:cNvSpPr txBox="1"/>
                <p:nvPr/>
              </p:nvSpPr>
              <p:spPr>
                <a:xfrm>
                  <a:off x="302007" y="185447"/>
                  <a:ext cx="191933" cy="36932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 algn="ctr">
                    <a:defRPr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rPr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181" name="Равнобедренный треугольник 93"/>
              <p:cNvGrpSpPr/>
              <p:nvPr/>
            </p:nvGrpSpPr>
            <p:grpSpPr>
              <a:xfrm>
                <a:off x="7540732" y="1791217"/>
                <a:ext cx="548640" cy="640080"/>
                <a:chOff x="279527" y="52745"/>
                <a:chExt cx="548638" cy="640078"/>
              </a:xfrm>
            </p:grpSpPr>
            <p:sp>
              <p:nvSpPr>
                <p:cNvPr id="179" name="Треугольник"/>
                <p:cNvSpPr/>
                <p:nvPr/>
              </p:nvSpPr>
              <p:spPr>
                <a:xfrm rot="5400000">
                  <a:off x="233807" y="98465"/>
                  <a:ext cx="640078" cy="548638"/>
                </a:xfrm>
                <a:prstGeom prst="triangle">
                  <a:avLst/>
                </a:prstGeom>
                <a:noFill/>
                <a:ln w="12700" cap="flat">
                  <a:solidFill>
                    <a:srgbClr val="42719B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5"/>
                <p:cNvSpPr txBox="1"/>
                <p:nvPr/>
              </p:nvSpPr>
              <p:spPr>
                <a:xfrm>
                  <a:off x="335512" y="171903"/>
                  <a:ext cx="193246" cy="36932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 algn="ctr">
                    <a:defRPr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rPr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</p:grpSp>
          <p:grpSp>
            <p:nvGrpSpPr>
              <p:cNvPr id="184" name="Равнобедренный треугольник 94"/>
              <p:cNvGrpSpPr/>
              <p:nvPr/>
            </p:nvGrpSpPr>
            <p:grpSpPr>
              <a:xfrm>
                <a:off x="6348893" y="2609476"/>
                <a:ext cx="548640" cy="640080"/>
                <a:chOff x="213364" y="52388"/>
                <a:chExt cx="548639" cy="640079"/>
              </a:xfrm>
            </p:grpSpPr>
            <p:sp>
              <p:nvSpPr>
                <p:cNvPr id="182" name="Треугольник"/>
                <p:cNvSpPr/>
                <p:nvPr/>
              </p:nvSpPr>
              <p:spPr>
                <a:xfrm rot="5400000">
                  <a:off x="167644" y="98108"/>
                  <a:ext cx="640079" cy="548639"/>
                </a:xfrm>
                <a:prstGeom prst="triangle">
                  <a:avLst/>
                </a:prstGeom>
                <a:noFill/>
                <a:ln w="12700" cap="flat">
                  <a:solidFill>
                    <a:srgbClr val="42719B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3" name="4"/>
                <p:cNvSpPr txBox="1"/>
                <p:nvPr/>
              </p:nvSpPr>
              <p:spPr>
                <a:xfrm>
                  <a:off x="309295" y="188155"/>
                  <a:ext cx="191933" cy="36932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 algn="ctr">
                    <a:defRPr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rPr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187" name="Равнобедренный треугольник 95"/>
              <p:cNvGrpSpPr/>
              <p:nvPr/>
            </p:nvGrpSpPr>
            <p:grpSpPr>
              <a:xfrm>
                <a:off x="7512707" y="2609478"/>
                <a:ext cx="548640" cy="640080"/>
                <a:chOff x="213364" y="52387"/>
                <a:chExt cx="548639" cy="640079"/>
              </a:xfrm>
            </p:grpSpPr>
            <p:sp>
              <p:nvSpPr>
                <p:cNvPr id="185" name="Треугольник"/>
                <p:cNvSpPr/>
                <p:nvPr/>
              </p:nvSpPr>
              <p:spPr>
                <a:xfrm rot="5400000">
                  <a:off x="167644" y="98107"/>
                  <a:ext cx="640079" cy="548639"/>
                </a:xfrm>
                <a:prstGeom prst="triangle">
                  <a:avLst/>
                </a:prstGeom>
                <a:noFill/>
                <a:ln w="12700" cap="flat">
                  <a:solidFill>
                    <a:srgbClr val="42719B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6" name="5"/>
                <p:cNvSpPr txBox="1"/>
                <p:nvPr/>
              </p:nvSpPr>
              <p:spPr>
                <a:xfrm>
                  <a:off x="293228" y="156386"/>
                  <a:ext cx="191933" cy="36932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 algn="ctr">
                    <a:defRPr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rPr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</p:grpSp>
          <p:sp>
            <p:nvSpPr>
              <p:cNvPr id="189" name="TextBox 105"/>
              <p:cNvSpPr txBox="1"/>
              <p:nvPr/>
            </p:nvSpPr>
            <p:spPr>
              <a:xfrm>
                <a:off x="6860941" y="5395024"/>
                <a:ext cx="155820" cy="33308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8" tIns="45718" rIns="45718" bIns="45718">
                <a:spAutoFit/>
              </a:bodyPr>
              <a:lstStyle/>
              <a:p>
                <a:r>
                  <a:t> </a:t>
                </a:r>
              </a:p>
            </p:txBody>
          </p:sp>
          <p:sp>
            <p:nvSpPr>
              <p:cNvPr id="191" name="TextBox 102"/>
              <p:cNvSpPr txBox="1"/>
              <p:nvPr/>
            </p:nvSpPr>
            <p:spPr>
              <a:xfrm>
                <a:off x="2060629" y="5033587"/>
                <a:ext cx="2286842" cy="4616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>
                <a:lvl1pPr>
                  <a:defRPr sz="2400"/>
                </a:lvl1pPr>
              </a:lstStyle>
              <a:p>
                <a:r>
                  <a:rPr dirty="0">
                    <a:latin typeface="Arial Narrow" panose="020B0606020202030204" pitchFamily="34" charset="0"/>
                  </a:rPr>
                  <a:t>Scattering chamber</a:t>
                </a:r>
              </a:p>
            </p:txBody>
          </p:sp>
          <p:sp>
            <p:nvSpPr>
              <p:cNvPr id="192" name="TextBox 2"/>
              <p:cNvSpPr txBox="1"/>
              <p:nvPr/>
            </p:nvSpPr>
            <p:spPr>
              <a:xfrm>
                <a:off x="2552631" y="4599212"/>
                <a:ext cx="651419" cy="33308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r>
                  <a:t>-300V</a:t>
                </a:r>
              </a:p>
            </p:txBody>
          </p:sp>
          <p:cxnSp>
            <p:nvCxnSpPr>
              <p:cNvPr id="4" name="Соединительная линия уступом 3"/>
              <p:cNvCxnSpPr>
                <a:stCxn id="146" idx="1"/>
                <a:endCxn id="158" idx="0"/>
              </p:cNvCxnSpPr>
              <p:nvPr/>
            </p:nvCxnSpPr>
            <p:spPr>
              <a:xfrm rot="10800000" flipV="1">
                <a:off x="541063" y="4259279"/>
                <a:ext cx="2476222" cy="847107"/>
              </a:xfrm>
              <a:prstGeom prst="bentConnector2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" name="Соединительная линия уступом 5"/>
              <p:cNvCxnSpPr>
                <a:stCxn id="152" idx="0"/>
                <a:endCxn id="176" idx="3"/>
              </p:cNvCxnSpPr>
              <p:nvPr/>
            </p:nvCxnSpPr>
            <p:spPr>
              <a:xfrm rot="5400000" flipH="1" flipV="1">
                <a:off x="5047668" y="1373939"/>
                <a:ext cx="561590" cy="2040859"/>
              </a:xfrm>
              <a:prstGeom prst="bentConnector2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" name="Соединительная линия уступом 7"/>
              <p:cNvCxnSpPr>
                <a:stCxn id="155" idx="0"/>
                <a:endCxn id="182" idx="3"/>
              </p:cNvCxnSpPr>
              <p:nvPr/>
            </p:nvCxnSpPr>
            <p:spPr>
              <a:xfrm flipV="1">
                <a:off x="4870392" y="2929516"/>
                <a:ext cx="1478501" cy="392502"/>
              </a:xfrm>
              <a:prstGeom prst="bentConnector3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" name="Соединительная линия уступом 9"/>
              <p:cNvCxnSpPr>
                <a:stCxn id="176" idx="0"/>
                <a:endCxn id="179" idx="3"/>
              </p:cNvCxnSpPr>
              <p:nvPr/>
            </p:nvCxnSpPr>
            <p:spPr>
              <a:xfrm flipV="1">
                <a:off x="6897533" y="2111257"/>
                <a:ext cx="643199" cy="2316"/>
              </a:xfrm>
              <a:prstGeom prst="bentConnector3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2" name="Соединительная линия уступом 11"/>
              <p:cNvCxnSpPr>
                <a:stCxn id="182" idx="0"/>
                <a:endCxn id="185" idx="3"/>
              </p:cNvCxnSpPr>
              <p:nvPr/>
            </p:nvCxnSpPr>
            <p:spPr>
              <a:xfrm>
                <a:off x="6897533" y="2929516"/>
                <a:ext cx="615174" cy="2"/>
              </a:xfrm>
              <a:prstGeom prst="bentConnector3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" name="Соединительная линия уступом 13"/>
              <p:cNvCxnSpPr>
                <a:stCxn id="179" idx="0"/>
              </p:cNvCxnSpPr>
              <p:nvPr/>
            </p:nvCxnSpPr>
            <p:spPr>
              <a:xfrm>
                <a:off x="8089372" y="2111257"/>
                <a:ext cx="614238" cy="209228"/>
              </a:xfrm>
              <a:prstGeom prst="bentConnector3">
                <a:avLst>
                  <a:gd name="adj1" fmla="val 50000"/>
                </a:avLst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" name="Соединительная линия уступом 16"/>
              <p:cNvCxnSpPr>
                <a:stCxn id="185" idx="0"/>
              </p:cNvCxnSpPr>
              <p:nvPr/>
            </p:nvCxnSpPr>
            <p:spPr>
              <a:xfrm flipV="1">
                <a:off x="8061347" y="2675164"/>
                <a:ext cx="642263" cy="254354"/>
              </a:xfrm>
              <a:prstGeom prst="bentConnector3">
                <a:avLst>
                  <a:gd name="adj1" fmla="val 50000"/>
                </a:avLst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7" name="Прямая со стрелкой 26"/>
              <p:cNvCxnSpPr>
                <a:stCxn id="161" idx="3"/>
                <a:endCxn id="152" idx="2"/>
              </p:cNvCxnSpPr>
              <p:nvPr/>
            </p:nvCxnSpPr>
            <p:spPr>
              <a:xfrm flipV="1">
                <a:off x="3299918" y="2941602"/>
                <a:ext cx="808222" cy="1317680"/>
              </a:xfrm>
              <a:prstGeom prst="straightConnector1">
                <a:avLst/>
              </a:prstGeom>
              <a:noFill/>
              <a:ln w="12700" cap="flat">
                <a:solidFill>
                  <a:schemeClr val="tx1"/>
                </a:solidFill>
                <a:prstDash val="dash"/>
                <a:miter lim="8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9" name="Прямая со стрелкой 28"/>
              <p:cNvCxnSpPr>
                <a:stCxn id="161" idx="3"/>
                <a:endCxn id="155" idx="2"/>
              </p:cNvCxnSpPr>
              <p:nvPr/>
            </p:nvCxnSpPr>
            <p:spPr>
              <a:xfrm flipV="1">
                <a:off x="3299918" y="3479988"/>
                <a:ext cx="1277229" cy="779294"/>
              </a:xfrm>
              <a:prstGeom prst="straightConnector1">
                <a:avLst/>
              </a:prstGeom>
              <a:noFill/>
              <a:ln w="12700" cap="flat">
                <a:solidFill>
                  <a:schemeClr val="tx1"/>
                </a:solidFill>
                <a:prstDash val="dashDot"/>
                <a:miter lim="8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23" name="Прямая со стрелкой 22"/>
            <p:cNvCxnSpPr>
              <a:stCxn id="166" idx="3"/>
              <a:endCxn id="170" idx="1"/>
            </p:cNvCxnSpPr>
            <p:nvPr/>
          </p:nvCxnSpPr>
          <p:spPr>
            <a:xfrm>
              <a:off x="9270288" y="1925700"/>
              <a:ext cx="521551" cy="0"/>
            </a:xfrm>
            <a:prstGeom prst="straightConnector1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Acquired spectra"/>
          <p:cNvSpPr txBox="1">
            <a:spLocks noGrp="1"/>
          </p:cNvSpPr>
          <p:nvPr>
            <p:ph type="title"/>
          </p:nvPr>
        </p:nvSpPr>
        <p:spPr>
          <a:xfrm>
            <a:off x="609625" y="0"/>
            <a:ext cx="10515601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/>
              <a:t>Acquired spectra</a:t>
            </a:r>
          </a:p>
        </p:txBody>
      </p:sp>
      <p:pic>
        <p:nvPicPr>
          <p:cNvPr id="195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527" y="1399587"/>
            <a:ext cx="6764245" cy="4863879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Excitation function"/>
          <p:cNvSpPr txBox="1"/>
          <p:nvPr/>
        </p:nvSpPr>
        <p:spPr>
          <a:xfrm>
            <a:off x="3421014" y="1067726"/>
            <a:ext cx="2030225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r>
              <a:t>Excitation function</a:t>
            </a:r>
          </a:p>
        </p:txBody>
      </p:sp>
      <p:sp>
        <p:nvSpPr>
          <p:cNvPr id="197" name="Spectra examples"/>
          <p:cNvSpPr txBox="1"/>
          <p:nvPr/>
        </p:nvSpPr>
        <p:spPr>
          <a:xfrm>
            <a:off x="3515040" y="6425235"/>
            <a:ext cx="1842173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Spectra examples</a:t>
            </a:r>
          </a:p>
        </p:txBody>
      </p:sp>
      <p:sp>
        <p:nvSpPr>
          <p:cNvPr id="198" name="Resonance energy"/>
          <p:cNvSpPr txBox="1"/>
          <p:nvPr/>
        </p:nvSpPr>
        <p:spPr>
          <a:xfrm>
            <a:off x="8001794" y="1763911"/>
            <a:ext cx="179497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Resonance energy</a:t>
            </a:r>
          </a:p>
        </p:txBody>
      </p:sp>
      <p:sp>
        <p:nvSpPr>
          <p:cNvPr id="199" name="Anomaly energy"/>
          <p:cNvSpPr txBox="1"/>
          <p:nvPr/>
        </p:nvSpPr>
        <p:spPr>
          <a:xfrm>
            <a:off x="8093268" y="3664982"/>
            <a:ext cx="1612030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Anomaly energy</a:t>
            </a:r>
          </a:p>
        </p:txBody>
      </p:sp>
      <p:sp>
        <p:nvSpPr>
          <p:cNvPr id="200" name="Линия"/>
          <p:cNvSpPr/>
          <p:nvPr/>
        </p:nvSpPr>
        <p:spPr>
          <a:xfrm flipV="1">
            <a:off x="2195088" y="1940340"/>
            <a:ext cx="5806318" cy="486299"/>
          </a:xfrm>
          <a:prstGeom prst="line">
            <a:avLst/>
          </a:prstGeom>
          <a:ln w="28575">
            <a:solidFill>
              <a:srgbClr val="000000"/>
            </a:solidFill>
            <a:miter/>
            <a:headEnd type="stealt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" name="Линия"/>
          <p:cNvSpPr/>
          <p:nvPr/>
        </p:nvSpPr>
        <p:spPr>
          <a:xfrm flipV="1">
            <a:off x="5967729" y="2109674"/>
            <a:ext cx="2027473" cy="1090268"/>
          </a:xfrm>
          <a:prstGeom prst="line">
            <a:avLst/>
          </a:prstGeom>
          <a:ln w="28575">
            <a:solidFill>
              <a:srgbClr val="000000"/>
            </a:solidFill>
            <a:miter/>
            <a:headEnd type="stealt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2" name="Линия"/>
          <p:cNvSpPr/>
          <p:nvPr/>
        </p:nvSpPr>
        <p:spPr>
          <a:xfrm flipV="1">
            <a:off x="3192244" y="3897488"/>
            <a:ext cx="4809550" cy="241696"/>
          </a:xfrm>
          <a:prstGeom prst="line">
            <a:avLst/>
          </a:prstGeom>
          <a:ln w="28575">
            <a:solidFill>
              <a:srgbClr val="000000"/>
            </a:solidFill>
            <a:miter/>
            <a:headEnd type="stealt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" name="Линия"/>
          <p:cNvSpPr/>
          <p:nvPr/>
        </p:nvSpPr>
        <p:spPr>
          <a:xfrm flipV="1">
            <a:off x="6701290" y="3994622"/>
            <a:ext cx="1942195" cy="1683418"/>
          </a:xfrm>
          <a:prstGeom prst="line">
            <a:avLst/>
          </a:prstGeom>
          <a:ln w="28575">
            <a:solidFill>
              <a:srgbClr val="000000"/>
            </a:solidFill>
            <a:miter/>
            <a:headEnd type="stealt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093268" y="5084352"/>
            <a:ext cx="3031958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 energy of anomaly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was found as local extremum using 3-degree polynomial fitting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Заголовок 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6784818" cy="914400"/>
          </a:xfrm>
          <a:prstGeom prst="rect">
            <a:avLst/>
          </a:prstGeom>
        </p:spPr>
        <p:txBody>
          <a:bodyPr>
            <a:normAutofit/>
          </a:bodyPr>
          <a:lstStyle>
            <a:lvl1pPr defTabSz="868680">
              <a:defRPr sz="4560"/>
            </a:lvl1pPr>
          </a:lstStyle>
          <a:p>
            <a:r>
              <a:rPr sz="4000" dirty="0"/>
              <a:t>Straggling correction</a:t>
            </a:r>
          </a:p>
        </p:txBody>
      </p:sp>
      <p:graphicFrame>
        <p:nvGraphicFramePr>
          <p:cNvPr id="206" name="Диаграмма 7"/>
          <p:cNvGraphicFramePr/>
          <p:nvPr/>
        </p:nvGraphicFramePr>
        <p:xfrm>
          <a:off x="6095999" y="2499684"/>
          <a:ext cx="5097544" cy="3599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7" name="Прямоугольник 2"/>
          <p:cNvSpPr txBox="1"/>
          <p:nvPr/>
        </p:nvSpPr>
        <p:spPr>
          <a:xfrm>
            <a:off x="498560" y="2084185"/>
            <a:ext cx="528723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Energetic straggling </a:t>
            </a:r>
            <a:r>
              <a:rPr lang="en-US" dirty="0" smtClean="0"/>
              <a:t>affects</a:t>
            </a:r>
            <a:r>
              <a:rPr dirty="0" smtClean="0"/>
              <a:t> anomal</a:t>
            </a:r>
            <a:r>
              <a:rPr lang="en-US" dirty="0" smtClean="0"/>
              <a:t>y</a:t>
            </a:r>
            <a:r>
              <a:rPr dirty="0" smtClean="0"/>
              <a:t> </a:t>
            </a:r>
            <a:r>
              <a:rPr dirty="0"/>
              <a:t>position in spectra</a:t>
            </a:r>
          </a:p>
          <a:p>
            <a:pPr marL="285750" indent="-285750"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Comparing of anomaly position with taking into account straggling and excluding</a:t>
            </a:r>
          </a:p>
        </p:txBody>
      </p:sp>
      <p:sp>
        <p:nvSpPr>
          <p:cNvPr id="208" name="TextBox 8"/>
          <p:cNvSpPr txBox="1"/>
          <p:nvPr/>
        </p:nvSpPr>
        <p:spPr>
          <a:xfrm>
            <a:off x="864294" y="4623268"/>
            <a:ext cx="4375555" cy="36933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energy </a:t>
            </a:r>
            <a:r>
              <a:rPr dirty="0" smtClean="0"/>
              <a:t>shift </a:t>
            </a:r>
            <a:r>
              <a:rPr dirty="0"/>
              <a:t>mainly depends on </a:t>
            </a:r>
            <a:r>
              <a:rPr dirty="0" smtClean="0"/>
              <a:t>angle</a:t>
            </a:r>
            <a:endParaRPr dirty="0"/>
          </a:p>
        </p:txBody>
      </p:sp>
      <p:sp>
        <p:nvSpPr>
          <p:cNvPr id="209" name="Energy shift by straggling"/>
          <p:cNvSpPr txBox="1"/>
          <p:nvPr/>
        </p:nvSpPr>
        <p:spPr>
          <a:xfrm>
            <a:off x="8054686" y="2315018"/>
            <a:ext cx="282865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Energy shift </a:t>
            </a:r>
            <a:r>
              <a:rPr lang="en-US" dirty="0" smtClean="0"/>
              <a:t>due to</a:t>
            </a:r>
            <a:r>
              <a:rPr dirty="0" smtClean="0"/>
              <a:t> </a:t>
            </a:r>
            <a:r>
              <a:rPr dirty="0"/>
              <a:t>straggling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Заголовок 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8170985" cy="914400"/>
          </a:xfrm>
          <a:prstGeom prst="rect">
            <a:avLst/>
          </a:prstGeom>
        </p:spPr>
        <p:txBody>
          <a:bodyPr>
            <a:normAutofit/>
          </a:bodyPr>
          <a:lstStyle>
            <a:lvl1pPr defTabSz="841247">
              <a:defRPr sz="4416"/>
            </a:lvl1pPr>
          </a:lstStyle>
          <a:p>
            <a:r>
              <a:rPr sz="4000" dirty="0"/>
              <a:t>Stopping power normalization</a:t>
            </a:r>
          </a:p>
        </p:txBody>
      </p:sp>
      <p:sp>
        <p:nvSpPr>
          <p:cNvPr id="212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838200" y="2110510"/>
            <a:ext cx="4800600" cy="692368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O</a:t>
            </a:r>
            <a:r>
              <a:rPr dirty="0" smtClean="0"/>
              <a:t>ptimization </a:t>
            </a:r>
            <a:r>
              <a:rPr dirty="0"/>
              <a:t>was carried out by simulated </a:t>
            </a:r>
            <a:r>
              <a:rPr dirty="0" smtClean="0"/>
              <a:t>annealing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energy dependency </a:t>
            </a:r>
            <a:endParaRPr lang="en-US" dirty="0"/>
          </a:p>
        </p:txBody>
      </p:sp>
      <p:graphicFrame>
        <p:nvGraphicFramePr>
          <p:cNvPr id="213" name="Диаграмма 5"/>
          <p:cNvGraphicFramePr/>
          <p:nvPr/>
        </p:nvGraphicFramePr>
        <p:xfrm>
          <a:off x="6588693" y="1969351"/>
          <a:ext cx="5220116" cy="428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4" name="Fitting procedure"/>
          <p:cNvSpPr txBox="1"/>
          <p:nvPr/>
        </p:nvSpPr>
        <p:spPr>
          <a:xfrm>
            <a:off x="8753888" y="1636264"/>
            <a:ext cx="170110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Fitting procedure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4587906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 smtClean="0">
                <a:sym typeface="Helvetica"/>
              </a:rPr>
              <a:t>Additional spectrum </a:t>
            </a:r>
            <a:r>
              <a:rPr lang="en-US" dirty="0">
                <a:sym typeface="Helvetica"/>
              </a:rPr>
              <a:t>for 1990 </a:t>
            </a:r>
            <a:r>
              <a:rPr lang="en-US" dirty="0" err="1" smtClean="0">
                <a:sym typeface="Helvetica"/>
              </a:rPr>
              <a:t>keV</a:t>
            </a:r>
            <a:endParaRPr lang="en-US" dirty="0" smtClean="0">
              <a:sym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 smtClean="0">
                <a:sym typeface="Helvetica"/>
              </a:rPr>
              <a:t>Normalization </a:t>
            </a:r>
            <a:r>
              <a:rPr lang="en-US" dirty="0">
                <a:sym typeface="Helvetica"/>
              </a:rPr>
              <a:t>was carried out using </a:t>
            </a:r>
            <a:r>
              <a:rPr lang="en-US" dirty="0" smtClean="0">
                <a:sym typeface="Helvetica"/>
              </a:rPr>
              <a:t>standard SIMNRA utilities </a:t>
            </a:r>
            <a:r>
              <a:rPr lang="en-US" dirty="0" smtClean="0">
                <a:sym typeface="Wingdings" panose="05000000000000000000" pitchFamily="2" charset="2"/>
              </a:rPr>
              <a:t> absolute value</a:t>
            </a:r>
            <a:endParaRPr lang="en-US" dirty="0"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Заголовок 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2242325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300"/>
            </a:lvl1pPr>
          </a:lstStyle>
          <a:p>
            <a:r>
              <a:rPr sz="4000" dirty="0"/>
              <a:t>Results</a:t>
            </a:r>
          </a:p>
        </p:txBody>
      </p:sp>
      <p:graphicFrame>
        <p:nvGraphicFramePr>
          <p:cNvPr id="219" name="Tаблица 1"/>
          <p:cNvGraphicFramePr/>
          <p:nvPr>
            <p:extLst>
              <p:ext uri="{D42A27DB-BD31-4B8C-83A1-F6EECF244321}">
                <p14:modId xmlns:p14="http://schemas.microsoft.com/office/powerpoint/2010/main" val="871564384"/>
              </p:ext>
            </p:extLst>
          </p:nvPr>
        </p:nvGraphicFramePr>
        <p:xfrm>
          <a:off x="669418" y="3985800"/>
          <a:ext cx="3487006" cy="2428960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1743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8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Uncertainty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Relative value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62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Anomaly energy</a:t>
                      </a:r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600" dirty="0" smtClean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0.7</a:t>
                      </a:r>
                      <a:r>
                        <a:rPr sz="1600" dirty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 %</a:t>
                      </a:r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62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Initial energy</a:t>
                      </a:r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 smtClean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&lt;</a:t>
                      </a:r>
                      <a:r>
                        <a:rPr lang="en-US" sz="1600" dirty="0" smtClean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&lt;</a:t>
                      </a:r>
                      <a:r>
                        <a:rPr sz="1600" dirty="0" smtClean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</a:t>
                      </a:r>
                      <a:r>
                        <a:rPr sz="1600" dirty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%</a:t>
                      </a:r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62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Optimization</a:t>
                      </a:r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600" dirty="0" smtClean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2-</a:t>
                      </a:r>
                      <a:r>
                        <a:rPr sz="1600" dirty="0" smtClean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3</a:t>
                      </a:r>
                      <a:r>
                        <a:rPr sz="1600" dirty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 %</a:t>
                      </a:r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62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Normalization</a:t>
                      </a:r>
                    </a:p>
                  </a:txBody>
                  <a:tcPr marL="0" marR="0" marT="0" marB="0"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600" dirty="0" smtClean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2-3</a:t>
                      </a:r>
                      <a:r>
                        <a:rPr sz="1600" dirty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 %</a:t>
                      </a:r>
                    </a:p>
                  </a:txBody>
                  <a:tcPr marL="0" marR="0" marT="0" marB="0"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62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Total</a:t>
                      </a:r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600" dirty="0" smtClean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~</a:t>
                      </a:r>
                      <a:r>
                        <a:rPr sz="1600" dirty="0" smtClean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3</a:t>
                      </a:r>
                      <a:r>
                        <a:rPr sz="1600" dirty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 %</a:t>
                      </a:r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0" name="Obtained stopping power"/>
          <p:cNvSpPr txBox="1"/>
          <p:nvPr/>
        </p:nvSpPr>
        <p:spPr>
          <a:xfrm>
            <a:off x="7627188" y="223290"/>
            <a:ext cx="2650045" cy="33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900"/>
            </a:lvl1pPr>
          </a:lstStyle>
          <a:p>
            <a:r>
              <a:rPr dirty="0"/>
              <a:t>Obtained stopping power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18088" y="1158543"/>
                <a:ext cx="6096000" cy="7814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 sz="1800"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US" sz="1600" dirty="0">
                    <a:sym typeface="Helvetica"/>
                  </a:rPr>
                  <a:t>Stopping power function was approximated by:</a:t>
                </a:r>
              </a:p>
              <a:p>
                <a:pPr algn="ctr">
                  <a:defRPr sz="1800">
                    <a:latin typeface="+mj-lt"/>
                    <a:ea typeface="+mj-ea"/>
                    <a:cs typeface="+mj-cs"/>
                    <a:sym typeface="Helvetica"/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fPr>
                        <m:num>
                          <m: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  <m:t>1</m:t>
                          </m:r>
                        </m:num>
                        <m:den>
                          <m: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  <m:t>𝑆</m:t>
                          </m:r>
                          <m: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  <m:t>(</m:t>
                          </m:r>
                          <m: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  <m:t>𝐸</m:t>
                          </m:r>
                          <m: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  <m:t>)</m:t>
                          </m:r>
                        </m:den>
                      </m:f>
                      <m:r>
                        <a:rPr lang="ar-AE" sz="1400" i="1">
                          <a:latin typeface="Cambria Math" panose="02040503050406030204" pitchFamily="18" charset="0"/>
                          <a:sym typeface="Helvetica"/>
                        </a:rPr>
                        <m:t>=</m:t>
                      </m:r>
                      <m:sSub>
                        <m:sSubPr>
                          <m:ctrlP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  <m:t>𝑝</m:t>
                          </m:r>
                        </m:e>
                        <m:sub>
                          <m: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  <m:t>0</m:t>
                          </m:r>
                        </m:sub>
                      </m:sSub>
                      <m:r>
                        <a:rPr lang="ar-AE" sz="1400" i="1">
                          <a:latin typeface="Cambria Math" panose="02040503050406030204" pitchFamily="18" charset="0"/>
                          <a:sym typeface="Helvetica"/>
                        </a:rPr>
                        <m:t>+</m:t>
                      </m:r>
                      <m:sSub>
                        <m:sSubPr>
                          <m:ctrlP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  <m:t>𝑝</m:t>
                          </m:r>
                        </m:e>
                        <m:sub>
                          <m: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  <m:t>1</m:t>
                          </m:r>
                        </m:sub>
                      </m:sSub>
                      <m:r>
                        <a:rPr lang="ar-AE" sz="1400" i="1">
                          <a:latin typeface="Cambria Math" panose="02040503050406030204" pitchFamily="18" charset="0"/>
                          <a:sym typeface="Helvetica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1400" i="1">
                          <a:latin typeface="Cambria Math" panose="02040503050406030204" pitchFamily="18" charset="0"/>
                          <a:sym typeface="Helvetica"/>
                        </a:rPr>
                        <m:t>ln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Helvetica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Helvetica"/>
                        </a:rPr>
                        <m:t>𝐸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Helvetica"/>
                        </a:rPr>
                        <m:t>)+</m:t>
                      </m:r>
                      <m:sSub>
                        <m:sSubPr>
                          <m:ctrlP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  <m:t>𝑝</m:t>
                          </m:r>
                        </m:e>
                        <m:sub>
                          <m: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  <m:t>2</m:t>
                          </m:r>
                        </m:sub>
                      </m:sSub>
                      <m:r>
                        <a:rPr lang="ar-AE" sz="1400" i="1">
                          <a:latin typeface="Cambria Math" panose="02040503050406030204" pitchFamily="18" charset="0"/>
                          <a:sym typeface="Helvetica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1400" i="1">
                          <a:latin typeface="Cambria Math" panose="02040503050406030204" pitchFamily="18" charset="0"/>
                          <a:sym typeface="Helvetica"/>
                        </a:rPr>
                        <m:t>ln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Helvetica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Helvetica"/>
                        </a:rPr>
                        <m:t>𝐸</m:t>
                      </m:r>
                      <m:sSup>
                        <m:sSupPr>
                          <m:ctrlP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pPr>
                        <m:e>
                          <m: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  <m:t>)</m:t>
                          </m:r>
                        </m:e>
                        <m:sup>
                          <m: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  <m:t>2</m:t>
                          </m:r>
                        </m:sup>
                      </m:sSup>
                      <m:r>
                        <a:rPr lang="ar-AE" sz="1400" i="1">
                          <a:latin typeface="Cambria Math" panose="02040503050406030204" pitchFamily="18" charset="0"/>
                          <a:sym typeface="Helvetica"/>
                        </a:rPr>
                        <m:t>+</m:t>
                      </m:r>
                      <m:sSub>
                        <m:sSubPr>
                          <m:ctrlP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  <m:t>𝑝</m:t>
                          </m:r>
                        </m:e>
                        <m:sub>
                          <m: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  <m:t>3</m:t>
                          </m:r>
                        </m:sub>
                      </m:sSub>
                      <m:r>
                        <a:rPr lang="ar-AE" sz="1400" i="1">
                          <a:latin typeface="Cambria Math" panose="02040503050406030204" pitchFamily="18" charset="0"/>
                          <a:sym typeface="Helvetica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1400" i="1">
                          <a:latin typeface="Cambria Math" panose="02040503050406030204" pitchFamily="18" charset="0"/>
                          <a:sym typeface="Helvetica"/>
                        </a:rPr>
                        <m:t>ln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Helvetica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Helvetica"/>
                        </a:rPr>
                        <m:t>𝐸</m:t>
                      </m:r>
                      <m:sSup>
                        <m:sSupPr>
                          <m:ctrlP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pPr>
                        <m:e>
                          <m: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  <m:t>)</m:t>
                          </m:r>
                        </m:e>
                        <m:sup>
                          <m: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  <m:t>3</m:t>
                          </m:r>
                        </m:sup>
                      </m:sSup>
                      <m:r>
                        <a:rPr lang="ar-AE" sz="1400" i="1">
                          <a:latin typeface="Cambria Math" panose="02040503050406030204" pitchFamily="18" charset="0"/>
                          <a:sym typeface="Helvetica"/>
                        </a:rPr>
                        <m:t>+</m:t>
                      </m:r>
                      <m:sSub>
                        <m:sSubPr>
                          <m:ctrlP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  <m:t>𝑝</m:t>
                          </m:r>
                        </m:e>
                        <m:sub>
                          <m: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  <m:t>4</m:t>
                          </m:r>
                        </m:sub>
                      </m:sSub>
                      <m:r>
                        <a:rPr lang="ar-AE" sz="1400" i="1">
                          <a:latin typeface="Cambria Math" panose="02040503050406030204" pitchFamily="18" charset="0"/>
                          <a:sym typeface="Helvetica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1400" i="1">
                          <a:latin typeface="Cambria Math" panose="02040503050406030204" pitchFamily="18" charset="0"/>
                          <a:sym typeface="Helvetica"/>
                        </a:rPr>
                        <m:t>ln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Helvetica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Helvetica"/>
                        </a:rPr>
                        <m:t>𝐸</m:t>
                      </m:r>
                      <m:sSup>
                        <m:sSupPr>
                          <m:ctrlP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pPr>
                        <m:e>
                          <m: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  <m:t>)</m:t>
                          </m:r>
                        </m:e>
                        <m:sup>
                          <m:r>
                            <a:rPr lang="ar-AE" sz="1400" i="1">
                              <a:latin typeface="Cambria Math" panose="02040503050406030204" pitchFamily="18" charset="0"/>
                              <a:sym typeface="Helvetica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ar-AE" sz="1200" dirty="0">
                  <a:sym typeface="Helvetica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8" y="1158543"/>
                <a:ext cx="6096000" cy="781496"/>
              </a:xfrm>
              <a:prstGeom prst="rect">
                <a:avLst/>
              </a:prstGeom>
              <a:blipFill>
                <a:blip r:embed="rId2"/>
                <a:stretch>
                  <a:fillRect l="-600" t="-2344" b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148433"/>
              </p:ext>
            </p:extLst>
          </p:nvPr>
        </p:nvGraphicFramePr>
        <p:xfrm>
          <a:off x="669418" y="2273964"/>
          <a:ext cx="4663956" cy="12668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31978">
                  <a:extLst>
                    <a:ext uri="{9D8B030D-6E8A-4147-A177-3AD203B41FA5}">
                      <a16:colId xmlns:a16="http://schemas.microsoft.com/office/drawing/2014/main" val="1423499879"/>
                    </a:ext>
                  </a:extLst>
                </a:gridCol>
                <a:gridCol w="2331978">
                  <a:extLst>
                    <a:ext uri="{9D8B030D-6E8A-4147-A177-3AD203B41FA5}">
                      <a16:colId xmlns:a16="http://schemas.microsoft.com/office/drawing/2014/main" val="4060250163"/>
                    </a:ext>
                  </a:extLst>
                </a:gridCol>
              </a:tblGrid>
              <a:tr h="233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P</a:t>
                      </a:r>
                      <a:r>
                        <a:rPr lang="en-US" sz="1600" u="none" strike="noStrike" baseline="-25000" dirty="0" smtClean="0">
                          <a:effectLst/>
                        </a:rPr>
                        <a:t>0</a:t>
                      </a:r>
                      <a:endParaRPr lang="en-US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2.88  E2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2024120"/>
                  </a:ext>
                </a:extLst>
              </a:tr>
              <a:tr h="233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P</a:t>
                      </a:r>
                      <a:r>
                        <a:rPr lang="en-US" sz="1600" u="none" strike="noStrike" baseline="-25000" dirty="0" smtClean="0">
                          <a:effectLst/>
                        </a:rPr>
                        <a:t>1</a:t>
                      </a:r>
                      <a:endParaRPr lang="en-US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</a:rPr>
                        <a:t>9.78 E1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644436"/>
                  </a:ext>
                </a:extLst>
              </a:tr>
              <a:tr h="233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P</a:t>
                      </a:r>
                      <a:r>
                        <a:rPr lang="en-US" sz="1600" u="none" strike="noStrike" baseline="-25000" dirty="0" smtClean="0">
                          <a:effectLst/>
                        </a:rPr>
                        <a:t>2</a:t>
                      </a:r>
                      <a:endParaRPr lang="en-US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1.52  E1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7670356"/>
                  </a:ext>
                </a:extLst>
              </a:tr>
              <a:tr h="233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P</a:t>
                      </a:r>
                      <a:r>
                        <a:rPr lang="en-US" sz="1600" u="none" strike="noStrike" baseline="-25000" dirty="0" smtClean="0">
                          <a:effectLst/>
                        </a:rPr>
                        <a:t>3</a:t>
                      </a:r>
                      <a:endParaRPr lang="en-US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-</a:t>
                      </a:r>
                      <a:r>
                        <a:rPr lang="ru-RU" sz="1600" u="none" strike="noStrike" dirty="0" smtClean="0">
                          <a:effectLst/>
                        </a:rPr>
                        <a:t>1.5</a:t>
                      </a:r>
                      <a:r>
                        <a:rPr lang="en-US" sz="1600" u="none" strike="noStrike" dirty="0" smtClean="0">
                          <a:effectLst/>
                        </a:rPr>
                        <a:t>   E0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2905832"/>
                  </a:ext>
                </a:extLst>
              </a:tr>
              <a:tr h="233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P</a:t>
                      </a:r>
                      <a:r>
                        <a:rPr lang="en-US" sz="1600" u="none" strike="noStrike" baseline="-25000" dirty="0" smtClean="0">
                          <a:effectLst/>
                        </a:rPr>
                        <a:t>4</a:t>
                      </a:r>
                      <a:endParaRPr lang="en-US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9.17  E-2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596116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9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5805145" y="678426"/>
            <a:ext cx="6096178" cy="6080425"/>
            <a:chOff x="5805145" y="678426"/>
            <a:chExt cx="6096178" cy="608042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145" y="678426"/>
              <a:ext cx="6096178" cy="60804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1007430" y="946870"/>
              <a:ext cx="692740" cy="122341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50" dirty="0" smtClean="0"/>
                <a:t>This work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50" dirty="0" smtClean="0"/>
                <a:t>ZBL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rPr>
                <a:t>SRIM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50" dirty="0" smtClean="0"/>
                <a:t>ASTAR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50" dirty="0" smtClean="0"/>
                <a:t>KKK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50" dirty="0" err="1" smtClean="0"/>
                <a:t>H.Paul</a:t>
              </a:r>
              <a:endParaRPr lang="en-US" sz="1050" dirty="0" smtClean="0"/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spc="0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rPr>
                <a:t>Tosaki</a:t>
              </a:r>
              <a:endParaRPr kumimoji="0" lang="ru-RU" sz="105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5812</TotalTime>
  <Words>599</Words>
  <Application>Microsoft Office PowerPoint</Application>
  <PresentationFormat>Широкоэкранный</PresentationFormat>
  <Paragraphs>160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Arial Narrow</vt:lpstr>
      <vt:lpstr>Calibri</vt:lpstr>
      <vt:lpstr>Cambria Math</vt:lpstr>
      <vt:lpstr>Courier New</vt:lpstr>
      <vt:lpstr>Helvetica</vt:lpstr>
      <vt:lpstr>Helvetica Neue</vt:lpstr>
      <vt:lpstr>MS Mincho</vt:lpstr>
      <vt:lpstr>Times New Roman</vt:lpstr>
      <vt:lpstr>Times Roman</vt:lpstr>
      <vt:lpstr>Wingdings</vt:lpstr>
      <vt:lpstr>Тема Office</vt:lpstr>
      <vt:lpstr>Determination of stopping power for α-particles in carbon by resonance scattering</vt:lpstr>
      <vt:lpstr>Motivation</vt:lpstr>
      <vt:lpstr>Single scattering model</vt:lpstr>
      <vt:lpstr>Method</vt:lpstr>
      <vt:lpstr>Experimental setup</vt:lpstr>
      <vt:lpstr>Acquired spectra</vt:lpstr>
      <vt:lpstr>Straggling correction</vt:lpstr>
      <vt:lpstr>Stopping power normalization</vt:lpstr>
      <vt:lpstr>Results</vt:lpstr>
      <vt:lpstr>Презентация PowerPoint</vt:lpstr>
      <vt:lpstr>Future plans</vt:lpstr>
      <vt:lpstr>Summary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Determination of stopping power for α-particles in carbon by resonance scattering</dc:title>
  <cp:lastModifiedBy>CHE</cp:lastModifiedBy>
  <cp:revision>56</cp:revision>
  <dcterms:modified xsi:type="dcterms:W3CDTF">2023-11-29T13:16:00Z</dcterms:modified>
</cp:coreProperties>
</file>