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96" r:id="rId1"/>
  </p:sldMasterIdLst>
  <p:notesMasterIdLst>
    <p:notesMasterId r:id="rId26"/>
  </p:notesMasterIdLst>
  <p:sldIdLst>
    <p:sldId id="256" r:id="rId2"/>
    <p:sldId id="313" r:id="rId3"/>
    <p:sldId id="524" r:id="rId4"/>
    <p:sldId id="440" r:id="rId5"/>
    <p:sldId id="538" r:id="rId6"/>
    <p:sldId id="517" r:id="rId7"/>
    <p:sldId id="537" r:id="rId8"/>
    <p:sldId id="539" r:id="rId9"/>
    <p:sldId id="496" r:id="rId10"/>
    <p:sldId id="500" r:id="rId11"/>
    <p:sldId id="525" r:id="rId12"/>
    <p:sldId id="535" r:id="rId13"/>
    <p:sldId id="527" r:id="rId14"/>
    <p:sldId id="528" r:id="rId15"/>
    <p:sldId id="509" r:id="rId16"/>
    <p:sldId id="512" r:id="rId17"/>
    <p:sldId id="530" r:id="rId18"/>
    <p:sldId id="532" r:id="rId19"/>
    <p:sldId id="513" r:id="rId20"/>
    <p:sldId id="533" r:id="rId21"/>
    <p:sldId id="514" r:id="rId22"/>
    <p:sldId id="534" r:id="rId23"/>
    <p:sldId id="515" r:id="rId24"/>
    <p:sldId id="516" r:id="rId25"/>
  </p:sldIdLst>
  <p:sldSz cx="12192000" cy="6858000"/>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U JIE" initials="LJ" lastIdx="3" clrIdx="0">
    <p:extLst>
      <p:ext uri="{19B8F6BF-5375-455C-9EA6-DF929625EA0E}">
        <p15:presenceInfo xmlns:p15="http://schemas.microsoft.com/office/powerpoint/2012/main" userId="647bb264aeecbd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C38FE"/>
    <a:srgbClr val="808000"/>
    <a:srgbClr val="0070C0"/>
    <a:srgbClr val="FFDCAA"/>
    <a:srgbClr val="FFFFFF"/>
    <a:srgbClr val="920000"/>
    <a:srgbClr val="44546A"/>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413" autoAdjust="0"/>
  </p:normalViewPr>
  <p:slideViewPr>
    <p:cSldViewPr snapToGrid="0">
      <p:cViewPr varScale="1">
        <p:scale>
          <a:sx n="53" d="100"/>
          <a:sy n="53" d="100"/>
        </p:scale>
        <p:origin x="1122" y="51"/>
      </p:cViewPr>
      <p:guideLst/>
    </p:cSldViewPr>
  </p:slideViewPr>
  <p:outlineViewPr>
    <p:cViewPr>
      <p:scale>
        <a:sx n="100" d="100"/>
        <a:sy n="100" d="100"/>
      </p:scale>
      <p:origin x="0" y="0"/>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xia" userId="2af5512d1e649efd" providerId="LiveId" clId="{8245EC96-8932-4E5C-B910-F4DE3D373DC6}"/>
    <pc:docChg chg="delSld">
      <pc:chgData name="Alex xia" userId="2af5512d1e649efd" providerId="LiveId" clId="{8245EC96-8932-4E5C-B910-F4DE3D373DC6}" dt="2023-08-30T11:54:30.464" v="13" actId="47"/>
      <pc:docMkLst>
        <pc:docMk/>
      </pc:docMkLst>
      <pc:sldChg chg="del">
        <pc:chgData name="Alex xia" userId="2af5512d1e649efd" providerId="LiveId" clId="{8245EC96-8932-4E5C-B910-F4DE3D373DC6}" dt="2023-08-30T11:54:30.464" v="13" actId="47"/>
        <pc:sldMkLst>
          <pc:docMk/>
          <pc:sldMk cId="3388018303" sldId="497"/>
        </pc:sldMkLst>
      </pc:sldChg>
      <pc:sldChg chg="del">
        <pc:chgData name="Alex xia" userId="2af5512d1e649efd" providerId="LiveId" clId="{8245EC96-8932-4E5C-B910-F4DE3D373DC6}" dt="2023-08-30T11:54:30.152" v="12" actId="47"/>
        <pc:sldMkLst>
          <pc:docMk/>
          <pc:sldMk cId="1322228699" sldId="498"/>
        </pc:sldMkLst>
      </pc:sldChg>
      <pc:sldChg chg="del">
        <pc:chgData name="Alex xia" userId="2af5512d1e649efd" providerId="LiveId" clId="{8245EC96-8932-4E5C-B910-F4DE3D373DC6}" dt="2023-08-30T11:54:29.686" v="11" actId="47"/>
        <pc:sldMkLst>
          <pc:docMk/>
          <pc:sldMk cId="552569389" sldId="499"/>
        </pc:sldMkLst>
      </pc:sldChg>
      <pc:sldChg chg="del">
        <pc:chgData name="Alex xia" userId="2af5512d1e649efd" providerId="LiveId" clId="{8245EC96-8932-4E5C-B910-F4DE3D373DC6}" dt="2023-08-30T11:54:28.698" v="7" actId="47"/>
        <pc:sldMkLst>
          <pc:docMk/>
          <pc:sldMk cId="2836897498" sldId="502"/>
        </pc:sldMkLst>
      </pc:sldChg>
      <pc:sldChg chg="del">
        <pc:chgData name="Alex xia" userId="2af5512d1e649efd" providerId="LiveId" clId="{8245EC96-8932-4E5C-B910-F4DE3D373DC6}" dt="2023-08-30T11:54:27.959" v="6" actId="47"/>
        <pc:sldMkLst>
          <pc:docMk/>
          <pc:sldMk cId="1040211606" sldId="508"/>
        </pc:sldMkLst>
      </pc:sldChg>
      <pc:sldChg chg="del">
        <pc:chgData name="Alex xia" userId="2af5512d1e649efd" providerId="LiveId" clId="{8245EC96-8932-4E5C-B910-F4DE3D373DC6}" dt="2023-08-30T11:54:26.768" v="2" actId="47"/>
        <pc:sldMkLst>
          <pc:docMk/>
          <pc:sldMk cId="4052288267" sldId="510"/>
        </pc:sldMkLst>
      </pc:sldChg>
      <pc:sldChg chg="del">
        <pc:chgData name="Alex xia" userId="2af5512d1e649efd" providerId="LiveId" clId="{8245EC96-8932-4E5C-B910-F4DE3D373DC6}" dt="2023-08-30T11:54:27.387" v="5" actId="47"/>
        <pc:sldMkLst>
          <pc:docMk/>
          <pc:sldMk cId="2080763305" sldId="511"/>
        </pc:sldMkLst>
      </pc:sldChg>
      <pc:sldChg chg="del">
        <pc:chgData name="Alex xia" userId="2af5512d1e649efd" providerId="LiveId" clId="{8245EC96-8932-4E5C-B910-F4DE3D373DC6}" dt="2023-08-30T11:54:26.509" v="1" actId="47"/>
        <pc:sldMkLst>
          <pc:docMk/>
          <pc:sldMk cId="2095971958" sldId="520"/>
        </pc:sldMkLst>
      </pc:sldChg>
      <pc:sldChg chg="del">
        <pc:chgData name="Alex xia" userId="2af5512d1e649efd" providerId="LiveId" clId="{8245EC96-8932-4E5C-B910-F4DE3D373DC6}" dt="2023-08-30T11:54:29.264" v="9" actId="47"/>
        <pc:sldMkLst>
          <pc:docMk/>
          <pc:sldMk cId="2215630790" sldId="521"/>
        </pc:sldMkLst>
      </pc:sldChg>
      <pc:sldChg chg="del">
        <pc:chgData name="Alex xia" userId="2af5512d1e649efd" providerId="LiveId" clId="{8245EC96-8932-4E5C-B910-F4DE3D373DC6}" dt="2023-08-30T11:54:29.463" v="10" actId="47"/>
        <pc:sldMkLst>
          <pc:docMk/>
          <pc:sldMk cId="500473237" sldId="522"/>
        </pc:sldMkLst>
      </pc:sldChg>
      <pc:sldChg chg="del">
        <pc:chgData name="Alex xia" userId="2af5512d1e649efd" providerId="LiveId" clId="{8245EC96-8932-4E5C-B910-F4DE3D373DC6}" dt="2023-08-30T11:54:29.013" v="8" actId="47"/>
        <pc:sldMkLst>
          <pc:docMk/>
          <pc:sldMk cId="1494668738" sldId="523"/>
        </pc:sldMkLst>
      </pc:sldChg>
      <pc:sldChg chg="del">
        <pc:chgData name="Alex xia" userId="2af5512d1e649efd" providerId="LiveId" clId="{8245EC96-8932-4E5C-B910-F4DE3D373DC6}" dt="2023-08-30T11:54:26.962" v="3" actId="47"/>
        <pc:sldMkLst>
          <pc:docMk/>
          <pc:sldMk cId="3376811877" sldId="529"/>
        </pc:sldMkLst>
      </pc:sldChg>
      <pc:sldChg chg="del">
        <pc:chgData name="Alex xia" userId="2af5512d1e649efd" providerId="LiveId" clId="{8245EC96-8932-4E5C-B910-F4DE3D373DC6}" dt="2023-08-30T11:54:27.146" v="4" actId="47"/>
        <pc:sldMkLst>
          <pc:docMk/>
          <pc:sldMk cId="1514228279" sldId="536"/>
        </pc:sldMkLst>
      </pc:sldChg>
      <pc:sldChg chg="del">
        <pc:chgData name="Alex xia" userId="2af5512d1e649efd" providerId="LiveId" clId="{8245EC96-8932-4E5C-B910-F4DE3D373DC6}" dt="2023-08-30T11:54:26.216" v="0" actId="47"/>
        <pc:sldMkLst>
          <pc:docMk/>
          <pc:sldMk cId="2590263253" sldId="540"/>
        </pc:sldMkLst>
      </pc:sldChg>
    </pc:docChg>
  </pc:docChgLst>
  <pc:docChgLst>
    <pc:chgData name="xia Alex" userId="2af5512d1e649efd" providerId="LiveId" clId="{5BE7FBB2-C86B-440D-AD12-3CDBCAD79BB4}"/>
    <pc:docChg chg="undo custSel addSld delSld modSld sldOrd">
      <pc:chgData name="xia Alex" userId="2af5512d1e649efd" providerId="LiveId" clId="{5BE7FBB2-C86B-440D-AD12-3CDBCAD79BB4}" dt="2023-08-29T06:44:05.644" v="2415" actId="20577"/>
      <pc:docMkLst>
        <pc:docMk/>
      </pc:docMkLst>
      <pc:sldChg chg="modNotesTx">
        <pc:chgData name="xia Alex" userId="2af5512d1e649efd" providerId="LiveId" clId="{5BE7FBB2-C86B-440D-AD12-3CDBCAD79BB4}" dt="2023-08-29T03:58:49.052" v="245" actId="20577"/>
        <pc:sldMkLst>
          <pc:docMk/>
          <pc:sldMk cId="3424872806" sldId="440"/>
        </pc:sldMkLst>
      </pc:sldChg>
      <pc:sldChg chg="addSp modSp mod modNotesTx">
        <pc:chgData name="xia Alex" userId="2af5512d1e649efd" providerId="LiveId" clId="{5BE7FBB2-C86B-440D-AD12-3CDBCAD79BB4}" dt="2023-08-29T05:06:27.572" v="703" actId="20577"/>
        <pc:sldMkLst>
          <pc:docMk/>
          <pc:sldMk cId="3328898234" sldId="496"/>
        </pc:sldMkLst>
        <pc:spChg chg="add mod">
          <ac:chgData name="xia Alex" userId="2af5512d1e649efd" providerId="LiveId" clId="{5BE7FBB2-C86B-440D-AD12-3CDBCAD79BB4}" dt="2023-08-29T05:06:27.572" v="703" actId="20577"/>
          <ac:spMkLst>
            <pc:docMk/>
            <pc:sldMk cId="3328898234" sldId="496"/>
            <ac:spMk id="4" creationId="{46587A7A-1A2C-41D1-99B8-FDD1F5C0332F}"/>
          </ac:spMkLst>
        </pc:spChg>
        <pc:spChg chg="mod">
          <ac:chgData name="xia Alex" userId="2af5512d1e649efd" providerId="LiveId" clId="{5BE7FBB2-C86B-440D-AD12-3CDBCAD79BB4}" dt="2023-08-29T05:05:32.652" v="654" actId="1076"/>
          <ac:spMkLst>
            <pc:docMk/>
            <pc:sldMk cId="3328898234" sldId="496"/>
            <ac:spMk id="12" creationId="{202DAF26-F4B0-41C0-ADBE-4A9DD04F30BC}"/>
          </ac:spMkLst>
        </pc:spChg>
      </pc:sldChg>
      <pc:sldChg chg="modNotesTx">
        <pc:chgData name="xia Alex" userId="2af5512d1e649efd" providerId="LiveId" clId="{5BE7FBB2-C86B-440D-AD12-3CDBCAD79BB4}" dt="2023-08-29T05:08:13.097" v="750"/>
        <pc:sldMkLst>
          <pc:docMk/>
          <pc:sldMk cId="295532093" sldId="500"/>
        </pc:sldMkLst>
      </pc:sldChg>
      <pc:sldChg chg="modSp mod modNotesTx">
        <pc:chgData name="xia Alex" userId="2af5512d1e649efd" providerId="LiveId" clId="{5BE7FBB2-C86B-440D-AD12-3CDBCAD79BB4}" dt="2023-08-29T05:41:18.988" v="1430" actId="20577"/>
        <pc:sldMkLst>
          <pc:docMk/>
          <pc:sldMk cId="1486823592" sldId="509"/>
        </pc:sldMkLst>
        <pc:spChg chg="mod">
          <ac:chgData name="xia Alex" userId="2af5512d1e649efd" providerId="LiveId" clId="{5BE7FBB2-C86B-440D-AD12-3CDBCAD79BB4}" dt="2023-08-29T05:40:10.201" v="1365" actId="20577"/>
          <ac:spMkLst>
            <pc:docMk/>
            <pc:sldMk cId="1486823592" sldId="509"/>
            <ac:spMk id="12" creationId="{5171EEBB-0855-48A4-B6F1-43238FE33AA7}"/>
          </ac:spMkLst>
        </pc:spChg>
        <pc:spChg chg="mod">
          <ac:chgData name="xia Alex" userId="2af5512d1e649efd" providerId="LiveId" clId="{5BE7FBB2-C86B-440D-AD12-3CDBCAD79BB4}" dt="2023-08-29T05:40:08.480" v="1364" actId="20577"/>
          <ac:spMkLst>
            <pc:docMk/>
            <pc:sldMk cId="1486823592" sldId="509"/>
            <ac:spMk id="14" creationId="{A59CC217-A2E4-4B17-B80A-1FEC098D593F}"/>
          </ac:spMkLst>
        </pc:spChg>
      </pc:sldChg>
      <pc:sldChg chg="modSp mod modNotesTx">
        <pc:chgData name="xia Alex" userId="2af5512d1e649efd" providerId="LiveId" clId="{5BE7FBB2-C86B-440D-AD12-3CDBCAD79BB4}" dt="2023-08-29T06:18:07.262" v="1789" actId="20577"/>
        <pc:sldMkLst>
          <pc:docMk/>
          <pc:sldMk cId="2688203269" sldId="512"/>
        </pc:sldMkLst>
        <pc:spChg chg="mod">
          <ac:chgData name="xia Alex" userId="2af5512d1e649efd" providerId="LiveId" clId="{5BE7FBB2-C86B-440D-AD12-3CDBCAD79BB4}" dt="2023-08-29T06:18:07.262" v="1789" actId="20577"/>
          <ac:spMkLst>
            <pc:docMk/>
            <pc:sldMk cId="2688203269" sldId="512"/>
            <ac:spMk id="9" creationId="{B39379C6-6D1F-4B65-9A47-8AC208FD7322}"/>
          </ac:spMkLst>
        </pc:spChg>
        <pc:spChg chg="mod">
          <ac:chgData name="xia Alex" userId="2af5512d1e649efd" providerId="LiveId" clId="{5BE7FBB2-C86B-440D-AD12-3CDBCAD79BB4}" dt="2023-08-29T05:43:58.249" v="1547" actId="20577"/>
          <ac:spMkLst>
            <pc:docMk/>
            <pc:sldMk cId="2688203269" sldId="512"/>
            <ac:spMk id="12" creationId="{19BA5144-F070-455B-A7EB-C34FC2FF4236}"/>
          </ac:spMkLst>
        </pc:spChg>
        <pc:spChg chg="mod">
          <ac:chgData name="xia Alex" userId="2af5512d1e649efd" providerId="LiveId" clId="{5BE7FBB2-C86B-440D-AD12-3CDBCAD79BB4}" dt="2023-08-29T06:18:05.798" v="1788" actId="20577"/>
          <ac:spMkLst>
            <pc:docMk/>
            <pc:sldMk cId="2688203269" sldId="512"/>
            <ac:spMk id="16" creationId="{9820231D-E2BB-45D2-9B83-33A81290DB83}"/>
          </ac:spMkLst>
        </pc:spChg>
        <pc:spChg chg="mod">
          <ac:chgData name="xia Alex" userId="2af5512d1e649efd" providerId="LiveId" clId="{5BE7FBB2-C86B-440D-AD12-3CDBCAD79BB4}" dt="2023-08-29T05:43:59.660" v="1548" actId="20577"/>
          <ac:spMkLst>
            <pc:docMk/>
            <pc:sldMk cId="2688203269" sldId="512"/>
            <ac:spMk id="44" creationId="{0819F5B1-8EDA-460A-B03F-76E3001CF597}"/>
          </ac:spMkLst>
        </pc:spChg>
      </pc:sldChg>
      <pc:sldChg chg="modNotesTx">
        <pc:chgData name="xia Alex" userId="2af5512d1e649efd" providerId="LiveId" clId="{5BE7FBB2-C86B-440D-AD12-3CDBCAD79BB4}" dt="2023-08-29T05:50:10.860" v="1624" actId="20577"/>
        <pc:sldMkLst>
          <pc:docMk/>
          <pc:sldMk cId="1129280796" sldId="513"/>
        </pc:sldMkLst>
      </pc:sldChg>
      <pc:sldChg chg="addSp delSp modSp mod modNotesTx">
        <pc:chgData name="xia Alex" userId="2af5512d1e649efd" providerId="LiveId" clId="{5BE7FBB2-C86B-440D-AD12-3CDBCAD79BB4}" dt="2023-08-29T06:14:13.943" v="1717" actId="20577"/>
        <pc:sldMkLst>
          <pc:docMk/>
          <pc:sldMk cId="2273099819" sldId="514"/>
        </pc:sldMkLst>
        <pc:picChg chg="del">
          <ac:chgData name="xia Alex" userId="2af5512d1e649efd" providerId="LiveId" clId="{5BE7FBB2-C86B-440D-AD12-3CDBCAD79BB4}" dt="2023-08-28T16:45:41.960" v="163" actId="478"/>
          <ac:picMkLst>
            <pc:docMk/>
            <pc:sldMk cId="2273099819" sldId="514"/>
            <ac:picMk id="4" creationId="{EA71657F-B7EA-46C1-8906-C3870B5D8FC4}"/>
          </ac:picMkLst>
        </pc:picChg>
        <pc:picChg chg="add mod">
          <ac:chgData name="xia Alex" userId="2af5512d1e649efd" providerId="LiveId" clId="{5BE7FBB2-C86B-440D-AD12-3CDBCAD79BB4}" dt="2023-08-28T16:45:51.232" v="171" actId="1076"/>
          <ac:picMkLst>
            <pc:docMk/>
            <pc:sldMk cId="2273099819" sldId="514"/>
            <ac:picMk id="5" creationId="{78A1570F-D9D2-41A0-85A1-1BE0D542E035}"/>
          </ac:picMkLst>
        </pc:picChg>
        <pc:picChg chg="del">
          <ac:chgData name="xia Alex" userId="2af5512d1e649efd" providerId="LiveId" clId="{5BE7FBB2-C86B-440D-AD12-3CDBCAD79BB4}" dt="2023-08-28T16:47:57.347" v="172" actId="478"/>
          <ac:picMkLst>
            <pc:docMk/>
            <pc:sldMk cId="2273099819" sldId="514"/>
            <ac:picMk id="7" creationId="{5BC8DE48-8290-49D6-8505-11D49B70C36A}"/>
          </ac:picMkLst>
        </pc:picChg>
        <pc:picChg chg="add mod">
          <ac:chgData name="xia Alex" userId="2af5512d1e649efd" providerId="LiveId" clId="{5BE7FBB2-C86B-440D-AD12-3CDBCAD79BB4}" dt="2023-08-28T16:48:03.659" v="175" actId="1076"/>
          <ac:picMkLst>
            <pc:docMk/>
            <pc:sldMk cId="2273099819" sldId="514"/>
            <ac:picMk id="8" creationId="{9FFB19C7-9DAD-4181-A3F9-78FFE82F6996}"/>
          </ac:picMkLst>
        </pc:picChg>
      </pc:sldChg>
      <pc:sldChg chg="modNotesTx">
        <pc:chgData name="xia Alex" userId="2af5512d1e649efd" providerId="LiveId" clId="{5BE7FBB2-C86B-440D-AD12-3CDBCAD79BB4}" dt="2023-08-29T06:44:05.644" v="2415" actId="20577"/>
        <pc:sldMkLst>
          <pc:docMk/>
          <pc:sldMk cId="4025402321" sldId="515"/>
        </pc:sldMkLst>
      </pc:sldChg>
      <pc:sldChg chg="modNotesTx">
        <pc:chgData name="xia Alex" userId="2af5512d1e649efd" providerId="LiveId" clId="{5BE7FBB2-C86B-440D-AD12-3CDBCAD79BB4}" dt="2023-08-29T04:14:26.632" v="390" actId="20577"/>
        <pc:sldMkLst>
          <pc:docMk/>
          <pc:sldMk cId="1121268034" sldId="517"/>
        </pc:sldMkLst>
      </pc:sldChg>
      <pc:sldChg chg="ord">
        <pc:chgData name="xia Alex" userId="2af5512d1e649efd" providerId="LiveId" clId="{5BE7FBB2-C86B-440D-AD12-3CDBCAD79BB4}" dt="2023-08-28T17:06:55.253" v="222"/>
        <pc:sldMkLst>
          <pc:docMk/>
          <pc:sldMk cId="2095971958" sldId="520"/>
        </pc:sldMkLst>
      </pc:sldChg>
      <pc:sldChg chg="modSp mod modNotesTx">
        <pc:chgData name="xia Alex" userId="2af5512d1e649efd" providerId="LiveId" clId="{5BE7FBB2-C86B-440D-AD12-3CDBCAD79BB4}" dt="2023-08-29T05:14:10.931" v="907" actId="1076"/>
        <pc:sldMkLst>
          <pc:docMk/>
          <pc:sldMk cId="1503207645" sldId="524"/>
        </pc:sldMkLst>
        <pc:spChg chg="mod">
          <ac:chgData name="xia Alex" userId="2af5512d1e649efd" providerId="LiveId" clId="{5BE7FBB2-C86B-440D-AD12-3CDBCAD79BB4}" dt="2023-08-29T05:14:10.931" v="907" actId="1076"/>
          <ac:spMkLst>
            <pc:docMk/>
            <pc:sldMk cId="1503207645" sldId="524"/>
            <ac:spMk id="15" creationId="{D27EC2B0-E407-43A1-9383-A74DD7C1FB56}"/>
          </ac:spMkLst>
        </pc:spChg>
      </pc:sldChg>
      <pc:sldChg chg="modNotesTx">
        <pc:chgData name="xia Alex" userId="2af5512d1e649efd" providerId="LiveId" clId="{5BE7FBB2-C86B-440D-AD12-3CDBCAD79BB4}" dt="2023-08-29T05:25:59.898" v="1146" actId="20577"/>
        <pc:sldMkLst>
          <pc:docMk/>
          <pc:sldMk cId="555503596" sldId="527"/>
        </pc:sldMkLst>
      </pc:sldChg>
      <pc:sldChg chg="modNotesTx">
        <pc:chgData name="xia Alex" userId="2af5512d1e649efd" providerId="LiveId" clId="{5BE7FBB2-C86B-440D-AD12-3CDBCAD79BB4}" dt="2023-08-29T05:29:13.591" v="1228" actId="20577"/>
        <pc:sldMkLst>
          <pc:docMk/>
          <pc:sldMk cId="990048954" sldId="528"/>
        </pc:sldMkLst>
      </pc:sldChg>
      <pc:sldChg chg="modNotesTx">
        <pc:chgData name="xia Alex" userId="2af5512d1e649efd" providerId="LiveId" clId="{5BE7FBB2-C86B-440D-AD12-3CDBCAD79BB4}" dt="2023-08-29T05:47:07.438" v="1611" actId="20577"/>
        <pc:sldMkLst>
          <pc:docMk/>
          <pc:sldMk cId="3488732283" sldId="530"/>
        </pc:sldMkLst>
      </pc:sldChg>
      <pc:sldChg chg="modSp mod modNotesTx">
        <pc:chgData name="xia Alex" userId="2af5512d1e649efd" providerId="LiveId" clId="{5BE7FBB2-C86B-440D-AD12-3CDBCAD79BB4}" dt="2023-08-29T06:18:11.464" v="1791" actId="20577"/>
        <pc:sldMkLst>
          <pc:docMk/>
          <pc:sldMk cId="3135362206" sldId="532"/>
        </pc:sldMkLst>
        <pc:spChg chg="mod">
          <ac:chgData name="xia Alex" userId="2af5512d1e649efd" providerId="LiveId" clId="{5BE7FBB2-C86B-440D-AD12-3CDBCAD79BB4}" dt="2023-08-29T06:18:10.006" v="1790" actId="20577"/>
          <ac:spMkLst>
            <pc:docMk/>
            <pc:sldMk cId="3135362206" sldId="532"/>
            <ac:spMk id="16" creationId="{9820231D-E2BB-45D2-9B83-33A81290DB83}"/>
          </ac:spMkLst>
        </pc:spChg>
        <pc:spChg chg="mod">
          <ac:chgData name="xia Alex" userId="2af5512d1e649efd" providerId="LiveId" clId="{5BE7FBB2-C86B-440D-AD12-3CDBCAD79BB4}" dt="2023-08-29T06:18:11.464" v="1791" actId="20577"/>
          <ac:spMkLst>
            <pc:docMk/>
            <pc:sldMk cId="3135362206" sldId="532"/>
            <ac:spMk id="26" creationId="{E7C1D7C6-8C21-49FF-A59E-3E53557D5A13}"/>
          </ac:spMkLst>
        </pc:spChg>
      </pc:sldChg>
      <pc:sldChg chg="modSp mod modNotesTx">
        <pc:chgData name="xia Alex" userId="2af5512d1e649efd" providerId="LiveId" clId="{5BE7FBB2-C86B-440D-AD12-3CDBCAD79BB4}" dt="2023-08-29T06:34:48.087" v="2164" actId="20577"/>
        <pc:sldMkLst>
          <pc:docMk/>
          <pc:sldMk cId="3348485624" sldId="533"/>
        </pc:sldMkLst>
        <pc:spChg chg="mod">
          <ac:chgData name="xia Alex" userId="2af5512d1e649efd" providerId="LiveId" clId="{5BE7FBB2-C86B-440D-AD12-3CDBCAD79BB4}" dt="2023-08-29T06:34:48.087" v="2164" actId="20577"/>
          <ac:spMkLst>
            <pc:docMk/>
            <pc:sldMk cId="3348485624" sldId="533"/>
            <ac:spMk id="4" creationId="{2ADF4BC2-B3B7-4E1A-9FEC-38EA385483D9}"/>
          </ac:spMkLst>
        </pc:spChg>
      </pc:sldChg>
      <pc:sldChg chg="addSp delSp modSp mod modNotesTx">
        <pc:chgData name="xia Alex" userId="2af5512d1e649efd" providerId="LiveId" clId="{5BE7FBB2-C86B-440D-AD12-3CDBCAD79BB4}" dt="2023-08-29T06:43:23.790" v="2377" actId="20577"/>
        <pc:sldMkLst>
          <pc:docMk/>
          <pc:sldMk cId="2390909644" sldId="534"/>
        </pc:sldMkLst>
        <pc:spChg chg="add mod">
          <ac:chgData name="xia Alex" userId="2af5512d1e649efd" providerId="LiveId" clId="{5BE7FBB2-C86B-440D-AD12-3CDBCAD79BB4}" dt="2023-08-28T17:07:52.900" v="233" actId="1076"/>
          <ac:spMkLst>
            <pc:docMk/>
            <pc:sldMk cId="2390909644" sldId="534"/>
            <ac:spMk id="12" creationId="{13A06ADD-C052-4AD9-A90B-8E17A3C6DE31}"/>
          </ac:spMkLst>
        </pc:spChg>
        <pc:spChg chg="mod">
          <ac:chgData name="xia Alex" userId="2af5512d1e649efd" providerId="LiveId" clId="{5BE7FBB2-C86B-440D-AD12-3CDBCAD79BB4}" dt="2023-08-29T06:21:48.183" v="1846"/>
          <ac:spMkLst>
            <pc:docMk/>
            <pc:sldMk cId="2390909644" sldId="534"/>
            <ac:spMk id="13" creationId="{7E4A66EC-1F38-4953-8FEE-E27ED810F790}"/>
          </ac:spMkLst>
        </pc:spChg>
        <pc:spChg chg="add mod">
          <ac:chgData name="xia Alex" userId="2af5512d1e649efd" providerId="LiveId" clId="{5BE7FBB2-C86B-440D-AD12-3CDBCAD79BB4}" dt="2023-08-28T17:07:07.132" v="223" actId="1076"/>
          <ac:spMkLst>
            <pc:docMk/>
            <pc:sldMk cId="2390909644" sldId="534"/>
            <ac:spMk id="14" creationId="{E3EE0216-F0DB-450C-8075-E189B6A3B34D}"/>
          </ac:spMkLst>
        </pc:spChg>
        <pc:spChg chg="add mod">
          <ac:chgData name="xia Alex" userId="2af5512d1e649efd" providerId="LiveId" clId="{5BE7FBB2-C86B-440D-AD12-3CDBCAD79BB4}" dt="2023-08-29T06:31:28.658" v="2070" actId="1076"/>
          <ac:spMkLst>
            <pc:docMk/>
            <pc:sldMk cId="2390909644" sldId="534"/>
            <ac:spMk id="15" creationId="{D38E3BAF-4669-48EB-A74E-901482BC539C}"/>
          </ac:spMkLst>
        </pc:spChg>
        <pc:spChg chg="add mod">
          <ac:chgData name="xia Alex" userId="2af5512d1e649efd" providerId="LiveId" clId="{5BE7FBB2-C86B-440D-AD12-3CDBCAD79BB4}" dt="2023-08-29T06:38:46.273" v="2237" actId="1076"/>
          <ac:spMkLst>
            <pc:docMk/>
            <pc:sldMk cId="2390909644" sldId="534"/>
            <ac:spMk id="16" creationId="{DD9E4D0C-E2F4-4243-A257-CF96502E1574}"/>
          </ac:spMkLst>
        </pc:spChg>
        <pc:spChg chg="del">
          <ac:chgData name="xia Alex" userId="2af5512d1e649efd" providerId="LiveId" clId="{5BE7FBB2-C86B-440D-AD12-3CDBCAD79BB4}" dt="2023-08-28T17:04:42.651" v="181" actId="478"/>
          <ac:spMkLst>
            <pc:docMk/>
            <pc:sldMk cId="2390909644" sldId="534"/>
            <ac:spMk id="21" creationId="{E33C4B46-AAD9-4DAE-B582-F7D6788CF3B6}"/>
          </ac:spMkLst>
        </pc:spChg>
        <pc:spChg chg="del">
          <ac:chgData name="xia Alex" userId="2af5512d1e649efd" providerId="LiveId" clId="{5BE7FBB2-C86B-440D-AD12-3CDBCAD79BB4}" dt="2023-08-28T17:07:28.191" v="226" actId="478"/>
          <ac:spMkLst>
            <pc:docMk/>
            <pc:sldMk cId="2390909644" sldId="534"/>
            <ac:spMk id="26" creationId="{E7C1D7C6-8C21-49FF-A59E-3E53557D5A13}"/>
          </ac:spMkLst>
        </pc:spChg>
        <pc:graphicFrameChg chg="mod modGraphic">
          <ac:chgData name="xia Alex" userId="2af5512d1e649efd" providerId="LiveId" clId="{5BE7FBB2-C86B-440D-AD12-3CDBCAD79BB4}" dt="2023-08-28T17:07:44.559" v="231" actId="1076"/>
          <ac:graphicFrameMkLst>
            <pc:docMk/>
            <pc:sldMk cId="2390909644" sldId="534"/>
            <ac:graphicFrameMk id="3" creationId="{D8AC6A4B-62FF-4B2B-AFB9-5A2562C9F537}"/>
          </ac:graphicFrameMkLst>
        </pc:graphicFrameChg>
        <pc:graphicFrameChg chg="mod modGraphic">
          <ac:chgData name="xia Alex" userId="2af5512d1e649efd" providerId="LiveId" clId="{5BE7FBB2-C86B-440D-AD12-3CDBCAD79BB4}" dt="2023-08-29T06:18:59.013" v="1816"/>
          <ac:graphicFrameMkLst>
            <pc:docMk/>
            <pc:sldMk cId="2390909644" sldId="534"/>
            <ac:graphicFrameMk id="5" creationId="{BF620E32-CF05-46F6-80EA-CCCBEFF02986}"/>
          </ac:graphicFrameMkLst>
        </pc:graphicFrameChg>
      </pc:sldChg>
      <pc:sldChg chg="addSp modSp mod modNotesTx">
        <pc:chgData name="xia Alex" userId="2af5512d1e649efd" providerId="LiveId" clId="{5BE7FBB2-C86B-440D-AD12-3CDBCAD79BB4}" dt="2023-08-29T05:21:16.801" v="1007" actId="20577"/>
        <pc:sldMkLst>
          <pc:docMk/>
          <pc:sldMk cId="2194025050" sldId="535"/>
        </pc:sldMkLst>
        <pc:spChg chg="mod">
          <ac:chgData name="xia Alex" userId="2af5512d1e649efd" providerId="LiveId" clId="{5BE7FBB2-C86B-440D-AD12-3CDBCAD79BB4}" dt="2023-08-29T05:21:07.472" v="1000" actId="20577"/>
          <ac:spMkLst>
            <pc:docMk/>
            <pc:sldMk cId="2194025050" sldId="535"/>
            <ac:spMk id="7" creationId="{AB18398B-8E09-4F23-A8A3-B725B00E925A}"/>
          </ac:spMkLst>
        </pc:spChg>
        <pc:spChg chg="add mod">
          <ac:chgData name="xia Alex" userId="2af5512d1e649efd" providerId="LiveId" clId="{5BE7FBB2-C86B-440D-AD12-3CDBCAD79BB4}" dt="2023-08-29T05:17:10.050" v="932" actId="20577"/>
          <ac:spMkLst>
            <pc:docMk/>
            <pc:sldMk cId="2194025050" sldId="535"/>
            <ac:spMk id="21" creationId="{26929A3D-18D9-4F9B-A32F-C5A523F61A64}"/>
          </ac:spMkLst>
        </pc:spChg>
        <pc:spChg chg="mod">
          <ac:chgData name="xia Alex" userId="2af5512d1e649efd" providerId="LiveId" clId="{5BE7FBB2-C86B-440D-AD12-3CDBCAD79BB4}" dt="2023-08-29T05:14:25.261" v="911" actId="1076"/>
          <ac:spMkLst>
            <pc:docMk/>
            <pc:sldMk cId="2194025050" sldId="535"/>
            <ac:spMk id="62" creationId="{FE9580EE-1369-4191-9E7C-697CB73B3E65}"/>
          </ac:spMkLst>
        </pc:spChg>
        <pc:picChg chg="mod">
          <ac:chgData name="xia Alex" userId="2af5512d1e649efd" providerId="LiveId" clId="{5BE7FBB2-C86B-440D-AD12-3CDBCAD79BB4}" dt="2023-08-29T05:14:20.501" v="910" actId="1076"/>
          <ac:picMkLst>
            <pc:docMk/>
            <pc:sldMk cId="2194025050" sldId="535"/>
            <ac:picMk id="23" creationId="{036AB226-FE9B-45E0-AEBE-EA41C597A773}"/>
          </ac:picMkLst>
        </pc:picChg>
      </pc:sldChg>
      <pc:sldChg chg="modSp mod">
        <pc:chgData name="xia Alex" userId="2af5512d1e649efd" providerId="LiveId" clId="{5BE7FBB2-C86B-440D-AD12-3CDBCAD79BB4}" dt="2023-08-28T16:05:56.168" v="8" actId="20577"/>
        <pc:sldMkLst>
          <pc:docMk/>
          <pc:sldMk cId="1953566649" sldId="537"/>
        </pc:sldMkLst>
        <pc:spChg chg="mod">
          <ac:chgData name="xia Alex" userId="2af5512d1e649efd" providerId="LiveId" clId="{5BE7FBB2-C86B-440D-AD12-3CDBCAD79BB4}" dt="2023-08-28T16:05:56.168" v="8" actId="20577"/>
          <ac:spMkLst>
            <pc:docMk/>
            <pc:sldMk cId="1953566649" sldId="537"/>
            <ac:spMk id="13" creationId="{72CD3F57-60B3-4F30-BAFE-A5750A7BFD5E}"/>
          </ac:spMkLst>
        </pc:spChg>
      </pc:sldChg>
      <pc:sldChg chg="modNotesTx">
        <pc:chgData name="xia Alex" userId="2af5512d1e649efd" providerId="LiveId" clId="{5BE7FBB2-C86B-440D-AD12-3CDBCAD79BB4}" dt="2023-08-29T04:07:15.498" v="271" actId="20577"/>
        <pc:sldMkLst>
          <pc:docMk/>
          <pc:sldMk cId="2517132524" sldId="538"/>
        </pc:sldMkLst>
      </pc:sldChg>
      <pc:sldChg chg="addSp delSp modSp mod modNotesTx">
        <pc:chgData name="xia Alex" userId="2af5512d1e649efd" providerId="LiveId" clId="{5BE7FBB2-C86B-440D-AD12-3CDBCAD79BB4}" dt="2023-08-29T04:16:37.858" v="457" actId="20577"/>
        <pc:sldMkLst>
          <pc:docMk/>
          <pc:sldMk cId="162030284" sldId="539"/>
        </pc:sldMkLst>
        <pc:spChg chg="mod">
          <ac:chgData name="xia Alex" userId="2af5512d1e649efd" providerId="LiveId" clId="{5BE7FBB2-C86B-440D-AD12-3CDBCAD79BB4}" dt="2023-08-28T16:19:00.529" v="73" actId="14100"/>
          <ac:spMkLst>
            <pc:docMk/>
            <pc:sldMk cId="162030284" sldId="539"/>
            <ac:spMk id="4" creationId="{D6CB72F6-B962-4E66-95E6-A8C370EBBABF}"/>
          </ac:spMkLst>
        </pc:spChg>
        <pc:spChg chg="add del mod">
          <ac:chgData name="xia Alex" userId="2af5512d1e649efd" providerId="LiveId" clId="{5BE7FBB2-C86B-440D-AD12-3CDBCAD79BB4}" dt="2023-08-28T16:14:56.930" v="16" actId="22"/>
          <ac:spMkLst>
            <pc:docMk/>
            <pc:sldMk cId="162030284" sldId="539"/>
            <ac:spMk id="9" creationId="{7F5A8D5E-CC39-4BA2-B1D2-50C79DE69F62}"/>
          </ac:spMkLst>
        </pc:spChg>
        <pc:spChg chg="add del mod">
          <ac:chgData name="xia Alex" userId="2af5512d1e649efd" providerId="LiveId" clId="{5BE7FBB2-C86B-440D-AD12-3CDBCAD79BB4}" dt="2023-08-28T16:16:02.354" v="18" actId="478"/>
          <ac:spMkLst>
            <pc:docMk/>
            <pc:sldMk cId="162030284" sldId="539"/>
            <ac:spMk id="13" creationId="{0FAB50B3-8BE5-4B15-893B-06B4B3DBB57B}"/>
          </ac:spMkLst>
        </pc:spChg>
        <pc:spChg chg="add mod">
          <ac:chgData name="xia Alex" userId="2af5512d1e649efd" providerId="LiveId" clId="{5BE7FBB2-C86B-440D-AD12-3CDBCAD79BB4}" dt="2023-08-28T16:23:36.176" v="162" actId="1076"/>
          <ac:spMkLst>
            <pc:docMk/>
            <pc:sldMk cId="162030284" sldId="539"/>
            <ac:spMk id="14" creationId="{6B3CB0B6-1F5F-4AAA-B58F-8E1C3A1FEEAB}"/>
          </ac:spMkLst>
        </pc:spChg>
        <pc:spChg chg="add mod">
          <ac:chgData name="xia Alex" userId="2af5512d1e649efd" providerId="LiveId" clId="{5BE7FBB2-C86B-440D-AD12-3CDBCAD79BB4}" dt="2023-08-28T16:23:34.795" v="161" actId="1076"/>
          <ac:spMkLst>
            <pc:docMk/>
            <pc:sldMk cId="162030284" sldId="539"/>
            <ac:spMk id="15" creationId="{31EDADAF-45A6-4A06-85A2-DCA2CEB9C97E}"/>
          </ac:spMkLst>
        </pc:spChg>
        <pc:graphicFrameChg chg="del mod">
          <ac:chgData name="xia Alex" userId="2af5512d1e649efd" providerId="LiveId" clId="{5BE7FBB2-C86B-440D-AD12-3CDBCAD79BB4}" dt="2023-08-28T16:18:47.390" v="69" actId="478"/>
          <ac:graphicFrameMkLst>
            <pc:docMk/>
            <pc:sldMk cId="162030284" sldId="539"/>
            <ac:graphicFrameMk id="3" creationId="{EC26267F-4A32-4F4D-B1E7-C2FB0467DAEA}"/>
          </ac:graphicFrameMkLst>
        </pc:graphicFrameChg>
      </pc:sldChg>
      <pc:sldChg chg="add ord">
        <pc:chgData name="xia Alex" userId="2af5512d1e649efd" providerId="LiveId" clId="{5BE7FBB2-C86B-440D-AD12-3CDBCAD79BB4}" dt="2023-08-29T04:56:22.175" v="460"/>
        <pc:sldMkLst>
          <pc:docMk/>
          <pc:sldMk cId="2590263253" sldId="540"/>
        </pc:sldMkLst>
      </pc:sldChg>
      <pc:sldChg chg="add del">
        <pc:chgData name="xia Alex" userId="2af5512d1e649efd" providerId="LiveId" clId="{5BE7FBB2-C86B-440D-AD12-3CDBCAD79BB4}" dt="2023-08-29T05:07:28.548" v="747" actId="2890"/>
        <pc:sldMkLst>
          <pc:docMk/>
          <pc:sldMk cId="1320530663" sldId="541"/>
        </pc:sldMkLst>
      </pc:sldChg>
    </pc:docChg>
  </pc:docChgLst>
  <pc:docChgLst>
    <pc:chgData name="Alex xia" userId="2af5512d1e649efd" providerId="LiveId" clId="{22553ACA-6839-4F3D-9EB1-512E3053F824}"/>
    <pc:docChg chg="undo redo custSel addSld delSld modSld sldOrd modNotesMaster">
      <pc:chgData name="Alex xia" userId="2af5512d1e649efd" providerId="LiveId" clId="{22553ACA-6839-4F3D-9EB1-512E3053F824}" dt="2023-08-29T08:22:10.408" v="3521" actId="20577"/>
      <pc:docMkLst>
        <pc:docMk/>
      </pc:docMkLst>
      <pc:sldChg chg="modNotes">
        <pc:chgData name="Alex xia" userId="2af5512d1e649efd" providerId="LiveId" clId="{22553ACA-6839-4F3D-9EB1-512E3053F824}" dt="2023-08-29T07:52:38.413" v="3506"/>
        <pc:sldMkLst>
          <pc:docMk/>
          <pc:sldMk cId="3344249350" sldId="256"/>
        </pc:sldMkLst>
      </pc:sldChg>
      <pc:sldChg chg="modNotes">
        <pc:chgData name="Alex xia" userId="2af5512d1e649efd" providerId="LiveId" clId="{22553ACA-6839-4F3D-9EB1-512E3053F824}" dt="2023-08-29T07:52:38.413" v="3506"/>
        <pc:sldMkLst>
          <pc:docMk/>
          <pc:sldMk cId="1211356912" sldId="313"/>
        </pc:sldMkLst>
      </pc:sldChg>
      <pc:sldChg chg="addSp delSp modSp mod modNotes">
        <pc:chgData name="Alex xia" userId="2af5512d1e649efd" providerId="LiveId" clId="{22553ACA-6839-4F3D-9EB1-512E3053F824}" dt="2023-08-29T07:52:38.413" v="3506"/>
        <pc:sldMkLst>
          <pc:docMk/>
          <pc:sldMk cId="3424872806" sldId="440"/>
        </pc:sldMkLst>
        <pc:spChg chg="del">
          <ac:chgData name="Alex xia" userId="2af5512d1e649efd" providerId="LiveId" clId="{22553ACA-6839-4F3D-9EB1-512E3053F824}" dt="2023-08-27T10:45:01.888" v="681" actId="478"/>
          <ac:spMkLst>
            <pc:docMk/>
            <pc:sldMk cId="3424872806" sldId="440"/>
            <ac:spMk id="9" creationId="{B7B2E9CB-95F5-4806-99D4-35BA35C3AB4C}"/>
          </ac:spMkLst>
        </pc:spChg>
        <pc:spChg chg="del mod">
          <ac:chgData name="Alex xia" userId="2af5512d1e649efd" providerId="LiveId" clId="{22553ACA-6839-4F3D-9EB1-512E3053F824}" dt="2023-08-27T10:45:00.096" v="679" actId="478"/>
          <ac:spMkLst>
            <pc:docMk/>
            <pc:sldMk cId="3424872806" sldId="440"/>
            <ac:spMk id="13" creationId="{999CCD99-3DD1-CEDB-CAC0-0FFF45A57F1B}"/>
          </ac:spMkLst>
        </pc:spChg>
        <pc:spChg chg="mod">
          <ac:chgData name="Alex xia" userId="2af5512d1e649efd" providerId="LiveId" clId="{22553ACA-6839-4F3D-9EB1-512E3053F824}" dt="2023-08-27T10:45:50.772" v="697" actId="1076"/>
          <ac:spMkLst>
            <pc:docMk/>
            <pc:sldMk cId="3424872806" sldId="440"/>
            <ac:spMk id="15" creationId="{D27EC2B0-E407-43A1-9383-A74DD7C1FB56}"/>
          </ac:spMkLst>
        </pc:spChg>
        <pc:spChg chg="mod">
          <ac:chgData name="Alex xia" userId="2af5512d1e649efd" providerId="LiveId" clId="{22553ACA-6839-4F3D-9EB1-512E3053F824}" dt="2023-08-27T10:46:10.925" v="702" actId="14100"/>
          <ac:spMkLst>
            <pc:docMk/>
            <pc:sldMk cId="3424872806" sldId="440"/>
            <ac:spMk id="16" creationId="{5496BDB6-3FC0-45D8-A133-B1C2631769AB}"/>
          </ac:spMkLst>
        </pc:spChg>
        <pc:spChg chg="mod">
          <ac:chgData name="Alex xia" userId="2af5512d1e649efd" providerId="LiveId" clId="{22553ACA-6839-4F3D-9EB1-512E3053F824}" dt="2023-08-27T10:46:21.591" v="703" actId="1076"/>
          <ac:spMkLst>
            <pc:docMk/>
            <pc:sldMk cId="3424872806" sldId="440"/>
            <ac:spMk id="17" creationId="{EC727222-45E1-490E-AFE5-8D25D63C1EBB}"/>
          </ac:spMkLst>
        </pc:spChg>
        <pc:spChg chg="mod">
          <ac:chgData name="Alex xia" userId="2af5512d1e649efd" providerId="LiveId" clId="{22553ACA-6839-4F3D-9EB1-512E3053F824}" dt="2023-08-27T10:45:21.045" v="688" actId="14100"/>
          <ac:spMkLst>
            <pc:docMk/>
            <pc:sldMk cId="3424872806" sldId="440"/>
            <ac:spMk id="18" creationId="{D37A81FC-F503-403E-9230-60895D505ECC}"/>
          </ac:spMkLst>
        </pc:spChg>
        <pc:picChg chg="del">
          <ac:chgData name="Alex xia" userId="2af5512d1e649efd" providerId="LiveId" clId="{22553ACA-6839-4F3D-9EB1-512E3053F824}" dt="2023-08-27T10:45:00.520" v="680" actId="478"/>
          <ac:picMkLst>
            <pc:docMk/>
            <pc:sldMk cId="3424872806" sldId="440"/>
            <ac:picMk id="4" creationId="{DD48D03E-BBDD-468A-899C-46866646E51C}"/>
          </ac:picMkLst>
        </pc:picChg>
        <pc:picChg chg="add del mod">
          <ac:chgData name="Alex xia" userId="2af5512d1e649efd" providerId="LiveId" clId="{22553ACA-6839-4F3D-9EB1-512E3053F824}" dt="2023-08-27T10:46:01.277" v="700" actId="1076"/>
          <ac:picMkLst>
            <pc:docMk/>
            <pc:sldMk cId="3424872806" sldId="440"/>
            <ac:picMk id="14" creationId="{92FADC21-0F59-4B58-9C94-62A348DCC6BE}"/>
          </ac:picMkLst>
        </pc:picChg>
        <pc:cxnChg chg="del">
          <ac:chgData name="Alex xia" userId="2af5512d1e649efd" providerId="LiveId" clId="{22553ACA-6839-4F3D-9EB1-512E3053F824}" dt="2023-08-27T10:45:05.768" v="684" actId="478"/>
          <ac:cxnSpMkLst>
            <pc:docMk/>
            <pc:sldMk cId="3424872806" sldId="440"/>
            <ac:cxnSpMk id="5" creationId="{7A1DD025-D135-48F4-BF8A-62287CCDDB04}"/>
          </ac:cxnSpMkLst>
        </pc:cxnChg>
      </pc:sldChg>
      <pc:sldChg chg="modSp mod modNotes">
        <pc:chgData name="Alex xia" userId="2af5512d1e649efd" providerId="LiveId" clId="{22553ACA-6839-4F3D-9EB1-512E3053F824}" dt="2023-08-29T07:52:38.413" v="3506"/>
        <pc:sldMkLst>
          <pc:docMk/>
          <pc:sldMk cId="3328898234" sldId="496"/>
        </pc:sldMkLst>
        <pc:spChg chg="mod">
          <ac:chgData name="Alex xia" userId="2af5512d1e649efd" providerId="LiveId" clId="{22553ACA-6839-4F3D-9EB1-512E3053F824}" dt="2023-08-27T06:57:19.720" v="22" actId="1076"/>
          <ac:spMkLst>
            <pc:docMk/>
            <pc:sldMk cId="3328898234" sldId="496"/>
            <ac:spMk id="3" creationId="{293AC976-0014-4FA3-A4DA-FE42BBF910AB}"/>
          </ac:spMkLst>
        </pc:spChg>
        <pc:spChg chg="mod">
          <ac:chgData name="Alex xia" userId="2af5512d1e649efd" providerId="LiveId" clId="{22553ACA-6839-4F3D-9EB1-512E3053F824}" dt="2023-08-27T06:57:13.689" v="21" actId="1076"/>
          <ac:spMkLst>
            <pc:docMk/>
            <pc:sldMk cId="3328898234" sldId="496"/>
            <ac:spMk id="12" creationId="{202DAF26-F4B0-41C0-ADBE-4A9DD04F30BC}"/>
          </ac:spMkLst>
        </pc:spChg>
        <pc:spChg chg="mod">
          <ac:chgData name="Alex xia" userId="2af5512d1e649efd" providerId="LiveId" clId="{22553ACA-6839-4F3D-9EB1-512E3053F824}" dt="2023-08-27T06:58:08.507" v="29" actId="20577"/>
          <ac:spMkLst>
            <pc:docMk/>
            <pc:sldMk cId="3328898234" sldId="496"/>
            <ac:spMk id="13" creationId="{095B6F59-45F3-4F81-8FE1-7BC3456C69D1}"/>
          </ac:spMkLst>
        </pc:spChg>
      </pc:sldChg>
      <pc:sldChg chg="modNotes">
        <pc:chgData name="Alex xia" userId="2af5512d1e649efd" providerId="LiveId" clId="{22553ACA-6839-4F3D-9EB1-512E3053F824}" dt="2023-08-29T07:52:38.413" v="3506"/>
        <pc:sldMkLst>
          <pc:docMk/>
          <pc:sldMk cId="3388018303" sldId="497"/>
        </pc:sldMkLst>
      </pc:sldChg>
      <pc:sldChg chg="modNotes">
        <pc:chgData name="Alex xia" userId="2af5512d1e649efd" providerId="LiveId" clId="{22553ACA-6839-4F3D-9EB1-512E3053F824}" dt="2023-08-29T07:52:38.413" v="3506"/>
        <pc:sldMkLst>
          <pc:docMk/>
          <pc:sldMk cId="1322228699" sldId="498"/>
        </pc:sldMkLst>
      </pc:sldChg>
      <pc:sldChg chg="modNotes">
        <pc:chgData name="Alex xia" userId="2af5512d1e649efd" providerId="LiveId" clId="{22553ACA-6839-4F3D-9EB1-512E3053F824}" dt="2023-08-29T07:52:38.413" v="3506"/>
        <pc:sldMkLst>
          <pc:docMk/>
          <pc:sldMk cId="552569389" sldId="499"/>
        </pc:sldMkLst>
      </pc:sldChg>
      <pc:sldChg chg="addSp delSp modSp mod modNotes">
        <pc:chgData name="Alex xia" userId="2af5512d1e649efd" providerId="LiveId" clId="{22553ACA-6839-4F3D-9EB1-512E3053F824}" dt="2023-08-29T07:52:38.413" v="3506"/>
        <pc:sldMkLst>
          <pc:docMk/>
          <pc:sldMk cId="295532093" sldId="500"/>
        </pc:sldMkLst>
        <pc:spChg chg="add mod">
          <ac:chgData name="Alex xia" userId="2af5512d1e649efd" providerId="LiveId" clId="{22553ACA-6839-4F3D-9EB1-512E3053F824}" dt="2023-08-27T07:06:09.019" v="141"/>
          <ac:spMkLst>
            <pc:docMk/>
            <pc:sldMk cId="295532093" sldId="500"/>
            <ac:spMk id="6" creationId="{F5EC6887-A844-4D08-B077-BF83238AC0E0}"/>
          </ac:spMkLst>
        </pc:spChg>
        <pc:spChg chg="mod">
          <ac:chgData name="Alex xia" userId="2af5512d1e649efd" providerId="LiveId" clId="{22553ACA-6839-4F3D-9EB1-512E3053F824}" dt="2023-08-27T07:02:09.328" v="77" actId="20577"/>
          <ac:spMkLst>
            <pc:docMk/>
            <pc:sldMk cId="295532093" sldId="500"/>
            <ac:spMk id="14" creationId="{E40D6A14-A39A-4AFE-85B1-060932E1D985}"/>
          </ac:spMkLst>
        </pc:spChg>
        <pc:spChg chg="mod">
          <ac:chgData name="Alex xia" userId="2af5512d1e649efd" providerId="LiveId" clId="{22553ACA-6839-4F3D-9EB1-512E3053F824}" dt="2023-08-27T07:17:00.808" v="267" actId="20577"/>
          <ac:spMkLst>
            <pc:docMk/>
            <pc:sldMk cId="295532093" sldId="500"/>
            <ac:spMk id="22" creationId="{D0C9CE24-1D4B-4613-9BCA-3C1C2292BE6C}"/>
          </ac:spMkLst>
        </pc:spChg>
        <pc:spChg chg="mod">
          <ac:chgData name="Alex xia" userId="2af5512d1e649efd" providerId="LiveId" clId="{22553ACA-6839-4F3D-9EB1-512E3053F824}" dt="2023-08-27T07:10:51.613" v="199" actId="1076"/>
          <ac:spMkLst>
            <pc:docMk/>
            <pc:sldMk cId="295532093" sldId="500"/>
            <ac:spMk id="25" creationId="{4612EE53-12EB-4A60-9BB7-B666D7B96C86}"/>
          </ac:spMkLst>
        </pc:spChg>
        <pc:spChg chg="mod">
          <ac:chgData name="Alex xia" userId="2af5512d1e649efd" providerId="LiveId" clId="{22553ACA-6839-4F3D-9EB1-512E3053F824}" dt="2023-08-27T07:09:41.919" v="177" actId="1076"/>
          <ac:spMkLst>
            <pc:docMk/>
            <pc:sldMk cId="295532093" sldId="500"/>
            <ac:spMk id="38" creationId="{FC929442-E579-46E6-8BE4-252D20C3EB47}"/>
          </ac:spMkLst>
        </pc:spChg>
        <pc:spChg chg="mod">
          <ac:chgData name="Alex xia" userId="2af5512d1e649efd" providerId="LiveId" clId="{22553ACA-6839-4F3D-9EB1-512E3053F824}" dt="2023-08-27T07:16:00.578" v="262" actId="1076"/>
          <ac:spMkLst>
            <pc:docMk/>
            <pc:sldMk cId="295532093" sldId="500"/>
            <ac:spMk id="61" creationId="{18BF218D-13B4-4ECB-BBA7-0A08B4AB54B3}"/>
          </ac:spMkLst>
        </pc:spChg>
        <pc:spChg chg="mod">
          <ac:chgData name="Alex xia" userId="2af5512d1e649efd" providerId="LiveId" clId="{22553ACA-6839-4F3D-9EB1-512E3053F824}" dt="2023-08-27T07:08:25.171" v="167" actId="1076"/>
          <ac:spMkLst>
            <pc:docMk/>
            <pc:sldMk cId="295532093" sldId="500"/>
            <ac:spMk id="62" creationId="{9EEDBEE4-7B70-4FAE-82BB-6120630C14B6}"/>
          </ac:spMkLst>
        </pc:spChg>
        <pc:spChg chg="mod">
          <ac:chgData name="Alex xia" userId="2af5512d1e649efd" providerId="LiveId" clId="{22553ACA-6839-4F3D-9EB1-512E3053F824}" dt="2023-08-27T07:07:20.633" v="154" actId="20577"/>
          <ac:spMkLst>
            <pc:docMk/>
            <pc:sldMk cId="295532093" sldId="500"/>
            <ac:spMk id="63" creationId="{2EBC982C-DA2E-47D1-ADE3-361612821DCC}"/>
          </ac:spMkLst>
        </pc:spChg>
        <pc:spChg chg="mod">
          <ac:chgData name="Alex xia" userId="2af5512d1e649efd" providerId="LiveId" clId="{22553ACA-6839-4F3D-9EB1-512E3053F824}" dt="2023-08-27T07:07:47.805" v="161" actId="1076"/>
          <ac:spMkLst>
            <pc:docMk/>
            <pc:sldMk cId="295532093" sldId="500"/>
            <ac:spMk id="64" creationId="{99DEA105-73F8-43DB-B181-2A1305F5CE23}"/>
          </ac:spMkLst>
        </pc:spChg>
        <pc:spChg chg="mod">
          <ac:chgData name="Alex xia" userId="2af5512d1e649efd" providerId="LiveId" clId="{22553ACA-6839-4F3D-9EB1-512E3053F824}" dt="2023-08-27T07:16:14.852" v="264" actId="1076"/>
          <ac:spMkLst>
            <pc:docMk/>
            <pc:sldMk cId="295532093" sldId="500"/>
            <ac:spMk id="65" creationId="{F34BBACB-9B08-4CBA-8416-624AC2C48A91}"/>
          </ac:spMkLst>
        </pc:spChg>
        <pc:spChg chg="mod">
          <ac:chgData name="Alex xia" userId="2af5512d1e649efd" providerId="LiveId" clId="{22553ACA-6839-4F3D-9EB1-512E3053F824}" dt="2023-08-27T07:14:47.953" v="222" actId="1076"/>
          <ac:spMkLst>
            <pc:docMk/>
            <pc:sldMk cId="295532093" sldId="500"/>
            <ac:spMk id="78" creationId="{AC0EEC64-0FD0-4BBC-A45E-F06D63B7BC72}"/>
          </ac:spMkLst>
        </pc:spChg>
        <pc:spChg chg="mod">
          <ac:chgData name="Alex xia" userId="2af5512d1e649efd" providerId="LiveId" clId="{22553ACA-6839-4F3D-9EB1-512E3053F824}" dt="2023-08-27T07:14:36.379" v="220" actId="1076"/>
          <ac:spMkLst>
            <pc:docMk/>
            <pc:sldMk cId="295532093" sldId="500"/>
            <ac:spMk id="79" creationId="{081B5BAF-8F8D-4346-AC4C-5C8BD159CBBC}"/>
          </ac:spMkLst>
        </pc:spChg>
        <pc:spChg chg="del">
          <ac:chgData name="Alex xia" userId="2af5512d1e649efd" providerId="LiveId" clId="{22553ACA-6839-4F3D-9EB1-512E3053F824}" dt="2023-08-27T07:06:18.426" v="142" actId="478"/>
          <ac:spMkLst>
            <pc:docMk/>
            <pc:sldMk cId="295532093" sldId="500"/>
            <ac:spMk id="96" creationId="{362D63E0-C280-444E-A08D-945DD0780D02}"/>
          </ac:spMkLst>
        </pc:spChg>
        <pc:spChg chg="mod">
          <ac:chgData name="Alex xia" userId="2af5512d1e649efd" providerId="LiveId" clId="{22553ACA-6839-4F3D-9EB1-512E3053F824}" dt="2023-08-27T07:15:37.091" v="259" actId="1076"/>
          <ac:spMkLst>
            <pc:docMk/>
            <pc:sldMk cId="295532093" sldId="500"/>
            <ac:spMk id="100" creationId="{C53A9B45-08CA-4838-AA43-B8EAD92C651D}"/>
          </ac:spMkLst>
        </pc:spChg>
        <pc:spChg chg="mod">
          <ac:chgData name="Alex xia" userId="2af5512d1e649efd" providerId="LiveId" clId="{22553ACA-6839-4F3D-9EB1-512E3053F824}" dt="2023-08-27T07:08:52.301" v="169" actId="1076"/>
          <ac:spMkLst>
            <pc:docMk/>
            <pc:sldMk cId="295532093" sldId="500"/>
            <ac:spMk id="106" creationId="{B1C9A8AC-BDD8-4715-B1CD-0FD8E20D9899}"/>
          </ac:spMkLst>
        </pc:spChg>
        <pc:spChg chg="mod">
          <ac:chgData name="Alex xia" userId="2af5512d1e649efd" providerId="LiveId" clId="{22553ACA-6839-4F3D-9EB1-512E3053F824}" dt="2023-08-27T07:00:47.413" v="39" actId="20577"/>
          <ac:spMkLst>
            <pc:docMk/>
            <pc:sldMk cId="295532093" sldId="500"/>
            <ac:spMk id="107" creationId="{F2137296-6ECF-492E-B87B-73866C0BC01A}"/>
          </ac:spMkLst>
        </pc:spChg>
        <pc:spChg chg="mod">
          <ac:chgData name="Alex xia" userId="2af5512d1e649efd" providerId="LiveId" clId="{22553ACA-6839-4F3D-9EB1-512E3053F824}" dt="2023-08-27T07:00:51.767" v="45" actId="20577"/>
          <ac:spMkLst>
            <pc:docMk/>
            <pc:sldMk cId="295532093" sldId="500"/>
            <ac:spMk id="108" creationId="{085D4EF9-E12F-4A9B-9DB0-0C9725CED567}"/>
          </ac:spMkLst>
        </pc:spChg>
        <pc:spChg chg="add mod">
          <ac:chgData name="Alex xia" userId="2af5512d1e649efd" providerId="LiveId" clId="{22553ACA-6839-4F3D-9EB1-512E3053F824}" dt="2023-08-27T07:09:17.458" v="172"/>
          <ac:spMkLst>
            <pc:docMk/>
            <pc:sldMk cId="295532093" sldId="500"/>
            <ac:spMk id="111" creationId="{58DFFAA7-5104-4834-A8E8-7F7845517E79}"/>
          </ac:spMkLst>
        </pc:spChg>
        <pc:spChg chg="add mod">
          <ac:chgData name="Alex xia" userId="2af5512d1e649efd" providerId="LiveId" clId="{22553ACA-6839-4F3D-9EB1-512E3053F824}" dt="2023-08-27T07:16:03.997" v="263" actId="1076"/>
          <ac:spMkLst>
            <pc:docMk/>
            <pc:sldMk cId="295532093" sldId="500"/>
            <ac:spMk id="114" creationId="{BB3C3487-764E-43BA-BBFC-1B7B5C453CC4}"/>
          </ac:spMkLst>
        </pc:spChg>
        <pc:grpChg chg="mod">
          <ac:chgData name="Alex xia" userId="2af5512d1e649efd" providerId="LiveId" clId="{22553ACA-6839-4F3D-9EB1-512E3053F824}" dt="2023-08-27T07:10:32.522" v="193" actId="1076"/>
          <ac:grpSpMkLst>
            <pc:docMk/>
            <pc:sldMk cId="295532093" sldId="500"/>
            <ac:grpSpMk id="12" creationId="{FFC9200B-2740-48BA-AFB8-7294DFCB79D4}"/>
          </ac:grpSpMkLst>
        </pc:grpChg>
        <pc:grpChg chg="mod">
          <ac:chgData name="Alex xia" userId="2af5512d1e649efd" providerId="LiveId" clId="{22553ACA-6839-4F3D-9EB1-512E3053F824}" dt="2023-08-27T07:15:29.019" v="256" actId="1076"/>
          <ac:grpSpMkLst>
            <pc:docMk/>
            <pc:sldMk cId="295532093" sldId="500"/>
            <ac:grpSpMk id="98" creationId="{A2C91B67-E1BA-4514-ACB8-3B7B57155ED4}"/>
          </ac:grpSpMkLst>
        </pc:grpChg>
        <pc:cxnChg chg="mod">
          <ac:chgData name="Alex xia" userId="2af5512d1e649efd" providerId="LiveId" clId="{22553ACA-6839-4F3D-9EB1-512E3053F824}" dt="2023-08-27T07:10:28.188" v="191" actId="1076"/>
          <ac:cxnSpMkLst>
            <pc:docMk/>
            <pc:sldMk cId="295532093" sldId="500"/>
            <ac:cxnSpMk id="24" creationId="{4C508347-ECBE-441B-8C66-817E7FA60FD6}"/>
          </ac:cxnSpMkLst>
        </pc:cxnChg>
        <pc:cxnChg chg="mod">
          <ac:chgData name="Alex xia" userId="2af5512d1e649efd" providerId="LiveId" clId="{22553ACA-6839-4F3D-9EB1-512E3053F824}" dt="2023-08-27T07:10:51.613" v="199" actId="1076"/>
          <ac:cxnSpMkLst>
            <pc:docMk/>
            <pc:sldMk cId="295532093" sldId="500"/>
            <ac:cxnSpMk id="26" creationId="{5AD19130-F3C3-418D-9684-7E36FC019EAC}"/>
          </ac:cxnSpMkLst>
        </pc:cxnChg>
        <pc:cxnChg chg="mod">
          <ac:chgData name="Alex xia" userId="2af5512d1e649efd" providerId="LiveId" clId="{22553ACA-6839-4F3D-9EB1-512E3053F824}" dt="2023-08-27T07:09:45.932" v="178" actId="14100"/>
          <ac:cxnSpMkLst>
            <pc:docMk/>
            <pc:sldMk cId="295532093" sldId="500"/>
            <ac:cxnSpMk id="45" creationId="{7AAA6D26-C281-4E70-807E-77A3B380560E}"/>
          </ac:cxnSpMkLst>
        </pc:cxnChg>
        <pc:cxnChg chg="del mod">
          <ac:chgData name="Alex xia" userId="2af5512d1e649efd" providerId="LiveId" clId="{22553ACA-6839-4F3D-9EB1-512E3053F824}" dt="2023-08-27T07:06:19.365" v="143" actId="478"/>
          <ac:cxnSpMkLst>
            <pc:docMk/>
            <pc:sldMk cId="295532093" sldId="500"/>
            <ac:cxnSpMk id="97" creationId="{3467C3B1-327A-4035-BE3A-EFCBAF169219}"/>
          </ac:cxnSpMkLst>
        </pc:cxnChg>
        <pc:cxnChg chg="add del mod">
          <ac:chgData name="Alex xia" userId="2af5512d1e649efd" providerId="LiveId" clId="{22553ACA-6839-4F3D-9EB1-512E3053F824}" dt="2023-08-27T07:03:24.061" v="79"/>
          <ac:cxnSpMkLst>
            <pc:docMk/>
            <pc:sldMk cId="295532093" sldId="500"/>
            <ac:cxnSpMk id="109" creationId="{5C05F80D-00E9-49D1-9CD4-E7193149AA21}"/>
          </ac:cxnSpMkLst>
        </pc:cxnChg>
        <pc:cxnChg chg="add mod">
          <ac:chgData name="Alex xia" userId="2af5512d1e649efd" providerId="LiveId" clId="{22553ACA-6839-4F3D-9EB1-512E3053F824}" dt="2023-08-27T07:06:01.157" v="140" actId="14100"/>
          <ac:cxnSpMkLst>
            <pc:docMk/>
            <pc:sldMk cId="295532093" sldId="500"/>
            <ac:cxnSpMk id="110" creationId="{4DC1D814-A1F1-46B4-B6B0-98E74E4DE9D0}"/>
          </ac:cxnSpMkLst>
        </pc:cxnChg>
        <pc:cxnChg chg="add mod">
          <ac:chgData name="Alex xia" userId="2af5512d1e649efd" providerId="LiveId" clId="{22553ACA-6839-4F3D-9EB1-512E3053F824}" dt="2023-08-27T07:10:46.951" v="198" actId="14100"/>
          <ac:cxnSpMkLst>
            <pc:docMk/>
            <pc:sldMk cId="295532093" sldId="500"/>
            <ac:cxnSpMk id="112" creationId="{D259D811-27E1-47C5-94A5-0765D8A52661}"/>
          </ac:cxnSpMkLst>
        </pc:cxnChg>
        <pc:cxnChg chg="add mod">
          <ac:chgData name="Alex xia" userId="2af5512d1e649efd" providerId="LiveId" clId="{22553ACA-6839-4F3D-9EB1-512E3053F824}" dt="2023-08-27T07:10:19.785" v="189" actId="1076"/>
          <ac:cxnSpMkLst>
            <pc:docMk/>
            <pc:sldMk cId="295532093" sldId="500"/>
            <ac:cxnSpMk id="113" creationId="{A5D4899F-CEEF-4ACF-8870-02600BAF9683}"/>
          </ac:cxnSpMkLst>
        </pc:cxnChg>
      </pc:sldChg>
      <pc:sldChg chg="modSp del mod">
        <pc:chgData name="Alex xia" userId="2af5512d1e649efd" providerId="LiveId" clId="{22553ACA-6839-4F3D-9EB1-512E3053F824}" dt="2023-08-28T14:39:51.710" v="2850" actId="2696"/>
        <pc:sldMkLst>
          <pc:docMk/>
          <pc:sldMk cId="4162130127" sldId="501"/>
        </pc:sldMkLst>
        <pc:spChg chg="mod">
          <ac:chgData name="Alex xia" userId="2af5512d1e649efd" providerId="LiveId" clId="{22553ACA-6839-4F3D-9EB1-512E3053F824}" dt="2023-08-27T07:25:10.579" v="360" actId="1076"/>
          <ac:spMkLst>
            <pc:docMk/>
            <pc:sldMk cId="4162130127" sldId="501"/>
            <ac:spMk id="108" creationId="{442845AE-723E-4492-A56D-2DFA86096F3D}"/>
          </ac:spMkLst>
        </pc:spChg>
        <pc:spChg chg="mod">
          <ac:chgData name="Alex xia" userId="2af5512d1e649efd" providerId="LiveId" clId="{22553ACA-6839-4F3D-9EB1-512E3053F824}" dt="2023-08-27T07:51:10.368" v="375" actId="20577"/>
          <ac:spMkLst>
            <pc:docMk/>
            <pc:sldMk cId="4162130127" sldId="501"/>
            <ac:spMk id="109" creationId="{09ACD642-C072-42DD-B55B-E969B8BBB5DC}"/>
          </ac:spMkLst>
        </pc:spChg>
        <pc:graphicFrameChg chg="mod">
          <ac:chgData name="Alex xia" userId="2af5512d1e649efd" providerId="LiveId" clId="{22553ACA-6839-4F3D-9EB1-512E3053F824}" dt="2023-08-27T07:23:50.025" v="344"/>
          <ac:graphicFrameMkLst>
            <pc:docMk/>
            <pc:sldMk cId="4162130127" sldId="501"/>
            <ac:graphicFrameMk id="110" creationId="{606AF98E-88B3-40C6-B5AC-D439F6890DFC}"/>
          </ac:graphicFrameMkLst>
        </pc:graphicFrameChg>
      </pc:sldChg>
      <pc:sldChg chg="modSp mod ord modNotes">
        <pc:chgData name="Alex xia" userId="2af5512d1e649efd" providerId="LiveId" clId="{22553ACA-6839-4F3D-9EB1-512E3053F824}" dt="2023-08-29T07:52:38.413" v="3506"/>
        <pc:sldMkLst>
          <pc:docMk/>
          <pc:sldMk cId="2836897498" sldId="502"/>
        </pc:sldMkLst>
        <pc:spChg chg="mod">
          <ac:chgData name="Alex xia" userId="2af5512d1e649efd" providerId="LiveId" clId="{22553ACA-6839-4F3D-9EB1-512E3053F824}" dt="2023-08-27T08:03:57.250" v="396" actId="20577"/>
          <ac:spMkLst>
            <pc:docMk/>
            <pc:sldMk cId="2836897498" sldId="502"/>
            <ac:spMk id="6" creationId="{1C68FF1D-D152-42BC-8EFC-CA1E0AA1684D}"/>
          </ac:spMkLst>
        </pc:spChg>
        <pc:graphicFrameChg chg="mod">
          <ac:chgData name="Alex xia" userId="2af5512d1e649efd" providerId="LiveId" clId="{22553ACA-6839-4F3D-9EB1-512E3053F824}" dt="2023-08-27T08:03:40.794" v="387"/>
          <ac:graphicFrameMkLst>
            <pc:docMk/>
            <pc:sldMk cId="2836897498" sldId="502"/>
            <ac:graphicFrameMk id="14" creationId="{265A1345-ED26-472B-A350-2276AEAC0338}"/>
          </ac:graphicFrameMkLst>
        </pc:graphicFrameChg>
        <pc:graphicFrameChg chg="mod">
          <ac:chgData name="Alex xia" userId="2af5512d1e649efd" providerId="LiveId" clId="{22553ACA-6839-4F3D-9EB1-512E3053F824}" dt="2023-08-27T08:03:37.866" v="385"/>
          <ac:graphicFrameMkLst>
            <pc:docMk/>
            <pc:sldMk cId="2836897498" sldId="502"/>
            <ac:graphicFrameMk id="15" creationId="{1249AE94-E9C8-4063-BE21-39A45648B142}"/>
          </ac:graphicFrameMkLst>
        </pc:graphicFrameChg>
      </pc:sldChg>
      <pc:sldChg chg="addSp modSp del mod">
        <pc:chgData name="Alex xia" userId="2af5512d1e649efd" providerId="LiveId" clId="{22553ACA-6839-4F3D-9EB1-512E3053F824}" dt="2023-08-28T14:37:44.471" v="2849" actId="47"/>
        <pc:sldMkLst>
          <pc:docMk/>
          <pc:sldMk cId="1465371154" sldId="505"/>
        </pc:sldMkLst>
        <pc:spChg chg="add mod">
          <ac:chgData name="Alex xia" userId="2af5512d1e649efd" providerId="LiveId" clId="{22553ACA-6839-4F3D-9EB1-512E3053F824}" dt="2023-08-28T06:33:48.772" v="716" actId="1076"/>
          <ac:spMkLst>
            <pc:docMk/>
            <pc:sldMk cId="1465371154" sldId="505"/>
            <ac:spMk id="4" creationId="{8E40C0A5-F1D8-415E-8D35-8E5CC7A7AB04}"/>
          </ac:spMkLst>
        </pc:spChg>
        <pc:spChg chg="mod">
          <ac:chgData name="Alex xia" userId="2af5512d1e649efd" providerId="LiveId" clId="{22553ACA-6839-4F3D-9EB1-512E3053F824}" dt="2023-08-28T06:33:21.672" v="708" actId="1076"/>
          <ac:spMkLst>
            <pc:docMk/>
            <pc:sldMk cId="1465371154" sldId="505"/>
            <ac:spMk id="62" creationId="{FE9580EE-1369-4191-9E7C-697CB73B3E65}"/>
          </ac:spMkLst>
        </pc:spChg>
        <pc:spChg chg="mod">
          <ac:chgData name="Alex xia" userId="2af5512d1e649efd" providerId="LiveId" clId="{22553ACA-6839-4F3D-9EB1-512E3053F824}" dt="2023-08-28T06:33:53.462" v="718" actId="1076"/>
          <ac:spMkLst>
            <pc:docMk/>
            <pc:sldMk cId="1465371154" sldId="505"/>
            <ac:spMk id="68" creationId="{3DDDD8EE-05E3-4985-9D4F-D7778A0F18EA}"/>
          </ac:spMkLst>
        </pc:spChg>
        <pc:picChg chg="mod">
          <ac:chgData name="Alex xia" userId="2af5512d1e649efd" providerId="LiveId" clId="{22553ACA-6839-4F3D-9EB1-512E3053F824}" dt="2023-08-28T06:33:19.684" v="707" actId="1076"/>
          <ac:picMkLst>
            <pc:docMk/>
            <pc:sldMk cId="1465371154" sldId="505"/>
            <ac:picMk id="3" creationId="{E067FFAA-F20B-44A0-8D14-F2A69715B97A}"/>
          </ac:picMkLst>
        </pc:picChg>
        <pc:picChg chg="mod">
          <ac:chgData name="Alex xia" userId="2af5512d1e649efd" providerId="LiveId" clId="{22553ACA-6839-4F3D-9EB1-512E3053F824}" dt="2023-08-28T06:33:50.618" v="717" actId="1076"/>
          <ac:picMkLst>
            <pc:docMk/>
            <pc:sldMk cId="1465371154" sldId="505"/>
            <ac:picMk id="60" creationId="{E7522DD7-4221-4876-ACAF-169D0085A078}"/>
          </ac:picMkLst>
        </pc:picChg>
      </pc:sldChg>
      <pc:sldChg chg="ord modNotes">
        <pc:chgData name="Alex xia" userId="2af5512d1e649efd" providerId="LiveId" clId="{22553ACA-6839-4F3D-9EB1-512E3053F824}" dt="2023-08-29T07:52:38.413" v="3506"/>
        <pc:sldMkLst>
          <pc:docMk/>
          <pc:sldMk cId="1040211606" sldId="508"/>
        </pc:sldMkLst>
      </pc:sldChg>
      <pc:sldChg chg="addSp delSp modSp mod modNotes modNotesTx">
        <pc:chgData name="Alex xia" userId="2af5512d1e649efd" providerId="LiveId" clId="{22553ACA-6839-4F3D-9EB1-512E3053F824}" dt="2023-08-29T08:12:25.743" v="3520" actId="20577"/>
        <pc:sldMkLst>
          <pc:docMk/>
          <pc:sldMk cId="1486823592" sldId="509"/>
        </pc:sldMkLst>
        <pc:spChg chg="del">
          <ac:chgData name="Alex xia" userId="2af5512d1e649efd" providerId="LiveId" clId="{22553ACA-6839-4F3D-9EB1-512E3053F824}" dt="2023-08-28T06:56:54.697" v="813" actId="478"/>
          <ac:spMkLst>
            <pc:docMk/>
            <pc:sldMk cId="1486823592" sldId="509"/>
            <ac:spMk id="3" creationId="{F58FC980-6974-4D7C-AF83-E59E289CDF4D}"/>
          </ac:spMkLst>
        </pc:spChg>
        <pc:spChg chg="add del mod">
          <ac:chgData name="Alex xia" userId="2af5512d1e649efd" providerId="LiveId" clId="{22553ACA-6839-4F3D-9EB1-512E3053F824}" dt="2023-08-28T06:56:44.738" v="808" actId="478"/>
          <ac:spMkLst>
            <pc:docMk/>
            <pc:sldMk cId="1486823592" sldId="509"/>
            <ac:spMk id="9" creationId="{256458FF-14E4-4B82-919C-4BEC6DE1F641}"/>
          </ac:spMkLst>
        </pc:spChg>
        <pc:spChg chg="add mod">
          <ac:chgData name="Alex xia" userId="2af5512d1e649efd" providerId="LiveId" clId="{22553ACA-6839-4F3D-9EB1-512E3053F824}" dt="2023-08-28T14:55:28.928" v="3085" actId="20577"/>
          <ac:spMkLst>
            <pc:docMk/>
            <pc:sldMk cId="1486823592" sldId="509"/>
            <ac:spMk id="12" creationId="{5171EEBB-0855-48A4-B6F1-43238FE33AA7}"/>
          </ac:spMkLst>
        </pc:spChg>
        <pc:spChg chg="add mod">
          <ac:chgData name="Alex xia" userId="2af5512d1e649efd" providerId="LiveId" clId="{22553ACA-6839-4F3D-9EB1-512E3053F824}" dt="2023-08-28T14:55:44.699" v="3086"/>
          <ac:spMkLst>
            <pc:docMk/>
            <pc:sldMk cId="1486823592" sldId="509"/>
            <ac:spMk id="14" creationId="{A59CC217-A2E4-4B17-B80A-1FEC098D593F}"/>
          </ac:spMkLst>
        </pc:spChg>
        <pc:spChg chg="mod">
          <ac:chgData name="Alex xia" userId="2af5512d1e649efd" providerId="LiveId" clId="{22553ACA-6839-4F3D-9EB1-512E3053F824}" dt="2023-08-28T14:57:36.108" v="3111" actId="1076"/>
          <ac:spMkLst>
            <pc:docMk/>
            <pc:sldMk cId="1486823592" sldId="509"/>
            <ac:spMk id="61" creationId="{79DADA53-4988-4CAD-9514-5BC2B4868C56}"/>
          </ac:spMkLst>
        </pc:spChg>
        <pc:picChg chg="add mod">
          <ac:chgData name="Alex xia" userId="2af5512d1e649efd" providerId="LiveId" clId="{22553ACA-6839-4F3D-9EB1-512E3053F824}" dt="2023-08-28T14:57:31.017" v="3110" actId="1076"/>
          <ac:picMkLst>
            <pc:docMk/>
            <pc:sldMk cId="1486823592" sldId="509"/>
            <ac:picMk id="13" creationId="{0BC57943-29EE-49A3-828B-47CD594B8F55}"/>
          </ac:picMkLst>
        </pc:picChg>
        <pc:picChg chg="mod">
          <ac:chgData name="Alex xia" userId="2af5512d1e649efd" providerId="LiveId" clId="{22553ACA-6839-4F3D-9EB1-512E3053F824}" dt="2023-08-28T14:57:28.682" v="3109" actId="1076"/>
          <ac:picMkLst>
            <pc:docMk/>
            <pc:sldMk cId="1486823592" sldId="509"/>
            <ac:picMk id="60" creationId="{911240DB-E9A2-4763-927D-FD295648EA1F}"/>
          </ac:picMkLst>
        </pc:picChg>
      </pc:sldChg>
      <pc:sldChg chg="addSp modSp mod ord modNotes">
        <pc:chgData name="Alex xia" userId="2af5512d1e649efd" providerId="LiveId" clId="{22553ACA-6839-4F3D-9EB1-512E3053F824}" dt="2023-08-29T07:52:38.413" v="3506"/>
        <pc:sldMkLst>
          <pc:docMk/>
          <pc:sldMk cId="4052288267" sldId="510"/>
        </pc:sldMkLst>
        <pc:spChg chg="add mod">
          <ac:chgData name="Alex xia" userId="2af5512d1e649efd" providerId="LiveId" clId="{22553ACA-6839-4F3D-9EB1-512E3053F824}" dt="2023-08-27T08:17:37.600" v="492" actId="1076"/>
          <ac:spMkLst>
            <pc:docMk/>
            <pc:sldMk cId="4052288267" sldId="510"/>
            <ac:spMk id="3" creationId="{00BB740B-9CEE-4A2C-AFEC-B58589F92537}"/>
          </ac:spMkLst>
        </pc:spChg>
        <pc:spChg chg="mod">
          <ac:chgData name="Alex xia" userId="2af5512d1e649efd" providerId="LiveId" clId="{22553ACA-6839-4F3D-9EB1-512E3053F824}" dt="2023-08-27T08:17:00.391" v="467" actId="1076"/>
          <ac:spMkLst>
            <pc:docMk/>
            <pc:sldMk cId="4052288267" sldId="510"/>
            <ac:spMk id="9" creationId="{48EDE6BC-8ABD-421B-AD72-E5E13B6D39FA}"/>
          </ac:spMkLst>
        </pc:spChg>
        <pc:spChg chg="add mod">
          <ac:chgData name="Alex xia" userId="2af5512d1e649efd" providerId="LiveId" clId="{22553ACA-6839-4F3D-9EB1-512E3053F824}" dt="2023-08-27T08:17:44.465" v="494" actId="1076"/>
          <ac:spMkLst>
            <pc:docMk/>
            <pc:sldMk cId="4052288267" sldId="510"/>
            <ac:spMk id="12" creationId="{D364BE63-7640-4F8B-8811-7F3429B622BD}"/>
          </ac:spMkLst>
        </pc:spChg>
        <pc:spChg chg="add mod">
          <ac:chgData name="Alex xia" userId="2af5512d1e649efd" providerId="LiveId" clId="{22553ACA-6839-4F3D-9EB1-512E3053F824}" dt="2023-08-27T08:18:16.015" v="501" actId="1076"/>
          <ac:spMkLst>
            <pc:docMk/>
            <pc:sldMk cId="4052288267" sldId="510"/>
            <ac:spMk id="13" creationId="{9F8C2ECD-F6BF-4CE3-BA72-D143FFC0236E}"/>
          </ac:spMkLst>
        </pc:spChg>
        <pc:spChg chg="add mod">
          <ac:chgData name="Alex xia" userId="2af5512d1e649efd" providerId="LiveId" clId="{22553ACA-6839-4F3D-9EB1-512E3053F824}" dt="2023-08-27T08:18:28.164" v="507" actId="1076"/>
          <ac:spMkLst>
            <pc:docMk/>
            <pc:sldMk cId="4052288267" sldId="510"/>
            <ac:spMk id="14" creationId="{94B8588A-14AF-4DF9-93F4-57A538410322}"/>
          </ac:spMkLst>
        </pc:spChg>
        <pc:spChg chg="add mod">
          <ac:chgData name="Alex xia" userId="2af5512d1e649efd" providerId="LiveId" clId="{22553ACA-6839-4F3D-9EB1-512E3053F824}" dt="2023-08-27T08:18:48.227" v="509" actId="20577"/>
          <ac:spMkLst>
            <pc:docMk/>
            <pc:sldMk cId="4052288267" sldId="510"/>
            <ac:spMk id="15" creationId="{A59CA67C-08E2-4FE4-B31D-FD828CA09719}"/>
          </ac:spMkLst>
        </pc:spChg>
      </pc:sldChg>
      <pc:sldChg chg="addSp delSp modSp mod ord modNotes">
        <pc:chgData name="Alex xia" userId="2af5512d1e649efd" providerId="LiveId" clId="{22553ACA-6839-4F3D-9EB1-512E3053F824}" dt="2023-08-29T07:52:38.413" v="3506"/>
        <pc:sldMkLst>
          <pc:docMk/>
          <pc:sldMk cId="2080763305" sldId="511"/>
        </pc:sldMkLst>
        <pc:spChg chg="mod">
          <ac:chgData name="Alex xia" userId="2af5512d1e649efd" providerId="LiveId" clId="{22553ACA-6839-4F3D-9EB1-512E3053F824}" dt="2023-08-27T08:23:01.879" v="529" actId="1076"/>
          <ac:spMkLst>
            <pc:docMk/>
            <pc:sldMk cId="2080763305" sldId="511"/>
            <ac:spMk id="12" creationId="{40373B58-0D57-4A28-BC82-5D940715ACC0}"/>
          </ac:spMkLst>
        </pc:spChg>
        <pc:spChg chg="del">
          <ac:chgData name="Alex xia" userId="2af5512d1e649efd" providerId="LiveId" clId="{22553ACA-6839-4F3D-9EB1-512E3053F824}" dt="2023-08-27T08:20:46.910" v="512" actId="478"/>
          <ac:spMkLst>
            <pc:docMk/>
            <pc:sldMk cId="2080763305" sldId="511"/>
            <ac:spMk id="13" creationId="{31C57BE7-EBE0-4B8A-813D-C6E4C00DC446}"/>
          </ac:spMkLst>
        </pc:spChg>
        <pc:spChg chg="mod">
          <ac:chgData name="Alex xia" userId="2af5512d1e649efd" providerId="LiveId" clId="{22553ACA-6839-4F3D-9EB1-512E3053F824}" dt="2023-08-27T08:23:19.274" v="533" actId="1076"/>
          <ac:spMkLst>
            <pc:docMk/>
            <pc:sldMk cId="2080763305" sldId="511"/>
            <ac:spMk id="14" creationId="{0E89B2E5-1BD7-49D8-9C2B-6649C75882F4}"/>
          </ac:spMkLst>
        </pc:spChg>
        <pc:spChg chg="del">
          <ac:chgData name="Alex xia" userId="2af5512d1e649efd" providerId="LiveId" clId="{22553ACA-6839-4F3D-9EB1-512E3053F824}" dt="2023-08-27T08:20:48.196" v="513" actId="478"/>
          <ac:spMkLst>
            <pc:docMk/>
            <pc:sldMk cId="2080763305" sldId="511"/>
            <ac:spMk id="15" creationId="{A16F25EF-4BB3-463C-BE6E-731E4C00D9A7}"/>
          </ac:spMkLst>
        </pc:spChg>
        <pc:picChg chg="mod">
          <ac:chgData name="Alex xia" userId="2af5512d1e649efd" providerId="LiveId" clId="{22553ACA-6839-4F3D-9EB1-512E3053F824}" dt="2023-08-27T08:23:21.592" v="534" actId="1076"/>
          <ac:picMkLst>
            <pc:docMk/>
            <pc:sldMk cId="2080763305" sldId="511"/>
            <ac:picMk id="17" creationId="{0712755B-E504-4B35-96B9-F39857A5E65E}"/>
          </ac:picMkLst>
        </pc:picChg>
        <pc:picChg chg="mod ord">
          <ac:chgData name="Alex xia" userId="2af5512d1e649efd" providerId="LiveId" clId="{22553ACA-6839-4F3D-9EB1-512E3053F824}" dt="2023-08-27T08:23:31.314" v="536" actId="14100"/>
          <ac:picMkLst>
            <pc:docMk/>
            <pc:sldMk cId="2080763305" sldId="511"/>
            <ac:picMk id="18" creationId="{C7A8671F-25EE-427E-AE5F-985955992E90}"/>
          </ac:picMkLst>
        </pc:picChg>
        <pc:cxnChg chg="add mod">
          <ac:chgData name="Alex xia" userId="2af5512d1e649efd" providerId="LiveId" clId="{22553ACA-6839-4F3D-9EB1-512E3053F824}" dt="2023-08-27T08:24:36.392" v="541" actId="1076"/>
          <ac:cxnSpMkLst>
            <pc:docMk/>
            <pc:sldMk cId="2080763305" sldId="511"/>
            <ac:cxnSpMk id="4" creationId="{0ACD5A2F-D816-4640-AED7-582D58DFB7FA}"/>
          </ac:cxnSpMkLst>
        </pc:cxnChg>
        <pc:cxnChg chg="add mod">
          <ac:chgData name="Alex xia" userId="2af5512d1e649efd" providerId="LiveId" clId="{22553ACA-6839-4F3D-9EB1-512E3053F824}" dt="2023-08-27T08:24:51.164" v="543" actId="1076"/>
          <ac:cxnSpMkLst>
            <pc:docMk/>
            <pc:sldMk cId="2080763305" sldId="511"/>
            <ac:cxnSpMk id="19" creationId="{F896FF35-4DC8-4C25-A422-4DA48B272D7A}"/>
          </ac:cxnSpMkLst>
        </pc:cxnChg>
        <pc:cxnChg chg="add mod">
          <ac:chgData name="Alex xia" userId="2af5512d1e649efd" providerId="LiveId" clId="{22553ACA-6839-4F3D-9EB1-512E3053F824}" dt="2023-08-27T08:25:02.694" v="546" actId="14100"/>
          <ac:cxnSpMkLst>
            <pc:docMk/>
            <pc:sldMk cId="2080763305" sldId="511"/>
            <ac:cxnSpMk id="21" creationId="{4E2EDFAD-DA61-4875-AC7F-3C5322FED70D}"/>
          </ac:cxnSpMkLst>
        </pc:cxnChg>
        <pc:cxnChg chg="add mod">
          <ac:chgData name="Alex xia" userId="2af5512d1e649efd" providerId="LiveId" clId="{22553ACA-6839-4F3D-9EB1-512E3053F824}" dt="2023-08-27T08:25:56.743" v="548" actId="1076"/>
          <ac:cxnSpMkLst>
            <pc:docMk/>
            <pc:sldMk cId="2080763305" sldId="511"/>
            <ac:cxnSpMk id="22" creationId="{F489BA3C-CF6D-41DC-9921-289E888EA9D9}"/>
          </ac:cxnSpMkLst>
        </pc:cxnChg>
        <pc:cxnChg chg="add mod">
          <ac:chgData name="Alex xia" userId="2af5512d1e649efd" providerId="LiveId" clId="{22553ACA-6839-4F3D-9EB1-512E3053F824}" dt="2023-08-27T08:26:01.131" v="550" actId="1076"/>
          <ac:cxnSpMkLst>
            <pc:docMk/>
            <pc:sldMk cId="2080763305" sldId="511"/>
            <ac:cxnSpMk id="23" creationId="{425A6C5A-4F45-4CF9-949E-9FAFEE7D9C1A}"/>
          </ac:cxnSpMkLst>
        </pc:cxnChg>
        <pc:cxnChg chg="add mod">
          <ac:chgData name="Alex xia" userId="2af5512d1e649efd" providerId="LiveId" clId="{22553ACA-6839-4F3D-9EB1-512E3053F824}" dt="2023-08-27T08:26:27.323" v="553" actId="1076"/>
          <ac:cxnSpMkLst>
            <pc:docMk/>
            <pc:sldMk cId="2080763305" sldId="511"/>
            <ac:cxnSpMk id="24" creationId="{C6D17362-5009-4166-B180-970DA546E9E0}"/>
          </ac:cxnSpMkLst>
        </pc:cxnChg>
      </pc:sldChg>
      <pc:sldChg chg="addSp delSp modSp mod modNotes">
        <pc:chgData name="Alex xia" userId="2af5512d1e649efd" providerId="LiveId" clId="{22553ACA-6839-4F3D-9EB1-512E3053F824}" dt="2023-08-29T07:52:38.413" v="3506"/>
        <pc:sldMkLst>
          <pc:docMk/>
          <pc:sldMk cId="2688203269" sldId="512"/>
        </pc:sldMkLst>
        <pc:spChg chg="mod">
          <ac:chgData name="Alex xia" userId="2af5512d1e649efd" providerId="LiveId" clId="{22553ACA-6839-4F3D-9EB1-512E3053F824}" dt="2023-08-28T07:37:30.542" v="1079" actId="20577"/>
          <ac:spMkLst>
            <pc:docMk/>
            <pc:sldMk cId="2688203269" sldId="512"/>
            <ac:spMk id="12" creationId="{19BA5144-F070-455B-A7EB-C34FC2FF4236}"/>
          </ac:spMkLst>
        </pc:spChg>
        <pc:spChg chg="mod">
          <ac:chgData name="Alex xia" userId="2af5512d1e649efd" providerId="LiveId" clId="{22553ACA-6839-4F3D-9EB1-512E3053F824}" dt="2023-08-28T07:45:01.284" v="1258" actId="20577"/>
          <ac:spMkLst>
            <pc:docMk/>
            <pc:sldMk cId="2688203269" sldId="512"/>
            <ac:spMk id="16" creationId="{9820231D-E2BB-45D2-9B83-33A81290DB83}"/>
          </ac:spMkLst>
        </pc:spChg>
        <pc:spChg chg="add mod">
          <ac:chgData name="Alex xia" userId="2af5512d1e649efd" providerId="LiveId" clId="{22553ACA-6839-4F3D-9EB1-512E3053F824}" dt="2023-08-28T07:38:38.476" v="1091" actId="20577"/>
          <ac:spMkLst>
            <pc:docMk/>
            <pc:sldMk cId="2688203269" sldId="512"/>
            <ac:spMk id="44" creationId="{0819F5B1-8EDA-460A-B03F-76E3001CF597}"/>
          </ac:spMkLst>
        </pc:spChg>
        <pc:graphicFrameChg chg="add del mod">
          <ac:chgData name="Alex xia" userId="2af5512d1e649efd" providerId="LiveId" clId="{22553ACA-6839-4F3D-9EB1-512E3053F824}" dt="2023-08-28T07:06:49.367" v="851"/>
          <ac:graphicFrameMkLst>
            <pc:docMk/>
            <pc:sldMk cId="2688203269" sldId="512"/>
            <ac:graphicFrameMk id="3" creationId="{6A73E10C-9883-4142-803D-DB67AC3DB7B9}"/>
          </ac:graphicFrameMkLst>
        </pc:graphicFrameChg>
        <pc:graphicFrameChg chg="add del mod">
          <ac:chgData name="Alex xia" userId="2af5512d1e649efd" providerId="LiveId" clId="{22553ACA-6839-4F3D-9EB1-512E3053F824}" dt="2023-08-28T07:06:49.367" v="851"/>
          <ac:graphicFrameMkLst>
            <pc:docMk/>
            <pc:sldMk cId="2688203269" sldId="512"/>
            <ac:graphicFrameMk id="4" creationId="{96CBE7E7-21FD-4963-B067-C94CE1A2171E}"/>
          </ac:graphicFrameMkLst>
        </pc:graphicFrameChg>
        <pc:graphicFrameChg chg="add del mod">
          <ac:chgData name="Alex xia" userId="2af5512d1e649efd" providerId="LiveId" clId="{22553ACA-6839-4F3D-9EB1-512E3053F824}" dt="2023-08-28T07:06:49.367" v="851"/>
          <ac:graphicFrameMkLst>
            <pc:docMk/>
            <pc:sldMk cId="2688203269" sldId="512"/>
            <ac:graphicFrameMk id="5" creationId="{B24785E0-D890-4673-B0C9-8D9E488598C4}"/>
          </ac:graphicFrameMkLst>
        </pc:graphicFrameChg>
        <pc:graphicFrameChg chg="add del mod">
          <ac:chgData name="Alex xia" userId="2af5512d1e649efd" providerId="LiveId" clId="{22553ACA-6839-4F3D-9EB1-512E3053F824}" dt="2023-08-28T07:06:49.367" v="851"/>
          <ac:graphicFrameMkLst>
            <pc:docMk/>
            <pc:sldMk cId="2688203269" sldId="512"/>
            <ac:graphicFrameMk id="6" creationId="{67BC38AF-D46E-4B9F-924F-86E35D828B9C}"/>
          </ac:graphicFrameMkLst>
        </pc:graphicFrameChg>
        <pc:graphicFrameChg chg="add del mod">
          <ac:chgData name="Alex xia" userId="2af5512d1e649efd" providerId="LiveId" clId="{22553ACA-6839-4F3D-9EB1-512E3053F824}" dt="2023-08-28T07:06:49.367" v="851"/>
          <ac:graphicFrameMkLst>
            <pc:docMk/>
            <pc:sldMk cId="2688203269" sldId="512"/>
            <ac:graphicFrameMk id="7" creationId="{0E27274D-DC33-405C-B6FE-04FD2BCCD5D2}"/>
          </ac:graphicFrameMkLst>
        </pc:graphicFrameChg>
        <pc:graphicFrameChg chg="add del mod">
          <ac:chgData name="Alex xia" userId="2af5512d1e649efd" providerId="LiveId" clId="{22553ACA-6839-4F3D-9EB1-512E3053F824}" dt="2023-08-28T07:06:53.670" v="853"/>
          <ac:graphicFrameMkLst>
            <pc:docMk/>
            <pc:sldMk cId="2688203269" sldId="512"/>
            <ac:graphicFrameMk id="8" creationId="{118FB3ED-4CB7-4994-885C-0B84847AE4B6}"/>
          </ac:graphicFrameMkLst>
        </pc:graphicFrameChg>
        <pc:graphicFrameChg chg="add del mod">
          <ac:chgData name="Alex xia" userId="2af5512d1e649efd" providerId="LiveId" clId="{22553ACA-6839-4F3D-9EB1-512E3053F824}" dt="2023-08-28T07:06:53.670" v="853"/>
          <ac:graphicFrameMkLst>
            <pc:docMk/>
            <pc:sldMk cId="2688203269" sldId="512"/>
            <ac:graphicFrameMk id="13" creationId="{99F1C215-67CA-43B7-98E8-6EFA76B27DB3}"/>
          </ac:graphicFrameMkLst>
        </pc:graphicFrameChg>
        <pc:graphicFrameChg chg="add del mod">
          <ac:chgData name="Alex xia" userId="2af5512d1e649efd" providerId="LiveId" clId="{22553ACA-6839-4F3D-9EB1-512E3053F824}" dt="2023-08-28T07:06:53.670" v="853"/>
          <ac:graphicFrameMkLst>
            <pc:docMk/>
            <pc:sldMk cId="2688203269" sldId="512"/>
            <ac:graphicFrameMk id="14" creationId="{FED1E55A-6097-4646-A485-EA17C4C562D5}"/>
          </ac:graphicFrameMkLst>
        </pc:graphicFrameChg>
        <pc:graphicFrameChg chg="add del mod">
          <ac:chgData name="Alex xia" userId="2af5512d1e649efd" providerId="LiveId" clId="{22553ACA-6839-4F3D-9EB1-512E3053F824}" dt="2023-08-28T07:06:53.670" v="853"/>
          <ac:graphicFrameMkLst>
            <pc:docMk/>
            <pc:sldMk cId="2688203269" sldId="512"/>
            <ac:graphicFrameMk id="15" creationId="{51A936E6-0D88-4E59-B67D-70372EFC9859}"/>
          </ac:graphicFrameMkLst>
        </pc:graphicFrameChg>
        <pc:graphicFrameChg chg="add del mod">
          <ac:chgData name="Alex xia" userId="2af5512d1e649efd" providerId="LiveId" clId="{22553ACA-6839-4F3D-9EB1-512E3053F824}" dt="2023-08-28T07:06:53.670" v="853"/>
          <ac:graphicFrameMkLst>
            <pc:docMk/>
            <pc:sldMk cId="2688203269" sldId="512"/>
            <ac:graphicFrameMk id="17" creationId="{92065CD9-D84F-487E-96C9-9B265A697D01}"/>
          </ac:graphicFrameMkLst>
        </pc:graphicFrameChg>
        <pc:graphicFrameChg chg="add del mod">
          <ac:chgData name="Alex xia" userId="2af5512d1e649efd" providerId="LiveId" clId="{22553ACA-6839-4F3D-9EB1-512E3053F824}" dt="2023-08-28T07:07:10.180" v="857"/>
          <ac:graphicFrameMkLst>
            <pc:docMk/>
            <pc:sldMk cId="2688203269" sldId="512"/>
            <ac:graphicFrameMk id="18" creationId="{0ED3001D-11DF-4C55-B701-FF673F6702D0}"/>
          </ac:graphicFrameMkLst>
        </pc:graphicFrameChg>
        <pc:graphicFrameChg chg="add del mod">
          <ac:chgData name="Alex xia" userId="2af5512d1e649efd" providerId="LiveId" clId="{22553ACA-6839-4F3D-9EB1-512E3053F824}" dt="2023-08-28T07:07:10.180" v="857"/>
          <ac:graphicFrameMkLst>
            <pc:docMk/>
            <pc:sldMk cId="2688203269" sldId="512"/>
            <ac:graphicFrameMk id="22" creationId="{10030412-B1C4-4237-8C43-A4852670C509}"/>
          </ac:graphicFrameMkLst>
        </pc:graphicFrameChg>
        <pc:graphicFrameChg chg="add del mod">
          <ac:chgData name="Alex xia" userId="2af5512d1e649efd" providerId="LiveId" clId="{22553ACA-6839-4F3D-9EB1-512E3053F824}" dt="2023-08-28T07:07:10.180" v="857"/>
          <ac:graphicFrameMkLst>
            <pc:docMk/>
            <pc:sldMk cId="2688203269" sldId="512"/>
            <ac:graphicFrameMk id="23" creationId="{6CA5C45D-3BF1-49BE-9403-431F0FE3B5F2}"/>
          </ac:graphicFrameMkLst>
        </pc:graphicFrameChg>
        <pc:graphicFrameChg chg="add del mod">
          <ac:chgData name="Alex xia" userId="2af5512d1e649efd" providerId="LiveId" clId="{22553ACA-6839-4F3D-9EB1-512E3053F824}" dt="2023-08-28T07:07:10.180" v="857"/>
          <ac:graphicFrameMkLst>
            <pc:docMk/>
            <pc:sldMk cId="2688203269" sldId="512"/>
            <ac:graphicFrameMk id="24" creationId="{709ADCA2-78BB-4D31-9E70-057020A33117}"/>
          </ac:graphicFrameMkLst>
        </pc:graphicFrameChg>
        <pc:graphicFrameChg chg="add del mod">
          <ac:chgData name="Alex xia" userId="2af5512d1e649efd" providerId="LiveId" clId="{22553ACA-6839-4F3D-9EB1-512E3053F824}" dt="2023-08-28T07:07:10.180" v="857"/>
          <ac:graphicFrameMkLst>
            <pc:docMk/>
            <pc:sldMk cId="2688203269" sldId="512"/>
            <ac:graphicFrameMk id="25" creationId="{6A13F60D-2BE8-4BFB-8831-1AA13BCB2DCB}"/>
          </ac:graphicFrameMkLst>
        </pc:graphicFrameChg>
        <pc:graphicFrameChg chg="add del mod">
          <ac:chgData name="Alex xia" userId="2af5512d1e649efd" providerId="LiveId" clId="{22553ACA-6839-4F3D-9EB1-512E3053F824}" dt="2023-08-28T07:09:38.562" v="869"/>
          <ac:graphicFrameMkLst>
            <pc:docMk/>
            <pc:sldMk cId="2688203269" sldId="512"/>
            <ac:graphicFrameMk id="27" creationId="{B5FA8330-CC84-48A8-A130-92051A863436}"/>
          </ac:graphicFrameMkLst>
        </pc:graphicFrameChg>
        <pc:graphicFrameChg chg="add del mod">
          <ac:chgData name="Alex xia" userId="2af5512d1e649efd" providerId="LiveId" clId="{22553ACA-6839-4F3D-9EB1-512E3053F824}" dt="2023-08-28T07:09:38.562" v="869"/>
          <ac:graphicFrameMkLst>
            <pc:docMk/>
            <pc:sldMk cId="2688203269" sldId="512"/>
            <ac:graphicFrameMk id="28" creationId="{EB5DC046-26CD-49AF-BB12-F9E7BBD81795}"/>
          </ac:graphicFrameMkLst>
        </pc:graphicFrameChg>
        <pc:graphicFrameChg chg="add del mod">
          <ac:chgData name="Alex xia" userId="2af5512d1e649efd" providerId="LiveId" clId="{22553ACA-6839-4F3D-9EB1-512E3053F824}" dt="2023-08-28T07:09:38.562" v="869"/>
          <ac:graphicFrameMkLst>
            <pc:docMk/>
            <pc:sldMk cId="2688203269" sldId="512"/>
            <ac:graphicFrameMk id="29" creationId="{1FB6C947-9542-4236-BD8C-DDF53A9EEB8F}"/>
          </ac:graphicFrameMkLst>
        </pc:graphicFrameChg>
        <pc:graphicFrameChg chg="add del mod">
          <ac:chgData name="Alex xia" userId="2af5512d1e649efd" providerId="LiveId" clId="{22553ACA-6839-4F3D-9EB1-512E3053F824}" dt="2023-08-28T07:09:38.562" v="869"/>
          <ac:graphicFrameMkLst>
            <pc:docMk/>
            <pc:sldMk cId="2688203269" sldId="512"/>
            <ac:graphicFrameMk id="30" creationId="{3C0E3680-8F4D-49A2-A531-FB38FBDD04A5}"/>
          </ac:graphicFrameMkLst>
        </pc:graphicFrameChg>
        <pc:graphicFrameChg chg="add del mod">
          <ac:chgData name="Alex xia" userId="2af5512d1e649efd" providerId="LiveId" clId="{22553ACA-6839-4F3D-9EB1-512E3053F824}" dt="2023-08-28T07:09:38.562" v="869"/>
          <ac:graphicFrameMkLst>
            <pc:docMk/>
            <pc:sldMk cId="2688203269" sldId="512"/>
            <ac:graphicFrameMk id="31" creationId="{9E69D029-7F95-4975-A854-41D723A7AC83}"/>
          </ac:graphicFrameMkLst>
        </pc:graphicFrameChg>
        <pc:graphicFrameChg chg="add del mod">
          <ac:chgData name="Alex xia" userId="2af5512d1e649efd" providerId="LiveId" clId="{22553ACA-6839-4F3D-9EB1-512E3053F824}" dt="2023-08-28T07:09:52.374" v="871"/>
          <ac:graphicFrameMkLst>
            <pc:docMk/>
            <pc:sldMk cId="2688203269" sldId="512"/>
            <ac:graphicFrameMk id="32" creationId="{06A4E989-D5FF-4AAD-A04A-02BB3D951098}"/>
          </ac:graphicFrameMkLst>
        </pc:graphicFrameChg>
        <pc:graphicFrameChg chg="add del mod">
          <ac:chgData name="Alex xia" userId="2af5512d1e649efd" providerId="LiveId" clId="{22553ACA-6839-4F3D-9EB1-512E3053F824}" dt="2023-08-28T07:09:52.374" v="871"/>
          <ac:graphicFrameMkLst>
            <pc:docMk/>
            <pc:sldMk cId="2688203269" sldId="512"/>
            <ac:graphicFrameMk id="33" creationId="{DD9DE6D9-34BB-47C0-87B2-F6D114EEFD9F}"/>
          </ac:graphicFrameMkLst>
        </pc:graphicFrameChg>
        <pc:graphicFrameChg chg="add del mod">
          <ac:chgData name="Alex xia" userId="2af5512d1e649efd" providerId="LiveId" clId="{22553ACA-6839-4F3D-9EB1-512E3053F824}" dt="2023-08-28T07:09:52.374" v="871"/>
          <ac:graphicFrameMkLst>
            <pc:docMk/>
            <pc:sldMk cId="2688203269" sldId="512"/>
            <ac:graphicFrameMk id="34" creationId="{94AB74E9-5EF7-4BB4-9B34-929CBE204C6E}"/>
          </ac:graphicFrameMkLst>
        </pc:graphicFrameChg>
        <pc:graphicFrameChg chg="add del mod">
          <ac:chgData name="Alex xia" userId="2af5512d1e649efd" providerId="LiveId" clId="{22553ACA-6839-4F3D-9EB1-512E3053F824}" dt="2023-08-28T07:09:52.374" v="871"/>
          <ac:graphicFrameMkLst>
            <pc:docMk/>
            <pc:sldMk cId="2688203269" sldId="512"/>
            <ac:graphicFrameMk id="35" creationId="{F240E636-291B-4AC4-B3C0-421EFE5C5CA3}"/>
          </ac:graphicFrameMkLst>
        </pc:graphicFrameChg>
        <pc:graphicFrameChg chg="add del mod">
          <ac:chgData name="Alex xia" userId="2af5512d1e649efd" providerId="LiveId" clId="{22553ACA-6839-4F3D-9EB1-512E3053F824}" dt="2023-08-28T07:09:52.374" v="871"/>
          <ac:graphicFrameMkLst>
            <pc:docMk/>
            <pc:sldMk cId="2688203269" sldId="512"/>
            <ac:graphicFrameMk id="36" creationId="{AC77E459-C7A4-4240-A4DC-3A3B9CA0B281}"/>
          </ac:graphicFrameMkLst>
        </pc:graphicFrameChg>
        <pc:graphicFrameChg chg="add mod modGraphic">
          <ac:chgData name="Alex xia" userId="2af5512d1e649efd" providerId="LiveId" clId="{22553ACA-6839-4F3D-9EB1-512E3053F824}" dt="2023-08-28T07:37:04.745" v="1072" actId="1076"/>
          <ac:graphicFrameMkLst>
            <pc:docMk/>
            <pc:sldMk cId="2688203269" sldId="512"/>
            <ac:graphicFrameMk id="37" creationId="{9CD46C5E-0C8E-4C57-B304-744F31EC7752}"/>
          </ac:graphicFrameMkLst>
        </pc:graphicFrameChg>
        <pc:graphicFrameChg chg="add del mod">
          <ac:chgData name="Alex xia" userId="2af5512d1e649efd" providerId="LiveId" clId="{22553ACA-6839-4F3D-9EB1-512E3053F824}" dt="2023-08-28T07:10:24.689" v="876" actId="478"/>
          <ac:graphicFrameMkLst>
            <pc:docMk/>
            <pc:sldMk cId="2688203269" sldId="512"/>
            <ac:graphicFrameMk id="38" creationId="{BB31D404-B61F-41B5-B846-D5D5B508E909}"/>
          </ac:graphicFrameMkLst>
        </pc:graphicFrameChg>
        <pc:graphicFrameChg chg="add del mod">
          <ac:chgData name="Alex xia" userId="2af5512d1e649efd" providerId="LiveId" clId="{22553ACA-6839-4F3D-9EB1-512E3053F824}" dt="2023-08-28T07:10:23.994" v="875" actId="478"/>
          <ac:graphicFrameMkLst>
            <pc:docMk/>
            <pc:sldMk cId="2688203269" sldId="512"/>
            <ac:graphicFrameMk id="39" creationId="{7BF58B5C-CFEC-413F-AF37-183CE82BFA6A}"/>
          </ac:graphicFrameMkLst>
        </pc:graphicFrameChg>
        <pc:graphicFrameChg chg="add del mod">
          <ac:chgData name="Alex xia" userId="2af5512d1e649efd" providerId="LiveId" clId="{22553ACA-6839-4F3D-9EB1-512E3053F824}" dt="2023-08-28T07:10:22.762" v="874" actId="478"/>
          <ac:graphicFrameMkLst>
            <pc:docMk/>
            <pc:sldMk cId="2688203269" sldId="512"/>
            <ac:graphicFrameMk id="40" creationId="{2DB262E6-2453-408A-A1FC-3C1D0E4164BB}"/>
          </ac:graphicFrameMkLst>
        </pc:graphicFrameChg>
        <pc:graphicFrameChg chg="add del mod">
          <ac:chgData name="Alex xia" userId="2af5512d1e649efd" providerId="LiveId" clId="{22553ACA-6839-4F3D-9EB1-512E3053F824}" dt="2023-08-28T07:10:10.011" v="873" actId="478"/>
          <ac:graphicFrameMkLst>
            <pc:docMk/>
            <pc:sldMk cId="2688203269" sldId="512"/>
            <ac:graphicFrameMk id="41" creationId="{25F14B24-AD74-4D04-A2BE-C96AB40714A5}"/>
          </ac:graphicFrameMkLst>
        </pc:graphicFrameChg>
        <pc:graphicFrameChg chg="add mod modGraphic">
          <ac:chgData name="Alex xia" userId="2af5512d1e649efd" providerId="LiveId" clId="{22553ACA-6839-4F3D-9EB1-512E3053F824}" dt="2023-08-28T07:36:44.899" v="1049" actId="1076"/>
          <ac:graphicFrameMkLst>
            <pc:docMk/>
            <pc:sldMk cId="2688203269" sldId="512"/>
            <ac:graphicFrameMk id="42" creationId="{4CC8B23D-650B-4009-BF6D-0ABA8652F577}"/>
          </ac:graphicFrameMkLst>
        </pc:graphicFrameChg>
        <pc:graphicFrameChg chg="add del mod">
          <ac:chgData name="Alex xia" userId="2af5512d1e649efd" providerId="LiveId" clId="{22553ACA-6839-4F3D-9EB1-512E3053F824}" dt="2023-08-28T07:33:38.269" v="1019" actId="478"/>
          <ac:graphicFrameMkLst>
            <pc:docMk/>
            <pc:sldMk cId="2688203269" sldId="512"/>
            <ac:graphicFrameMk id="43" creationId="{B9943078-3CA2-4F56-ACEA-A95285EFA5DF}"/>
          </ac:graphicFrameMkLst>
        </pc:graphicFrameChg>
        <pc:picChg chg="del">
          <ac:chgData name="Alex xia" userId="2af5512d1e649efd" providerId="LiveId" clId="{22553ACA-6839-4F3D-9EB1-512E3053F824}" dt="2023-08-28T07:06:41.946" v="843" actId="478"/>
          <ac:picMkLst>
            <pc:docMk/>
            <pc:sldMk cId="2688203269" sldId="512"/>
            <ac:picMk id="19" creationId="{AEEF98F9-1DED-4D26-9D5A-86FDB1765F13}"/>
          </ac:picMkLst>
        </pc:picChg>
        <pc:picChg chg="add del mod">
          <ac:chgData name="Alex xia" userId="2af5512d1e649efd" providerId="LiveId" clId="{22553ACA-6839-4F3D-9EB1-512E3053F824}" dt="2023-08-28T07:09:28.903" v="867"/>
          <ac:picMkLst>
            <pc:docMk/>
            <pc:sldMk cId="2688203269" sldId="512"/>
            <ac:picMk id="26" creationId="{0A33CFD9-F4FD-4A7C-9F1D-26F78356518C}"/>
          </ac:picMkLst>
        </pc:picChg>
      </pc:sldChg>
      <pc:sldChg chg="addSp delSp modSp mod modNotes modNotesTx">
        <pc:chgData name="Alex xia" userId="2af5512d1e649efd" providerId="LiveId" clId="{22553ACA-6839-4F3D-9EB1-512E3053F824}" dt="2023-08-29T07:52:38.413" v="3506"/>
        <pc:sldMkLst>
          <pc:docMk/>
          <pc:sldMk cId="1129280796" sldId="513"/>
        </pc:sldMkLst>
        <pc:spChg chg="add mod">
          <ac:chgData name="Alex xia" userId="2af5512d1e649efd" providerId="LiveId" clId="{22553ACA-6839-4F3D-9EB1-512E3053F824}" dt="2023-08-28T09:41:59.825" v="1613" actId="20577"/>
          <ac:spMkLst>
            <pc:docMk/>
            <pc:sldMk cId="1129280796" sldId="513"/>
            <ac:spMk id="12" creationId="{90B53FD1-CD49-4883-A675-CFA5DBD8400C}"/>
          </ac:spMkLst>
        </pc:spChg>
        <pc:spChg chg="del mod">
          <ac:chgData name="Alex xia" userId="2af5512d1e649efd" providerId="LiveId" clId="{22553ACA-6839-4F3D-9EB1-512E3053F824}" dt="2023-08-28T07:56:43.244" v="1342" actId="478"/>
          <ac:spMkLst>
            <pc:docMk/>
            <pc:sldMk cId="1129280796" sldId="513"/>
            <ac:spMk id="16" creationId="{9820231D-E2BB-45D2-9B83-33A81290DB83}"/>
          </ac:spMkLst>
        </pc:spChg>
        <pc:spChg chg="mod">
          <ac:chgData name="Alex xia" userId="2af5512d1e649efd" providerId="LiveId" clId="{22553ACA-6839-4F3D-9EB1-512E3053F824}" dt="2023-08-28T07:57:17.611" v="1348" actId="1076"/>
          <ac:spMkLst>
            <pc:docMk/>
            <pc:sldMk cId="1129280796" sldId="513"/>
            <ac:spMk id="21" creationId="{E33C4B46-AAD9-4DAE-B582-F7D6788CF3B6}"/>
          </ac:spMkLst>
        </pc:spChg>
        <pc:picChg chg="mod">
          <ac:chgData name="Alex xia" userId="2af5512d1e649efd" providerId="LiveId" clId="{22553ACA-6839-4F3D-9EB1-512E3053F824}" dt="2023-08-28T07:57:13.721" v="1347" actId="1076"/>
          <ac:picMkLst>
            <pc:docMk/>
            <pc:sldMk cId="1129280796" sldId="513"/>
            <ac:picMk id="9" creationId="{6CFEA799-A6E0-4A46-B7B3-E0FF315EF78B}"/>
          </ac:picMkLst>
        </pc:picChg>
      </pc:sldChg>
      <pc:sldChg chg="addSp delSp modSp mod modNotes">
        <pc:chgData name="Alex xia" userId="2af5512d1e649efd" providerId="LiveId" clId="{22553ACA-6839-4F3D-9EB1-512E3053F824}" dt="2023-08-29T07:52:38.413" v="3506"/>
        <pc:sldMkLst>
          <pc:docMk/>
          <pc:sldMk cId="2273099819" sldId="514"/>
        </pc:sldMkLst>
        <pc:spChg chg="mod">
          <ac:chgData name="Alex xia" userId="2af5512d1e649efd" providerId="LiveId" clId="{22553ACA-6839-4F3D-9EB1-512E3053F824}" dt="2023-08-27T08:47:22.841" v="645" actId="20577"/>
          <ac:spMkLst>
            <pc:docMk/>
            <pc:sldMk cId="2273099819" sldId="514"/>
            <ac:spMk id="12" creationId="{5E3B0074-2841-434A-9C9E-9C53C496CE02}"/>
          </ac:spMkLst>
        </pc:spChg>
        <pc:spChg chg="add mod">
          <ac:chgData name="Alex xia" userId="2af5512d1e649efd" providerId="LiveId" clId="{22553ACA-6839-4F3D-9EB1-512E3053F824}" dt="2023-08-28T09:42:18.881" v="1631" actId="20577"/>
          <ac:spMkLst>
            <pc:docMk/>
            <pc:sldMk cId="2273099819" sldId="514"/>
            <ac:spMk id="13" creationId="{7850D54E-3FEA-4AD2-A037-C84982D0D35C}"/>
          </ac:spMkLst>
        </pc:spChg>
        <pc:spChg chg="del mod">
          <ac:chgData name="Alex xia" userId="2af5512d1e649efd" providerId="LiveId" clId="{22553ACA-6839-4F3D-9EB1-512E3053F824}" dt="2023-08-28T09:36:47.763" v="1593" actId="478"/>
          <ac:spMkLst>
            <pc:docMk/>
            <pc:sldMk cId="2273099819" sldId="514"/>
            <ac:spMk id="16" creationId="{9820231D-E2BB-45D2-9B83-33A81290DB83}"/>
          </ac:spMkLst>
        </pc:spChg>
        <pc:picChg chg="mod">
          <ac:chgData name="Alex xia" userId="2af5512d1e649efd" providerId="LiveId" clId="{22553ACA-6839-4F3D-9EB1-512E3053F824}" dt="2023-08-28T09:37:21.607" v="1598" actId="1076"/>
          <ac:picMkLst>
            <pc:docMk/>
            <pc:sldMk cId="2273099819" sldId="514"/>
            <ac:picMk id="4" creationId="{EA71657F-B7EA-46C1-8906-C3870B5D8FC4}"/>
          </ac:picMkLst>
        </pc:picChg>
        <pc:picChg chg="mod">
          <ac:chgData name="Alex xia" userId="2af5512d1e649efd" providerId="LiveId" clId="{22553ACA-6839-4F3D-9EB1-512E3053F824}" dt="2023-08-28T09:37:17.833" v="1597" actId="1076"/>
          <ac:picMkLst>
            <pc:docMk/>
            <pc:sldMk cId="2273099819" sldId="514"/>
            <ac:picMk id="7" creationId="{5BC8DE48-8290-49D6-8505-11D49B70C36A}"/>
          </ac:picMkLst>
        </pc:picChg>
      </pc:sldChg>
      <pc:sldChg chg="modSp mod modNotes">
        <pc:chgData name="Alex xia" userId="2af5512d1e649efd" providerId="LiveId" clId="{22553ACA-6839-4F3D-9EB1-512E3053F824}" dt="2023-08-29T07:52:38.413" v="3506"/>
        <pc:sldMkLst>
          <pc:docMk/>
          <pc:sldMk cId="4025402321" sldId="515"/>
        </pc:sldMkLst>
        <pc:spChg chg="mod">
          <ac:chgData name="Alex xia" userId="2af5512d1e649efd" providerId="LiveId" clId="{22553ACA-6839-4F3D-9EB1-512E3053F824}" dt="2023-08-27T08:49:22.715" v="659"/>
          <ac:spMkLst>
            <pc:docMk/>
            <pc:sldMk cId="4025402321" sldId="515"/>
            <ac:spMk id="8" creationId="{76409A32-D6F4-43A1-B46E-3E52DC4038D9}"/>
          </ac:spMkLst>
        </pc:spChg>
      </pc:sldChg>
      <pc:sldChg chg="modSp mod modNotes">
        <pc:chgData name="Alex xia" userId="2af5512d1e649efd" providerId="LiveId" clId="{22553ACA-6839-4F3D-9EB1-512E3053F824}" dt="2023-08-29T07:52:38.413" v="3506"/>
        <pc:sldMkLst>
          <pc:docMk/>
          <pc:sldMk cId="3741226353" sldId="516"/>
        </pc:sldMkLst>
        <pc:spChg chg="mod">
          <ac:chgData name="Alex xia" userId="2af5512d1e649efd" providerId="LiveId" clId="{22553ACA-6839-4F3D-9EB1-512E3053F824}" dt="2023-08-27T08:37:51.637" v="570" actId="1076"/>
          <ac:spMkLst>
            <pc:docMk/>
            <pc:sldMk cId="3741226353" sldId="516"/>
            <ac:spMk id="3" creationId="{1D404838-D909-44E3-9AFE-642F1842E6E8}"/>
          </ac:spMkLst>
        </pc:spChg>
        <pc:spChg chg="mod">
          <ac:chgData name="Alex xia" userId="2af5512d1e649efd" providerId="LiveId" clId="{22553ACA-6839-4F3D-9EB1-512E3053F824}" dt="2023-08-27T08:37:24.405" v="568" actId="403"/>
          <ac:spMkLst>
            <pc:docMk/>
            <pc:sldMk cId="3741226353" sldId="516"/>
            <ac:spMk id="8" creationId="{76409A32-D6F4-43A1-B46E-3E52DC4038D9}"/>
          </ac:spMkLst>
        </pc:spChg>
      </pc:sldChg>
      <pc:sldChg chg="addSp delSp modSp mod modNotes">
        <pc:chgData name="Alex xia" userId="2af5512d1e649efd" providerId="LiveId" clId="{22553ACA-6839-4F3D-9EB1-512E3053F824}" dt="2023-08-29T07:52:38.413" v="3506"/>
        <pc:sldMkLst>
          <pc:docMk/>
          <pc:sldMk cId="1121268034" sldId="517"/>
        </pc:sldMkLst>
        <pc:spChg chg="add mod">
          <ac:chgData name="Alex xia" userId="2af5512d1e649efd" providerId="LiveId" clId="{22553ACA-6839-4F3D-9EB1-512E3053F824}" dt="2023-08-28T15:22:27.325" v="3219" actId="20577"/>
          <ac:spMkLst>
            <pc:docMk/>
            <pc:sldMk cId="1121268034" sldId="517"/>
            <ac:spMk id="9" creationId="{8215C0F1-AF7B-42A0-B5E1-1F5F6EC81ECD}"/>
          </ac:spMkLst>
        </pc:spChg>
        <pc:spChg chg="add mod">
          <ac:chgData name="Alex xia" userId="2af5512d1e649efd" providerId="LiveId" clId="{22553ACA-6839-4F3D-9EB1-512E3053F824}" dt="2023-08-28T15:32:35.045" v="3343" actId="20577"/>
          <ac:spMkLst>
            <pc:docMk/>
            <pc:sldMk cId="1121268034" sldId="517"/>
            <ac:spMk id="15" creationId="{3EC8589F-208C-474C-960A-AFFE6A97E86A}"/>
          </ac:spMkLst>
        </pc:spChg>
        <pc:spChg chg="del">
          <ac:chgData name="Alex xia" userId="2af5512d1e649efd" providerId="LiveId" clId="{22553ACA-6839-4F3D-9EB1-512E3053F824}" dt="2023-08-28T15:22:24.160" v="3218" actId="478"/>
          <ac:spMkLst>
            <pc:docMk/>
            <pc:sldMk cId="1121268034" sldId="517"/>
            <ac:spMk id="16" creationId="{F57C007D-E5F3-4753-9A5E-A0168A993BB1}"/>
          </ac:spMkLst>
        </pc:spChg>
        <pc:spChg chg="add mod">
          <ac:chgData name="Alex xia" userId="2af5512d1e649efd" providerId="LiveId" clId="{22553ACA-6839-4F3D-9EB1-512E3053F824}" dt="2023-08-28T15:36:28.465" v="3425" actId="1076"/>
          <ac:spMkLst>
            <pc:docMk/>
            <pc:sldMk cId="1121268034" sldId="517"/>
            <ac:spMk id="19" creationId="{9B8B010F-976E-496F-A620-045BF806DCBF}"/>
          </ac:spMkLst>
        </pc:spChg>
        <pc:picChg chg="add mod">
          <ac:chgData name="Alex xia" userId="2af5512d1e649efd" providerId="LiveId" clId="{22553ACA-6839-4F3D-9EB1-512E3053F824}" dt="2023-08-28T15:36:31.548" v="3426" actId="1076"/>
          <ac:picMkLst>
            <pc:docMk/>
            <pc:sldMk cId="1121268034" sldId="517"/>
            <ac:picMk id="13" creationId="{CC09F0A5-DF8A-4611-895E-671D251B81F8}"/>
          </ac:picMkLst>
        </pc:picChg>
        <pc:picChg chg="add mod">
          <ac:chgData name="Alex xia" userId="2af5512d1e649efd" providerId="LiveId" clId="{22553ACA-6839-4F3D-9EB1-512E3053F824}" dt="2023-08-28T15:36:34.785" v="3427" actId="1076"/>
          <ac:picMkLst>
            <pc:docMk/>
            <pc:sldMk cId="1121268034" sldId="517"/>
            <ac:picMk id="14" creationId="{43DF8816-432E-4654-B6A3-D5CF5EED4DC4}"/>
          </ac:picMkLst>
        </pc:picChg>
        <pc:picChg chg="del mod">
          <ac:chgData name="Alex xia" userId="2af5512d1e649efd" providerId="LiveId" clId="{22553ACA-6839-4F3D-9EB1-512E3053F824}" dt="2023-08-28T15:23:07.442" v="3223" actId="478"/>
          <ac:picMkLst>
            <pc:docMk/>
            <pc:sldMk cId="1121268034" sldId="517"/>
            <ac:picMk id="17" creationId="{A94B1896-46DD-41E1-9018-4136516A0DF8}"/>
          </ac:picMkLst>
        </pc:picChg>
        <pc:picChg chg="del mod">
          <ac:chgData name="Alex xia" userId="2af5512d1e649efd" providerId="LiveId" clId="{22553ACA-6839-4F3D-9EB1-512E3053F824}" dt="2023-08-28T15:23:06.847" v="3222" actId="478"/>
          <ac:picMkLst>
            <pc:docMk/>
            <pc:sldMk cId="1121268034" sldId="517"/>
            <ac:picMk id="18" creationId="{A7137462-243A-45D7-A35F-65F7263BA165}"/>
          </ac:picMkLst>
        </pc:picChg>
      </pc:sldChg>
      <pc:sldChg chg="del">
        <pc:chgData name="Alex xia" userId="2af5512d1e649efd" providerId="LiveId" clId="{22553ACA-6839-4F3D-9EB1-512E3053F824}" dt="2023-08-28T15:14:26.322" v="3132" actId="47"/>
        <pc:sldMkLst>
          <pc:docMk/>
          <pc:sldMk cId="3519865642" sldId="518"/>
        </pc:sldMkLst>
      </pc:sldChg>
      <pc:sldChg chg="modNotes">
        <pc:chgData name="Alex xia" userId="2af5512d1e649efd" providerId="LiveId" clId="{22553ACA-6839-4F3D-9EB1-512E3053F824}" dt="2023-08-29T07:52:38.413" v="3506"/>
        <pc:sldMkLst>
          <pc:docMk/>
          <pc:sldMk cId="2095971958" sldId="520"/>
        </pc:sldMkLst>
      </pc:sldChg>
      <pc:sldChg chg="modNotes">
        <pc:chgData name="Alex xia" userId="2af5512d1e649efd" providerId="LiveId" clId="{22553ACA-6839-4F3D-9EB1-512E3053F824}" dt="2023-08-29T07:52:38.413" v="3506"/>
        <pc:sldMkLst>
          <pc:docMk/>
          <pc:sldMk cId="2215630790" sldId="521"/>
        </pc:sldMkLst>
      </pc:sldChg>
      <pc:sldChg chg="modNotes">
        <pc:chgData name="Alex xia" userId="2af5512d1e649efd" providerId="LiveId" clId="{22553ACA-6839-4F3D-9EB1-512E3053F824}" dt="2023-08-29T07:52:38.413" v="3506"/>
        <pc:sldMkLst>
          <pc:docMk/>
          <pc:sldMk cId="500473237" sldId="522"/>
        </pc:sldMkLst>
      </pc:sldChg>
      <pc:sldChg chg="modNotes">
        <pc:chgData name="Alex xia" userId="2af5512d1e649efd" providerId="LiveId" clId="{22553ACA-6839-4F3D-9EB1-512E3053F824}" dt="2023-08-29T07:52:38.413" v="3506"/>
        <pc:sldMkLst>
          <pc:docMk/>
          <pc:sldMk cId="1494668738" sldId="523"/>
        </pc:sldMkLst>
      </pc:sldChg>
      <pc:sldChg chg="delSp modSp add mod ord modNotes">
        <pc:chgData name="Alex xia" userId="2af5512d1e649efd" providerId="LiveId" clId="{22553ACA-6839-4F3D-9EB1-512E3053F824}" dt="2023-08-29T07:52:38.413" v="3506"/>
        <pc:sldMkLst>
          <pc:docMk/>
          <pc:sldMk cId="1503207645" sldId="524"/>
        </pc:sldMkLst>
        <pc:spChg chg="mod">
          <ac:chgData name="Alex xia" userId="2af5512d1e649efd" providerId="LiveId" clId="{22553ACA-6839-4F3D-9EB1-512E3053F824}" dt="2023-08-27T10:44:45.270" v="671" actId="1076"/>
          <ac:spMkLst>
            <pc:docMk/>
            <pc:sldMk cId="1503207645" sldId="524"/>
            <ac:spMk id="9" creationId="{B7B2E9CB-95F5-4806-99D4-35BA35C3AB4C}"/>
          </ac:spMkLst>
        </pc:spChg>
        <pc:spChg chg="mod">
          <ac:chgData name="Alex xia" userId="2af5512d1e649efd" providerId="LiveId" clId="{22553ACA-6839-4F3D-9EB1-512E3053F824}" dt="2023-08-27T10:44:32.720" v="667" actId="14100"/>
          <ac:spMkLst>
            <pc:docMk/>
            <pc:sldMk cId="1503207645" sldId="524"/>
            <ac:spMk id="13" creationId="{999CCD99-3DD1-CEDB-CAC0-0FFF45A57F1B}"/>
          </ac:spMkLst>
        </pc:spChg>
        <pc:spChg chg="mod">
          <ac:chgData name="Alex xia" userId="2af5512d1e649efd" providerId="LiveId" clId="{22553ACA-6839-4F3D-9EB1-512E3053F824}" dt="2023-08-27T10:44:52.488" v="675" actId="20577"/>
          <ac:spMkLst>
            <pc:docMk/>
            <pc:sldMk cId="1503207645" sldId="524"/>
            <ac:spMk id="15" creationId="{D27EC2B0-E407-43A1-9383-A74DD7C1FB56}"/>
          </ac:spMkLst>
        </pc:spChg>
        <pc:spChg chg="del">
          <ac:chgData name="Alex xia" userId="2af5512d1e649efd" providerId="LiveId" clId="{22553ACA-6839-4F3D-9EB1-512E3053F824}" dt="2023-08-27T10:44:25.320" v="663" actId="478"/>
          <ac:spMkLst>
            <pc:docMk/>
            <pc:sldMk cId="1503207645" sldId="524"/>
            <ac:spMk id="16" creationId="{5496BDB6-3FC0-45D8-A133-B1C2631769AB}"/>
          </ac:spMkLst>
        </pc:spChg>
        <pc:spChg chg="del">
          <ac:chgData name="Alex xia" userId="2af5512d1e649efd" providerId="LiveId" clId="{22553ACA-6839-4F3D-9EB1-512E3053F824}" dt="2023-08-27T10:44:26.552" v="664" actId="478"/>
          <ac:spMkLst>
            <pc:docMk/>
            <pc:sldMk cId="1503207645" sldId="524"/>
            <ac:spMk id="17" creationId="{EC727222-45E1-490E-AFE5-8D25D63C1EBB}"/>
          </ac:spMkLst>
        </pc:spChg>
        <pc:spChg chg="del">
          <ac:chgData name="Alex xia" userId="2af5512d1e649efd" providerId="LiveId" clId="{22553ACA-6839-4F3D-9EB1-512E3053F824}" dt="2023-08-27T10:44:24.608" v="662" actId="478"/>
          <ac:spMkLst>
            <pc:docMk/>
            <pc:sldMk cId="1503207645" sldId="524"/>
            <ac:spMk id="18" creationId="{D37A81FC-F503-403E-9230-60895D505ECC}"/>
          </ac:spMkLst>
        </pc:spChg>
        <pc:picChg chg="mod">
          <ac:chgData name="Alex xia" userId="2af5512d1e649efd" providerId="LiveId" clId="{22553ACA-6839-4F3D-9EB1-512E3053F824}" dt="2023-08-27T10:44:40.346" v="670" actId="1076"/>
          <ac:picMkLst>
            <pc:docMk/>
            <pc:sldMk cId="1503207645" sldId="524"/>
            <ac:picMk id="4" creationId="{DD48D03E-BBDD-468A-899C-46866646E51C}"/>
          </ac:picMkLst>
        </pc:picChg>
        <pc:picChg chg="del">
          <ac:chgData name="Alex xia" userId="2af5512d1e649efd" providerId="LiveId" clId="{22553ACA-6839-4F3D-9EB1-512E3053F824}" dt="2023-08-27T10:44:23.121" v="661" actId="478"/>
          <ac:picMkLst>
            <pc:docMk/>
            <pc:sldMk cId="1503207645" sldId="524"/>
            <ac:picMk id="14" creationId="{92FADC21-0F59-4B58-9C94-62A348DCC6BE}"/>
          </ac:picMkLst>
        </pc:picChg>
        <pc:cxnChg chg="del">
          <ac:chgData name="Alex xia" userId="2af5512d1e649efd" providerId="LiveId" clId="{22553ACA-6839-4F3D-9EB1-512E3053F824}" dt="2023-08-27T10:44:27.185" v="665" actId="478"/>
          <ac:cxnSpMkLst>
            <pc:docMk/>
            <pc:sldMk cId="1503207645" sldId="524"/>
            <ac:cxnSpMk id="5" creationId="{7A1DD025-D135-48F4-BF8A-62287CCDDB04}"/>
          </ac:cxnSpMkLst>
        </pc:cxnChg>
      </pc:sldChg>
      <pc:sldChg chg="modSp add mod modNotes modNotesTx">
        <pc:chgData name="Alex xia" userId="2af5512d1e649efd" providerId="LiveId" clId="{22553ACA-6839-4F3D-9EB1-512E3053F824}" dt="2023-08-29T08:04:57.147" v="3514" actId="20577"/>
        <pc:sldMkLst>
          <pc:docMk/>
          <pc:sldMk cId="2186243380" sldId="525"/>
        </pc:sldMkLst>
        <pc:spChg chg="mod">
          <ac:chgData name="Alex xia" userId="2af5512d1e649efd" providerId="LiveId" clId="{22553ACA-6839-4F3D-9EB1-512E3053F824}" dt="2023-08-28T06:33:07.419" v="705" actId="1076"/>
          <ac:spMkLst>
            <pc:docMk/>
            <pc:sldMk cId="2186243380" sldId="525"/>
            <ac:spMk id="108" creationId="{442845AE-723E-4492-A56D-2DFA86096F3D}"/>
          </ac:spMkLst>
        </pc:spChg>
      </pc:sldChg>
      <pc:sldChg chg="addSp delSp modSp add del mod ord">
        <pc:chgData name="Alex xia" userId="2af5512d1e649efd" providerId="LiveId" clId="{22553ACA-6839-4F3D-9EB1-512E3053F824}" dt="2023-08-28T13:24:51.806" v="2095" actId="47"/>
        <pc:sldMkLst>
          <pc:docMk/>
          <pc:sldMk cId="537248131" sldId="526"/>
        </pc:sldMkLst>
        <pc:spChg chg="mod">
          <ac:chgData name="Alex xia" userId="2af5512d1e649efd" providerId="LiveId" clId="{22553ACA-6839-4F3D-9EB1-512E3053F824}" dt="2023-08-28T06:47:31.604" v="783" actId="1076"/>
          <ac:spMkLst>
            <pc:docMk/>
            <pc:sldMk cId="537248131" sldId="526"/>
            <ac:spMk id="4" creationId="{8E40C0A5-F1D8-415E-8D35-8E5CC7A7AB04}"/>
          </ac:spMkLst>
        </pc:spChg>
        <pc:spChg chg="mod">
          <ac:chgData name="Alex xia" userId="2af5512d1e649efd" providerId="LiveId" clId="{22553ACA-6839-4F3D-9EB1-512E3053F824}" dt="2023-08-28T12:45:21.057" v="1808" actId="1076"/>
          <ac:spMkLst>
            <pc:docMk/>
            <pc:sldMk cId="537248131" sldId="526"/>
            <ac:spMk id="62" creationId="{FE9580EE-1369-4191-9E7C-697CB73B3E65}"/>
          </ac:spMkLst>
        </pc:spChg>
        <pc:spChg chg="del">
          <ac:chgData name="Alex xia" userId="2af5512d1e649efd" providerId="LiveId" clId="{22553ACA-6839-4F3D-9EB1-512E3053F824}" dt="2023-08-28T06:39:37.234" v="779" actId="478"/>
          <ac:spMkLst>
            <pc:docMk/>
            <pc:sldMk cId="537248131" sldId="526"/>
            <ac:spMk id="63" creationId="{0A2D1EB6-BF6D-4DF7-BF3C-3C06FBDF7A9D}"/>
          </ac:spMkLst>
        </pc:spChg>
        <pc:spChg chg="del mod">
          <ac:chgData name="Alex xia" userId="2af5512d1e649efd" providerId="LiveId" clId="{22553ACA-6839-4F3D-9EB1-512E3053F824}" dt="2023-08-28T06:49:07.865" v="791" actId="478"/>
          <ac:spMkLst>
            <pc:docMk/>
            <pc:sldMk cId="537248131" sldId="526"/>
            <ac:spMk id="66" creationId="{08C2FF06-9E88-4467-9E8D-572AFFB6DF20}"/>
          </ac:spMkLst>
        </pc:spChg>
        <pc:spChg chg="del">
          <ac:chgData name="Alex xia" userId="2af5512d1e649efd" providerId="LiveId" clId="{22553ACA-6839-4F3D-9EB1-512E3053F824}" dt="2023-08-28T06:49:06.649" v="790" actId="478"/>
          <ac:spMkLst>
            <pc:docMk/>
            <pc:sldMk cId="537248131" sldId="526"/>
            <ac:spMk id="67" creationId="{276CF2D7-D21A-4C43-AC49-5076734F6B41}"/>
          </ac:spMkLst>
        </pc:spChg>
        <pc:spChg chg="del">
          <ac:chgData name="Alex xia" userId="2af5512d1e649efd" providerId="LiveId" clId="{22553ACA-6839-4F3D-9EB1-512E3053F824}" dt="2023-08-28T06:49:09.017" v="792" actId="478"/>
          <ac:spMkLst>
            <pc:docMk/>
            <pc:sldMk cId="537248131" sldId="526"/>
            <ac:spMk id="68" creationId="{3DDDD8EE-05E3-4985-9D4F-D7778A0F18EA}"/>
          </ac:spMkLst>
        </pc:spChg>
        <pc:spChg chg="mod">
          <ac:chgData name="Alex xia" userId="2af5512d1e649efd" providerId="LiveId" clId="{22553ACA-6839-4F3D-9EB1-512E3053F824}" dt="2023-08-28T12:45:22.282" v="1810" actId="1076"/>
          <ac:spMkLst>
            <pc:docMk/>
            <pc:sldMk cId="537248131" sldId="526"/>
            <ac:spMk id="69" creationId="{D14E29FC-A4EF-4E82-94DF-FC3C289E903F}"/>
          </ac:spMkLst>
        </pc:spChg>
        <pc:spChg chg="del">
          <ac:chgData name="Alex xia" userId="2af5512d1e649efd" providerId="LiveId" clId="{22553ACA-6839-4F3D-9EB1-512E3053F824}" dt="2023-08-28T06:47:57.480" v="787" actId="478"/>
          <ac:spMkLst>
            <pc:docMk/>
            <pc:sldMk cId="537248131" sldId="526"/>
            <ac:spMk id="112" creationId="{30841115-440C-461F-9E3D-76ACC6CA333C}"/>
          </ac:spMkLst>
        </pc:spChg>
        <pc:spChg chg="del mod">
          <ac:chgData name="Alex xia" userId="2af5512d1e649efd" providerId="LiveId" clId="{22553ACA-6839-4F3D-9EB1-512E3053F824}" dt="2023-08-28T06:49:27.209" v="794" actId="478"/>
          <ac:spMkLst>
            <pc:docMk/>
            <pc:sldMk cId="537248131" sldId="526"/>
            <ac:spMk id="113" creationId="{13D996DE-5664-4D83-907A-1CC77F0F4A01}"/>
          </ac:spMkLst>
        </pc:spChg>
        <pc:picChg chg="del mod">
          <ac:chgData name="Alex xia" userId="2af5512d1e649efd" providerId="LiveId" clId="{22553ACA-6839-4F3D-9EB1-512E3053F824}" dt="2023-08-28T06:39:04.762" v="772" actId="478"/>
          <ac:picMkLst>
            <pc:docMk/>
            <pc:sldMk cId="537248131" sldId="526"/>
            <ac:picMk id="3" creationId="{E067FFAA-F20B-44A0-8D14-F2A69715B97A}"/>
          </ac:picMkLst>
        </pc:picChg>
        <pc:picChg chg="add del mod">
          <ac:chgData name="Alex xia" userId="2af5512d1e649efd" providerId="LiveId" clId="{22553ACA-6839-4F3D-9EB1-512E3053F824}" dt="2023-08-28T12:45:20.788" v="1807"/>
          <ac:picMkLst>
            <pc:docMk/>
            <pc:sldMk cId="537248131" sldId="526"/>
            <ac:picMk id="18" creationId="{D94CF1E4-7C2D-4323-A724-426F48C81DA3}"/>
          </ac:picMkLst>
        </pc:picChg>
        <pc:picChg chg="add mod modCrop">
          <ac:chgData name="Alex xia" userId="2af5512d1e649efd" providerId="LiveId" clId="{22553ACA-6839-4F3D-9EB1-512E3053F824}" dt="2023-08-28T12:46:15.175" v="1818" actId="1076"/>
          <ac:picMkLst>
            <pc:docMk/>
            <pc:sldMk cId="537248131" sldId="526"/>
            <ac:picMk id="19" creationId="{9270A957-EAE2-4F3F-9474-017A8B78F646}"/>
          </ac:picMkLst>
        </pc:picChg>
        <pc:picChg chg="mod">
          <ac:chgData name="Alex xia" userId="2af5512d1e649efd" providerId="LiveId" clId="{22553ACA-6839-4F3D-9EB1-512E3053F824}" dt="2023-08-28T12:45:22.786" v="1811" actId="1076"/>
          <ac:picMkLst>
            <pc:docMk/>
            <pc:sldMk cId="537248131" sldId="526"/>
            <ac:picMk id="59" creationId="{4A9C286D-7275-4694-A307-8B7E907D6C9B}"/>
          </ac:picMkLst>
        </pc:picChg>
        <pc:picChg chg="mod modCrop">
          <ac:chgData name="Alex xia" userId="2af5512d1e649efd" providerId="LiveId" clId="{22553ACA-6839-4F3D-9EB1-512E3053F824}" dt="2023-08-28T12:45:21.691" v="1809" actId="1076"/>
          <ac:picMkLst>
            <pc:docMk/>
            <pc:sldMk cId="537248131" sldId="526"/>
            <ac:picMk id="60" creationId="{E7522DD7-4221-4876-ACAF-169D0085A078}"/>
          </ac:picMkLst>
        </pc:picChg>
      </pc:sldChg>
      <pc:sldChg chg="addSp delSp modSp add mod modNotes">
        <pc:chgData name="Alex xia" userId="2af5512d1e649efd" providerId="LiveId" clId="{22553ACA-6839-4F3D-9EB1-512E3053F824}" dt="2023-08-29T07:52:38.413" v="3506"/>
        <pc:sldMkLst>
          <pc:docMk/>
          <pc:sldMk cId="555503596" sldId="527"/>
        </pc:sldMkLst>
        <pc:spChg chg="mod">
          <ac:chgData name="Alex xia" userId="2af5512d1e649efd" providerId="LiveId" clId="{22553ACA-6839-4F3D-9EB1-512E3053F824}" dt="2023-08-28T14:51:41.648" v="3005" actId="1076"/>
          <ac:spMkLst>
            <pc:docMk/>
            <pc:sldMk cId="555503596" sldId="527"/>
            <ac:spMk id="4" creationId="{8E40C0A5-F1D8-415E-8D35-8E5CC7A7AB04}"/>
          </ac:spMkLst>
        </pc:spChg>
        <pc:spChg chg="add del mod">
          <ac:chgData name="Alex xia" userId="2af5512d1e649efd" providerId="LiveId" clId="{22553ACA-6839-4F3D-9EB1-512E3053F824}" dt="2023-08-28T12:36:48.160" v="1790" actId="478"/>
          <ac:spMkLst>
            <pc:docMk/>
            <pc:sldMk cId="555503596" sldId="527"/>
            <ac:spMk id="14" creationId="{D21FCB4A-0193-4449-9EA7-2F86E75F88EB}"/>
          </ac:spMkLst>
        </pc:spChg>
        <pc:spChg chg="add del mod">
          <ac:chgData name="Alex xia" userId="2af5512d1e649efd" providerId="LiveId" clId="{22553ACA-6839-4F3D-9EB1-512E3053F824}" dt="2023-08-28T13:40:44.965" v="2353" actId="478"/>
          <ac:spMkLst>
            <pc:docMk/>
            <pc:sldMk cId="555503596" sldId="527"/>
            <ac:spMk id="16" creationId="{311AE0E3-6D4D-4775-85F1-FF90C38D5CCB}"/>
          </ac:spMkLst>
        </pc:spChg>
        <pc:spChg chg="add del mod">
          <ac:chgData name="Alex xia" userId="2af5512d1e649efd" providerId="LiveId" clId="{22553ACA-6839-4F3D-9EB1-512E3053F824}" dt="2023-08-28T13:26:17.627" v="2126" actId="478"/>
          <ac:spMkLst>
            <pc:docMk/>
            <pc:sldMk cId="555503596" sldId="527"/>
            <ac:spMk id="18" creationId="{A5573B08-29D0-45BF-A138-2DD942626D4E}"/>
          </ac:spMkLst>
        </pc:spChg>
        <pc:spChg chg="add mod">
          <ac:chgData name="Alex xia" userId="2af5512d1e649efd" providerId="LiveId" clId="{22553ACA-6839-4F3D-9EB1-512E3053F824}" dt="2023-08-28T13:40:10.630" v="2351" actId="1076"/>
          <ac:spMkLst>
            <pc:docMk/>
            <pc:sldMk cId="555503596" sldId="527"/>
            <ac:spMk id="19" creationId="{490DFE8E-F072-4E28-AC1A-AE4DD290216C}"/>
          </ac:spMkLst>
        </pc:spChg>
        <pc:spChg chg="add mod">
          <ac:chgData name="Alex xia" userId="2af5512d1e649efd" providerId="LiveId" clId="{22553ACA-6839-4F3D-9EB1-512E3053F824}" dt="2023-08-28T14:49:26.577" v="2960" actId="1076"/>
          <ac:spMkLst>
            <pc:docMk/>
            <pc:sldMk cId="555503596" sldId="527"/>
            <ac:spMk id="21" creationId="{B4573468-209A-4DD2-857B-45A8C0E0D041}"/>
          </ac:spMkLst>
        </pc:spChg>
        <pc:spChg chg="add mod">
          <ac:chgData name="Alex xia" userId="2af5512d1e649efd" providerId="LiveId" clId="{22553ACA-6839-4F3D-9EB1-512E3053F824}" dt="2023-08-28T13:33:33.252" v="2211" actId="1076"/>
          <ac:spMkLst>
            <pc:docMk/>
            <pc:sldMk cId="555503596" sldId="527"/>
            <ac:spMk id="22" creationId="{E0139F05-FCDA-49C4-8FE7-CAE6C5DC4216}"/>
          </ac:spMkLst>
        </pc:spChg>
        <pc:spChg chg="add mod">
          <ac:chgData name="Alex xia" userId="2af5512d1e649efd" providerId="LiveId" clId="{22553ACA-6839-4F3D-9EB1-512E3053F824}" dt="2023-08-28T13:40:04.737" v="2349" actId="14100"/>
          <ac:spMkLst>
            <pc:docMk/>
            <pc:sldMk cId="555503596" sldId="527"/>
            <ac:spMk id="24" creationId="{0B4B949F-5F31-495F-A6A1-753B522EA2DD}"/>
          </ac:spMkLst>
        </pc:spChg>
        <pc:spChg chg="add mod">
          <ac:chgData name="Alex xia" userId="2af5512d1e649efd" providerId="LiveId" clId="{22553ACA-6839-4F3D-9EB1-512E3053F824}" dt="2023-08-28T14:49:32.644" v="2961" actId="1076"/>
          <ac:spMkLst>
            <pc:docMk/>
            <pc:sldMk cId="555503596" sldId="527"/>
            <ac:spMk id="25" creationId="{CE354C1E-8124-4BA9-BF55-B7D3E79A96D0}"/>
          </ac:spMkLst>
        </pc:spChg>
        <pc:spChg chg="add mod">
          <ac:chgData name="Alex xia" userId="2af5512d1e649efd" providerId="LiveId" clId="{22553ACA-6839-4F3D-9EB1-512E3053F824}" dt="2023-08-28T14:48:09.048" v="2950" actId="20577"/>
          <ac:spMkLst>
            <pc:docMk/>
            <pc:sldMk cId="555503596" sldId="527"/>
            <ac:spMk id="27" creationId="{878C1B14-B43A-4238-9631-D8F32DAAEF4C}"/>
          </ac:spMkLst>
        </pc:spChg>
        <pc:spChg chg="add mod">
          <ac:chgData name="Alex xia" userId="2af5512d1e649efd" providerId="LiveId" clId="{22553ACA-6839-4F3D-9EB1-512E3053F824}" dt="2023-08-28T14:49:59.013" v="2990"/>
          <ac:spMkLst>
            <pc:docMk/>
            <pc:sldMk cId="555503596" sldId="527"/>
            <ac:spMk id="29" creationId="{4268F249-215B-46CE-9A89-F2736231E8B3}"/>
          </ac:spMkLst>
        </pc:spChg>
        <pc:spChg chg="del mod">
          <ac:chgData name="Alex xia" userId="2af5512d1e649efd" providerId="LiveId" clId="{22553ACA-6839-4F3D-9EB1-512E3053F824}" dt="2023-08-28T13:40:42.253" v="2352" actId="478"/>
          <ac:spMkLst>
            <pc:docMk/>
            <pc:sldMk cId="555503596" sldId="527"/>
            <ac:spMk id="62" creationId="{FE9580EE-1369-4191-9E7C-697CB73B3E65}"/>
          </ac:spMkLst>
        </pc:spChg>
        <pc:spChg chg="del">
          <ac:chgData name="Alex xia" userId="2af5512d1e649efd" providerId="LiveId" clId="{22553ACA-6839-4F3D-9EB1-512E3053F824}" dt="2023-08-28T12:31:34.738" v="1758" actId="478"/>
          <ac:spMkLst>
            <pc:docMk/>
            <pc:sldMk cId="555503596" sldId="527"/>
            <ac:spMk id="69" creationId="{D14E29FC-A4EF-4E82-94DF-FC3C289E903F}"/>
          </ac:spMkLst>
        </pc:spChg>
        <pc:graphicFrameChg chg="add mod">
          <ac:chgData name="Alex xia" userId="2af5512d1e649efd" providerId="LiveId" clId="{22553ACA-6839-4F3D-9EB1-512E3053F824}" dt="2023-08-28T13:40:08.296" v="2350" actId="1076"/>
          <ac:graphicFrameMkLst>
            <pc:docMk/>
            <pc:sldMk cId="555503596" sldId="527"/>
            <ac:graphicFrameMk id="17" creationId="{157C7DCE-589E-42E9-B40F-716F316F1A5B}"/>
          </ac:graphicFrameMkLst>
        </pc:graphicFrameChg>
        <pc:picChg chg="add del mod">
          <ac:chgData name="Alex xia" userId="2af5512d1e649efd" providerId="LiveId" clId="{22553ACA-6839-4F3D-9EB1-512E3053F824}" dt="2023-08-28T12:35:52.330" v="1775" actId="478"/>
          <ac:picMkLst>
            <pc:docMk/>
            <pc:sldMk cId="555503596" sldId="527"/>
            <ac:picMk id="5" creationId="{23E4EAE1-7EA4-460A-BB6F-5CA281382EC9}"/>
          </ac:picMkLst>
        </pc:picChg>
        <pc:picChg chg="add mod">
          <ac:chgData name="Alex xia" userId="2af5512d1e649efd" providerId="LiveId" clId="{22553ACA-6839-4F3D-9EB1-512E3053F824}" dt="2023-08-28T14:49:19.650" v="2958" actId="1076"/>
          <ac:picMkLst>
            <pc:docMk/>
            <pc:sldMk cId="555503596" sldId="527"/>
            <ac:picMk id="13" creationId="{A70063C5-14D0-4C62-A93D-2DCFF453D496}"/>
          </ac:picMkLst>
        </pc:picChg>
        <pc:picChg chg="add mod">
          <ac:chgData name="Alex xia" userId="2af5512d1e649efd" providerId="LiveId" clId="{22553ACA-6839-4F3D-9EB1-512E3053F824}" dt="2023-08-28T14:49:21.994" v="2959" actId="1076"/>
          <ac:picMkLst>
            <pc:docMk/>
            <pc:sldMk cId="555503596" sldId="527"/>
            <ac:picMk id="15" creationId="{06517A9F-C108-4A1F-96C6-ADAF0C8909F3}"/>
          </ac:picMkLst>
        </pc:picChg>
        <pc:picChg chg="add mod">
          <ac:chgData name="Alex xia" userId="2af5512d1e649efd" providerId="LiveId" clId="{22553ACA-6839-4F3D-9EB1-512E3053F824}" dt="2023-08-28T14:49:34.809" v="2962" actId="1076"/>
          <ac:picMkLst>
            <pc:docMk/>
            <pc:sldMk cId="555503596" sldId="527"/>
            <ac:picMk id="28" creationId="{A4B746C8-CE33-408C-9072-1F3D5BF5BAF2}"/>
          </ac:picMkLst>
        </pc:picChg>
        <pc:picChg chg="del">
          <ac:chgData name="Alex xia" userId="2af5512d1e649efd" providerId="LiveId" clId="{22553ACA-6839-4F3D-9EB1-512E3053F824}" dt="2023-08-28T12:31:36.282" v="1759" actId="478"/>
          <ac:picMkLst>
            <pc:docMk/>
            <pc:sldMk cId="555503596" sldId="527"/>
            <ac:picMk id="59" creationId="{4A9C286D-7275-4694-A307-8B7E907D6C9B}"/>
          </ac:picMkLst>
        </pc:picChg>
        <pc:picChg chg="del">
          <ac:chgData name="Alex xia" userId="2af5512d1e649efd" providerId="LiveId" clId="{22553ACA-6839-4F3D-9EB1-512E3053F824}" dt="2023-08-28T12:31:34.256" v="1757" actId="478"/>
          <ac:picMkLst>
            <pc:docMk/>
            <pc:sldMk cId="555503596" sldId="527"/>
            <ac:picMk id="60" creationId="{E7522DD7-4221-4876-ACAF-169D0085A078}"/>
          </ac:picMkLst>
        </pc:picChg>
      </pc:sldChg>
      <pc:sldChg chg="addSp delSp modSp add mod modNotes modNotesTx">
        <pc:chgData name="Alex xia" userId="2af5512d1e649efd" providerId="LiveId" clId="{22553ACA-6839-4F3D-9EB1-512E3053F824}" dt="2023-08-29T08:10:35.341" v="3515" actId="20577"/>
        <pc:sldMkLst>
          <pc:docMk/>
          <pc:sldMk cId="990048954" sldId="528"/>
        </pc:sldMkLst>
        <pc:spChg chg="add del">
          <ac:chgData name="Alex xia" userId="2af5512d1e649efd" providerId="LiveId" clId="{22553ACA-6839-4F3D-9EB1-512E3053F824}" dt="2023-08-28T13:59:12.633" v="2363" actId="478"/>
          <ac:spMkLst>
            <pc:docMk/>
            <pc:sldMk cId="990048954" sldId="528"/>
            <ac:spMk id="2" creationId="{2912BFF4-61C4-4063-91B3-4353325914B7}"/>
          </ac:spMkLst>
        </pc:spChg>
        <pc:spChg chg="mod">
          <ac:chgData name="Alex xia" userId="2af5512d1e649efd" providerId="LiveId" clId="{22553ACA-6839-4F3D-9EB1-512E3053F824}" dt="2023-08-28T13:42:32.921" v="2358" actId="113"/>
          <ac:spMkLst>
            <pc:docMk/>
            <pc:sldMk cId="990048954" sldId="528"/>
            <ac:spMk id="4" creationId="{8E40C0A5-F1D8-415E-8D35-8E5CC7A7AB04}"/>
          </ac:spMkLst>
        </pc:spChg>
        <pc:spChg chg="add del mod">
          <ac:chgData name="Alex xia" userId="2af5512d1e649efd" providerId="LiveId" clId="{22553ACA-6839-4F3D-9EB1-512E3053F824}" dt="2023-08-28T13:59:16.717" v="2364" actId="478"/>
          <ac:spMkLst>
            <pc:docMk/>
            <pc:sldMk cId="990048954" sldId="528"/>
            <ac:spMk id="11" creationId="{FEE2B827-78E1-4F50-8929-5FC6DD48265E}"/>
          </ac:spMkLst>
        </pc:spChg>
        <pc:spChg chg="del mod topLvl">
          <ac:chgData name="Alex xia" userId="2af5512d1e649efd" providerId="LiveId" clId="{22553ACA-6839-4F3D-9EB1-512E3053F824}" dt="2023-08-28T14:04:42.101" v="2374" actId="478"/>
          <ac:spMkLst>
            <pc:docMk/>
            <pc:sldMk cId="990048954" sldId="528"/>
            <ac:spMk id="14" creationId="{34C16749-D81D-488F-9B69-C751E034D404}"/>
          </ac:spMkLst>
        </pc:spChg>
        <pc:spChg chg="mod">
          <ac:chgData name="Alex xia" userId="2af5512d1e649efd" providerId="LiveId" clId="{22553ACA-6839-4F3D-9EB1-512E3053F824}" dt="2023-08-28T13:58:58.810" v="2359"/>
          <ac:spMkLst>
            <pc:docMk/>
            <pc:sldMk cId="990048954" sldId="528"/>
            <ac:spMk id="15" creationId="{3C9B284E-0311-484D-B5CD-2D42783277C1}"/>
          </ac:spMkLst>
        </pc:spChg>
        <pc:spChg chg="mod">
          <ac:chgData name="Alex xia" userId="2af5512d1e649efd" providerId="LiveId" clId="{22553ACA-6839-4F3D-9EB1-512E3053F824}" dt="2023-08-28T14:09:35.532" v="2471" actId="1076"/>
          <ac:spMkLst>
            <pc:docMk/>
            <pc:sldMk cId="990048954" sldId="528"/>
            <ac:spMk id="17" creationId="{46630A75-CDD9-434E-8A31-FA1AEEAF293C}"/>
          </ac:spMkLst>
        </pc:spChg>
        <pc:spChg chg="del mod">
          <ac:chgData name="Alex xia" userId="2af5512d1e649efd" providerId="LiveId" clId="{22553ACA-6839-4F3D-9EB1-512E3053F824}" dt="2023-08-28T14:00:04.397" v="2365" actId="478"/>
          <ac:spMkLst>
            <pc:docMk/>
            <pc:sldMk cId="990048954" sldId="528"/>
            <ac:spMk id="18" creationId="{28EFED6F-318E-4222-BD7C-779DF09919FF}"/>
          </ac:spMkLst>
        </pc:spChg>
        <pc:spChg chg="del mod">
          <ac:chgData name="Alex xia" userId="2af5512d1e649efd" providerId="LiveId" clId="{22553ACA-6839-4F3D-9EB1-512E3053F824}" dt="2023-08-28T14:00:06.213" v="2366" actId="478"/>
          <ac:spMkLst>
            <pc:docMk/>
            <pc:sldMk cId="990048954" sldId="528"/>
            <ac:spMk id="19" creationId="{D962DE39-2B3D-4FD3-B4BA-D066B6628078}"/>
          </ac:spMkLst>
        </pc:spChg>
        <pc:spChg chg="mod">
          <ac:chgData name="Alex xia" userId="2af5512d1e649efd" providerId="LiveId" clId="{22553ACA-6839-4F3D-9EB1-512E3053F824}" dt="2023-08-28T13:58:58.810" v="2359"/>
          <ac:spMkLst>
            <pc:docMk/>
            <pc:sldMk cId="990048954" sldId="528"/>
            <ac:spMk id="24" creationId="{2DC0B5BD-DA6B-4472-BBF5-FAE66E0AADDF}"/>
          </ac:spMkLst>
        </pc:spChg>
        <pc:spChg chg="mod">
          <ac:chgData name="Alex xia" userId="2af5512d1e649efd" providerId="LiveId" clId="{22553ACA-6839-4F3D-9EB1-512E3053F824}" dt="2023-08-28T13:58:58.810" v="2359"/>
          <ac:spMkLst>
            <pc:docMk/>
            <pc:sldMk cId="990048954" sldId="528"/>
            <ac:spMk id="26" creationId="{7C35D07A-E75B-40FD-A5AD-6D33021AA427}"/>
          </ac:spMkLst>
        </pc:spChg>
        <pc:spChg chg="mod">
          <ac:chgData name="Alex xia" userId="2af5512d1e649efd" providerId="LiveId" clId="{22553ACA-6839-4F3D-9EB1-512E3053F824}" dt="2023-08-28T13:58:58.810" v="2359"/>
          <ac:spMkLst>
            <pc:docMk/>
            <pc:sldMk cId="990048954" sldId="528"/>
            <ac:spMk id="27" creationId="{1A20A1BA-EC86-4B93-AAE9-B3A0FE140CBC}"/>
          </ac:spMkLst>
        </pc:spChg>
        <pc:spChg chg="mod">
          <ac:chgData name="Alex xia" userId="2af5512d1e649efd" providerId="LiveId" clId="{22553ACA-6839-4F3D-9EB1-512E3053F824}" dt="2023-08-28T13:58:58.810" v="2359"/>
          <ac:spMkLst>
            <pc:docMk/>
            <pc:sldMk cId="990048954" sldId="528"/>
            <ac:spMk id="28" creationId="{A9859A79-4F09-46FA-BA98-02FD56015BC8}"/>
          </ac:spMkLst>
        </pc:spChg>
        <pc:spChg chg="mod">
          <ac:chgData name="Alex xia" userId="2af5512d1e649efd" providerId="LiveId" clId="{22553ACA-6839-4F3D-9EB1-512E3053F824}" dt="2023-08-28T13:58:58.810" v="2359"/>
          <ac:spMkLst>
            <pc:docMk/>
            <pc:sldMk cId="990048954" sldId="528"/>
            <ac:spMk id="29" creationId="{AF150E96-C3DD-4BE8-B4D8-1DE297BE7DFA}"/>
          </ac:spMkLst>
        </pc:spChg>
        <pc:spChg chg="mod">
          <ac:chgData name="Alex xia" userId="2af5512d1e649efd" providerId="LiveId" clId="{22553ACA-6839-4F3D-9EB1-512E3053F824}" dt="2023-08-28T13:58:58.810" v="2359"/>
          <ac:spMkLst>
            <pc:docMk/>
            <pc:sldMk cId="990048954" sldId="528"/>
            <ac:spMk id="30" creationId="{6CDA8A04-EEEC-4AB2-9D7F-9FDE13D703AE}"/>
          </ac:spMkLst>
        </pc:spChg>
        <pc:spChg chg="mod">
          <ac:chgData name="Alex xia" userId="2af5512d1e649efd" providerId="LiveId" clId="{22553ACA-6839-4F3D-9EB1-512E3053F824}" dt="2023-08-28T13:58:58.810" v="2359"/>
          <ac:spMkLst>
            <pc:docMk/>
            <pc:sldMk cId="990048954" sldId="528"/>
            <ac:spMk id="31" creationId="{634A53DB-04BC-4CED-A958-C1C387D801EC}"/>
          </ac:spMkLst>
        </pc:spChg>
        <pc:spChg chg="mod">
          <ac:chgData name="Alex xia" userId="2af5512d1e649efd" providerId="LiveId" clId="{22553ACA-6839-4F3D-9EB1-512E3053F824}" dt="2023-08-28T13:58:58.810" v="2359"/>
          <ac:spMkLst>
            <pc:docMk/>
            <pc:sldMk cId="990048954" sldId="528"/>
            <ac:spMk id="33" creationId="{C180A10F-4825-45E8-9018-984D03C8341B}"/>
          </ac:spMkLst>
        </pc:spChg>
        <pc:spChg chg="mod">
          <ac:chgData name="Alex xia" userId="2af5512d1e649efd" providerId="LiveId" clId="{22553ACA-6839-4F3D-9EB1-512E3053F824}" dt="2023-08-28T13:58:58.810" v="2359"/>
          <ac:spMkLst>
            <pc:docMk/>
            <pc:sldMk cId="990048954" sldId="528"/>
            <ac:spMk id="34" creationId="{5452D6C3-7D89-4226-B84F-BF6BC3BD0E6A}"/>
          </ac:spMkLst>
        </pc:spChg>
        <pc:spChg chg="mod">
          <ac:chgData name="Alex xia" userId="2af5512d1e649efd" providerId="LiveId" clId="{22553ACA-6839-4F3D-9EB1-512E3053F824}" dt="2023-08-28T13:58:58.810" v="2359"/>
          <ac:spMkLst>
            <pc:docMk/>
            <pc:sldMk cId="990048954" sldId="528"/>
            <ac:spMk id="35" creationId="{C843B20B-F315-4241-A72F-28E0F3AB5681}"/>
          </ac:spMkLst>
        </pc:spChg>
        <pc:spChg chg="mod">
          <ac:chgData name="Alex xia" userId="2af5512d1e649efd" providerId="LiveId" clId="{22553ACA-6839-4F3D-9EB1-512E3053F824}" dt="2023-08-28T13:58:58.810" v="2359"/>
          <ac:spMkLst>
            <pc:docMk/>
            <pc:sldMk cId="990048954" sldId="528"/>
            <ac:spMk id="38" creationId="{6A593B72-44A1-4C90-A37D-96AD07D8D8BA}"/>
          </ac:spMkLst>
        </pc:spChg>
        <pc:spChg chg="add del mod">
          <ac:chgData name="Alex xia" userId="2af5512d1e649efd" providerId="LiveId" clId="{22553ACA-6839-4F3D-9EB1-512E3053F824}" dt="2023-08-28T14:06:31.286" v="2383" actId="478"/>
          <ac:spMkLst>
            <pc:docMk/>
            <pc:sldMk cId="990048954" sldId="528"/>
            <ac:spMk id="48" creationId="{BB5EE8BB-5C18-4F1E-83F2-0D3F94C6DCA5}"/>
          </ac:spMkLst>
        </pc:spChg>
        <pc:spChg chg="add mod">
          <ac:chgData name="Alex xia" userId="2af5512d1e649efd" providerId="LiveId" clId="{22553ACA-6839-4F3D-9EB1-512E3053F824}" dt="2023-08-28T14:22:47.142" v="2716" actId="20578"/>
          <ac:spMkLst>
            <pc:docMk/>
            <pc:sldMk cId="990048954" sldId="528"/>
            <ac:spMk id="50" creationId="{0C69EFE2-55FB-4738-AB5B-FAD68D1B8030}"/>
          </ac:spMkLst>
        </pc:spChg>
        <pc:spChg chg="add mod">
          <ac:chgData name="Alex xia" userId="2af5512d1e649efd" providerId="LiveId" clId="{22553ACA-6839-4F3D-9EB1-512E3053F824}" dt="2023-08-28T14:36:27.337" v="2822" actId="1076"/>
          <ac:spMkLst>
            <pc:docMk/>
            <pc:sldMk cId="990048954" sldId="528"/>
            <ac:spMk id="52" creationId="{27B2E6D4-058E-4964-8B50-347B53F830C2}"/>
          </ac:spMkLst>
        </pc:spChg>
        <pc:spChg chg="add mod">
          <ac:chgData name="Alex xia" userId="2af5512d1e649efd" providerId="LiveId" clId="{22553ACA-6839-4F3D-9EB1-512E3053F824}" dt="2023-08-28T14:37:00.563" v="2848"/>
          <ac:spMkLst>
            <pc:docMk/>
            <pc:sldMk cId="990048954" sldId="528"/>
            <ac:spMk id="53" creationId="{535DB100-892B-474E-904F-546A0B5AA8B6}"/>
          </ac:spMkLst>
        </pc:spChg>
        <pc:spChg chg="del">
          <ac:chgData name="Alex xia" userId="2af5512d1e649efd" providerId="LiveId" clId="{22553ACA-6839-4F3D-9EB1-512E3053F824}" dt="2023-08-28T13:42:19.597" v="2354" actId="478"/>
          <ac:spMkLst>
            <pc:docMk/>
            <pc:sldMk cId="990048954" sldId="528"/>
            <ac:spMk id="62" creationId="{FE9580EE-1369-4191-9E7C-697CB73B3E65}"/>
          </ac:spMkLst>
        </pc:spChg>
        <pc:spChg chg="del">
          <ac:chgData name="Alex xia" userId="2af5512d1e649efd" providerId="LiveId" clId="{22553ACA-6839-4F3D-9EB1-512E3053F824}" dt="2023-08-28T13:42:19.597" v="2354" actId="478"/>
          <ac:spMkLst>
            <pc:docMk/>
            <pc:sldMk cId="990048954" sldId="528"/>
            <ac:spMk id="69" creationId="{D14E29FC-A4EF-4E82-94DF-FC3C289E903F}"/>
          </ac:spMkLst>
        </pc:spChg>
        <pc:grpChg chg="add del mod">
          <ac:chgData name="Alex xia" userId="2af5512d1e649efd" providerId="LiveId" clId="{22553ACA-6839-4F3D-9EB1-512E3053F824}" dt="2023-08-28T14:04:42.101" v="2374" actId="478"/>
          <ac:grpSpMkLst>
            <pc:docMk/>
            <pc:sldMk cId="990048954" sldId="528"/>
            <ac:grpSpMk id="12" creationId="{28A6AD8C-B69F-4DCA-9FB9-8793BCC11E9C}"/>
          </ac:grpSpMkLst>
        </pc:grpChg>
        <pc:grpChg chg="add del mod topLvl">
          <ac:chgData name="Alex xia" userId="2af5512d1e649efd" providerId="LiveId" clId="{22553ACA-6839-4F3D-9EB1-512E3053F824}" dt="2023-08-28T14:30:19.459" v="2726" actId="1076"/>
          <ac:grpSpMkLst>
            <pc:docMk/>
            <pc:sldMk cId="990048954" sldId="528"/>
            <ac:grpSpMk id="13" creationId="{E7F08CD1-FB1F-4044-A399-2C29797B22AE}"/>
          </ac:grpSpMkLst>
        </pc:grpChg>
        <pc:grpChg chg="mod">
          <ac:chgData name="Alex xia" userId="2af5512d1e649efd" providerId="LiveId" clId="{22553ACA-6839-4F3D-9EB1-512E3053F824}" dt="2023-08-28T13:58:58.810" v="2359"/>
          <ac:grpSpMkLst>
            <pc:docMk/>
            <pc:sldMk cId="990048954" sldId="528"/>
            <ac:grpSpMk id="16" creationId="{3B79A2BA-6F23-4754-9DFA-0C16BE59F544}"/>
          </ac:grpSpMkLst>
        </pc:grpChg>
        <pc:grpChg chg="mod">
          <ac:chgData name="Alex xia" userId="2af5512d1e649efd" providerId="LiveId" clId="{22553ACA-6839-4F3D-9EB1-512E3053F824}" dt="2023-08-28T13:58:58.810" v="2359"/>
          <ac:grpSpMkLst>
            <pc:docMk/>
            <pc:sldMk cId="990048954" sldId="528"/>
            <ac:grpSpMk id="25" creationId="{120408BE-493B-4C5B-BBE3-A462AF2B8603}"/>
          </ac:grpSpMkLst>
        </pc:grpChg>
        <pc:grpChg chg="mod">
          <ac:chgData name="Alex xia" userId="2af5512d1e649efd" providerId="LiveId" clId="{22553ACA-6839-4F3D-9EB1-512E3053F824}" dt="2023-08-28T13:58:58.810" v="2359"/>
          <ac:grpSpMkLst>
            <pc:docMk/>
            <pc:sldMk cId="990048954" sldId="528"/>
            <ac:grpSpMk id="32" creationId="{42AA246F-EC92-4B98-A3A4-ACCC5219D610}"/>
          </ac:grpSpMkLst>
        </pc:grpChg>
        <pc:graphicFrameChg chg="add del mod">
          <ac:chgData name="Alex xia" userId="2af5512d1e649efd" providerId="LiveId" clId="{22553ACA-6839-4F3D-9EB1-512E3053F824}" dt="2023-08-28T14:04:54.414" v="2378" actId="478"/>
          <ac:graphicFrameMkLst>
            <pc:docMk/>
            <pc:sldMk cId="990048954" sldId="528"/>
            <ac:graphicFrameMk id="47" creationId="{0DBBAD28-F9DB-4853-9F8C-C5B0DDD0C61E}"/>
          </ac:graphicFrameMkLst>
        </pc:graphicFrameChg>
        <pc:graphicFrameChg chg="add del mod">
          <ac:chgData name="Alex xia" userId="2af5512d1e649efd" providerId="LiveId" clId="{22553ACA-6839-4F3D-9EB1-512E3053F824}" dt="2023-08-28T14:05:24.413" v="2382" actId="478"/>
          <ac:graphicFrameMkLst>
            <pc:docMk/>
            <pc:sldMk cId="990048954" sldId="528"/>
            <ac:graphicFrameMk id="49" creationId="{29CF8887-A150-48EC-86F1-8635CD9FF9BE}"/>
          </ac:graphicFrameMkLst>
        </pc:graphicFrameChg>
        <pc:picChg chg="mod">
          <ac:chgData name="Alex xia" userId="2af5512d1e649efd" providerId="LiveId" clId="{22553ACA-6839-4F3D-9EB1-512E3053F824}" dt="2023-08-28T13:58:58.810" v="2359"/>
          <ac:picMkLst>
            <pc:docMk/>
            <pc:sldMk cId="990048954" sldId="528"/>
            <ac:picMk id="22" creationId="{076D95B1-7932-436C-BE9E-E72F54732ABD}"/>
          </ac:picMkLst>
        </pc:picChg>
        <pc:picChg chg="mod">
          <ac:chgData name="Alex xia" userId="2af5512d1e649efd" providerId="LiveId" clId="{22553ACA-6839-4F3D-9EB1-512E3053F824}" dt="2023-08-28T13:58:58.810" v="2359"/>
          <ac:picMkLst>
            <pc:docMk/>
            <pc:sldMk cId="990048954" sldId="528"/>
            <ac:picMk id="23" creationId="{E0A67EA1-5A85-4113-8A89-1B9BFC8E7FFE}"/>
          </ac:picMkLst>
        </pc:picChg>
        <pc:picChg chg="add mod modCrop">
          <ac:chgData name="Alex xia" userId="2af5512d1e649efd" providerId="LiveId" clId="{22553ACA-6839-4F3D-9EB1-512E3053F824}" dt="2023-08-28T14:30:23.336" v="2728" actId="1076"/>
          <ac:picMkLst>
            <pc:docMk/>
            <pc:sldMk cId="990048954" sldId="528"/>
            <ac:picMk id="51" creationId="{C41AA247-7EA7-4A8F-8DC6-12384C50F627}"/>
          </ac:picMkLst>
        </pc:picChg>
        <pc:picChg chg="del">
          <ac:chgData name="Alex xia" userId="2af5512d1e649efd" providerId="LiveId" clId="{22553ACA-6839-4F3D-9EB1-512E3053F824}" dt="2023-08-28T13:42:21.195" v="2355" actId="478"/>
          <ac:picMkLst>
            <pc:docMk/>
            <pc:sldMk cId="990048954" sldId="528"/>
            <ac:picMk id="59" creationId="{4A9C286D-7275-4694-A307-8B7E907D6C9B}"/>
          </ac:picMkLst>
        </pc:picChg>
        <pc:picChg chg="del">
          <ac:chgData name="Alex xia" userId="2af5512d1e649efd" providerId="LiveId" clId="{22553ACA-6839-4F3D-9EB1-512E3053F824}" dt="2023-08-28T13:42:19.597" v="2354" actId="478"/>
          <ac:picMkLst>
            <pc:docMk/>
            <pc:sldMk cId="990048954" sldId="528"/>
            <ac:picMk id="60" creationId="{E7522DD7-4221-4876-ACAF-169D0085A078}"/>
          </ac:picMkLst>
        </pc:picChg>
        <pc:cxnChg chg="del mod">
          <ac:chgData name="Alex xia" userId="2af5512d1e649efd" providerId="LiveId" clId="{22553ACA-6839-4F3D-9EB1-512E3053F824}" dt="2023-08-28T14:04:48.629" v="2377" actId="478"/>
          <ac:cxnSpMkLst>
            <pc:docMk/>
            <pc:sldMk cId="990048954" sldId="528"/>
            <ac:cxnSpMk id="21" creationId="{2201E9A7-A81C-4AA1-8C3B-C689F92517BB}"/>
          </ac:cxnSpMkLst>
        </pc:cxnChg>
        <pc:cxnChg chg="mod">
          <ac:chgData name="Alex xia" userId="2af5512d1e649efd" providerId="LiveId" clId="{22553ACA-6839-4F3D-9EB1-512E3053F824}" dt="2023-08-28T13:58:58.810" v="2359"/>
          <ac:cxnSpMkLst>
            <pc:docMk/>
            <pc:sldMk cId="990048954" sldId="528"/>
            <ac:cxnSpMk id="36" creationId="{8B6ED502-B3B0-470A-8F8B-D995DAD70D0C}"/>
          </ac:cxnSpMkLst>
        </pc:cxnChg>
        <pc:cxnChg chg="mod">
          <ac:chgData name="Alex xia" userId="2af5512d1e649efd" providerId="LiveId" clId="{22553ACA-6839-4F3D-9EB1-512E3053F824}" dt="2023-08-28T13:58:58.810" v="2359"/>
          <ac:cxnSpMkLst>
            <pc:docMk/>
            <pc:sldMk cId="990048954" sldId="528"/>
            <ac:cxnSpMk id="37" creationId="{39C783D5-167D-4FFE-BE2C-877340162D5A}"/>
          </ac:cxnSpMkLst>
        </pc:cxnChg>
        <pc:cxnChg chg="mod">
          <ac:chgData name="Alex xia" userId="2af5512d1e649efd" providerId="LiveId" clId="{22553ACA-6839-4F3D-9EB1-512E3053F824}" dt="2023-08-28T13:58:58.810" v="2359"/>
          <ac:cxnSpMkLst>
            <pc:docMk/>
            <pc:sldMk cId="990048954" sldId="528"/>
            <ac:cxnSpMk id="39" creationId="{B0C39128-F984-4451-AAE4-6A942220DB9A}"/>
          </ac:cxnSpMkLst>
        </pc:cxnChg>
        <pc:cxnChg chg="mod">
          <ac:chgData name="Alex xia" userId="2af5512d1e649efd" providerId="LiveId" clId="{22553ACA-6839-4F3D-9EB1-512E3053F824}" dt="2023-08-28T13:58:58.810" v="2359"/>
          <ac:cxnSpMkLst>
            <pc:docMk/>
            <pc:sldMk cId="990048954" sldId="528"/>
            <ac:cxnSpMk id="40" creationId="{3A53BDA3-33E5-4AE1-9E72-E5686B282DE4}"/>
          </ac:cxnSpMkLst>
        </pc:cxnChg>
        <pc:cxnChg chg="mod">
          <ac:chgData name="Alex xia" userId="2af5512d1e649efd" providerId="LiveId" clId="{22553ACA-6839-4F3D-9EB1-512E3053F824}" dt="2023-08-28T13:58:58.810" v="2359"/>
          <ac:cxnSpMkLst>
            <pc:docMk/>
            <pc:sldMk cId="990048954" sldId="528"/>
            <ac:cxnSpMk id="41" creationId="{F4EEFF3A-7ECE-4D39-92CE-9A9B4AFE6C98}"/>
          </ac:cxnSpMkLst>
        </pc:cxnChg>
        <pc:cxnChg chg="mod">
          <ac:chgData name="Alex xia" userId="2af5512d1e649efd" providerId="LiveId" clId="{22553ACA-6839-4F3D-9EB1-512E3053F824}" dt="2023-08-28T13:58:58.810" v="2359"/>
          <ac:cxnSpMkLst>
            <pc:docMk/>
            <pc:sldMk cId="990048954" sldId="528"/>
            <ac:cxnSpMk id="42" creationId="{F4635F23-8CB8-49C9-89F2-28D57BC36CA9}"/>
          </ac:cxnSpMkLst>
        </pc:cxnChg>
        <pc:cxnChg chg="mod">
          <ac:chgData name="Alex xia" userId="2af5512d1e649efd" providerId="LiveId" clId="{22553ACA-6839-4F3D-9EB1-512E3053F824}" dt="2023-08-28T13:58:58.810" v="2359"/>
          <ac:cxnSpMkLst>
            <pc:docMk/>
            <pc:sldMk cId="990048954" sldId="528"/>
            <ac:cxnSpMk id="43" creationId="{C2E2EE4B-18D0-48B0-8265-45177F2CEFB8}"/>
          </ac:cxnSpMkLst>
        </pc:cxnChg>
        <pc:cxnChg chg="mod">
          <ac:chgData name="Alex xia" userId="2af5512d1e649efd" providerId="LiveId" clId="{22553ACA-6839-4F3D-9EB1-512E3053F824}" dt="2023-08-28T13:58:58.810" v="2359"/>
          <ac:cxnSpMkLst>
            <pc:docMk/>
            <pc:sldMk cId="990048954" sldId="528"/>
            <ac:cxnSpMk id="44" creationId="{21D78A88-0327-4679-8F3A-F647DFF73150}"/>
          </ac:cxnSpMkLst>
        </pc:cxnChg>
        <pc:cxnChg chg="mod">
          <ac:chgData name="Alex xia" userId="2af5512d1e649efd" providerId="LiveId" clId="{22553ACA-6839-4F3D-9EB1-512E3053F824}" dt="2023-08-28T13:58:58.810" v="2359"/>
          <ac:cxnSpMkLst>
            <pc:docMk/>
            <pc:sldMk cId="990048954" sldId="528"/>
            <ac:cxnSpMk id="45" creationId="{D096C654-070E-4D12-B0CC-52B334997DD4}"/>
          </ac:cxnSpMkLst>
        </pc:cxnChg>
        <pc:cxnChg chg="mod">
          <ac:chgData name="Alex xia" userId="2af5512d1e649efd" providerId="LiveId" clId="{22553ACA-6839-4F3D-9EB1-512E3053F824}" dt="2023-08-28T13:58:58.810" v="2359"/>
          <ac:cxnSpMkLst>
            <pc:docMk/>
            <pc:sldMk cId="990048954" sldId="528"/>
            <ac:cxnSpMk id="46" creationId="{900259F3-E2EE-45E7-A273-D554C3AB258C}"/>
          </ac:cxnSpMkLst>
        </pc:cxnChg>
      </pc:sldChg>
      <pc:sldChg chg="add ord modNotes">
        <pc:chgData name="Alex xia" userId="2af5512d1e649efd" providerId="LiveId" clId="{22553ACA-6839-4F3D-9EB1-512E3053F824}" dt="2023-08-29T07:52:38.413" v="3506"/>
        <pc:sldMkLst>
          <pc:docMk/>
          <pc:sldMk cId="3376811877" sldId="529"/>
        </pc:sldMkLst>
      </pc:sldChg>
      <pc:sldChg chg="delSp modSp add mod modNotes">
        <pc:chgData name="Alex xia" userId="2af5512d1e649efd" providerId="LiveId" clId="{22553ACA-6839-4F3D-9EB1-512E3053F824}" dt="2023-08-29T07:52:38.413" v="3506"/>
        <pc:sldMkLst>
          <pc:docMk/>
          <pc:sldMk cId="3488732283" sldId="530"/>
        </pc:sldMkLst>
        <pc:spChg chg="mod">
          <ac:chgData name="Alex xia" userId="2af5512d1e649efd" providerId="LiveId" clId="{22553ACA-6839-4F3D-9EB1-512E3053F824}" dt="2023-08-28T07:24:48.021" v="959" actId="1076"/>
          <ac:spMkLst>
            <pc:docMk/>
            <pc:sldMk cId="3488732283" sldId="530"/>
            <ac:spMk id="12" creationId="{19BA5144-F070-455B-A7EB-C34FC2FF4236}"/>
          </ac:spMkLst>
        </pc:spChg>
        <pc:spChg chg="del">
          <ac:chgData name="Alex xia" userId="2af5512d1e649efd" providerId="LiveId" clId="{22553ACA-6839-4F3D-9EB1-512E3053F824}" dt="2023-08-28T07:45:04.892" v="1259" actId="478"/>
          <ac:spMkLst>
            <pc:docMk/>
            <pc:sldMk cId="3488732283" sldId="530"/>
            <ac:spMk id="16" creationId="{9820231D-E2BB-45D2-9B83-33A81290DB83}"/>
          </ac:spMkLst>
        </pc:spChg>
        <pc:spChg chg="mod">
          <ac:chgData name="Alex xia" userId="2af5512d1e649efd" providerId="LiveId" clId="{22553ACA-6839-4F3D-9EB1-512E3053F824}" dt="2023-08-28T09:41:40.193" v="1609" actId="20577"/>
          <ac:spMkLst>
            <pc:docMk/>
            <pc:sldMk cId="3488732283" sldId="530"/>
            <ac:spMk id="21" creationId="{6913FA62-8A54-47FC-B60C-EFADCE931374}"/>
          </ac:spMkLst>
        </pc:spChg>
        <pc:picChg chg="mod">
          <ac:chgData name="Alex xia" userId="2af5512d1e649efd" providerId="LiveId" clId="{22553ACA-6839-4F3D-9EB1-512E3053F824}" dt="2023-08-28T07:45:30.912" v="1266" actId="1076"/>
          <ac:picMkLst>
            <pc:docMk/>
            <pc:sldMk cId="3488732283" sldId="530"/>
            <ac:picMk id="19" creationId="{AEEF98F9-1DED-4D26-9D5A-86FDB1765F13}"/>
          </ac:picMkLst>
        </pc:picChg>
      </pc:sldChg>
      <pc:sldChg chg="add del">
        <pc:chgData name="Alex xia" userId="2af5512d1e649efd" providerId="LiveId" clId="{22553ACA-6839-4F3D-9EB1-512E3053F824}" dt="2023-08-28T09:42:29.470" v="1632" actId="47"/>
        <pc:sldMkLst>
          <pc:docMk/>
          <pc:sldMk cId="1657962492" sldId="531"/>
        </pc:sldMkLst>
      </pc:sldChg>
      <pc:sldChg chg="addSp delSp modSp add mod ord modNotes">
        <pc:chgData name="Alex xia" userId="2af5512d1e649efd" providerId="LiveId" clId="{22553ACA-6839-4F3D-9EB1-512E3053F824}" dt="2023-08-29T07:52:38.413" v="3506"/>
        <pc:sldMkLst>
          <pc:docMk/>
          <pc:sldMk cId="3135362206" sldId="532"/>
        </pc:sldMkLst>
        <pc:spChg chg="mod">
          <ac:chgData name="Alex xia" userId="2af5512d1e649efd" providerId="LiveId" clId="{22553ACA-6839-4F3D-9EB1-512E3053F824}" dt="2023-08-28T07:56:26.669" v="1339" actId="1076"/>
          <ac:spMkLst>
            <pc:docMk/>
            <pc:sldMk cId="3135362206" sldId="532"/>
            <ac:spMk id="16" creationId="{9820231D-E2BB-45D2-9B83-33A81290DB83}"/>
          </ac:spMkLst>
        </pc:spChg>
        <pc:spChg chg="mod">
          <ac:chgData name="Alex xia" userId="2af5512d1e649efd" providerId="LiveId" clId="{22553ACA-6839-4F3D-9EB1-512E3053F824}" dt="2023-08-28T07:56:29.472" v="1340" actId="1076"/>
          <ac:spMkLst>
            <pc:docMk/>
            <pc:sldMk cId="3135362206" sldId="532"/>
            <ac:spMk id="21" creationId="{E33C4B46-AAD9-4DAE-B582-F7D6788CF3B6}"/>
          </ac:spMkLst>
        </pc:spChg>
        <pc:graphicFrameChg chg="add mod modGraphic">
          <ac:chgData name="Alex xia" userId="2af5512d1e649efd" providerId="LiveId" clId="{22553ACA-6839-4F3D-9EB1-512E3053F824}" dt="2023-08-28T07:56:33.015" v="1341" actId="1076"/>
          <ac:graphicFrameMkLst>
            <pc:docMk/>
            <pc:sldMk cId="3135362206" sldId="532"/>
            <ac:graphicFrameMk id="3" creationId="{CD2A8815-E05C-466F-83DD-90966BC6F870}"/>
          </ac:graphicFrameMkLst>
        </pc:graphicFrameChg>
        <pc:graphicFrameChg chg="add del mod">
          <ac:chgData name="Alex xia" userId="2af5512d1e649efd" providerId="LiveId" clId="{22553ACA-6839-4F3D-9EB1-512E3053F824}" dt="2023-08-28T07:52:28.572" v="1280"/>
          <ac:graphicFrameMkLst>
            <pc:docMk/>
            <pc:sldMk cId="3135362206" sldId="532"/>
            <ac:graphicFrameMk id="4" creationId="{4AB274B9-350D-4A16-8A1B-F14FE7188085}"/>
          </ac:graphicFrameMkLst>
        </pc:graphicFrameChg>
        <pc:picChg chg="del">
          <ac:chgData name="Alex xia" userId="2af5512d1e649efd" providerId="LiveId" clId="{22553ACA-6839-4F3D-9EB1-512E3053F824}" dt="2023-08-28T07:46:42.188" v="1269" actId="478"/>
          <ac:picMkLst>
            <pc:docMk/>
            <pc:sldMk cId="3135362206" sldId="532"/>
            <ac:picMk id="9" creationId="{6CFEA799-A6E0-4A46-B7B3-E0FF315EF78B}"/>
          </ac:picMkLst>
        </pc:picChg>
      </pc:sldChg>
      <pc:sldChg chg="addSp modSp add mod ord modNotes modNotesTx">
        <pc:chgData name="Alex xia" userId="2af5512d1e649efd" providerId="LiveId" clId="{22553ACA-6839-4F3D-9EB1-512E3053F824}" dt="2023-08-29T08:22:10.408" v="3521" actId="20577"/>
        <pc:sldMkLst>
          <pc:docMk/>
          <pc:sldMk cId="3348485624" sldId="533"/>
        </pc:sldMkLst>
        <pc:spChg chg="add mod">
          <ac:chgData name="Alex xia" userId="2af5512d1e649efd" providerId="LiveId" clId="{22553ACA-6839-4F3D-9EB1-512E3053F824}" dt="2023-08-28T10:04:35.916" v="1719" actId="14100"/>
          <ac:spMkLst>
            <pc:docMk/>
            <pc:sldMk cId="3348485624" sldId="533"/>
            <ac:spMk id="4" creationId="{2ADF4BC2-B3B7-4E1A-9FEC-38EA385483D9}"/>
          </ac:spMkLst>
        </pc:spChg>
        <pc:spChg chg="mod">
          <ac:chgData name="Alex xia" userId="2af5512d1e649efd" providerId="LiveId" clId="{22553ACA-6839-4F3D-9EB1-512E3053F824}" dt="2023-08-28T09:17:47.372" v="1499" actId="20577"/>
          <ac:spMkLst>
            <pc:docMk/>
            <pc:sldMk cId="3348485624" sldId="533"/>
            <ac:spMk id="16" creationId="{9820231D-E2BB-45D2-9B83-33A81290DB83}"/>
          </ac:spMkLst>
        </pc:spChg>
        <pc:spChg chg="mod">
          <ac:chgData name="Alex xia" userId="2af5512d1e649efd" providerId="LiveId" clId="{22553ACA-6839-4F3D-9EB1-512E3053F824}" dt="2023-08-28T09:30:49.299" v="1559" actId="20577"/>
          <ac:spMkLst>
            <pc:docMk/>
            <pc:sldMk cId="3348485624" sldId="533"/>
            <ac:spMk id="21" creationId="{E33C4B46-AAD9-4DAE-B582-F7D6788CF3B6}"/>
          </ac:spMkLst>
        </pc:spChg>
        <pc:spChg chg="mod">
          <ac:chgData name="Alex xia" userId="2af5512d1e649efd" providerId="LiveId" clId="{22553ACA-6839-4F3D-9EB1-512E3053F824}" dt="2023-08-28T09:31:06.942" v="1561" actId="20577"/>
          <ac:spMkLst>
            <pc:docMk/>
            <pc:sldMk cId="3348485624" sldId="533"/>
            <ac:spMk id="26" creationId="{E7C1D7C6-8C21-49FF-A59E-3E53557D5A13}"/>
          </ac:spMkLst>
        </pc:spChg>
        <pc:graphicFrameChg chg="mod modGraphic">
          <ac:chgData name="Alex xia" userId="2af5512d1e649efd" providerId="LiveId" clId="{22553ACA-6839-4F3D-9EB1-512E3053F824}" dt="2023-08-28T09:20:09.339" v="1539" actId="20577"/>
          <ac:graphicFrameMkLst>
            <pc:docMk/>
            <pc:sldMk cId="3348485624" sldId="533"/>
            <ac:graphicFrameMk id="3" creationId="{CD2A8815-E05C-466F-83DD-90966BC6F870}"/>
          </ac:graphicFrameMkLst>
        </pc:graphicFrameChg>
      </pc:sldChg>
      <pc:sldChg chg="addSp delSp modSp add mod ord modNotes">
        <pc:chgData name="Alex xia" userId="2af5512d1e649efd" providerId="LiveId" clId="{22553ACA-6839-4F3D-9EB1-512E3053F824}" dt="2023-08-29T07:52:38.413" v="3506"/>
        <pc:sldMkLst>
          <pc:docMk/>
          <pc:sldMk cId="2390909644" sldId="534"/>
        </pc:sldMkLst>
        <pc:spChg chg="del">
          <ac:chgData name="Alex xia" userId="2af5512d1e649efd" providerId="LiveId" clId="{22553ACA-6839-4F3D-9EB1-512E3053F824}" dt="2023-08-28T09:58:24.922" v="1699" actId="478"/>
          <ac:spMkLst>
            <pc:docMk/>
            <pc:sldMk cId="2390909644" sldId="534"/>
            <ac:spMk id="12" creationId="{90B53FD1-CD49-4883-A675-CFA5DBD8400C}"/>
          </ac:spMkLst>
        </pc:spChg>
        <pc:spChg chg="add mod">
          <ac:chgData name="Alex xia" userId="2af5512d1e649efd" providerId="LiveId" clId="{22553ACA-6839-4F3D-9EB1-512E3053F824}" dt="2023-08-28T10:04:17.914" v="1706" actId="20577"/>
          <ac:spMkLst>
            <pc:docMk/>
            <pc:sldMk cId="2390909644" sldId="534"/>
            <ac:spMk id="13" creationId="{7E4A66EC-1F38-4953-8FEE-E27ED810F790}"/>
          </ac:spMkLst>
        </pc:spChg>
        <pc:graphicFrameChg chg="add mod modGraphic">
          <ac:chgData name="Alex xia" userId="2af5512d1e649efd" providerId="LiveId" clId="{22553ACA-6839-4F3D-9EB1-512E3053F824}" dt="2023-08-28T10:09:09.806" v="1756" actId="2062"/>
          <ac:graphicFrameMkLst>
            <pc:docMk/>
            <pc:sldMk cId="2390909644" sldId="534"/>
            <ac:graphicFrameMk id="3" creationId="{D8AC6A4B-62FF-4B2B-AFB9-5A2562C9F537}"/>
          </ac:graphicFrameMkLst>
        </pc:graphicFrameChg>
        <pc:graphicFrameChg chg="add del mod">
          <ac:chgData name="Alex xia" userId="2af5512d1e649efd" providerId="LiveId" clId="{22553ACA-6839-4F3D-9EB1-512E3053F824}" dt="2023-08-28T10:05:59.532" v="1728"/>
          <ac:graphicFrameMkLst>
            <pc:docMk/>
            <pc:sldMk cId="2390909644" sldId="534"/>
            <ac:graphicFrameMk id="4" creationId="{E6B5D9D1-8151-42BE-A13D-624E593EFE69}"/>
          </ac:graphicFrameMkLst>
        </pc:graphicFrameChg>
        <pc:graphicFrameChg chg="add mod modGraphic">
          <ac:chgData name="Alex xia" userId="2af5512d1e649efd" providerId="LiveId" clId="{22553ACA-6839-4F3D-9EB1-512E3053F824}" dt="2023-08-28T10:09:06.732" v="1755" actId="2062"/>
          <ac:graphicFrameMkLst>
            <pc:docMk/>
            <pc:sldMk cId="2390909644" sldId="534"/>
            <ac:graphicFrameMk id="5" creationId="{BF620E32-CF05-46F6-80EA-CCCBEFF02986}"/>
          </ac:graphicFrameMkLst>
        </pc:graphicFrameChg>
        <pc:picChg chg="del">
          <ac:chgData name="Alex xia" userId="2af5512d1e649efd" providerId="LiveId" clId="{22553ACA-6839-4F3D-9EB1-512E3053F824}" dt="2023-08-28T09:52:11.298" v="1634" actId="478"/>
          <ac:picMkLst>
            <pc:docMk/>
            <pc:sldMk cId="2390909644" sldId="534"/>
            <ac:picMk id="9" creationId="{6CFEA799-A6E0-4A46-B7B3-E0FF315EF78B}"/>
          </ac:picMkLst>
        </pc:picChg>
      </pc:sldChg>
      <pc:sldChg chg="addSp delSp modSp add mod modNotes">
        <pc:chgData name="Alex xia" userId="2af5512d1e649efd" providerId="LiveId" clId="{22553ACA-6839-4F3D-9EB1-512E3053F824}" dt="2023-08-29T07:52:38.413" v="3506"/>
        <pc:sldMkLst>
          <pc:docMk/>
          <pc:sldMk cId="2194025050" sldId="535"/>
        </pc:sldMkLst>
        <pc:spChg chg="mod">
          <ac:chgData name="Alex xia" userId="2af5512d1e649efd" providerId="LiveId" clId="{22553ACA-6839-4F3D-9EB1-512E3053F824}" dt="2023-08-28T13:15:46.362" v="2058" actId="113"/>
          <ac:spMkLst>
            <pc:docMk/>
            <pc:sldMk cId="2194025050" sldId="535"/>
            <ac:spMk id="4" creationId="{8E40C0A5-F1D8-415E-8D35-8E5CC7A7AB04}"/>
          </ac:spMkLst>
        </pc:spChg>
        <pc:spChg chg="add mod">
          <ac:chgData name="Alex xia" userId="2af5512d1e649efd" providerId="LiveId" clId="{22553ACA-6839-4F3D-9EB1-512E3053F824}" dt="2023-08-28T14:47:50.429" v="2942" actId="1076"/>
          <ac:spMkLst>
            <pc:docMk/>
            <pc:sldMk cId="2194025050" sldId="535"/>
            <ac:spMk id="7" creationId="{AB18398B-8E09-4F23-A8A3-B725B00E925A}"/>
          </ac:spMkLst>
        </pc:spChg>
        <pc:spChg chg="add del mod">
          <ac:chgData name="Alex xia" userId="2af5512d1e649efd" providerId="LiveId" clId="{22553ACA-6839-4F3D-9EB1-512E3053F824}" dt="2023-08-28T13:17:49.499" v="2075" actId="478"/>
          <ac:spMkLst>
            <pc:docMk/>
            <pc:sldMk cId="2194025050" sldId="535"/>
            <ac:spMk id="8" creationId="{0BC936F9-88B4-4F9C-813B-A4501C18A437}"/>
          </ac:spMkLst>
        </pc:spChg>
        <pc:spChg chg="add del mod">
          <ac:chgData name="Alex xia" userId="2af5512d1e649efd" providerId="LiveId" clId="{22553ACA-6839-4F3D-9EB1-512E3053F824}" dt="2023-08-28T13:17:26.899" v="2073" actId="11529"/>
          <ac:spMkLst>
            <pc:docMk/>
            <pc:sldMk cId="2194025050" sldId="535"/>
            <ac:spMk id="9" creationId="{2C2B4FE1-F400-4531-9732-19253F8632F4}"/>
          </ac:spMkLst>
        </pc:spChg>
        <pc:spChg chg="add mod">
          <ac:chgData name="Alex xia" userId="2af5512d1e649efd" providerId="LiveId" clId="{22553ACA-6839-4F3D-9EB1-512E3053F824}" dt="2023-08-28T13:02:14.585" v="1875" actId="1076"/>
          <ac:spMkLst>
            <pc:docMk/>
            <pc:sldMk cId="2194025050" sldId="535"/>
            <ac:spMk id="18" creationId="{8C45BDCA-F7E1-416B-9411-8D2B3E0BC567}"/>
          </ac:spMkLst>
        </pc:spChg>
        <pc:spChg chg="add mod">
          <ac:chgData name="Alex xia" userId="2af5512d1e649efd" providerId="LiveId" clId="{22553ACA-6839-4F3D-9EB1-512E3053F824}" dt="2023-08-28T13:04:38.936" v="1904" actId="1076"/>
          <ac:spMkLst>
            <pc:docMk/>
            <pc:sldMk cId="2194025050" sldId="535"/>
            <ac:spMk id="22" creationId="{99458945-C48C-48EE-A7AA-1CE1AE85845A}"/>
          </ac:spMkLst>
        </pc:spChg>
        <pc:spChg chg="add mod">
          <ac:chgData name="Alex xia" userId="2af5512d1e649efd" providerId="LiveId" clId="{22553ACA-6839-4F3D-9EB1-512E3053F824}" dt="2023-08-28T13:17:07.763" v="2069" actId="14100"/>
          <ac:spMkLst>
            <pc:docMk/>
            <pc:sldMk cId="2194025050" sldId="535"/>
            <ac:spMk id="24" creationId="{33FEF5E2-742D-4437-A733-4C12AD9CA915}"/>
          </ac:spMkLst>
        </pc:spChg>
        <pc:spChg chg="mod">
          <ac:chgData name="Alex xia" userId="2af5512d1e649efd" providerId="LiveId" clId="{22553ACA-6839-4F3D-9EB1-512E3053F824}" dt="2023-08-28T13:34:24.089" v="2230" actId="20577"/>
          <ac:spMkLst>
            <pc:docMk/>
            <pc:sldMk cId="2194025050" sldId="535"/>
            <ac:spMk id="62" creationId="{FE9580EE-1369-4191-9E7C-697CB73B3E65}"/>
          </ac:spMkLst>
        </pc:spChg>
        <pc:spChg chg="del">
          <ac:chgData name="Alex xia" userId="2af5512d1e649efd" providerId="LiveId" clId="{22553ACA-6839-4F3D-9EB1-512E3053F824}" dt="2023-08-28T12:46:29.209" v="1820" actId="478"/>
          <ac:spMkLst>
            <pc:docMk/>
            <pc:sldMk cId="2194025050" sldId="535"/>
            <ac:spMk id="69" creationId="{D14E29FC-A4EF-4E82-94DF-FC3C289E903F}"/>
          </ac:spMkLst>
        </pc:spChg>
        <pc:picChg chg="add mod modCrop">
          <ac:chgData name="Alex xia" userId="2af5512d1e649efd" providerId="LiveId" clId="{22553ACA-6839-4F3D-9EB1-512E3053F824}" dt="2023-08-28T13:01:51.656" v="1872" actId="1076"/>
          <ac:picMkLst>
            <pc:docMk/>
            <pc:sldMk cId="2194025050" sldId="535"/>
            <ac:picMk id="12" creationId="{2764CF34-B4F6-4D5B-87E3-679496F8FB39}"/>
          </ac:picMkLst>
        </pc:picChg>
        <pc:picChg chg="add mod modCrop">
          <ac:chgData name="Alex xia" userId="2af5512d1e649efd" providerId="LiveId" clId="{22553ACA-6839-4F3D-9EB1-512E3053F824}" dt="2023-08-28T13:01:55.947" v="1873" actId="1076"/>
          <ac:picMkLst>
            <pc:docMk/>
            <pc:sldMk cId="2194025050" sldId="535"/>
            <ac:picMk id="13" creationId="{3E54E556-BFEB-4415-B8F4-AFA1585A0151}"/>
          </ac:picMkLst>
        </pc:picChg>
        <pc:picChg chg="add mod modCrop">
          <ac:chgData name="Alex xia" userId="2af5512d1e649efd" providerId="LiveId" clId="{22553ACA-6839-4F3D-9EB1-512E3053F824}" dt="2023-08-28T13:02:19.116" v="1876" actId="1076"/>
          <ac:picMkLst>
            <pc:docMk/>
            <pc:sldMk cId="2194025050" sldId="535"/>
            <ac:picMk id="16" creationId="{7A77F282-98E5-4DBB-804B-12CF5030736E}"/>
          </ac:picMkLst>
        </pc:picChg>
        <pc:picChg chg="mod">
          <ac:chgData name="Alex xia" userId="2af5512d1e649efd" providerId="LiveId" clId="{22553ACA-6839-4F3D-9EB1-512E3053F824}" dt="2023-08-28T13:02:26.991" v="1878" actId="1076"/>
          <ac:picMkLst>
            <pc:docMk/>
            <pc:sldMk cId="2194025050" sldId="535"/>
            <ac:picMk id="19" creationId="{9270A957-EAE2-4F3F-9474-017A8B78F646}"/>
          </ac:picMkLst>
        </pc:picChg>
        <pc:picChg chg="add del mod">
          <ac:chgData name="Alex xia" userId="2af5512d1e649efd" providerId="LiveId" clId="{22553ACA-6839-4F3D-9EB1-512E3053F824}" dt="2023-08-28T13:04:04.330" v="1887" actId="478"/>
          <ac:picMkLst>
            <pc:docMk/>
            <pc:sldMk cId="2194025050" sldId="535"/>
            <ac:picMk id="21" creationId="{03DEA819-CEF5-40F4-9607-93B9ECC761D0}"/>
          </ac:picMkLst>
        </pc:picChg>
        <pc:picChg chg="add mod">
          <ac:chgData name="Alex xia" userId="2af5512d1e649efd" providerId="LiveId" clId="{22553ACA-6839-4F3D-9EB1-512E3053F824}" dt="2023-08-28T13:15:55.143" v="2061" actId="1076"/>
          <ac:picMkLst>
            <pc:docMk/>
            <pc:sldMk cId="2194025050" sldId="535"/>
            <ac:picMk id="23" creationId="{036AB226-FE9B-45E0-AEBE-EA41C597A773}"/>
          </ac:picMkLst>
        </pc:picChg>
        <pc:picChg chg="del mod">
          <ac:chgData name="Alex xia" userId="2af5512d1e649efd" providerId="LiveId" clId="{22553ACA-6839-4F3D-9EB1-512E3053F824}" dt="2023-08-28T12:46:30.841" v="1822" actId="478"/>
          <ac:picMkLst>
            <pc:docMk/>
            <pc:sldMk cId="2194025050" sldId="535"/>
            <ac:picMk id="59" creationId="{4A9C286D-7275-4694-A307-8B7E907D6C9B}"/>
          </ac:picMkLst>
        </pc:picChg>
        <pc:picChg chg="del">
          <ac:chgData name="Alex xia" userId="2af5512d1e649efd" providerId="LiveId" clId="{22553ACA-6839-4F3D-9EB1-512E3053F824}" dt="2023-08-28T12:46:29.209" v="1820" actId="478"/>
          <ac:picMkLst>
            <pc:docMk/>
            <pc:sldMk cId="2194025050" sldId="535"/>
            <ac:picMk id="60" creationId="{E7522DD7-4221-4876-ACAF-169D0085A078}"/>
          </ac:picMkLst>
        </pc:picChg>
        <pc:cxnChg chg="add mod">
          <ac:chgData name="Alex xia" userId="2af5512d1e649efd" providerId="LiveId" clId="{22553ACA-6839-4F3D-9EB1-512E3053F824}" dt="2023-08-28T13:02:04.195" v="1874" actId="1076"/>
          <ac:cxnSpMkLst>
            <pc:docMk/>
            <pc:sldMk cId="2194025050" sldId="535"/>
            <ac:cxnSpMk id="5" creationId="{1386225D-2E10-419F-9426-74FB24D7935B}"/>
          </ac:cxnSpMkLst>
        </pc:cxnChg>
        <pc:cxnChg chg="add mod">
          <ac:chgData name="Alex xia" userId="2af5512d1e649efd" providerId="LiveId" clId="{22553ACA-6839-4F3D-9EB1-512E3053F824}" dt="2023-08-28T13:18:02.870" v="2079" actId="208"/>
          <ac:cxnSpMkLst>
            <pc:docMk/>
            <pc:sldMk cId="2194025050" sldId="535"/>
            <ac:cxnSpMk id="14" creationId="{A7F0FE29-B3ED-44F4-BEA2-0549EAD9B64D}"/>
          </ac:cxnSpMkLst>
        </pc:cxnChg>
      </pc:sldChg>
      <pc:sldChg chg="addSp delSp modSp add mod ord modNotes">
        <pc:chgData name="Alex xia" userId="2af5512d1e649efd" providerId="LiveId" clId="{22553ACA-6839-4F3D-9EB1-512E3053F824}" dt="2023-08-29T07:52:38.413" v="3506"/>
        <pc:sldMkLst>
          <pc:docMk/>
          <pc:sldMk cId="1514228279" sldId="536"/>
        </pc:sldMkLst>
        <pc:spChg chg="mod">
          <ac:chgData name="Alex xia" userId="2af5512d1e649efd" providerId="LiveId" clId="{22553ACA-6839-4F3D-9EB1-512E3053F824}" dt="2023-08-28T14:51:49.052" v="3006"/>
          <ac:spMkLst>
            <pc:docMk/>
            <pc:sldMk cId="1514228279" sldId="536"/>
            <ac:spMk id="12" creationId="{5171EEBB-0855-48A4-B6F1-43238FE33AA7}"/>
          </ac:spMkLst>
        </pc:spChg>
        <pc:spChg chg="del">
          <ac:chgData name="Alex xia" userId="2af5512d1e649efd" providerId="LiveId" clId="{22553ACA-6839-4F3D-9EB1-512E3053F824}" dt="2023-08-28T14:51:52.687" v="3009" actId="478"/>
          <ac:spMkLst>
            <pc:docMk/>
            <pc:sldMk cId="1514228279" sldId="536"/>
            <ac:spMk id="61" creationId="{79DADA53-4988-4CAD-9514-5BC2B4868C56}"/>
          </ac:spMkLst>
        </pc:spChg>
        <pc:picChg chg="add mod">
          <ac:chgData name="Alex xia" userId="2af5512d1e649efd" providerId="LiveId" clId="{22553ACA-6839-4F3D-9EB1-512E3053F824}" dt="2023-08-28T14:52:16.103" v="3011" actId="1076"/>
          <ac:picMkLst>
            <pc:docMk/>
            <pc:sldMk cId="1514228279" sldId="536"/>
            <ac:picMk id="3" creationId="{92CCA888-C5F1-4631-B43E-A5D4D57F3596}"/>
          </ac:picMkLst>
        </pc:picChg>
        <pc:picChg chg="del">
          <ac:chgData name="Alex xia" userId="2af5512d1e649efd" providerId="LiveId" clId="{22553ACA-6839-4F3D-9EB1-512E3053F824}" dt="2023-08-28T14:51:51.527" v="3008" actId="478"/>
          <ac:picMkLst>
            <pc:docMk/>
            <pc:sldMk cId="1514228279" sldId="536"/>
            <ac:picMk id="13" creationId="{0BC57943-29EE-49A3-828B-47CD594B8F55}"/>
          </ac:picMkLst>
        </pc:picChg>
        <pc:picChg chg="del">
          <ac:chgData name="Alex xia" userId="2af5512d1e649efd" providerId="LiveId" clId="{22553ACA-6839-4F3D-9EB1-512E3053F824}" dt="2023-08-28T14:51:50.912" v="3007" actId="478"/>
          <ac:picMkLst>
            <pc:docMk/>
            <pc:sldMk cId="1514228279" sldId="536"/>
            <ac:picMk id="60" creationId="{911240DB-E9A2-4763-927D-FD295648EA1F}"/>
          </ac:picMkLst>
        </pc:picChg>
      </pc:sldChg>
      <pc:sldChg chg="addSp delSp modSp add mod modNotes">
        <pc:chgData name="Alex xia" userId="2af5512d1e649efd" providerId="LiveId" clId="{22553ACA-6839-4F3D-9EB1-512E3053F824}" dt="2023-08-29T07:52:38.413" v="3506"/>
        <pc:sldMkLst>
          <pc:docMk/>
          <pc:sldMk cId="1953566649" sldId="537"/>
        </pc:sldMkLst>
        <pc:spChg chg="add mod">
          <ac:chgData name="Alex xia" userId="2af5512d1e649efd" providerId="LiveId" clId="{22553ACA-6839-4F3D-9EB1-512E3053F824}" dt="2023-08-28T15:37:02.670" v="3433" actId="1076"/>
          <ac:spMkLst>
            <pc:docMk/>
            <pc:sldMk cId="1953566649" sldId="537"/>
            <ac:spMk id="13" creationId="{72CD3F57-60B3-4F30-BAFE-A5750A7BFD5E}"/>
          </ac:spMkLst>
        </pc:spChg>
        <pc:spChg chg="add mod">
          <ac:chgData name="Alex xia" userId="2af5512d1e649efd" providerId="LiveId" clId="{22553ACA-6839-4F3D-9EB1-512E3053F824}" dt="2023-08-28T15:38:11.385" v="3453" actId="113"/>
          <ac:spMkLst>
            <pc:docMk/>
            <pc:sldMk cId="1953566649" sldId="537"/>
            <ac:spMk id="14" creationId="{19F75DF6-64B5-4BDE-B7BF-EABB0EDB6A50}"/>
          </ac:spMkLst>
        </pc:spChg>
        <pc:spChg chg="mod">
          <ac:chgData name="Alex xia" userId="2af5512d1e649efd" providerId="LiveId" clId="{22553ACA-6839-4F3D-9EB1-512E3053F824}" dt="2023-08-28T15:37:52.777" v="3448" actId="20577"/>
          <ac:spMkLst>
            <pc:docMk/>
            <pc:sldMk cId="1953566649" sldId="537"/>
            <ac:spMk id="17" creationId="{9A33518C-0277-4840-9FE3-9E423D77BB0F}"/>
          </ac:spMkLst>
        </pc:spChg>
        <pc:picChg chg="add mod">
          <ac:chgData name="Alex xia" userId="2af5512d1e649efd" providerId="LiveId" clId="{22553ACA-6839-4F3D-9EB1-512E3053F824}" dt="2023-08-28T15:37:05.782" v="3435" actId="1076"/>
          <ac:picMkLst>
            <pc:docMk/>
            <pc:sldMk cId="1953566649" sldId="537"/>
            <ac:picMk id="4" creationId="{ADDE4685-E651-4305-AE95-180343BB8DBD}"/>
          </ac:picMkLst>
        </pc:picChg>
        <pc:picChg chg="add mod">
          <ac:chgData name="Alex xia" userId="2af5512d1e649efd" providerId="LiveId" clId="{22553ACA-6839-4F3D-9EB1-512E3053F824}" dt="2023-08-28T15:37:04.388" v="3434" actId="1076"/>
          <ac:picMkLst>
            <pc:docMk/>
            <pc:sldMk cId="1953566649" sldId="537"/>
            <ac:picMk id="6" creationId="{146E1903-90BA-4C1D-8BA9-B7B9DA3F37CF}"/>
          </ac:picMkLst>
        </pc:picChg>
        <pc:picChg chg="del">
          <ac:chgData name="Alex xia" userId="2af5512d1e649efd" providerId="LiveId" clId="{22553ACA-6839-4F3D-9EB1-512E3053F824}" dt="2023-08-28T15:03:04.016" v="3119" actId="478"/>
          <ac:picMkLst>
            <pc:docMk/>
            <pc:sldMk cId="1953566649" sldId="537"/>
            <ac:picMk id="7" creationId="{DD9B47ED-777A-408D-9F49-70B1266848FD}"/>
          </ac:picMkLst>
        </pc:picChg>
      </pc:sldChg>
      <pc:sldChg chg="addSp delSp modSp add mod ord modNotes">
        <pc:chgData name="Alex xia" userId="2af5512d1e649efd" providerId="LiveId" clId="{22553ACA-6839-4F3D-9EB1-512E3053F824}" dt="2023-08-29T07:52:38.413" v="3506"/>
        <pc:sldMkLst>
          <pc:docMk/>
          <pc:sldMk cId="2517132524" sldId="538"/>
        </pc:sldMkLst>
        <pc:spChg chg="mod">
          <ac:chgData name="Alex xia" userId="2af5512d1e649efd" providerId="LiveId" clId="{22553ACA-6839-4F3D-9EB1-512E3053F824}" dt="2023-08-28T15:17:16.874" v="3151"/>
          <ac:spMkLst>
            <pc:docMk/>
            <pc:sldMk cId="2517132524" sldId="538"/>
            <ac:spMk id="11" creationId="{5980050F-1242-4671-898F-11FF2612E082}"/>
          </ac:spMkLst>
        </pc:spChg>
        <pc:spChg chg="add mod">
          <ac:chgData name="Alex xia" userId="2af5512d1e649efd" providerId="LiveId" clId="{22553ACA-6839-4F3D-9EB1-512E3053F824}" dt="2023-08-28T15:22:16.759" v="3216" actId="113"/>
          <ac:spMkLst>
            <pc:docMk/>
            <pc:sldMk cId="2517132524" sldId="538"/>
            <ac:spMk id="14" creationId="{20FF56FB-D702-4F23-A447-F19069166113}"/>
          </ac:spMkLst>
        </pc:spChg>
        <pc:spChg chg="add mod">
          <ac:chgData name="Alex xia" userId="2af5512d1e649efd" providerId="LiveId" clId="{22553ACA-6839-4F3D-9EB1-512E3053F824}" dt="2023-08-28T15:35:13.513" v="3400" actId="20577"/>
          <ac:spMkLst>
            <pc:docMk/>
            <pc:sldMk cId="2517132524" sldId="538"/>
            <ac:spMk id="15" creationId="{07290DE9-5238-447A-958E-BB4B12EAA2C6}"/>
          </ac:spMkLst>
        </pc:spChg>
        <pc:spChg chg="mod">
          <ac:chgData name="Alex xia" userId="2af5512d1e649efd" providerId="LiveId" clId="{22553ACA-6839-4F3D-9EB1-512E3053F824}" dt="2023-08-28T15:21:50.171" v="3215" actId="20577"/>
          <ac:spMkLst>
            <pc:docMk/>
            <pc:sldMk cId="2517132524" sldId="538"/>
            <ac:spMk id="16" creationId="{F57C007D-E5F3-4753-9A5E-A0168A993BB1}"/>
          </ac:spMkLst>
        </pc:spChg>
        <pc:picChg chg="add mod">
          <ac:chgData name="Alex xia" userId="2af5512d1e649efd" providerId="LiveId" clId="{22553ACA-6839-4F3D-9EB1-512E3053F824}" dt="2023-08-28T15:36:16.354" v="3419" actId="1076"/>
          <ac:picMkLst>
            <pc:docMk/>
            <pc:sldMk cId="2517132524" sldId="538"/>
            <ac:picMk id="9" creationId="{C9ED5344-94E6-427D-BDDA-1C86A30B885E}"/>
          </ac:picMkLst>
        </pc:picChg>
        <pc:picChg chg="add mod">
          <ac:chgData name="Alex xia" userId="2af5512d1e649efd" providerId="LiveId" clId="{22553ACA-6839-4F3D-9EB1-512E3053F824}" dt="2023-08-28T15:36:18.110" v="3420" actId="1076"/>
          <ac:picMkLst>
            <pc:docMk/>
            <pc:sldMk cId="2517132524" sldId="538"/>
            <ac:picMk id="13" creationId="{4BEB660F-72AE-45A8-BA1A-AE40304A74AE}"/>
          </ac:picMkLst>
        </pc:picChg>
        <pc:picChg chg="del">
          <ac:chgData name="Alex xia" userId="2af5512d1e649efd" providerId="LiveId" clId="{22553ACA-6839-4F3D-9EB1-512E3053F824}" dt="2023-08-28T15:14:56.503" v="3134" actId="478"/>
          <ac:picMkLst>
            <pc:docMk/>
            <pc:sldMk cId="2517132524" sldId="538"/>
            <ac:picMk id="17" creationId="{A94B1896-46DD-41E1-9018-4136516A0DF8}"/>
          </ac:picMkLst>
        </pc:picChg>
        <pc:picChg chg="del">
          <ac:chgData name="Alex xia" userId="2af5512d1e649efd" providerId="LiveId" clId="{22553ACA-6839-4F3D-9EB1-512E3053F824}" dt="2023-08-28T15:14:56.503" v="3134" actId="478"/>
          <ac:picMkLst>
            <pc:docMk/>
            <pc:sldMk cId="2517132524" sldId="538"/>
            <ac:picMk id="18" creationId="{A7137462-243A-45D7-A35F-65F7263BA165}"/>
          </ac:picMkLst>
        </pc:picChg>
      </pc:sldChg>
      <pc:sldChg chg="modSp add mod modNotes">
        <pc:chgData name="Alex xia" userId="2af5512d1e649efd" providerId="LiveId" clId="{22553ACA-6839-4F3D-9EB1-512E3053F824}" dt="2023-08-29T07:52:38.413" v="3506"/>
        <pc:sldMkLst>
          <pc:docMk/>
          <pc:sldMk cId="162030284" sldId="539"/>
        </pc:sldMkLst>
        <pc:graphicFrameChg chg="mod modGraphic">
          <ac:chgData name="Alex xia" userId="2af5512d1e649efd" providerId="LiveId" clId="{22553ACA-6839-4F3D-9EB1-512E3053F824}" dt="2023-08-28T15:41:10.121" v="3505" actId="20577"/>
          <ac:graphicFrameMkLst>
            <pc:docMk/>
            <pc:sldMk cId="162030284" sldId="539"/>
            <ac:graphicFrameMk id="3" creationId="{EC26267F-4A32-4F4D-B1E7-C2FB0467DAEA}"/>
          </ac:graphicFrameMkLst>
        </pc:graphicFrameChg>
      </pc:sldChg>
      <pc:sldChg chg="modNotes">
        <pc:chgData name="Alex xia" userId="2af5512d1e649efd" providerId="LiveId" clId="{22553ACA-6839-4F3D-9EB1-512E3053F824}" dt="2023-08-29T07:52:38.413" v="3506"/>
        <pc:sldMkLst>
          <pc:docMk/>
          <pc:sldMk cId="2590263253" sldId="5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21917184-684E-48AC-AE5F-A2921A2F33FB}" type="datetimeFigureOut">
              <a:rPr lang="zh-CN" altLang="en-US" smtClean="0"/>
              <a:t>2023/8/30</a:t>
            </a:fld>
            <a:endParaRPr lang="zh-CN" altLang="en-US"/>
          </a:p>
        </p:txBody>
      </p:sp>
      <p:sp>
        <p:nvSpPr>
          <p:cNvPr id="4" name="幻灯片图像占位符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EDDE03A2-D82F-4F38-9543-53AAC420F888}" type="slidenum">
              <a:rPr lang="zh-CN" altLang="en-US" smtClean="0"/>
              <a:t>‹#›</a:t>
            </a:fld>
            <a:endParaRPr lang="zh-CN" altLang="en-US"/>
          </a:p>
        </p:txBody>
      </p:sp>
    </p:spTree>
    <p:extLst>
      <p:ext uri="{BB962C8B-B14F-4D97-AF65-F5344CB8AC3E}">
        <p14:creationId xmlns:p14="http://schemas.microsoft.com/office/powerpoint/2010/main" val="256947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Good afternoon, </a:t>
            </a:r>
            <a:r>
              <a:rPr lang="en-US" altLang="zh-CN" sz="1800" b="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everyone</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My name is Cong Xia, I’m a PHD student of Peking university. The title of my presentation is </a:t>
            </a:r>
            <a:r>
              <a:rPr lang="en-US" altLang="zh-CN" sz="1800" kern="100" dirty="0">
                <a:effectLst/>
                <a:latin typeface="等线" panose="02010600030101010101" pitchFamily="2" charset="-122"/>
                <a:ea typeface="+mn-ea"/>
                <a:cs typeface="Times New Roman" panose="02020603050405020304" pitchFamily="18" charset="0"/>
              </a:rPr>
              <a:t>‘measurements of cross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sections of the Nitrogen-</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forteen</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and oxygen-sixteen (n, α) reactions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1</a:t>
            </a:fld>
            <a:endParaRPr lang="zh-CN" altLang="en-US"/>
          </a:p>
        </p:txBody>
      </p:sp>
    </p:spTree>
    <p:extLst>
      <p:ext uri="{BB962C8B-B14F-4D97-AF65-F5344CB8AC3E}">
        <p14:creationId xmlns:p14="http://schemas.microsoft.com/office/powerpoint/2010/main" val="3528584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To developed the </a:t>
            </a:r>
            <a:r>
              <a:rPr lang="en-GB" altLang="zh-CN" sz="1800" kern="100" dirty="0">
                <a:effectLst/>
                <a:latin typeface="Times New Roman" panose="02020603050405020304" pitchFamily="18" charset="0"/>
                <a:ea typeface="Times New Roman" panose="02020603050405020304" pitchFamily="18" charset="0"/>
              </a:rPr>
              <a:t>experimental method using gas samples, </a:t>
            </a:r>
            <a:r>
              <a:rPr lang="en-US" altLang="zh-CN" sz="1800" kern="100" dirty="0">
                <a:effectLst/>
                <a:latin typeface="Times New Roman" panose="02020603050405020304" pitchFamily="18" charset="0"/>
                <a:ea typeface="Times New Roman" panose="02020603050405020304" pitchFamily="18" charset="0"/>
              </a:rPr>
              <a:t>solid sample experiments were also carried out</a:t>
            </a:r>
            <a:r>
              <a:rPr lang="en-GB" altLang="zh-CN" sz="1800" kern="100" dirty="0">
                <a:effectLst/>
                <a:latin typeface="Times New Roman" panose="02020603050405020304" pitchFamily="18" charset="0"/>
                <a:ea typeface="Times New Roman" panose="02020603050405020304" pitchFamily="18" charset="0"/>
              </a:rPr>
              <a:t> </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for</a:t>
            </a:r>
            <a:r>
              <a:rPr lang="en-US"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 alpha zero) reaction of nitration.. </a:t>
            </a: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The experimental setup is shown here and will not be repeated.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mechanical structure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10</a:t>
            </a:fld>
            <a:endParaRPr lang="zh-CN" altLang="en-US"/>
          </a:p>
        </p:txBody>
      </p:sp>
    </p:spTree>
    <p:extLst>
      <p:ext uri="{BB962C8B-B14F-4D97-AF65-F5344CB8AC3E}">
        <p14:creationId xmlns:p14="http://schemas.microsoft.com/office/powerpoint/2010/main" val="117792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The cross sections were calculated with the formula. Where sigma alpha is cross section, </a:t>
            </a:r>
            <a:r>
              <a:rPr lang="en-GB" altLang="zh-CN" sz="1800" kern="100" dirty="0" err="1">
                <a:effectLst/>
                <a:latin typeface="等线" panose="02010600030101010101" pitchFamily="2" charset="-122"/>
                <a:ea typeface="等线" panose="02010600030101010101" pitchFamily="2" charset="-122"/>
                <a:cs typeface="Times New Roman" panose="02020603050405020304" pitchFamily="18" charset="0"/>
              </a:rPr>
              <a:t>Nevent</a:t>
            </a: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 is </a:t>
            </a:r>
            <a:r>
              <a:rPr lang="en-US" altLang="zh-CN" sz="1800" kern="100" dirty="0">
                <a:effectLst/>
                <a:latin typeface="Times New Roman" panose="02020603050405020304" pitchFamily="18" charset="0"/>
                <a:ea typeface="Times New Roman" panose="02020603050405020304" pitchFamily="18" charset="0"/>
                <a:cs typeface="Arial" panose="020B0604020202020204" pitchFamily="34" charset="0"/>
              </a:rPr>
              <a:t>the number of (</a:t>
            </a:r>
            <a:r>
              <a:rPr lang="en-US" altLang="zh-CN" sz="1800" i="1" kern="100" dirty="0">
                <a:effectLst/>
                <a:latin typeface="Times New Roman" panose="02020603050405020304" pitchFamily="18" charset="0"/>
                <a:ea typeface="Times New Roman" panose="02020603050405020304" pitchFamily="18" charset="0"/>
                <a:cs typeface="Arial" panose="020B0604020202020204" pitchFamily="34" charset="0"/>
              </a:rPr>
              <a:t>n, α</a:t>
            </a:r>
            <a:r>
              <a:rPr lang="en-US" altLang="zh-CN" sz="1800" kern="100" dirty="0">
                <a:effectLst/>
                <a:latin typeface="Times New Roman" panose="02020603050405020304" pitchFamily="18" charset="0"/>
                <a:ea typeface="Times New Roman" panose="02020603050405020304" pitchFamily="18" charset="0"/>
                <a:cs typeface="Arial" panose="020B0604020202020204" pitchFamily="34" charset="0"/>
              </a:rPr>
              <a:t>) </a:t>
            </a:r>
            <a:r>
              <a:rPr lang="en-US" altLang="zh-CN" sz="1800" kern="100" baseline="0" dirty="0">
                <a:effectLst/>
                <a:latin typeface="Times New Roman" panose="02020603050405020304" pitchFamily="18" charset="0"/>
                <a:ea typeface="Times New Roman" panose="02020603050405020304" pitchFamily="18" charset="0"/>
                <a:cs typeface="Arial" panose="020B0604020202020204" pitchFamily="34" charset="0"/>
              </a:rPr>
              <a:t>events</a:t>
            </a:r>
            <a:r>
              <a:rPr lang="en-US" altLang="zh-CN" sz="1800" kern="100" dirty="0">
                <a:effectLst/>
                <a:latin typeface="Times New Roman" panose="02020603050405020304" pitchFamily="18" charset="0"/>
                <a:ea typeface="Times New Roman" panose="02020603050405020304" pitchFamily="18" charset="0"/>
                <a:cs typeface="Arial" panose="020B0604020202020204" pitchFamily="34" charset="0"/>
              </a:rPr>
              <a:t>, </a:t>
            </a:r>
            <a:r>
              <a:rPr lang="en-US" altLang="zh-CN" sz="1800" kern="100" baseline="0" dirty="0">
                <a:effectLst/>
                <a:latin typeface="Times New Roman" panose="02020603050405020304" pitchFamily="18" charset="0"/>
                <a:ea typeface="CMR10"/>
                <a:cs typeface="Arial" panose="020B0604020202020204" pitchFamily="34" charset="0"/>
              </a:rPr>
              <a:t>Φ is </a:t>
            </a:r>
            <a:r>
              <a:rPr lang="en-US" altLang="zh-CN" sz="1800" kern="100" dirty="0">
                <a:effectLst/>
                <a:latin typeface="Times New Roman" panose="02020603050405020304" pitchFamily="18" charset="0"/>
                <a:ea typeface="CMR10"/>
                <a:cs typeface="Arial" panose="020B0604020202020204" pitchFamily="34" charset="0"/>
              </a:rPr>
              <a:t>the averaged neutron fluence and </a:t>
            </a:r>
            <a:r>
              <a:rPr lang="en-US" altLang="zh-CN" sz="1800" i="1" kern="100" dirty="0" err="1">
                <a:effectLst/>
                <a:latin typeface="Times New Roman" panose="02020603050405020304" pitchFamily="18" charset="0"/>
                <a:ea typeface="CMR10"/>
                <a:cs typeface="Arial" panose="020B0604020202020204" pitchFamily="34" charset="0"/>
              </a:rPr>
              <a:t>N</a:t>
            </a:r>
            <a:r>
              <a:rPr lang="en-US" altLang="zh-CN" sz="1800" kern="100" baseline="-25000" dirty="0" err="1">
                <a:effectLst/>
                <a:latin typeface="Times New Roman" panose="02020603050405020304" pitchFamily="18" charset="0"/>
                <a:ea typeface="CMR10"/>
                <a:cs typeface="Arial" panose="020B0604020202020204" pitchFamily="34" charset="0"/>
              </a:rPr>
              <a:t>sample</a:t>
            </a:r>
            <a:r>
              <a:rPr lang="en-US" altLang="zh-CN" sz="1800" kern="100" dirty="0">
                <a:effectLst/>
                <a:latin typeface="Times New Roman" panose="02020603050405020304" pitchFamily="18" charset="0"/>
                <a:ea typeface="CMR10"/>
                <a:cs typeface="Arial" panose="020B0604020202020204" pitchFamily="34" charset="0"/>
              </a:rPr>
              <a:t> is the atom number of </a:t>
            </a:r>
            <a:r>
              <a:rPr lang="en-US" altLang="zh-CN" sz="1800" kern="100" baseline="30000" dirty="0">
                <a:latin typeface="Times New Roman" panose="02020603050405020304" pitchFamily="18" charset="0"/>
                <a:ea typeface="CMR10"/>
                <a:cs typeface="Arial" panose="020B0604020202020204" pitchFamily="34" charset="0"/>
              </a:rPr>
              <a:t>14</a:t>
            </a:r>
            <a:r>
              <a:rPr lang="en-US" altLang="zh-CN" sz="1800" kern="100" dirty="0">
                <a:latin typeface="Times New Roman" panose="02020603050405020304" pitchFamily="18" charset="0"/>
                <a:ea typeface="CMR10"/>
                <a:cs typeface="Arial" panose="020B0604020202020204" pitchFamily="34" charset="0"/>
              </a:rPr>
              <a:t>N or </a:t>
            </a:r>
            <a:r>
              <a:rPr lang="en-US" altLang="zh-CN" sz="1800" kern="100" baseline="30000" dirty="0">
                <a:latin typeface="Times New Roman" panose="02020603050405020304" pitchFamily="18" charset="0"/>
                <a:ea typeface="CMR10"/>
                <a:cs typeface="Arial" panose="020B0604020202020204" pitchFamily="34" charset="0"/>
              </a:rPr>
              <a:t>16</a:t>
            </a:r>
            <a:r>
              <a:rPr lang="en-US" altLang="zh-CN" sz="1800" kern="100" dirty="0">
                <a:latin typeface="Times New Roman" panose="02020603050405020304" pitchFamily="18" charset="0"/>
                <a:ea typeface="CMR10"/>
                <a:cs typeface="Arial" panose="020B0604020202020204" pitchFamily="34" charset="0"/>
              </a:rPr>
              <a:t>O in the samples</a:t>
            </a:r>
            <a:r>
              <a:rPr lang="en-GB" altLang="zh-CN" sz="1800" kern="100" dirty="0">
                <a:latin typeface="Times New Roman" panose="02020603050405020304" pitchFamily="18" charset="0"/>
                <a:ea typeface="CMR10"/>
                <a:cs typeface="Arial" panose="020B0604020202020204" pitchFamily="34" charset="0"/>
              </a:rPr>
              <a:t>.</a:t>
            </a:r>
            <a:endParaRPr lang="en-US" altLang="zh-CN" sz="1800" kern="100" dirty="0">
              <a:effectLst/>
              <a:latin typeface="Times New Roman" panose="02020603050405020304" pitchFamily="18" charset="0"/>
              <a:ea typeface="CMR10"/>
              <a:cs typeface="Arial" panose="020B0604020202020204" pitchFamily="34"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11</a:t>
            </a:fld>
            <a:endParaRPr lang="zh-CN" altLang="en-US"/>
          </a:p>
        </p:txBody>
      </p:sp>
    </p:spTree>
    <p:extLst>
      <p:ext uri="{BB962C8B-B14F-4D97-AF65-F5344CB8AC3E}">
        <p14:creationId xmlns:p14="http://schemas.microsoft.com/office/powerpoint/2010/main" val="117536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Then I will introduce how to get the three variable for </a:t>
            </a:r>
            <a:r>
              <a:rPr kumimoji="0" lang="en-US" altLang="zh-CN" sz="1800" b="1" i="0" u="none" strike="noStrike" cap="none" normalizeH="0" baseline="0" dirty="0">
                <a:ln>
                  <a:noFill/>
                </a:ln>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gas sample</a:t>
            </a:r>
            <a:r>
              <a:rPr kumimoji="0" lang="en-GB" altLang="zh-CN" sz="1800" b="1" i="0" u="none" strike="noStrike" cap="none" normalizeH="0" baseline="0" dirty="0">
                <a:ln>
                  <a:noFill/>
                </a:ln>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a:t>
            </a:r>
            <a:r>
              <a:rPr lang="en-US" altLang="zh-CN" sz="1800" b="1" kern="100" dirty="0" err="1">
                <a:effectLst/>
                <a:latin typeface="Times New Roman" panose="02020603050405020304" pitchFamily="18" charset="0"/>
                <a:ea typeface="Times New Roman" panose="02020603050405020304" pitchFamily="18" charset="0"/>
                <a:cs typeface="Arial" panose="020B0604020202020204" pitchFamily="34" charset="0"/>
              </a:rPr>
              <a:t>determin</a:t>
            </a:r>
            <a:r>
              <a:rPr lang="en-GB" altLang="zh-CN" sz="1800" b="1" kern="100" dirty="0">
                <a:effectLst/>
                <a:latin typeface="Times New Roman" panose="02020603050405020304" pitchFamily="18" charset="0"/>
                <a:ea typeface="Times New Roman" panose="02020603050405020304" pitchFamily="18" charset="0"/>
                <a:cs typeface="Arial" panose="020B0604020202020204" pitchFamily="34" charset="0"/>
              </a:rPr>
              <a:t>e the </a:t>
            </a:r>
            <a:r>
              <a:rPr lang="en-US" altLang="zh-CN" sz="1800" b="1" i="1" kern="100" dirty="0" err="1">
                <a:latin typeface="Times New Roman" panose="02020603050405020304" pitchFamily="18" charset="0"/>
                <a:ea typeface="Times New Roman" panose="02020603050405020304" pitchFamily="18" charset="0"/>
                <a:cs typeface="Arial" panose="020B0604020202020204" pitchFamily="34" charset="0"/>
              </a:rPr>
              <a:t>N</a:t>
            </a:r>
            <a:r>
              <a:rPr lang="en-US" altLang="zh-CN" sz="1800" b="1" kern="100" baseline="-25000" dirty="0" err="1">
                <a:latin typeface="Times New Roman" panose="02020603050405020304" pitchFamily="18" charset="0"/>
                <a:ea typeface="Times New Roman" panose="02020603050405020304" pitchFamily="18" charset="0"/>
                <a:cs typeface="Arial" panose="020B0604020202020204" pitchFamily="34" charset="0"/>
              </a:rPr>
              <a:t>event</a:t>
            </a:r>
            <a:r>
              <a:rPr lang="en-US" altLang="zh-CN" sz="1800" b="0" kern="100" baseline="-25000" dirty="0">
                <a:latin typeface="Times New Roman" panose="02020603050405020304" pitchFamily="18" charset="0"/>
                <a:ea typeface="Times New Roman" panose="02020603050405020304" pitchFamily="18" charset="0"/>
                <a:cs typeface="Arial" panose="020B0604020202020204" pitchFamily="34" charset="0"/>
              </a:rPr>
              <a:t>, </a:t>
            </a:r>
            <a:r>
              <a:rPr lang="en-GB" sz="2800" dirty="0">
                <a:latin typeface="Times New Roman" panose="02020603050405020304" pitchFamily="18" charset="0"/>
                <a:cs typeface="Times New Roman" panose="02020603050405020304" pitchFamily="18" charset="0"/>
              </a:rPr>
              <a:t>the proton background can be cut by using anode rise time. We also used Verified simulation method to modify the Events not within the </a:t>
            </a:r>
            <a:r>
              <a:rPr lang="en-GB" sz="1800" dirty="0">
                <a:latin typeface="Times New Roman" panose="02020603050405020304" pitchFamily="18" charset="0"/>
                <a:cs typeface="Times New Roman" panose="02020603050405020304" pitchFamily="18" charset="0"/>
              </a:rPr>
              <a:t>threshold and the </a:t>
            </a:r>
            <a:r>
              <a:rPr lang="en-GB" sz="2800" dirty="0">
                <a:latin typeface="Times New Roman" panose="02020603050405020304" pitchFamily="18" charset="0"/>
                <a:cs typeface="Times New Roman" panose="02020603050405020304" pitchFamily="18" charset="0"/>
              </a:rPr>
              <a:t>Influences of low-energy neutron and other reactions.</a:t>
            </a: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This page shows some details of  data processing. By  data processing, We can Distinguish particles with different ionization densities by extract the rise time of anode signal, particles with low ionization densities like proton tend to have long rise time of anode signal. This can help us Distinguish alpha events from proton elastic scattering. Then the distance from grid to the position of the particle track closest to the grid as this picture shows can be extracted. Combined with measurement and simulation, The events occurred too close to grid or cathode that may cannot generate correct anode signal amplitude is able to be modified. The </a:t>
            </a:r>
            <a:r>
              <a:rPr lang="en-GB" sz="2800" b="0" i="0" dirty="0">
                <a:solidFill>
                  <a:srgbClr val="AB9D96"/>
                </a:solidFill>
                <a:effectLst/>
                <a:latin typeface="Arial" panose="020B0604020202020204" pitchFamily="34" charset="0"/>
              </a:rPr>
              <a:t>interference from other reactions or low energy neutrons can also be thought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2800" b="0" i="0" kern="100" dirty="0">
              <a:solidFill>
                <a:srgbClr val="AB9D96"/>
              </a:solidFill>
              <a:effectLst/>
              <a:latin typeface="Arial" panose="020B0604020202020204" pitchFamily="34"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kern="100" dirty="0">
                <a:solidFill>
                  <a:srgbClr val="AB9D96"/>
                </a:solidFill>
                <a:effectLst/>
                <a:latin typeface="Arial" panose="020B0604020202020204" pitchFamily="34" charset="0"/>
                <a:ea typeface="等线" panose="02010600030101010101" pitchFamily="2" charset="-122"/>
                <a:cs typeface="Times New Roman" panose="02020603050405020304" pitchFamily="18" charset="0"/>
              </a:rPr>
              <a:t>This page describes how to select the event, which is very clearly. And the page also shows the neutron spectra, it can be seen that low energy neutron is existing. The low energy neutron will influence both alpha events an fission events.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12</a:t>
            </a:fld>
            <a:endParaRPr lang="zh-CN" altLang="en-US"/>
          </a:p>
        </p:txBody>
      </p:sp>
    </p:spTree>
    <p:extLst>
      <p:ext uri="{BB962C8B-B14F-4D97-AF65-F5344CB8AC3E}">
        <p14:creationId xmlns:p14="http://schemas.microsoft.com/office/powerpoint/2010/main" val="43013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0" kern="100" dirty="0">
                    <a:effectLst/>
                    <a:latin typeface="Times New Roman" panose="02020603050405020304" pitchFamily="18" charset="0"/>
                    <a:ea typeface="CMR10"/>
                    <a:cs typeface="Arial" panose="020B0604020202020204" pitchFamily="34" charset="0"/>
                  </a:rPr>
                  <a:t>Φ can be calculated by </a:t>
                </a:r>
                <a14:m>
                  <m:oMath xmlns:m="http://schemas.openxmlformats.org/officeDocument/2006/math">
                    <m:sSub>
                      <m:sSubPr>
                        <m:ctrlPr>
                          <a:rPr lang="en-GB" altLang="zh-CN" sz="2800" b="0" i="1" smtClean="0">
                            <a:latin typeface="Cambria Math" panose="02040503050406030204" pitchFamily="18" charset="0"/>
                          </a:rPr>
                        </m:ctrlPr>
                      </m:sSubPr>
                      <m:e>
                        <m:r>
                          <a:rPr lang="en-US" altLang="zh-CN" sz="2800" i="1">
                            <a:latin typeface="Cambria Math" panose="02040503050406030204" pitchFamily="18" charset="0"/>
                          </a:rPr>
                          <m:t>𝛷</m:t>
                        </m:r>
                      </m:e>
                      <m:sub>
                        <m:r>
                          <m:rPr>
                            <m:sty m:val="p"/>
                          </m:rPr>
                          <a:rPr lang="en-US" altLang="zh-CN" sz="2800" i="1">
                            <a:latin typeface="Cambria Math" panose="02040503050406030204" pitchFamily="18" charset="0"/>
                          </a:rPr>
                          <m:t>U</m:t>
                        </m:r>
                      </m:sub>
                    </m:sSub>
                  </m:oMath>
                </a14:m>
                <a:r>
                  <a:rPr lang="en-US" altLang="zh-CN" sz="1800" b="1" i="0" kern="100" dirty="0">
                    <a:effectLst/>
                    <a:latin typeface="Times New Roman" panose="02020603050405020304" pitchFamily="18" charset="0"/>
                    <a:ea typeface="CMR10"/>
                    <a:cs typeface="Arial" panose="020B0604020202020204" pitchFamily="34" charset="0"/>
                  </a:rPr>
                  <a:t> and  </a:t>
                </a:r>
                <a:r>
                  <a:rPr lang="en-US" altLang="zh-CN" sz="1800" i="1" kern="100" dirty="0">
                    <a:effectLst/>
                    <a:latin typeface="Times New Roman" panose="02020603050405020304" pitchFamily="18" charset="0"/>
                    <a:ea typeface="DengXian" panose="02010600030101010101" pitchFamily="2" charset="-122"/>
                  </a:rPr>
                  <a:t>G. </a:t>
                </a:r>
                <a:r>
                  <a:rPr lang="en-US" altLang="zh-CN" sz="1800" i="1" dirty="0">
                    <a:latin typeface="Times New Roman" panose="02020603050405020304" pitchFamily="18" charset="0"/>
                    <a:cs typeface="Times New Roman" panose="02020603050405020304" pitchFamily="18" charset="0"/>
                  </a:rPr>
                  <a:t>Φ</a:t>
                </a:r>
                <a:r>
                  <a:rPr lang="en-US" altLang="zh-CN" sz="1800" baseline="-25000" dirty="0">
                    <a:latin typeface="Times New Roman" panose="02020603050405020304" pitchFamily="18" charset="0"/>
                    <a:cs typeface="Times New Roman" panose="02020603050405020304" pitchFamily="18" charset="0"/>
                  </a:rPr>
                  <a:t>U</a:t>
                </a:r>
                <a:r>
                  <a:rPr lang="en-GB" altLang="zh-CN" sz="1800" dirty="0">
                    <a:latin typeface="Times New Roman" panose="02020603050405020304" pitchFamily="18" charset="0"/>
                    <a:cs typeface="Times New Roman" panose="02020603050405020304" pitchFamily="18" charset="0"/>
                  </a:rPr>
                  <a:t>: </a:t>
                </a:r>
                <a:r>
                  <a:rPr lang="en-US" altLang="zh-CN" sz="1800" kern="100" dirty="0">
                    <a:effectLst/>
                    <a:latin typeface="Times New Roman" panose="02020603050405020304" pitchFamily="18" charset="0"/>
                    <a:ea typeface="DengXian" panose="02010600030101010101" pitchFamily="2" charset="-122"/>
                  </a:rPr>
                  <a:t>the average neutron fluences of the </a:t>
                </a:r>
                <a:r>
                  <a:rPr lang="en-US" altLang="zh-CN" sz="1800" baseline="30000" dirty="0">
                    <a:effectLst/>
                    <a:latin typeface="Times New Roman" panose="02020603050405020304" pitchFamily="18" charset="0"/>
                    <a:ea typeface="DengXian" panose="02010600030101010101" pitchFamily="2" charset="-122"/>
                  </a:rPr>
                  <a:t>238</a:t>
                </a:r>
                <a:r>
                  <a:rPr lang="en-US" altLang="zh-CN" sz="1800" dirty="0">
                    <a:effectLst/>
                    <a:latin typeface="Times New Roman" panose="02020603050405020304" pitchFamily="18" charset="0"/>
                    <a:ea typeface="DengXian" panose="02010600030101010101" pitchFamily="2" charset="-122"/>
                  </a:rPr>
                  <a:t>U</a:t>
                </a:r>
                <a:r>
                  <a:rPr lang="en-US" altLang="zh-CN" sz="1800" baseline="-25000" dirty="0">
                    <a:effectLst/>
                    <a:latin typeface="Times New Roman" panose="02020603050405020304" pitchFamily="18" charset="0"/>
                    <a:ea typeface="DengXian" panose="02010600030101010101" pitchFamily="2" charset="-122"/>
                  </a:rPr>
                  <a:t>3</a:t>
                </a:r>
                <a:r>
                  <a:rPr lang="en-US" altLang="zh-CN" sz="1800" dirty="0">
                    <a:effectLst/>
                    <a:latin typeface="Times New Roman" panose="02020603050405020304" pitchFamily="18" charset="0"/>
                    <a:ea typeface="DengXian" panose="02010600030101010101" pitchFamily="2" charset="-122"/>
                  </a:rPr>
                  <a:t>O</a:t>
                </a:r>
                <a:r>
                  <a:rPr lang="en-US" altLang="zh-CN" sz="1800" baseline="-25000" dirty="0">
                    <a:effectLst/>
                    <a:latin typeface="Times New Roman" panose="02020603050405020304" pitchFamily="18" charset="0"/>
                    <a:ea typeface="DengXian" panose="02010600030101010101" pitchFamily="2" charset="-122"/>
                  </a:rPr>
                  <a:t>8</a:t>
                </a:r>
                <a:r>
                  <a:rPr lang="en-US" altLang="zh-CN" sz="1800" kern="100" dirty="0">
                    <a:effectLst/>
                    <a:latin typeface="Times New Roman" panose="02020603050405020304" pitchFamily="18" charset="0"/>
                    <a:ea typeface="DengXian" panose="02010600030101010101" pitchFamily="2" charset="-122"/>
                  </a:rPr>
                  <a:t> (</a:t>
                </a:r>
                <a:r>
                  <a:rPr lang="en-GB" altLang="zh-CN" sz="1800" dirty="0">
                    <a:latin typeface="Times New Roman" panose="02020603050405020304" pitchFamily="18" charset="0"/>
                    <a:cs typeface="Times New Roman" panose="02020603050405020304" pitchFamily="18" charset="0"/>
                  </a:rPr>
                  <a:t>determined  by fission events)</a:t>
                </a:r>
                <a:r>
                  <a:rPr lang="en-GB" altLang="zh-CN" sz="1800" i="0" kern="1200" dirty="0">
                    <a:effectLst/>
                    <a:latin typeface="Times New Roman" panose="02020603050405020304" pitchFamily="18" charset="0"/>
                    <a:ea typeface="+mn-ea"/>
                    <a:cs typeface="Times New Roman" panose="02020603050405020304" pitchFamily="18" charset="0"/>
                  </a:rPr>
                  <a:t> </a:t>
                </a:r>
                <a:r>
                  <a:rPr lang="en-US" altLang="zh-CN" sz="1800" i="1" kern="100" dirty="0">
                    <a:effectLst/>
                    <a:latin typeface="Times New Roman" panose="02020603050405020304" pitchFamily="18" charset="0"/>
                    <a:ea typeface="DengXian" panose="02010600030101010101" pitchFamily="2" charset="-122"/>
                  </a:rPr>
                  <a:t>G</a:t>
                </a:r>
                <a:r>
                  <a:rPr lang="en-US" altLang="zh-CN" sz="1800" kern="100" dirty="0">
                    <a:latin typeface="Times New Roman" panose="02020603050405020304" pitchFamily="18" charset="0"/>
                    <a:ea typeface="DengXian" panose="02010600030101010101" pitchFamily="2" charset="-122"/>
                  </a:rPr>
                  <a:t>: </a:t>
                </a:r>
                <a:r>
                  <a:rPr lang="en-US" altLang="zh-CN" sz="1800" kern="100" dirty="0">
                    <a:effectLst/>
                    <a:latin typeface="Times New Roman" panose="02020603050405020304" pitchFamily="18" charset="0"/>
                    <a:ea typeface="DengXian" panose="02010600030101010101" pitchFamily="2" charset="-122"/>
                  </a:rPr>
                  <a:t>the ratio of the average neutron fluences in the MRV area to that of the </a:t>
                </a:r>
                <a:r>
                  <a:rPr lang="en-US" altLang="zh-CN" sz="1800" baseline="30000" dirty="0">
                    <a:effectLst/>
                    <a:latin typeface="Times New Roman" panose="02020603050405020304" pitchFamily="18" charset="0"/>
                    <a:ea typeface="DengXian" panose="02010600030101010101" pitchFamily="2" charset="-122"/>
                  </a:rPr>
                  <a:t>238</a:t>
                </a:r>
                <a:r>
                  <a:rPr lang="en-US" altLang="zh-CN" sz="1800" dirty="0">
                    <a:effectLst/>
                    <a:latin typeface="Times New Roman" panose="02020603050405020304" pitchFamily="18" charset="0"/>
                    <a:ea typeface="DengXian" panose="02010600030101010101" pitchFamily="2" charset="-122"/>
                  </a:rPr>
                  <a:t>U</a:t>
                </a:r>
                <a:r>
                  <a:rPr lang="en-US" altLang="zh-CN" sz="1800" baseline="-25000" dirty="0">
                    <a:effectLst/>
                    <a:latin typeface="Times New Roman" panose="02020603050405020304" pitchFamily="18" charset="0"/>
                    <a:ea typeface="DengXian" panose="02010600030101010101" pitchFamily="2" charset="-122"/>
                  </a:rPr>
                  <a:t>3</a:t>
                </a:r>
                <a:r>
                  <a:rPr lang="en-US" altLang="zh-CN" sz="1800" dirty="0">
                    <a:effectLst/>
                    <a:latin typeface="Times New Roman" panose="02020603050405020304" pitchFamily="18" charset="0"/>
                    <a:ea typeface="DengXian" panose="02010600030101010101" pitchFamily="2" charset="-122"/>
                  </a:rPr>
                  <a:t>O</a:t>
                </a:r>
                <a:r>
                  <a:rPr lang="en-US" altLang="zh-CN" sz="1800" baseline="-25000" dirty="0">
                    <a:effectLst/>
                    <a:latin typeface="Times New Roman" panose="02020603050405020304" pitchFamily="18" charset="0"/>
                    <a:ea typeface="DengXian" panose="02010600030101010101" pitchFamily="2" charset="-122"/>
                  </a:rPr>
                  <a:t>8 </a:t>
                </a:r>
                <a:r>
                  <a:rPr lang="en-US" altLang="zh-CN" sz="1800" kern="100" dirty="0">
                    <a:effectLst/>
                    <a:latin typeface="Times New Roman" panose="02020603050405020304" pitchFamily="18" charset="0"/>
                    <a:ea typeface="DengXian" panose="02010600030101010101" pitchFamily="2" charset="-122"/>
                  </a:rPr>
                  <a:t>sample(determined by simulation)</a:t>
                </a:r>
                <a:r>
                  <a:rPr lang="en-GB" altLang="zh-CN" sz="1800" i="0" kern="1200" dirty="0">
                    <a:effectLst/>
                    <a:latin typeface="+mn-lt"/>
                    <a:ea typeface="+mn-ea"/>
                    <a:cs typeface="+mn-cs"/>
                  </a:rPr>
                  <a:t>. The MRV is main reaction 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latin typeface="Times New Roman" panose="02020603050405020304" pitchFamily="18" charset="0"/>
                    <a:cs typeface="Times New Roman" panose="02020603050405020304" pitchFamily="18" charset="0"/>
                  </a:rPr>
                  <a:t>Influences of low-energy neutron were corrected. This page shows the </a:t>
                </a:r>
                <a:r>
                  <a:rPr lang="en-US" sz="1800" kern="100" dirty="0">
                    <a:latin typeface="Times New Roman" panose="02020603050405020304" pitchFamily="18" charset="0"/>
                    <a:ea typeface="Times New Roman" panose="02020603050405020304" pitchFamily="18" charset="0"/>
                  </a:rPr>
                  <a:t>neutron energy spectra</a:t>
                </a:r>
                <a:r>
                  <a:rPr kumimoji="0" lang="en-GB" sz="180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measured by </a:t>
                </a:r>
                <a:r>
                  <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rPr>
                  <a:t>Scintillation detector </a:t>
                </a:r>
                <a:r>
                  <a:rPr kumimoji="0" lang="en-GB" sz="180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of some energy points, and </a:t>
                </a:r>
                <a:r>
                  <a:rPr lang="en-GB" sz="1800" dirty="0">
                    <a:latin typeface="Times New Roman" panose="02020603050405020304" pitchFamily="18" charset="0"/>
                    <a:cs typeface="Times New Roman" panose="02020603050405020304" pitchFamily="18" charset="0"/>
                  </a:rPr>
                  <a:t>low-energy neutrons can be found here.</a:t>
                </a:r>
                <a:endParaRPr lang="en-GB" altLang="zh-CN" sz="1800" i="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This page shows some details of  data processing. By  data processing, We can Distinguish particles with different ionization densities by extract the rise time of anode signal, particles with low ionization densities like proton tend to have long rise time of anode signal. This can help us Distinguish alpha events from proton elastic scattering. Then the distance from grid to the position of the particle track closest to the grid as this picture shows can be extracted. Combined with measurement and simulation, The events occurred too close to grid or cathode that may cannot generate correct anode signal amplitude is able to be modified. The </a:t>
                </a:r>
                <a:r>
                  <a:rPr lang="en-GB" sz="2800" b="0" i="0" dirty="0">
                    <a:solidFill>
                      <a:srgbClr val="AB9D96"/>
                    </a:solidFill>
                    <a:effectLst/>
                    <a:latin typeface="Arial" panose="020B0604020202020204" pitchFamily="34" charset="0"/>
                  </a:rPr>
                  <a:t>interference from other reactions or low energy neutrons can also be thought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2800" b="0" i="0" kern="100" dirty="0">
                  <a:solidFill>
                    <a:srgbClr val="AB9D96"/>
                  </a:solidFill>
                  <a:effectLst/>
                  <a:latin typeface="Arial" panose="020B0604020202020204" pitchFamily="34"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kern="100" dirty="0">
                    <a:solidFill>
                      <a:srgbClr val="AB9D96"/>
                    </a:solidFill>
                    <a:effectLst/>
                    <a:latin typeface="Arial" panose="020B0604020202020204" pitchFamily="34" charset="0"/>
                    <a:ea typeface="等线" panose="02010600030101010101" pitchFamily="2" charset="-122"/>
                    <a:cs typeface="Times New Roman" panose="02020603050405020304" pitchFamily="18" charset="0"/>
                  </a:rPr>
                  <a:t>This page describes how to select the event, which is very clearly. And the page also shows the neutron spectra, it can be seen that low energy neutron is existing. The low energy neutron will influence both alpha events an fission events.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0" kern="100" dirty="0">
                    <a:effectLst/>
                    <a:latin typeface="Times New Roman" panose="02020603050405020304" pitchFamily="18" charset="0"/>
                    <a:ea typeface="CMR10"/>
                    <a:cs typeface="Arial" panose="020B0604020202020204" pitchFamily="34" charset="0"/>
                  </a:rPr>
                  <a:t>Φ can be calculated by </a:t>
                </a:r>
                <a:r>
                  <a:rPr lang="en-US" altLang="zh-CN" sz="2800" i="0">
                    <a:latin typeface="Cambria Math" panose="02040503050406030204" pitchFamily="18" charset="0"/>
                  </a:rPr>
                  <a:t>𝛷</a:t>
                </a:r>
                <a:r>
                  <a:rPr lang="en-GB" altLang="zh-CN" sz="2800" b="0" i="0">
                    <a:latin typeface="Cambria Math" panose="02040503050406030204" pitchFamily="18" charset="0"/>
                  </a:rPr>
                  <a:t>_</a:t>
                </a:r>
                <a:r>
                  <a:rPr lang="en-US" altLang="zh-CN" sz="2800" i="0">
                    <a:latin typeface="Cambria Math" panose="02040503050406030204" pitchFamily="18" charset="0"/>
                  </a:rPr>
                  <a:t>U</a:t>
                </a:r>
                <a:r>
                  <a:rPr lang="en-US" altLang="zh-CN" sz="1800" b="1" i="0" kern="100" dirty="0">
                    <a:effectLst/>
                    <a:latin typeface="Times New Roman" panose="02020603050405020304" pitchFamily="18" charset="0"/>
                    <a:ea typeface="CMR10"/>
                    <a:cs typeface="Arial" panose="020B0604020202020204" pitchFamily="34" charset="0"/>
                  </a:rPr>
                  <a:t> and  </a:t>
                </a:r>
                <a:r>
                  <a:rPr lang="en-US" altLang="zh-CN" sz="1800" i="1" kern="100" dirty="0">
                    <a:effectLst/>
                    <a:latin typeface="Times New Roman" panose="02020603050405020304" pitchFamily="18" charset="0"/>
                    <a:ea typeface="DengXian" panose="02010600030101010101" pitchFamily="2" charset="-122"/>
                  </a:rPr>
                  <a:t>G. </a:t>
                </a:r>
                <a:r>
                  <a:rPr lang="en-US" altLang="zh-CN" sz="1800" i="1" dirty="0">
                    <a:latin typeface="Times New Roman" panose="02020603050405020304" pitchFamily="18" charset="0"/>
                    <a:cs typeface="Times New Roman" panose="02020603050405020304" pitchFamily="18" charset="0"/>
                  </a:rPr>
                  <a:t>Φ</a:t>
                </a:r>
                <a:r>
                  <a:rPr lang="en-US" altLang="zh-CN" sz="1800" baseline="-25000" dirty="0">
                    <a:latin typeface="Times New Roman" panose="02020603050405020304" pitchFamily="18" charset="0"/>
                    <a:cs typeface="Times New Roman" panose="02020603050405020304" pitchFamily="18" charset="0"/>
                  </a:rPr>
                  <a:t>U</a:t>
                </a:r>
                <a:r>
                  <a:rPr lang="en-GB" altLang="zh-CN" sz="1800" dirty="0">
                    <a:latin typeface="Times New Roman" panose="02020603050405020304" pitchFamily="18" charset="0"/>
                    <a:cs typeface="Times New Roman" panose="02020603050405020304" pitchFamily="18" charset="0"/>
                  </a:rPr>
                  <a:t>: </a:t>
                </a:r>
                <a:r>
                  <a:rPr lang="en-US" altLang="zh-CN" sz="1800" kern="100" dirty="0">
                    <a:effectLst/>
                    <a:latin typeface="Times New Roman" panose="02020603050405020304" pitchFamily="18" charset="0"/>
                    <a:ea typeface="DengXian" panose="02010600030101010101" pitchFamily="2" charset="-122"/>
                  </a:rPr>
                  <a:t>the average neutron fluences of the </a:t>
                </a:r>
                <a:r>
                  <a:rPr lang="en-US" altLang="zh-CN" sz="1800" baseline="30000" dirty="0">
                    <a:effectLst/>
                    <a:latin typeface="Times New Roman" panose="02020603050405020304" pitchFamily="18" charset="0"/>
                    <a:ea typeface="DengXian" panose="02010600030101010101" pitchFamily="2" charset="-122"/>
                  </a:rPr>
                  <a:t>238</a:t>
                </a:r>
                <a:r>
                  <a:rPr lang="en-US" altLang="zh-CN" sz="1800" dirty="0">
                    <a:effectLst/>
                    <a:latin typeface="Times New Roman" panose="02020603050405020304" pitchFamily="18" charset="0"/>
                    <a:ea typeface="DengXian" panose="02010600030101010101" pitchFamily="2" charset="-122"/>
                  </a:rPr>
                  <a:t>U</a:t>
                </a:r>
                <a:r>
                  <a:rPr lang="en-US" altLang="zh-CN" sz="1800" baseline="-25000" dirty="0">
                    <a:effectLst/>
                    <a:latin typeface="Times New Roman" panose="02020603050405020304" pitchFamily="18" charset="0"/>
                    <a:ea typeface="DengXian" panose="02010600030101010101" pitchFamily="2" charset="-122"/>
                  </a:rPr>
                  <a:t>3</a:t>
                </a:r>
                <a:r>
                  <a:rPr lang="en-US" altLang="zh-CN" sz="1800" dirty="0">
                    <a:effectLst/>
                    <a:latin typeface="Times New Roman" panose="02020603050405020304" pitchFamily="18" charset="0"/>
                    <a:ea typeface="DengXian" panose="02010600030101010101" pitchFamily="2" charset="-122"/>
                  </a:rPr>
                  <a:t>O</a:t>
                </a:r>
                <a:r>
                  <a:rPr lang="en-US" altLang="zh-CN" sz="1800" baseline="-25000" dirty="0">
                    <a:effectLst/>
                    <a:latin typeface="Times New Roman" panose="02020603050405020304" pitchFamily="18" charset="0"/>
                    <a:ea typeface="DengXian" panose="02010600030101010101" pitchFamily="2" charset="-122"/>
                  </a:rPr>
                  <a:t>8</a:t>
                </a:r>
                <a:r>
                  <a:rPr lang="en-US" altLang="zh-CN" sz="1800" kern="100" dirty="0">
                    <a:effectLst/>
                    <a:latin typeface="Times New Roman" panose="02020603050405020304" pitchFamily="18" charset="0"/>
                    <a:ea typeface="DengXian" panose="02010600030101010101" pitchFamily="2" charset="-122"/>
                  </a:rPr>
                  <a:t> (</a:t>
                </a:r>
                <a:r>
                  <a:rPr lang="en-GB" altLang="zh-CN" sz="1800" dirty="0">
                    <a:latin typeface="Times New Roman" panose="02020603050405020304" pitchFamily="18" charset="0"/>
                    <a:cs typeface="Times New Roman" panose="02020603050405020304" pitchFamily="18" charset="0"/>
                  </a:rPr>
                  <a:t>determined  by fission events)</a:t>
                </a:r>
                <a:r>
                  <a:rPr lang="en-GB" altLang="zh-CN" sz="1800" i="0" kern="1200" dirty="0">
                    <a:effectLst/>
                    <a:latin typeface="Times New Roman" panose="02020603050405020304" pitchFamily="18" charset="0"/>
                    <a:ea typeface="+mn-ea"/>
                    <a:cs typeface="Times New Roman" panose="02020603050405020304" pitchFamily="18" charset="0"/>
                  </a:rPr>
                  <a:t> </a:t>
                </a:r>
                <a:r>
                  <a:rPr lang="en-US" altLang="zh-CN" sz="1800" i="1" kern="100" dirty="0">
                    <a:effectLst/>
                    <a:latin typeface="Times New Roman" panose="02020603050405020304" pitchFamily="18" charset="0"/>
                    <a:ea typeface="DengXian" panose="02010600030101010101" pitchFamily="2" charset="-122"/>
                  </a:rPr>
                  <a:t>G</a:t>
                </a:r>
                <a:r>
                  <a:rPr lang="en-US" altLang="zh-CN" sz="1800" kern="100" dirty="0">
                    <a:latin typeface="Times New Roman" panose="02020603050405020304" pitchFamily="18" charset="0"/>
                    <a:ea typeface="DengXian" panose="02010600030101010101" pitchFamily="2" charset="-122"/>
                  </a:rPr>
                  <a:t>: </a:t>
                </a:r>
                <a:r>
                  <a:rPr lang="en-US" altLang="zh-CN" sz="1800" kern="100" dirty="0">
                    <a:effectLst/>
                    <a:latin typeface="Times New Roman" panose="02020603050405020304" pitchFamily="18" charset="0"/>
                    <a:ea typeface="DengXian" panose="02010600030101010101" pitchFamily="2" charset="-122"/>
                  </a:rPr>
                  <a:t>the ratio of the average neutron fluences in the MRV area to that of the </a:t>
                </a:r>
                <a:r>
                  <a:rPr lang="en-US" altLang="zh-CN" sz="1800" baseline="30000" dirty="0">
                    <a:effectLst/>
                    <a:latin typeface="Times New Roman" panose="02020603050405020304" pitchFamily="18" charset="0"/>
                    <a:ea typeface="DengXian" panose="02010600030101010101" pitchFamily="2" charset="-122"/>
                  </a:rPr>
                  <a:t>238</a:t>
                </a:r>
                <a:r>
                  <a:rPr lang="en-US" altLang="zh-CN" sz="1800" dirty="0">
                    <a:effectLst/>
                    <a:latin typeface="Times New Roman" panose="02020603050405020304" pitchFamily="18" charset="0"/>
                    <a:ea typeface="DengXian" panose="02010600030101010101" pitchFamily="2" charset="-122"/>
                  </a:rPr>
                  <a:t>U</a:t>
                </a:r>
                <a:r>
                  <a:rPr lang="en-US" altLang="zh-CN" sz="1800" baseline="-25000" dirty="0">
                    <a:effectLst/>
                    <a:latin typeface="Times New Roman" panose="02020603050405020304" pitchFamily="18" charset="0"/>
                    <a:ea typeface="DengXian" panose="02010600030101010101" pitchFamily="2" charset="-122"/>
                  </a:rPr>
                  <a:t>3</a:t>
                </a:r>
                <a:r>
                  <a:rPr lang="en-US" altLang="zh-CN" sz="1800" dirty="0">
                    <a:effectLst/>
                    <a:latin typeface="Times New Roman" panose="02020603050405020304" pitchFamily="18" charset="0"/>
                    <a:ea typeface="DengXian" panose="02010600030101010101" pitchFamily="2" charset="-122"/>
                  </a:rPr>
                  <a:t>O</a:t>
                </a:r>
                <a:r>
                  <a:rPr lang="en-US" altLang="zh-CN" sz="1800" baseline="-25000" dirty="0">
                    <a:effectLst/>
                    <a:latin typeface="Times New Roman" panose="02020603050405020304" pitchFamily="18" charset="0"/>
                    <a:ea typeface="DengXian" panose="02010600030101010101" pitchFamily="2" charset="-122"/>
                  </a:rPr>
                  <a:t>8 </a:t>
                </a:r>
                <a:r>
                  <a:rPr lang="en-US" altLang="zh-CN" sz="1800" kern="100" dirty="0">
                    <a:effectLst/>
                    <a:latin typeface="Times New Roman" panose="02020603050405020304" pitchFamily="18" charset="0"/>
                    <a:ea typeface="DengXian" panose="02010600030101010101" pitchFamily="2" charset="-122"/>
                  </a:rPr>
                  <a:t>sample(determined by simulation)</a:t>
                </a:r>
                <a:r>
                  <a:rPr lang="en-GB" altLang="zh-CN" sz="1800" i="0" kern="1200" dirty="0">
                    <a:effectLst/>
                    <a:latin typeface="+mn-lt"/>
                    <a:ea typeface="+mn-ea"/>
                    <a:cs typeface="+mn-cs"/>
                  </a:rPr>
                  <a:t>. The MRV is main reaction 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latin typeface="Times New Roman" panose="02020603050405020304" pitchFamily="18" charset="0"/>
                    <a:cs typeface="Times New Roman" panose="02020603050405020304" pitchFamily="18" charset="0"/>
                  </a:rPr>
                  <a:t>Influences of low-energy neutron were corrected. This page shows the </a:t>
                </a:r>
                <a:r>
                  <a:rPr lang="en-US" sz="1800" kern="100" dirty="0">
                    <a:latin typeface="Times New Roman" panose="02020603050405020304" pitchFamily="18" charset="0"/>
                    <a:ea typeface="Times New Roman" panose="02020603050405020304" pitchFamily="18" charset="0"/>
                  </a:rPr>
                  <a:t>neutron energy spectra</a:t>
                </a:r>
                <a:r>
                  <a:rPr kumimoji="0" lang="en-GB" sz="180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measured by </a:t>
                </a:r>
                <a:r>
                  <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rPr>
                  <a:t>Scintillation detector </a:t>
                </a:r>
                <a:r>
                  <a:rPr kumimoji="0" lang="en-GB" sz="180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of some energy points, and </a:t>
                </a:r>
                <a:r>
                  <a:rPr lang="en-GB" sz="1800" dirty="0">
                    <a:latin typeface="Times New Roman" panose="02020603050405020304" pitchFamily="18" charset="0"/>
                    <a:cs typeface="Times New Roman" panose="02020603050405020304" pitchFamily="18" charset="0"/>
                  </a:rPr>
                  <a:t>low-energy neutrons can be found here.</a:t>
                </a:r>
                <a:endParaRPr lang="en-GB" altLang="zh-CN" sz="1800" i="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This page shows some details of  data processing. By  data processing, We can Distinguish particles with different ionization densities by extract the rise time of anode signal, particles with low ionization densities like proton tend to have long rise time of anode signal. This can help us Distinguish alpha events from proton elastic scattering. Then the distance from grid to the position of the particle track closest to the grid as this picture shows can be extracted. Combined with measurement and simulation, The events occurred too close to grid or cathode that may cannot generate correct anode signal amplitude is able to be modified. The </a:t>
                </a:r>
                <a:r>
                  <a:rPr lang="en-GB" sz="2800" b="0" i="0" dirty="0">
                    <a:solidFill>
                      <a:srgbClr val="AB9D96"/>
                    </a:solidFill>
                    <a:effectLst/>
                    <a:latin typeface="Arial" panose="020B0604020202020204" pitchFamily="34" charset="0"/>
                  </a:rPr>
                  <a:t>interference from other reactions or low energy neutrons can also be thought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2800" b="0" i="0" kern="100" dirty="0">
                  <a:solidFill>
                    <a:srgbClr val="AB9D96"/>
                  </a:solidFill>
                  <a:effectLst/>
                  <a:latin typeface="Arial" panose="020B0604020202020204" pitchFamily="34"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kern="100" dirty="0">
                    <a:solidFill>
                      <a:srgbClr val="AB9D96"/>
                    </a:solidFill>
                    <a:effectLst/>
                    <a:latin typeface="Arial" panose="020B0604020202020204" pitchFamily="34" charset="0"/>
                    <a:ea typeface="等线" panose="02010600030101010101" pitchFamily="2" charset="-122"/>
                    <a:cs typeface="Times New Roman" panose="02020603050405020304" pitchFamily="18" charset="0"/>
                  </a:rPr>
                  <a:t>This page describes how to select the event, which is very clearly. And the page also shows the neutron spectra, it can be seen that low energy neutron is existing. The low energy neutron will influence both alpha events an fission events.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5"/>
          </p:nvPr>
        </p:nvSpPr>
        <p:spPr/>
        <p:txBody>
          <a:bodyPr/>
          <a:lstStyle/>
          <a:p>
            <a:fld id="{8F752EB2-A2AD-4719-A24E-8D74E69BF32E}" type="slidenum">
              <a:rPr lang="zh-CN" altLang="en-US" smtClean="0"/>
              <a:t>13</a:t>
            </a:fld>
            <a:endParaRPr lang="zh-CN" altLang="en-US"/>
          </a:p>
        </p:txBody>
      </p:sp>
    </p:spTree>
    <p:extLst>
      <p:ext uri="{BB962C8B-B14F-4D97-AF65-F5344CB8AC3E}">
        <p14:creationId xmlns:p14="http://schemas.microsoft.com/office/powerpoint/2010/main" val="3989456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The </a:t>
            </a:r>
            <a:r>
              <a:rPr lang="en-US" altLang="zh-CN" sz="1800" b="1" i="1" kern="100" dirty="0" err="1">
                <a:effectLst/>
                <a:latin typeface="Times New Roman" panose="02020603050405020304" pitchFamily="18" charset="0"/>
                <a:ea typeface="CMR10"/>
                <a:cs typeface="Arial" panose="020B0604020202020204" pitchFamily="34" charset="0"/>
              </a:rPr>
              <a:t>N</a:t>
            </a:r>
            <a:r>
              <a:rPr lang="en-US" altLang="zh-CN" sz="1800" b="1" kern="100" baseline="-25000" dirty="0" err="1">
                <a:effectLst/>
                <a:latin typeface="Times New Roman" panose="02020603050405020304" pitchFamily="18" charset="0"/>
                <a:ea typeface="CMR10"/>
                <a:cs typeface="Arial" panose="020B0604020202020204" pitchFamily="34" charset="0"/>
              </a:rPr>
              <a:t>sample</a:t>
            </a:r>
            <a:r>
              <a:rPr lang="en-US" altLang="zh-CN" sz="1800" b="1" kern="100" baseline="-25000" dirty="0">
                <a:effectLst/>
                <a:latin typeface="Times New Roman" panose="02020603050405020304" pitchFamily="18" charset="0"/>
                <a:ea typeface="CMR10"/>
                <a:cs typeface="Arial" panose="020B0604020202020204" pitchFamily="34" charset="0"/>
              </a:rPr>
              <a:t>        </a:t>
            </a:r>
            <a:r>
              <a:rPr lang="en-US" altLang="zh-CN" sz="1800" b="1" kern="100" baseline="0" dirty="0">
                <a:effectLst/>
                <a:latin typeface="Times New Roman" panose="02020603050405020304" pitchFamily="18" charset="0"/>
                <a:ea typeface="CMR10"/>
                <a:cs typeface="Arial" panose="020B0604020202020204" pitchFamily="34" charset="0"/>
              </a:rPr>
              <a:t> is </a:t>
            </a:r>
            <a:r>
              <a:rPr lang="en-US" altLang="zh-CN" sz="1800" b="1" kern="100" dirty="0">
                <a:effectLst/>
                <a:latin typeface="Times New Roman" panose="02020603050405020304" pitchFamily="18" charset="0"/>
                <a:ea typeface="CMR10"/>
                <a:cs typeface="Arial" panose="020B0604020202020204" pitchFamily="34" charset="0"/>
              </a:rPr>
              <a:t>the atom number of </a:t>
            </a:r>
            <a:r>
              <a:rPr lang="en-US" altLang="zh-CN" sz="1800" b="1" kern="100" baseline="30000" dirty="0">
                <a:latin typeface="Times New Roman" panose="02020603050405020304" pitchFamily="18" charset="0"/>
                <a:ea typeface="CMR10"/>
                <a:cs typeface="Arial" panose="020B0604020202020204" pitchFamily="34" charset="0"/>
              </a:rPr>
              <a:t>14</a:t>
            </a:r>
            <a:r>
              <a:rPr lang="en-US" altLang="zh-CN" sz="1800" b="1" kern="100" dirty="0">
                <a:latin typeface="Times New Roman" panose="02020603050405020304" pitchFamily="18" charset="0"/>
                <a:ea typeface="CMR10"/>
                <a:cs typeface="Arial" panose="020B0604020202020204" pitchFamily="34" charset="0"/>
              </a:rPr>
              <a:t>N or </a:t>
            </a:r>
            <a:r>
              <a:rPr lang="en-US" altLang="zh-CN" sz="1800" b="1" kern="100" baseline="30000" dirty="0">
                <a:latin typeface="Times New Roman" panose="02020603050405020304" pitchFamily="18" charset="0"/>
                <a:ea typeface="CMR10"/>
                <a:cs typeface="Arial" panose="020B0604020202020204" pitchFamily="34" charset="0"/>
              </a:rPr>
              <a:t>16</a:t>
            </a:r>
            <a:r>
              <a:rPr lang="en-US" altLang="zh-CN" sz="1800" b="1" kern="100" dirty="0">
                <a:latin typeface="Times New Roman" panose="02020603050405020304" pitchFamily="18" charset="0"/>
                <a:ea typeface="CMR10"/>
                <a:cs typeface="Arial" panose="020B0604020202020204" pitchFamily="34" charset="0"/>
              </a:rPr>
              <a:t>O</a:t>
            </a:r>
            <a:r>
              <a:rPr lang="en-US" altLang="zh-CN" sz="1800" b="1" kern="100" dirty="0">
                <a:effectLst/>
                <a:latin typeface="Times New Roman" panose="02020603050405020304" pitchFamily="18" charset="0"/>
                <a:ea typeface="CMR10"/>
                <a:cs typeface="Arial" panose="020B0604020202020204" pitchFamily="34" charset="0"/>
              </a:rPr>
              <a:t>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in MRV. But </a:t>
            </a:r>
            <a:r>
              <a:rPr lang="en-GB" sz="4000" dirty="0">
                <a:latin typeface="Times New Roman" panose="02020603050405020304" pitchFamily="18" charset="0"/>
                <a:cs typeface="Times New Roman" panose="02020603050405020304" pitchFamily="18" charset="0"/>
              </a:rPr>
              <a:t>Because </a:t>
            </a:r>
            <a:r>
              <a:rPr lang="en-US" altLang="zh-CN" sz="4000" dirty="0">
                <a:latin typeface="Times New Roman" panose="02020603050405020304" pitchFamily="18" charset="0"/>
                <a:cs typeface="Times New Roman" panose="02020603050405020304" pitchFamily="18" charset="0"/>
              </a:rPr>
              <a:t>the shielding of the collimator is incomplete</a:t>
            </a:r>
            <a:r>
              <a:rPr lang="en-GB" altLang="zh-CN" sz="4000" dirty="0">
                <a:latin typeface="Times New Roman" panose="02020603050405020304" pitchFamily="18" charset="0"/>
                <a:cs typeface="Times New Roman" panose="02020603050405020304" pitchFamily="18" charset="0"/>
              </a:rPr>
              <a:t>,</a:t>
            </a:r>
            <a:r>
              <a:rPr lang="zh-CN" altLang="en-US" sz="4000" dirty="0">
                <a:latin typeface="Times New Roman" panose="02020603050405020304" pitchFamily="18" charset="0"/>
                <a:cs typeface="Times New Roman" panose="02020603050405020304" pitchFamily="18" charset="0"/>
              </a:rPr>
              <a:t> </a:t>
            </a:r>
            <a:r>
              <a:rPr lang="en-GB" altLang="zh-CN" sz="4000" dirty="0">
                <a:latin typeface="Times New Roman" panose="02020603050405020304" pitchFamily="18" charset="0"/>
                <a:cs typeface="Times New Roman" panose="02020603050405020304" pitchFamily="18" charset="0"/>
              </a:rPr>
              <a:t>reaction could occur out of MRV, </a:t>
            </a:r>
            <a:r>
              <a:rPr lang="en-US" altLang="zh-CN" sz="2800" i="1" kern="100" dirty="0" err="1">
                <a:effectLst/>
                <a:latin typeface="Times New Roman" panose="02020603050405020304" pitchFamily="18" charset="0"/>
                <a:ea typeface="CMR10"/>
                <a:cs typeface="Arial" panose="020B0604020202020204" pitchFamily="34" charset="0"/>
              </a:rPr>
              <a:t>N</a:t>
            </a:r>
            <a:r>
              <a:rPr lang="en-US" altLang="zh-CN" sz="2800" kern="100" baseline="-25000" dirty="0" err="1">
                <a:effectLst/>
                <a:latin typeface="Times New Roman" panose="02020603050405020304" pitchFamily="18" charset="0"/>
                <a:ea typeface="CMR10"/>
                <a:cs typeface="Arial" panose="020B0604020202020204" pitchFamily="34" charset="0"/>
              </a:rPr>
              <a:t>sample</a:t>
            </a:r>
            <a:r>
              <a:rPr lang="en-GB" altLang="zh-CN" sz="4000" dirty="0">
                <a:latin typeface="Times New Roman" panose="02020603050405020304" pitchFamily="18" charset="0"/>
                <a:cs typeface="Times New Roman" panose="02020603050405020304" pitchFamily="18" charset="0"/>
              </a:rPr>
              <a:t> was modified by simulation. The left picture shows </a:t>
            </a:r>
            <a:r>
              <a:rPr lang="en-US" altLang="zh-CN" sz="4000" kern="100" dirty="0">
                <a:latin typeface="Times New Roman" panose="02020603050405020304" pitchFamily="18" charset="0"/>
                <a:ea typeface="Times New Roman" panose="02020603050405020304" pitchFamily="18" charset="0"/>
              </a:rPr>
              <a:t>The simulation and measurement neutron fluences of location of cathode, </a:t>
            </a:r>
            <a:r>
              <a:rPr lang="en-US" altLang="zh-CN" sz="4000" kern="100" dirty="0">
                <a:effectLst/>
                <a:latin typeface="Times New Roman" panose="02020603050405020304" pitchFamily="18" charset="0"/>
                <a:ea typeface="Times New Roman" panose="02020603050405020304" pitchFamily="18" charset="0"/>
              </a:rPr>
              <a:t>The simulation and experimental results showed a good agreement.</a:t>
            </a:r>
            <a:endParaRPr lang="zh-CN" altLang="en-US" sz="2800" b="1" dirty="0">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Times New Roman" panose="02020603050405020304" pitchFamily="18" charset="0"/>
              </a:rPr>
              <a:t>Fast neutron radiography  with imaging plates, MCNP</a:t>
            </a: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14</a:t>
            </a:fld>
            <a:endParaRPr lang="zh-CN" altLang="en-US"/>
          </a:p>
        </p:txBody>
      </p:sp>
    </p:spTree>
    <p:extLst>
      <p:ext uri="{BB962C8B-B14F-4D97-AF65-F5344CB8AC3E}">
        <p14:creationId xmlns:p14="http://schemas.microsoft.com/office/powerpoint/2010/main" val="3094249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This page shows how to </a:t>
            </a:r>
            <a:r>
              <a:rPr lang="en-US" altLang="zh-CN" sz="1800" b="1" kern="100" dirty="0">
                <a:effectLst/>
                <a:latin typeface="Times New Roman" panose="02020603050405020304" pitchFamily="18" charset="0"/>
                <a:ea typeface="Times New Roman" panose="02020603050405020304" pitchFamily="18" charset="0"/>
                <a:cs typeface="Arial" panose="020B0604020202020204" pitchFamily="34" charset="0"/>
              </a:rPr>
              <a:t>determine the </a:t>
            </a:r>
            <a:r>
              <a:rPr lang="en-US" altLang="zh-CN" sz="1800" b="1" i="1" kern="100" dirty="0" err="1">
                <a:effectLst/>
                <a:latin typeface="Times New Roman" panose="02020603050405020304" pitchFamily="18" charset="0"/>
                <a:ea typeface="CMR10"/>
                <a:cs typeface="Arial" panose="020B0604020202020204" pitchFamily="34" charset="0"/>
              </a:rPr>
              <a:t>N</a:t>
            </a:r>
            <a:r>
              <a:rPr lang="en-US" altLang="zh-CN" sz="1800" b="1" kern="100" baseline="-25000" dirty="0" err="1">
                <a:latin typeface="Times New Roman" panose="02020603050405020304" pitchFamily="18" charset="0"/>
                <a:ea typeface="CMR10"/>
                <a:cs typeface="Arial" panose="020B0604020202020204" pitchFamily="34" charset="0"/>
              </a:rPr>
              <a:t>event</a:t>
            </a:r>
            <a:r>
              <a:rPr lang="en-US" altLang="zh-CN" sz="1800" b="0" kern="100" baseline="0" dirty="0">
                <a:latin typeface="Times New Roman" panose="02020603050405020304" pitchFamily="18" charset="0"/>
                <a:ea typeface="CMR10"/>
                <a:cs typeface="Arial" panose="020B0604020202020204" pitchFamily="34" charset="0"/>
              </a:rPr>
              <a:t>, </a:t>
            </a:r>
            <a:r>
              <a:rPr lang="en-GB"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zh-CN" alt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event</a:t>
            </a:r>
            <a:r>
              <a:rPr lang="zh-CN" alt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area is clearly visible both on </a:t>
            </a:r>
            <a:r>
              <a:rPr lang="en-US" altLang="zh-CN" sz="1800" kern="100" dirty="0">
                <a:effectLst/>
                <a:latin typeface="Times New Roman" panose="02020603050405020304" pitchFamily="18" charset="0"/>
                <a:ea typeface="Times New Roman" panose="02020603050405020304" pitchFamily="18" charset="0"/>
              </a:rPr>
              <a:t>forward direction and backward direction. </a:t>
            </a:r>
            <a:r>
              <a:rPr lang="en-US" altLang="zh-CN" sz="1800" b="0" kern="100" baseline="0" dirty="0">
                <a:latin typeface="Times New Roman" panose="02020603050405020304" pitchFamily="18" charset="0"/>
                <a:ea typeface="CMR10"/>
                <a:cs typeface="Arial" panose="020B0604020202020204" pitchFamily="34" charset="0"/>
              </a:rPr>
              <a:t>in the same way, </a:t>
            </a:r>
            <a:r>
              <a:rPr lang="en-GB" sz="2800" dirty="0">
                <a:latin typeface="Times New Roman" panose="02020603050405020304" pitchFamily="18" charset="0"/>
                <a:cs typeface="Times New Roman" panose="02020603050405020304" pitchFamily="18" charset="0"/>
              </a:rPr>
              <a:t>Events not within the threshold and Influences of low-energy neutron and other reactions were modified.</a:t>
            </a:r>
            <a:r>
              <a:rPr kumimoji="0" lang="en-US" altLang="zh-CN" sz="2800" b="1"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 For The </a:t>
            </a:r>
            <a:r>
              <a:rPr lang="en-US" altLang="zh-CN" sz="2800" b="1" kern="100" dirty="0">
                <a:effectLst/>
                <a:latin typeface="Times New Roman" panose="02020603050405020304" pitchFamily="18" charset="0"/>
                <a:ea typeface="Times New Roman" panose="02020603050405020304" pitchFamily="18" charset="0"/>
                <a:cs typeface="Arial" panose="020B0604020202020204" pitchFamily="34" charset="0"/>
              </a:rPr>
              <a:t>determination method  of </a:t>
            </a:r>
            <a:r>
              <a:rPr lang="en-US" altLang="zh-CN" sz="2800" b="1" i="1" kern="100" dirty="0">
                <a:effectLst/>
                <a:latin typeface="Times New Roman" panose="02020603050405020304" pitchFamily="18" charset="0"/>
                <a:ea typeface="CMR10"/>
                <a:cs typeface="Arial" panose="020B0604020202020204" pitchFamily="34" charset="0"/>
              </a:rPr>
              <a:t>Φ</a:t>
            </a:r>
            <a:r>
              <a:rPr lang="en-US" altLang="zh-CN" sz="2800" b="1" kern="100" dirty="0">
                <a:effectLst/>
                <a:latin typeface="Times New Roman" panose="02020603050405020304" pitchFamily="18" charset="0"/>
                <a:ea typeface="CMR10"/>
                <a:cs typeface="Arial" panose="020B0604020202020204" pitchFamily="34" charset="0"/>
              </a:rPr>
              <a:t> and </a:t>
            </a:r>
            <a:r>
              <a:rPr lang="en-US" altLang="zh-CN" sz="2800" b="1" i="1" kern="100" dirty="0" err="1">
                <a:effectLst/>
                <a:latin typeface="Times New Roman" panose="02020603050405020304" pitchFamily="18" charset="0"/>
                <a:ea typeface="CMR10"/>
                <a:cs typeface="Arial" panose="020B0604020202020204" pitchFamily="34" charset="0"/>
              </a:rPr>
              <a:t>N</a:t>
            </a:r>
            <a:r>
              <a:rPr lang="en-US" altLang="zh-CN" sz="2800" b="1" kern="100" baseline="-25000" dirty="0" err="1">
                <a:effectLst/>
                <a:latin typeface="Times New Roman" panose="02020603050405020304" pitchFamily="18" charset="0"/>
                <a:ea typeface="CMR10"/>
                <a:cs typeface="Arial" panose="020B0604020202020204" pitchFamily="34" charset="0"/>
              </a:rPr>
              <a:t>sample</a:t>
            </a:r>
            <a:r>
              <a:rPr lang="en-US" altLang="zh-CN" sz="2800" b="1" kern="100" baseline="-25000" dirty="0">
                <a:effectLst/>
                <a:latin typeface="Times New Roman" panose="02020603050405020304" pitchFamily="18" charset="0"/>
                <a:ea typeface="CMR10"/>
                <a:cs typeface="Arial" panose="020B0604020202020204" pitchFamily="34" charset="0"/>
              </a:rPr>
              <a:t>  </a:t>
            </a:r>
            <a:r>
              <a:rPr lang="en-US" altLang="zh-CN" sz="2800" b="1" kern="100" dirty="0">
                <a:latin typeface="Times New Roman" panose="02020603050405020304" pitchFamily="18" charset="0"/>
                <a:ea typeface="CMR10"/>
                <a:cs typeface="Arial" panose="020B0604020202020204" pitchFamily="34" charset="0"/>
              </a:rPr>
              <a:t>,the </a:t>
            </a:r>
            <a:r>
              <a:rPr lang="en-US" altLang="zh-CN" sz="2800" b="1" dirty="0">
                <a:effectLst/>
                <a:latin typeface="Times New Roman" panose="02020603050405020304" pitchFamily="18" charset="0"/>
                <a:ea typeface="DengXian" panose="02010600030101010101" pitchFamily="2" charset="-122"/>
              </a:rPr>
              <a:t>Ref. 4.</a:t>
            </a:r>
            <a:r>
              <a:rPr kumimoji="0" lang="en-US" altLang="zh-CN" sz="2800" b="1"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has a detailed explanation, so I will not repeated here.</a:t>
            </a:r>
            <a:endParaRPr lang="en-US" altLang="zh-CN" sz="1800" b="1" kern="100" baseline="-25000" dirty="0">
              <a:effectLst/>
              <a:latin typeface="Times New Roman" panose="02020603050405020304" pitchFamily="18" charset="0"/>
              <a:ea typeface="CMR10"/>
              <a:cs typeface="Arial" panose="020B0604020202020204" pitchFamily="34" charset="0"/>
            </a:endParaRPr>
          </a:p>
          <a:p>
            <a:pPr marL="342900" indent="-342900" algn="just">
              <a:spcBef>
                <a:spcPts val="600"/>
              </a:spcBef>
              <a:buFont typeface="Arial" panose="020B0604020202020204" pitchFamily="34" charset="0"/>
              <a:buChar char="•"/>
            </a:pPr>
            <a:endParaRPr lang="en-US" altLang="zh-CN" sz="1800" b="1" kern="100" baseline="-25000" dirty="0">
              <a:effectLst/>
              <a:latin typeface="Times New Roman" panose="02020603050405020304" pitchFamily="18" charset="0"/>
              <a:ea typeface="CMR1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This page shows the event area</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of Nitrogen-</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forteen</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(n, alpha zero and one) boron </a:t>
            </a:r>
            <a:r>
              <a:rPr lang="en-GB"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reactions at </a:t>
            </a:r>
            <a:r>
              <a:rPr lang="en-US" altLang="zh-CN" sz="1800" kern="100" dirty="0">
                <a:effectLst/>
                <a:latin typeface="Times New Roman" panose="02020603050405020304" pitchFamily="18" charset="0"/>
                <a:ea typeface="Times New Roman" panose="02020603050405020304" pitchFamily="18" charset="0"/>
              </a:rPr>
              <a:t>cathode-anode two-dimensional spectra</a:t>
            </a:r>
            <a:r>
              <a:rPr lang="en-GB"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zh-CN" alt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event</a:t>
            </a:r>
            <a:r>
              <a:rPr lang="zh-CN" alt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area is clearly visible both on </a:t>
            </a:r>
            <a:r>
              <a:rPr lang="en-US" altLang="zh-CN" sz="1800" kern="100" dirty="0">
                <a:effectLst/>
                <a:latin typeface="Times New Roman" panose="02020603050405020304" pitchFamily="18" charset="0"/>
                <a:ea typeface="Times New Roman" panose="02020603050405020304" pitchFamily="18" charset="0"/>
              </a:rPr>
              <a:t>forward direction and backward direction.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15</a:t>
            </a:fld>
            <a:endParaRPr lang="zh-CN" altLang="en-US"/>
          </a:p>
        </p:txBody>
      </p:sp>
    </p:spTree>
    <p:extLst>
      <p:ext uri="{BB962C8B-B14F-4D97-AF65-F5344CB8AC3E}">
        <p14:creationId xmlns:p14="http://schemas.microsoft.com/office/powerpoint/2010/main" val="3653197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r>
              <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rPr>
              <a:t>Then, I’ll show our results. This page shows the results of </a:t>
            </a:r>
            <a:r>
              <a:rPr lang="en-US" altLang="zh-CN" sz="1800" b="1" kern="100" baseline="30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b="1" kern="100" baseline="-25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1800" b="1" kern="100"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GB" altLang="zh-CN" sz="1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b="1"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11</a:t>
            </a:r>
            <a:r>
              <a:rPr lang="en-GB" altLang="zh-CN" sz="1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 </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reaction in the </a:t>
            </a:r>
            <a:r>
              <a:rPr lang="en-GB" altLang="zh-CN" sz="1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4.53 – 5.51 MeV, in addition, </a:t>
            </a:r>
            <a:r>
              <a:rPr lang="en-US" altLang="zh-CN" sz="1800" kern="100" dirty="0">
                <a:effectLst/>
                <a:latin typeface="Times New Roman" panose="02020603050405020304" pitchFamily="18" charset="0"/>
                <a:ea typeface="Times New Roman" panose="02020603050405020304" pitchFamily="18" charset="0"/>
              </a:rPr>
              <a:t>The cross sections of </a:t>
            </a:r>
            <a:r>
              <a:rPr lang="en-US"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GB" altLang="zh-CN" sz="2800" kern="100" dirty="0">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b="1" kern="100" baseline="300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1800" kern="100" baseline="30000" dirty="0">
                <a:latin typeface="Times New Roman" panose="02020603050405020304" pitchFamily="18" charset="0"/>
                <a:ea typeface="微软雅黑" panose="020B0503020204020204" pitchFamily="34" charset="-122"/>
                <a:cs typeface="Times New Roman" panose="02020603050405020304" pitchFamily="18" charset="0"/>
              </a:rPr>
              <a:t>11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B </a:t>
            </a:r>
            <a:r>
              <a:rPr lang="en-US" altLang="zh-CN" sz="1800" kern="100" dirty="0">
                <a:effectLst/>
                <a:latin typeface="Times New Roman" panose="02020603050405020304" pitchFamily="18" charset="0"/>
                <a:ea typeface="Times New Roman" panose="02020603050405020304" pitchFamily="18" charset="0"/>
              </a:rPr>
              <a:t>with solid sample</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 are also showed here.</a:t>
            </a:r>
            <a:endPar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rPr>
              <a:t>This page shows </a:t>
            </a:r>
            <a:r>
              <a:rPr lang="en-US" altLang="zh-CN" sz="1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Cross sections of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Nitrogen-fourteen (n, alpha zero and alpha one ) boron eleven </a:t>
            </a:r>
            <a:r>
              <a:rPr lang="en-GB" altLang="zh-CN" sz="1800" b="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in the 4.53 – 5.51 MeV. In this neutron range,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zero) reaction was </a:t>
            </a:r>
            <a:r>
              <a:rPr lang="en-US" altLang="zh-CN" sz="1800" b="0" kern="100" dirty="0">
                <a:effectLst/>
                <a:latin typeface="Times New Roman" panose="02020603050405020304" pitchFamily="18" charset="0"/>
                <a:ea typeface="Times New Roman" panose="02020603050405020304" pitchFamily="18" charset="0"/>
                <a:cs typeface="Times New Roman" panose="02020603050405020304" pitchFamily="18" charset="0"/>
              </a:rPr>
              <a:t>measured using the two methods. The results of gas and solid samples are consistent within the error ranges. </a:t>
            </a:r>
          </a:p>
          <a:p>
            <a:r>
              <a:rPr lang="en-US" altLang="zh-CN" sz="1800" b="0" kern="100" dirty="0">
                <a:effectLst/>
                <a:latin typeface="Times New Roman" panose="02020603050405020304" pitchFamily="18" charset="0"/>
                <a:ea typeface="Times New Roman" panose="02020603050405020304" pitchFamily="18" charset="0"/>
                <a:cs typeface="Arial" panose="020B0604020202020204" pitchFamily="34" charset="0"/>
              </a:rPr>
              <a:t>The data from 01 side </a:t>
            </a:r>
            <a:r>
              <a:rPr lang="en-US" altLang="zh-CN" sz="2800" b="0" kern="100" dirty="0">
                <a:latin typeface="Times New Roman" panose="02020603050405020304" pitchFamily="18" charset="0"/>
                <a:ea typeface="Times New Roman" panose="02020603050405020304" pitchFamily="18" charset="0"/>
                <a:cs typeface="Times New Roman" panose="02020603050405020304" pitchFamily="18" charset="0"/>
              </a:rPr>
              <a:t>were also </a:t>
            </a:r>
            <a:r>
              <a:rPr lang="en-US" altLang="zh-CN" sz="1800" b="0" kern="100" dirty="0">
                <a:effectLst/>
                <a:latin typeface="Times New Roman" panose="02020603050405020304" pitchFamily="18" charset="0"/>
                <a:ea typeface="Times New Roman" panose="02020603050405020304" pitchFamily="18" charset="0"/>
                <a:cs typeface="Arial" panose="020B0604020202020204" pitchFamily="34" charset="0"/>
              </a:rPr>
              <a:t>analyzed</a:t>
            </a:r>
            <a:r>
              <a:rPr lang="en-US" altLang="zh-CN" sz="1800" b="0" kern="100" dirty="0">
                <a:effectLst/>
                <a:latin typeface="Times New Roman" panose="02020603050405020304" pitchFamily="18" charset="0"/>
                <a:ea typeface="Times New Roman" panose="02020603050405020304" pitchFamily="18" charset="0"/>
                <a:cs typeface="Times New Roman" panose="02020603050405020304" pitchFamily="18" charset="0"/>
              </a:rPr>
              <a:t>, and the results are close.</a:t>
            </a:r>
          </a:p>
          <a:p>
            <a:pPr algn="just"/>
            <a:r>
              <a:rPr lang="en-US" altLang="zh-CN" sz="1800" b="0" kern="100" dirty="0">
                <a:effectLst/>
                <a:latin typeface="Times New Roman" panose="02020603050405020304" pitchFamily="18" charset="0"/>
                <a:cs typeface="Times New Roman" panose="02020603050405020304" pitchFamily="18" charset="0"/>
              </a:rPr>
              <a:t>For </a:t>
            </a:r>
            <a:r>
              <a:rPr lang="en-US" altLang="zh-CN" sz="2800" b="0" kern="100" dirty="0">
                <a:effectLst/>
                <a:latin typeface="等线" panose="02010600030101010101" pitchFamily="2" charset="-122"/>
                <a:ea typeface="等线" panose="02010600030101010101" pitchFamily="2" charset="-122"/>
                <a:cs typeface="Times New Roman" panose="02020603050405020304" pitchFamily="18" charset="0"/>
              </a:rPr>
              <a:t>(n, alpha zero), In general, our results are in good agreement with the evaluated data from JEF-2.2. However, our results </a:t>
            </a:r>
            <a:r>
              <a:rPr lang="en-US" altLang="zh-CN" sz="2800" b="0" kern="100" dirty="0">
                <a:effectLst/>
                <a:latin typeface="Times New Roman" panose="02020603050405020304" pitchFamily="18" charset="0"/>
                <a:ea typeface="Times New Roman" panose="02020603050405020304" pitchFamily="18" charset="0"/>
              </a:rPr>
              <a:t>are 2.33 times larger than the latest results measured by V. A. </a:t>
            </a:r>
            <a:r>
              <a:rPr lang="en-US" altLang="zh-CN" sz="2800" b="0" kern="100" dirty="0" err="1">
                <a:effectLst/>
                <a:latin typeface="Times New Roman" panose="02020603050405020304" pitchFamily="18" charset="0"/>
                <a:ea typeface="Times New Roman" panose="02020603050405020304" pitchFamily="18" charset="0"/>
              </a:rPr>
              <a:t>Khryachkov</a:t>
            </a:r>
            <a:r>
              <a:rPr lang="en-US" altLang="zh-CN" sz="2800" b="0" kern="100" dirty="0">
                <a:effectLst/>
                <a:latin typeface="Times New Roman" panose="02020603050405020304" pitchFamily="18" charset="0"/>
                <a:ea typeface="Times New Roman" panose="02020603050405020304" pitchFamily="18" charset="0"/>
              </a:rPr>
              <a:t>.</a:t>
            </a:r>
          </a:p>
          <a:p>
            <a:pPr algn="just"/>
            <a:r>
              <a:rPr lang="en-US" altLang="zh-CN" sz="2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For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one), our results are not clearly agreement with any  evaluated data. Below 5 MeV, our results tend to be in agreement with the evaluated data from ENDFB eight point zero, and above 5 MeV, our results become higher and tend to be in agreement with the evaluated data from JENDL and FENDL.</a:t>
            </a:r>
            <a:endParaRPr lang="zh-CN" altLang="en-US" sz="1800" b="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16</a:t>
            </a:fld>
            <a:endParaRPr lang="zh-CN" altLang="en-US"/>
          </a:p>
        </p:txBody>
      </p:sp>
    </p:spTree>
    <p:extLst>
      <p:ext uri="{BB962C8B-B14F-4D97-AF65-F5344CB8AC3E}">
        <p14:creationId xmlns:p14="http://schemas.microsoft.com/office/powerpoint/2010/main" val="3326559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algn="just"/>
            <a:r>
              <a:rPr lang="en-US" sz="1800" dirty="0">
                <a:effectLst/>
                <a:latin typeface="Times New Roman" panose="02020603050405020304" pitchFamily="18" charset="0"/>
                <a:ea typeface="Times New Roman" panose="02020603050405020304" pitchFamily="18" charset="0"/>
              </a:rPr>
              <a:t>This page shows The present experimental data compared with existing measurements and evaluations</a:t>
            </a:r>
            <a:endParaRPr lang="en-US" altLang="zh-CN" sz="1800" b="0" kern="100" dirty="0">
              <a:effectLst/>
              <a:latin typeface="Times New Roman" panose="02020603050405020304" pitchFamily="18" charset="0"/>
              <a:cs typeface="Times New Roman" panose="02020603050405020304" pitchFamily="18" charset="0"/>
            </a:endParaRPr>
          </a:p>
          <a:p>
            <a:pPr algn="just"/>
            <a:r>
              <a:rPr lang="en-US" altLang="zh-CN" sz="1800" b="0" kern="100" dirty="0">
                <a:effectLst/>
                <a:latin typeface="Times New Roman" panose="02020603050405020304" pitchFamily="18" charset="0"/>
                <a:cs typeface="Times New Roman" panose="02020603050405020304" pitchFamily="18" charset="0"/>
              </a:rPr>
              <a:t>For </a:t>
            </a:r>
            <a:r>
              <a:rPr lang="en-US" altLang="zh-CN" sz="2800" b="0" kern="100" dirty="0">
                <a:effectLst/>
                <a:latin typeface="等线" panose="02010600030101010101" pitchFamily="2" charset="-122"/>
                <a:ea typeface="等线" panose="02010600030101010101" pitchFamily="2" charset="-122"/>
                <a:cs typeface="Times New Roman" panose="02020603050405020304" pitchFamily="18" charset="0"/>
              </a:rPr>
              <a:t>(n, alpha zero), In general, our results are in good agreement with the evaluated data from JEF-2.2. However, our results </a:t>
            </a:r>
            <a:r>
              <a:rPr lang="en-US" altLang="zh-CN" sz="2800" b="0" kern="100" dirty="0">
                <a:effectLst/>
                <a:latin typeface="Times New Roman" panose="02020603050405020304" pitchFamily="18" charset="0"/>
                <a:ea typeface="Times New Roman" panose="02020603050405020304" pitchFamily="18" charset="0"/>
              </a:rPr>
              <a:t>are 2.33 times larger than the latest results measured by V. A. </a:t>
            </a:r>
            <a:r>
              <a:rPr lang="en-US" altLang="zh-CN" sz="2800" b="0" kern="100" dirty="0" err="1">
                <a:effectLst/>
                <a:latin typeface="Times New Roman" panose="02020603050405020304" pitchFamily="18" charset="0"/>
                <a:ea typeface="Times New Roman" panose="02020603050405020304" pitchFamily="18" charset="0"/>
              </a:rPr>
              <a:t>Khryachkov</a:t>
            </a:r>
            <a:r>
              <a:rPr lang="en-US" altLang="zh-CN" sz="2800" b="0" kern="100" dirty="0">
                <a:effectLst/>
                <a:latin typeface="Times New Roman" panose="02020603050405020304" pitchFamily="18" charset="0"/>
                <a:ea typeface="Times New Roman" panose="02020603050405020304" pitchFamily="18" charset="0"/>
              </a:rPr>
              <a:t>.</a:t>
            </a:r>
          </a:p>
          <a:p>
            <a:pPr algn="just"/>
            <a:r>
              <a:rPr lang="en-US" altLang="zh-CN" sz="2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For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one), our results are not clearly agreement with any  evaluated data. Below 5 MeV, our results tend to be in agreement with the evaluated data from ENDFB eight point zero, and above 5 MeV, our results become higher and tend to be in agreement with the evaluated data from JENDL and FENDL.</a:t>
            </a:r>
            <a:endParaRPr lang="zh-CN" altLang="en-US" sz="1800" b="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17</a:t>
            </a:fld>
            <a:endParaRPr lang="zh-CN" altLang="en-US"/>
          </a:p>
        </p:txBody>
      </p:sp>
    </p:spTree>
    <p:extLst>
      <p:ext uri="{BB962C8B-B14F-4D97-AF65-F5344CB8AC3E}">
        <p14:creationId xmlns:p14="http://schemas.microsoft.com/office/powerpoint/2010/main" val="42867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rPr>
              <a:t>This page shows the results of </a:t>
            </a:r>
            <a:r>
              <a:rPr lang="en-US" altLang="zh-CN" sz="1800" b="1" kern="100" baseline="30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b="1" kern="100" baseline="-25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1800" b="1" kern="100"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GB" altLang="zh-CN" sz="1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b="1"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11</a:t>
            </a:r>
            <a:r>
              <a:rPr lang="en-GB" altLang="zh-CN" sz="1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 </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reaction in the </a:t>
            </a:r>
            <a:r>
              <a:rPr lang="en-GB" altLang="zh-CN" sz="1800" b="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7.09 – 11.48 MeV.</a:t>
            </a:r>
            <a:endPar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rPr>
              <a:t>This pages shows </a:t>
            </a:r>
            <a:r>
              <a:rPr lang="en-US" altLang="zh-CN" sz="1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Cross sections of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Nitrogen-fourteen (n, alpha zero and alpha one ) boron eleven </a:t>
            </a:r>
            <a:r>
              <a:rPr lang="en-GB" altLang="zh-CN" sz="1800" b="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in the 7.09 – 11.48 MeV.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For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zero), in general our results are in agreements with evaluated data from JENDL and ENDF,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For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one), our results are between evaluated data form ENDF and JENDL.////. 78.28% of evaluated data from JENDL are shown in fig(b) and our results show a good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3333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333333"/>
                </a:solidFill>
                <a:effectLst/>
                <a:latin typeface="Arial" panose="020B0604020202020204" pitchFamily="34" charset="0"/>
              </a:rPr>
              <a:t>It is important to note </a:t>
            </a:r>
            <a:r>
              <a:rPr lang="en-GB" sz="2800" b="0" i="0" dirty="0">
                <a:solidFill>
                  <a:srgbClr val="FFFFFF"/>
                </a:solidFill>
                <a:effectLst/>
                <a:latin typeface="Arial" panose="020B0604020202020204" pitchFamily="34" charset="0"/>
              </a:rPr>
              <a:t>t</a:t>
            </a:r>
            <a:r>
              <a:rPr lang="en-US" sz="1800" b="0" i="0" kern="100" dirty="0">
                <a:solidFill>
                  <a:srgbClr val="FFFFFF"/>
                </a:solidFill>
                <a:effectLst/>
                <a:latin typeface="等线" panose="02010600030101010101" pitchFamily="2" charset="-122"/>
                <a:ea typeface="等线" panose="02010600030101010101" pitchFamily="2" charset="-122"/>
                <a:cs typeface="Times New Roman" panose="02020603050405020304" pitchFamily="18" charset="0"/>
              </a:rPr>
              <a:t>hat our results of both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zero) and (n, alpha one) have a decrease near 10.5 MeV.  </a:t>
            </a:r>
            <a:r>
              <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rPr>
              <a:t>All the evaluated data and previous experimental data do not found the phenomenon. But The same structure also exists in </a:t>
            </a:r>
            <a:r>
              <a:rPr lang="en-GB" sz="2800" b="0" i="0" dirty="0">
                <a:solidFill>
                  <a:srgbClr val="333333"/>
                </a:solidFill>
                <a:effectLst/>
                <a:latin typeface="Arial" panose="020B0604020202020204" pitchFamily="34" charset="0"/>
              </a:rPr>
              <a:t>neutron total cross section and elastic scattering cross section. This is a support for our discovery.</a:t>
            </a:r>
            <a:endParaRPr lang="zh-CN"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18</a:t>
            </a:fld>
            <a:endParaRPr lang="zh-CN" altLang="en-US"/>
          </a:p>
        </p:txBody>
      </p:sp>
    </p:spTree>
    <p:extLst>
      <p:ext uri="{BB962C8B-B14F-4D97-AF65-F5344CB8AC3E}">
        <p14:creationId xmlns:p14="http://schemas.microsoft.com/office/powerpoint/2010/main" val="3966751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For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zero), in general our results are in agreements with evaluated data from JENDL and ENDF,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For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one), our results are between evaluated data form ENDF and JENDL.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00" dirty="0">
              <a:solidFill>
                <a:srgbClr val="333333"/>
              </a:solidFill>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3333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333333"/>
                </a:solidFill>
                <a:effectLst/>
                <a:latin typeface="Arial" panose="020B0604020202020204" pitchFamily="34" charset="0"/>
              </a:rPr>
              <a:t>It is important to note </a:t>
            </a:r>
            <a:r>
              <a:rPr lang="en-GB" sz="2800" b="0" i="0" dirty="0">
                <a:solidFill>
                  <a:srgbClr val="FFFFFF"/>
                </a:solidFill>
                <a:effectLst/>
                <a:latin typeface="Arial" panose="020B0604020202020204" pitchFamily="34" charset="0"/>
              </a:rPr>
              <a:t>t</a:t>
            </a:r>
            <a:r>
              <a:rPr lang="en-US" sz="1800" b="0" i="0" kern="100" dirty="0">
                <a:solidFill>
                  <a:srgbClr val="FFFFFF"/>
                </a:solidFill>
                <a:effectLst/>
                <a:latin typeface="等线" panose="02010600030101010101" pitchFamily="2" charset="-122"/>
                <a:ea typeface="等线" panose="02010600030101010101" pitchFamily="2" charset="-122"/>
                <a:cs typeface="Times New Roman" panose="02020603050405020304" pitchFamily="18" charset="0"/>
              </a:rPr>
              <a:t>hat our results of both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zero) and (n, alpha one) have a decrease near 10.5 MeV.  </a:t>
            </a:r>
            <a:r>
              <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rPr>
              <a:t>All the evaluated data and previous experimental data do not found the phenomenon. But The same structure also exists in </a:t>
            </a:r>
            <a:r>
              <a:rPr lang="en-GB" sz="2800" b="0" i="0" dirty="0">
                <a:solidFill>
                  <a:srgbClr val="333333"/>
                </a:solidFill>
                <a:effectLst/>
                <a:latin typeface="Arial" panose="020B0604020202020204" pitchFamily="34" charset="0"/>
              </a:rPr>
              <a:t>neutron total cross section and elastic scattering cross section. This is a support for our discovery.</a:t>
            </a:r>
            <a:endParaRPr lang="zh-CN"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19</a:t>
            </a:fld>
            <a:endParaRPr lang="zh-CN" altLang="en-US"/>
          </a:p>
        </p:txBody>
      </p:sp>
    </p:spTree>
    <p:extLst>
      <p:ext uri="{BB962C8B-B14F-4D97-AF65-F5344CB8AC3E}">
        <p14:creationId xmlns:p14="http://schemas.microsoft.com/office/powerpoint/2010/main" val="218256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contents of my presentation include five sections.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2</a:t>
            </a:fld>
            <a:endParaRPr lang="zh-CN" altLang="en-US"/>
          </a:p>
        </p:txBody>
      </p:sp>
    </p:spTree>
    <p:extLst>
      <p:ext uri="{BB962C8B-B14F-4D97-AF65-F5344CB8AC3E}">
        <p14:creationId xmlns:p14="http://schemas.microsoft.com/office/powerpoint/2010/main" val="3574268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rPr>
              <a:t>This page shows the results of </a:t>
            </a:r>
            <a:r>
              <a:rPr lang="en-US" altLang="zh-CN" sz="1800" b="1" kern="100" baseline="30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16</a:t>
            </a:r>
            <a:r>
              <a:rPr lang="en-US"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1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b="1" kern="100" baseline="-25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1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b="1"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13</a:t>
            </a:r>
            <a:r>
              <a:rPr lang="en-GB" altLang="zh-CN" sz="1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 </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reaction in the </a:t>
            </a:r>
            <a:r>
              <a:rPr lang="en-GB" altLang="zh-CN" sz="1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6.89 – 11.67 </a:t>
            </a:r>
            <a:r>
              <a:rPr lang="en-GB" altLang="zh-CN" sz="1800" b="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MeV. The results are preliminary. </a:t>
            </a:r>
            <a:r>
              <a:rPr lang="en-GB" sz="2800" b="1" dirty="0">
                <a:latin typeface="Times New Roman" panose="02020603050405020304" pitchFamily="18" charset="0"/>
                <a:cs typeface="Times New Roman" panose="02020603050405020304" pitchFamily="18" charset="0"/>
              </a:rPr>
              <a:t>The </a:t>
            </a:r>
            <a:r>
              <a:rPr lang="en-US" altLang="zh-CN" sz="1800" b="1" kern="100" dirty="0">
                <a:effectLst/>
                <a:latin typeface="Times New Roman" panose="02020603050405020304" pitchFamily="18" charset="0"/>
                <a:ea typeface="微软雅黑" panose="020B0503020204020204" pitchFamily="34" charset="-122"/>
                <a:cs typeface="Times New Roman" panose="02020603050405020304" pitchFamily="18" charset="0"/>
              </a:rPr>
              <a:t>uncertainty</a:t>
            </a:r>
            <a:r>
              <a:rPr lang="en-GB" sz="2800" b="1" dirty="0">
                <a:latin typeface="Times New Roman" panose="02020603050405020304" pitchFamily="18" charset="0"/>
                <a:cs typeface="Times New Roman" panose="02020603050405020304" pitchFamily="18" charset="0"/>
              </a:rPr>
              <a:t> was estimated to be approximately 8% -12% which needs further analysis. </a:t>
            </a:r>
            <a:endPar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rPr>
              <a:t>This pages shows </a:t>
            </a:r>
            <a:r>
              <a:rPr lang="en-US" altLang="zh-CN" sz="1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Cross sections of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Nitrogen-fourteen (n, alpha zero and alpha one ) boron eleven </a:t>
            </a:r>
            <a:r>
              <a:rPr lang="en-GB" altLang="zh-CN" sz="1800" b="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in the 7.09 – 11.48 MeV.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For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zero), in general our results are in agreements with evaluated data from JENDL and ENDF,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For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one), our results are between evaluated data form ENDF and JENDL.////. 78.28% of evaluated data from JENDL are shown in fig(b) and our results show a good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3333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333333"/>
                </a:solidFill>
                <a:effectLst/>
                <a:latin typeface="Arial" panose="020B0604020202020204" pitchFamily="34" charset="0"/>
              </a:rPr>
              <a:t>It is important to note </a:t>
            </a:r>
            <a:r>
              <a:rPr lang="en-GB" sz="2800" b="0" i="0" dirty="0">
                <a:solidFill>
                  <a:srgbClr val="FFFFFF"/>
                </a:solidFill>
                <a:effectLst/>
                <a:latin typeface="Arial" panose="020B0604020202020204" pitchFamily="34" charset="0"/>
              </a:rPr>
              <a:t>t</a:t>
            </a:r>
            <a:r>
              <a:rPr lang="en-US" sz="1800" b="0" i="0" kern="100" dirty="0">
                <a:solidFill>
                  <a:srgbClr val="FFFFFF"/>
                </a:solidFill>
                <a:effectLst/>
                <a:latin typeface="等线" panose="02010600030101010101" pitchFamily="2" charset="-122"/>
                <a:ea typeface="等线" panose="02010600030101010101" pitchFamily="2" charset="-122"/>
                <a:cs typeface="Times New Roman" panose="02020603050405020304" pitchFamily="18" charset="0"/>
              </a:rPr>
              <a:t>hat our results of both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zero) and (n, alpha one) have a decrease near 10.5 MeV.  </a:t>
            </a:r>
            <a:r>
              <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rPr>
              <a:t>All the evaluated data and previous experimental data do not found the phenomenon. But The same structure also exists in </a:t>
            </a:r>
            <a:r>
              <a:rPr lang="en-GB" sz="2800" b="0" i="0" dirty="0">
                <a:solidFill>
                  <a:srgbClr val="333333"/>
                </a:solidFill>
                <a:effectLst/>
                <a:latin typeface="Arial" panose="020B0604020202020204" pitchFamily="34" charset="0"/>
              </a:rPr>
              <a:t>neutron total cross section and elastic scattering cross section. This is a support for our discovery.</a:t>
            </a:r>
            <a:endParaRPr lang="zh-CN"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20</a:t>
            </a:fld>
            <a:endParaRPr lang="zh-CN" altLang="en-US"/>
          </a:p>
        </p:txBody>
      </p:sp>
    </p:spTree>
    <p:extLst>
      <p:ext uri="{BB962C8B-B14F-4D97-AF65-F5344CB8AC3E}">
        <p14:creationId xmlns:p14="http://schemas.microsoft.com/office/powerpoint/2010/main" val="1345777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This page shows The present experimental data compared with existing measurements and evaluations</a:t>
            </a:r>
            <a:endParaRPr lang="en-US" altLang="zh-CN" sz="1800" b="0" kern="100" dirty="0">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For  </a:t>
            </a:r>
            <a:r>
              <a:rPr lang="en-US" altLang="zh-CN" sz="1800" b="1" kern="100" baseline="30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16</a:t>
            </a:r>
            <a:r>
              <a:rPr lang="en-US"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1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b="1" kern="100" baseline="-25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1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b="1"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13</a:t>
            </a:r>
            <a:r>
              <a:rPr lang="en-GB" altLang="zh-CN" sz="1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 </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reactions, </a:t>
            </a:r>
            <a:r>
              <a:rPr lang="en-GB" altLang="zh-CN" sz="1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Below 9 MeV, our results are</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 in agreements with evaluated data from ENDF and closed to Recent measurements of </a:t>
            </a:r>
            <a:r>
              <a:rPr lang="en-US" altLang="zh-CN" sz="1800" b="0" kern="100" dirty="0" err="1">
                <a:effectLst/>
                <a:latin typeface="等线" panose="02010600030101010101" pitchFamily="2" charset="-122"/>
                <a:ea typeface="等线" panose="02010600030101010101" pitchFamily="2" charset="-122"/>
                <a:cs typeface="Times New Roman" panose="02020603050405020304" pitchFamily="18" charset="0"/>
              </a:rPr>
              <a:t>gioginis</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 above 9 MeV</a:t>
            </a:r>
            <a:r>
              <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rPr>
              <a:t>, our results are not in agreements with any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evaluated data or previous experimental data.</a:t>
            </a:r>
            <a:r>
              <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rPr>
              <a:t> </a:t>
            </a:r>
            <a:endPar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21</a:t>
            </a:fld>
            <a:endParaRPr lang="zh-CN" altLang="en-US"/>
          </a:p>
        </p:txBody>
      </p:sp>
    </p:spTree>
    <p:extLst>
      <p:ext uri="{BB962C8B-B14F-4D97-AF65-F5344CB8AC3E}">
        <p14:creationId xmlns:p14="http://schemas.microsoft.com/office/powerpoint/2010/main" val="408510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0" kern="100" dirty="0">
                <a:effectLst/>
                <a:latin typeface="等线" panose="02010600030101010101" pitchFamily="2" charset="-122"/>
                <a:ea typeface="等线" panose="02010600030101010101" pitchFamily="2" charset="-122"/>
                <a:cs typeface="Times New Roman" panose="02020603050405020304" pitchFamily="18" charset="0"/>
              </a:rPr>
              <a:t>This page shows the </a:t>
            </a:r>
            <a:r>
              <a:rPr lang="en-US"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Uncertainty analysis for the reaction of 14N. </a:t>
            </a:r>
            <a:r>
              <a:rPr lang="en-GB"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These quantities are mostly correction coefficients. </a:t>
            </a:r>
            <a:r>
              <a:rPr lang="el-GR" sz="2800" i="1" kern="100" dirty="0">
                <a:effectLst/>
                <a:latin typeface="Times New Roman" panose="02020603050405020304" pitchFamily="18" charset="0"/>
                <a:ea typeface="Times New Roman" panose="02020603050405020304" pitchFamily="18" charset="0"/>
                <a:cs typeface="Times New Roman" panose="02020603050405020304" pitchFamily="18" charset="0"/>
              </a:rPr>
              <a:t>Ρ</a:t>
            </a:r>
            <a:r>
              <a:rPr lang="en-US" sz="2800"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low</a:t>
            </a:r>
            <a:r>
              <a:rPr lang="en-US" sz="2800" kern="100" baseline="0" dirty="0">
                <a:effectLst/>
                <a:latin typeface="Times New Roman" panose="02020603050405020304" pitchFamily="18" charset="0"/>
                <a:ea typeface="Times New Roman" panose="02020603050405020304" pitchFamily="18" charset="0"/>
                <a:cs typeface="Times New Roman" panose="02020603050405020304" pitchFamily="18" charset="0"/>
              </a:rPr>
              <a:t> is to modify the </a:t>
            </a:r>
            <a:r>
              <a:rPr lang="en-GB" sz="2800" kern="100" dirty="0">
                <a:latin typeface="Times New Roman" panose="02020603050405020304" pitchFamily="18" charset="0"/>
                <a:ea typeface="宋体" panose="02010600030101010101" pitchFamily="2" charset="-122"/>
                <a:cs typeface="Times New Roman" panose="02020603050405020304" pitchFamily="18" charset="0"/>
              </a:rPr>
              <a:t>low-energy neutron’s interference, k is to </a:t>
            </a:r>
            <a:r>
              <a:rPr lang="en-US" sz="1800" kern="100" baseline="0" dirty="0">
                <a:effectLst/>
                <a:latin typeface="Times New Roman" panose="02020603050405020304" pitchFamily="18" charset="0"/>
                <a:ea typeface="Times New Roman" panose="02020603050405020304" pitchFamily="18" charset="0"/>
                <a:cs typeface="Times New Roman" panose="02020603050405020304" pitchFamily="18" charset="0"/>
              </a:rPr>
              <a:t>modify the other reaction’s interference. So </a:t>
            </a:r>
            <a:r>
              <a:rPr lang="en-GB" altLang="zh-CN" sz="2800" b="1" kern="100" dirty="0">
                <a:effectLst/>
                <a:latin typeface="Times New Roman" panose="02020603050405020304" pitchFamily="18" charset="0"/>
                <a:ea typeface="Times New Roman" panose="02020603050405020304" pitchFamily="18" charset="0"/>
              </a:rPr>
              <a:t>In </a:t>
            </a:r>
            <a:r>
              <a:rPr lang="en-US" altLang="zh-CN"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4.53 - 5.51 MeV, for  </a:t>
            </a:r>
            <a:r>
              <a:rPr lang="en-US"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2800"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sz="2800" kern="100" baseline="-25000" dirty="0">
                <a:effectLst/>
                <a:latin typeface="Times New Roman" panose="02020603050405020304" pitchFamily="18" charset="0"/>
                <a:ea typeface="宋体" panose="02010600030101010101" pitchFamily="2" charset="-122"/>
                <a:cs typeface="Times New Roman" panose="02020603050405020304" pitchFamily="18" charset="0"/>
              </a:rPr>
              <a:t>0</a:t>
            </a: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B, </a:t>
            </a:r>
            <a:endParaRPr lang="en-GB"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Uncertainty of </a:t>
            </a:r>
            <a:r>
              <a:rPr lang="en-US" sz="2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ρ</a:t>
            </a:r>
            <a:r>
              <a:rPr lang="en-US" sz="2800" kern="1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low</a:t>
            </a:r>
            <a:r>
              <a:rPr lang="en-US" sz="2800"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baseline="0" dirty="0">
                <a:effectLst/>
                <a:latin typeface="Times New Roman" panose="02020603050405020304" pitchFamily="18" charset="0"/>
                <a:ea typeface="Times New Roman" panose="02020603050405020304" pitchFamily="18" charset="0"/>
                <a:cs typeface="Times New Roman" panose="02020603050405020304" pitchFamily="18" charset="0"/>
              </a:rPr>
              <a:t>is a </a:t>
            </a:r>
            <a:r>
              <a:rPr lang="en-GB" sz="2800" b="0" i="0" dirty="0">
                <a:solidFill>
                  <a:srgbClr val="333333"/>
                </a:solidFill>
                <a:effectLst/>
                <a:latin typeface="Arial" panose="020B0604020202020204" pitchFamily="34" charset="0"/>
              </a:rPr>
              <a:t>major role because of </a:t>
            </a:r>
            <a:r>
              <a:rPr lang="en-GB" sz="4000" b="0" i="0" dirty="0">
                <a:solidFill>
                  <a:srgbClr val="333333"/>
                </a:solidFill>
                <a:effectLst/>
                <a:latin typeface="Arial" panose="020B0604020202020204" pitchFamily="34" charset="0"/>
              </a:rPr>
              <a:t>Resonance of </a:t>
            </a:r>
            <a:r>
              <a:rPr lang="en-GB" sz="2800" b="0" i="0" dirty="0">
                <a:solidFill>
                  <a:srgbClr val="333333"/>
                </a:solidFill>
                <a:effectLst/>
                <a:latin typeface="Arial" panose="020B0604020202020204" pitchFamily="34" charset="0"/>
              </a:rPr>
              <a:t>Excitation Function. </a:t>
            </a:r>
            <a:r>
              <a:rPr lang="en-US" altLang="zh-C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1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1800"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sz="1800" kern="100" baseline="-250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1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B, </a:t>
            </a:r>
            <a:r>
              <a:rPr lang="en-GB" altLang="zh-CN" sz="10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sz="10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Uncertainty of </a:t>
            </a:r>
            <a:r>
              <a:rPr lang="en-US" sz="12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ρ</a:t>
            </a:r>
            <a:r>
              <a:rPr lang="en-US" sz="1200" kern="1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low</a:t>
            </a:r>
            <a:r>
              <a:rPr lang="en-US" sz="1200"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kern="100" baseline="0" dirty="0">
                <a:effectLst/>
                <a:latin typeface="Times New Roman" panose="02020603050405020304" pitchFamily="18" charset="0"/>
                <a:ea typeface="Times New Roman" panose="02020603050405020304" pitchFamily="18" charset="0"/>
                <a:cs typeface="Times New Roman" panose="02020603050405020304" pitchFamily="18" charset="0"/>
              </a:rPr>
              <a:t>is a </a:t>
            </a:r>
            <a:r>
              <a:rPr lang="en-GB" sz="1200" b="0" i="0" dirty="0">
                <a:solidFill>
                  <a:srgbClr val="333333"/>
                </a:solidFill>
                <a:effectLst/>
                <a:latin typeface="Arial" panose="020B0604020202020204" pitchFamily="34" charset="0"/>
              </a:rPr>
              <a:t>major role because, </a:t>
            </a:r>
            <a:r>
              <a:rPr lang="en-US" altLang="zh-CN" sz="1800" b="0" baseline="0" dirty="0">
                <a:effectLst/>
                <a:latin typeface="Times New Roman" panose="02020603050405020304" pitchFamily="18" charset="0"/>
                <a:ea typeface="宋体" panose="02010600030101010101" pitchFamily="2" charset="-122"/>
                <a:cs typeface="Times New Roman" panose="02020603050405020304" pitchFamily="18" charset="0"/>
              </a:rPr>
              <a:t>Because the Q-value of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one) reaction is very low, so it easy to be covered by </a:t>
            </a:r>
            <a:r>
              <a:rPr lang="en-US"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2800"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sz="2800" i="1" kern="100" baseline="-25000" dirty="0">
                <a:effectLst/>
                <a:latin typeface="Times New Roman" panose="02020603050405020304" pitchFamily="18" charset="0"/>
                <a:ea typeface="宋体" panose="02010600030101010101" pitchFamily="2" charset="-122"/>
                <a:cs typeface="Times New Roman" panose="02020603050405020304" pitchFamily="18" charset="0"/>
              </a:rPr>
              <a:t>0</a:t>
            </a: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8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In </a:t>
            </a:r>
            <a:r>
              <a:rPr lang="en-US" altLang="zh-CN"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7.09 - 11.48 MeV, the </a:t>
            </a:r>
            <a:r>
              <a:rPr lang="en-US" sz="2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ε</a:t>
            </a:r>
            <a:r>
              <a:rPr lang="en-US" sz="2800" kern="1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amp</a:t>
            </a:r>
            <a:r>
              <a:rPr lang="en-US" sz="2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α </a:t>
            </a:r>
            <a:r>
              <a:rPr lang="en-GB" altLang="zh-CN" sz="2800" i="1" kern="100" dirty="0">
                <a:latin typeface="Times New Roman" panose="02020603050405020304" pitchFamily="18" charset="0"/>
                <a:ea typeface="宋体" panose="02010600030101010101" pitchFamily="2" charset="-122"/>
                <a:cs typeface="Times New Roman" panose="02020603050405020304" pitchFamily="18" charset="0"/>
              </a:rPr>
              <a:t>and</a:t>
            </a:r>
            <a:r>
              <a:rPr lang="en-GB" altLang="zh-CN" sz="1800" b="1" i="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2800" i="1" kern="100" dirty="0">
                <a:latin typeface="Times New Roman" panose="02020603050405020304" pitchFamily="18" charset="0"/>
                <a:ea typeface="宋体" panose="02010600030101010101" pitchFamily="2" charset="-122"/>
                <a:cs typeface="Times New Roman" panose="02020603050405020304" pitchFamily="18" charset="0"/>
              </a:rPr>
              <a:t>k are the major </a:t>
            </a:r>
            <a:r>
              <a:rPr lang="en-US"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Uncertainty source, the former is because the serious wall effect, and the latter is because the </a:t>
            </a:r>
            <a:r>
              <a:rPr lang="en-US" sz="2800" kern="100" dirty="0">
                <a:effectLst/>
                <a:latin typeface="Times New Roman" panose="02020603050405020304" pitchFamily="18" charset="0"/>
                <a:ea typeface="宋体" panose="02010600030101010101" pitchFamily="2" charset="-122"/>
                <a:cs typeface="Times New Roman" panose="02020603050405020304" pitchFamily="18" charset="0"/>
              </a:rPr>
              <a:t>reaction of krypton.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baseline="0" dirty="0">
                <a:effectLst/>
                <a:latin typeface="Times New Roman" panose="02020603050405020304" pitchFamily="18" charset="0"/>
                <a:ea typeface="宋体" panose="02010600030101010101" pitchFamily="2" charset="-122"/>
                <a:cs typeface="Times New Roman" panose="02020603050405020304" pitchFamily="18" charset="0"/>
              </a:rPr>
              <a:t>there are some certain neutron energies existing, Near these neutron energies, the cross section of the reaction may very high, so these events may cause significant interference. For coefficient k, Because the Q-value of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 alpha one) reaction is very low, so it easy to be covered by other reactions</a:t>
            </a:r>
            <a:endParaRPr lang="en-GB" altLang="zh-CN" sz="1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22</a:t>
            </a:fld>
            <a:endParaRPr lang="zh-CN" altLang="en-US"/>
          </a:p>
        </p:txBody>
      </p:sp>
    </p:spTree>
    <p:extLst>
      <p:ext uri="{BB962C8B-B14F-4D97-AF65-F5344CB8AC3E}">
        <p14:creationId xmlns:p14="http://schemas.microsoft.com/office/powerpoint/2010/main" val="225150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The conclusions are shown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We </a:t>
            </a:r>
            <a:r>
              <a:rPr lang="en-GB" altLang="zh-CN" sz="1800" kern="100" dirty="0">
                <a:effectLst/>
                <a:latin typeface="Times New Roman" panose="02020603050405020304" pitchFamily="18" charset="0"/>
                <a:ea typeface="Times New Roman" panose="02020603050405020304" pitchFamily="18" charset="0"/>
              </a:rPr>
              <a:t>established A measurement method for gas samples and The method has been </a:t>
            </a:r>
            <a:r>
              <a:rPr lang="en-GB" sz="2800" b="0" i="0" dirty="0">
                <a:solidFill>
                  <a:srgbClr val="000000"/>
                </a:solidFill>
                <a:effectLst/>
                <a:latin typeface="Arial" panose="020B0604020202020204" pitchFamily="34" charset="0"/>
              </a:rPr>
              <a:t>validated.</a:t>
            </a:r>
            <a:endParaRPr lang="en-GB" altLang="zh-CN" sz="1800" kern="1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Times New Roman" panose="02020603050405020304" pitchFamily="18" charset="0"/>
                <a:ea typeface="Times New Roman" panose="02020603050405020304" pitchFamily="18" charset="0"/>
              </a:rPr>
              <a:t> for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Nitrogen-fourteen (n, alpha zero and alpha one ) boron eleven, the </a:t>
            </a:r>
            <a:r>
              <a:rPr lang="en-GB" altLang="zh-CN" sz="1800" kern="100" dirty="0">
                <a:effectLst/>
                <a:latin typeface="Times New Roman" panose="02020603050405020304" pitchFamily="18" charset="0"/>
                <a:ea typeface="Times New Roman" panose="02020603050405020304" pitchFamily="18" charset="0"/>
              </a:rPr>
              <a:t> </a:t>
            </a:r>
            <a:r>
              <a:rPr lang="en-US" altLang="zh-CN" sz="1800" kern="100" dirty="0">
                <a:effectLst/>
                <a:latin typeface="Times New Roman" panose="02020603050405020304" pitchFamily="18" charset="0"/>
                <a:ea typeface="Times New Roman" panose="02020603050405020304" pitchFamily="18" charset="0"/>
              </a:rPr>
              <a:t>Cross sections in the </a:t>
            </a:r>
            <a:r>
              <a:rPr lang="en-US" altLang="zh-CN" sz="1800" kern="100" dirty="0">
                <a:solidFill>
                  <a:srgbClr val="FF0000"/>
                </a:solidFill>
                <a:effectLst/>
                <a:latin typeface="Times New Roman" panose="02020603050405020304" pitchFamily="18" charset="0"/>
                <a:ea typeface="Times New Roman" panose="02020603050405020304" pitchFamily="18" charset="0"/>
              </a:rPr>
              <a:t>4.53 - 5.51 MeV </a:t>
            </a:r>
            <a:r>
              <a:rPr lang="en-US" altLang="zh-CN" sz="1800" kern="100" dirty="0">
                <a:effectLst/>
                <a:latin typeface="Times New Roman" panose="02020603050405020304" pitchFamily="18" charset="0"/>
                <a:ea typeface="Times New Roman" panose="02020603050405020304" pitchFamily="18" charset="0"/>
              </a:rPr>
              <a:t>and</a:t>
            </a:r>
            <a:r>
              <a:rPr lang="en-US" altLang="zh-CN" sz="1800" kern="100" dirty="0">
                <a:solidFill>
                  <a:srgbClr val="FF0000"/>
                </a:solidFill>
                <a:effectLst/>
                <a:latin typeface="Times New Roman" panose="02020603050405020304" pitchFamily="18" charset="0"/>
                <a:ea typeface="Times New Roman" panose="02020603050405020304" pitchFamily="18" charset="0"/>
              </a:rPr>
              <a:t> 7.09 - 11.48 MeV </a:t>
            </a:r>
            <a:r>
              <a:rPr lang="en-US" altLang="zh-CN" sz="1800" kern="100" dirty="0">
                <a:effectLst/>
                <a:latin typeface="Times New Roman" panose="02020603050405020304" pitchFamily="18" charset="0"/>
                <a:ea typeface="Times New Roman" panose="02020603050405020304" pitchFamily="18" charset="0"/>
              </a:rPr>
              <a:t>energy range were obtained.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kern="1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Times New Roman" panose="02020603050405020304" pitchFamily="18" charset="0"/>
              </a:rPr>
              <a:t>For </a:t>
            </a:r>
            <a:r>
              <a:rPr lang="en-US" altLang="zh-CN" sz="1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oxygen sixteen (n, alpha zero) carbon thirteen , </a:t>
            </a:r>
            <a:r>
              <a:rPr lang="en-US" altLang="zh-CN" sz="1800" kern="100" dirty="0">
                <a:effectLst/>
                <a:latin typeface="Times New Roman" panose="02020603050405020304" pitchFamily="18" charset="0"/>
                <a:ea typeface="Times New Roman" panose="02020603050405020304" pitchFamily="18" charset="0"/>
              </a:rPr>
              <a:t>Cross sections of this reactions in the </a:t>
            </a:r>
            <a:r>
              <a:rPr lang="en-US" altLang="zh-CN" sz="1800" kern="100" dirty="0">
                <a:solidFill>
                  <a:srgbClr val="FF0000"/>
                </a:solidFill>
                <a:effectLst/>
                <a:latin typeface="Times New Roman" panose="02020603050405020304" pitchFamily="18" charset="0"/>
                <a:ea typeface="Times New Roman" panose="02020603050405020304" pitchFamily="18" charset="0"/>
              </a:rPr>
              <a:t>6.89 – 11.67 MeV </a:t>
            </a:r>
            <a:r>
              <a:rPr lang="en-US" altLang="zh-CN" sz="1800" kern="100" dirty="0">
                <a:effectLst/>
                <a:latin typeface="Times New Roman" panose="02020603050405020304" pitchFamily="18" charset="0"/>
                <a:ea typeface="Times New Roman" panose="02020603050405020304" pitchFamily="18" charset="0"/>
              </a:rPr>
              <a:t>energy range were obtained.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23</a:t>
            </a:fld>
            <a:endParaRPr lang="zh-CN" altLang="en-US"/>
          </a:p>
        </p:txBody>
      </p:sp>
    </p:spTree>
    <p:extLst>
      <p:ext uri="{BB962C8B-B14F-4D97-AF65-F5344CB8AC3E}">
        <p14:creationId xmlns:p14="http://schemas.microsoft.com/office/powerpoint/2010/main" val="3428386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in the future, We will measure fluorine nineteen </a:t>
            </a:r>
            <a:r>
              <a:rPr lang="en-US" altLang="zh-CN" sz="1800" kern="100" baseline="30000" dirty="0">
                <a:effectLst/>
                <a:latin typeface="Times New Roman" panose="02020603050405020304" pitchFamily="18" charset="0"/>
                <a:ea typeface="Times New Roman" panose="02020603050405020304" pitchFamily="18" charset="0"/>
              </a:rPr>
              <a:t> </a:t>
            </a:r>
            <a:r>
              <a:rPr lang="en-US" altLang="zh-CN" sz="1800" kern="100" dirty="0">
                <a:effectLst/>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Times New Roman" panose="02020603050405020304" pitchFamily="18" charset="0"/>
              </a:rPr>
              <a:t>n</a:t>
            </a:r>
            <a:r>
              <a:rPr lang="en-US" altLang="zh-CN" sz="1800" kern="100" dirty="0">
                <a:effectLst/>
                <a:latin typeface="Times New Roman" panose="02020603050405020304" pitchFamily="18" charset="0"/>
                <a:ea typeface="Times New Roman" panose="02020603050405020304" pitchFamily="18" charset="0"/>
              </a:rPr>
              <a:t>, </a:t>
            </a:r>
            <a:r>
              <a:rPr lang="en-US" altLang="zh-CN" sz="1800" i="1" kern="100" dirty="0">
                <a:effectLst/>
                <a:latin typeface="Times New Roman" panose="02020603050405020304" pitchFamily="18" charset="0"/>
                <a:ea typeface="Times New Roman" panose="02020603050405020304" pitchFamily="18" charset="0"/>
              </a:rPr>
              <a:t>α</a:t>
            </a:r>
            <a:r>
              <a:rPr lang="en-US" altLang="zh-CN" sz="1800" kern="100" dirty="0">
                <a:effectLst/>
                <a:latin typeface="Times New Roman" panose="02020603050405020304" pitchFamily="18" charset="0"/>
                <a:ea typeface="Times New Roman" panose="02020603050405020304" pitchFamily="18" charset="0"/>
              </a:rPr>
              <a:t>)</a:t>
            </a:r>
            <a:r>
              <a:rPr lang="en-US" altLang="zh-CN" sz="1800" kern="100" baseline="30000" dirty="0">
                <a:effectLst/>
                <a:latin typeface="Times New Roman" panose="02020603050405020304" pitchFamily="18" charset="0"/>
                <a:ea typeface="Times New Roman" panose="02020603050405020304" pitchFamily="18" charset="0"/>
              </a:rPr>
              <a:t> </a:t>
            </a:r>
            <a:r>
              <a:rPr lang="en-US" altLang="zh-CN" sz="1800" b="0" kern="100" dirty="0">
                <a:effectLst/>
                <a:latin typeface="等线" panose="02010600030101010101" pitchFamily="2" charset="-122"/>
                <a:ea typeface="等线" panose="02010600030101010101" pitchFamily="2" charset="-122"/>
                <a:cs typeface="Times New Roman" panose="02020603050405020304" pitchFamily="18" charset="0"/>
              </a:rPr>
              <a:t>Nitrogen-sixteen and neon twenty </a:t>
            </a:r>
            <a:r>
              <a:rPr lang="en-US" altLang="zh-CN" sz="1800" kern="100" baseline="30000" dirty="0">
                <a:effectLst/>
                <a:latin typeface="Times New Roman" panose="02020603050405020304" pitchFamily="18" charset="0"/>
                <a:ea typeface="Times New Roman" panose="02020603050405020304" pitchFamily="18" charset="0"/>
              </a:rPr>
              <a:t> </a:t>
            </a:r>
            <a:r>
              <a:rPr lang="en-US" altLang="zh-CN" sz="1800" kern="100" dirty="0">
                <a:effectLst/>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Times New Roman" panose="02020603050405020304" pitchFamily="18" charset="0"/>
              </a:rPr>
              <a:t>n</a:t>
            </a:r>
            <a:r>
              <a:rPr lang="en-US" altLang="zh-CN" sz="1800" kern="100" dirty="0">
                <a:effectLst/>
                <a:latin typeface="Times New Roman" panose="02020603050405020304" pitchFamily="18" charset="0"/>
                <a:ea typeface="Times New Roman" panose="02020603050405020304" pitchFamily="18" charset="0"/>
              </a:rPr>
              <a:t>, </a:t>
            </a:r>
            <a:r>
              <a:rPr lang="en-US" altLang="zh-CN" sz="1800" i="1" kern="100" dirty="0">
                <a:effectLst/>
                <a:latin typeface="Times New Roman" panose="02020603050405020304" pitchFamily="18" charset="0"/>
                <a:ea typeface="Times New Roman" panose="02020603050405020304" pitchFamily="18" charset="0"/>
              </a:rPr>
              <a:t>α</a:t>
            </a:r>
            <a:r>
              <a:rPr lang="en-US" altLang="zh-CN" sz="1800" kern="100" dirty="0">
                <a:effectLst/>
                <a:latin typeface="Times New Roman" panose="02020603050405020304" pitchFamily="18" charset="0"/>
                <a:ea typeface="Times New Roman" panose="02020603050405020304" pitchFamily="18" charset="0"/>
              </a:rPr>
              <a:t>)</a:t>
            </a:r>
            <a:r>
              <a:rPr lang="en-US" altLang="zh-CN" sz="1800" kern="100" baseline="30000" dirty="0">
                <a:effectLst/>
                <a:latin typeface="Times New Roman" panose="02020603050405020304" pitchFamily="18" charset="0"/>
                <a:ea typeface="Times New Roman" panose="02020603050405020304" pitchFamily="18" charset="0"/>
              </a:rPr>
              <a:t> </a:t>
            </a: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fluorine seventeen reactions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We will also measure </a:t>
            </a:r>
            <a:r>
              <a:rPr lang="en-US" altLang="zh-CN" sz="1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oxygen sixteen (n, alpha one two and three) carbon thirteen reactions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based on the results, we will try to carry out </a:t>
            </a:r>
            <a:r>
              <a:rPr lang="en-GB" altLang="zh-CN" sz="1800" kern="100" dirty="0">
                <a:effectLst/>
                <a:latin typeface="Times New Roman" panose="02020603050405020304" pitchFamily="18" charset="0"/>
                <a:ea typeface="Times New Roman" panose="02020603050405020304" pitchFamily="18" charset="0"/>
              </a:rPr>
              <a:t>Theoretical analysis.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24</a:t>
            </a:fld>
            <a:endParaRPr lang="zh-CN" altLang="en-US"/>
          </a:p>
        </p:txBody>
      </p:sp>
    </p:spTree>
    <p:extLst>
      <p:ext uri="{BB962C8B-B14F-4D97-AF65-F5344CB8AC3E}">
        <p14:creationId xmlns:p14="http://schemas.microsoft.com/office/powerpoint/2010/main" val="320268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100" dirty="0">
                <a:effectLst/>
                <a:latin typeface="Times New Roman" panose="02020603050405020304" pitchFamily="18" charset="0"/>
                <a:ea typeface="微软雅黑" panose="020B0503020204020204" pitchFamily="34" charset="-122"/>
                <a:cs typeface="Times New Roman" panose="02020603050405020304" pitchFamily="18" charset="0"/>
              </a:rPr>
              <a:t>At first I’d like to introduce the significance to measure this two reactions. For Nitrogen, the Nitrogen is </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one of the most widespread elements in nature and organism, and </a:t>
            </a:r>
            <a:r>
              <a:rPr lang="en-US" altLang="zh-CN" sz="1800" b="1" kern="100" dirty="0">
                <a:effectLst/>
                <a:latin typeface="Times New Roman" panose="02020603050405020304" pitchFamily="18" charset="0"/>
                <a:ea typeface="微软雅黑" panose="020B0503020204020204" pitchFamily="34" charset="-122"/>
                <a:cs typeface="Times New Roman" panose="02020603050405020304" pitchFamily="18" charset="0"/>
              </a:rPr>
              <a:t>Nitride fuel is </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widely used in </a:t>
            </a:r>
            <a:r>
              <a:rPr lang="en-US" altLang="zh-CN" sz="1800" kern="100" dirty="0" err="1">
                <a:effectLst/>
                <a:latin typeface="Times New Roman" panose="02020603050405020304" pitchFamily="18" charset="0"/>
                <a:ea typeface="微软雅黑" panose="020B0503020204020204" pitchFamily="34" charset="-122"/>
                <a:cs typeface="Times New Roman" panose="02020603050405020304" pitchFamily="18" charset="0"/>
              </a:rPr>
              <a:t>Gennration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IV nuclear power systems. The picture shows a kind of Plutonium nitride powder.</a:t>
            </a:r>
            <a:r>
              <a:rPr lang="en-US" altLang="zh-CN" sz="1800" b="1" kern="100" dirty="0">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4" name="灯片编号占位符 3"/>
          <p:cNvSpPr>
            <a:spLocks noGrp="1"/>
          </p:cNvSpPr>
          <p:nvPr>
            <p:ph type="sldNum" sz="quarter" idx="5"/>
          </p:nvPr>
        </p:nvSpPr>
        <p:spPr/>
        <p:txBody>
          <a:bodyPr/>
          <a:lstStyle/>
          <a:p>
            <a:fld id="{8F752EB2-A2AD-4719-A24E-8D74E69BF32E}" type="slidenum">
              <a:rPr lang="zh-CN" altLang="en-US" smtClean="0"/>
              <a:t>3</a:t>
            </a:fld>
            <a:endParaRPr lang="zh-CN" altLang="en-US"/>
          </a:p>
        </p:txBody>
      </p:sp>
    </p:spTree>
    <p:extLst>
      <p:ext uri="{BB962C8B-B14F-4D97-AF65-F5344CB8AC3E}">
        <p14:creationId xmlns:p14="http://schemas.microsoft.com/office/powerpoint/2010/main" val="273925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kern="100" dirty="0">
                <a:effectLst/>
                <a:latin typeface="Times New Roman" panose="02020603050405020304" pitchFamily="18" charset="0"/>
                <a:ea typeface="等线" panose="02010600030101010101" pitchFamily="2" charset="-122"/>
                <a:cs typeface="Times New Roman" panose="02020603050405020304" pitchFamily="18" charset="0"/>
              </a:rPr>
              <a:t>For oxygen, oxygen-sixteen (n, α) Carbon-thirteen is  </a:t>
            </a:r>
            <a:r>
              <a:rPr lang="en-GB" altLang="zh-CN" sz="1800" b="0" kern="100" dirty="0">
                <a:effectLst/>
                <a:latin typeface="Times New Roman" panose="02020603050405020304" pitchFamily="18" charset="0"/>
                <a:ea typeface="微软雅黑" panose="020B0503020204020204" pitchFamily="34" charset="-122"/>
                <a:cs typeface="Times New Roman" panose="02020603050405020304" pitchFamily="18" charset="0"/>
              </a:rPr>
              <a:t>of great significance in reactor design and application. Cause oxygen exist in reactor widely, accrete cross section of the reaction will help to do </a:t>
            </a:r>
            <a:r>
              <a:rPr lang="en-GB" sz="1800" b="0" i="0" dirty="0">
                <a:solidFill>
                  <a:srgbClr val="333333"/>
                </a:solidFill>
                <a:effectLst/>
                <a:latin typeface="Times New Roman" panose="02020603050405020304" pitchFamily="18" charset="0"/>
                <a:cs typeface="Times New Roman" panose="02020603050405020304" pitchFamily="18" charset="0"/>
              </a:rPr>
              <a:t>Reactor physics design and evaluate the impact of helium on the reactor. So </a:t>
            </a:r>
            <a:r>
              <a:rPr kumimoji="0" lang="en-GB" sz="1800" b="0" i="0" u="none" strike="noStrike" kern="1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mn-cs"/>
              </a:rPr>
              <a:t>the </a:t>
            </a:r>
            <a:r>
              <a:rPr kumimoji="0" lang="en-US" altLang="zh-CN" sz="1800" b="0" i="0" u="none" strike="noStrike" kern="1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mn-cs"/>
              </a:rPr>
              <a:t>reaction ranked first in NEA Nuclear </a:t>
            </a:r>
            <a:r>
              <a:rPr kumimoji="0" lang="en-US" altLang="zh-CN" sz="1800" b="0" i="0" u="none" strike="noStrike" kern="100" cap="none" spc="0" normalizeH="0" noProof="0" dirty="0" err="1">
                <a:ln>
                  <a:noFill/>
                </a:ln>
                <a:solidFill>
                  <a:prstClr val="black"/>
                </a:solidFill>
                <a:effectLst/>
                <a:uLnTx/>
                <a:uFillTx/>
                <a:latin typeface="Times New Roman" panose="02020603050405020304" pitchFamily="18" charset="0"/>
                <a:ea typeface="宋体" panose="02010600030101010101" pitchFamily="2" charset="-122"/>
                <a:cs typeface="+mn-cs"/>
              </a:rPr>
              <a:t>Dat</a:t>
            </a:r>
            <a:r>
              <a:rPr lang="en-US" altLang="zh-CN" sz="1800" kern="100" dirty="0">
                <a:solidFill>
                  <a:prstClr val="black"/>
                </a:solidFill>
                <a:latin typeface="Times New Roman" panose="02020603050405020304" pitchFamily="18" charset="0"/>
                <a:ea typeface="宋体" panose="02010600030101010101" pitchFamily="2" charset="-122"/>
              </a:rPr>
              <a:t>a High Priority Request List</a:t>
            </a:r>
            <a:r>
              <a:rPr lang="en-GB" sz="1800" b="0" i="0" dirty="0">
                <a:solidFill>
                  <a:srgbClr val="333333"/>
                </a:solidFill>
                <a:effectLst/>
                <a:latin typeface="Times New Roman" panose="02020603050405020304" pitchFamily="18" charset="0"/>
                <a:cs typeface="Times New Roman" panose="02020603050405020304" pitchFamily="18" charset="0"/>
              </a:rPr>
              <a:t> </a:t>
            </a:r>
            <a:endParaRPr lang="en-US" altLang="zh-CN" sz="1800" b="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4</a:t>
            </a:fld>
            <a:endParaRPr lang="zh-CN" altLang="en-US"/>
          </a:p>
        </p:txBody>
      </p:sp>
    </p:spTree>
    <p:extLst>
      <p:ext uri="{BB962C8B-B14F-4D97-AF65-F5344CB8AC3E}">
        <p14:creationId xmlns:p14="http://schemas.microsoft.com/office/powerpoint/2010/main" val="207883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457200" lvl="1" indent="0" algn="just">
              <a:buFont typeface="Arial" panose="020B0604020202020204" pitchFamily="34" charset="0"/>
              <a:buNone/>
            </a:pPr>
            <a:r>
              <a:rPr lang="en-US" altLang="zh-CN" sz="1800" kern="100" dirty="0">
                <a:effectLst/>
                <a:latin typeface="Times New Roman" panose="02020603050405020304" pitchFamily="18" charset="0"/>
                <a:ea typeface="Times New Roman" panose="02020603050405020304" pitchFamily="18" charset="0"/>
                <a:cs typeface="Arial" panose="020B0604020202020204" pitchFamily="34" charset="0"/>
              </a:rPr>
              <a:t>But for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Nitrogen-</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forteen</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(n, alpha zero) boron eleven, </a:t>
            </a:r>
            <a:r>
              <a:rPr lang="en-US" altLang="zh-CN" sz="1800" dirty="0">
                <a:effectLst/>
                <a:latin typeface="Times New Roman" panose="02020603050405020304" pitchFamily="18" charset="0"/>
                <a:ea typeface="Times New Roman" panose="02020603050405020304" pitchFamily="18" charset="0"/>
                <a:cs typeface="Arial" panose="020B0604020202020204" pitchFamily="34" charset="0"/>
              </a:rPr>
              <a:t>Existing experimental data on the reactions suffer from significant errors and disagreements: </a:t>
            </a:r>
          </a:p>
          <a:p>
            <a:pPr marL="457200" lvl="1" indent="0" algn="just">
              <a:buFont typeface="Arial" panose="020B0604020202020204" pitchFamily="34" charset="0"/>
              <a:buNone/>
            </a:pPr>
            <a:r>
              <a:rPr lang="en-US" altLang="zh-CN" sz="2800" kern="100" dirty="0">
                <a:effectLst/>
                <a:latin typeface="Times New Roman" panose="02020603050405020304" pitchFamily="18" charset="0"/>
                <a:ea typeface="Times New Roman" panose="02020603050405020304" pitchFamily="18" charset="0"/>
                <a:cs typeface="Arial" panose="020B0604020202020204" pitchFamily="34" charset="0"/>
              </a:rPr>
              <a:t>F. Gabbard</a:t>
            </a:r>
            <a:r>
              <a:rPr lang="en-US" altLang="zh-CN" sz="2800" dirty="0">
                <a:effectLst/>
                <a:latin typeface="Times New Roman" panose="02020603050405020304" pitchFamily="18" charset="0"/>
                <a:ea typeface="Times New Roman" panose="02020603050405020304" pitchFamily="18" charset="0"/>
                <a:cs typeface="Arial" panose="020B0604020202020204" pitchFamily="34" charset="0"/>
              </a:rPr>
              <a:t>'s measurement data</a:t>
            </a:r>
            <a:r>
              <a:rPr lang="en-US" altLang="zh-CN" sz="2800" kern="100" dirty="0">
                <a:effectLst/>
                <a:latin typeface="Times New Roman" panose="02020603050405020304" pitchFamily="18" charset="0"/>
                <a:ea typeface="Times New Roman" panose="02020603050405020304" pitchFamily="18" charset="0"/>
                <a:cs typeface="Arial" panose="020B0604020202020204" pitchFamily="34" charset="0"/>
              </a:rPr>
              <a:t> </a:t>
            </a:r>
            <a:r>
              <a:rPr lang="en-US" altLang="zh-CN" sz="2800" dirty="0">
                <a:effectLst/>
                <a:latin typeface="Times New Roman" panose="02020603050405020304" pitchFamily="18" charset="0"/>
                <a:ea typeface="Times New Roman" panose="02020603050405020304" pitchFamily="18" charset="0"/>
                <a:cs typeface="Arial" panose="020B0604020202020204" pitchFamily="34" charset="0"/>
              </a:rPr>
              <a:t>had an error of up to 40% </a:t>
            </a:r>
          </a:p>
          <a:p>
            <a:pPr marL="457200" lvl="1" indent="0" algn="just">
              <a:buFont typeface="Arial" panose="020B0604020202020204" pitchFamily="34" charset="0"/>
              <a:buNone/>
            </a:pPr>
            <a:r>
              <a:rPr lang="en-US" altLang="zh-CN" sz="2800" dirty="0">
                <a:effectLst/>
                <a:latin typeface="Times New Roman" panose="02020603050405020304" pitchFamily="18" charset="0"/>
                <a:ea typeface="Times New Roman" panose="02020603050405020304" pitchFamily="18" charset="0"/>
                <a:cs typeface="Arial" panose="020B0604020202020204" pitchFamily="34" charset="0"/>
              </a:rPr>
              <a:t>while the latest measurement data of</a:t>
            </a:r>
            <a:r>
              <a:rPr lang="en-US" altLang="zh-CN" sz="2800" kern="100" dirty="0">
                <a:effectLst/>
                <a:latin typeface="Times New Roman" panose="02020603050405020304" pitchFamily="18" charset="0"/>
                <a:ea typeface="Times New Roman" panose="02020603050405020304" pitchFamily="18" charset="0"/>
                <a:cs typeface="Arial" panose="020B0604020202020204" pitchFamily="34" charset="0"/>
              </a:rPr>
              <a:t> </a:t>
            </a:r>
            <a:r>
              <a:rPr lang="en-US" altLang="zh-CN" sz="2800" dirty="0">
                <a:effectLst/>
                <a:latin typeface="Times New Roman" panose="02020603050405020304" pitchFamily="18" charset="0"/>
                <a:ea typeface="Times New Roman" panose="02020603050405020304" pitchFamily="18" charset="0"/>
                <a:cs typeface="Arial" panose="020B0604020202020204" pitchFamily="34" charset="0"/>
              </a:rPr>
              <a:t>V. A. </a:t>
            </a:r>
            <a:r>
              <a:rPr lang="en-US" altLang="zh-CN" sz="2800" dirty="0" err="1">
                <a:effectLst/>
                <a:latin typeface="Times New Roman" panose="02020603050405020304" pitchFamily="18" charset="0"/>
                <a:ea typeface="Times New Roman" panose="02020603050405020304" pitchFamily="18" charset="0"/>
                <a:cs typeface="Arial" panose="020B0604020202020204" pitchFamily="34" charset="0"/>
              </a:rPr>
              <a:t>Khryachkov</a:t>
            </a:r>
            <a:r>
              <a:rPr lang="en-US" altLang="zh-CN" sz="2800" dirty="0">
                <a:effectLst/>
                <a:latin typeface="Times New Roman" panose="02020603050405020304" pitchFamily="18" charset="0"/>
                <a:ea typeface="Times New Roman" panose="02020603050405020304" pitchFamily="18" charset="0"/>
                <a:cs typeface="Arial" panose="020B0604020202020204" pitchFamily="34" charset="0"/>
              </a:rPr>
              <a:t> represented only one-third the values of others.</a:t>
            </a:r>
          </a:p>
          <a:p>
            <a:pPr marL="457200" lvl="1" indent="0" algn="just">
              <a:buFont typeface="Arial" panose="020B0604020202020204" pitchFamily="34" charset="0"/>
              <a:buNone/>
            </a:pPr>
            <a:r>
              <a:rPr lang="en-US" altLang="zh-CN" sz="2800" kern="100" dirty="0">
                <a:latin typeface="Times New Roman" panose="02020603050405020304" pitchFamily="18" charset="0"/>
                <a:ea typeface="微软雅黑" panose="020B0503020204020204" pitchFamily="34" charset="-122"/>
                <a:cs typeface="Arial" panose="020B0604020202020204" pitchFamily="34" charset="0"/>
              </a:rPr>
              <a:t>Both of them only use gas sample </a:t>
            </a:r>
            <a:r>
              <a:rPr lang="en-US" altLang="zh-CN" sz="2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and still produce significant disagreement</a:t>
            </a:r>
            <a:r>
              <a:rPr lang="en-US" altLang="zh-CN" sz="2800" kern="100" dirty="0">
                <a:latin typeface="Times New Roman" panose="02020603050405020304" pitchFamily="18" charset="0"/>
                <a:ea typeface="微软雅黑" panose="020B0503020204020204" pitchFamily="34" charset="-122"/>
                <a:cs typeface="Arial" panose="020B0604020202020204" pitchFamily="34" charset="0"/>
              </a:rPr>
              <a:t>.</a:t>
            </a:r>
            <a:endParaRPr lang="zh-CN" altLang="zh-CN" sz="2800" kern="100" dirty="0">
              <a:effectLst/>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5</a:t>
            </a:fld>
            <a:endParaRPr lang="zh-CN" altLang="en-US"/>
          </a:p>
        </p:txBody>
      </p:sp>
    </p:spTree>
    <p:extLst>
      <p:ext uri="{BB962C8B-B14F-4D97-AF65-F5344CB8AC3E}">
        <p14:creationId xmlns:p14="http://schemas.microsoft.com/office/powerpoint/2010/main" val="398576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800" kern="100" dirty="0">
                <a:effectLst/>
                <a:latin typeface="Times New Roman" panose="02020603050405020304" pitchFamily="18" charset="0"/>
                <a:ea typeface="Times New Roman" panose="02020603050405020304" pitchFamily="18" charset="0"/>
                <a:cs typeface="Arial" panose="020B0604020202020204" pitchFamily="34" charset="0"/>
              </a:rPr>
              <a:t>But for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Nitrogen-</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forteen</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(n, alpha one)  reaction, except the same problem of </a:t>
            </a:r>
            <a:r>
              <a:rPr lang="en-US" altLang="zh-CN" sz="4000" kern="100" dirty="0">
                <a:effectLst/>
                <a:latin typeface="Times New Roman" panose="02020603050405020304" pitchFamily="18" charset="0"/>
                <a:ea typeface="Times New Roman" panose="02020603050405020304" pitchFamily="18" charset="0"/>
                <a:cs typeface="Arial" panose="020B0604020202020204" pitchFamily="34" charset="0"/>
              </a:rPr>
              <a:t>Gabbard and </a:t>
            </a:r>
            <a:r>
              <a:rPr lang="en-US" altLang="zh-CN" sz="4000" dirty="0" err="1">
                <a:effectLst/>
                <a:latin typeface="Times New Roman" panose="02020603050405020304" pitchFamily="18" charset="0"/>
                <a:ea typeface="Times New Roman" panose="02020603050405020304" pitchFamily="18" charset="0"/>
                <a:cs typeface="Arial" panose="020B0604020202020204" pitchFamily="34" charset="0"/>
              </a:rPr>
              <a:t>Khryachkov</a:t>
            </a:r>
            <a:r>
              <a:rPr lang="en-GB" altLang="zh-CN" sz="4000" kern="100" dirty="0">
                <a:effectLst/>
                <a:latin typeface="Times New Roman" panose="02020603050405020304" pitchFamily="18" charset="0"/>
                <a:ea typeface="Times New Roman" panose="02020603050405020304" pitchFamily="18" charset="0"/>
                <a:cs typeface="Arial" panose="020B0604020202020204" pitchFamily="34" charset="0"/>
              </a:rPr>
              <a:t>,</a:t>
            </a:r>
            <a:r>
              <a:rPr lang="zh-CN" altLang="en-US" sz="4000" kern="100" dirty="0">
                <a:effectLst/>
                <a:latin typeface="Times New Roman" panose="02020603050405020304" pitchFamily="18" charset="0"/>
                <a:ea typeface="Times New Roman" panose="02020603050405020304" pitchFamily="18" charset="0"/>
                <a:cs typeface="Arial" panose="020B0604020202020204" pitchFamily="34" charset="0"/>
              </a:rPr>
              <a:t> </a:t>
            </a:r>
            <a:r>
              <a:rPr lang="en-GB" altLang="zh-CN" sz="4000" kern="100" dirty="0">
                <a:effectLst/>
                <a:latin typeface="Times New Roman" panose="02020603050405020304" pitchFamily="18" charset="0"/>
                <a:ea typeface="Times New Roman" panose="02020603050405020304" pitchFamily="18" charset="0"/>
                <a:cs typeface="Arial" panose="020B0604020202020204" pitchFamily="34" charset="0"/>
              </a:rPr>
              <a:t>the </a:t>
            </a:r>
            <a:r>
              <a:rPr lang="en-US" altLang="zh-CN" sz="4000" dirty="0">
                <a:latin typeface="Times New Roman" panose="02020603050405020304" pitchFamily="18" charset="0"/>
                <a:ea typeface="Times New Roman" panose="02020603050405020304" pitchFamily="18" charset="0"/>
                <a:cs typeface="Arial" panose="020B0604020202020204" pitchFamily="34" charset="0"/>
              </a:rPr>
              <a:t>evaluated data also disagree.</a:t>
            </a:r>
            <a:endParaRPr lang="en-US" altLang="zh-CN" sz="2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6</a:t>
            </a:fld>
            <a:endParaRPr lang="zh-CN" altLang="en-US"/>
          </a:p>
        </p:txBody>
      </p:sp>
    </p:spTree>
    <p:extLst>
      <p:ext uri="{BB962C8B-B14F-4D97-AF65-F5344CB8AC3E}">
        <p14:creationId xmlns:p14="http://schemas.microsoft.com/office/powerpoint/2010/main" val="397445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algn="just">
              <a:lnSpc>
                <a:spcPct val="150000"/>
              </a:lnSpc>
            </a:pPr>
            <a:r>
              <a:rPr lang="en-US" altLang="zh-CN" sz="1800" b="0" i="0" dirty="0">
                <a:solidFill>
                  <a:srgbClr val="333333"/>
                </a:solidFill>
                <a:effectLst/>
                <a:latin typeface="Times New Roman" panose="02020603050405020304" pitchFamily="18" charset="0"/>
                <a:cs typeface="Times New Roman" panose="02020603050405020304" pitchFamily="18" charset="0"/>
              </a:rPr>
              <a:t>For </a:t>
            </a:r>
            <a:r>
              <a:rPr lang="en-US" altLang="zh-CN" sz="1800" b="1"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b="0" kern="100" dirty="0">
                <a:effectLst/>
                <a:latin typeface="Times New Roman" panose="02020603050405020304" pitchFamily="18" charset="0"/>
                <a:ea typeface="等线" panose="02010600030101010101" pitchFamily="2" charset="-122"/>
                <a:cs typeface="Times New Roman" panose="02020603050405020304" pitchFamily="18" charset="0"/>
              </a:rPr>
              <a:t>, oxygen-sixteen (n, α) Carbon-thirteen </a:t>
            </a:r>
            <a:r>
              <a:rPr lang="en-GB"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obvious discrepancy existed between different evaluated data and experimental data in the 5 – 9 MeV neutron energy </a:t>
            </a:r>
            <a:r>
              <a:rPr lang="en-US" altLang="zh-CN" sz="2800" kern="100" dirty="0">
                <a:latin typeface="Times New Roman" panose="02020603050405020304" pitchFamily="18" charset="0"/>
                <a:ea typeface="Times New Roman" panose="02020603050405020304" pitchFamily="18" charset="0"/>
              </a:rPr>
              <a:t>range</a:t>
            </a:r>
            <a:r>
              <a:rPr lang="en-GB" altLang="zh-CN" sz="2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2800" kern="100" dirty="0">
                <a:latin typeface="Times New Roman" panose="02020603050405020304" pitchFamily="18" charset="0"/>
                <a:ea typeface="微软雅黑" panose="020B0503020204020204" pitchFamily="34" charset="-122"/>
                <a:cs typeface="Times New Roman" panose="02020603050405020304" pitchFamily="18" charset="0"/>
              </a:rPr>
              <a:t>above</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2800" kern="100" dirty="0">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2800" kern="100" dirty="0">
                <a:latin typeface="Times New Roman" panose="02020603050405020304" pitchFamily="18" charset="0"/>
                <a:ea typeface="微软雅黑" panose="020B0503020204020204" pitchFamily="34" charset="-122"/>
                <a:cs typeface="Times New Roman" panose="02020603050405020304" pitchFamily="18" charset="0"/>
              </a:rPr>
              <a:t>MeV,</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2800" kern="100" dirty="0">
                <a:latin typeface="Times New Roman" panose="02020603050405020304" pitchFamily="18" charset="0"/>
                <a:ea typeface="微软雅黑" panose="020B0503020204020204" pitchFamily="34" charset="-122"/>
                <a:cs typeface="Times New Roman" panose="02020603050405020304" pitchFamily="18" charset="0"/>
              </a:rPr>
              <a:t>the experimental data were rather rare.</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endParaRPr lang="en-GB" sz="1800" i="0" dirty="0">
              <a:solidFill>
                <a:srgbClr val="333333"/>
              </a:solidFill>
              <a:effectLst/>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7</a:t>
            </a:fld>
            <a:endParaRPr lang="zh-CN" altLang="en-US"/>
          </a:p>
        </p:txBody>
      </p:sp>
    </p:spTree>
    <p:extLst>
      <p:ext uri="{BB962C8B-B14F-4D97-AF65-F5344CB8AC3E}">
        <p14:creationId xmlns:p14="http://schemas.microsoft.com/office/powerpoint/2010/main" val="14424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r>
              <a:rPr lang="en-GB" sz="2800" dirty="0">
                <a:latin typeface="Times New Roman" panose="02020603050405020304" pitchFamily="18" charset="0"/>
                <a:cs typeface="Times New Roman" panose="02020603050405020304" pitchFamily="18" charset="0"/>
              </a:rPr>
              <a:t>Recently, </a:t>
            </a:r>
            <a:r>
              <a:rPr lang="en-US" altLang="zh-CN" sz="1800"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altLang="zh-CN"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800"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800"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altLang="zh-CN" sz="1800" kern="1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0,1</a:t>
            </a:r>
            <a:r>
              <a:rPr lang="en-US" altLang="zh-CN"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800"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r>
              <a:rPr lang="en-US" altLang="zh-CN"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GB" altLang="zh-CN"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altLang="zh-CN" sz="1800"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16</a:t>
            </a:r>
            <a:r>
              <a:rPr lang="en-US" altLang="zh-CN"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1800"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800"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altLang="zh-CN" sz="1800" kern="1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altLang="zh-CN"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800"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a:t>
            </a:r>
            <a:r>
              <a:rPr lang="en-US" altLang="zh-CN"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reactions measurements </a:t>
            </a:r>
            <a:r>
              <a:rPr lang="en-GB" sz="1800" dirty="0">
                <a:latin typeface="Times New Roman" panose="02020603050405020304" pitchFamily="18" charset="0"/>
                <a:cs typeface="Times New Roman" panose="02020603050405020304" pitchFamily="18" charset="0"/>
              </a:rPr>
              <a:t>were carried out </a:t>
            </a:r>
            <a:r>
              <a:rPr lang="en-US" altLang="zh-CN"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8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the information of</a:t>
            </a:r>
            <a:r>
              <a:rPr lang="en-GB" altLang="zh-CN" sz="28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8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them is shown here. For  </a:t>
            </a:r>
            <a:r>
              <a:rPr lang="en-US" altLang="zh-CN" sz="2800" b="1"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2800" b="1"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800" b="1"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altLang="zh-CN" sz="2800" b="1" kern="1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b="1"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altLang="zh-CN" sz="2800" kern="100" dirty="0">
                <a:effectLst/>
                <a:latin typeface="Times New Roman" panose="02020603050405020304" pitchFamily="18" charset="0"/>
                <a:ea typeface="Times New Roman" panose="02020603050405020304" pitchFamily="18" charset="0"/>
              </a:rPr>
              <a:t>solid melamine (C</a:t>
            </a:r>
            <a:r>
              <a:rPr lang="en-US" altLang="zh-CN" sz="2800" kern="100" baseline="-25000" dirty="0">
                <a:effectLst/>
                <a:latin typeface="Times New Roman" panose="02020603050405020304" pitchFamily="18" charset="0"/>
                <a:ea typeface="Times New Roman" panose="02020603050405020304" pitchFamily="18" charset="0"/>
              </a:rPr>
              <a:t>3</a:t>
            </a:r>
            <a:r>
              <a:rPr lang="en-US" altLang="zh-CN" sz="2800" kern="100" dirty="0">
                <a:effectLst/>
                <a:latin typeface="Times New Roman" panose="02020603050405020304" pitchFamily="18" charset="0"/>
                <a:ea typeface="Times New Roman" panose="02020603050405020304" pitchFamily="18" charset="0"/>
              </a:rPr>
              <a:t>H</a:t>
            </a:r>
            <a:r>
              <a:rPr lang="en-US" altLang="zh-CN" sz="2800" kern="100" baseline="-25000" dirty="0">
                <a:effectLst/>
                <a:latin typeface="Times New Roman" panose="02020603050405020304" pitchFamily="18" charset="0"/>
                <a:ea typeface="Times New Roman" panose="02020603050405020304" pitchFamily="18" charset="0"/>
              </a:rPr>
              <a:t>6</a:t>
            </a:r>
            <a:r>
              <a:rPr lang="en-US" altLang="zh-CN" sz="2800" kern="100" dirty="0">
                <a:effectLst/>
                <a:latin typeface="Times New Roman" panose="02020603050405020304" pitchFamily="18" charset="0"/>
                <a:ea typeface="Times New Roman" panose="02020603050405020304" pitchFamily="18" charset="0"/>
              </a:rPr>
              <a:t>N</a:t>
            </a:r>
            <a:r>
              <a:rPr lang="en-US" altLang="zh-CN" sz="2800" kern="100" baseline="-25000" dirty="0">
                <a:effectLst/>
                <a:latin typeface="Times New Roman" panose="02020603050405020304" pitchFamily="18" charset="0"/>
                <a:ea typeface="Times New Roman" panose="02020603050405020304" pitchFamily="18" charset="0"/>
              </a:rPr>
              <a:t>6</a:t>
            </a:r>
            <a:r>
              <a:rPr lang="en-US" altLang="zh-CN" sz="2800" kern="100" dirty="0">
                <a:effectLst/>
                <a:latin typeface="Times New Roman" panose="02020603050405020304" pitchFamily="18" charset="0"/>
                <a:ea typeface="Times New Roman" panose="02020603050405020304" pitchFamily="18" charset="0"/>
              </a:rPr>
              <a:t>) samples were used at three energy points.</a:t>
            </a:r>
            <a:endParaRPr lang="en-US" altLang="zh-CN" sz="18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8</a:t>
            </a:fld>
            <a:endParaRPr lang="zh-CN" altLang="en-US"/>
          </a:p>
        </p:txBody>
      </p:sp>
    </p:spTree>
    <p:extLst>
      <p:ext uri="{BB962C8B-B14F-4D97-AF65-F5344CB8AC3E}">
        <p14:creationId xmlns:p14="http://schemas.microsoft.com/office/powerpoint/2010/main" val="259376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1241425"/>
            <a:ext cx="5956300" cy="3351213"/>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800" kern="100" dirty="0">
                <a:effectLst/>
                <a:latin typeface="等线" panose="02010600030101010101" pitchFamily="2" charset="-122"/>
                <a:ea typeface="等线" panose="02010600030101010101" pitchFamily="2" charset="-122"/>
                <a:cs typeface="Times New Roman" panose="02020603050405020304" pitchFamily="18" charset="0"/>
              </a:rPr>
              <a:t>For experiments, the picture is the </a:t>
            </a:r>
            <a:r>
              <a:rPr lang="en-US" altLang="zh-CN" sz="1800" b="1" kern="100" dirty="0">
                <a:latin typeface="Times New Roman" panose="02020603050405020304" pitchFamily="18" charset="0"/>
                <a:ea typeface="宋体" panose="02010600030101010101" pitchFamily="2" charset="-122"/>
              </a:rPr>
              <a:t>experimental setup of gas sample. The neutron source is d-d neutron source, </a:t>
            </a:r>
            <a:r>
              <a:rPr lang="en-US" altLang="zh-CN" sz="2800" b="1" dirty="0">
                <a:effectLst/>
                <a:latin typeface="Times New Roman" panose="02020603050405020304" pitchFamily="18" charset="0"/>
                <a:ea typeface="微软雅黑" panose="020B0503020204020204" pitchFamily="34" charset="-122"/>
                <a:cs typeface="Times New Roman" panose="02020603050405020304" pitchFamily="18" charset="0"/>
              </a:rPr>
              <a:t>then the neutron was </a:t>
            </a:r>
            <a:r>
              <a:rPr lang="en-GB" sz="2800" b="1" i="0" dirty="0">
                <a:effectLst/>
                <a:latin typeface="Times New Roman" panose="02020603050405020304" pitchFamily="18" charset="0"/>
                <a:cs typeface="Times New Roman" panose="02020603050405020304" pitchFamily="18" charset="0"/>
              </a:rPr>
              <a:t>collimated by </a:t>
            </a:r>
            <a:r>
              <a:rPr lang="en-US" altLang="zh-CN" sz="2800" b="1" kern="100" dirty="0">
                <a:effectLst/>
                <a:latin typeface="Times New Roman" panose="02020603050405020304" pitchFamily="18" charset="0"/>
                <a:ea typeface="微软雅黑" panose="020B0503020204020204" pitchFamily="34" charset="-122"/>
                <a:cs typeface="Times New Roman" panose="02020603050405020304" pitchFamily="18" charset="0"/>
              </a:rPr>
              <a:t>Copper Collimator. The charged particle detector is </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Gridded ionization chamber</a:t>
            </a:r>
            <a:r>
              <a:rPr lang="en-GB" altLang="zh-CN" sz="1800" b="1" kern="100" dirty="0">
                <a:effectLst/>
                <a:latin typeface="等线" panose="02010600030101010101" pitchFamily="2" charset="-122"/>
                <a:ea typeface="等线" panose="02010600030101010101" pitchFamily="2" charset="-122"/>
                <a:cs typeface="Times New Roman" panose="02020603050405020304" pitchFamily="18" charset="0"/>
              </a:rPr>
              <a:t>, The sample was contained  by working gas. The main reaction volume is shown in the fig. To </a:t>
            </a:r>
            <a:r>
              <a:rPr kumimoji="0" lang="en-US" altLang="zh-CN" sz="1800" b="1" i="0" u="none" strike="noStrike" cap="none" normalizeH="0" baseline="0" dirty="0">
                <a:ln>
                  <a:noFill/>
                </a:ln>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determine of the cross section, all the variable is for </a:t>
            </a:r>
            <a:r>
              <a:rPr lang="en-GB" altLang="zh-CN" sz="1800" b="1" kern="100" dirty="0">
                <a:effectLst/>
                <a:latin typeface="等线" panose="02010600030101010101" pitchFamily="2" charset="-122"/>
                <a:ea typeface="等线" panose="02010600030101010101" pitchFamily="2" charset="-122"/>
                <a:cs typeface="Times New Roman" panose="02020603050405020304" pitchFamily="18" charset="0"/>
              </a:rPr>
              <a:t>main reaction volume. </a:t>
            </a:r>
            <a:r>
              <a:rPr lang="en-US" altLang="zh-CN" sz="4000" b="0" kern="100" baseline="0" dirty="0">
                <a:effectLst/>
                <a:latin typeface="Times New Roman" panose="02020603050405020304" pitchFamily="18" charset="0"/>
                <a:ea typeface="等线" panose="02010600030101010101" pitchFamily="2" charset="-122"/>
                <a:cs typeface="Times New Roman" panose="02020603050405020304" pitchFamily="18" charset="0"/>
              </a:rPr>
              <a:t>U target</a:t>
            </a:r>
            <a:r>
              <a:rPr lang="en-US" altLang="zh-CN" sz="4000" b="1" kern="100" dirty="0">
                <a:effectLst/>
                <a:latin typeface="Times New Roman" panose="02020603050405020304" pitchFamily="18" charset="0"/>
                <a:ea typeface="Times New Roman" panose="02020603050405020304" pitchFamily="18" charset="0"/>
              </a:rPr>
              <a:t> at shield of 01 side was used to get neutron fluences and </a:t>
            </a:r>
            <a:r>
              <a:rPr lang="en-US" altLang="zh-CN" sz="5400" b="1" dirty="0">
                <a:latin typeface="Times New Roman" panose="02020603050405020304" pitchFamily="18" charset="0"/>
                <a:ea typeface="微软雅黑" panose="020B0503020204020204" pitchFamily="34" charset="-122"/>
                <a:cs typeface="Times New Roman" panose="02020603050405020304" pitchFamily="18" charset="0"/>
              </a:rPr>
              <a:t>Liquid Scintillation detector (EJ-309) was used to get neutron spectra. There a slightly </a:t>
            </a:r>
            <a:r>
              <a:rPr lang="en-US" altLang="zh-CN" sz="5400" b="1" dirty="0" err="1">
                <a:latin typeface="Times New Roman" panose="02020603050405020304" pitchFamily="18" charset="0"/>
                <a:ea typeface="微软雅黑" panose="020B0503020204020204" pitchFamily="34" charset="-122"/>
                <a:cs typeface="Times New Roman" panose="02020603050405020304" pitchFamily="18" charset="0"/>
              </a:rPr>
              <a:t>difenerce</a:t>
            </a:r>
            <a:r>
              <a:rPr lang="en-US" altLang="zh-CN" sz="5400" b="1" dirty="0">
                <a:latin typeface="Times New Roman" panose="02020603050405020304" pitchFamily="18" charset="0"/>
                <a:ea typeface="微软雅黑" panose="020B0503020204020204" pitchFamily="34" charset="-122"/>
                <a:cs typeface="Times New Roman" panose="02020603050405020304" pitchFamily="18" charset="0"/>
              </a:rPr>
              <a:t>  of the </a:t>
            </a:r>
            <a:r>
              <a:rPr lang="en-US" altLang="zh-CN" sz="5400" b="1" dirty="0" err="1">
                <a:latin typeface="Times New Roman" panose="02020603050405020304" pitchFamily="18" charset="0"/>
                <a:ea typeface="微软雅黑" panose="020B0503020204020204" pitchFamily="34" charset="-122"/>
                <a:cs typeface="Times New Roman" panose="02020603050405020304" pitchFamily="18" charset="0"/>
              </a:rPr>
              <a:t>loction</a:t>
            </a:r>
            <a:r>
              <a:rPr lang="en-US" altLang="zh-CN" sz="5400" b="1" dirty="0">
                <a:latin typeface="Times New Roman" panose="02020603050405020304" pitchFamily="18" charset="0"/>
                <a:ea typeface="微软雅黑" panose="020B0503020204020204" pitchFamily="34" charset="-122"/>
                <a:cs typeface="Times New Roman" panose="02020603050405020304" pitchFamily="18" charset="0"/>
              </a:rPr>
              <a:t> of it between PKU and CIAE.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4000" b="1" kern="1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F752EB2-A2AD-4719-A24E-8D74E69BF32E}" type="slidenum">
              <a:rPr lang="zh-CN" altLang="en-US" smtClean="0"/>
              <a:t>9</a:t>
            </a:fld>
            <a:endParaRPr lang="zh-CN" altLang="en-US"/>
          </a:p>
        </p:txBody>
      </p:sp>
    </p:spTree>
    <p:extLst>
      <p:ext uri="{BB962C8B-B14F-4D97-AF65-F5344CB8AC3E}">
        <p14:creationId xmlns:p14="http://schemas.microsoft.com/office/powerpoint/2010/main" val="2765807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7DFC15E-20B3-4F96-8544-E5B3C330B16D}" type="datetime1">
              <a:rPr lang="zh-CN" altLang="en-US" smtClean="0"/>
              <a:t>2023/8/30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DAF6019-372C-4F62-AF61-95628F3E2BE5}" type="slidenum">
              <a:rPr lang="zh-CN" altLang="en-US" smtClean="0"/>
              <a:t>‹#›</a:t>
            </a:fld>
            <a:endParaRPr lang="zh-CN" altLang="en-US"/>
          </a:p>
        </p:txBody>
      </p:sp>
    </p:spTree>
    <p:extLst>
      <p:ext uri="{BB962C8B-B14F-4D97-AF65-F5344CB8AC3E}">
        <p14:creationId xmlns:p14="http://schemas.microsoft.com/office/powerpoint/2010/main" val="409041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7A94F30-7DF2-4E95-893E-3DB115302B67}" type="datetime1">
              <a:rPr lang="zh-CN" altLang="en-US" smtClean="0"/>
              <a:t>2023/8/30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DAF6019-372C-4F62-AF61-95628F3E2BE5}" type="slidenum">
              <a:rPr lang="zh-CN" altLang="en-US" smtClean="0"/>
              <a:t>‹#›</a:t>
            </a:fld>
            <a:endParaRPr lang="zh-CN" altLang="en-US"/>
          </a:p>
        </p:txBody>
      </p:sp>
    </p:spTree>
    <p:extLst>
      <p:ext uri="{BB962C8B-B14F-4D97-AF65-F5344CB8AC3E}">
        <p14:creationId xmlns:p14="http://schemas.microsoft.com/office/powerpoint/2010/main" val="146376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71C751F-3D06-4F57-84A8-20DA743E7493}" type="datetime1">
              <a:rPr lang="zh-CN" altLang="en-US" smtClean="0"/>
              <a:t>2023/8/30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DAF6019-372C-4F62-AF61-95628F3E2BE5}" type="slidenum">
              <a:rPr lang="zh-CN" altLang="en-US" smtClean="0"/>
              <a:t>‹#›</a:t>
            </a:fld>
            <a:endParaRPr lang="zh-CN" altLang="en-US"/>
          </a:p>
        </p:txBody>
      </p:sp>
    </p:spTree>
    <p:extLst>
      <p:ext uri="{BB962C8B-B14F-4D97-AF65-F5344CB8AC3E}">
        <p14:creationId xmlns:p14="http://schemas.microsoft.com/office/powerpoint/2010/main" val="359677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9101818-5C1C-47C3-A9C6-FAF37483B245}" type="datetime1">
              <a:rPr lang="zh-CN" altLang="en-US" smtClean="0"/>
              <a:t>2023/8/30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DAF6019-372C-4F62-AF61-95628F3E2BE5}" type="slidenum">
              <a:rPr lang="zh-CN" altLang="en-US" smtClean="0"/>
              <a:t>‹#›</a:t>
            </a:fld>
            <a:endParaRPr lang="zh-CN" altLang="en-US"/>
          </a:p>
        </p:txBody>
      </p:sp>
    </p:spTree>
    <p:extLst>
      <p:ext uri="{BB962C8B-B14F-4D97-AF65-F5344CB8AC3E}">
        <p14:creationId xmlns:p14="http://schemas.microsoft.com/office/powerpoint/2010/main" val="173332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4C50351-A2C6-49F7-8A11-86F475077ED3}" type="datetime1">
              <a:rPr lang="zh-CN" altLang="en-US" smtClean="0"/>
              <a:t>2023/8/30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DAF6019-372C-4F62-AF61-95628F3E2BE5}" type="slidenum">
              <a:rPr lang="zh-CN" altLang="en-US" smtClean="0"/>
              <a:t>‹#›</a:t>
            </a:fld>
            <a:endParaRPr lang="zh-CN" altLang="en-US"/>
          </a:p>
        </p:txBody>
      </p:sp>
    </p:spTree>
    <p:extLst>
      <p:ext uri="{BB962C8B-B14F-4D97-AF65-F5344CB8AC3E}">
        <p14:creationId xmlns:p14="http://schemas.microsoft.com/office/powerpoint/2010/main" val="136803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163033D-A379-4A44-AF7E-D4963EE178F6}" type="datetime1">
              <a:rPr lang="zh-CN" altLang="en-US" smtClean="0"/>
              <a:t>2023/8/30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DAF6019-372C-4F62-AF61-95628F3E2BE5}" type="slidenum">
              <a:rPr lang="zh-CN" altLang="en-US" smtClean="0"/>
              <a:t>‹#›</a:t>
            </a:fld>
            <a:endParaRPr lang="zh-CN" altLang="en-US"/>
          </a:p>
        </p:txBody>
      </p:sp>
    </p:spTree>
    <p:extLst>
      <p:ext uri="{BB962C8B-B14F-4D97-AF65-F5344CB8AC3E}">
        <p14:creationId xmlns:p14="http://schemas.microsoft.com/office/powerpoint/2010/main" val="195966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1CE9D60-FE97-45A3-A4A5-8E9CF303D3B3}" type="datetime1">
              <a:rPr lang="zh-CN" altLang="en-US" smtClean="0"/>
              <a:t>2023/8/30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DAF6019-372C-4F62-AF61-95628F3E2BE5}" type="slidenum">
              <a:rPr lang="zh-CN" altLang="en-US" smtClean="0"/>
              <a:t>‹#›</a:t>
            </a:fld>
            <a:endParaRPr lang="zh-CN" altLang="en-US"/>
          </a:p>
        </p:txBody>
      </p:sp>
    </p:spTree>
    <p:extLst>
      <p:ext uri="{BB962C8B-B14F-4D97-AF65-F5344CB8AC3E}">
        <p14:creationId xmlns:p14="http://schemas.microsoft.com/office/powerpoint/2010/main" val="246029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F5738C6-82AF-4721-8070-10C78B3278CF}" type="datetime1">
              <a:rPr lang="zh-CN" altLang="en-US" smtClean="0"/>
              <a:t>2023/8/30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DAF6019-372C-4F62-AF61-95628F3E2BE5}" type="slidenum">
              <a:rPr lang="zh-CN" altLang="en-US" smtClean="0"/>
              <a:t>‹#›</a:t>
            </a:fld>
            <a:endParaRPr lang="zh-CN" altLang="en-US"/>
          </a:p>
        </p:txBody>
      </p:sp>
    </p:spTree>
    <p:extLst>
      <p:ext uri="{BB962C8B-B14F-4D97-AF65-F5344CB8AC3E}">
        <p14:creationId xmlns:p14="http://schemas.microsoft.com/office/powerpoint/2010/main" val="331305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1310B-BFF7-4EEA-9B99-AA9730619CD4}" type="datetime1">
              <a:rPr lang="zh-CN" altLang="en-US" smtClean="0"/>
              <a:t>2023/8/30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DAF6019-372C-4F62-AF61-95628F3E2BE5}" type="slidenum">
              <a:rPr lang="zh-CN" altLang="en-US" smtClean="0"/>
              <a:pPr/>
              <a:t>‹#›</a:t>
            </a:fld>
            <a:endParaRPr lang="zh-CN" altLang="en-US" dirty="0"/>
          </a:p>
        </p:txBody>
      </p:sp>
    </p:spTree>
    <p:extLst>
      <p:ext uri="{BB962C8B-B14F-4D97-AF65-F5344CB8AC3E}">
        <p14:creationId xmlns:p14="http://schemas.microsoft.com/office/powerpoint/2010/main" val="275870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B889FBC-9E22-4774-86BA-5244FA451105}" type="datetime1">
              <a:rPr lang="zh-CN" altLang="en-US" smtClean="0"/>
              <a:t>2023/8/30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DAF6019-372C-4F62-AF61-95628F3E2BE5}" type="slidenum">
              <a:rPr lang="zh-CN" altLang="en-US" smtClean="0"/>
              <a:t>‹#›</a:t>
            </a:fld>
            <a:endParaRPr lang="zh-CN" altLang="en-US"/>
          </a:p>
        </p:txBody>
      </p:sp>
    </p:spTree>
    <p:extLst>
      <p:ext uri="{BB962C8B-B14F-4D97-AF65-F5344CB8AC3E}">
        <p14:creationId xmlns:p14="http://schemas.microsoft.com/office/powerpoint/2010/main" val="51480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98DC3B-C4FC-4302-82E4-596C0C1273CE}" type="datetime1">
              <a:rPr lang="zh-CN" altLang="en-US" smtClean="0"/>
              <a:t>2023/8/30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DAF6019-372C-4F62-AF61-95628F3E2BE5}" type="slidenum">
              <a:rPr lang="zh-CN" altLang="en-US" smtClean="0"/>
              <a:t>‹#›</a:t>
            </a:fld>
            <a:endParaRPr lang="zh-CN" altLang="en-US"/>
          </a:p>
        </p:txBody>
      </p:sp>
    </p:spTree>
    <p:extLst>
      <p:ext uri="{BB962C8B-B14F-4D97-AF65-F5344CB8AC3E}">
        <p14:creationId xmlns:p14="http://schemas.microsoft.com/office/powerpoint/2010/main" val="120263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37D3A-4F7D-4B13-87D4-FF2DCE61FC1D}" type="datetime1">
              <a:rPr lang="zh-CN" altLang="en-US" smtClean="0"/>
              <a:t>2023/8/30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F6019-372C-4F62-AF61-95628F3E2BE5}" type="slidenum">
              <a:rPr lang="zh-CN" altLang="en-US" smtClean="0"/>
              <a:t>‹#›</a:t>
            </a:fld>
            <a:endParaRPr lang="zh-CN" altLang="en-US"/>
          </a:p>
        </p:txBody>
      </p:sp>
    </p:spTree>
    <p:extLst>
      <p:ext uri="{BB962C8B-B14F-4D97-AF65-F5344CB8AC3E}">
        <p14:creationId xmlns:p14="http://schemas.microsoft.com/office/powerpoint/2010/main" val="4799508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99B121FF-20B3-4552-812E-E4D8FEFA2553}"/>
              </a:ext>
            </a:extLst>
          </p:cNvPr>
          <p:cNvSpPr txBox="1"/>
          <p:nvPr/>
        </p:nvSpPr>
        <p:spPr>
          <a:xfrm>
            <a:off x="1060311" y="1942147"/>
            <a:ext cx="10061263" cy="1323439"/>
          </a:xfrm>
          <a:prstGeom prst="rect">
            <a:avLst/>
          </a:prstGeom>
          <a:noFill/>
        </p:spPr>
        <p:txBody>
          <a:bodyPr wrap="square">
            <a:spAutoFit/>
          </a:bodyPr>
          <a:lstStyle/>
          <a:p>
            <a:pPr algn="ctr"/>
            <a:r>
              <a:rPr lang="en-GB" altLang="zh-CN" sz="4000" b="1" kern="100" dirty="0">
                <a:latin typeface="微软雅黑" panose="020B0503020204020204" pitchFamily="34" charset="-122"/>
                <a:ea typeface="微软雅黑" panose="020B0503020204020204" pitchFamily="34" charset="-122"/>
                <a:cs typeface="Times New Roman" panose="02020603050405020304" pitchFamily="18" charset="0"/>
              </a:rPr>
              <a:t>Measurements of Cross Sections of the </a:t>
            </a:r>
            <a:r>
              <a:rPr lang="en-GB" altLang="zh-CN" sz="4000" b="1" kern="100" baseline="30000" dirty="0">
                <a:latin typeface="微软雅黑" panose="020B0503020204020204" pitchFamily="34" charset="-122"/>
                <a:ea typeface="微软雅黑" panose="020B0503020204020204" pitchFamily="34" charset="-122"/>
                <a:cs typeface="Times New Roman" panose="02020603050405020304" pitchFamily="18" charset="0"/>
              </a:rPr>
              <a:t>14</a:t>
            </a:r>
            <a:r>
              <a:rPr lang="en-GB" altLang="zh-CN" sz="4000" b="1" kern="100" dirty="0">
                <a:latin typeface="微软雅黑" panose="020B0503020204020204" pitchFamily="34" charset="-122"/>
                <a:ea typeface="微软雅黑" panose="020B0503020204020204" pitchFamily="34" charset="-122"/>
                <a:cs typeface="Times New Roman" panose="02020603050405020304" pitchFamily="18" charset="0"/>
              </a:rPr>
              <a:t>N and </a:t>
            </a:r>
            <a:r>
              <a:rPr lang="en-GB" altLang="zh-CN" sz="4000" b="1" kern="100" baseline="30000" dirty="0">
                <a:latin typeface="微软雅黑" panose="020B0503020204020204" pitchFamily="34" charset="-122"/>
                <a:ea typeface="微软雅黑" panose="020B0503020204020204" pitchFamily="34" charset="-122"/>
                <a:cs typeface="Times New Roman" panose="02020603050405020304" pitchFamily="18" charset="0"/>
              </a:rPr>
              <a:t>16</a:t>
            </a:r>
            <a:r>
              <a:rPr lang="en-GB" altLang="zh-CN" sz="4000" b="1" kern="100" dirty="0">
                <a:latin typeface="微软雅黑" panose="020B0503020204020204" pitchFamily="34" charset="-122"/>
                <a:ea typeface="微软雅黑" panose="020B0503020204020204" pitchFamily="34" charset="-122"/>
                <a:cs typeface="Times New Roman" panose="02020603050405020304" pitchFamily="18" charset="0"/>
              </a:rPr>
              <a:t>O(</a:t>
            </a:r>
            <a:r>
              <a:rPr lang="en-GB" altLang="zh-CN" sz="4000" b="1" i="1" kern="100" dirty="0">
                <a:latin typeface="微软雅黑" panose="020B0503020204020204" pitchFamily="34" charset="-122"/>
                <a:ea typeface="微软雅黑" panose="020B0503020204020204" pitchFamily="34" charset="-122"/>
                <a:cs typeface="Times New Roman" panose="02020603050405020304" pitchFamily="18" charset="0"/>
              </a:rPr>
              <a:t>n</a:t>
            </a:r>
            <a:r>
              <a:rPr lang="en-GB" altLang="zh-CN" sz="40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4000" b="1" i="1" kern="100" dirty="0">
                <a:latin typeface="微软雅黑" panose="020B0503020204020204" pitchFamily="34" charset="-122"/>
                <a:ea typeface="微软雅黑" panose="020B0503020204020204" pitchFamily="34" charset="-122"/>
                <a:cs typeface="Times New Roman" panose="02020603050405020304" pitchFamily="18" charset="0"/>
              </a:rPr>
              <a:t>α</a:t>
            </a:r>
            <a:r>
              <a:rPr lang="en-GB" altLang="zh-CN" sz="4000" b="1" kern="100" dirty="0">
                <a:latin typeface="微软雅黑" panose="020B0503020204020204" pitchFamily="34" charset="-122"/>
                <a:ea typeface="微软雅黑" panose="020B0503020204020204" pitchFamily="34" charset="-122"/>
                <a:cs typeface="Times New Roman" panose="02020603050405020304" pitchFamily="18" charset="0"/>
              </a:rPr>
              <a:t>)  Reactions</a:t>
            </a:r>
            <a:endPar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灯片编号占位符 12">
            <a:extLst>
              <a:ext uri="{FF2B5EF4-FFF2-40B4-BE49-F238E27FC236}">
                <a16:creationId xmlns:a16="http://schemas.microsoft.com/office/drawing/2014/main" id="{035E4768-38CC-42D0-880F-E5EBA1B26E17}"/>
              </a:ext>
            </a:extLst>
          </p:cNvPr>
          <p:cNvSpPr>
            <a:spLocks noGrp="1"/>
          </p:cNvSpPr>
          <p:nvPr>
            <p:ph type="sldNum" sz="quarter" idx="12"/>
          </p:nvPr>
        </p:nvSpPr>
        <p:spPr/>
        <p:txBody>
          <a:bodyPr/>
          <a:lstStyle/>
          <a:p>
            <a:fld id="{8DAF6019-372C-4F62-AF61-95628F3E2BE5}" type="slidenum">
              <a:rPr lang="zh-CN" altLang="en-US" smtClean="0"/>
              <a:t>1</a:t>
            </a:fld>
            <a:endParaRPr lang="zh-CN" altLang="en-US" dirty="0"/>
          </a:p>
        </p:txBody>
      </p:sp>
      <p:sp>
        <p:nvSpPr>
          <p:cNvPr id="14" name="副标题 2">
            <a:extLst>
              <a:ext uri="{FF2B5EF4-FFF2-40B4-BE49-F238E27FC236}">
                <a16:creationId xmlns:a16="http://schemas.microsoft.com/office/drawing/2014/main" id="{481FFBB0-0887-3EB5-7B9E-FE719D848623}"/>
              </a:ext>
            </a:extLst>
          </p:cNvPr>
          <p:cNvSpPr txBox="1">
            <a:spLocks/>
          </p:cNvSpPr>
          <p:nvPr/>
        </p:nvSpPr>
        <p:spPr>
          <a:xfrm>
            <a:off x="181291" y="4120295"/>
            <a:ext cx="11819302" cy="233325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b="1" dirty="0" err="1"/>
              <a:t>Yiwei</a:t>
            </a:r>
            <a:r>
              <a:rPr lang="en-US" altLang="zh-CN" sz="2800" b="1" dirty="0"/>
              <a:t> Hu</a:t>
            </a:r>
            <a:r>
              <a:rPr lang="en-US" altLang="zh-CN" sz="2800" b="1" baseline="30000" dirty="0"/>
              <a:t>1</a:t>
            </a:r>
            <a:r>
              <a:rPr lang="en-US" altLang="zh-CN" sz="2800" b="1" dirty="0"/>
              <a:t>,  </a:t>
            </a:r>
            <a:r>
              <a:rPr lang="en-US" altLang="zh-CN" sz="2800" b="1" u="sng" dirty="0"/>
              <a:t>Cong Xia</a:t>
            </a:r>
            <a:r>
              <a:rPr lang="en-US" altLang="zh-CN" sz="2800" b="1" u="sng" baseline="30000" dirty="0"/>
              <a:t>1 </a:t>
            </a:r>
            <a:r>
              <a:rPr lang="en-GB" altLang="zh-CN" sz="2800" b="1" dirty="0"/>
              <a:t>,</a:t>
            </a:r>
            <a:r>
              <a:rPr lang="zh-CN" altLang="en-US" sz="2800" b="1" dirty="0"/>
              <a:t>  </a:t>
            </a:r>
            <a:r>
              <a:rPr lang="en-US" altLang="zh-CN" sz="2800" b="1" dirty="0" err="1"/>
              <a:t>Jie</a:t>
            </a:r>
            <a:r>
              <a:rPr lang="en-US" altLang="zh-CN" sz="2800" b="1" dirty="0"/>
              <a:t> Liu</a:t>
            </a:r>
            <a:r>
              <a:rPr lang="en-US" altLang="zh-CN" sz="2800" b="1" baseline="30000" dirty="0"/>
              <a:t>1</a:t>
            </a:r>
            <a:r>
              <a:rPr lang="en-US" altLang="zh-CN" sz="2800" b="1" dirty="0"/>
              <a:t>,  </a:t>
            </a:r>
            <a:r>
              <a:rPr lang="en-US" altLang="zh-CN" sz="2800" b="1" dirty="0" err="1"/>
              <a:t>Zepeng</a:t>
            </a:r>
            <a:r>
              <a:rPr lang="en-US" altLang="zh-CN" sz="2800" b="1" dirty="0"/>
              <a:t> Wu</a:t>
            </a:r>
            <a:r>
              <a:rPr lang="en-US" altLang="zh-CN" sz="2800" b="1" baseline="30000" dirty="0"/>
              <a:t>1</a:t>
            </a:r>
            <a:r>
              <a:rPr lang="en-US" altLang="zh-CN" sz="2800" b="1" dirty="0"/>
              <a:t>,  </a:t>
            </a:r>
            <a:r>
              <a:rPr lang="en-US" altLang="zh-CN" sz="2800" b="1" dirty="0" err="1"/>
              <a:t>Haofan</a:t>
            </a:r>
            <a:r>
              <a:rPr lang="en-US" altLang="zh-CN" sz="2800" b="1" dirty="0"/>
              <a:t> Bai</a:t>
            </a:r>
            <a:r>
              <a:rPr lang="en-US" altLang="zh-CN" sz="2800" b="1" baseline="30000" dirty="0"/>
              <a:t>1</a:t>
            </a:r>
            <a:r>
              <a:rPr lang="en-US" altLang="zh-CN" sz="2800" b="1" dirty="0"/>
              <a:t>,  </a:t>
            </a:r>
            <a:r>
              <a:rPr lang="en-US" altLang="zh-CN" sz="2800" b="1" dirty="0" err="1"/>
              <a:t>Wenkai</a:t>
            </a:r>
            <a:r>
              <a:rPr lang="en-US" altLang="zh-CN" sz="2800" b="1" dirty="0"/>
              <a:t> Ren</a:t>
            </a:r>
            <a:r>
              <a:rPr lang="en-US" altLang="zh-CN" sz="3200" b="1" baseline="30000" dirty="0"/>
              <a:t>1</a:t>
            </a:r>
            <a:endParaRPr lang="en-GB" altLang="zh-CN" sz="3200" dirty="0"/>
          </a:p>
          <a:p>
            <a:r>
              <a:rPr lang="en-US" altLang="zh-CN" sz="2800" b="1" dirty="0" err="1"/>
              <a:t>Zhenpeng</a:t>
            </a:r>
            <a:r>
              <a:rPr lang="en-US" altLang="zh-CN" sz="2800" b="1" dirty="0"/>
              <a:t> Chen</a:t>
            </a:r>
            <a:r>
              <a:rPr lang="en-US" altLang="zh-CN" sz="2800" b="1" baseline="30000" dirty="0"/>
              <a:t>2</a:t>
            </a:r>
            <a:r>
              <a:rPr lang="en-US" altLang="zh-CN" sz="2800" b="1" dirty="0"/>
              <a:t>,  </a:t>
            </a:r>
            <a:r>
              <a:rPr lang="en-US" altLang="zh-CN" sz="2800" b="1" dirty="0" err="1"/>
              <a:t>Tieshuan</a:t>
            </a:r>
            <a:r>
              <a:rPr lang="en-US" altLang="zh-CN" sz="2800" b="1" dirty="0"/>
              <a:t> Fan</a:t>
            </a:r>
            <a:r>
              <a:rPr lang="en-US" altLang="zh-CN" sz="2800" b="1" baseline="30000" dirty="0"/>
              <a:t>1</a:t>
            </a:r>
            <a:r>
              <a:rPr lang="en-US" altLang="zh-CN" sz="2800" b="1" dirty="0"/>
              <a:t>,  Jinxiang Chen</a:t>
            </a:r>
            <a:r>
              <a:rPr lang="en-US" altLang="zh-CN" sz="2800" b="1" baseline="30000" dirty="0"/>
              <a:t>1</a:t>
            </a:r>
            <a:r>
              <a:rPr lang="en-US" altLang="zh-CN" sz="2800" b="1" dirty="0"/>
              <a:t>,  </a:t>
            </a:r>
            <a:r>
              <a:rPr lang="en-US" altLang="zh-CN" sz="2800" b="1" dirty="0" err="1"/>
              <a:t>Guohui</a:t>
            </a:r>
            <a:r>
              <a:rPr lang="en-US" altLang="zh-CN" sz="2800" b="1" dirty="0"/>
              <a:t> Zhang</a:t>
            </a:r>
            <a:r>
              <a:rPr lang="en-US" altLang="zh-CN" sz="2800" b="1" baseline="30000" dirty="0"/>
              <a:t>1,*</a:t>
            </a:r>
            <a:endParaRPr lang="zh-CN" altLang="zh-CN" sz="3200" dirty="0"/>
          </a:p>
          <a:p>
            <a:endParaRPr lang="en-US" altLang="zh-CN" sz="2800" dirty="0"/>
          </a:p>
          <a:p>
            <a:r>
              <a:rPr lang="en-US" altLang="zh-CN" sz="2800" dirty="0"/>
              <a:t>Peking University</a:t>
            </a:r>
            <a:r>
              <a:rPr lang="en-US" altLang="zh-CN" sz="2800" baseline="30000" dirty="0"/>
              <a:t>1</a:t>
            </a:r>
            <a:endParaRPr lang="zh-CN" altLang="zh-CN" sz="2800" baseline="30000" dirty="0"/>
          </a:p>
          <a:p>
            <a:r>
              <a:rPr lang="en-US" altLang="zh-CN" sz="2800" dirty="0"/>
              <a:t>Tsinghua University</a:t>
            </a:r>
            <a:r>
              <a:rPr lang="en-US" altLang="zh-CN" sz="2800" baseline="30000" dirty="0"/>
              <a:t>2</a:t>
            </a:r>
            <a:endParaRPr lang="zh-CN" altLang="zh-CN" sz="2800" baseline="30000" dirty="0"/>
          </a:p>
        </p:txBody>
      </p:sp>
      <p:pic>
        <p:nvPicPr>
          <p:cNvPr id="6" name="Picture 2" descr="新LOGO">
            <a:extLst>
              <a:ext uri="{FF2B5EF4-FFF2-40B4-BE49-F238E27FC236}">
                <a16:creationId xmlns:a16="http://schemas.microsoft.com/office/drawing/2014/main" id="{7297B7C2-5F55-6F9A-289E-44CD0EA2F4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24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2. Experiments</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10</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a:extLst>
              <a:ext uri="{FF2B5EF4-FFF2-40B4-BE49-F238E27FC236}">
                <a16:creationId xmlns:a16="http://schemas.microsoft.com/office/drawing/2014/main" id="{E40D6A14-A39A-4AFE-85B1-060932E1D985}"/>
              </a:ext>
            </a:extLst>
          </p:cNvPr>
          <p:cNvSpPr txBox="1"/>
          <p:nvPr/>
        </p:nvSpPr>
        <p:spPr>
          <a:xfrm>
            <a:off x="99034" y="1656940"/>
            <a:ext cx="7027947" cy="400110"/>
          </a:xfrm>
          <a:prstGeom prst="rect">
            <a:avLst/>
          </a:prstGeom>
          <a:noFill/>
        </p:spPr>
        <p:txBody>
          <a:bodyPr wrap="square">
            <a:spAutoFit/>
          </a:bodyPr>
          <a:lstStyle/>
          <a:p>
            <a:pPr algn="just">
              <a:spcBef>
                <a:spcPts val="2400"/>
              </a:spcBef>
            </a:pPr>
            <a:r>
              <a:rPr lang="en-US" altLang="zh-CN" sz="2000" kern="100" dirty="0">
                <a:effectLst/>
                <a:latin typeface="Times New Roman" panose="02020603050405020304" pitchFamily="18" charset="0"/>
                <a:ea typeface="微软雅黑" panose="020B0503020204020204" pitchFamily="34" charset="-122"/>
                <a:cs typeface="Times New Roman" panose="02020603050405020304" pitchFamily="18" charset="0"/>
              </a:rPr>
              <a:t>For</a:t>
            </a:r>
            <a:r>
              <a:rPr lang="en-US" altLang="zh-CN" sz="20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100" baseline="30000" dirty="0">
                <a:effectLst/>
                <a:latin typeface="Times New Roman" panose="02020603050405020304" pitchFamily="18" charset="0"/>
                <a:ea typeface="Times New Roman" panose="02020603050405020304" pitchFamily="18" charset="0"/>
              </a:rPr>
              <a:t>14</a:t>
            </a:r>
            <a:r>
              <a:rPr lang="en-US" altLang="zh-CN" sz="2000" kern="100" dirty="0">
                <a:effectLst/>
                <a:latin typeface="Times New Roman" panose="02020603050405020304" pitchFamily="18" charset="0"/>
                <a:ea typeface="Times New Roman" panose="02020603050405020304" pitchFamily="18" charset="0"/>
              </a:rPr>
              <a:t>N(</a:t>
            </a:r>
            <a:r>
              <a:rPr lang="en-US" altLang="zh-CN" sz="2000" i="1" kern="100" dirty="0">
                <a:effectLst/>
                <a:latin typeface="Times New Roman" panose="02020603050405020304" pitchFamily="18" charset="0"/>
                <a:ea typeface="Times New Roman" panose="02020603050405020304" pitchFamily="18" charset="0"/>
              </a:rPr>
              <a:t>n</a:t>
            </a:r>
            <a:r>
              <a:rPr lang="en-US" altLang="zh-CN" sz="2000" kern="100" dirty="0">
                <a:effectLst/>
                <a:latin typeface="Times New Roman" panose="02020603050405020304" pitchFamily="18" charset="0"/>
                <a:ea typeface="Times New Roman" panose="02020603050405020304" pitchFamily="18" charset="0"/>
              </a:rPr>
              <a:t>, </a:t>
            </a:r>
            <a:r>
              <a:rPr lang="en-US" altLang="zh-CN" sz="2000" i="1" kern="100" dirty="0">
                <a:effectLst/>
                <a:latin typeface="Times New Roman" panose="02020603050405020304" pitchFamily="18" charset="0"/>
                <a:ea typeface="Times New Roman" panose="02020603050405020304" pitchFamily="18" charset="0"/>
              </a:rPr>
              <a:t>α</a:t>
            </a:r>
            <a:r>
              <a:rPr lang="en-US" altLang="zh-CN" sz="2000" kern="100" baseline="-25000" dirty="0">
                <a:effectLst/>
                <a:latin typeface="Times New Roman" panose="02020603050405020304" pitchFamily="18" charset="0"/>
                <a:ea typeface="Times New Roman" panose="02020603050405020304" pitchFamily="18" charset="0"/>
              </a:rPr>
              <a:t>0</a:t>
            </a:r>
            <a:r>
              <a:rPr lang="en-US" altLang="zh-CN" sz="2000" kern="100" dirty="0">
                <a:effectLst/>
                <a:latin typeface="Times New Roman" panose="02020603050405020304" pitchFamily="18" charset="0"/>
                <a:ea typeface="Times New Roman" panose="02020603050405020304" pitchFamily="18" charset="0"/>
              </a:rPr>
              <a:t>)</a:t>
            </a:r>
            <a:r>
              <a:rPr lang="en-US" altLang="zh-CN" sz="2000" kern="100" baseline="30000" dirty="0">
                <a:effectLst/>
                <a:latin typeface="Times New Roman" panose="02020603050405020304" pitchFamily="18" charset="0"/>
                <a:ea typeface="Times New Roman" panose="02020603050405020304" pitchFamily="18" charset="0"/>
              </a:rPr>
              <a:t>11</a:t>
            </a:r>
            <a:r>
              <a:rPr lang="en-US" altLang="zh-CN" sz="2000" kern="100" dirty="0">
                <a:effectLst/>
                <a:latin typeface="Times New Roman" panose="02020603050405020304" pitchFamily="18" charset="0"/>
                <a:ea typeface="Times New Roman" panose="02020603050405020304" pitchFamily="18" charset="0"/>
              </a:rPr>
              <a:t>B, solid samples were also used for validation. </a:t>
            </a:r>
            <a:r>
              <a:rPr lang="en-US" altLang="zh-CN" sz="20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grpSp>
        <p:nvGrpSpPr>
          <p:cNvPr id="12" name="组合 11">
            <a:extLst>
              <a:ext uri="{FF2B5EF4-FFF2-40B4-BE49-F238E27FC236}">
                <a16:creationId xmlns:a16="http://schemas.microsoft.com/office/drawing/2014/main" id="{FFC9200B-2740-48BA-AFB8-7294DFCB79D4}"/>
              </a:ext>
            </a:extLst>
          </p:cNvPr>
          <p:cNvGrpSpPr/>
          <p:nvPr/>
        </p:nvGrpSpPr>
        <p:grpSpPr>
          <a:xfrm>
            <a:off x="527221" y="2086024"/>
            <a:ext cx="6026745" cy="3901144"/>
            <a:chOff x="3160223" y="1439006"/>
            <a:chExt cx="6026745" cy="3901144"/>
          </a:xfrm>
        </p:grpSpPr>
        <p:grpSp>
          <p:nvGrpSpPr>
            <p:cNvPr id="15" name="组合 14">
              <a:extLst>
                <a:ext uri="{FF2B5EF4-FFF2-40B4-BE49-F238E27FC236}">
                  <a16:creationId xmlns:a16="http://schemas.microsoft.com/office/drawing/2014/main" id="{457D30D1-C540-49AC-AED1-CBC51613E429}"/>
                </a:ext>
              </a:extLst>
            </p:cNvPr>
            <p:cNvGrpSpPr/>
            <p:nvPr/>
          </p:nvGrpSpPr>
          <p:grpSpPr>
            <a:xfrm>
              <a:off x="3160223" y="1439006"/>
              <a:ext cx="5477578" cy="3256164"/>
              <a:chOff x="1518357" y="1484374"/>
              <a:chExt cx="5477578" cy="3256164"/>
            </a:xfrm>
          </p:grpSpPr>
          <p:grpSp>
            <p:nvGrpSpPr>
              <p:cNvPr id="23" name="组合 22">
                <a:extLst>
                  <a:ext uri="{FF2B5EF4-FFF2-40B4-BE49-F238E27FC236}">
                    <a16:creationId xmlns:a16="http://schemas.microsoft.com/office/drawing/2014/main" id="{F9CE3434-49D6-4C2D-98DC-60207B166DE7}"/>
                  </a:ext>
                </a:extLst>
              </p:cNvPr>
              <p:cNvGrpSpPr/>
              <p:nvPr/>
            </p:nvGrpSpPr>
            <p:grpSpPr>
              <a:xfrm>
                <a:off x="1518357" y="1484374"/>
                <a:ext cx="5477578" cy="3256164"/>
                <a:chOff x="4286050" y="1517031"/>
                <a:chExt cx="5477578" cy="3256164"/>
              </a:xfrm>
            </p:grpSpPr>
            <p:sp>
              <p:nvSpPr>
                <p:cNvPr id="27" name="矩形 26">
                  <a:extLst>
                    <a:ext uri="{FF2B5EF4-FFF2-40B4-BE49-F238E27FC236}">
                      <a16:creationId xmlns:a16="http://schemas.microsoft.com/office/drawing/2014/main" id="{1846AEFD-F114-41A9-9295-323EA0691028}"/>
                    </a:ext>
                  </a:extLst>
                </p:cNvPr>
                <p:cNvSpPr/>
                <p:nvPr/>
              </p:nvSpPr>
              <p:spPr>
                <a:xfrm>
                  <a:off x="5688508" y="2075713"/>
                  <a:ext cx="2699024" cy="26974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8" name="组合 27">
                  <a:extLst>
                    <a:ext uri="{FF2B5EF4-FFF2-40B4-BE49-F238E27FC236}">
                      <a16:creationId xmlns:a16="http://schemas.microsoft.com/office/drawing/2014/main" id="{C9D8E583-F4ED-479B-B6D2-890016F43A0C}"/>
                    </a:ext>
                  </a:extLst>
                </p:cNvPr>
                <p:cNvGrpSpPr/>
                <p:nvPr/>
              </p:nvGrpSpPr>
              <p:grpSpPr>
                <a:xfrm>
                  <a:off x="5876075" y="2302938"/>
                  <a:ext cx="1152770" cy="2221410"/>
                  <a:chOff x="4943229" y="2713890"/>
                  <a:chExt cx="1152770" cy="1430217"/>
                </a:xfrm>
              </p:grpSpPr>
              <p:cxnSp>
                <p:nvCxnSpPr>
                  <p:cNvPr id="54" name="直接连接符 53">
                    <a:extLst>
                      <a:ext uri="{FF2B5EF4-FFF2-40B4-BE49-F238E27FC236}">
                        <a16:creationId xmlns:a16="http://schemas.microsoft.com/office/drawing/2014/main" id="{A0D6FC37-EE11-49D4-9251-0A24F2A86537}"/>
                      </a:ext>
                    </a:extLst>
                  </p:cNvPr>
                  <p:cNvCxnSpPr/>
                  <p:nvPr/>
                </p:nvCxnSpPr>
                <p:spPr>
                  <a:xfrm>
                    <a:off x="4943229" y="2713890"/>
                    <a:ext cx="0" cy="1430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A0B98593-42B9-4534-86CC-CB47EB5449D3}"/>
                      </a:ext>
                    </a:extLst>
                  </p:cNvPr>
                  <p:cNvCxnSpPr/>
                  <p:nvPr/>
                </p:nvCxnSpPr>
                <p:spPr>
                  <a:xfrm>
                    <a:off x="6095999" y="2713892"/>
                    <a:ext cx="0" cy="1430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D1DE8274-130E-4ED6-9AE8-3FC6D6682C6D}"/>
                      </a:ext>
                    </a:extLst>
                  </p:cNvPr>
                  <p:cNvCxnSpPr/>
                  <p:nvPr/>
                </p:nvCxnSpPr>
                <p:spPr>
                  <a:xfrm>
                    <a:off x="5287108" y="2713890"/>
                    <a:ext cx="0" cy="143021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301AA8ED-283F-4DAC-913F-8CF0812EBDD7}"/>
                      </a:ext>
                    </a:extLst>
                  </p:cNvPr>
                  <p:cNvCxnSpPr/>
                  <p:nvPr/>
                </p:nvCxnSpPr>
                <p:spPr>
                  <a:xfrm>
                    <a:off x="5122983" y="2713890"/>
                    <a:ext cx="0" cy="1430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文本框 28">
                  <a:extLst>
                    <a:ext uri="{FF2B5EF4-FFF2-40B4-BE49-F238E27FC236}">
                      <a16:creationId xmlns:a16="http://schemas.microsoft.com/office/drawing/2014/main" id="{C75D9A64-488D-417B-9789-72F7D1425C76}"/>
                    </a:ext>
                  </a:extLst>
                </p:cNvPr>
                <p:cNvSpPr txBox="1"/>
                <p:nvPr/>
              </p:nvSpPr>
              <p:spPr>
                <a:xfrm>
                  <a:off x="6899643" y="4445605"/>
                  <a:ext cx="274434" cy="307777"/>
                </a:xfrm>
                <a:prstGeom prst="rect">
                  <a:avLst/>
                </a:prstGeom>
                <a:noFill/>
              </p:spPr>
              <p:txBody>
                <a:bodyPr wrap="none" rtlCol="0">
                  <a:spAutoFit/>
                </a:bodyPr>
                <a:lstStyle/>
                <a:p>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文本框 29">
                  <a:extLst>
                    <a:ext uri="{FF2B5EF4-FFF2-40B4-BE49-F238E27FC236}">
                      <a16:creationId xmlns:a16="http://schemas.microsoft.com/office/drawing/2014/main" id="{135FD890-5184-45C7-8F4F-3A5634257974}"/>
                    </a:ext>
                  </a:extLst>
                </p:cNvPr>
                <p:cNvSpPr txBox="1"/>
                <p:nvPr/>
              </p:nvSpPr>
              <p:spPr>
                <a:xfrm>
                  <a:off x="7708533" y="4442732"/>
                  <a:ext cx="184731" cy="307777"/>
                </a:xfrm>
                <a:prstGeom prst="rect">
                  <a:avLst/>
                </a:prstGeom>
                <a:noFill/>
              </p:spPr>
              <p:txBody>
                <a:bodyPr wrap="none" rtlCol="0">
                  <a:spAutoFit/>
                </a:bodyPr>
                <a:lstStyle/>
                <a:p>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a16="http://schemas.microsoft.com/office/drawing/2014/main" id="{0059C8F3-E240-4AE9-83D1-C51870D6F89E}"/>
                    </a:ext>
                  </a:extLst>
                </p:cNvPr>
                <p:cNvSpPr txBox="1"/>
                <p:nvPr/>
              </p:nvSpPr>
              <p:spPr>
                <a:xfrm>
                  <a:off x="6090752" y="4442732"/>
                  <a:ext cx="274434" cy="307777"/>
                </a:xfrm>
                <a:prstGeom prst="rect">
                  <a:avLst/>
                </a:prstGeom>
                <a:noFill/>
              </p:spPr>
              <p:txBody>
                <a:bodyPr wrap="none" rtlCol="0">
                  <a:spAutoFit/>
                </a:bodyPr>
                <a:lstStyle/>
                <a:p>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文本框 31">
                  <a:extLst>
                    <a:ext uri="{FF2B5EF4-FFF2-40B4-BE49-F238E27FC236}">
                      <a16:creationId xmlns:a16="http://schemas.microsoft.com/office/drawing/2014/main" id="{6BE1BA4D-1E8F-4F56-97F4-D1DED3850617}"/>
                    </a:ext>
                  </a:extLst>
                </p:cNvPr>
                <p:cNvSpPr txBox="1"/>
                <p:nvPr/>
              </p:nvSpPr>
              <p:spPr>
                <a:xfrm>
                  <a:off x="5926133" y="4442732"/>
                  <a:ext cx="274434" cy="307777"/>
                </a:xfrm>
                <a:prstGeom prst="rect">
                  <a:avLst/>
                </a:prstGeom>
                <a:noFill/>
              </p:spPr>
              <p:txBody>
                <a:bodyPr wrap="none" rtlCol="0">
                  <a:spAutoFit/>
                </a:bodyPr>
                <a:lstStyle/>
                <a:p>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 name="文本框 32">
                  <a:extLst>
                    <a:ext uri="{FF2B5EF4-FFF2-40B4-BE49-F238E27FC236}">
                      <a16:creationId xmlns:a16="http://schemas.microsoft.com/office/drawing/2014/main" id="{1329B880-CEA2-4F3D-BB2E-6B8B51A135DC}"/>
                    </a:ext>
                  </a:extLst>
                </p:cNvPr>
                <p:cNvSpPr txBox="1"/>
                <p:nvPr/>
              </p:nvSpPr>
              <p:spPr>
                <a:xfrm>
                  <a:off x="5746625" y="4442732"/>
                  <a:ext cx="274434" cy="307777"/>
                </a:xfrm>
                <a:prstGeom prst="rect">
                  <a:avLst/>
                </a:prstGeom>
                <a:noFill/>
              </p:spPr>
              <p:txBody>
                <a:bodyPr wrap="none" rtlCol="0">
                  <a:spAutoFit/>
                </a:bodyPr>
                <a:lstStyle/>
                <a:p>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4</a:t>
                  </a: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4" name="直接连接符 33">
                  <a:extLst>
                    <a:ext uri="{FF2B5EF4-FFF2-40B4-BE49-F238E27FC236}">
                      <a16:creationId xmlns:a16="http://schemas.microsoft.com/office/drawing/2014/main" id="{B6F6533E-332E-4665-A6BC-0129E863D8D9}"/>
                    </a:ext>
                  </a:extLst>
                </p:cNvPr>
                <p:cNvCxnSpPr>
                  <a:cxnSpLocks/>
                </p:cNvCxnSpPr>
                <p:nvPr/>
              </p:nvCxnSpPr>
              <p:spPr>
                <a:xfrm>
                  <a:off x="7028845" y="1792007"/>
                  <a:ext cx="0" cy="111332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125F6666-7247-434E-80B1-260E3650A6D0}"/>
                    </a:ext>
                  </a:extLst>
                </p:cNvPr>
                <p:cNvCxnSpPr>
                  <a:cxnSpLocks/>
                </p:cNvCxnSpPr>
                <p:nvPr/>
              </p:nvCxnSpPr>
              <p:spPr>
                <a:xfrm>
                  <a:off x="5608376" y="1897655"/>
                  <a:ext cx="142046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BF486A4C-A884-4DE3-BAF8-621C9BAAABEE}"/>
                    </a:ext>
                  </a:extLst>
                </p:cNvPr>
                <p:cNvSpPr txBox="1"/>
                <p:nvPr/>
              </p:nvSpPr>
              <p:spPr>
                <a:xfrm>
                  <a:off x="5983510" y="1517031"/>
                  <a:ext cx="763351" cy="307777"/>
                </a:xfrm>
                <a:prstGeom prst="rect">
                  <a:avLst/>
                </a:prstGeom>
                <a:noFill/>
              </p:spPr>
              <p:txBody>
                <a:bodyPr wrap="none" rtlCol="0">
                  <a:spAutoFit/>
                </a:bodyPr>
                <a:lstStyle/>
                <a:p>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15.4 cm</a:t>
                  </a: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7" name="组合 36">
                  <a:extLst>
                    <a:ext uri="{FF2B5EF4-FFF2-40B4-BE49-F238E27FC236}">
                      <a16:creationId xmlns:a16="http://schemas.microsoft.com/office/drawing/2014/main" id="{E10FAE49-3E05-4799-8BD1-475F30071855}"/>
                    </a:ext>
                  </a:extLst>
                </p:cNvPr>
                <p:cNvGrpSpPr/>
                <p:nvPr/>
              </p:nvGrpSpPr>
              <p:grpSpPr>
                <a:xfrm>
                  <a:off x="4286050" y="1824807"/>
                  <a:ext cx="1322950" cy="1721949"/>
                  <a:chOff x="864232" y="2524351"/>
                  <a:chExt cx="1322950" cy="1108648"/>
                </a:xfrm>
              </p:grpSpPr>
              <p:sp>
                <p:nvSpPr>
                  <p:cNvPr id="51" name="矩形 50">
                    <a:extLst>
                      <a:ext uri="{FF2B5EF4-FFF2-40B4-BE49-F238E27FC236}">
                        <a16:creationId xmlns:a16="http://schemas.microsoft.com/office/drawing/2014/main" id="{1FDEF246-9363-4D5A-B929-D427F5FA1E57}"/>
                      </a:ext>
                    </a:extLst>
                  </p:cNvPr>
                  <p:cNvSpPr/>
                  <p:nvPr/>
                </p:nvSpPr>
                <p:spPr>
                  <a:xfrm>
                    <a:off x="1670125" y="3480117"/>
                    <a:ext cx="517057" cy="1528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52" name="直接箭头连接符 51">
                    <a:extLst>
                      <a:ext uri="{FF2B5EF4-FFF2-40B4-BE49-F238E27FC236}">
                        <a16:creationId xmlns:a16="http://schemas.microsoft.com/office/drawing/2014/main" id="{80C33E51-9BB3-4901-8BCC-294EDE2A569A}"/>
                      </a:ext>
                    </a:extLst>
                  </p:cNvPr>
                  <p:cNvCxnSpPr>
                    <a:cxnSpLocks/>
                  </p:cNvCxnSpPr>
                  <p:nvPr/>
                </p:nvCxnSpPr>
                <p:spPr>
                  <a:xfrm>
                    <a:off x="864232" y="3553866"/>
                    <a:ext cx="105309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36DBC7F4-3931-4C13-AFC9-98B3B5786CB7}"/>
                      </a:ext>
                    </a:extLst>
                  </p:cNvPr>
                  <p:cNvCxnSpPr>
                    <a:cxnSpLocks/>
                  </p:cNvCxnSpPr>
                  <p:nvPr/>
                </p:nvCxnSpPr>
                <p:spPr>
                  <a:xfrm>
                    <a:off x="2187182" y="2524351"/>
                    <a:ext cx="0" cy="99043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FC929442-E579-46E6-8BE4-252D20C3EB47}"/>
                    </a:ext>
                  </a:extLst>
                </p:cNvPr>
                <p:cNvSpPr txBox="1"/>
                <p:nvPr/>
              </p:nvSpPr>
              <p:spPr>
                <a:xfrm>
                  <a:off x="4693714" y="2030903"/>
                  <a:ext cx="910827" cy="307777"/>
                </a:xfrm>
                <a:prstGeom prst="rect">
                  <a:avLst/>
                </a:prstGeom>
                <a:noFill/>
              </p:spPr>
              <p:txBody>
                <a:bodyPr wrap="none" rtlCol="0">
                  <a:spAutoFit/>
                </a:bodyPr>
                <a:lstStyle/>
                <a:p>
                  <a:r>
                    <a:rPr lang="en-US" altLang="zh-CN" sz="1400" b="1" baseline="30000" dirty="0">
                      <a:effectLst/>
                      <a:latin typeface="Times New Roman" panose="02020603050405020304" pitchFamily="18" charset="0"/>
                      <a:ea typeface="等线" panose="02010600030101010101" pitchFamily="2" charset="-122"/>
                    </a:rPr>
                    <a:t>238</a:t>
                  </a:r>
                  <a:r>
                    <a:rPr lang="en-US" altLang="zh-CN" sz="1400" b="1" dirty="0">
                      <a:effectLst/>
                      <a:latin typeface="Times New Roman" panose="02020603050405020304" pitchFamily="18" charset="0"/>
                      <a:ea typeface="等线" panose="02010600030101010101" pitchFamily="2" charset="-122"/>
                    </a:rPr>
                    <a:t>U</a:t>
                  </a:r>
                  <a:r>
                    <a:rPr lang="en-US" altLang="zh-CN" sz="1400" b="1" baseline="-25000" dirty="0">
                      <a:effectLst/>
                      <a:latin typeface="Times New Roman" panose="02020603050405020304" pitchFamily="18" charset="0"/>
                      <a:ea typeface="等线" panose="02010600030101010101" pitchFamily="2" charset="-122"/>
                    </a:rPr>
                    <a:t>3</a:t>
                  </a:r>
                  <a:r>
                    <a:rPr lang="en-US" altLang="zh-CN" sz="1400" b="1" dirty="0">
                      <a:effectLst/>
                      <a:latin typeface="Times New Roman" panose="02020603050405020304" pitchFamily="18" charset="0"/>
                      <a:ea typeface="等线" panose="02010600030101010101" pitchFamily="2" charset="-122"/>
                    </a:rPr>
                    <a:t>O</a:t>
                  </a:r>
                  <a:r>
                    <a:rPr lang="en-US" altLang="zh-CN" sz="1400" b="1" baseline="-25000" dirty="0">
                      <a:effectLst/>
                      <a:latin typeface="Times New Roman" panose="02020603050405020304" pitchFamily="18" charset="0"/>
                      <a:ea typeface="等线" panose="02010600030101010101" pitchFamily="2" charset="-122"/>
                    </a:rPr>
                    <a:t>8</a:t>
                  </a:r>
                  <a:r>
                    <a:rPr lang="en-US" altLang="zh-CN" sz="1400" b="1" dirty="0">
                      <a:effectLst/>
                      <a:latin typeface="Times New Roman" panose="02020603050405020304" pitchFamily="18" charset="0"/>
                      <a:ea typeface="等线" panose="02010600030101010101" pitchFamily="2" charset="-122"/>
                    </a:rPr>
                    <a:t>#I</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矩形 38">
                  <a:extLst>
                    <a:ext uri="{FF2B5EF4-FFF2-40B4-BE49-F238E27FC236}">
                      <a16:creationId xmlns:a16="http://schemas.microsoft.com/office/drawing/2014/main" id="{A2FF2368-7F44-4F66-B232-24114DB3CA9D}"/>
                    </a:ext>
                  </a:extLst>
                </p:cNvPr>
                <p:cNvSpPr/>
                <p:nvPr/>
              </p:nvSpPr>
              <p:spPr>
                <a:xfrm>
                  <a:off x="8815101" y="3247835"/>
                  <a:ext cx="948527" cy="3499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40" name="组合 39">
                  <a:extLst>
                    <a:ext uri="{FF2B5EF4-FFF2-40B4-BE49-F238E27FC236}">
                      <a16:creationId xmlns:a16="http://schemas.microsoft.com/office/drawing/2014/main" id="{B1F35F49-56BB-4284-8DD5-6D44C6004D92}"/>
                    </a:ext>
                  </a:extLst>
                </p:cNvPr>
                <p:cNvGrpSpPr/>
                <p:nvPr/>
              </p:nvGrpSpPr>
              <p:grpSpPr>
                <a:xfrm flipH="1">
                  <a:off x="7028525" y="2302935"/>
                  <a:ext cx="1152770" cy="2221410"/>
                  <a:chOff x="4943229" y="2713890"/>
                  <a:chExt cx="1152770" cy="1430217"/>
                </a:xfrm>
              </p:grpSpPr>
              <p:cxnSp>
                <p:nvCxnSpPr>
                  <p:cNvPr id="47" name="直接连接符 46">
                    <a:extLst>
                      <a:ext uri="{FF2B5EF4-FFF2-40B4-BE49-F238E27FC236}">
                        <a16:creationId xmlns:a16="http://schemas.microsoft.com/office/drawing/2014/main" id="{732CE735-D15F-4B76-BD9D-B9C7E34EAD2A}"/>
                      </a:ext>
                    </a:extLst>
                  </p:cNvPr>
                  <p:cNvCxnSpPr/>
                  <p:nvPr/>
                </p:nvCxnSpPr>
                <p:spPr>
                  <a:xfrm>
                    <a:off x="6095999" y="2713892"/>
                    <a:ext cx="0" cy="1430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5C5686CA-0319-440C-827B-30D962F488C8}"/>
                      </a:ext>
                    </a:extLst>
                  </p:cNvPr>
                  <p:cNvCxnSpPr/>
                  <p:nvPr/>
                </p:nvCxnSpPr>
                <p:spPr>
                  <a:xfrm>
                    <a:off x="5287108" y="2713890"/>
                    <a:ext cx="0" cy="143021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68C5391A-6554-4765-9DE9-2180FC2A09C9}"/>
                      </a:ext>
                    </a:extLst>
                  </p:cNvPr>
                  <p:cNvCxnSpPr/>
                  <p:nvPr/>
                </p:nvCxnSpPr>
                <p:spPr>
                  <a:xfrm>
                    <a:off x="5122983" y="2713890"/>
                    <a:ext cx="0" cy="1430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C0F1FFEE-9677-4374-92E0-FCB799EB246A}"/>
                      </a:ext>
                    </a:extLst>
                  </p:cNvPr>
                  <p:cNvCxnSpPr/>
                  <p:nvPr/>
                </p:nvCxnSpPr>
                <p:spPr>
                  <a:xfrm>
                    <a:off x="4943229" y="2713890"/>
                    <a:ext cx="0" cy="1430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文本框 40">
                  <a:extLst>
                    <a:ext uri="{FF2B5EF4-FFF2-40B4-BE49-F238E27FC236}">
                      <a16:creationId xmlns:a16="http://schemas.microsoft.com/office/drawing/2014/main" id="{3C726689-DFC1-467B-87DA-EEA0B68D49C6}"/>
                    </a:ext>
                  </a:extLst>
                </p:cNvPr>
                <p:cNvSpPr txBox="1"/>
                <p:nvPr/>
              </p:nvSpPr>
              <p:spPr>
                <a:xfrm>
                  <a:off x="7714156" y="4439883"/>
                  <a:ext cx="274434" cy="307777"/>
                </a:xfrm>
                <a:prstGeom prst="rect">
                  <a:avLst/>
                </a:prstGeom>
                <a:noFill/>
              </p:spPr>
              <p:txBody>
                <a:bodyPr wrap="none" rtlCol="0">
                  <a:spAutoFit/>
                </a:bodyPr>
                <a:lstStyle/>
                <a:p>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2" name="文本框 41">
                  <a:extLst>
                    <a:ext uri="{FF2B5EF4-FFF2-40B4-BE49-F238E27FC236}">
                      <a16:creationId xmlns:a16="http://schemas.microsoft.com/office/drawing/2014/main" id="{96BF38A3-14B1-49C7-BAA3-F99D01DF89FE}"/>
                    </a:ext>
                  </a:extLst>
                </p:cNvPr>
                <p:cNvSpPr txBox="1"/>
                <p:nvPr/>
              </p:nvSpPr>
              <p:spPr>
                <a:xfrm>
                  <a:off x="7877185" y="4439883"/>
                  <a:ext cx="274434" cy="307777"/>
                </a:xfrm>
                <a:prstGeom prst="rect">
                  <a:avLst/>
                </a:prstGeom>
                <a:noFill/>
              </p:spPr>
              <p:txBody>
                <a:bodyPr wrap="none" rtlCol="0">
                  <a:spAutoFit/>
                </a:bodyPr>
                <a:lstStyle/>
                <a:p>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3" name="文本框 42">
                  <a:extLst>
                    <a:ext uri="{FF2B5EF4-FFF2-40B4-BE49-F238E27FC236}">
                      <a16:creationId xmlns:a16="http://schemas.microsoft.com/office/drawing/2014/main" id="{7D981286-91FD-436B-9C6D-17A83D905182}"/>
                    </a:ext>
                  </a:extLst>
                </p:cNvPr>
                <p:cNvSpPr txBox="1"/>
                <p:nvPr/>
              </p:nvSpPr>
              <p:spPr>
                <a:xfrm>
                  <a:off x="8055927" y="4439118"/>
                  <a:ext cx="274434" cy="307777"/>
                </a:xfrm>
                <a:prstGeom prst="rect">
                  <a:avLst/>
                </a:prstGeom>
                <a:noFill/>
              </p:spPr>
              <p:txBody>
                <a:bodyPr wrap="none" rtlCol="0">
                  <a:spAutoFit/>
                </a:bodyPr>
                <a:lstStyle/>
                <a:p>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4</a:t>
                  </a: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44" name="直接连接符 43">
                  <a:extLst>
                    <a:ext uri="{FF2B5EF4-FFF2-40B4-BE49-F238E27FC236}">
                      <a16:creationId xmlns:a16="http://schemas.microsoft.com/office/drawing/2014/main" id="{B0A79F6A-78DF-4D0E-85B7-C9EBC4F3573D}"/>
                    </a:ext>
                  </a:extLst>
                </p:cNvPr>
                <p:cNvCxnSpPr>
                  <a:cxnSpLocks/>
                </p:cNvCxnSpPr>
                <p:nvPr/>
              </p:nvCxnSpPr>
              <p:spPr>
                <a:xfrm flipH="1">
                  <a:off x="5896250" y="3073426"/>
                  <a:ext cx="1252" cy="6935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7AAA6D26-C281-4E70-807E-77A3B380560E}"/>
                    </a:ext>
                  </a:extLst>
                </p:cNvPr>
                <p:cNvCxnSpPr>
                  <a:cxnSpLocks/>
                  <a:stCxn id="38" idx="2"/>
                </p:cNvCxnSpPr>
                <p:nvPr/>
              </p:nvCxnSpPr>
              <p:spPr>
                <a:xfrm>
                  <a:off x="5149128" y="2338680"/>
                  <a:ext cx="741267" cy="960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BA9A47C7-4680-4229-9C8F-978DE7429CDA}"/>
                    </a:ext>
                  </a:extLst>
                </p:cNvPr>
                <p:cNvCxnSpPr>
                  <a:cxnSpLocks/>
                  <a:stCxn id="51" idx="1"/>
                  <a:endCxn id="39" idx="3"/>
                </p:cNvCxnSpPr>
                <p:nvPr/>
              </p:nvCxnSpPr>
              <p:spPr>
                <a:xfrm flipV="1">
                  <a:off x="5091943" y="3422820"/>
                  <a:ext cx="4671685" cy="520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24" name="直接连接符 23">
                <a:extLst>
                  <a:ext uri="{FF2B5EF4-FFF2-40B4-BE49-F238E27FC236}">
                    <a16:creationId xmlns:a16="http://schemas.microsoft.com/office/drawing/2014/main" id="{4C508347-ECBE-441B-8C66-817E7FA60FD6}"/>
                  </a:ext>
                </a:extLst>
              </p:cNvPr>
              <p:cNvCxnSpPr>
                <a:cxnSpLocks/>
              </p:cNvCxnSpPr>
              <p:nvPr/>
            </p:nvCxnSpPr>
            <p:spPr>
              <a:xfrm flipH="1">
                <a:off x="4277810" y="3049575"/>
                <a:ext cx="1252" cy="6935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4612EE53-12EB-4A60-9BB7-B666D7B96C86}"/>
                  </a:ext>
                </a:extLst>
              </p:cNvPr>
              <p:cNvSpPr txBox="1"/>
              <p:nvPr/>
            </p:nvSpPr>
            <p:spPr>
              <a:xfrm>
                <a:off x="4301970" y="2263996"/>
                <a:ext cx="799957" cy="523220"/>
              </a:xfrm>
              <a:prstGeom prst="rect">
                <a:avLst/>
              </a:prstGeom>
              <a:noFill/>
            </p:spPr>
            <p:txBody>
              <a:bodyPr wrap="square" rtlCol="0">
                <a:spAutoFit/>
              </a:bodyPr>
              <a:lstStyle/>
              <a:p>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C</a:t>
                </a:r>
                <a:r>
                  <a:rPr lang="en-US" altLang="zh-CN" sz="1400" b="1" baseline="-25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H</a:t>
                </a:r>
                <a:r>
                  <a:rPr lang="en-US" altLang="zh-CN" sz="1400" b="1" baseline="-25000" dirty="0">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1400" b="1" baseline="-25000" dirty="0">
                    <a:effectLst/>
                    <a:latin typeface="Times New Roman" panose="02020603050405020304" pitchFamily="18" charset="0"/>
                    <a:ea typeface="宋体" panose="02010600030101010101" pitchFamily="2" charset="-122"/>
                    <a:cs typeface="Times New Roman" panose="02020603050405020304" pitchFamily="18" charset="0"/>
                  </a:rPr>
                  <a:t>6 </a:t>
                </a:r>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#II</a:t>
                </a:r>
                <a:endParaRPr lang="zh-CN" altLang="en-US" sz="1400" b="1" dirty="0">
                  <a:latin typeface="Times New Roman" panose="02020603050405020304" pitchFamily="18" charset="0"/>
                  <a:cs typeface="Times New Roman" panose="02020603050405020304" pitchFamily="18" charset="0"/>
                </a:endParaRPr>
              </a:p>
            </p:txBody>
          </p:sp>
          <p:cxnSp>
            <p:nvCxnSpPr>
              <p:cNvPr id="26" name="直接箭头连接符 25">
                <a:extLst>
                  <a:ext uri="{FF2B5EF4-FFF2-40B4-BE49-F238E27FC236}">
                    <a16:creationId xmlns:a16="http://schemas.microsoft.com/office/drawing/2014/main" id="{5AD19130-F3C3-418D-9684-7E36FC019EAC}"/>
                  </a:ext>
                </a:extLst>
              </p:cNvPr>
              <p:cNvCxnSpPr>
                <a:cxnSpLocks/>
                <a:stCxn id="25" idx="2"/>
              </p:cNvCxnSpPr>
              <p:nvPr/>
            </p:nvCxnSpPr>
            <p:spPr>
              <a:xfrm flipH="1">
                <a:off x="4315981" y="2787216"/>
                <a:ext cx="385968" cy="565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文本框 15">
              <a:extLst>
                <a:ext uri="{FF2B5EF4-FFF2-40B4-BE49-F238E27FC236}">
                  <a16:creationId xmlns:a16="http://schemas.microsoft.com/office/drawing/2014/main" id="{63145090-CB0F-43BF-8A3E-4CCF033E9494}"/>
                </a:ext>
              </a:extLst>
            </p:cNvPr>
            <p:cNvSpPr txBox="1"/>
            <p:nvPr/>
          </p:nvSpPr>
          <p:spPr>
            <a:xfrm>
              <a:off x="3546423" y="2842216"/>
              <a:ext cx="996084" cy="369332"/>
            </a:xfrm>
            <a:prstGeom prst="rect">
              <a:avLst/>
            </a:prstGeom>
            <a:noFill/>
          </p:spPr>
          <p:txBody>
            <a:bodyPr wrap="square" rtlCol="0">
              <a:spAutoFit/>
            </a:bodyPr>
            <a:lstStyle/>
            <a:p>
              <a:r>
                <a:rPr lang="en-US" altLang="zh-CN" i="1" kern="100" dirty="0">
                  <a:effectLst/>
                  <a:latin typeface="Times New Roman" panose="02020603050405020304" pitchFamily="18" charset="0"/>
                  <a:ea typeface="等线" panose="02010600030101010101" pitchFamily="2" charset="-122"/>
                  <a:cs typeface="Times New Roman" panose="02020603050405020304" pitchFamily="18" charset="0"/>
                </a:rPr>
                <a:t>d</a:t>
              </a:r>
              <a:r>
                <a:rPr lang="en-US" altLang="zh-CN" kern="100" baseline="300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kern="100" dirty="0">
                  <a:latin typeface="Times New Roman" panose="02020603050405020304" pitchFamily="18" charset="0"/>
                  <a:cs typeface="Times New Roman" panose="02020603050405020304" pitchFamily="18" charset="0"/>
                </a:rPr>
                <a:t> beam</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a:extLst>
                <a:ext uri="{FF2B5EF4-FFF2-40B4-BE49-F238E27FC236}">
                  <a16:creationId xmlns:a16="http://schemas.microsoft.com/office/drawing/2014/main" id="{B5DBCDB8-FBAC-4611-B8B8-67023064EC59}"/>
                </a:ext>
              </a:extLst>
            </p:cNvPr>
            <p:cNvSpPr txBox="1"/>
            <p:nvPr/>
          </p:nvSpPr>
          <p:spPr>
            <a:xfrm>
              <a:off x="3390478" y="3494842"/>
              <a:ext cx="1122068" cy="1477328"/>
            </a:xfrm>
            <a:prstGeom prst="rect">
              <a:avLst/>
            </a:prstGeom>
            <a:noFill/>
          </p:spPr>
          <p:txBody>
            <a:bodyPr wrap="square" rtlCol="0">
              <a:spAutoFit/>
            </a:bodyPr>
            <a:lstStyle/>
            <a:p>
              <a:r>
                <a:rPr lang="en-US" altLang="zh-CN" b="1" kern="100" dirty="0">
                  <a:effectLst/>
                  <a:latin typeface="Times New Roman" panose="02020603050405020304" pitchFamily="18" charset="0"/>
                  <a:ea typeface="等线" panose="02010600030101010101" pitchFamily="2" charset="-122"/>
                  <a:cs typeface="Times New Roman" panose="02020603050405020304" pitchFamily="18" charset="0"/>
                </a:rPr>
                <a:t>Neutron source</a:t>
              </a:r>
              <a:endParaRPr lang="en-US" altLang="zh-CN" b="1"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a:latin typeface="Times New Roman" panose="02020603050405020304" pitchFamily="18" charset="0"/>
                  <a:ea typeface="宋体" panose="02010600030101010101" pitchFamily="2" charset="-122"/>
                  <a:cs typeface="Times New Roman" panose="02020603050405020304" pitchFamily="18" charset="0"/>
                </a:rPr>
                <a:t>deuterium gas target</a:t>
              </a:r>
            </a:p>
            <a:p>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 bar</a:t>
              </a:r>
              <a:endParaRPr lang="zh-CN" alt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93068696-EA97-4579-AB62-1090AF14767A}"/>
                </a:ext>
              </a:extLst>
            </p:cNvPr>
            <p:cNvSpPr txBox="1"/>
            <p:nvPr/>
          </p:nvSpPr>
          <p:spPr>
            <a:xfrm>
              <a:off x="5087691" y="4127213"/>
              <a:ext cx="857927" cy="369332"/>
            </a:xfrm>
            <a:prstGeom prst="rect">
              <a:avLst/>
            </a:prstGeom>
            <a:noFill/>
          </p:spPr>
          <p:txBody>
            <a:bodyPr wrap="none" rtlCol="0">
              <a:spAutoFit/>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01 side</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文本框 18">
              <a:extLst>
                <a:ext uri="{FF2B5EF4-FFF2-40B4-BE49-F238E27FC236}">
                  <a16:creationId xmlns:a16="http://schemas.microsoft.com/office/drawing/2014/main" id="{205C29F5-EDED-4B16-ABF6-9DF36E46ED2F}"/>
                </a:ext>
              </a:extLst>
            </p:cNvPr>
            <p:cNvSpPr txBox="1"/>
            <p:nvPr/>
          </p:nvSpPr>
          <p:spPr>
            <a:xfrm>
              <a:off x="5909510" y="4118083"/>
              <a:ext cx="857927" cy="369332"/>
            </a:xfrm>
            <a:prstGeom prst="rect">
              <a:avLst/>
            </a:prstGeom>
            <a:noFill/>
          </p:spPr>
          <p:txBody>
            <a:bodyPr wrap="none" rtlCol="0">
              <a:spAutoFit/>
            </a:bodyPr>
            <a:lstStyle/>
            <a:p>
              <a:r>
                <a:rPr lang="en-US" altLang="zh-CN" b="1" dirty="0">
                  <a:latin typeface="Times New Roman" panose="02020603050405020304" pitchFamily="18" charset="0"/>
                  <a:ea typeface="宋体" panose="02010600030101010101" pitchFamily="2" charset="-122"/>
                  <a:cs typeface="Times New Roman" panose="02020603050405020304" pitchFamily="18" charset="0"/>
                </a:rPr>
                <a:t>02 side</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a:extLst>
                <a:ext uri="{FF2B5EF4-FFF2-40B4-BE49-F238E27FC236}">
                  <a16:creationId xmlns:a16="http://schemas.microsoft.com/office/drawing/2014/main" id="{B02190B5-AEEE-4306-9534-4B0585DE82B9}"/>
                </a:ext>
              </a:extLst>
            </p:cNvPr>
            <p:cNvSpPr txBox="1"/>
            <p:nvPr/>
          </p:nvSpPr>
          <p:spPr>
            <a:xfrm>
              <a:off x="3989721" y="4693819"/>
              <a:ext cx="3839577" cy="646331"/>
            </a:xfrm>
            <a:prstGeom prst="rect">
              <a:avLst/>
            </a:prstGeom>
            <a:noFill/>
          </p:spPr>
          <p:txBody>
            <a:bodyPr wrap="none" rtlCol="0">
              <a:spAutoFit/>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GIC</a:t>
              </a:r>
            </a:p>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rPr>
                <a:t>1. Cathode  2. Grid 3. Anode  4. Shield </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a:extLst>
                <a:ext uri="{FF2B5EF4-FFF2-40B4-BE49-F238E27FC236}">
                  <a16:creationId xmlns:a16="http://schemas.microsoft.com/office/drawing/2014/main" id="{D0C9CE24-1D4B-4613-9BCA-3C1C2292BE6C}"/>
                </a:ext>
              </a:extLst>
            </p:cNvPr>
            <p:cNvSpPr txBox="1"/>
            <p:nvPr/>
          </p:nvSpPr>
          <p:spPr>
            <a:xfrm>
              <a:off x="7151160" y="3563659"/>
              <a:ext cx="2035808" cy="646331"/>
            </a:xfrm>
            <a:prstGeom prst="rect">
              <a:avLst/>
            </a:prstGeom>
            <a:noFill/>
          </p:spPr>
          <p:txBody>
            <a:bodyPr wrap="square" rtlCol="0">
              <a:spAutoFit/>
            </a:bodyPr>
            <a:lstStyle/>
            <a:p>
              <a:pPr algn="ctr"/>
              <a:r>
                <a:rPr lang="en-US" altLang="zh-CN" b="1" dirty="0">
                  <a:effectLst/>
                  <a:latin typeface="Times New Roman" panose="02020603050405020304" pitchFamily="18" charset="0"/>
                  <a:ea typeface="宋体" panose="02010600030101010101" pitchFamily="2" charset="-122"/>
                  <a:cs typeface="Times New Roman" panose="02020603050405020304" pitchFamily="18" charset="0"/>
                </a:rPr>
                <a:t>Scintillation detector</a:t>
              </a:r>
            </a:p>
          </p:txBody>
        </p:sp>
      </p:grpSp>
      <p:grpSp>
        <p:nvGrpSpPr>
          <p:cNvPr id="59" name="组合 58">
            <a:extLst>
              <a:ext uri="{FF2B5EF4-FFF2-40B4-BE49-F238E27FC236}">
                <a16:creationId xmlns:a16="http://schemas.microsoft.com/office/drawing/2014/main" id="{4F103CEB-FF17-4E33-BF77-18B2EB46F32E}"/>
              </a:ext>
            </a:extLst>
          </p:cNvPr>
          <p:cNvGrpSpPr/>
          <p:nvPr/>
        </p:nvGrpSpPr>
        <p:grpSpPr>
          <a:xfrm>
            <a:off x="7104149" y="993708"/>
            <a:ext cx="4240127" cy="3811255"/>
            <a:chOff x="2910767" y="788612"/>
            <a:chExt cx="5484711" cy="4929956"/>
          </a:xfrm>
        </p:grpSpPr>
        <p:grpSp>
          <p:nvGrpSpPr>
            <p:cNvPr id="60" name="组合 59">
              <a:extLst>
                <a:ext uri="{FF2B5EF4-FFF2-40B4-BE49-F238E27FC236}">
                  <a16:creationId xmlns:a16="http://schemas.microsoft.com/office/drawing/2014/main" id="{43E2A10C-FA82-48A1-B4F7-72EDFBB08502}"/>
                </a:ext>
              </a:extLst>
            </p:cNvPr>
            <p:cNvGrpSpPr/>
            <p:nvPr/>
          </p:nvGrpSpPr>
          <p:grpSpPr>
            <a:xfrm>
              <a:off x="3527532" y="958953"/>
              <a:ext cx="4547162" cy="4398356"/>
              <a:chOff x="3527532" y="958953"/>
              <a:chExt cx="4547162" cy="4398356"/>
            </a:xfrm>
          </p:grpSpPr>
          <p:grpSp>
            <p:nvGrpSpPr>
              <p:cNvPr id="66" name="组合 65">
                <a:extLst>
                  <a:ext uri="{FF2B5EF4-FFF2-40B4-BE49-F238E27FC236}">
                    <a16:creationId xmlns:a16="http://schemas.microsoft.com/office/drawing/2014/main" id="{8FC4C610-3821-4EDF-8F59-E0BC7A48A5F4}"/>
                  </a:ext>
                </a:extLst>
              </p:cNvPr>
              <p:cNvGrpSpPr/>
              <p:nvPr/>
            </p:nvGrpSpPr>
            <p:grpSpPr>
              <a:xfrm>
                <a:off x="3527532" y="958953"/>
                <a:ext cx="4547162" cy="4398356"/>
                <a:chOff x="1213616" y="1392661"/>
                <a:chExt cx="4547162" cy="4398356"/>
              </a:xfrm>
            </p:grpSpPr>
            <p:grpSp>
              <p:nvGrpSpPr>
                <p:cNvPr id="69" name="组合 68">
                  <a:extLst>
                    <a:ext uri="{FF2B5EF4-FFF2-40B4-BE49-F238E27FC236}">
                      <a16:creationId xmlns:a16="http://schemas.microsoft.com/office/drawing/2014/main" id="{C8E07117-2CC6-472D-B874-C6D4DF325ED8}"/>
                    </a:ext>
                  </a:extLst>
                </p:cNvPr>
                <p:cNvGrpSpPr/>
                <p:nvPr/>
              </p:nvGrpSpPr>
              <p:grpSpPr>
                <a:xfrm>
                  <a:off x="1213616" y="1392661"/>
                  <a:ext cx="4547162" cy="4398356"/>
                  <a:chOff x="6528077" y="1214192"/>
                  <a:chExt cx="4547162" cy="4398356"/>
                </a:xfrm>
              </p:grpSpPr>
              <p:grpSp>
                <p:nvGrpSpPr>
                  <p:cNvPr id="80" name="组合 79">
                    <a:extLst>
                      <a:ext uri="{FF2B5EF4-FFF2-40B4-BE49-F238E27FC236}">
                        <a16:creationId xmlns:a16="http://schemas.microsoft.com/office/drawing/2014/main" id="{0658B785-9E3B-4295-BD6D-C369FEE06A4E}"/>
                      </a:ext>
                    </a:extLst>
                  </p:cNvPr>
                  <p:cNvGrpSpPr/>
                  <p:nvPr/>
                </p:nvGrpSpPr>
                <p:grpSpPr>
                  <a:xfrm>
                    <a:off x="7078225" y="3979132"/>
                    <a:ext cx="1633416" cy="1633416"/>
                    <a:chOff x="2485292" y="1617785"/>
                    <a:chExt cx="1633416" cy="1633416"/>
                  </a:xfrm>
                </p:grpSpPr>
                <p:sp>
                  <p:nvSpPr>
                    <p:cNvPr id="94" name="椭圆 93">
                      <a:extLst>
                        <a:ext uri="{FF2B5EF4-FFF2-40B4-BE49-F238E27FC236}">
                          <a16:creationId xmlns:a16="http://schemas.microsoft.com/office/drawing/2014/main" id="{621CB98D-014E-4DD1-9542-18BBA2E842CA}"/>
                        </a:ext>
                      </a:extLst>
                    </p:cNvPr>
                    <p:cNvSpPr/>
                    <p:nvPr/>
                  </p:nvSpPr>
                  <p:spPr>
                    <a:xfrm>
                      <a:off x="2485292" y="1617785"/>
                      <a:ext cx="1633416" cy="16334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95" name="直接连接符 94">
                      <a:extLst>
                        <a:ext uri="{FF2B5EF4-FFF2-40B4-BE49-F238E27FC236}">
                          <a16:creationId xmlns:a16="http://schemas.microsoft.com/office/drawing/2014/main" id="{7E61F785-ED26-4DE8-8872-02AED2EDEEA8}"/>
                        </a:ext>
                      </a:extLst>
                    </p:cNvPr>
                    <p:cNvCxnSpPr>
                      <a:cxnSpLocks/>
                      <a:stCxn id="94" idx="7"/>
                      <a:endCxn id="94" idx="3"/>
                    </p:cNvCxnSpPr>
                    <p:nvPr/>
                  </p:nvCxnSpPr>
                  <p:spPr>
                    <a:xfrm flipH="1">
                      <a:off x="2724500" y="1856993"/>
                      <a:ext cx="1155000" cy="115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组合 80">
                    <a:extLst>
                      <a:ext uri="{FF2B5EF4-FFF2-40B4-BE49-F238E27FC236}">
                        <a16:creationId xmlns:a16="http://schemas.microsoft.com/office/drawing/2014/main" id="{6C120FFE-1584-4DDE-B67B-7A2CEF0CF289}"/>
                      </a:ext>
                    </a:extLst>
                  </p:cNvPr>
                  <p:cNvGrpSpPr/>
                  <p:nvPr/>
                </p:nvGrpSpPr>
                <p:grpSpPr>
                  <a:xfrm>
                    <a:off x="6528077" y="2269845"/>
                    <a:ext cx="1633416" cy="1633416"/>
                    <a:chOff x="2485292" y="1617785"/>
                    <a:chExt cx="1633416" cy="1633416"/>
                  </a:xfrm>
                </p:grpSpPr>
                <p:sp>
                  <p:nvSpPr>
                    <p:cNvPr id="92" name="椭圆 91">
                      <a:extLst>
                        <a:ext uri="{FF2B5EF4-FFF2-40B4-BE49-F238E27FC236}">
                          <a16:creationId xmlns:a16="http://schemas.microsoft.com/office/drawing/2014/main" id="{F1DF35DA-D550-458B-A6D6-D61A77FDB7F8}"/>
                        </a:ext>
                      </a:extLst>
                    </p:cNvPr>
                    <p:cNvSpPr/>
                    <p:nvPr/>
                  </p:nvSpPr>
                  <p:spPr>
                    <a:xfrm>
                      <a:off x="2485292" y="1617785"/>
                      <a:ext cx="1633416" cy="16334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93" name="直接连接符 92">
                      <a:extLst>
                        <a:ext uri="{FF2B5EF4-FFF2-40B4-BE49-F238E27FC236}">
                          <a16:creationId xmlns:a16="http://schemas.microsoft.com/office/drawing/2014/main" id="{08C3C13A-F7B4-4925-9A22-72555473D2A8}"/>
                        </a:ext>
                      </a:extLst>
                    </p:cNvPr>
                    <p:cNvCxnSpPr>
                      <a:cxnSpLocks/>
                      <a:stCxn id="92" idx="7"/>
                      <a:endCxn id="92" idx="3"/>
                    </p:cNvCxnSpPr>
                    <p:nvPr/>
                  </p:nvCxnSpPr>
                  <p:spPr>
                    <a:xfrm flipH="1">
                      <a:off x="2724500" y="1856993"/>
                      <a:ext cx="1155000" cy="115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组合 81">
                    <a:extLst>
                      <a:ext uri="{FF2B5EF4-FFF2-40B4-BE49-F238E27FC236}">
                        <a16:creationId xmlns:a16="http://schemas.microsoft.com/office/drawing/2014/main" id="{35DB5693-E8AD-405D-B6ED-6F44D4F9FD56}"/>
                      </a:ext>
                    </a:extLst>
                  </p:cNvPr>
                  <p:cNvGrpSpPr/>
                  <p:nvPr/>
                </p:nvGrpSpPr>
                <p:grpSpPr>
                  <a:xfrm>
                    <a:off x="8893765" y="3979132"/>
                    <a:ext cx="1633416" cy="1633416"/>
                    <a:chOff x="2485292" y="1617785"/>
                    <a:chExt cx="1633416" cy="1633416"/>
                  </a:xfrm>
                </p:grpSpPr>
                <p:sp>
                  <p:nvSpPr>
                    <p:cNvPr id="90" name="椭圆 89">
                      <a:extLst>
                        <a:ext uri="{FF2B5EF4-FFF2-40B4-BE49-F238E27FC236}">
                          <a16:creationId xmlns:a16="http://schemas.microsoft.com/office/drawing/2014/main" id="{7E76E8F5-98F2-4D69-ACB9-47F98E8744CA}"/>
                        </a:ext>
                      </a:extLst>
                    </p:cNvPr>
                    <p:cNvSpPr/>
                    <p:nvPr/>
                  </p:nvSpPr>
                  <p:spPr>
                    <a:xfrm>
                      <a:off x="2485292" y="1617785"/>
                      <a:ext cx="1633416" cy="16334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91" name="直接连接符 90">
                      <a:extLst>
                        <a:ext uri="{FF2B5EF4-FFF2-40B4-BE49-F238E27FC236}">
                          <a16:creationId xmlns:a16="http://schemas.microsoft.com/office/drawing/2014/main" id="{1B476EE0-25C5-4646-98DF-5F8124BB4315}"/>
                        </a:ext>
                      </a:extLst>
                    </p:cNvPr>
                    <p:cNvCxnSpPr>
                      <a:cxnSpLocks/>
                      <a:stCxn id="90" idx="7"/>
                      <a:endCxn id="90" idx="3"/>
                    </p:cNvCxnSpPr>
                    <p:nvPr/>
                  </p:nvCxnSpPr>
                  <p:spPr>
                    <a:xfrm flipH="1">
                      <a:off x="2724500" y="1856993"/>
                      <a:ext cx="1155000" cy="115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组合 82">
                    <a:extLst>
                      <a:ext uri="{FF2B5EF4-FFF2-40B4-BE49-F238E27FC236}">
                        <a16:creationId xmlns:a16="http://schemas.microsoft.com/office/drawing/2014/main" id="{167A69B1-FC58-4DD6-915E-8088359C3715}"/>
                      </a:ext>
                    </a:extLst>
                  </p:cNvPr>
                  <p:cNvGrpSpPr/>
                  <p:nvPr/>
                </p:nvGrpSpPr>
                <p:grpSpPr>
                  <a:xfrm>
                    <a:off x="7984950" y="1214192"/>
                    <a:ext cx="1633416" cy="1633416"/>
                    <a:chOff x="2485292" y="1617785"/>
                    <a:chExt cx="1633416" cy="1633416"/>
                  </a:xfrm>
                </p:grpSpPr>
                <p:sp>
                  <p:nvSpPr>
                    <p:cNvPr id="88" name="椭圆 87">
                      <a:extLst>
                        <a:ext uri="{FF2B5EF4-FFF2-40B4-BE49-F238E27FC236}">
                          <a16:creationId xmlns:a16="http://schemas.microsoft.com/office/drawing/2014/main" id="{68101AD2-6C44-4C49-AC1F-D80ACB31E2A0}"/>
                        </a:ext>
                      </a:extLst>
                    </p:cNvPr>
                    <p:cNvSpPr/>
                    <p:nvPr/>
                  </p:nvSpPr>
                  <p:spPr>
                    <a:xfrm>
                      <a:off x="2485292" y="1617785"/>
                      <a:ext cx="1633416" cy="16334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89" name="直接连接符 88">
                      <a:extLst>
                        <a:ext uri="{FF2B5EF4-FFF2-40B4-BE49-F238E27FC236}">
                          <a16:creationId xmlns:a16="http://schemas.microsoft.com/office/drawing/2014/main" id="{BFB378AC-2A36-440C-96A2-5E7B3E0695FF}"/>
                        </a:ext>
                      </a:extLst>
                    </p:cNvPr>
                    <p:cNvCxnSpPr>
                      <a:cxnSpLocks/>
                      <a:stCxn id="88" idx="7"/>
                      <a:endCxn id="88" idx="3"/>
                    </p:cNvCxnSpPr>
                    <p:nvPr/>
                  </p:nvCxnSpPr>
                  <p:spPr>
                    <a:xfrm flipH="1">
                      <a:off x="2724500" y="1856993"/>
                      <a:ext cx="1155000" cy="115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组合 83">
                    <a:extLst>
                      <a:ext uri="{FF2B5EF4-FFF2-40B4-BE49-F238E27FC236}">
                        <a16:creationId xmlns:a16="http://schemas.microsoft.com/office/drawing/2014/main" id="{F5B6D491-90E4-4DD2-A74F-1D030D96D78B}"/>
                      </a:ext>
                    </a:extLst>
                  </p:cNvPr>
                  <p:cNvGrpSpPr/>
                  <p:nvPr/>
                </p:nvGrpSpPr>
                <p:grpSpPr>
                  <a:xfrm>
                    <a:off x="9441823" y="2269845"/>
                    <a:ext cx="1633416" cy="1633416"/>
                    <a:chOff x="2485292" y="1617785"/>
                    <a:chExt cx="1633416" cy="1633416"/>
                  </a:xfrm>
                </p:grpSpPr>
                <p:sp>
                  <p:nvSpPr>
                    <p:cNvPr id="86" name="椭圆 85">
                      <a:extLst>
                        <a:ext uri="{FF2B5EF4-FFF2-40B4-BE49-F238E27FC236}">
                          <a16:creationId xmlns:a16="http://schemas.microsoft.com/office/drawing/2014/main" id="{B439A68A-3ECC-40BB-93BC-B0A16FC1B001}"/>
                        </a:ext>
                      </a:extLst>
                    </p:cNvPr>
                    <p:cNvSpPr/>
                    <p:nvPr/>
                  </p:nvSpPr>
                  <p:spPr>
                    <a:xfrm>
                      <a:off x="2485292" y="1617785"/>
                      <a:ext cx="1633416" cy="16334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87" name="直接连接符 86">
                      <a:extLst>
                        <a:ext uri="{FF2B5EF4-FFF2-40B4-BE49-F238E27FC236}">
                          <a16:creationId xmlns:a16="http://schemas.microsoft.com/office/drawing/2014/main" id="{D3F003DE-1232-47EF-B56D-8836A7BA004B}"/>
                        </a:ext>
                      </a:extLst>
                    </p:cNvPr>
                    <p:cNvCxnSpPr>
                      <a:cxnSpLocks/>
                      <a:stCxn id="86" idx="7"/>
                      <a:endCxn id="86" idx="3"/>
                    </p:cNvCxnSpPr>
                    <p:nvPr/>
                  </p:nvCxnSpPr>
                  <p:spPr>
                    <a:xfrm flipH="1">
                      <a:off x="2724500" y="1856993"/>
                      <a:ext cx="1155000" cy="115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 name="直接连接符 84">
                    <a:extLst>
                      <a:ext uri="{FF2B5EF4-FFF2-40B4-BE49-F238E27FC236}">
                        <a16:creationId xmlns:a16="http://schemas.microsoft.com/office/drawing/2014/main" id="{3A050E3C-6AC2-4AF1-BAAA-8D2BE4DA117E}"/>
                      </a:ext>
                    </a:extLst>
                  </p:cNvPr>
                  <p:cNvCxnSpPr>
                    <a:cxnSpLocks/>
                  </p:cNvCxnSpPr>
                  <p:nvPr/>
                </p:nvCxnSpPr>
                <p:spPr>
                  <a:xfrm flipH="1">
                    <a:off x="8428984" y="3186735"/>
                    <a:ext cx="734274" cy="734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文本框 69">
                  <a:extLst>
                    <a:ext uri="{FF2B5EF4-FFF2-40B4-BE49-F238E27FC236}">
                      <a16:creationId xmlns:a16="http://schemas.microsoft.com/office/drawing/2014/main" id="{E3DFB736-0F75-492A-B053-691410435CEE}"/>
                    </a:ext>
                  </a:extLst>
                </p:cNvPr>
                <p:cNvSpPr txBox="1"/>
                <p:nvPr/>
              </p:nvSpPr>
              <p:spPr>
                <a:xfrm>
                  <a:off x="2680262" y="1680836"/>
                  <a:ext cx="1180168" cy="398117"/>
                </a:xfrm>
                <a:prstGeom prst="rect">
                  <a:avLst/>
                </a:prstGeom>
                <a:noFill/>
                <a:ln>
                  <a:noFill/>
                </a:ln>
              </p:spPr>
              <p:txBody>
                <a:bodyPr wrap="none" rtlCol="0">
                  <a:spAutoFit/>
                </a:bodyPr>
                <a:lstStyle/>
                <a:p>
                  <a:r>
                    <a:rPr lang="en-US" altLang="zh-CN" sz="1400" b="1" i="1" dirty="0">
                      <a:latin typeface="Times New Roman" panose="02020603050405020304" pitchFamily="18" charset="0"/>
                      <a:ea typeface="宋体" panose="02010600030101010101" pitchFamily="2" charset="-122"/>
                      <a:cs typeface="Times New Roman" panose="02020603050405020304" pitchFamily="18" charset="0"/>
                    </a:rPr>
                    <a:t>α</a:t>
                  </a:r>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-sources</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1" name="文本框 70">
                  <a:extLst>
                    <a:ext uri="{FF2B5EF4-FFF2-40B4-BE49-F238E27FC236}">
                      <a16:creationId xmlns:a16="http://schemas.microsoft.com/office/drawing/2014/main" id="{63E9DF16-D870-41AD-84CB-05D34516A80B}"/>
                    </a:ext>
                  </a:extLst>
                </p:cNvPr>
                <p:cNvSpPr txBox="1"/>
                <p:nvPr/>
              </p:nvSpPr>
              <p:spPr>
                <a:xfrm>
                  <a:off x="3086239" y="2363040"/>
                  <a:ext cx="1178093" cy="398117"/>
                </a:xfrm>
                <a:prstGeom prst="rect">
                  <a:avLst/>
                </a:prstGeom>
                <a:noFill/>
                <a:ln>
                  <a:noFill/>
                </a:ln>
              </p:spPr>
              <p:txBody>
                <a:bodyPr wrap="none" rtlCol="0">
                  <a:spAutoFit/>
                </a:bodyPr>
                <a:lstStyle/>
                <a:p>
                  <a:r>
                    <a:rPr lang="en-US" altLang="zh-CN" sz="1400" b="1" i="1" dirty="0">
                      <a:latin typeface="Times New Roman" panose="02020603050405020304" pitchFamily="18" charset="0"/>
                      <a:ea typeface="宋体" panose="02010600030101010101" pitchFamily="2" charset="-122"/>
                      <a:cs typeface="Times New Roman" panose="02020603050405020304" pitchFamily="18" charset="0"/>
                    </a:rPr>
                    <a:t>α</a:t>
                  </a:r>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-sources</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2" name="文本框 71">
                  <a:extLst>
                    <a:ext uri="{FF2B5EF4-FFF2-40B4-BE49-F238E27FC236}">
                      <a16:creationId xmlns:a16="http://schemas.microsoft.com/office/drawing/2014/main" id="{4A86A5D2-6C05-4911-AFAB-E1147421D536}"/>
                    </a:ext>
                  </a:extLst>
                </p:cNvPr>
                <p:cNvSpPr txBox="1"/>
                <p:nvPr/>
              </p:nvSpPr>
              <p:spPr>
                <a:xfrm>
                  <a:off x="4194263" y="2786869"/>
                  <a:ext cx="946093" cy="400110"/>
                </a:xfrm>
                <a:prstGeom prst="rect">
                  <a:avLst/>
                </a:prstGeom>
                <a:noFill/>
                <a:ln>
                  <a:noFill/>
                </a:ln>
              </p:spPr>
              <p:txBody>
                <a:bodyPr wrap="none" rtlCol="0">
                  <a:spAutoFit/>
                </a:bodyPr>
                <a:lstStyle/>
                <a:p>
                  <a:r>
                    <a:rPr lang="en-US" altLang="zh-CN" sz="1400" b="1" baseline="30000" dirty="0">
                      <a:latin typeface="Times New Roman" panose="02020603050405020304" pitchFamily="18" charset="0"/>
                      <a:ea typeface="宋体" panose="02010600030101010101" pitchFamily="2" charset="-122"/>
                      <a:cs typeface="Times New Roman" panose="02020603050405020304" pitchFamily="18" charset="0"/>
                    </a:rPr>
                    <a:t>238</a:t>
                  </a:r>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U #2</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 name="文本框 72">
                  <a:extLst>
                    <a:ext uri="{FF2B5EF4-FFF2-40B4-BE49-F238E27FC236}">
                      <a16:creationId xmlns:a16="http://schemas.microsoft.com/office/drawing/2014/main" id="{5EB67D59-6753-4AC4-8278-EBB8E61F2BAF}"/>
                    </a:ext>
                  </a:extLst>
                </p:cNvPr>
                <p:cNvSpPr txBox="1"/>
                <p:nvPr/>
              </p:nvSpPr>
              <p:spPr>
                <a:xfrm>
                  <a:off x="4845788" y="3403780"/>
                  <a:ext cx="605304" cy="398117"/>
                </a:xfrm>
                <a:prstGeom prst="rect">
                  <a:avLst/>
                </a:prstGeom>
                <a:noFill/>
                <a:ln>
                  <a:noFill/>
                </a:ln>
              </p:spPr>
              <p:txBody>
                <a:bodyPr wrap="none" rtlCol="0">
                  <a:spAutoFit/>
                </a:bodyPr>
                <a:lstStyle/>
                <a:p>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Ta5</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4" name="文本框 73">
                  <a:extLst>
                    <a:ext uri="{FF2B5EF4-FFF2-40B4-BE49-F238E27FC236}">
                      <a16:creationId xmlns:a16="http://schemas.microsoft.com/office/drawing/2014/main" id="{4E830AA3-F9DA-4387-AF09-509E3627B052}"/>
                    </a:ext>
                  </a:extLst>
                </p:cNvPr>
                <p:cNvSpPr txBox="1"/>
                <p:nvPr/>
              </p:nvSpPr>
              <p:spPr>
                <a:xfrm>
                  <a:off x="1866110" y="4406006"/>
                  <a:ext cx="1079829" cy="676798"/>
                </a:xfrm>
                <a:prstGeom prst="rect">
                  <a:avLst/>
                </a:prstGeom>
                <a:noFill/>
                <a:ln>
                  <a:noFill/>
                </a:ln>
              </p:spPr>
              <p:txBody>
                <a:bodyPr wrap="square" rtlCol="0">
                  <a:spAutoFit/>
                </a:bodyPr>
                <a:lstStyle/>
                <a:p>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C</a:t>
                  </a:r>
                  <a:r>
                    <a:rPr lang="en-US" altLang="zh-CN" sz="1400" b="1" baseline="-25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H</a:t>
                  </a:r>
                  <a:r>
                    <a:rPr lang="en-US" altLang="zh-CN" sz="1400" b="1" baseline="-25000" dirty="0">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1400" b="1" baseline="-25000" dirty="0">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#I</a:t>
                  </a:r>
                  <a:endParaRPr lang="zh-CN" altLang="en-US" sz="1400" b="1" dirty="0">
                    <a:latin typeface="Times New Roman" panose="02020603050405020304" pitchFamily="18" charset="0"/>
                    <a:cs typeface="Times New Roman" panose="02020603050405020304" pitchFamily="18" charset="0"/>
                  </a:endParaRPr>
                </a:p>
              </p:txBody>
            </p:sp>
            <p:sp>
              <p:nvSpPr>
                <p:cNvPr id="75" name="文本框 74">
                  <a:extLst>
                    <a:ext uri="{FF2B5EF4-FFF2-40B4-BE49-F238E27FC236}">
                      <a16:creationId xmlns:a16="http://schemas.microsoft.com/office/drawing/2014/main" id="{B158862D-586A-456E-8B62-59B857061E82}"/>
                    </a:ext>
                  </a:extLst>
                </p:cNvPr>
                <p:cNvSpPr txBox="1"/>
                <p:nvPr/>
              </p:nvSpPr>
              <p:spPr>
                <a:xfrm>
                  <a:off x="2326696" y="5038287"/>
                  <a:ext cx="1040671" cy="676798"/>
                </a:xfrm>
                <a:prstGeom prst="rect">
                  <a:avLst/>
                </a:prstGeom>
                <a:noFill/>
                <a:ln>
                  <a:noFill/>
                </a:ln>
              </p:spPr>
              <p:txBody>
                <a:bodyPr wrap="square" rtlCol="0">
                  <a:spAutoFit/>
                </a:bodyPr>
                <a:lstStyle/>
                <a:p>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C</a:t>
                  </a:r>
                  <a:r>
                    <a:rPr lang="en-US" altLang="zh-CN" sz="1400" b="1" baseline="-25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H</a:t>
                  </a:r>
                  <a:r>
                    <a:rPr lang="en-US" altLang="zh-CN" sz="1400" b="1" baseline="-25000" dirty="0">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1400" b="1" baseline="-25000" dirty="0">
                      <a:effectLst/>
                      <a:latin typeface="Times New Roman" panose="02020603050405020304" pitchFamily="18" charset="0"/>
                      <a:ea typeface="宋体" panose="02010600030101010101" pitchFamily="2" charset="-122"/>
                      <a:cs typeface="Times New Roman" panose="02020603050405020304" pitchFamily="18" charset="0"/>
                    </a:rPr>
                    <a:t>6 </a:t>
                  </a:r>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#II</a:t>
                  </a:r>
                  <a:endParaRPr lang="zh-CN" altLang="en-US" sz="1400" b="1" dirty="0">
                    <a:latin typeface="Times New Roman" panose="02020603050405020304" pitchFamily="18" charset="0"/>
                    <a:cs typeface="Times New Roman" panose="02020603050405020304" pitchFamily="18" charset="0"/>
                  </a:endParaRPr>
                </a:p>
              </p:txBody>
            </p:sp>
            <p:sp>
              <p:nvSpPr>
                <p:cNvPr id="76" name="文本框 75">
                  <a:extLst>
                    <a:ext uri="{FF2B5EF4-FFF2-40B4-BE49-F238E27FC236}">
                      <a16:creationId xmlns:a16="http://schemas.microsoft.com/office/drawing/2014/main" id="{133487DB-154E-4347-BAE7-C408064C21A9}"/>
                    </a:ext>
                  </a:extLst>
                </p:cNvPr>
                <p:cNvSpPr txBox="1"/>
                <p:nvPr/>
              </p:nvSpPr>
              <p:spPr>
                <a:xfrm>
                  <a:off x="1523930" y="2775822"/>
                  <a:ext cx="605304" cy="398117"/>
                </a:xfrm>
                <a:prstGeom prst="rect">
                  <a:avLst/>
                </a:prstGeom>
                <a:noFill/>
                <a:ln>
                  <a:noFill/>
                </a:ln>
              </p:spPr>
              <p:txBody>
                <a:bodyPr wrap="none" rtlCol="0">
                  <a:spAutoFit/>
                </a:bodyPr>
                <a:lstStyle/>
                <a:p>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Ta1</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7" name="文本框 76">
                  <a:extLst>
                    <a:ext uri="{FF2B5EF4-FFF2-40B4-BE49-F238E27FC236}">
                      <a16:creationId xmlns:a16="http://schemas.microsoft.com/office/drawing/2014/main" id="{8E76D515-8BEF-4C1F-9FED-BE78C491BCB2}"/>
                    </a:ext>
                  </a:extLst>
                </p:cNvPr>
                <p:cNvSpPr txBox="1"/>
                <p:nvPr/>
              </p:nvSpPr>
              <p:spPr>
                <a:xfrm>
                  <a:off x="1984825" y="3403780"/>
                  <a:ext cx="605304" cy="398117"/>
                </a:xfrm>
                <a:prstGeom prst="rect">
                  <a:avLst/>
                </a:prstGeom>
                <a:noFill/>
                <a:ln>
                  <a:noFill/>
                </a:ln>
              </p:spPr>
              <p:txBody>
                <a:bodyPr wrap="none" rtlCol="0">
                  <a:spAutoFit/>
                </a:bodyPr>
                <a:lstStyle/>
                <a:p>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Ta2</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8" name="文本框 77">
                  <a:extLst>
                    <a:ext uri="{FF2B5EF4-FFF2-40B4-BE49-F238E27FC236}">
                      <a16:creationId xmlns:a16="http://schemas.microsoft.com/office/drawing/2014/main" id="{AC0EEC64-0FD0-4BBC-A45E-F06D63B7BC72}"/>
                    </a:ext>
                  </a:extLst>
                </p:cNvPr>
                <p:cNvSpPr txBox="1"/>
                <p:nvPr/>
              </p:nvSpPr>
              <p:spPr>
                <a:xfrm>
                  <a:off x="2796837" y="3255460"/>
                  <a:ext cx="916913" cy="398117"/>
                </a:xfrm>
                <a:prstGeom prst="rect">
                  <a:avLst/>
                </a:prstGeom>
                <a:noFill/>
                <a:ln>
                  <a:noFill/>
                </a:ln>
              </p:spPr>
              <p:txBody>
                <a:bodyPr wrap="none" rtlCol="0">
                  <a:spAutoFit/>
                </a:bodyPr>
                <a:lstStyle/>
                <a:p>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01 side</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9" name="文本框 78">
                  <a:extLst>
                    <a:ext uri="{FF2B5EF4-FFF2-40B4-BE49-F238E27FC236}">
                      <a16:creationId xmlns:a16="http://schemas.microsoft.com/office/drawing/2014/main" id="{081B5BAF-8F8D-4346-AC4C-5C8BD159CBBC}"/>
                    </a:ext>
                  </a:extLst>
                </p:cNvPr>
                <p:cNvSpPr txBox="1"/>
                <p:nvPr/>
              </p:nvSpPr>
              <p:spPr>
                <a:xfrm>
                  <a:off x="3367540" y="3834320"/>
                  <a:ext cx="916913" cy="398117"/>
                </a:xfrm>
                <a:prstGeom prst="rect">
                  <a:avLst/>
                </a:prstGeom>
                <a:noFill/>
                <a:ln>
                  <a:noFill/>
                </a:ln>
              </p:spPr>
              <p:txBody>
                <a:bodyPr wrap="none" rtlCol="0">
                  <a:spAutoFit/>
                </a:bodyPr>
                <a:lstStyle/>
                <a:p>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02 side</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67" name="文本框 66">
                <a:extLst>
                  <a:ext uri="{FF2B5EF4-FFF2-40B4-BE49-F238E27FC236}">
                    <a16:creationId xmlns:a16="http://schemas.microsoft.com/office/drawing/2014/main" id="{113711C8-D418-4EA3-B20E-D6D101F67BEB}"/>
                  </a:ext>
                </a:extLst>
              </p:cNvPr>
              <p:cNvSpPr txBox="1"/>
              <p:nvPr/>
            </p:nvSpPr>
            <p:spPr>
              <a:xfrm>
                <a:off x="6187815" y="4083959"/>
                <a:ext cx="605304" cy="398117"/>
              </a:xfrm>
              <a:prstGeom prst="rect">
                <a:avLst/>
              </a:prstGeom>
              <a:noFill/>
              <a:ln>
                <a:noFill/>
              </a:ln>
            </p:spPr>
            <p:txBody>
              <a:bodyPr wrap="none" rtlCol="0">
                <a:spAutoFit/>
              </a:bodyPr>
              <a:lstStyle/>
              <a:p>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Ta3</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8" name="文本框 67">
                <a:extLst>
                  <a:ext uri="{FF2B5EF4-FFF2-40B4-BE49-F238E27FC236}">
                    <a16:creationId xmlns:a16="http://schemas.microsoft.com/office/drawing/2014/main" id="{2646A151-D9BA-4E17-85F9-CFBF6898FCE1}"/>
                  </a:ext>
                </a:extLst>
              </p:cNvPr>
              <p:cNvSpPr txBox="1"/>
              <p:nvPr/>
            </p:nvSpPr>
            <p:spPr>
              <a:xfrm>
                <a:off x="6697608" y="4703675"/>
                <a:ext cx="605304" cy="398117"/>
              </a:xfrm>
              <a:prstGeom prst="rect">
                <a:avLst/>
              </a:prstGeom>
              <a:noFill/>
              <a:ln>
                <a:noFill/>
              </a:ln>
            </p:spPr>
            <p:txBody>
              <a:bodyPr wrap="none" rtlCol="0">
                <a:spAutoFit/>
              </a:bodyPr>
              <a:lstStyle/>
              <a:p>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Ta4</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61" name="文本框 60">
              <a:extLst>
                <a:ext uri="{FF2B5EF4-FFF2-40B4-BE49-F238E27FC236}">
                  <a16:creationId xmlns:a16="http://schemas.microsoft.com/office/drawing/2014/main" id="{18BF218D-13B4-4ECB-BBA7-0A08B4AB54B3}"/>
                </a:ext>
              </a:extLst>
            </p:cNvPr>
            <p:cNvSpPr txBox="1"/>
            <p:nvPr/>
          </p:nvSpPr>
          <p:spPr>
            <a:xfrm>
              <a:off x="4925981" y="788612"/>
              <a:ext cx="354987" cy="398117"/>
            </a:xfrm>
            <a:prstGeom prst="rect">
              <a:avLst/>
            </a:prstGeom>
            <a:noFill/>
            <a:ln>
              <a:noFill/>
            </a:ln>
          </p:spPr>
          <p:txBody>
            <a:bodyPr wrap="none" rtlCol="0">
              <a:spAutoFit/>
            </a:bodyPr>
            <a:lstStyle/>
            <a:p>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2" name="文本框 61">
              <a:extLst>
                <a:ext uri="{FF2B5EF4-FFF2-40B4-BE49-F238E27FC236}">
                  <a16:creationId xmlns:a16="http://schemas.microsoft.com/office/drawing/2014/main" id="{9EEDBEE4-7B70-4FAE-82BB-6120630C14B6}"/>
                </a:ext>
              </a:extLst>
            </p:cNvPr>
            <p:cNvSpPr txBox="1"/>
            <p:nvPr/>
          </p:nvSpPr>
          <p:spPr>
            <a:xfrm>
              <a:off x="7982432" y="2400609"/>
              <a:ext cx="413046" cy="398117"/>
            </a:xfrm>
            <a:prstGeom prst="rect">
              <a:avLst/>
            </a:prstGeom>
            <a:noFill/>
            <a:ln>
              <a:noFill/>
            </a:ln>
          </p:spPr>
          <p:txBody>
            <a:bodyPr wrap="none" rtlCol="0">
              <a:spAutoFit/>
            </a:bodyPr>
            <a:lstStyle/>
            <a:p>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 2</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3" name="文本框 62">
              <a:extLst>
                <a:ext uri="{FF2B5EF4-FFF2-40B4-BE49-F238E27FC236}">
                  <a16:creationId xmlns:a16="http://schemas.microsoft.com/office/drawing/2014/main" id="{2EBC982C-DA2E-47D1-ADE3-361612821DCC}"/>
                </a:ext>
              </a:extLst>
            </p:cNvPr>
            <p:cNvSpPr txBox="1"/>
            <p:nvPr/>
          </p:nvSpPr>
          <p:spPr>
            <a:xfrm>
              <a:off x="6955644" y="5312466"/>
              <a:ext cx="354987" cy="398117"/>
            </a:xfrm>
            <a:prstGeom prst="rect">
              <a:avLst/>
            </a:prstGeom>
            <a:noFill/>
            <a:ln>
              <a:noFill/>
            </a:ln>
          </p:spPr>
          <p:txBody>
            <a:bodyPr wrap="none" rtlCol="0">
              <a:spAutoFit/>
            </a:bodyPr>
            <a:lstStyle/>
            <a:p>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4" name="文本框 63">
              <a:extLst>
                <a:ext uri="{FF2B5EF4-FFF2-40B4-BE49-F238E27FC236}">
                  <a16:creationId xmlns:a16="http://schemas.microsoft.com/office/drawing/2014/main" id="{99DEA105-73F8-43DB-B181-2A1305F5CE23}"/>
                </a:ext>
              </a:extLst>
            </p:cNvPr>
            <p:cNvSpPr txBox="1"/>
            <p:nvPr/>
          </p:nvSpPr>
          <p:spPr>
            <a:xfrm>
              <a:off x="4235483" y="5320451"/>
              <a:ext cx="354987" cy="398117"/>
            </a:xfrm>
            <a:prstGeom prst="rect">
              <a:avLst/>
            </a:prstGeom>
            <a:noFill/>
            <a:ln>
              <a:noFill/>
            </a:ln>
          </p:spPr>
          <p:txBody>
            <a:bodyPr wrap="none" rtlCol="0">
              <a:spAutoFit/>
            </a:bodyPr>
            <a:lstStyle/>
            <a:p>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4</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5" name="文本框 64">
              <a:extLst>
                <a:ext uri="{FF2B5EF4-FFF2-40B4-BE49-F238E27FC236}">
                  <a16:creationId xmlns:a16="http://schemas.microsoft.com/office/drawing/2014/main" id="{F34BBACB-9B08-4CBA-8416-624AC2C48A91}"/>
                </a:ext>
              </a:extLst>
            </p:cNvPr>
            <p:cNvSpPr txBox="1"/>
            <p:nvPr/>
          </p:nvSpPr>
          <p:spPr>
            <a:xfrm>
              <a:off x="2910767" y="2606939"/>
              <a:ext cx="471104" cy="398117"/>
            </a:xfrm>
            <a:prstGeom prst="rect">
              <a:avLst/>
            </a:prstGeom>
            <a:noFill/>
            <a:ln>
              <a:noFill/>
            </a:ln>
          </p:spPr>
          <p:txBody>
            <a:bodyPr wrap="none" rtlCol="0">
              <a:spAutoFit/>
            </a:bodyPr>
            <a:lstStyle/>
            <a:p>
              <a:r>
                <a:rPr lang="en-US" altLang="zh-CN" sz="1400" b="1" dirty="0">
                  <a:latin typeface="Times New Roman" panose="02020603050405020304" pitchFamily="18" charset="0"/>
                  <a:ea typeface="宋体" panose="02010600030101010101" pitchFamily="2" charset="-122"/>
                  <a:cs typeface="Times New Roman" panose="02020603050405020304" pitchFamily="18" charset="0"/>
                </a:rPr>
                <a:t>  5</a:t>
              </a:r>
              <a:endParaRPr lang="zh-CN" altLang="en-US" sz="1400" b="1" dirty="0">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98" name="组合 97">
            <a:extLst>
              <a:ext uri="{FF2B5EF4-FFF2-40B4-BE49-F238E27FC236}">
                <a16:creationId xmlns:a16="http://schemas.microsoft.com/office/drawing/2014/main" id="{A2C91B67-E1BA-4514-ACB8-3B7B57155ED4}"/>
              </a:ext>
            </a:extLst>
          </p:cNvPr>
          <p:cNvGrpSpPr/>
          <p:nvPr/>
        </p:nvGrpSpPr>
        <p:grpSpPr>
          <a:xfrm>
            <a:off x="8033752" y="4762087"/>
            <a:ext cx="2900551" cy="2110422"/>
            <a:chOff x="8082055" y="4774560"/>
            <a:chExt cx="2900551" cy="2110422"/>
          </a:xfrm>
        </p:grpSpPr>
        <p:grpSp>
          <p:nvGrpSpPr>
            <p:cNvPr id="99" name="组合 98">
              <a:extLst>
                <a:ext uri="{FF2B5EF4-FFF2-40B4-BE49-F238E27FC236}">
                  <a16:creationId xmlns:a16="http://schemas.microsoft.com/office/drawing/2014/main" id="{4BA5B77C-72B9-4E16-A711-CC2358062E3D}"/>
                </a:ext>
              </a:extLst>
            </p:cNvPr>
            <p:cNvGrpSpPr/>
            <p:nvPr/>
          </p:nvGrpSpPr>
          <p:grpSpPr>
            <a:xfrm>
              <a:off x="8082055" y="5130392"/>
              <a:ext cx="2900551" cy="1754590"/>
              <a:chOff x="8213688" y="5051042"/>
              <a:chExt cx="2900551" cy="1754590"/>
            </a:xfrm>
          </p:grpSpPr>
          <p:grpSp>
            <p:nvGrpSpPr>
              <p:cNvPr id="101" name="组合 100">
                <a:extLst>
                  <a:ext uri="{FF2B5EF4-FFF2-40B4-BE49-F238E27FC236}">
                    <a16:creationId xmlns:a16="http://schemas.microsoft.com/office/drawing/2014/main" id="{9D349E92-A2DF-4E98-BC2D-F9F68C28DA14}"/>
                  </a:ext>
                </a:extLst>
              </p:cNvPr>
              <p:cNvGrpSpPr/>
              <p:nvPr/>
            </p:nvGrpSpPr>
            <p:grpSpPr>
              <a:xfrm>
                <a:off x="8213688" y="5051042"/>
                <a:ext cx="1446812" cy="1754589"/>
                <a:chOff x="5962952" y="1407864"/>
                <a:chExt cx="1446812" cy="1754589"/>
              </a:xfrm>
            </p:grpSpPr>
            <p:pic>
              <p:nvPicPr>
                <p:cNvPr id="105" name="图片 104" descr="形状, 圆圈&#10;&#10;描述已自动生成">
                  <a:extLst>
                    <a:ext uri="{FF2B5EF4-FFF2-40B4-BE49-F238E27FC236}">
                      <a16:creationId xmlns:a16="http://schemas.microsoft.com/office/drawing/2014/main" id="{E5FF66C9-C1CC-4ACF-A371-A2E87D73D80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33000"/>
                          </a14:imgEffect>
                        </a14:imgLayer>
                      </a14:imgProps>
                    </a:ext>
                    <a:ext uri="{28A0092B-C50C-407E-A947-70E740481C1C}">
                      <a14:useLocalDpi xmlns:a14="http://schemas.microsoft.com/office/drawing/2010/main" val="0"/>
                    </a:ext>
                  </a:extLst>
                </a:blip>
                <a:stretch>
                  <a:fillRect/>
                </a:stretch>
              </p:blipFill>
              <p:spPr>
                <a:xfrm>
                  <a:off x="5962952" y="1407864"/>
                  <a:ext cx="1446812" cy="1446812"/>
                </a:xfrm>
                <a:prstGeom prst="rect">
                  <a:avLst/>
                </a:prstGeom>
              </p:spPr>
            </p:pic>
            <p:sp>
              <p:nvSpPr>
                <p:cNvPr id="106" name="文本框 105">
                  <a:extLst>
                    <a:ext uri="{FF2B5EF4-FFF2-40B4-BE49-F238E27FC236}">
                      <a16:creationId xmlns:a16="http://schemas.microsoft.com/office/drawing/2014/main" id="{B1C9A8AC-BDD8-4715-B1CD-0FD8E20D9899}"/>
                    </a:ext>
                  </a:extLst>
                </p:cNvPr>
                <p:cNvSpPr txBox="1"/>
                <p:nvPr/>
              </p:nvSpPr>
              <p:spPr>
                <a:xfrm>
                  <a:off x="6209971" y="2854676"/>
                  <a:ext cx="952771" cy="307777"/>
                </a:xfrm>
                <a:prstGeom prst="rect">
                  <a:avLst/>
                </a:prstGeom>
                <a:noFill/>
                <a:ln>
                  <a:noFill/>
                </a:ln>
              </p:spPr>
              <p:txBody>
                <a:bodyPr wrap="square" rtlCol="0">
                  <a:spAutoFit/>
                </a:bodyPr>
                <a:lstStyle/>
                <a:p>
                  <a:r>
                    <a:rPr lang="en-US" altLang="zh-CN" sz="1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a:t>
                  </a:r>
                  <a:r>
                    <a:rPr lang="en-US" altLang="zh-CN" sz="1400" b="1" baseline="-250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1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a:t>
                  </a:r>
                  <a:r>
                    <a:rPr lang="en-US" altLang="zh-CN" sz="1400" b="1" baseline="-250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1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1400" b="1" baseline="-250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1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a:t>
                  </a:r>
                  <a:endParaRPr lang="zh-CN" altLang="en-US" sz="1400" b="1" dirty="0">
                    <a:solidFill>
                      <a:srgbClr val="FF0000"/>
                    </a:solidFill>
                    <a:latin typeface="Times New Roman" panose="02020603050405020304" pitchFamily="18" charset="0"/>
                    <a:cs typeface="Times New Roman" panose="02020603050405020304" pitchFamily="18" charset="0"/>
                  </a:endParaRPr>
                </a:p>
              </p:txBody>
            </p:sp>
          </p:grpSp>
          <p:grpSp>
            <p:nvGrpSpPr>
              <p:cNvPr id="102" name="组合 101">
                <a:extLst>
                  <a:ext uri="{FF2B5EF4-FFF2-40B4-BE49-F238E27FC236}">
                    <a16:creationId xmlns:a16="http://schemas.microsoft.com/office/drawing/2014/main" id="{EF508FD7-E8C6-4CBB-B046-0EACB9184B35}"/>
                  </a:ext>
                </a:extLst>
              </p:cNvPr>
              <p:cNvGrpSpPr/>
              <p:nvPr/>
            </p:nvGrpSpPr>
            <p:grpSpPr>
              <a:xfrm>
                <a:off x="9667426" y="5051042"/>
                <a:ext cx="1446813" cy="1754590"/>
                <a:chOff x="5962951" y="3638727"/>
                <a:chExt cx="1446813" cy="1754590"/>
              </a:xfrm>
            </p:grpSpPr>
            <p:pic>
              <p:nvPicPr>
                <p:cNvPr id="103" name="图片 102" descr="图片包含 话筒, 游戏机&#10;&#10;描述已自动生成">
                  <a:extLst>
                    <a:ext uri="{FF2B5EF4-FFF2-40B4-BE49-F238E27FC236}">
                      <a16:creationId xmlns:a16="http://schemas.microsoft.com/office/drawing/2014/main" id="{8D53BA81-EA45-4BC7-8574-191C9BEFAB7E}"/>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1000"/>
                          </a14:imgEffect>
                        </a14:imgLayer>
                      </a14:imgProps>
                    </a:ext>
                    <a:ext uri="{28A0092B-C50C-407E-A947-70E740481C1C}">
                      <a14:useLocalDpi xmlns:a14="http://schemas.microsoft.com/office/drawing/2010/main" val="0"/>
                    </a:ext>
                  </a:extLst>
                </a:blip>
                <a:stretch>
                  <a:fillRect/>
                </a:stretch>
              </p:blipFill>
              <p:spPr>
                <a:xfrm>
                  <a:off x="5962951" y="3638727"/>
                  <a:ext cx="1446813" cy="1446813"/>
                </a:xfrm>
                <a:prstGeom prst="rect">
                  <a:avLst/>
                </a:prstGeom>
              </p:spPr>
            </p:pic>
            <p:sp>
              <p:nvSpPr>
                <p:cNvPr id="104" name="文本框 103">
                  <a:extLst>
                    <a:ext uri="{FF2B5EF4-FFF2-40B4-BE49-F238E27FC236}">
                      <a16:creationId xmlns:a16="http://schemas.microsoft.com/office/drawing/2014/main" id="{9DBEB9D0-6104-4FFB-A745-4449464CFB38}"/>
                    </a:ext>
                  </a:extLst>
                </p:cNvPr>
                <p:cNvSpPr txBox="1"/>
                <p:nvPr/>
              </p:nvSpPr>
              <p:spPr>
                <a:xfrm>
                  <a:off x="6173991" y="5085540"/>
                  <a:ext cx="1024732" cy="307777"/>
                </a:xfrm>
                <a:prstGeom prst="rect">
                  <a:avLst/>
                </a:prstGeom>
                <a:noFill/>
                <a:ln>
                  <a:noFill/>
                </a:ln>
              </p:spPr>
              <p:txBody>
                <a:bodyPr wrap="square" rtlCol="0">
                  <a:spAutoFit/>
                </a:bodyPr>
                <a:lstStyle/>
                <a:p>
                  <a:r>
                    <a:rPr lang="en-US" altLang="zh-CN" sz="1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a:t>
                  </a:r>
                  <a:r>
                    <a:rPr lang="en-US" altLang="zh-CN" sz="1400" b="1" baseline="-250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1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a:t>
                  </a:r>
                  <a:r>
                    <a:rPr lang="en-US" altLang="zh-CN" sz="1400" b="1" baseline="-250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1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1400" b="1" baseline="-250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14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#II</a:t>
                  </a:r>
                  <a:endParaRPr lang="zh-CN" altLang="en-US" sz="1400" b="1" dirty="0">
                    <a:solidFill>
                      <a:srgbClr val="FF0000"/>
                    </a:solidFill>
                    <a:latin typeface="Times New Roman" panose="02020603050405020304" pitchFamily="18" charset="0"/>
                    <a:cs typeface="Times New Roman" panose="02020603050405020304" pitchFamily="18" charset="0"/>
                  </a:endParaRPr>
                </a:p>
              </p:txBody>
            </p:sp>
          </p:grpSp>
        </p:grpSp>
        <p:sp>
          <p:nvSpPr>
            <p:cNvPr id="100" name="文本框 99">
              <a:extLst>
                <a:ext uri="{FF2B5EF4-FFF2-40B4-BE49-F238E27FC236}">
                  <a16:creationId xmlns:a16="http://schemas.microsoft.com/office/drawing/2014/main" id="{C53A9B45-08CA-4838-AA43-B8EAD92C651D}"/>
                </a:ext>
              </a:extLst>
            </p:cNvPr>
            <p:cNvSpPr txBox="1"/>
            <p:nvPr/>
          </p:nvSpPr>
          <p:spPr>
            <a:xfrm>
              <a:off x="8309247" y="4774560"/>
              <a:ext cx="2473810" cy="338554"/>
            </a:xfrm>
            <a:prstGeom prst="rect">
              <a:avLst/>
            </a:prstGeom>
            <a:noFill/>
            <a:ln>
              <a:noFill/>
            </a:ln>
          </p:spPr>
          <p:txBody>
            <a:bodyPr wrap="square" rtlCol="0">
              <a:spAutoFit/>
            </a:bodyPr>
            <a:lstStyle/>
            <a:p>
              <a:pPr algn="ctr"/>
              <a:r>
                <a:rPr lang="en-US" altLang="zh-CN" sz="16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solid melamine samples</a:t>
              </a:r>
              <a:endParaRPr lang="zh-CN" altLang="en-US" sz="1600" b="1" dirty="0">
                <a:solidFill>
                  <a:srgbClr val="FF0000"/>
                </a:solidFill>
                <a:latin typeface="Times New Roman" panose="02020603050405020304" pitchFamily="18" charset="0"/>
                <a:cs typeface="Times New Roman" panose="02020603050405020304" pitchFamily="18" charset="0"/>
              </a:endParaRPr>
            </a:p>
          </p:txBody>
        </p:sp>
      </p:grpSp>
      <p:sp>
        <p:nvSpPr>
          <p:cNvPr id="107" name="文本框 106">
            <a:extLst>
              <a:ext uri="{FF2B5EF4-FFF2-40B4-BE49-F238E27FC236}">
                <a16:creationId xmlns:a16="http://schemas.microsoft.com/office/drawing/2014/main" id="{F2137296-6ECF-492E-B87B-73866C0BC01A}"/>
              </a:ext>
            </a:extLst>
          </p:cNvPr>
          <p:cNvSpPr txBox="1"/>
          <p:nvPr/>
        </p:nvSpPr>
        <p:spPr>
          <a:xfrm>
            <a:off x="65263" y="1080896"/>
            <a:ext cx="6452755" cy="523220"/>
          </a:xfrm>
          <a:prstGeom prst="rect">
            <a:avLst/>
          </a:prstGeom>
          <a:noFill/>
        </p:spPr>
        <p:txBody>
          <a:bodyPr wrap="square" rtlCol="0">
            <a:spAutoFit/>
          </a:bodyPr>
          <a:lstStyle/>
          <a:p>
            <a:r>
              <a:rPr lang="en-GB" sz="2800" b="1" dirty="0">
                <a:solidFill>
                  <a:srgbClr val="C00000"/>
                </a:solidFill>
                <a:latin typeface="Times New Roman" panose="02020603050405020304" pitchFamily="18" charset="0"/>
                <a:cs typeface="Times New Roman" panose="02020603050405020304" pitchFamily="18" charset="0"/>
              </a:rPr>
              <a:t>2.2 Experimental setup with </a:t>
            </a:r>
            <a:r>
              <a:rPr lang="en-US" altLang="zh-CN" sz="2800" b="1" dirty="0">
                <a:solidFill>
                  <a:srgbClr val="C00000"/>
                </a:solidFill>
                <a:latin typeface="Times New Roman" panose="02020603050405020304" pitchFamily="18" charset="0"/>
                <a:cs typeface="Times New Roman" panose="02020603050405020304" pitchFamily="18" charset="0"/>
              </a:rPr>
              <a:t>solid</a:t>
            </a:r>
            <a:r>
              <a:rPr lang="en-GB" sz="2800" b="1" dirty="0">
                <a:solidFill>
                  <a:srgbClr val="C00000"/>
                </a:solidFill>
                <a:latin typeface="Times New Roman" panose="02020603050405020304" pitchFamily="18" charset="0"/>
                <a:cs typeface="Times New Roman" panose="02020603050405020304" pitchFamily="18" charset="0"/>
              </a:rPr>
              <a:t> sample</a:t>
            </a:r>
          </a:p>
        </p:txBody>
      </p:sp>
      <p:sp>
        <p:nvSpPr>
          <p:cNvPr id="108" name="文本框 107">
            <a:extLst>
              <a:ext uri="{FF2B5EF4-FFF2-40B4-BE49-F238E27FC236}">
                <a16:creationId xmlns:a16="http://schemas.microsoft.com/office/drawing/2014/main" id="{085D4EF9-E12F-4A9B-9DB0-0C9725CED567}"/>
              </a:ext>
            </a:extLst>
          </p:cNvPr>
          <p:cNvSpPr txBox="1"/>
          <p:nvPr/>
        </p:nvSpPr>
        <p:spPr>
          <a:xfrm>
            <a:off x="16608" y="5997523"/>
            <a:ext cx="6504845" cy="414922"/>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GB" sz="1600" b="0" i="0" u="none" strike="noStrike" kern="1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mn-cs"/>
              </a:rPr>
              <a:t>The experimental setup </a:t>
            </a:r>
            <a:r>
              <a:rPr lang="en-GB" sz="1600" kern="100" dirty="0">
                <a:solidFill>
                  <a:prstClr val="black"/>
                </a:solidFill>
                <a:latin typeface="Times New Roman" panose="02020603050405020304" pitchFamily="18" charset="0"/>
                <a:ea typeface="宋体" panose="02010600030101010101" pitchFamily="2" charset="-122"/>
              </a:rPr>
              <a:t>with</a:t>
            </a:r>
            <a:r>
              <a:rPr kumimoji="0" lang="en-GB" sz="1600" b="0" i="0" u="none" strike="noStrike" kern="1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mn-cs"/>
              </a:rPr>
              <a:t>solid</a:t>
            </a:r>
            <a:r>
              <a:rPr kumimoji="0" lang="en-GB" sz="1600" b="0" i="0" u="none" strike="noStrike" kern="1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mn-cs"/>
              </a:rPr>
              <a:t> sample</a:t>
            </a:r>
            <a:endParaRPr kumimoji="0" lang="en-GB" altLang="zh-CN" sz="1600" b="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10" name="直接箭头连接符 109">
            <a:extLst>
              <a:ext uri="{FF2B5EF4-FFF2-40B4-BE49-F238E27FC236}">
                <a16:creationId xmlns:a16="http://schemas.microsoft.com/office/drawing/2014/main" id="{4DC1D814-A1F1-46B4-B6B0-98E74E4DE9D0}"/>
              </a:ext>
            </a:extLst>
          </p:cNvPr>
          <p:cNvCxnSpPr>
            <a:cxnSpLocks/>
          </p:cNvCxnSpPr>
          <p:nvPr/>
        </p:nvCxnSpPr>
        <p:spPr>
          <a:xfrm>
            <a:off x="6976019" y="3348596"/>
            <a:ext cx="998714" cy="28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F5EC6887-A844-4D08-B077-BF83238AC0E0}"/>
              </a:ext>
            </a:extLst>
          </p:cNvPr>
          <p:cNvSpPr txBox="1"/>
          <p:nvPr/>
        </p:nvSpPr>
        <p:spPr>
          <a:xfrm>
            <a:off x="5903197" y="2933254"/>
            <a:ext cx="1646227" cy="646331"/>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back-to-back samples</a:t>
            </a:r>
          </a:p>
        </p:txBody>
      </p:sp>
      <p:sp>
        <p:nvSpPr>
          <p:cNvPr id="111" name="文本框 110">
            <a:extLst>
              <a:ext uri="{FF2B5EF4-FFF2-40B4-BE49-F238E27FC236}">
                <a16:creationId xmlns:a16="http://schemas.microsoft.com/office/drawing/2014/main" id="{58DFFAA7-5104-4834-A8E8-7F7845517E79}"/>
              </a:ext>
            </a:extLst>
          </p:cNvPr>
          <p:cNvSpPr txBox="1"/>
          <p:nvPr/>
        </p:nvSpPr>
        <p:spPr>
          <a:xfrm>
            <a:off x="2506454" y="2881015"/>
            <a:ext cx="799957" cy="523220"/>
          </a:xfrm>
          <a:prstGeom prst="rect">
            <a:avLst/>
          </a:prstGeom>
          <a:noFill/>
        </p:spPr>
        <p:txBody>
          <a:bodyPr wrap="square" rtlCol="0">
            <a:spAutoFit/>
          </a:bodyPr>
          <a:lstStyle/>
          <a:p>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C</a:t>
            </a:r>
            <a:r>
              <a:rPr lang="en-US" altLang="zh-CN" sz="1400" b="1" baseline="-250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H</a:t>
            </a:r>
            <a:r>
              <a:rPr lang="en-US" altLang="zh-CN" sz="1400" b="1" baseline="-25000" dirty="0">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1400" b="1" baseline="-25000" dirty="0">
                <a:effectLst/>
                <a:latin typeface="Times New Roman" panose="02020603050405020304" pitchFamily="18" charset="0"/>
                <a:ea typeface="宋体" panose="02010600030101010101" pitchFamily="2" charset="-122"/>
                <a:cs typeface="Times New Roman" panose="02020603050405020304" pitchFamily="18" charset="0"/>
              </a:rPr>
              <a:t>6</a:t>
            </a:r>
            <a:r>
              <a:rPr lang="en-US" altLang="zh-CN" sz="1400" b="1" dirty="0">
                <a:effectLst/>
                <a:latin typeface="Times New Roman" panose="02020603050405020304" pitchFamily="18" charset="0"/>
                <a:ea typeface="宋体" panose="02010600030101010101" pitchFamily="2" charset="-122"/>
                <a:cs typeface="Times New Roman" panose="02020603050405020304" pitchFamily="18" charset="0"/>
              </a:rPr>
              <a:t>#I</a:t>
            </a:r>
            <a:endParaRPr lang="zh-CN" altLang="en-US" sz="1400" b="1" dirty="0">
              <a:latin typeface="Times New Roman" panose="02020603050405020304" pitchFamily="18" charset="0"/>
              <a:cs typeface="Times New Roman" panose="02020603050405020304" pitchFamily="18" charset="0"/>
            </a:endParaRPr>
          </a:p>
        </p:txBody>
      </p:sp>
      <p:cxnSp>
        <p:nvCxnSpPr>
          <p:cNvPr id="112" name="直接箭头连接符 111">
            <a:extLst>
              <a:ext uri="{FF2B5EF4-FFF2-40B4-BE49-F238E27FC236}">
                <a16:creationId xmlns:a16="http://schemas.microsoft.com/office/drawing/2014/main" id="{D259D811-27E1-47C5-94A5-0765D8A52661}"/>
              </a:ext>
            </a:extLst>
          </p:cNvPr>
          <p:cNvCxnSpPr>
            <a:cxnSpLocks/>
            <a:stCxn id="111" idx="2"/>
          </p:cNvCxnSpPr>
          <p:nvPr/>
        </p:nvCxnSpPr>
        <p:spPr>
          <a:xfrm>
            <a:off x="2906433" y="3404235"/>
            <a:ext cx="308182" cy="545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A5D4899F-CEEF-4ACF-8870-02600BAF9683}"/>
              </a:ext>
            </a:extLst>
          </p:cNvPr>
          <p:cNvCxnSpPr>
            <a:cxnSpLocks/>
          </p:cNvCxnSpPr>
          <p:nvPr/>
        </p:nvCxnSpPr>
        <p:spPr>
          <a:xfrm flipH="1">
            <a:off x="3251467" y="3651225"/>
            <a:ext cx="1252" cy="6935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4" name="文本框 113">
            <a:extLst>
              <a:ext uri="{FF2B5EF4-FFF2-40B4-BE49-F238E27FC236}">
                <a16:creationId xmlns:a16="http://schemas.microsoft.com/office/drawing/2014/main" id="{BB3C3487-764E-43BA-BBFC-1B7B5C453CC4}"/>
              </a:ext>
            </a:extLst>
          </p:cNvPr>
          <p:cNvSpPr txBox="1"/>
          <p:nvPr/>
        </p:nvSpPr>
        <p:spPr>
          <a:xfrm>
            <a:off x="7801762" y="646118"/>
            <a:ext cx="2643606" cy="338554"/>
          </a:xfrm>
          <a:prstGeom prst="rect">
            <a:avLst/>
          </a:prstGeom>
          <a:noFill/>
          <a:ln>
            <a:noFill/>
          </a:ln>
        </p:spPr>
        <p:txBody>
          <a:bodyPr wrap="square" rtlCol="0">
            <a:spAutoFit/>
          </a:bodyPr>
          <a:lstStyle/>
          <a:p>
            <a:pPr algn="ctr"/>
            <a:r>
              <a:rPr lang="en-US" altLang="zh-CN" sz="16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structure of sample changer</a:t>
            </a:r>
            <a:endParaRPr lang="zh-CN" alt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3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3. Data </a:t>
            </a:r>
            <a:r>
              <a:rPr lang="en-US" altLang="zh-CN" sz="3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analysis</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11</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文本框 107">
            <a:extLst>
              <a:ext uri="{FF2B5EF4-FFF2-40B4-BE49-F238E27FC236}">
                <a16:creationId xmlns:a16="http://schemas.microsoft.com/office/drawing/2014/main" id="{442845AE-723E-4492-A56D-2DFA86096F3D}"/>
              </a:ext>
            </a:extLst>
          </p:cNvPr>
          <p:cNvSpPr txBox="1"/>
          <p:nvPr/>
        </p:nvSpPr>
        <p:spPr>
          <a:xfrm>
            <a:off x="208537" y="1058371"/>
            <a:ext cx="8624456" cy="523220"/>
          </a:xfrm>
          <a:prstGeom prst="rect">
            <a:avLst/>
          </a:prstGeom>
          <a:noFill/>
        </p:spPr>
        <p:txBody>
          <a:bodyPr wrap="square">
            <a:spAutoFit/>
          </a:bodyPr>
          <a:lstStyle/>
          <a:p>
            <a:pPr algn="just">
              <a:spcBef>
                <a:spcPts val="2400"/>
              </a:spcBef>
            </a:pPr>
            <a:r>
              <a:rPr kumimoji="0" lang="en-US" altLang="zh-CN" sz="2800" b="1" i="0" u="none" strike="noStrike" cap="none" normalizeH="0" baseline="0" dirty="0">
                <a:ln>
                  <a:noFill/>
                </a:ln>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3.1 determination of the cross section</a:t>
            </a:r>
            <a:endParaRPr kumimoji="0" lang="en-US" altLang="zh-CN" sz="2800" b="0" i="0" u="none" strike="noStrike" cap="none" normalizeH="0" baseline="0" dirty="0">
              <a:ln>
                <a:noFill/>
              </a:ln>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9" name="文本框 108">
            <a:extLst>
              <a:ext uri="{FF2B5EF4-FFF2-40B4-BE49-F238E27FC236}">
                <a16:creationId xmlns:a16="http://schemas.microsoft.com/office/drawing/2014/main" id="{09ACD642-C072-42DD-B55B-E969B8BBB5DC}"/>
              </a:ext>
            </a:extLst>
          </p:cNvPr>
          <p:cNvSpPr txBox="1"/>
          <p:nvPr/>
        </p:nvSpPr>
        <p:spPr>
          <a:xfrm>
            <a:off x="1546016" y="3429000"/>
            <a:ext cx="9099967" cy="1354217"/>
          </a:xfrm>
          <a:prstGeom prst="rect">
            <a:avLst/>
          </a:prstGeom>
          <a:noFill/>
        </p:spPr>
        <p:txBody>
          <a:bodyPr wrap="square">
            <a:spAutoFit/>
          </a:bodyPr>
          <a:lstStyle/>
          <a:p>
            <a:pPr marL="285750" indent="-285750">
              <a:spcBef>
                <a:spcPts val="600"/>
              </a:spcBef>
              <a:buFont typeface="Wingdings" panose="05000000000000000000" pitchFamily="2" charset="2"/>
              <a:buChar char="Ø"/>
            </a:pPr>
            <a:r>
              <a:rPr lang="en-US" altLang="zh-CN" sz="2400" i="1" kern="100" dirty="0">
                <a:effectLst/>
                <a:latin typeface="Times New Roman" panose="02020603050405020304" pitchFamily="18" charset="0"/>
                <a:ea typeface="Times New Roman" panose="02020603050405020304" pitchFamily="18" charset="0"/>
                <a:cs typeface="Arial" panose="020B0604020202020204" pitchFamily="34" charset="0"/>
              </a:rPr>
              <a:t>N</a:t>
            </a:r>
            <a:r>
              <a:rPr lang="en-US" altLang="zh-CN" sz="2400" kern="100" baseline="-25000" dirty="0">
                <a:effectLst/>
                <a:latin typeface="Times New Roman" panose="02020603050405020304" pitchFamily="18" charset="0"/>
                <a:ea typeface="Times New Roman" panose="02020603050405020304" pitchFamily="18" charset="0"/>
                <a:cs typeface="Arial" panose="020B0604020202020204" pitchFamily="34" charset="0"/>
              </a:rPr>
              <a:t>event</a:t>
            </a:r>
            <a:r>
              <a:rPr lang="en-US" altLang="zh-CN" sz="2400" kern="100" dirty="0">
                <a:effectLst/>
                <a:latin typeface="Times New Roman" panose="02020603050405020304" pitchFamily="18" charset="0"/>
                <a:ea typeface="Times New Roman" panose="02020603050405020304" pitchFamily="18" charset="0"/>
                <a:cs typeface="Arial" panose="020B0604020202020204" pitchFamily="34" charset="0"/>
              </a:rPr>
              <a:t> is the number of (</a:t>
            </a:r>
            <a:r>
              <a:rPr lang="en-US" altLang="zh-CN" sz="2400" i="1" kern="100" dirty="0">
                <a:effectLst/>
                <a:latin typeface="Times New Roman" panose="02020603050405020304" pitchFamily="18" charset="0"/>
                <a:ea typeface="Times New Roman" panose="02020603050405020304" pitchFamily="18" charset="0"/>
                <a:cs typeface="Arial" panose="020B0604020202020204" pitchFamily="34" charset="0"/>
              </a:rPr>
              <a:t>n, α</a:t>
            </a:r>
            <a:r>
              <a:rPr lang="en-US" altLang="zh-CN" sz="2400" kern="100" dirty="0">
                <a:effectLst/>
                <a:latin typeface="Times New Roman" panose="02020603050405020304" pitchFamily="18" charset="0"/>
                <a:ea typeface="Times New Roman" panose="02020603050405020304" pitchFamily="18" charset="0"/>
                <a:cs typeface="Arial" panose="020B0604020202020204" pitchFamily="34" charset="0"/>
              </a:rPr>
              <a:t>) events</a:t>
            </a:r>
            <a:endParaRPr lang="en-US" altLang="zh-CN" sz="2400" kern="100" dirty="0">
              <a:effectLst/>
              <a:latin typeface="Times New Roman" panose="02020603050405020304" pitchFamily="18" charset="0"/>
              <a:ea typeface="CMR10"/>
              <a:cs typeface="Arial" panose="020B0604020202020204" pitchFamily="34" charset="0"/>
            </a:endParaRPr>
          </a:p>
          <a:p>
            <a:pPr marL="285750" indent="-285750">
              <a:spcBef>
                <a:spcPts val="600"/>
              </a:spcBef>
              <a:buFont typeface="Wingdings" panose="05000000000000000000" pitchFamily="2" charset="2"/>
              <a:buChar char="Ø"/>
            </a:pPr>
            <a:r>
              <a:rPr lang="en-US" altLang="zh-CN" sz="2400" kern="100" dirty="0">
                <a:effectLst/>
                <a:latin typeface="Times New Roman" panose="02020603050405020304" pitchFamily="18" charset="0"/>
                <a:ea typeface="CMR10"/>
                <a:cs typeface="Arial" panose="020B0604020202020204" pitchFamily="34" charset="0"/>
              </a:rPr>
              <a:t>Φ is the average neutron fluence</a:t>
            </a:r>
          </a:p>
          <a:p>
            <a:pPr marL="285750" indent="-285750">
              <a:spcBef>
                <a:spcPts val="600"/>
              </a:spcBef>
              <a:buFont typeface="Wingdings" panose="05000000000000000000" pitchFamily="2" charset="2"/>
              <a:buChar char="Ø"/>
            </a:pPr>
            <a:r>
              <a:rPr lang="en-US" altLang="zh-CN" sz="2400" kern="100" dirty="0">
                <a:effectLst/>
                <a:latin typeface="Times New Roman" panose="02020603050405020304" pitchFamily="18" charset="0"/>
                <a:ea typeface="CMR10"/>
                <a:cs typeface="Arial" panose="020B0604020202020204" pitchFamily="34" charset="0"/>
              </a:rPr>
              <a:t> </a:t>
            </a:r>
            <a:r>
              <a:rPr lang="en-US" altLang="zh-CN" sz="2400" i="1" kern="100" dirty="0" err="1">
                <a:effectLst/>
                <a:latin typeface="Times New Roman" panose="02020603050405020304" pitchFamily="18" charset="0"/>
                <a:ea typeface="CMR10"/>
                <a:cs typeface="Arial" panose="020B0604020202020204" pitchFamily="34" charset="0"/>
              </a:rPr>
              <a:t>N</a:t>
            </a:r>
            <a:r>
              <a:rPr lang="en-US" altLang="zh-CN" sz="2400" kern="100" baseline="-25000" dirty="0" err="1">
                <a:effectLst/>
                <a:latin typeface="Times New Roman" panose="02020603050405020304" pitchFamily="18" charset="0"/>
                <a:ea typeface="CMR10"/>
                <a:cs typeface="Arial" panose="020B0604020202020204" pitchFamily="34" charset="0"/>
              </a:rPr>
              <a:t>sample</a:t>
            </a:r>
            <a:r>
              <a:rPr lang="en-US" altLang="zh-CN" sz="2400" kern="100" dirty="0">
                <a:effectLst/>
                <a:latin typeface="Times New Roman" panose="02020603050405020304" pitchFamily="18" charset="0"/>
                <a:ea typeface="CMR10"/>
                <a:cs typeface="Arial" panose="020B0604020202020204" pitchFamily="34" charset="0"/>
              </a:rPr>
              <a:t> is the atom number of </a:t>
            </a:r>
            <a:r>
              <a:rPr lang="en-US" altLang="zh-CN" sz="2400" kern="100" baseline="30000" dirty="0">
                <a:latin typeface="Times New Roman" panose="02020603050405020304" pitchFamily="18" charset="0"/>
                <a:ea typeface="CMR10"/>
                <a:cs typeface="Arial" panose="020B0604020202020204" pitchFamily="34" charset="0"/>
              </a:rPr>
              <a:t>14</a:t>
            </a:r>
            <a:r>
              <a:rPr lang="en-US" altLang="zh-CN" sz="2400" kern="100" dirty="0">
                <a:latin typeface="Times New Roman" panose="02020603050405020304" pitchFamily="18" charset="0"/>
                <a:ea typeface="CMR10"/>
                <a:cs typeface="Arial" panose="020B0604020202020204" pitchFamily="34" charset="0"/>
              </a:rPr>
              <a:t>N or </a:t>
            </a:r>
            <a:r>
              <a:rPr lang="en-US" altLang="zh-CN" sz="2400" kern="100" baseline="30000" dirty="0">
                <a:latin typeface="Times New Roman" panose="02020603050405020304" pitchFamily="18" charset="0"/>
                <a:ea typeface="CMR10"/>
                <a:cs typeface="Arial" panose="020B0604020202020204" pitchFamily="34" charset="0"/>
              </a:rPr>
              <a:t>16</a:t>
            </a:r>
            <a:r>
              <a:rPr lang="en-US" altLang="zh-CN" sz="2400" kern="100" dirty="0">
                <a:latin typeface="Times New Roman" panose="02020603050405020304" pitchFamily="18" charset="0"/>
                <a:ea typeface="CMR10"/>
                <a:cs typeface="Arial" panose="020B0604020202020204" pitchFamily="34" charset="0"/>
              </a:rPr>
              <a:t>O in the samples</a:t>
            </a:r>
            <a:endParaRPr lang="en-US" altLang="zh-CN" sz="2800" dirty="0">
              <a:effectLst/>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110" name="对象 109">
            <a:extLst>
              <a:ext uri="{FF2B5EF4-FFF2-40B4-BE49-F238E27FC236}">
                <a16:creationId xmlns:a16="http://schemas.microsoft.com/office/drawing/2014/main" id="{606AF98E-88B3-40C6-B5AC-D439F6890DFC}"/>
              </a:ext>
            </a:extLst>
          </p:cNvPr>
          <p:cNvGraphicFramePr>
            <a:graphicFrameLocks noChangeAspect="1"/>
          </p:cNvGraphicFramePr>
          <p:nvPr/>
        </p:nvGraphicFramePr>
        <p:xfrm>
          <a:off x="4352925" y="1955800"/>
          <a:ext cx="2644775" cy="1233488"/>
        </p:xfrm>
        <a:graphic>
          <a:graphicData uri="http://schemas.openxmlformats.org/presentationml/2006/ole">
            <mc:AlternateContent xmlns:mc="http://schemas.openxmlformats.org/markup-compatibility/2006">
              <mc:Choice xmlns:v="urn:schemas-microsoft-com:vml" Requires="v">
                <p:oleObj name="Equation" r:id="rId4" imgW="952200" imgH="444240" progId="Equation.DSMT4">
                  <p:embed/>
                </p:oleObj>
              </mc:Choice>
              <mc:Fallback>
                <p:oleObj name="Equation" r:id="rId4" imgW="952200" imgH="444240" progId="Equation.DSMT4">
                  <p:embed/>
                  <p:pic>
                    <p:nvPicPr>
                      <p:cNvPr id="110" name="对象 109">
                        <a:extLst>
                          <a:ext uri="{FF2B5EF4-FFF2-40B4-BE49-F238E27FC236}">
                            <a16:creationId xmlns:a16="http://schemas.microsoft.com/office/drawing/2014/main" id="{606AF98E-88B3-40C6-B5AC-D439F6890DFC}"/>
                          </a:ext>
                        </a:extLst>
                      </p:cNvPr>
                      <p:cNvPicPr/>
                      <p:nvPr/>
                    </p:nvPicPr>
                    <p:blipFill>
                      <a:blip r:embed="rId5"/>
                      <a:stretch>
                        <a:fillRect/>
                      </a:stretch>
                    </p:blipFill>
                    <p:spPr>
                      <a:xfrm>
                        <a:off x="4352925" y="1955800"/>
                        <a:ext cx="2644775" cy="1233488"/>
                      </a:xfrm>
                      <a:prstGeom prst="rect">
                        <a:avLst/>
                      </a:prstGeom>
                    </p:spPr>
                  </p:pic>
                </p:oleObj>
              </mc:Fallback>
            </mc:AlternateContent>
          </a:graphicData>
        </a:graphic>
      </p:graphicFrame>
    </p:spTree>
    <p:extLst>
      <p:ext uri="{BB962C8B-B14F-4D97-AF65-F5344CB8AC3E}">
        <p14:creationId xmlns:p14="http://schemas.microsoft.com/office/powerpoint/2010/main" val="218624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12</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标题 4">
            <a:extLst>
              <a:ext uri="{FF2B5EF4-FFF2-40B4-BE49-F238E27FC236}">
                <a16:creationId xmlns:a16="http://schemas.microsoft.com/office/drawing/2014/main" id="{473A455C-9D6C-4EB3-BB0D-D2350126BF35}"/>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3. Data </a:t>
            </a:r>
            <a:r>
              <a:rPr lang="en-US" altLang="zh-CN" sz="3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analysis</a:t>
            </a:r>
            <a:endParaRPr lang="zh-CN" altLang="en-US" sz="3600" b="1" dirty="0">
              <a:latin typeface="微软雅黑" panose="020B0503020204020204" pitchFamily="34" charset="-122"/>
              <a:ea typeface="微软雅黑" panose="020B0503020204020204" pitchFamily="34" charset="-122"/>
            </a:endParaRPr>
          </a:p>
        </p:txBody>
      </p:sp>
      <p:sp>
        <p:nvSpPr>
          <p:cNvPr id="62" name="文本框 61">
            <a:extLst>
              <a:ext uri="{FF2B5EF4-FFF2-40B4-BE49-F238E27FC236}">
                <a16:creationId xmlns:a16="http://schemas.microsoft.com/office/drawing/2014/main" id="{FE9580EE-1369-4191-9E7C-697CB73B3E65}"/>
              </a:ext>
            </a:extLst>
          </p:cNvPr>
          <p:cNvSpPr txBox="1"/>
          <p:nvPr/>
        </p:nvSpPr>
        <p:spPr>
          <a:xfrm>
            <a:off x="-741434" y="6098346"/>
            <a:ext cx="6504845" cy="458074"/>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n-US" sz="1800" kern="100" dirty="0">
                <a:effectLst/>
                <a:latin typeface="Times New Roman" panose="02020603050405020304" pitchFamily="18" charset="0"/>
                <a:ea typeface="Times New Roman" panose="02020603050405020304" pitchFamily="18" charset="0"/>
              </a:rPr>
              <a:t>anode spectrum </a:t>
            </a:r>
            <a:endParaRPr kumimoji="0" lang="en-GB" altLang="zh-CN" sz="1600" b="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8E40C0A5-F1D8-415E-8D35-8E5CC7A7AB04}"/>
              </a:ext>
            </a:extLst>
          </p:cNvPr>
          <p:cNvSpPr txBox="1"/>
          <p:nvPr/>
        </p:nvSpPr>
        <p:spPr>
          <a:xfrm>
            <a:off x="282927" y="1007800"/>
            <a:ext cx="6625003" cy="969496"/>
          </a:xfrm>
          <a:prstGeom prst="rect">
            <a:avLst/>
          </a:prstGeom>
          <a:noFill/>
        </p:spPr>
        <p:txBody>
          <a:bodyPr wrap="square" rtlCol="0">
            <a:spAutoFit/>
          </a:bodyPr>
          <a:lstStyle/>
          <a:p>
            <a:pPr algn="just">
              <a:spcBef>
                <a:spcPts val="600"/>
              </a:spcBef>
            </a:pPr>
            <a:r>
              <a:rPr kumimoji="0" lang="en-US" altLang="zh-CN" sz="2800" b="1" i="0" u="none" strike="noStrike" cap="none" normalizeH="0" baseline="0" dirty="0">
                <a:ln>
                  <a:noFill/>
                </a:ln>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3.2 gas sample</a:t>
            </a:r>
          </a:p>
          <a:p>
            <a:pPr marL="342900" indent="-342900" algn="just">
              <a:spcBef>
                <a:spcPts val="600"/>
              </a:spcBef>
              <a:buFont typeface="Arial" panose="020B0604020202020204" pitchFamily="34" charset="0"/>
              <a:buChar char="•"/>
            </a:pPr>
            <a:r>
              <a:rPr lang="en-US" altLang="zh-CN" sz="2400" b="1" kern="100" dirty="0">
                <a:effectLst/>
                <a:latin typeface="Times New Roman" panose="02020603050405020304" pitchFamily="18" charset="0"/>
                <a:ea typeface="Times New Roman" panose="02020603050405020304" pitchFamily="18" charset="0"/>
                <a:cs typeface="Arial" panose="020B0604020202020204" pitchFamily="34" charset="0"/>
              </a:rPr>
              <a:t>determination of </a:t>
            </a:r>
            <a:r>
              <a:rPr lang="en-US" altLang="zh-CN" sz="2400" b="1" i="1" kern="100" dirty="0" err="1">
                <a:latin typeface="Times New Roman" panose="02020603050405020304" pitchFamily="18" charset="0"/>
                <a:ea typeface="Times New Roman" panose="02020603050405020304" pitchFamily="18" charset="0"/>
                <a:cs typeface="Arial" panose="020B0604020202020204" pitchFamily="34" charset="0"/>
              </a:rPr>
              <a:t>N</a:t>
            </a:r>
            <a:r>
              <a:rPr lang="en-US" altLang="zh-CN" sz="2400" b="1" kern="100" baseline="-25000" dirty="0" err="1">
                <a:latin typeface="Times New Roman" panose="02020603050405020304" pitchFamily="18" charset="0"/>
                <a:ea typeface="Times New Roman" panose="02020603050405020304" pitchFamily="18" charset="0"/>
                <a:cs typeface="Arial" panose="020B0604020202020204" pitchFamily="34" charset="0"/>
              </a:rPr>
              <a:t>event</a:t>
            </a:r>
            <a:endParaRPr kumimoji="0" lang="en-US" altLang="zh-CN" sz="2400" b="1" i="0" u="none" strike="noStrike" cap="none" normalizeH="0" baseline="0" dirty="0">
              <a:ln>
                <a:noFill/>
              </a:ln>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9" name="图片 18">
            <a:extLst>
              <a:ext uri="{FF2B5EF4-FFF2-40B4-BE49-F238E27FC236}">
                <a16:creationId xmlns:a16="http://schemas.microsoft.com/office/drawing/2014/main" id="{9270A957-EAE2-4F3F-9474-017A8B78F646}"/>
              </a:ext>
            </a:extLst>
          </p:cNvPr>
          <p:cNvPicPr>
            <a:picLocks noChangeAspect="1"/>
          </p:cNvPicPr>
          <p:nvPr/>
        </p:nvPicPr>
        <p:blipFill rotWithShape="1">
          <a:blip r:embed="rId4"/>
          <a:srcRect t="8093" r="3628"/>
          <a:stretch/>
        </p:blipFill>
        <p:spPr>
          <a:xfrm>
            <a:off x="4999505" y="3938129"/>
            <a:ext cx="3148675" cy="2252087"/>
          </a:xfrm>
          <a:prstGeom prst="rect">
            <a:avLst/>
          </a:prstGeom>
        </p:spPr>
      </p:pic>
      <p:pic>
        <p:nvPicPr>
          <p:cNvPr id="12" name="图片 11">
            <a:extLst>
              <a:ext uri="{FF2B5EF4-FFF2-40B4-BE49-F238E27FC236}">
                <a16:creationId xmlns:a16="http://schemas.microsoft.com/office/drawing/2014/main" id="{2764CF34-B4F6-4D5B-87E3-679496F8FB39}"/>
              </a:ext>
            </a:extLst>
          </p:cNvPr>
          <p:cNvPicPr>
            <a:picLocks noChangeAspect="1"/>
          </p:cNvPicPr>
          <p:nvPr/>
        </p:nvPicPr>
        <p:blipFill rotWithShape="1">
          <a:blip r:embed="rId5"/>
          <a:srcRect t="8093"/>
          <a:stretch/>
        </p:blipFill>
        <p:spPr>
          <a:xfrm>
            <a:off x="4940233" y="1386740"/>
            <a:ext cx="3267221" cy="2252087"/>
          </a:xfrm>
          <a:prstGeom prst="rect">
            <a:avLst/>
          </a:prstGeom>
        </p:spPr>
      </p:pic>
      <p:pic>
        <p:nvPicPr>
          <p:cNvPr id="13" name="图片 12">
            <a:extLst>
              <a:ext uri="{FF2B5EF4-FFF2-40B4-BE49-F238E27FC236}">
                <a16:creationId xmlns:a16="http://schemas.microsoft.com/office/drawing/2014/main" id="{3E54E556-BFEB-4415-B8F4-AFA1585A0151}"/>
              </a:ext>
            </a:extLst>
          </p:cNvPr>
          <p:cNvPicPr>
            <a:picLocks noChangeAspect="1"/>
          </p:cNvPicPr>
          <p:nvPr/>
        </p:nvPicPr>
        <p:blipFill rotWithShape="1">
          <a:blip r:embed="rId6"/>
          <a:srcRect t="8093"/>
          <a:stretch/>
        </p:blipFill>
        <p:spPr>
          <a:xfrm>
            <a:off x="8097162" y="1386740"/>
            <a:ext cx="3267223" cy="2252087"/>
          </a:xfrm>
          <a:prstGeom prst="rect">
            <a:avLst/>
          </a:prstGeom>
        </p:spPr>
      </p:pic>
      <p:cxnSp>
        <p:nvCxnSpPr>
          <p:cNvPr id="5" name="直接连接符 4">
            <a:extLst>
              <a:ext uri="{FF2B5EF4-FFF2-40B4-BE49-F238E27FC236}">
                <a16:creationId xmlns:a16="http://schemas.microsoft.com/office/drawing/2014/main" id="{1386225D-2E10-419F-9426-74FB24D7935B}"/>
              </a:ext>
            </a:extLst>
          </p:cNvPr>
          <p:cNvCxnSpPr/>
          <p:nvPr/>
        </p:nvCxnSpPr>
        <p:spPr>
          <a:xfrm flipV="1">
            <a:off x="5691643" y="2635377"/>
            <a:ext cx="1428750" cy="38576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7A77F282-98E5-4DBB-804B-12CF5030736E}"/>
              </a:ext>
            </a:extLst>
          </p:cNvPr>
          <p:cNvPicPr>
            <a:picLocks noChangeAspect="1"/>
          </p:cNvPicPr>
          <p:nvPr/>
        </p:nvPicPr>
        <p:blipFill rotWithShape="1">
          <a:blip r:embed="rId7"/>
          <a:srcRect t="8093" r="6446"/>
          <a:stretch/>
        </p:blipFill>
        <p:spPr>
          <a:xfrm>
            <a:off x="8202466" y="3938129"/>
            <a:ext cx="3056613" cy="2252087"/>
          </a:xfrm>
          <a:prstGeom prst="rect">
            <a:avLst/>
          </a:prstGeom>
        </p:spPr>
      </p:pic>
      <p:sp>
        <p:nvSpPr>
          <p:cNvPr id="18" name="文本框 17">
            <a:extLst>
              <a:ext uri="{FF2B5EF4-FFF2-40B4-BE49-F238E27FC236}">
                <a16:creationId xmlns:a16="http://schemas.microsoft.com/office/drawing/2014/main" id="{8C45BDCA-F7E1-416B-9411-8D2B3E0BC567}"/>
              </a:ext>
            </a:extLst>
          </p:cNvPr>
          <p:cNvSpPr txBox="1"/>
          <p:nvPr/>
        </p:nvSpPr>
        <p:spPr>
          <a:xfrm>
            <a:off x="6115661" y="3554595"/>
            <a:ext cx="6124574" cy="369332"/>
          </a:xfrm>
          <a:prstGeom prst="rect">
            <a:avLst/>
          </a:prstGeom>
          <a:noFill/>
        </p:spPr>
        <p:txBody>
          <a:bodyPr wrap="square">
            <a:spAutoFit/>
          </a:bodyPr>
          <a:lstStyle/>
          <a:p>
            <a:r>
              <a:rPr lang="en-US" sz="1800" kern="100" dirty="0">
                <a:effectLst/>
                <a:latin typeface="Times New Roman" panose="02020603050405020304" pitchFamily="18" charset="0"/>
                <a:ea typeface="Times New Roman" panose="02020603050405020304" pitchFamily="18" charset="0"/>
                <a:cs typeface="Arial" panose="020B0604020202020204" pitchFamily="34" charset="0"/>
              </a:rPr>
              <a:t>anode</a:t>
            </a:r>
            <a:r>
              <a:rPr lang="en-US" sz="1800" dirty="0">
                <a:effectLst/>
                <a:latin typeface="Times New Roman" panose="02020603050405020304" pitchFamily="18" charset="0"/>
                <a:ea typeface="Times New Roman" panose="02020603050405020304" pitchFamily="18" charset="0"/>
              </a:rPr>
              <a:t>-rise time </a:t>
            </a:r>
            <a:r>
              <a:rPr lang="en-US" sz="1800" kern="100" dirty="0">
                <a:effectLst/>
                <a:latin typeface="Times New Roman" panose="02020603050405020304" pitchFamily="18" charset="0"/>
                <a:ea typeface="Times New Roman" panose="02020603050405020304" pitchFamily="18" charset="0"/>
              </a:rPr>
              <a:t>two-dimensional spectrum </a:t>
            </a:r>
            <a:endParaRPr lang="en-GB" dirty="0"/>
          </a:p>
        </p:txBody>
      </p:sp>
      <p:sp>
        <p:nvSpPr>
          <p:cNvPr id="22" name="文本框 21">
            <a:extLst>
              <a:ext uri="{FF2B5EF4-FFF2-40B4-BE49-F238E27FC236}">
                <a16:creationId xmlns:a16="http://schemas.microsoft.com/office/drawing/2014/main" id="{99458945-C48C-48EE-A7AA-1CE1AE85845A}"/>
              </a:ext>
            </a:extLst>
          </p:cNvPr>
          <p:cNvSpPr txBox="1"/>
          <p:nvPr/>
        </p:nvSpPr>
        <p:spPr>
          <a:xfrm>
            <a:off x="5784499" y="6190216"/>
            <a:ext cx="6124574" cy="369332"/>
          </a:xfrm>
          <a:prstGeom prst="rect">
            <a:avLst/>
          </a:prstGeom>
          <a:noFill/>
        </p:spPr>
        <p:txBody>
          <a:bodyPr wrap="square">
            <a:spAutoFit/>
          </a:bodyPr>
          <a:lstStyle/>
          <a:p>
            <a:r>
              <a:rPr lang="en-US" altLang="zh-CN" sz="1800" kern="100" dirty="0">
                <a:effectLst/>
                <a:latin typeface="Times New Roman" panose="02020603050405020304" pitchFamily="18" charset="0"/>
                <a:ea typeface="Times New Roman" panose="02020603050405020304" pitchFamily="18" charset="0"/>
                <a:cs typeface="Arial" panose="020B0604020202020204" pitchFamily="34" charset="0"/>
              </a:rPr>
              <a:t>c</a:t>
            </a:r>
            <a:r>
              <a:rPr lang="en-US" sz="1800" kern="100" dirty="0">
                <a:effectLst/>
                <a:latin typeface="Times New Roman" panose="02020603050405020304" pitchFamily="18" charset="0"/>
                <a:ea typeface="Times New Roman" panose="02020603050405020304" pitchFamily="18" charset="0"/>
                <a:cs typeface="Arial" panose="020B0604020202020204" pitchFamily="34" charset="0"/>
              </a:rPr>
              <a:t>athode</a:t>
            </a:r>
            <a:r>
              <a:rPr lang="en-US" sz="1800" dirty="0">
                <a:effectLst/>
                <a:latin typeface="Times New Roman" panose="02020603050405020304" pitchFamily="18" charset="0"/>
                <a:ea typeface="Times New Roman" panose="02020603050405020304" pitchFamily="18" charset="0"/>
              </a:rPr>
              <a:t>-anode time </a:t>
            </a:r>
            <a:r>
              <a:rPr lang="en-US" sz="1800" kern="100" dirty="0">
                <a:effectLst/>
                <a:latin typeface="Times New Roman" panose="02020603050405020304" pitchFamily="18" charset="0"/>
                <a:ea typeface="Times New Roman" panose="02020603050405020304" pitchFamily="18" charset="0"/>
              </a:rPr>
              <a:t>two-dimensional spectrum </a:t>
            </a:r>
            <a:endParaRPr lang="en-GB" dirty="0"/>
          </a:p>
        </p:txBody>
      </p:sp>
      <p:pic>
        <p:nvPicPr>
          <p:cNvPr id="23" name="图片 22">
            <a:extLst>
              <a:ext uri="{FF2B5EF4-FFF2-40B4-BE49-F238E27FC236}">
                <a16:creationId xmlns:a16="http://schemas.microsoft.com/office/drawing/2014/main" id="{036AB226-FE9B-45E0-AEBE-EA41C597A773}"/>
              </a:ext>
            </a:extLst>
          </p:cNvPr>
          <p:cNvPicPr>
            <a:picLocks noChangeAspect="1"/>
          </p:cNvPicPr>
          <p:nvPr/>
        </p:nvPicPr>
        <p:blipFill>
          <a:blip r:embed="rId8"/>
          <a:stretch>
            <a:fillRect/>
          </a:stretch>
        </p:blipFill>
        <p:spPr>
          <a:xfrm>
            <a:off x="610078" y="3449812"/>
            <a:ext cx="3812823" cy="2921942"/>
          </a:xfrm>
          <a:prstGeom prst="rect">
            <a:avLst/>
          </a:prstGeom>
        </p:spPr>
      </p:pic>
      <p:sp>
        <p:nvSpPr>
          <p:cNvPr id="7" name="文本框 6">
            <a:extLst>
              <a:ext uri="{FF2B5EF4-FFF2-40B4-BE49-F238E27FC236}">
                <a16:creationId xmlns:a16="http://schemas.microsoft.com/office/drawing/2014/main" id="{AB18398B-8E09-4F23-A8A3-B725B00E925A}"/>
              </a:ext>
            </a:extLst>
          </p:cNvPr>
          <p:cNvSpPr txBox="1"/>
          <p:nvPr/>
        </p:nvSpPr>
        <p:spPr>
          <a:xfrm>
            <a:off x="265204" y="2026169"/>
            <a:ext cx="4815793"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Use anode rise time to cut the proton background[3]</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Events not within the threshold were modified  by simulation</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Influences of low-energy neutron and other reactions were also corrected</a:t>
            </a:r>
          </a:p>
        </p:txBody>
      </p:sp>
      <p:sp>
        <p:nvSpPr>
          <p:cNvPr id="24" name="矩形 23">
            <a:extLst>
              <a:ext uri="{FF2B5EF4-FFF2-40B4-BE49-F238E27FC236}">
                <a16:creationId xmlns:a16="http://schemas.microsoft.com/office/drawing/2014/main" id="{33FEF5E2-742D-4437-A733-4C12AD9CA915}"/>
              </a:ext>
            </a:extLst>
          </p:cNvPr>
          <p:cNvSpPr/>
          <p:nvPr/>
        </p:nvSpPr>
        <p:spPr>
          <a:xfrm>
            <a:off x="8578850" y="4305300"/>
            <a:ext cx="1690218" cy="5821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直接箭头连接符 13">
            <a:extLst>
              <a:ext uri="{FF2B5EF4-FFF2-40B4-BE49-F238E27FC236}">
                <a16:creationId xmlns:a16="http://schemas.microsoft.com/office/drawing/2014/main" id="{A7F0FE29-B3ED-44F4-BEA2-0549EAD9B64D}"/>
              </a:ext>
            </a:extLst>
          </p:cNvPr>
          <p:cNvCxnSpPr>
            <a:cxnSpLocks/>
          </p:cNvCxnSpPr>
          <p:nvPr/>
        </p:nvCxnSpPr>
        <p:spPr>
          <a:xfrm flipH="1">
            <a:off x="4029384" y="4596382"/>
            <a:ext cx="4549466" cy="3433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26929A3D-18D9-4F9B-A32F-C5A523F61A64}"/>
              </a:ext>
            </a:extLst>
          </p:cNvPr>
          <p:cNvSpPr txBox="1"/>
          <p:nvPr/>
        </p:nvSpPr>
        <p:spPr>
          <a:xfrm>
            <a:off x="-2" y="6561495"/>
            <a:ext cx="7414261" cy="276999"/>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[3] V. A. </a:t>
            </a:r>
            <a:r>
              <a:rPr kumimoji="0" lang="en-GB" altLang="zh-CN" sz="1200" b="0" i="0" u="none" strike="noStrike" kern="1200" cap="none" spc="0" normalizeH="0" baseline="0" noProof="0" dirty="0" err="1">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Khryachkov</a:t>
            </a: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I. P. </a:t>
            </a:r>
            <a:r>
              <a:rPr kumimoji="0" lang="en-GB" altLang="zh-CN" sz="1200" b="0" i="0" u="none" strike="noStrike" kern="1200" cap="none" spc="0" normalizeH="0" baseline="0" noProof="0" dirty="0" err="1">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Bondarenko</a:t>
            </a: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B. D. </a:t>
            </a:r>
            <a:r>
              <a:rPr kumimoji="0" lang="en-GB" altLang="zh-CN" sz="1200" b="0" i="0" u="none" strike="noStrike" kern="1200" cap="none" spc="0" normalizeH="0" baseline="0" noProof="0" dirty="0" err="1">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Kuzminov</a:t>
            </a:r>
            <a:r>
              <a:rPr lang="en-US" altLang="zh-CN" sz="1200" kern="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et al</a:t>
            </a:r>
            <a:r>
              <a:rPr kumimoji="0" lang="en-GB" sz="12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Physics of Atomic Nuclei, 75, 404–410(2012).</a:t>
            </a:r>
          </a:p>
        </p:txBody>
      </p:sp>
    </p:spTree>
    <p:extLst>
      <p:ext uri="{BB962C8B-B14F-4D97-AF65-F5344CB8AC3E}">
        <p14:creationId xmlns:p14="http://schemas.microsoft.com/office/powerpoint/2010/main" val="219402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13</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标题 4">
            <a:extLst>
              <a:ext uri="{FF2B5EF4-FFF2-40B4-BE49-F238E27FC236}">
                <a16:creationId xmlns:a16="http://schemas.microsoft.com/office/drawing/2014/main" id="{473A455C-9D6C-4EB3-BB0D-D2350126BF35}"/>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3. Data </a:t>
            </a:r>
            <a:r>
              <a:rPr lang="en-US" altLang="zh-CN" sz="3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analysis</a:t>
            </a:r>
            <a:endParaRPr lang="zh-CN" altLang="en-US" sz="3600" b="1"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8E40C0A5-F1D8-415E-8D35-8E5CC7A7AB04}"/>
              </a:ext>
            </a:extLst>
          </p:cNvPr>
          <p:cNvSpPr txBox="1"/>
          <p:nvPr/>
        </p:nvSpPr>
        <p:spPr>
          <a:xfrm>
            <a:off x="282927" y="1007800"/>
            <a:ext cx="6625003" cy="461665"/>
          </a:xfrm>
          <a:prstGeom prst="rect">
            <a:avLst/>
          </a:prstGeom>
          <a:noFill/>
        </p:spPr>
        <p:txBody>
          <a:bodyPr wrap="square" rtlCol="0">
            <a:spAutoFit/>
          </a:bodyPr>
          <a:lstStyle/>
          <a:p>
            <a:pPr marL="342900" indent="-342900" algn="just">
              <a:spcBef>
                <a:spcPts val="2400"/>
              </a:spcBef>
              <a:buFont typeface="Arial" panose="020B0604020202020204" pitchFamily="34" charset="0"/>
              <a:buChar char="•"/>
            </a:pPr>
            <a:r>
              <a:rPr lang="en-US" altLang="zh-CN" sz="2400" b="1" kern="100" dirty="0">
                <a:effectLst/>
                <a:latin typeface="Times New Roman" panose="02020603050405020304" pitchFamily="18" charset="0"/>
                <a:ea typeface="Times New Roman" panose="02020603050405020304" pitchFamily="18" charset="0"/>
                <a:cs typeface="Arial" panose="020B0604020202020204" pitchFamily="34" charset="0"/>
              </a:rPr>
              <a:t>determination of </a:t>
            </a:r>
            <a:r>
              <a:rPr lang="en-US" altLang="zh-CN" sz="2400" b="1" i="1" kern="100" dirty="0">
                <a:effectLst/>
                <a:latin typeface="Times New Roman" panose="02020603050405020304" pitchFamily="18" charset="0"/>
                <a:ea typeface="CMR10"/>
                <a:cs typeface="Arial" panose="020B0604020202020204" pitchFamily="34" charset="0"/>
              </a:rPr>
              <a:t>Φ</a:t>
            </a:r>
            <a:endParaRPr kumimoji="0" lang="en-US" altLang="zh-CN" sz="2400" b="1" i="1" u="none" strike="noStrike" cap="none" normalizeH="0" baseline="0" dirty="0">
              <a:ln>
                <a:noFill/>
              </a:ln>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12">
            <a:extLst>
              <a:ext uri="{FF2B5EF4-FFF2-40B4-BE49-F238E27FC236}">
                <a16:creationId xmlns:a16="http://schemas.microsoft.com/office/drawing/2014/main" id="{A70063C5-14D0-4C62-A93D-2DCFF453D4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76" t="8809" r="11522" b="1237"/>
          <a:stretch/>
        </p:blipFill>
        <p:spPr bwMode="auto">
          <a:xfrm>
            <a:off x="4131025" y="805482"/>
            <a:ext cx="3929949" cy="3213592"/>
          </a:xfrm>
          <a:prstGeom prst="rect">
            <a:avLst/>
          </a:prstGeom>
          <a:noFill/>
          <a:ln>
            <a:noFill/>
          </a:ln>
          <a:extLst>
            <a:ext uri="{53640926-AAD7-44D8-BBD7-CCE9431645EC}">
              <a14:shadowObscured xmlns:a14="http://schemas.microsoft.com/office/drawing/2010/main"/>
            </a:ext>
          </a:extLst>
        </p:spPr>
      </p:pic>
      <p:pic>
        <p:nvPicPr>
          <p:cNvPr id="15" name="图片 14">
            <a:extLst>
              <a:ext uri="{FF2B5EF4-FFF2-40B4-BE49-F238E27FC236}">
                <a16:creationId xmlns:a16="http://schemas.microsoft.com/office/drawing/2014/main" id="{06517A9F-C108-4A1F-96C6-ADAF0C8909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00" t="5081" r="6917"/>
          <a:stretch/>
        </p:blipFill>
        <p:spPr bwMode="auto">
          <a:xfrm>
            <a:off x="8070415" y="805482"/>
            <a:ext cx="4090507" cy="3213592"/>
          </a:xfrm>
          <a:prstGeom prst="rect">
            <a:avLst/>
          </a:prstGeom>
          <a:noFill/>
          <a:ln>
            <a:noFill/>
          </a:ln>
          <a:extLst>
            <a:ext uri="{53640926-AAD7-44D8-BBD7-CCE9431645EC}">
              <a14:shadowObscured xmlns:a14="http://schemas.microsoft.com/office/drawing/2010/main"/>
            </a:ext>
          </a:extLst>
        </p:spPr>
      </p:pic>
      <p:graphicFrame>
        <p:nvGraphicFramePr>
          <p:cNvPr id="17" name="对象 16">
            <a:extLst>
              <a:ext uri="{FF2B5EF4-FFF2-40B4-BE49-F238E27FC236}">
                <a16:creationId xmlns:a16="http://schemas.microsoft.com/office/drawing/2014/main" id="{157C7DCE-589E-42E9-B40F-716F316F1A5B}"/>
              </a:ext>
            </a:extLst>
          </p:cNvPr>
          <p:cNvGraphicFramePr>
            <a:graphicFrameLocks noChangeAspect="1"/>
          </p:cNvGraphicFramePr>
          <p:nvPr>
            <p:extLst>
              <p:ext uri="{D42A27DB-BD31-4B8C-83A1-F6EECF244321}">
                <p14:modId xmlns:p14="http://schemas.microsoft.com/office/powerpoint/2010/main" val="3779644529"/>
              </p:ext>
            </p:extLst>
          </p:nvPr>
        </p:nvGraphicFramePr>
        <p:xfrm>
          <a:off x="129535" y="2999461"/>
          <a:ext cx="3912473" cy="1136732"/>
        </p:xfrm>
        <a:graphic>
          <a:graphicData uri="http://schemas.openxmlformats.org/presentationml/2006/ole">
            <mc:AlternateContent xmlns:mc="http://schemas.openxmlformats.org/markup-compatibility/2006">
              <mc:Choice xmlns:v="urn:schemas-microsoft-com:vml" Requires="v">
                <p:oleObj name="Equation" r:id="rId6" imgW="2819730" imgH="819029" progId="Equation.DSMT4">
                  <p:embed/>
                </p:oleObj>
              </mc:Choice>
              <mc:Fallback>
                <p:oleObj name="Equation" r:id="rId6" imgW="2819730" imgH="819029" progId="Equation.DSMT4">
                  <p:embed/>
                  <p:pic>
                    <p:nvPicPr>
                      <p:cNvPr id="17" name="对象 16">
                        <a:extLst>
                          <a:ext uri="{FF2B5EF4-FFF2-40B4-BE49-F238E27FC236}">
                            <a16:creationId xmlns:a16="http://schemas.microsoft.com/office/drawing/2014/main" id="{157C7DCE-589E-42E9-B40F-716F316F1A5B}"/>
                          </a:ext>
                        </a:extLst>
                      </p:cNvPr>
                      <p:cNvPicPr/>
                      <p:nvPr/>
                    </p:nvPicPr>
                    <p:blipFill>
                      <a:blip r:embed="rId7"/>
                      <a:stretch>
                        <a:fillRect/>
                      </a:stretch>
                    </p:blipFill>
                    <p:spPr>
                      <a:xfrm>
                        <a:off x="129535" y="2999461"/>
                        <a:ext cx="3912473" cy="1136732"/>
                      </a:xfrm>
                      <a:prstGeom prst="rect">
                        <a:avLst/>
                      </a:prstGeom>
                    </p:spPr>
                  </p:pic>
                </p:oleObj>
              </mc:Fallback>
            </mc:AlternateContent>
          </a:graphicData>
        </a:graphic>
      </p:graphicFrame>
      <p:sp>
        <p:nvSpPr>
          <p:cNvPr id="19" name="文本框 18">
            <a:extLst>
              <a:ext uri="{FF2B5EF4-FFF2-40B4-BE49-F238E27FC236}">
                <a16:creationId xmlns:a16="http://schemas.microsoft.com/office/drawing/2014/main" id="{490DFE8E-F072-4E28-AC1A-AE4DD290216C}"/>
              </a:ext>
            </a:extLst>
          </p:cNvPr>
          <p:cNvSpPr txBox="1"/>
          <p:nvPr/>
        </p:nvSpPr>
        <p:spPr>
          <a:xfrm>
            <a:off x="93440" y="4183016"/>
            <a:ext cx="3657032" cy="1323439"/>
          </a:xfrm>
          <a:prstGeom prst="rect">
            <a:avLst/>
          </a:prstGeom>
          <a:noFill/>
        </p:spPr>
        <p:txBody>
          <a:bodyPr wrap="square">
            <a:spAutoFit/>
          </a:bodyPr>
          <a:lstStyle/>
          <a:p>
            <a:r>
              <a:rPr lang="en-US" altLang="zh-CN" sz="2000" i="1" kern="100" dirty="0">
                <a:effectLst/>
                <a:latin typeface="Times New Roman" panose="02020603050405020304" pitchFamily="18" charset="0"/>
                <a:ea typeface="DengXian" panose="02010600030101010101" pitchFamily="2" charset="-122"/>
              </a:rPr>
              <a:t>G</a:t>
            </a:r>
            <a:r>
              <a:rPr lang="en-US" altLang="zh-CN" sz="2000" kern="100" dirty="0">
                <a:latin typeface="Times New Roman" panose="02020603050405020304" pitchFamily="18" charset="0"/>
                <a:ea typeface="DengXian" panose="02010600030101010101" pitchFamily="2" charset="-122"/>
              </a:rPr>
              <a:t>: </a:t>
            </a:r>
            <a:r>
              <a:rPr lang="en-US" altLang="zh-CN" sz="2000" kern="100" dirty="0">
                <a:effectLst/>
                <a:latin typeface="Times New Roman" panose="02020603050405020304" pitchFamily="18" charset="0"/>
                <a:ea typeface="DengXian" panose="02010600030101010101" pitchFamily="2" charset="-122"/>
              </a:rPr>
              <a:t>the ratio of the average neutron fluences in the MRV area to that of the </a:t>
            </a:r>
            <a:r>
              <a:rPr lang="en-US" altLang="zh-CN" sz="2000" baseline="30000" dirty="0">
                <a:effectLst/>
                <a:latin typeface="Times New Roman" panose="02020603050405020304" pitchFamily="18" charset="0"/>
                <a:ea typeface="DengXian" panose="02010600030101010101" pitchFamily="2" charset="-122"/>
              </a:rPr>
              <a:t>238</a:t>
            </a:r>
            <a:r>
              <a:rPr lang="en-US" altLang="zh-CN" sz="2000" dirty="0">
                <a:effectLst/>
                <a:latin typeface="Times New Roman" panose="02020603050405020304" pitchFamily="18" charset="0"/>
                <a:ea typeface="DengXian" panose="02010600030101010101" pitchFamily="2" charset="-122"/>
              </a:rPr>
              <a:t>U</a:t>
            </a:r>
            <a:r>
              <a:rPr lang="en-US" altLang="zh-CN" sz="2000" baseline="-25000" dirty="0">
                <a:effectLst/>
                <a:latin typeface="Times New Roman" panose="02020603050405020304" pitchFamily="18" charset="0"/>
                <a:ea typeface="DengXian" panose="02010600030101010101" pitchFamily="2" charset="-122"/>
              </a:rPr>
              <a:t>3</a:t>
            </a:r>
            <a:r>
              <a:rPr lang="en-US" altLang="zh-CN" sz="2000" dirty="0">
                <a:effectLst/>
                <a:latin typeface="Times New Roman" panose="02020603050405020304" pitchFamily="18" charset="0"/>
                <a:ea typeface="DengXian" panose="02010600030101010101" pitchFamily="2" charset="-122"/>
              </a:rPr>
              <a:t>O</a:t>
            </a:r>
            <a:r>
              <a:rPr lang="en-US" altLang="zh-CN" sz="2000" baseline="-25000" dirty="0">
                <a:effectLst/>
                <a:latin typeface="Times New Roman" panose="02020603050405020304" pitchFamily="18" charset="0"/>
                <a:ea typeface="DengXian" panose="02010600030101010101" pitchFamily="2" charset="-122"/>
              </a:rPr>
              <a:t>8 </a:t>
            </a:r>
            <a:r>
              <a:rPr lang="en-US" altLang="zh-CN" sz="2000" kern="100" dirty="0">
                <a:effectLst/>
                <a:latin typeface="Times New Roman" panose="02020603050405020304" pitchFamily="18" charset="0"/>
                <a:ea typeface="DengXian" panose="02010600030101010101" pitchFamily="2" charset="-122"/>
              </a:rPr>
              <a:t>sample(determined by simulation)</a:t>
            </a:r>
            <a:endParaRPr lang="zh-CN" altLang="en-US" sz="2000" dirty="0"/>
          </a:p>
        </p:txBody>
      </p:sp>
      <p:sp>
        <p:nvSpPr>
          <p:cNvPr id="21" name="文本框 20">
            <a:extLst>
              <a:ext uri="{FF2B5EF4-FFF2-40B4-BE49-F238E27FC236}">
                <a16:creationId xmlns:a16="http://schemas.microsoft.com/office/drawing/2014/main" id="{B4573468-209A-4DD2-857B-45A8C0E0D041}"/>
              </a:ext>
            </a:extLst>
          </p:cNvPr>
          <p:cNvSpPr txBox="1"/>
          <p:nvPr/>
        </p:nvSpPr>
        <p:spPr>
          <a:xfrm>
            <a:off x="5005456" y="3850489"/>
            <a:ext cx="2593114" cy="414922"/>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n-US" sz="1600" kern="100" dirty="0">
                <a:latin typeface="Times New Roman" panose="02020603050405020304" pitchFamily="18" charset="0"/>
                <a:ea typeface="Times New Roman" panose="02020603050405020304" pitchFamily="18" charset="0"/>
              </a:rPr>
              <a:t>anode </a:t>
            </a:r>
            <a:r>
              <a:rPr lang="en-US" sz="1600" kern="100" dirty="0">
                <a:effectLst/>
                <a:latin typeface="Times New Roman" panose="02020603050405020304" pitchFamily="18" charset="0"/>
                <a:ea typeface="Times New Roman" panose="02020603050405020304" pitchFamily="18" charset="0"/>
              </a:rPr>
              <a:t>spectrum of fission</a:t>
            </a:r>
            <a:r>
              <a:rPr lang="en-US" altLang="zh-CN" sz="1600" kern="100" dirty="0">
                <a:effectLst/>
                <a:latin typeface="Times New Roman" panose="02020603050405020304" pitchFamily="18" charset="0"/>
                <a:ea typeface="Times New Roman" panose="02020603050405020304" pitchFamily="18" charset="0"/>
                <a:cs typeface="Arial" panose="020B0604020202020204" pitchFamily="34" charset="0"/>
              </a:rPr>
              <a:t> </a:t>
            </a:r>
            <a:endParaRPr kumimoji="0" lang="en-GB" altLang="zh-CN" sz="160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E0139F05-FCDA-49C4-8FE7-CAE6C5DC4216}"/>
                  </a:ext>
                </a:extLst>
              </p:cNvPr>
              <p:cNvSpPr txBox="1"/>
              <p:nvPr/>
            </p:nvSpPr>
            <p:spPr>
              <a:xfrm>
                <a:off x="129535" y="1663036"/>
                <a:ext cx="2165552" cy="61093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zh-CN" i="1" smtClean="0">
                          <a:latin typeface="Cambria Math" panose="02040503050406030204" pitchFamily="18" charset="0"/>
                        </a:rPr>
                        <m:t>𝛷</m:t>
                      </m:r>
                      <m:r>
                        <a:rPr lang="en-GB" altLang="zh-CN" b="0" i="1" smtClean="0">
                          <a:latin typeface="Cambria Math" panose="02040503050406030204" pitchFamily="18" charset="0"/>
                        </a:rPr>
                        <m:t>=</m:t>
                      </m:r>
                      <m:f>
                        <m:fPr>
                          <m:ctrlPr>
                            <a:rPr lang="en-GB" altLang="zh-CN" b="0" i="1" smtClean="0">
                              <a:latin typeface="Cambria Math" panose="02040503050406030204" pitchFamily="18" charset="0"/>
                            </a:rPr>
                          </m:ctrlPr>
                        </m:fPr>
                        <m:num>
                          <m:sSub>
                            <m:sSubPr>
                              <m:ctrlPr>
                                <a:rPr lang="en-GB" altLang="zh-CN" b="0" i="1" smtClean="0">
                                  <a:latin typeface="Cambria Math" panose="02040503050406030204" pitchFamily="18" charset="0"/>
                                </a:rPr>
                              </m:ctrlPr>
                            </m:sSubPr>
                            <m:e>
                              <m:r>
                                <a:rPr lang="en-US" altLang="zh-CN" i="1">
                                  <a:latin typeface="Cambria Math" panose="02040503050406030204" pitchFamily="18" charset="0"/>
                                </a:rPr>
                                <m:t>𝛷</m:t>
                              </m:r>
                            </m:e>
                            <m:sub>
                              <m:r>
                                <m:rPr>
                                  <m:sty m:val="p"/>
                                </m:rPr>
                                <a:rPr lang="en-US" altLang="zh-CN" i="1">
                                  <a:latin typeface="Cambria Math" panose="02040503050406030204" pitchFamily="18" charset="0"/>
                                </a:rPr>
                                <m:t>U</m:t>
                              </m:r>
                            </m:sub>
                          </m:sSub>
                        </m:num>
                        <m:den>
                          <m:r>
                            <a:rPr lang="en-GB" altLang="zh-CN" b="0" i="1" smtClean="0">
                              <a:latin typeface="Cambria Math" panose="02040503050406030204" pitchFamily="18" charset="0"/>
                            </a:rPr>
                            <m:t>𝐺</m:t>
                          </m:r>
                        </m:den>
                      </m:f>
                    </m:oMath>
                  </m:oMathPara>
                </a14:m>
                <a:endParaRPr lang="en-GB" dirty="0"/>
              </a:p>
            </p:txBody>
          </p:sp>
        </mc:Choice>
        <mc:Fallback xmlns="">
          <p:sp>
            <p:nvSpPr>
              <p:cNvPr id="22" name="文本框 21">
                <a:extLst>
                  <a:ext uri="{FF2B5EF4-FFF2-40B4-BE49-F238E27FC236}">
                    <a16:creationId xmlns:a16="http://schemas.microsoft.com/office/drawing/2014/main" id="{E0139F05-FCDA-49C4-8FE7-CAE6C5DC4216}"/>
                  </a:ext>
                </a:extLst>
              </p:cNvPr>
              <p:cNvSpPr txBox="1">
                <a:spLocks noRot="1" noChangeAspect="1" noMove="1" noResize="1" noEditPoints="1" noAdjustHandles="1" noChangeArrowheads="1" noChangeShapeType="1" noTextEdit="1"/>
              </p:cNvSpPr>
              <p:nvPr/>
            </p:nvSpPr>
            <p:spPr>
              <a:xfrm>
                <a:off x="129535" y="1663036"/>
                <a:ext cx="2165552" cy="610936"/>
              </a:xfrm>
              <a:prstGeom prst="rect">
                <a:avLst/>
              </a:prstGeom>
              <a:blipFill>
                <a:blip r:embed="rId8"/>
                <a:stretch>
                  <a:fillRect/>
                </a:stretch>
              </a:blipFill>
            </p:spPr>
            <p:txBody>
              <a:bodyPr/>
              <a:lstStyle/>
              <a:p>
                <a:r>
                  <a:rPr lang="en-GB">
                    <a:noFill/>
                  </a:rPr>
                  <a:t> </a:t>
                </a:r>
              </a:p>
            </p:txBody>
          </p:sp>
        </mc:Fallback>
      </mc:AlternateContent>
      <p:sp>
        <p:nvSpPr>
          <p:cNvPr id="24" name="文本框 23">
            <a:extLst>
              <a:ext uri="{FF2B5EF4-FFF2-40B4-BE49-F238E27FC236}">
                <a16:creationId xmlns:a16="http://schemas.microsoft.com/office/drawing/2014/main" id="{0B4B949F-5F31-495F-A6A1-753B522EA2DD}"/>
              </a:ext>
            </a:extLst>
          </p:cNvPr>
          <p:cNvSpPr txBox="1"/>
          <p:nvPr/>
        </p:nvSpPr>
        <p:spPr>
          <a:xfrm>
            <a:off x="93440" y="2309251"/>
            <a:ext cx="3912472" cy="646331"/>
          </a:xfrm>
          <a:prstGeom prst="rect">
            <a:avLst/>
          </a:prstGeom>
          <a:noFill/>
        </p:spPr>
        <p:txBody>
          <a:bodyPr wrap="square">
            <a:spAutoFit/>
          </a:bodyPr>
          <a:lstStyle/>
          <a:p>
            <a:r>
              <a:rPr lang="en-US" altLang="zh-CN" i="1" dirty="0">
                <a:latin typeface="Times New Roman" panose="02020603050405020304" pitchFamily="18" charset="0"/>
                <a:cs typeface="Times New Roman" panose="02020603050405020304" pitchFamily="18" charset="0"/>
              </a:rPr>
              <a:t>Φ</a:t>
            </a:r>
            <a:r>
              <a:rPr lang="en-US" altLang="zh-CN" baseline="-25000" dirty="0">
                <a:latin typeface="Times New Roman" panose="02020603050405020304" pitchFamily="18" charset="0"/>
                <a:cs typeface="Times New Roman" panose="02020603050405020304" pitchFamily="18" charset="0"/>
              </a:rPr>
              <a:t>U</a:t>
            </a:r>
            <a:r>
              <a:rPr lang="en-GB" altLang="zh-CN" dirty="0">
                <a:latin typeface="Times New Roman" panose="02020603050405020304" pitchFamily="18" charset="0"/>
                <a:cs typeface="Times New Roman" panose="02020603050405020304" pitchFamily="18" charset="0"/>
              </a:rPr>
              <a:t>: </a:t>
            </a:r>
            <a:r>
              <a:rPr lang="en-US" altLang="zh-CN" sz="1800" kern="100" dirty="0">
                <a:effectLst/>
                <a:latin typeface="Times New Roman" panose="02020603050405020304" pitchFamily="18" charset="0"/>
                <a:ea typeface="DengXian" panose="02010600030101010101" pitchFamily="2" charset="-122"/>
              </a:rPr>
              <a:t>the average neutron fluences of the </a:t>
            </a:r>
            <a:r>
              <a:rPr lang="en-US" altLang="zh-CN" sz="1800" baseline="30000" dirty="0">
                <a:effectLst/>
                <a:latin typeface="Times New Roman" panose="02020603050405020304" pitchFamily="18" charset="0"/>
                <a:ea typeface="DengXian" panose="02010600030101010101" pitchFamily="2" charset="-122"/>
              </a:rPr>
              <a:t>238</a:t>
            </a:r>
            <a:r>
              <a:rPr lang="en-US" altLang="zh-CN" sz="1800" dirty="0">
                <a:effectLst/>
                <a:latin typeface="Times New Roman" panose="02020603050405020304" pitchFamily="18" charset="0"/>
                <a:ea typeface="DengXian" panose="02010600030101010101" pitchFamily="2" charset="-122"/>
              </a:rPr>
              <a:t>U</a:t>
            </a:r>
            <a:r>
              <a:rPr lang="en-US" altLang="zh-CN" sz="1800" baseline="-25000" dirty="0">
                <a:effectLst/>
                <a:latin typeface="Times New Roman" panose="02020603050405020304" pitchFamily="18" charset="0"/>
                <a:ea typeface="DengXian" panose="02010600030101010101" pitchFamily="2" charset="-122"/>
              </a:rPr>
              <a:t>3</a:t>
            </a:r>
            <a:r>
              <a:rPr lang="en-US" altLang="zh-CN" sz="1800" dirty="0">
                <a:effectLst/>
                <a:latin typeface="Times New Roman" panose="02020603050405020304" pitchFamily="18" charset="0"/>
                <a:ea typeface="DengXian" panose="02010600030101010101" pitchFamily="2" charset="-122"/>
              </a:rPr>
              <a:t>O</a:t>
            </a:r>
            <a:r>
              <a:rPr lang="en-US" altLang="zh-CN" sz="1800" baseline="-25000" dirty="0">
                <a:effectLst/>
                <a:latin typeface="Times New Roman" panose="02020603050405020304" pitchFamily="18" charset="0"/>
                <a:ea typeface="DengXian" panose="02010600030101010101" pitchFamily="2" charset="-122"/>
              </a:rPr>
              <a:t>8</a:t>
            </a:r>
            <a:r>
              <a:rPr lang="en-US" altLang="zh-CN" sz="1800" kern="100" dirty="0">
                <a:effectLst/>
                <a:latin typeface="Times New Roman" panose="02020603050405020304" pitchFamily="18" charset="0"/>
                <a:ea typeface="DengXian" panose="02010600030101010101" pitchFamily="2" charset="-122"/>
              </a:rPr>
              <a:t> (</a:t>
            </a:r>
            <a:r>
              <a:rPr lang="en-GB" altLang="zh-CN" dirty="0">
                <a:latin typeface="Times New Roman" panose="02020603050405020304" pitchFamily="18" charset="0"/>
                <a:cs typeface="Times New Roman" panose="02020603050405020304" pitchFamily="18" charset="0"/>
              </a:rPr>
              <a:t>determined  by fission events)</a:t>
            </a:r>
            <a:endParaRPr lang="en-GB"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CE354C1E-8124-4BA9-BF55-B7D3E79A96D0}"/>
              </a:ext>
            </a:extLst>
          </p:cNvPr>
          <p:cNvSpPr txBox="1"/>
          <p:nvPr/>
        </p:nvSpPr>
        <p:spPr>
          <a:xfrm>
            <a:off x="8562018" y="3863042"/>
            <a:ext cx="3026542" cy="417422"/>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n-US" sz="1600" kern="100" dirty="0">
                <a:latin typeface="Times New Roman" panose="02020603050405020304" pitchFamily="18" charset="0"/>
                <a:ea typeface="Times New Roman" panose="02020603050405020304" pitchFamily="18" charset="0"/>
              </a:rPr>
              <a:t>Simulation of neutron </a:t>
            </a:r>
            <a:r>
              <a:rPr lang="en-US" altLang="zh-CN" sz="1600" kern="100" dirty="0">
                <a:effectLst/>
                <a:latin typeface="Times New Roman" panose="02020603050405020304" pitchFamily="18" charset="0"/>
                <a:ea typeface="DengXian" panose="02010600030101010101" pitchFamily="2" charset="-122"/>
              </a:rPr>
              <a:t>fluences</a:t>
            </a:r>
            <a:r>
              <a:rPr lang="en-US" sz="1600" kern="100" dirty="0">
                <a:latin typeface="Times New Roman" panose="02020603050405020304" pitchFamily="18" charset="0"/>
                <a:ea typeface="Times New Roman" panose="02020603050405020304" pitchFamily="18" charset="0"/>
              </a:rPr>
              <a:t> </a:t>
            </a:r>
            <a:endParaRPr kumimoji="0" lang="en-GB" altLang="zh-CN" sz="160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文本框 26">
            <a:extLst>
              <a:ext uri="{FF2B5EF4-FFF2-40B4-BE49-F238E27FC236}">
                <a16:creationId xmlns:a16="http://schemas.microsoft.com/office/drawing/2014/main" id="{878C1B14-B43A-4238-9631-D8F32DAAEF4C}"/>
              </a:ext>
            </a:extLst>
          </p:cNvPr>
          <p:cNvSpPr txBox="1"/>
          <p:nvPr/>
        </p:nvSpPr>
        <p:spPr>
          <a:xfrm>
            <a:off x="0" y="5745284"/>
            <a:ext cx="6120244" cy="369332"/>
          </a:xfrm>
          <a:prstGeom prst="rect">
            <a:avLst/>
          </a:prstGeom>
          <a:noFill/>
        </p:spPr>
        <p:txBody>
          <a:bodyPr wrap="square">
            <a:spAutoFit/>
          </a:bodyPr>
          <a:lstStyle/>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Influences of low-energy neutron were corrected</a:t>
            </a:r>
          </a:p>
        </p:txBody>
      </p:sp>
      <p:pic>
        <p:nvPicPr>
          <p:cNvPr id="28" name="图片 27">
            <a:extLst>
              <a:ext uri="{FF2B5EF4-FFF2-40B4-BE49-F238E27FC236}">
                <a16:creationId xmlns:a16="http://schemas.microsoft.com/office/drawing/2014/main" id="{A4B746C8-CE33-408C-9072-1F3D5BF5BAF2}"/>
              </a:ext>
            </a:extLst>
          </p:cNvPr>
          <p:cNvPicPr>
            <a:picLocks noChangeAspect="1"/>
          </p:cNvPicPr>
          <p:nvPr/>
        </p:nvPicPr>
        <p:blipFill>
          <a:blip r:embed="rId9"/>
          <a:stretch>
            <a:fillRect/>
          </a:stretch>
        </p:blipFill>
        <p:spPr>
          <a:xfrm>
            <a:off x="5701909" y="4265411"/>
            <a:ext cx="5027407" cy="2056666"/>
          </a:xfrm>
          <a:prstGeom prst="rect">
            <a:avLst/>
          </a:prstGeom>
        </p:spPr>
      </p:pic>
      <p:sp>
        <p:nvSpPr>
          <p:cNvPr id="29" name="文本框 28">
            <a:extLst>
              <a:ext uri="{FF2B5EF4-FFF2-40B4-BE49-F238E27FC236}">
                <a16:creationId xmlns:a16="http://schemas.microsoft.com/office/drawing/2014/main" id="{4268F249-215B-46CE-9A89-F2736231E8B3}"/>
              </a:ext>
            </a:extLst>
          </p:cNvPr>
          <p:cNvSpPr txBox="1"/>
          <p:nvPr/>
        </p:nvSpPr>
        <p:spPr>
          <a:xfrm>
            <a:off x="6919055" y="6231513"/>
            <a:ext cx="2593114" cy="414922"/>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n-US" sz="1600" kern="100" dirty="0">
                <a:latin typeface="Times New Roman" panose="02020603050405020304" pitchFamily="18" charset="0"/>
                <a:ea typeface="Times New Roman" panose="02020603050405020304" pitchFamily="18" charset="0"/>
              </a:rPr>
              <a:t>neutron energy spectra</a:t>
            </a:r>
            <a:endParaRPr kumimoji="0" lang="en-GB" altLang="zh-CN" sz="160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55503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14</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标题 4">
            <a:extLst>
              <a:ext uri="{FF2B5EF4-FFF2-40B4-BE49-F238E27FC236}">
                <a16:creationId xmlns:a16="http://schemas.microsoft.com/office/drawing/2014/main" id="{473A455C-9D6C-4EB3-BB0D-D2350126BF35}"/>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3. Data </a:t>
            </a:r>
            <a:r>
              <a:rPr lang="en-US" altLang="zh-CN" sz="3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analysis</a:t>
            </a:r>
            <a:endParaRPr lang="zh-CN" altLang="en-US" sz="3600" b="1"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8E40C0A5-F1D8-415E-8D35-8E5CC7A7AB04}"/>
              </a:ext>
            </a:extLst>
          </p:cNvPr>
          <p:cNvSpPr txBox="1"/>
          <p:nvPr/>
        </p:nvSpPr>
        <p:spPr>
          <a:xfrm>
            <a:off x="282927" y="1007800"/>
            <a:ext cx="6625003" cy="461665"/>
          </a:xfrm>
          <a:prstGeom prst="rect">
            <a:avLst/>
          </a:prstGeom>
          <a:noFill/>
        </p:spPr>
        <p:txBody>
          <a:bodyPr wrap="square" rtlCol="0">
            <a:spAutoFit/>
          </a:bodyPr>
          <a:lstStyle/>
          <a:p>
            <a:pPr marL="342900" indent="-342900" algn="just">
              <a:spcBef>
                <a:spcPts val="2400"/>
              </a:spcBef>
              <a:buFont typeface="Arial" panose="020B0604020202020204" pitchFamily="34" charset="0"/>
              <a:buChar char="•"/>
            </a:pPr>
            <a:r>
              <a:rPr lang="en-US" altLang="zh-CN" sz="2400" b="1" kern="100" dirty="0">
                <a:effectLst/>
                <a:latin typeface="Times New Roman" panose="02020603050405020304" pitchFamily="18" charset="0"/>
                <a:ea typeface="Times New Roman" panose="02020603050405020304" pitchFamily="18" charset="0"/>
                <a:cs typeface="Arial" panose="020B0604020202020204" pitchFamily="34" charset="0"/>
              </a:rPr>
              <a:t>determination of </a:t>
            </a:r>
            <a:r>
              <a:rPr lang="en-US" altLang="zh-CN" sz="2400" b="1" i="1" kern="100" dirty="0" err="1">
                <a:effectLst/>
                <a:latin typeface="Times New Roman" panose="02020603050405020304" pitchFamily="18" charset="0"/>
                <a:ea typeface="CMR10"/>
                <a:cs typeface="Arial" panose="020B0604020202020204" pitchFamily="34" charset="0"/>
              </a:rPr>
              <a:t>N</a:t>
            </a:r>
            <a:r>
              <a:rPr lang="en-US" altLang="zh-CN" sz="2400" b="1" kern="100" baseline="-25000" dirty="0" err="1">
                <a:effectLst/>
                <a:latin typeface="Times New Roman" panose="02020603050405020304" pitchFamily="18" charset="0"/>
                <a:ea typeface="CMR10"/>
                <a:cs typeface="Arial" panose="020B0604020202020204" pitchFamily="34" charset="0"/>
              </a:rPr>
              <a:t>sample</a:t>
            </a:r>
            <a:endParaRPr kumimoji="0" lang="en-US" altLang="zh-CN" sz="2400" b="1" i="0" u="none" strike="noStrike" cap="none" normalizeH="0" baseline="0" dirty="0">
              <a:ln>
                <a:noFill/>
              </a:ln>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3" name="组合 12">
            <a:extLst>
              <a:ext uri="{FF2B5EF4-FFF2-40B4-BE49-F238E27FC236}">
                <a16:creationId xmlns:a16="http://schemas.microsoft.com/office/drawing/2014/main" id="{E7F08CD1-FB1F-4044-A399-2C29797B22AE}"/>
              </a:ext>
            </a:extLst>
          </p:cNvPr>
          <p:cNvGrpSpPr/>
          <p:nvPr/>
        </p:nvGrpSpPr>
        <p:grpSpPr>
          <a:xfrm>
            <a:off x="4828767" y="2432131"/>
            <a:ext cx="7244384" cy="3565308"/>
            <a:chOff x="2713942" y="1925103"/>
            <a:chExt cx="7244384" cy="3565308"/>
          </a:xfrm>
        </p:grpSpPr>
        <p:sp>
          <p:nvSpPr>
            <p:cNvPr id="15" name="矩形 14">
              <a:extLst>
                <a:ext uri="{FF2B5EF4-FFF2-40B4-BE49-F238E27FC236}">
                  <a16:creationId xmlns:a16="http://schemas.microsoft.com/office/drawing/2014/main" id="{3C9B284E-0311-484D-B5CD-2D42783277C1}"/>
                </a:ext>
              </a:extLst>
            </p:cNvPr>
            <p:cNvSpPr/>
            <p:nvPr/>
          </p:nvSpPr>
          <p:spPr>
            <a:xfrm>
              <a:off x="2713942" y="2962138"/>
              <a:ext cx="878858" cy="288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3B79A2BA-6F23-4754-9DFA-0C16BE59F544}"/>
                </a:ext>
              </a:extLst>
            </p:cNvPr>
            <p:cNvGrpSpPr/>
            <p:nvPr/>
          </p:nvGrpSpPr>
          <p:grpSpPr>
            <a:xfrm>
              <a:off x="3592800" y="2119930"/>
              <a:ext cx="4239065" cy="3370481"/>
              <a:chOff x="5340445" y="1755864"/>
              <a:chExt cx="4239065" cy="3370481"/>
            </a:xfrm>
          </p:grpSpPr>
          <p:pic>
            <p:nvPicPr>
              <p:cNvPr id="22" name="图片 21">
                <a:extLst>
                  <a:ext uri="{FF2B5EF4-FFF2-40B4-BE49-F238E27FC236}">
                    <a16:creationId xmlns:a16="http://schemas.microsoft.com/office/drawing/2014/main" id="{076D95B1-7932-436C-BE9E-E72F54732ABD}"/>
                  </a:ext>
                </a:extLst>
              </p:cNvPr>
              <p:cNvPicPr>
                <a:picLocks noChangeAspect="1"/>
              </p:cNvPicPr>
              <p:nvPr/>
            </p:nvPicPr>
            <p:blipFill rotWithShape="1">
              <a:blip r:embed="rId4"/>
              <a:srcRect l="11611" t="7613" r="20936" b="14786"/>
              <a:stretch/>
            </p:blipFill>
            <p:spPr>
              <a:xfrm>
                <a:off x="6093105" y="1984918"/>
                <a:ext cx="2315424" cy="1124302"/>
              </a:xfrm>
              <a:prstGeom prst="rect">
                <a:avLst/>
              </a:prstGeom>
            </p:spPr>
          </p:pic>
          <p:pic>
            <p:nvPicPr>
              <p:cNvPr id="23" name="图片 22">
                <a:extLst>
                  <a:ext uri="{FF2B5EF4-FFF2-40B4-BE49-F238E27FC236}">
                    <a16:creationId xmlns:a16="http://schemas.microsoft.com/office/drawing/2014/main" id="{E0A67EA1-5A85-4113-8A89-1B9BFC8E7FFE}"/>
                  </a:ext>
                </a:extLst>
              </p:cNvPr>
              <p:cNvPicPr>
                <a:picLocks noChangeAspect="1"/>
              </p:cNvPicPr>
              <p:nvPr/>
            </p:nvPicPr>
            <p:blipFill rotWithShape="1">
              <a:blip r:embed="rId4"/>
              <a:srcRect l="11611" t="7613" r="20936" b="14786"/>
              <a:stretch/>
            </p:blipFill>
            <p:spPr>
              <a:xfrm flipV="1">
                <a:off x="6093138" y="3110546"/>
                <a:ext cx="2315424" cy="1124302"/>
              </a:xfrm>
              <a:prstGeom prst="rect">
                <a:avLst/>
              </a:prstGeom>
            </p:spPr>
          </p:pic>
          <p:sp>
            <p:nvSpPr>
              <p:cNvPr id="24" name="矩形 23">
                <a:extLst>
                  <a:ext uri="{FF2B5EF4-FFF2-40B4-BE49-F238E27FC236}">
                    <a16:creationId xmlns:a16="http://schemas.microsoft.com/office/drawing/2014/main" id="{2DC0B5BD-DA6B-4472-BBF5-FAE66E0AADDF}"/>
                  </a:ext>
                </a:extLst>
              </p:cNvPr>
              <p:cNvSpPr/>
              <p:nvPr/>
            </p:nvSpPr>
            <p:spPr>
              <a:xfrm>
                <a:off x="5920214" y="1755864"/>
                <a:ext cx="2699024" cy="26974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5" name="组合 24">
                <a:extLst>
                  <a:ext uri="{FF2B5EF4-FFF2-40B4-BE49-F238E27FC236}">
                    <a16:creationId xmlns:a16="http://schemas.microsoft.com/office/drawing/2014/main" id="{120408BE-493B-4C5B-BBE3-A462AF2B8603}"/>
                  </a:ext>
                </a:extLst>
              </p:cNvPr>
              <p:cNvGrpSpPr/>
              <p:nvPr/>
            </p:nvGrpSpPr>
            <p:grpSpPr>
              <a:xfrm>
                <a:off x="6107781" y="1983089"/>
                <a:ext cx="1152770" cy="2221410"/>
                <a:chOff x="4943229" y="2713890"/>
                <a:chExt cx="1152770" cy="1430217"/>
              </a:xfrm>
            </p:grpSpPr>
            <p:cxnSp>
              <p:nvCxnSpPr>
                <p:cNvPr id="43" name="直接连接符 42">
                  <a:extLst>
                    <a:ext uri="{FF2B5EF4-FFF2-40B4-BE49-F238E27FC236}">
                      <a16:creationId xmlns:a16="http://schemas.microsoft.com/office/drawing/2014/main" id="{C2E2EE4B-18D0-48B0-8265-45177F2CEFB8}"/>
                    </a:ext>
                  </a:extLst>
                </p:cNvPr>
                <p:cNvCxnSpPr/>
                <p:nvPr/>
              </p:nvCxnSpPr>
              <p:spPr>
                <a:xfrm>
                  <a:off x="4943229" y="2713890"/>
                  <a:ext cx="0" cy="1430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21D78A88-0327-4679-8F3A-F647DFF73150}"/>
                    </a:ext>
                  </a:extLst>
                </p:cNvPr>
                <p:cNvCxnSpPr/>
                <p:nvPr/>
              </p:nvCxnSpPr>
              <p:spPr>
                <a:xfrm>
                  <a:off x="6095999" y="2713892"/>
                  <a:ext cx="0" cy="1430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D096C654-070E-4D12-B0CC-52B334997DD4}"/>
                    </a:ext>
                  </a:extLst>
                </p:cNvPr>
                <p:cNvCxnSpPr/>
                <p:nvPr/>
              </p:nvCxnSpPr>
              <p:spPr>
                <a:xfrm>
                  <a:off x="5287108" y="2713890"/>
                  <a:ext cx="0" cy="143021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900259F3-E2EE-45E7-A273-D554C3AB258C}"/>
                    </a:ext>
                  </a:extLst>
                </p:cNvPr>
                <p:cNvCxnSpPr/>
                <p:nvPr/>
              </p:nvCxnSpPr>
              <p:spPr>
                <a:xfrm>
                  <a:off x="5122983" y="2713890"/>
                  <a:ext cx="0" cy="1430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文本框 25">
                <a:extLst>
                  <a:ext uri="{FF2B5EF4-FFF2-40B4-BE49-F238E27FC236}">
                    <a16:creationId xmlns:a16="http://schemas.microsoft.com/office/drawing/2014/main" id="{7C35D07A-E75B-40FD-A5AD-6D33021AA427}"/>
                  </a:ext>
                </a:extLst>
              </p:cNvPr>
              <p:cNvSpPr txBox="1"/>
              <p:nvPr/>
            </p:nvSpPr>
            <p:spPr>
              <a:xfrm>
                <a:off x="7123398" y="4125756"/>
                <a:ext cx="300082" cy="369332"/>
              </a:xfrm>
              <a:prstGeom prst="rect">
                <a:avLst/>
              </a:prstGeom>
              <a:noFill/>
            </p:spPr>
            <p:txBody>
              <a:bodyPr wrap="non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文本框 26">
                <a:extLst>
                  <a:ext uri="{FF2B5EF4-FFF2-40B4-BE49-F238E27FC236}">
                    <a16:creationId xmlns:a16="http://schemas.microsoft.com/office/drawing/2014/main" id="{1A20A1BA-EC86-4B93-AAE9-B3A0FE140CBC}"/>
                  </a:ext>
                </a:extLst>
              </p:cNvPr>
              <p:cNvSpPr txBox="1"/>
              <p:nvPr/>
            </p:nvSpPr>
            <p:spPr>
              <a:xfrm>
                <a:off x="7940239" y="4122883"/>
                <a:ext cx="184731" cy="369332"/>
              </a:xfrm>
              <a:prstGeom prst="rect">
                <a:avLst/>
              </a:prstGeom>
              <a:noFill/>
            </p:spPr>
            <p:txBody>
              <a:bodyPr wrap="none" rtlCol="0">
                <a:spAutoFit/>
              </a:bodyPr>
              <a:lstStyle/>
              <a:p>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a16="http://schemas.microsoft.com/office/drawing/2014/main" id="{A9859A79-4F09-46FA-BA98-02FD56015BC8}"/>
                  </a:ext>
                </a:extLst>
              </p:cNvPr>
              <p:cNvSpPr txBox="1"/>
              <p:nvPr/>
            </p:nvSpPr>
            <p:spPr>
              <a:xfrm>
                <a:off x="6298605" y="4122883"/>
                <a:ext cx="300082" cy="369332"/>
              </a:xfrm>
              <a:prstGeom prst="rect">
                <a:avLst/>
              </a:prstGeom>
              <a:noFill/>
            </p:spPr>
            <p:txBody>
              <a:bodyPr wrap="non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文本框 28">
                <a:extLst>
                  <a:ext uri="{FF2B5EF4-FFF2-40B4-BE49-F238E27FC236}">
                    <a16:creationId xmlns:a16="http://schemas.microsoft.com/office/drawing/2014/main" id="{AF150E96-C3DD-4BE8-B4D8-1DE297BE7DFA}"/>
                  </a:ext>
                </a:extLst>
              </p:cNvPr>
              <p:cNvSpPr txBox="1"/>
              <p:nvPr/>
            </p:nvSpPr>
            <p:spPr>
              <a:xfrm>
                <a:off x="6141937" y="4122883"/>
                <a:ext cx="300082" cy="369332"/>
              </a:xfrm>
              <a:prstGeom prst="rect">
                <a:avLst/>
              </a:prstGeom>
              <a:noFill/>
            </p:spPr>
            <p:txBody>
              <a:bodyPr wrap="non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文本框 29">
                <a:extLst>
                  <a:ext uri="{FF2B5EF4-FFF2-40B4-BE49-F238E27FC236}">
                    <a16:creationId xmlns:a16="http://schemas.microsoft.com/office/drawing/2014/main" id="{6CDA8A04-EEEC-4AB2-9D7F-9FDE13D703AE}"/>
                  </a:ext>
                </a:extLst>
              </p:cNvPr>
              <p:cNvSpPr txBox="1"/>
              <p:nvPr/>
            </p:nvSpPr>
            <p:spPr>
              <a:xfrm>
                <a:off x="5954478" y="4122883"/>
                <a:ext cx="300082" cy="369332"/>
              </a:xfrm>
              <a:prstGeom prst="rect">
                <a:avLst/>
              </a:prstGeom>
              <a:noFill/>
            </p:spPr>
            <p:txBody>
              <a:bodyPr wrap="non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4</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文本框 30">
                <a:extLst>
                  <a:ext uri="{FF2B5EF4-FFF2-40B4-BE49-F238E27FC236}">
                    <a16:creationId xmlns:a16="http://schemas.microsoft.com/office/drawing/2014/main" id="{634A53DB-04BC-4CED-A958-C1C387D801EC}"/>
                  </a:ext>
                </a:extLst>
              </p:cNvPr>
              <p:cNvSpPr txBox="1"/>
              <p:nvPr/>
            </p:nvSpPr>
            <p:spPr>
              <a:xfrm>
                <a:off x="5340445" y="4480014"/>
                <a:ext cx="3839577" cy="646331"/>
              </a:xfrm>
              <a:prstGeom prst="rect">
                <a:avLst/>
              </a:prstGeom>
              <a:noFill/>
            </p:spPr>
            <p:txBody>
              <a:bodyPr wrap="none" rtlCol="0">
                <a:spAutoFit/>
              </a:bodyPr>
              <a:lstStyle/>
              <a:p>
                <a:pPr algn="ctr"/>
                <a:r>
                  <a:rPr lang="en-US" altLang="zh-CN" b="1" dirty="0">
                    <a:latin typeface="Times New Roman" panose="02020603050405020304" pitchFamily="18" charset="0"/>
                    <a:ea typeface="宋体" panose="02010600030101010101" pitchFamily="2" charset="-122"/>
                    <a:cs typeface="Times New Roman" panose="02020603050405020304" pitchFamily="18" charset="0"/>
                  </a:rPr>
                  <a:t>GIC</a:t>
                </a:r>
              </a:p>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rPr>
                  <a:t>1. Cathode  2. Grid 3. Anode  4. Shield </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2" name="组合 31">
                <a:extLst>
                  <a:ext uri="{FF2B5EF4-FFF2-40B4-BE49-F238E27FC236}">
                    <a16:creationId xmlns:a16="http://schemas.microsoft.com/office/drawing/2014/main" id="{42AA246F-EC92-4B98-A3A4-ACCC5219D610}"/>
                  </a:ext>
                </a:extLst>
              </p:cNvPr>
              <p:cNvGrpSpPr/>
              <p:nvPr/>
            </p:nvGrpSpPr>
            <p:grpSpPr>
              <a:xfrm flipH="1">
                <a:off x="7260231" y="1983086"/>
                <a:ext cx="1152770" cy="2221410"/>
                <a:chOff x="4943229" y="2713890"/>
                <a:chExt cx="1152770" cy="1430217"/>
              </a:xfrm>
            </p:grpSpPr>
            <p:cxnSp>
              <p:nvCxnSpPr>
                <p:cNvPr id="39" name="直接连接符 38">
                  <a:extLst>
                    <a:ext uri="{FF2B5EF4-FFF2-40B4-BE49-F238E27FC236}">
                      <a16:creationId xmlns:a16="http://schemas.microsoft.com/office/drawing/2014/main" id="{B0C39128-F984-4451-AAE4-6A942220DB9A}"/>
                    </a:ext>
                  </a:extLst>
                </p:cNvPr>
                <p:cNvCxnSpPr/>
                <p:nvPr/>
              </p:nvCxnSpPr>
              <p:spPr>
                <a:xfrm>
                  <a:off x="6095999" y="2713892"/>
                  <a:ext cx="0" cy="1430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3A53BDA3-33E5-4AE1-9E72-E5686B282DE4}"/>
                    </a:ext>
                  </a:extLst>
                </p:cNvPr>
                <p:cNvCxnSpPr/>
                <p:nvPr/>
              </p:nvCxnSpPr>
              <p:spPr>
                <a:xfrm>
                  <a:off x="5287108" y="2713890"/>
                  <a:ext cx="0" cy="143021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F4EEFF3A-7ECE-4D39-92CE-9A9B4AFE6C98}"/>
                    </a:ext>
                  </a:extLst>
                </p:cNvPr>
                <p:cNvCxnSpPr/>
                <p:nvPr/>
              </p:nvCxnSpPr>
              <p:spPr>
                <a:xfrm>
                  <a:off x="5122983" y="2713890"/>
                  <a:ext cx="0" cy="1430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F4635F23-8CB8-49C9-89F2-28D57BC36CA9}"/>
                    </a:ext>
                  </a:extLst>
                </p:cNvPr>
                <p:cNvCxnSpPr/>
                <p:nvPr/>
              </p:nvCxnSpPr>
              <p:spPr>
                <a:xfrm>
                  <a:off x="4943229" y="2713890"/>
                  <a:ext cx="0" cy="1430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C180A10F-4825-45E8-9018-984D03C8341B}"/>
                  </a:ext>
                </a:extLst>
              </p:cNvPr>
              <p:cNvSpPr txBox="1"/>
              <p:nvPr/>
            </p:nvSpPr>
            <p:spPr>
              <a:xfrm>
                <a:off x="7929960" y="4120034"/>
                <a:ext cx="300082" cy="369332"/>
              </a:xfrm>
              <a:prstGeom prst="rect">
                <a:avLst/>
              </a:prstGeom>
              <a:noFill/>
            </p:spPr>
            <p:txBody>
              <a:bodyPr wrap="non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文本框 33">
                <a:extLst>
                  <a:ext uri="{FF2B5EF4-FFF2-40B4-BE49-F238E27FC236}">
                    <a16:creationId xmlns:a16="http://schemas.microsoft.com/office/drawing/2014/main" id="{5452D6C3-7D89-4226-B84F-BF6BC3BD0E6A}"/>
                  </a:ext>
                </a:extLst>
              </p:cNvPr>
              <p:cNvSpPr txBox="1"/>
              <p:nvPr/>
            </p:nvSpPr>
            <p:spPr>
              <a:xfrm>
                <a:off x="8092989" y="4120034"/>
                <a:ext cx="300082" cy="369332"/>
              </a:xfrm>
              <a:prstGeom prst="rect">
                <a:avLst/>
              </a:prstGeom>
              <a:noFill/>
            </p:spPr>
            <p:txBody>
              <a:bodyPr wrap="non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文本框 34">
                <a:extLst>
                  <a:ext uri="{FF2B5EF4-FFF2-40B4-BE49-F238E27FC236}">
                    <a16:creationId xmlns:a16="http://schemas.microsoft.com/office/drawing/2014/main" id="{C843B20B-F315-4241-A72F-28E0F3AB5681}"/>
                  </a:ext>
                </a:extLst>
              </p:cNvPr>
              <p:cNvSpPr txBox="1"/>
              <p:nvPr/>
            </p:nvSpPr>
            <p:spPr>
              <a:xfrm>
                <a:off x="8271731" y="4119269"/>
                <a:ext cx="300082" cy="369332"/>
              </a:xfrm>
              <a:prstGeom prst="rect">
                <a:avLst/>
              </a:prstGeom>
              <a:noFill/>
            </p:spPr>
            <p:txBody>
              <a:bodyPr wrap="non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4</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6" name="直接连接符 35">
                <a:extLst>
                  <a:ext uri="{FF2B5EF4-FFF2-40B4-BE49-F238E27FC236}">
                    <a16:creationId xmlns:a16="http://schemas.microsoft.com/office/drawing/2014/main" id="{8B6ED502-B3B0-470A-8F8B-D995DAD70D0C}"/>
                  </a:ext>
                </a:extLst>
              </p:cNvPr>
              <p:cNvCxnSpPr>
                <a:cxnSpLocks/>
              </p:cNvCxnSpPr>
              <p:nvPr/>
            </p:nvCxnSpPr>
            <p:spPr>
              <a:xfrm flipH="1">
                <a:off x="6127956" y="2753577"/>
                <a:ext cx="1252" cy="6935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39C783D5-167D-4FFE-BE2C-877340162D5A}"/>
                  </a:ext>
                </a:extLst>
              </p:cNvPr>
              <p:cNvCxnSpPr>
                <a:cxnSpLocks/>
              </p:cNvCxnSpPr>
              <p:nvPr/>
            </p:nvCxnSpPr>
            <p:spPr>
              <a:xfrm flipV="1">
                <a:off x="7678103" y="1952731"/>
                <a:ext cx="1901407" cy="1036722"/>
              </a:xfrm>
              <a:prstGeom prst="straightConnector1">
                <a:avLst/>
              </a:prstGeom>
              <a:ln w="127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8" name="梯形 32">
                <a:extLst>
                  <a:ext uri="{FF2B5EF4-FFF2-40B4-BE49-F238E27FC236}">
                    <a16:creationId xmlns:a16="http://schemas.microsoft.com/office/drawing/2014/main" id="{6A593B72-44A1-4C90-A37D-96AD07D8D8BA}"/>
                  </a:ext>
                </a:extLst>
              </p:cNvPr>
              <p:cNvSpPr/>
              <p:nvPr/>
            </p:nvSpPr>
            <p:spPr>
              <a:xfrm rot="16200000">
                <a:off x="7099654" y="2724879"/>
                <a:ext cx="1126518" cy="742953"/>
              </a:xfrm>
              <a:custGeom>
                <a:avLst/>
                <a:gdLst>
                  <a:gd name="connsiteX0" fmla="*/ 0 w 1060516"/>
                  <a:gd name="connsiteY0" fmla="*/ 805704 h 805704"/>
                  <a:gd name="connsiteX1" fmla="*/ 201426 w 1060516"/>
                  <a:gd name="connsiteY1" fmla="*/ 0 h 805704"/>
                  <a:gd name="connsiteX2" fmla="*/ 859090 w 1060516"/>
                  <a:gd name="connsiteY2" fmla="*/ 0 h 805704"/>
                  <a:gd name="connsiteX3" fmla="*/ 1060516 w 1060516"/>
                  <a:gd name="connsiteY3" fmla="*/ 805704 h 805704"/>
                  <a:gd name="connsiteX4" fmla="*/ 0 w 1060516"/>
                  <a:gd name="connsiteY4" fmla="*/ 805704 h 805704"/>
                  <a:gd name="connsiteX0" fmla="*/ 0 w 1060516"/>
                  <a:gd name="connsiteY0" fmla="*/ 805704 h 805704"/>
                  <a:gd name="connsiteX1" fmla="*/ 201426 w 1060516"/>
                  <a:gd name="connsiteY1" fmla="*/ 0 h 805704"/>
                  <a:gd name="connsiteX2" fmla="*/ 997202 w 1060516"/>
                  <a:gd name="connsiteY2" fmla="*/ 0 h 805704"/>
                  <a:gd name="connsiteX3" fmla="*/ 1060516 w 1060516"/>
                  <a:gd name="connsiteY3" fmla="*/ 805704 h 805704"/>
                  <a:gd name="connsiteX4" fmla="*/ 0 w 1060516"/>
                  <a:gd name="connsiteY4" fmla="*/ 805704 h 805704"/>
                  <a:gd name="connsiteX0" fmla="*/ 0 w 1060516"/>
                  <a:gd name="connsiteY0" fmla="*/ 805704 h 805704"/>
                  <a:gd name="connsiteX1" fmla="*/ 60933 w 1060516"/>
                  <a:gd name="connsiteY1" fmla="*/ 0 h 805704"/>
                  <a:gd name="connsiteX2" fmla="*/ 997202 w 1060516"/>
                  <a:gd name="connsiteY2" fmla="*/ 0 h 805704"/>
                  <a:gd name="connsiteX3" fmla="*/ 1060516 w 1060516"/>
                  <a:gd name="connsiteY3" fmla="*/ 805704 h 805704"/>
                  <a:gd name="connsiteX4" fmla="*/ 0 w 1060516"/>
                  <a:gd name="connsiteY4" fmla="*/ 805704 h 805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516" h="805704">
                    <a:moveTo>
                      <a:pt x="0" y="805704"/>
                    </a:moveTo>
                    <a:lnTo>
                      <a:pt x="60933" y="0"/>
                    </a:lnTo>
                    <a:lnTo>
                      <a:pt x="997202" y="0"/>
                    </a:lnTo>
                    <a:lnTo>
                      <a:pt x="1060516" y="805704"/>
                    </a:lnTo>
                    <a:lnTo>
                      <a:pt x="0" y="805704"/>
                    </a:lnTo>
                    <a:close/>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7" name="文本框 16">
              <a:extLst>
                <a:ext uri="{FF2B5EF4-FFF2-40B4-BE49-F238E27FC236}">
                  <a16:creationId xmlns:a16="http://schemas.microsoft.com/office/drawing/2014/main" id="{46630A75-CDD9-434E-8A31-FA1AEEAF293C}"/>
                </a:ext>
              </a:extLst>
            </p:cNvPr>
            <p:cNvSpPr txBox="1"/>
            <p:nvPr/>
          </p:nvSpPr>
          <p:spPr>
            <a:xfrm>
              <a:off x="6979870" y="1925103"/>
              <a:ext cx="2978456" cy="646331"/>
            </a:xfrm>
            <a:prstGeom prst="rect">
              <a:avLst/>
            </a:prstGeom>
            <a:noFill/>
          </p:spPr>
          <p:txBody>
            <a:bodyPr wrap="square" rtlCol="0">
              <a:spAutoFit/>
            </a:bodyPr>
            <a:lstStyle/>
            <a:p>
              <a:pPr algn="ctr"/>
              <a:r>
                <a:rPr lang="en-US" altLang="zh-CN" sz="1800" b="1" kern="100" dirty="0">
                  <a:effectLst/>
                  <a:latin typeface="Times New Roman" panose="02020603050405020304" pitchFamily="18" charset="0"/>
                  <a:ea typeface="CMR10"/>
                  <a:cs typeface="Arial" panose="020B0604020202020204" pitchFamily="34" charset="0"/>
                </a:rPr>
                <a:t>the atom number of </a:t>
              </a:r>
              <a:r>
                <a:rPr lang="en-US" altLang="zh-CN" sz="1800" b="1" kern="100" baseline="30000" dirty="0">
                  <a:latin typeface="Times New Roman" panose="02020603050405020304" pitchFamily="18" charset="0"/>
                  <a:ea typeface="CMR10"/>
                  <a:cs typeface="Arial" panose="020B0604020202020204" pitchFamily="34" charset="0"/>
                </a:rPr>
                <a:t>14</a:t>
              </a:r>
              <a:r>
                <a:rPr lang="en-US" altLang="zh-CN" sz="1800" b="1" kern="100" dirty="0">
                  <a:latin typeface="Times New Roman" panose="02020603050405020304" pitchFamily="18" charset="0"/>
                  <a:ea typeface="CMR10"/>
                  <a:cs typeface="Arial" panose="020B0604020202020204" pitchFamily="34" charset="0"/>
                </a:rPr>
                <a:t>N or </a:t>
              </a:r>
              <a:r>
                <a:rPr lang="en-US" altLang="zh-CN" sz="1800" b="1" kern="100" baseline="30000" dirty="0">
                  <a:latin typeface="Times New Roman" panose="02020603050405020304" pitchFamily="18" charset="0"/>
                  <a:ea typeface="CMR10"/>
                  <a:cs typeface="Arial" panose="020B0604020202020204" pitchFamily="34" charset="0"/>
                </a:rPr>
                <a:t>16</a:t>
              </a:r>
              <a:r>
                <a:rPr lang="en-US" altLang="zh-CN" sz="1800" b="1" kern="100" dirty="0">
                  <a:latin typeface="Times New Roman" panose="02020603050405020304" pitchFamily="18" charset="0"/>
                  <a:ea typeface="CMR10"/>
                  <a:cs typeface="Arial" panose="020B0604020202020204" pitchFamily="34" charset="0"/>
                </a:rPr>
                <a:t>O</a:t>
              </a:r>
              <a:r>
                <a:rPr lang="en-US" altLang="zh-CN" sz="1800" b="1" kern="100" dirty="0">
                  <a:effectLst/>
                  <a:latin typeface="Times New Roman" panose="02020603050405020304" pitchFamily="18" charset="0"/>
                  <a:ea typeface="CMR10"/>
                  <a:cs typeface="Arial" panose="020B0604020202020204" pitchFamily="34" charset="0"/>
                </a:rPr>
                <a: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in MRV</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50" name="文本框 49">
            <a:extLst>
              <a:ext uri="{FF2B5EF4-FFF2-40B4-BE49-F238E27FC236}">
                <a16:creationId xmlns:a16="http://schemas.microsoft.com/office/drawing/2014/main" id="{0C69EFE2-55FB-4738-AB5B-FAD68D1B8030}"/>
              </a:ext>
            </a:extLst>
          </p:cNvPr>
          <p:cNvSpPr txBox="1"/>
          <p:nvPr/>
        </p:nvSpPr>
        <p:spPr>
          <a:xfrm>
            <a:off x="282927" y="1556492"/>
            <a:ext cx="5397426"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Because </a:t>
            </a:r>
            <a:r>
              <a:rPr lang="en-US" altLang="zh-CN" dirty="0">
                <a:latin typeface="Times New Roman" panose="02020603050405020304" pitchFamily="18" charset="0"/>
                <a:cs typeface="Times New Roman" panose="02020603050405020304" pitchFamily="18" charset="0"/>
              </a:rPr>
              <a:t>the shielding of the collimator is incomplete</a:t>
            </a:r>
            <a:r>
              <a:rPr lang="en-GB"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reaction could occur out of MRV, </a:t>
            </a:r>
            <a:r>
              <a:rPr lang="en-US" altLang="zh-CN" sz="1800" i="1" kern="100" dirty="0" err="1">
                <a:effectLst/>
                <a:latin typeface="Times New Roman" panose="02020603050405020304" pitchFamily="18" charset="0"/>
                <a:ea typeface="CMR10"/>
                <a:cs typeface="Arial" panose="020B0604020202020204" pitchFamily="34" charset="0"/>
              </a:rPr>
              <a:t>N</a:t>
            </a:r>
            <a:r>
              <a:rPr lang="en-US" altLang="zh-CN" sz="1800" kern="100" baseline="-25000" dirty="0" err="1">
                <a:effectLst/>
                <a:latin typeface="Times New Roman" panose="02020603050405020304" pitchFamily="18" charset="0"/>
                <a:ea typeface="CMR10"/>
                <a:cs typeface="Arial" panose="020B0604020202020204" pitchFamily="34" charset="0"/>
              </a:rPr>
              <a:t>sample</a:t>
            </a:r>
            <a:r>
              <a:rPr lang="en-GB" altLang="zh-CN" dirty="0">
                <a:latin typeface="Times New Roman" panose="02020603050405020304" pitchFamily="18" charset="0"/>
                <a:cs typeface="Times New Roman" panose="02020603050405020304" pitchFamily="18" charset="0"/>
              </a:rPr>
              <a:t> was modified by simulation.</a:t>
            </a:r>
            <a:endParaRPr lang="en-GB" dirty="0">
              <a:latin typeface="Times New Roman" panose="02020603050405020304" pitchFamily="18" charset="0"/>
              <a:cs typeface="Times New Roman" panose="02020603050405020304" pitchFamily="18" charset="0"/>
            </a:endParaRPr>
          </a:p>
        </p:txBody>
      </p:sp>
      <p:pic>
        <p:nvPicPr>
          <p:cNvPr id="51" name="图片 50">
            <a:extLst>
              <a:ext uri="{FF2B5EF4-FFF2-40B4-BE49-F238E27FC236}">
                <a16:creationId xmlns:a16="http://schemas.microsoft.com/office/drawing/2014/main" id="{C41AA247-7EA7-4A8F-8DC6-12384C50F6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846"/>
          <a:stretch/>
        </p:blipFill>
        <p:spPr bwMode="auto">
          <a:xfrm>
            <a:off x="1110492" y="2310670"/>
            <a:ext cx="4505165" cy="3635410"/>
          </a:xfrm>
          <a:prstGeom prst="rect">
            <a:avLst/>
          </a:prstGeom>
          <a:noFill/>
        </p:spPr>
      </p:pic>
      <p:sp>
        <p:nvSpPr>
          <p:cNvPr id="52" name="文本框 51">
            <a:extLst>
              <a:ext uri="{FF2B5EF4-FFF2-40B4-BE49-F238E27FC236}">
                <a16:creationId xmlns:a16="http://schemas.microsoft.com/office/drawing/2014/main" id="{27B2E6D4-058E-4964-8B50-347B53F830C2}"/>
              </a:ext>
            </a:extLst>
          </p:cNvPr>
          <p:cNvSpPr txBox="1"/>
          <p:nvPr/>
        </p:nvSpPr>
        <p:spPr>
          <a:xfrm>
            <a:off x="1524761" y="5787423"/>
            <a:ext cx="3676626" cy="786754"/>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n-US" altLang="zh-CN" sz="1600" kern="100" dirty="0">
                <a:latin typeface="Times New Roman" panose="02020603050405020304" pitchFamily="18" charset="0"/>
                <a:ea typeface="Times New Roman" panose="02020603050405020304" pitchFamily="18" charset="0"/>
              </a:rPr>
              <a:t>The simulation and measurement neutron fluences of location of cathode </a:t>
            </a:r>
            <a:endParaRPr kumimoji="0" lang="en-GB" altLang="zh-CN" sz="160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 name="文本框 52">
            <a:extLst>
              <a:ext uri="{FF2B5EF4-FFF2-40B4-BE49-F238E27FC236}">
                <a16:creationId xmlns:a16="http://schemas.microsoft.com/office/drawing/2014/main" id="{535DB100-892B-474E-904F-546A0B5AA8B6}"/>
              </a:ext>
            </a:extLst>
          </p:cNvPr>
          <p:cNvSpPr txBox="1"/>
          <p:nvPr/>
        </p:nvSpPr>
        <p:spPr>
          <a:xfrm>
            <a:off x="5952347" y="5898534"/>
            <a:ext cx="3676626" cy="417422"/>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n-US" altLang="zh-CN" sz="1600" kern="100" dirty="0">
                <a:latin typeface="Times New Roman" panose="02020603050405020304" pitchFamily="18" charset="0"/>
                <a:ea typeface="Times New Roman" panose="02020603050405020304" pitchFamily="18" charset="0"/>
              </a:rPr>
              <a:t>To determine the </a:t>
            </a:r>
            <a:r>
              <a:rPr lang="en-US" altLang="zh-CN" sz="1600" i="1" kern="100" dirty="0" err="1">
                <a:effectLst/>
                <a:latin typeface="Times New Roman" panose="02020603050405020304" pitchFamily="18" charset="0"/>
                <a:ea typeface="CMR10"/>
                <a:cs typeface="Arial" panose="020B0604020202020204" pitchFamily="34" charset="0"/>
              </a:rPr>
              <a:t>N</a:t>
            </a:r>
            <a:r>
              <a:rPr lang="en-US" altLang="zh-CN" sz="1600" kern="100" baseline="-25000" dirty="0" err="1">
                <a:effectLst/>
                <a:latin typeface="Times New Roman" panose="02020603050405020304" pitchFamily="18" charset="0"/>
                <a:ea typeface="CMR10"/>
                <a:cs typeface="Arial" panose="020B0604020202020204" pitchFamily="34" charset="0"/>
              </a:rPr>
              <a:t>sample</a:t>
            </a:r>
            <a:endParaRPr kumimoji="0" lang="en-GB" altLang="zh-CN" sz="160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9004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3. Data </a:t>
            </a:r>
            <a:r>
              <a:rPr lang="en-US" altLang="zh-CN" sz="3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analysis</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15</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图片 59">
            <a:extLst>
              <a:ext uri="{FF2B5EF4-FFF2-40B4-BE49-F238E27FC236}">
                <a16:creationId xmlns:a16="http://schemas.microsoft.com/office/drawing/2014/main" id="{911240DB-E9A2-4763-927D-FD295648EA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61" t="5096" r="3740"/>
          <a:stretch/>
        </p:blipFill>
        <p:spPr bwMode="auto">
          <a:xfrm>
            <a:off x="4358025" y="133437"/>
            <a:ext cx="7086732" cy="2791298"/>
          </a:xfrm>
          <a:prstGeom prst="rect">
            <a:avLst/>
          </a:prstGeom>
          <a:noFill/>
          <a:ln>
            <a:noFill/>
          </a:ln>
          <a:extLst>
            <a:ext uri="{53640926-AAD7-44D8-BBD7-CCE9431645EC}">
              <a14:shadowObscured xmlns:a14="http://schemas.microsoft.com/office/drawing/2010/main"/>
            </a:ext>
          </a:extLst>
        </p:spPr>
      </p:pic>
      <p:sp>
        <p:nvSpPr>
          <p:cNvPr id="61" name="文本框 60">
            <a:extLst>
              <a:ext uri="{FF2B5EF4-FFF2-40B4-BE49-F238E27FC236}">
                <a16:creationId xmlns:a16="http://schemas.microsoft.com/office/drawing/2014/main" id="{79DADA53-4988-4CAD-9514-5BC2B4868C56}"/>
              </a:ext>
            </a:extLst>
          </p:cNvPr>
          <p:cNvSpPr txBox="1"/>
          <p:nvPr/>
        </p:nvSpPr>
        <p:spPr>
          <a:xfrm>
            <a:off x="4393498" y="5642341"/>
            <a:ext cx="6845736" cy="923330"/>
          </a:xfrm>
          <a:prstGeom prst="rect">
            <a:avLst/>
          </a:prstGeom>
          <a:noFill/>
        </p:spPr>
        <p:txBody>
          <a:bodyPr wrap="square">
            <a:spAutoFit/>
          </a:bodyPr>
          <a:lstStyle/>
          <a:p>
            <a:pPr algn="ctr"/>
            <a:r>
              <a:rPr lang="en-US" altLang="zh-CN" sz="1800" kern="100" dirty="0">
                <a:effectLst/>
                <a:latin typeface="Times New Roman" panose="02020603050405020304" pitchFamily="18" charset="0"/>
                <a:ea typeface="Times New Roman" panose="02020603050405020304" pitchFamily="18" charset="0"/>
              </a:rPr>
              <a:t>The cathode-anode two-dimensional spectrum and anode spectrum after background subtraction in the (a) forward direction (02 side, 0° - 90°) and (b) backward direction (01 side</a:t>
            </a:r>
            <a:r>
              <a:rPr lang="en-GB" altLang="zh-CN" kern="100" dirty="0">
                <a:latin typeface="Times New Roman" panose="02020603050405020304" pitchFamily="18" charset="0"/>
                <a:ea typeface="Times New Roman" panose="02020603050405020304" pitchFamily="18" charset="0"/>
              </a:rPr>
              <a:t>,</a:t>
            </a:r>
            <a:r>
              <a:rPr lang="zh-CN" altLang="en-US" kern="100" dirty="0">
                <a:latin typeface="Times New Roman" panose="02020603050405020304" pitchFamily="18" charset="0"/>
                <a:ea typeface="Times New Roman" panose="02020603050405020304" pitchFamily="18" charset="0"/>
              </a:rPr>
              <a:t> </a:t>
            </a:r>
            <a:r>
              <a:rPr lang="en-GB" altLang="zh-CN" kern="100" dirty="0">
                <a:latin typeface="Times New Roman" panose="02020603050405020304" pitchFamily="18" charset="0"/>
                <a:ea typeface="Times New Roman" panose="02020603050405020304" pitchFamily="18" charset="0"/>
              </a:rPr>
              <a:t>90</a:t>
            </a:r>
            <a:r>
              <a:rPr lang="en-US" altLang="zh-CN" kern="100" dirty="0">
                <a:latin typeface="Times New Roman" panose="02020603050405020304" pitchFamily="18" charset="0"/>
                <a:ea typeface="Times New Roman" panose="02020603050405020304" pitchFamily="18" charset="0"/>
              </a:rPr>
              <a:t>° - 180°</a:t>
            </a:r>
            <a:r>
              <a:rPr lang="en-US" altLang="zh-CN" sz="1800" kern="100" dirty="0">
                <a:effectLst/>
                <a:latin typeface="Times New Roman" panose="02020603050405020304" pitchFamily="18" charset="0"/>
                <a:ea typeface="Times New Roman" panose="02020603050405020304" pitchFamily="18" charset="0"/>
              </a:rPr>
              <a:t>) at </a:t>
            </a:r>
            <a:r>
              <a:rPr lang="en-US" altLang="zh-CN" sz="1800" i="1" kern="100" dirty="0">
                <a:effectLst/>
                <a:latin typeface="Times New Roman" panose="02020603050405020304" pitchFamily="18" charset="0"/>
                <a:ea typeface="Times New Roman" panose="02020603050405020304" pitchFamily="18" charset="0"/>
              </a:rPr>
              <a:t>E</a:t>
            </a:r>
            <a:r>
              <a:rPr lang="en-US" altLang="zh-CN" sz="1800" kern="100" baseline="-25000" dirty="0">
                <a:effectLst/>
                <a:latin typeface="Times New Roman" panose="02020603050405020304" pitchFamily="18" charset="0"/>
                <a:ea typeface="Times New Roman" panose="02020603050405020304" pitchFamily="18" charset="0"/>
              </a:rPr>
              <a:t>n</a:t>
            </a:r>
            <a:r>
              <a:rPr lang="en-US" altLang="zh-CN" sz="1800" kern="100" dirty="0">
                <a:effectLst/>
                <a:latin typeface="Times New Roman" panose="02020603050405020304" pitchFamily="18" charset="0"/>
                <a:ea typeface="Times New Roman" panose="02020603050405020304" pitchFamily="18" charset="0"/>
              </a:rPr>
              <a:t> = </a:t>
            </a:r>
            <a:r>
              <a:rPr lang="en-US" altLang="zh-CN" sz="1800" dirty="0">
                <a:effectLst/>
                <a:latin typeface="Times New Roman" panose="02020603050405020304" pitchFamily="18" charset="0"/>
                <a:ea typeface="Times New Roman" panose="02020603050405020304" pitchFamily="18" charset="0"/>
              </a:rPr>
              <a:t>4.59</a:t>
            </a:r>
            <a:r>
              <a:rPr lang="en-US" altLang="zh-CN" sz="1800" kern="100" dirty="0">
                <a:effectLst/>
                <a:latin typeface="Times New Roman" panose="02020603050405020304" pitchFamily="18" charset="0"/>
                <a:ea typeface="Times New Roman" panose="02020603050405020304" pitchFamily="18" charset="0"/>
              </a:rPr>
              <a:t> MeV</a:t>
            </a:r>
            <a:endParaRPr lang="zh-CN" altLang="en-US" dirty="0"/>
          </a:p>
        </p:txBody>
      </p:sp>
      <p:sp>
        <p:nvSpPr>
          <p:cNvPr id="12" name="文本框 11">
            <a:extLst>
              <a:ext uri="{FF2B5EF4-FFF2-40B4-BE49-F238E27FC236}">
                <a16:creationId xmlns:a16="http://schemas.microsoft.com/office/drawing/2014/main" id="{5171EEBB-0855-48A4-B6F1-43238FE33AA7}"/>
              </a:ext>
            </a:extLst>
          </p:cNvPr>
          <p:cNvSpPr txBox="1"/>
          <p:nvPr/>
        </p:nvSpPr>
        <p:spPr>
          <a:xfrm>
            <a:off x="360911" y="956328"/>
            <a:ext cx="3687174" cy="4247317"/>
          </a:xfrm>
          <a:prstGeom prst="rect">
            <a:avLst/>
          </a:prstGeom>
          <a:noFill/>
        </p:spPr>
        <p:txBody>
          <a:bodyPr wrap="square" rtlCol="0">
            <a:spAutoFit/>
          </a:bodyPr>
          <a:lstStyle/>
          <a:p>
            <a:pPr algn="just">
              <a:spcBef>
                <a:spcPts val="600"/>
              </a:spcBef>
            </a:pPr>
            <a:r>
              <a:rPr kumimoji="0" lang="en-US" altLang="zh-CN" sz="2800" b="1" i="0" u="none" strike="noStrike" cap="none" normalizeH="0" baseline="0" dirty="0">
                <a:ln>
                  <a:noFill/>
                </a:ln>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3.3 solid sample</a:t>
            </a:r>
          </a:p>
          <a:p>
            <a:pPr marL="342900" indent="-342900" algn="just">
              <a:spcBef>
                <a:spcPts val="600"/>
              </a:spcBef>
              <a:buFont typeface="Arial" panose="020B0604020202020204" pitchFamily="34" charset="0"/>
              <a:buChar char="•"/>
            </a:pPr>
            <a:r>
              <a:rPr lang="en-US" altLang="zh-CN" sz="2400" b="1" kern="100" dirty="0">
                <a:effectLst/>
                <a:latin typeface="Times New Roman" panose="02020603050405020304" pitchFamily="18" charset="0"/>
                <a:ea typeface="Times New Roman" panose="02020603050405020304" pitchFamily="18" charset="0"/>
                <a:cs typeface="Arial" panose="020B0604020202020204" pitchFamily="34" charset="0"/>
              </a:rPr>
              <a:t>determination of </a:t>
            </a:r>
            <a:r>
              <a:rPr lang="en-US" altLang="zh-CN" sz="2400" b="1" i="1" kern="100" dirty="0" err="1">
                <a:effectLst/>
                <a:latin typeface="Times New Roman" panose="02020603050405020304" pitchFamily="18" charset="0"/>
                <a:ea typeface="CMR10"/>
                <a:cs typeface="Arial" panose="020B0604020202020204" pitchFamily="34" charset="0"/>
              </a:rPr>
              <a:t>N</a:t>
            </a:r>
            <a:r>
              <a:rPr lang="en-US" altLang="zh-CN" sz="2400" b="1" kern="100" baseline="-25000" dirty="0" err="1">
                <a:latin typeface="Times New Roman" panose="02020603050405020304" pitchFamily="18" charset="0"/>
                <a:ea typeface="CMR10"/>
                <a:cs typeface="Arial" panose="020B0604020202020204" pitchFamily="34" charset="0"/>
              </a:rPr>
              <a:t>event</a:t>
            </a:r>
            <a:endParaRPr lang="en-US" altLang="zh-CN" sz="2400" b="1" kern="100" baseline="-25000" dirty="0">
              <a:effectLst/>
              <a:latin typeface="Times New Roman" panose="02020603050405020304" pitchFamily="18" charset="0"/>
              <a:ea typeface="CMR10"/>
              <a:cs typeface="Arial" panose="020B0604020202020204" pitchFamily="34" charset="0"/>
            </a:endParaRPr>
          </a:p>
          <a:p>
            <a:pPr marL="342900" indent="-342900" algn="just">
              <a:spcBef>
                <a:spcPts val="600"/>
              </a:spcBef>
              <a:buFont typeface="Arial" panose="020B0604020202020204" pitchFamily="34" charset="0"/>
              <a:buChar char="•"/>
            </a:pPr>
            <a:endParaRPr lang="en-US" altLang="zh-CN" sz="2400" b="1" kern="100" baseline="-25000" dirty="0">
              <a:effectLst/>
              <a:latin typeface="Times New Roman" panose="02020603050405020304" pitchFamily="18" charset="0"/>
              <a:ea typeface="CMR10"/>
              <a:cs typeface="Arial" panose="020B0604020202020204" pitchFamily="34" charset="0"/>
            </a:endParaRPr>
          </a:p>
          <a:p>
            <a:pPr marL="342900" indent="-342900" algn="just">
              <a:spcBef>
                <a:spcPts val="600"/>
              </a:spcBef>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Events not within the threshold were modified  by simulation</a:t>
            </a:r>
          </a:p>
          <a:p>
            <a:pPr marL="342900" indent="-342900" algn="just">
              <a:spcBef>
                <a:spcPts val="600"/>
              </a:spcBef>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Influences of low-energy neutron and other reactions were also corrected</a:t>
            </a:r>
          </a:p>
          <a:p>
            <a:pPr algn="just">
              <a:spcBef>
                <a:spcPts val="2400"/>
              </a:spcBef>
            </a:pPr>
            <a:r>
              <a:rPr kumimoji="0" lang="en-US" altLang="zh-CN" sz="2400" b="1"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sz="2400" b="1" kern="100" dirty="0">
                <a:effectLst/>
                <a:latin typeface="Times New Roman" panose="02020603050405020304" pitchFamily="18" charset="0"/>
                <a:ea typeface="Times New Roman" panose="02020603050405020304" pitchFamily="18" charset="0"/>
                <a:cs typeface="Arial" panose="020B0604020202020204" pitchFamily="34" charset="0"/>
              </a:rPr>
              <a:t>determination method  of </a:t>
            </a:r>
            <a:r>
              <a:rPr lang="en-US" altLang="zh-CN" sz="2400" b="1" i="1" kern="100" dirty="0">
                <a:effectLst/>
                <a:latin typeface="Times New Roman" panose="02020603050405020304" pitchFamily="18" charset="0"/>
                <a:ea typeface="CMR10"/>
                <a:cs typeface="Arial" panose="020B0604020202020204" pitchFamily="34" charset="0"/>
              </a:rPr>
              <a:t>Φ</a:t>
            </a:r>
            <a:r>
              <a:rPr lang="en-US" altLang="zh-CN" sz="2400" b="1" kern="100" dirty="0">
                <a:effectLst/>
                <a:latin typeface="Times New Roman" panose="02020603050405020304" pitchFamily="18" charset="0"/>
                <a:ea typeface="CMR10"/>
                <a:cs typeface="Arial" panose="020B0604020202020204" pitchFamily="34" charset="0"/>
              </a:rPr>
              <a:t> and </a:t>
            </a:r>
            <a:r>
              <a:rPr lang="en-US" altLang="zh-CN" sz="2400" b="1" i="1" kern="100" dirty="0" err="1">
                <a:effectLst/>
                <a:latin typeface="Times New Roman" panose="02020603050405020304" pitchFamily="18" charset="0"/>
                <a:ea typeface="CMR10"/>
                <a:cs typeface="Arial" panose="020B0604020202020204" pitchFamily="34" charset="0"/>
              </a:rPr>
              <a:t>N</a:t>
            </a:r>
            <a:r>
              <a:rPr lang="en-US" altLang="zh-CN" sz="2400" b="1" kern="100" baseline="-25000" dirty="0" err="1">
                <a:effectLst/>
                <a:latin typeface="Times New Roman" panose="02020603050405020304" pitchFamily="18" charset="0"/>
                <a:ea typeface="CMR10"/>
                <a:cs typeface="Arial" panose="020B0604020202020204" pitchFamily="34" charset="0"/>
              </a:rPr>
              <a:t>sample</a:t>
            </a:r>
            <a:r>
              <a:rPr lang="en-US" altLang="zh-CN" sz="2400" b="1" kern="100" baseline="-25000" dirty="0">
                <a:effectLst/>
                <a:latin typeface="Times New Roman" panose="02020603050405020304" pitchFamily="18" charset="0"/>
                <a:ea typeface="CMR10"/>
                <a:cs typeface="Arial" panose="020B0604020202020204" pitchFamily="34" charset="0"/>
              </a:rPr>
              <a:t>  </a:t>
            </a:r>
            <a:r>
              <a:rPr lang="en-US" altLang="zh-CN" sz="2400" b="1" kern="100" dirty="0">
                <a:latin typeface="Times New Roman" panose="02020603050405020304" pitchFamily="18" charset="0"/>
                <a:ea typeface="CMR10"/>
                <a:cs typeface="Arial" panose="020B0604020202020204" pitchFamily="34" charset="0"/>
              </a:rPr>
              <a:t>can be found </a:t>
            </a:r>
            <a:r>
              <a:rPr lang="en-US" altLang="zh-CN" sz="2400" b="1" dirty="0">
                <a:effectLst/>
                <a:latin typeface="Times New Roman" panose="02020603050405020304" pitchFamily="18" charset="0"/>
                <a:ea typeface="DengXian" panose="02010600030101010101" pitchFamily="2" charset="-122"/>
              </a:rPr>
              <a:t>Ref. 4.</a:t>
            </a:r>
            <a:endParaRPr kumimoji="0" lang="en-US" altLang="zh-CN" sz="2400" b="1"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12">
            <a:extLst>
              <a:ext uri="{FF2B5EF4-FFF2-40B4-BE49-F238E27FC236}">
                <a16:creationId xmlns:a16="http://schemas.microsoft.com/office/drawing/2014/main" id="{0BC57943-29EE-49A3-828B-47CD594B8F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21" t="8214" r="6437" b="3341"/>
          <a:stretch/>
        </p:blipFill>
        <p:spPr bwMode="auto">
          <a:xfrm>
            <a:off x="4112381" y="2863461"/>
            <a:ext cx="7227839" cy="2896243"/>
          </a:xfrm>
          <a:prstGeom prst="rect">
            <a:avLst/>
          </a:prstGeom>
          <a:noFill/>
          <a:ln>
            <a:noFill/>
          </a:ln>
          <a:extLst>
            <a:ext uri="{53640926-AAD7-44D8-BBD7-CCE9431645EC}">
              <a14:shadowObscured xmlns:a14="http://schemas.microsoft.com/office/drawing/2010/main"/>
            </a:ext>
          </a:extLst>
        </p:spPr>
      </p:pic>
      <p:sp>
        <p:nvSpPr>
          <p:cNvPr id="14" name="文本框 13">
            <a:extLst>
              <a:ext uri="{FF2B5EF4-FFF2-40B4-BE49-F238E27FC236}">
                <a16:creationId xmlns:a16="http://schemas.microsoft.com/office/drawing/2014/main" id="{A59CC217-A2E4-4B17-B80A-1FEC098D593F}"/>
              </a:ext>
            </a:extLst>
          </p:cNvPr>
          <p:cNvSpPr txBox="1"/>
          <p:nvPr/>
        </p:nvSpPr>
        <p:spPr>
          <a:xfrm>
            <a:off x="-23905" y="6472909"/>
            <a:ext cx="9861631" cy="336118"/>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[4]  </a:t>
            </a:r>
            <a:r>
              <a:rPr lang="en-US" altLang="zh-CN" sz="1200" kern="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 Y. Jiang, Z. Q. Cui, Y. W. Hu, et al., </a:t>
            </a:r>
            <a:r>
              <a:rPr kumimoji="0" lang="en-GB" sz="12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Chinese Physics C, 44, 114102(2020).</a:t>
            </a:r>
          </a:p>
        </p:txBody>
      </p:sp>
    </p:spTree>
    <p:extLst>
      <p:ext uri="{BB962C8B-B14F-4D97-AF65-F5344CB8AC3E}">
        <p14:creationId xmlns:p14="http://schemas.microsoft.com/office/powerpoint/2010/main" val="148682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4. Results</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16</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9820231D-E2BB-45D2-9B83-33A81290DB83}"/>
              </a:ext>
            </a:extLst>
          </p:cNvPr>
          <p:cNvSpPr txBox="1"/>
          <p:nvPr/>
        </p:nvSpPr>
        <p:spPr>
          <a:xfrm>
            <a:off x="192448" y="933629"/>
            <a:ext cx="10223609" cy="523220"/>
          </a:xfrm>
          <a:prstGeom prst="rect">
            <a:avLst/>
          </a:prstGeom>
          <a:noFill/>
        </p:spPr>
        <p:txBody>
          <a:bodyPr wrap="square">
            <a:spAutoFit/>
          </a:bodyPr>
          <a:lstStyle/>
          <a:p>
            <a:r>
              <a:rPr lang="en-US" altLang="zh-CN" sz="2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4.1 Cross sections of </a:t>
            </a:r>
            <a:r>
              <a:rPr lang="en-US" altLang="zh-CN" sz="2800" b="1" kern="100" baseline="30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2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800" b="1" kern="100" baseline="-25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2800" b="1" kern="100"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GB"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2800" b="1"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11</a:t>
            </a:r>
            <a:r>
              <a:rPr lang="en-GB"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 in the 4.53 – 5.51 MeV </a:t>
            </a:r>
            <a:r>
              <a:rPr lang="en-US"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range[5]</a:t>
            </a:r>
            <a:endPar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20">
            <a:extLst>
              <a:ext uri="{FF2B5EF4-FFF2-40B4-BE49-F238E27FC236}">
                <a16:creationId xmlns:a16="http://schemas.microsoft.com/office/drawing/2014/main" id="{6913FA62-8A54-47FC-B60C-EFADCE931374}"/>
              </a:ext>
            </a:extLst>
          </p:cNvPr>
          <p:cNvSpPr txBox="1"/>
          <p:nvPr/>
        </p:nvSpPr>
        <p:spPr>
          <a:xfrm>
            <a:off x="87635" y="1428439"/>
            <a:ext cx="12104365" cy="369332"/>
          </a:xfrm>
          <a:prstGeom prst="rect">
            <a:avLst/>
          </a:prstGeom>
          <a:noFill/>
        </p:spPr>
        <p:txBody>
          <a:bodyPr wrap="square">
            <a:spAutoFit/>
          </a:bodyPr>
          <a:lstStyle/>
          <a:p>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altLang="zh-CN" sz="1800"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altLang="zh-CN" sz="1800"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1800"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11</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B reaction data measured using the two methods of gas and solid samples are consistent within the error ranges. </a:t>
            </a:r>
          </a:p>
        </p:txBody>
      </p:sp>
      <p:sp>
        <p:nvSpPr>
          <p:cNvPr id="9" name="文本框 8">
            <a:extLst>
              <a:ext uri="{FF2B5EF4-FFF2-40B4-BE49-F238E27FC236}">
                <a16:creationId xmlns:a16="http://schemas.microsoft.com/office/drawing/2014/main" id="{B39379C6-6D1F-4B65-9A47-8AC208FD7322}"/>
              </a:ext>
            </a:extLst>
          </p:cNvPr>
          <p:cNvSpPr txBox="1"/>
          <p:nvPr/>
        </p:nvSpPr>
        <p:spPr>
          <a:xfrm>
            <a:off x="-52812" y="6521882"/>
            <a:ext cx="9861631" cy="336118"/>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[5] Y. W. Hu, Y. M. </a:t>
            </a:r>
            <a:r>
              <a:rPr kumimoji="0" lang="en-GB" altLang="zh-CN" sz="1200" b="0" i="0" u="none" strike="noStrike" kern="1200" cap="none" spc="0" normalizeH="0" baseline="0" noProof="0" dirty="0" err="1">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Gledenov</a:t>
            </a: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Z. Q. Cui, et al., to be submitted.</a:t>
            </a:r>
            <a:endParaRPr kumimoji="0" lang="en-GB" sz="12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文本框 11">
            <a:extLst>
              <a:ext uri="{FF2B5EF4-FFF2-40B4-BE49-F238E27FC236}">
                <a16:creationId xmlns:a16="http://schemas.microsoft.com/office/drawing/2014/main" id="{19BA5144-F070-455B-A7EB-C34FC2FF4236}"/>
              </a:ext>
            </a:extLst>
          </p:cNvPr>
          <p:cNvSpPr txBox="1"/>
          <p:nvPr/>
        </p:nvSpPr>
        <p:spPr>
          <a:xfrm>
            <a:off x="367104" y="2024726"/>
            <a:ext cx="5791439" cy="646331"/>
          </a:xfrm>
          <a:prstGeom prst="rect">
            <a:avLst/>
          </a:prstGeom>
          <a:noFill/>
        </p:spPr>
        <p:txBody>
          <a:bodyPr wrap="square">
            <a:spAutoFit/>
          </a:bodyPr>
          <a:lstStyle/>
          <a:p>
            <a:pPr algn="ctr"/>
            <a:r>
              <a:rPr lang="en-US" altLang="zh-CN" sz="1800" kern="100" dirty="0">
                <a:effectLst/>
                <a:latin typeface="Times New Roman" panose="02020603050405020304" pitchFamily="18" charset="0"/>
                <a:ea typeface="Times New Roman" panose="02020603050405020304" pitchFamily="18" charset="0"/>
              </a:rPr>
              <a:t>The cross sections of </a:t>
            </a:r>
            <a:r>
              <a:rPr lang="en-US"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GB" altLang="zh-CN" kern="100" dirty="0">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b="1" kern="100" baseline="300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1800" kern="100" baseline="30000" dirty="0">
                <a:latin typeface="Times New Roman" panose="02020603050405020304" pitchFamily="18" charset="0"/>
                <a:ea typeface="微软雅黑" panose="020B0503020204020204" pitchFamily="34" charset="-122"/>
                <a:cs typeface="Times New Roman" panose="02020603050405020304" pitchFamily="18" charset="0"/>
              </a:rPr>
              <a:t>11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B </a:t>
            </a:r>
            <a:r>
              <a:rPr lang="en-US" altLang="zh-CN" sz="1800" kern="100" dirty="0">
                <a:effectLst/>
                <a:latin typeface="Times New Roman" panose="02020603050405020304" pitchFamily="18" charset="0"/>
                <a:ea typeface="Times New Roman" panose="02020603050405020304" pitchFamily="18" charset="0"/>
              </a:rPr>
              <a:t>and </a:t>
            </a:r>
            <a:r>
              <a:rPr lang="en-US"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GB" altLang="zh-CN" kern="100" dirty="0">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kern="100" baseline="30000" dirty="0">
                <a:latin typeface="Times New Roman" panose="02020603050405020304" pitchFamily="18" charset="0"/>
                <a:ea typeface="微软雅黑" panose="020B0503020204020204" pitchFamily="34" charset="-122"/>
                <a:cs typeface="Times New Roman" panose="02020603050405020304" pitchFamily="18" charset="0"/>
              </a:rPr>
              <a:t> 11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1800" kern="100" dirty="0">
                <a:effectLst/>
                <a:latin typeface="Times New Roman" panose="02020603050405020304" pitchFamily="18" charset="0"/>
                <a:ea typeface="Times New Roman" panose="02020603050405020304" pitchFamily="18" charset="0"/>
              </a:rPr>
              <a:t> in the 4.53 – 5.51 MeV with gas sample</a:t>
            </a:r>
            <a:endParaRPr lang="zh-CN" altLang="en-US" dirty="0"/>
          </a:p>
        </p:txBody>
      </p:sp>
      <p:graphicFrame>
        <p:nvGraphicFramePr>
          <p:cNvPr id="37" name="表格 36">
            <a:extLst>
              <a:ext uri="{FF2B5EF4-FFF2-40B4-BE49-F238E27FC236}">
                <a16:creationId xmlns:a16="http://schemas.microsoft.com/office/drawing/2014/main" id="{9CD46C5E-0C8E-4C57-B304-744F31EC7752}"/>
              </a:ext>
            </a:extLst>
          </p:cNvPr>
          <p:cNvGraphicFramePr>
            <a:graphicFrameLocks noGrp="1"/>
          </p:cNvGraphicFramePr>
          <p:nvPr>
            <p:extLst>
              <p:ext uri="{D42A27DB-BD31-4B8C-83A1-F6EECF244321}">
                <p14:modId xmlns:p14="http://schemas.microsoft.com/office/powerpoint/2010/main" val="225457704"/>
              </p:ext>
            </p:extLst>
          </p:nvPr>
        </p:nvGraphicFramePr>
        <p:xfrm>
          <a:off x="429648" y="2656770"/>
          <a:ext cx="5666352" cy="3791431"/>
        </p:xfrm>
        <a:graphic>
          <a:graphicData uri="http://schemas.openxmlformats.org/drawingml/2006/table">
            <a:tbl>
              <a:tblPr firstRow="1" firstCol="1" bandRow="1"/>
              <a:tblGrid>
                <a:gridCol w="1889539">
                  <a:extLst>
                    <a:ext uri="{9D8B030D-6E8A-4147-A177-3AD203B41FA5}">
                      <a16:colId xmlns:a16="http://schemas.microsoft.com/office/drawing/2014/main" val="433951235"/>
                    </a:ext>
                  </a:extLst>
                </a:gridCol>
                <a:gridCol w="1889539">
                  <a:extLst>
                    <a:ext uri="{9D8B030D-6E8A-4147-A177-3AD203B41FA5}">
                      <a16:colId xmlns:a16="http://schemas.microsoft.com/office/drawing/2014/main" val="351310710"/>
                    </a:ext>
                  </a:extLst>
                </a:gridCol>
                <a:gridCol w="1887274">
                  <a:extLst>
                    <a:ext uri="{9D8B030D-6E8A-4147-A177-3AD203B41FA5}">
                      <a16:colId xmlns:a16="http://schemas.microsoft.com/office/drawing/2014/main" val="2242091829"/>
                    </a:ext>
                  </a:extLst>
                </a:gridCol>
              </a:tblGrid>
              <a:tr h="397001">
                <a:tc>
                  <a:txBody>
                    <a:bodyPr/>
                    <a:lstStyle/>
                    <a:p>
                      <a:pPr algn="ctr" fontAlgn="ctr">
                        <a:lnSpc>
                          <a:spcPts val="1600"/>
                        </a:lnSpc>
                      </a:pPr>
                      <a:r>
                        <a:rPr lang="en-US" sz="20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000" kern="1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(MeV)</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00"/>
                        </a:lnSpc>
                      </a:pPr>
                      <a:r>
                        <a:rPr lang="el-GR" altLang="zh-CN" sz="2000" i="1" kern="100" dirty="0">
                          <a:effectLst/>
                          <a:latin typeface="Times New Roman" panose="02020603050405020304" pitchFamily="18" charset="0"/>
                          <a:ea typeface="Times New Roman" panose="02020603050405020304" pitchFamily="18" charset="0"/>
                          <a:cs typeface="Arial" panose="020B0604020202020204" pitchFamily="34" charset="0"/>
                        </a:rPr>
                        <a:t>σ</a:t>
                      </a:r>
                      <a:r>
                        <a:rPr lang="el-GR" altLang="zh-CN" sz="2000" kern="100" baseline="-25000" dirty="0">
                          <a:effectLst/>
                          <a:latin typeface="Times New Roman" panose="02020603050405020304" pitchFamily="18" charset="0"/>
                          <a:ea typeface="Times New Roman" panose="02020603050405020304" pitchFamily="18" charset="0"/>
                          <a:cs typeface="Arial" panose="020B0604020202020204" pitchFamily="34" charset="0"/>
                        </a:rPr>
                        <a:t>α0</a:t>
                      </a:r>
                      <a:r>
                        <a:rPr lang="en-US" altLang="zh-CN" sz="2000" kern="100" baseline="-25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kern="100" dirty="0">
                          <a:effectLst/>
                          <a:latin typeface="Times New Roman" panose="02020603050405020304" pitchFamily="18" charset="0"/>
                          <a:ea typeface="Times New Roman" panose="02020603050405020304" pitchFamily="18" charset="0"/>
                          <a:cs typeface="Arial" panose="020B0604020202020204" pitchFamily="34" charset="0"/>
                        </a:rPr>
                        <a:t>(mb)</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00"/>
                        </a:lnSpc>
                      </a:pPr>
                      <a:r>
                        <a:rPr lang="el-GR" altLang="zh-CN" sz="2000" i="1" kern="100" dirty="0">
                          <a:effectLst/>
                          <a:latin typeface="Times New Roman" panose="02020603050405020304" pitchFamily="18" charset="0"/>
                          <a:ea typeface="Times New Roman" panose="02020603050405020304" pitchFamily="18" charset="0"/>
                          <a:cs typeface="Arial" panose="020B0604020202020204" pitchFamily="34" charset="0"/>
                        </a:rPr>
                        <a:t>σ</a:t>
                      </a:r>
                      <a:r>
                        <a:rPr lang="el-GR" altLang="zh-CN" sz="2000" kern="100" baseline="-25000" dirty="0">
                          <a:effectLst/>
                          <a:latin typeface="Times New Roman" panose="02020603050405020304" pitchFamily="18" charset="0"/>
                          <a:ea typeface="Times New Roman" panose="02020603050405020304" pitchFamily="18" charset="0"/>
                          <a:cs typeface="Arial" panose="020B0604020202020204" pitchFamily="34" charset="0"/>
                        </a:rPr>
                        <a:t>α</a:t>
                      </a:r>
                      <a:r>
                        <a:rPr lang="en-GB" altLang="zh-CN" sz="2000" kern="100" baseline="-25000" dirty="0">
                          <a:effectLst/>
                          <a:latin typeface="Times New Roman" panose="02020603050405020304" pitchFamily="18" charset="0"/>
                          <a:ea typeface="Times New Roman" panose="02020603050405020304" pitchFamily="18" charset="0"/>
                          <a:cs typeface="Arial" panose="020B0604020202020204" pitchFamily="34" charset="0"/>
                        </a:rPr>
                        <a:t>1 </a:t>
                      </a:r>
                      <a:r>
                        <a:rPr lang="en-US" sz="2000" kern="100" dirty="0">
                          <a:effectLst/>
                          <a:latin typeface="Times New Roman" panose="02020603050405020304" pitchFamily="18" charset="0"/>
                          <a:ea typeface="Times New Roman" panose="02020603050405020304" pitchFamily="18" charset="0"/>
                          <a:cs typeface="Arial" panose="020B0604020202020204" pitchFamily="34" charset="0"/>
                        </a:rPr>
                        <a:t>(mb)</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46025"/>
                  </a:ext>
                </a:extLst>
              </a:tr>
              <a:tr h="339443">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Arial" panose="020B0604020202020204" pitchFamily="34" charset="0"/>
                        </a:rPr>
                        <a:t>4.53 ± 0.05</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309.9 ± 18.6</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32.4 ± 3.9</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1286718"/>
                  </a:ext>
                </a:extLst>
              </a:tr>
              <a:tr h="339443">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Arial" panose="020B0604020202020204" pitchFamily="34" charset="0"/>
                        </a:rPr>
                        <a:t>4.59 ± 0.05</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a:noFill/>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323.7 ± 24.2</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a:noFill/>
                    </a:lnB>
                  </a:tcPr>
                </a:tc>
                <a:tc>
                  <a:txBody>
                    <a:bodyPr/>
                    <a:lstStyle/>
                    <a:p>
                      <a:pPr algn="ctr" fontAlgn="ctr">
                        <a:lnSpc>
                          <a:spcPts val="1600"/>
                        </a:lnSpc>
                      </a:pPr>
                      <a:r>
                        <a:rPr lang="en-US" sz="2000" kern="100">
                          <a:effectLst/>
                          <a:latin typeface="Times New Roman" panose="02020603050405020304" pitchFamily="18" charset="0"/>
                          <a:ea typeface="Times New Roman" panose="02020603050405020304" pitchFamily="18" charset="0"/>
                          <a:cs typeface="Times New Roman" panose="02020603050405020304" pitchFamily="18" charset="0"/>
                        </a:rPr>
                        <a:t>34.0 ± 4.3</a:t>
                      </a:r>
                      <a:endParaRPr lang="en-GB" sz="2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715415231"/>
                  </a:ext>
                </a:extLst>
              </a:tr>
              <a:tr h="339443">
                <a:tc>
                  <a:txBody>
                    <a:bodyPr/>
                    <a:lstStyle/>
                    <a:p>
                      <a:pPr algn="ctr" fontAlgn="ctr">
                        <a:lnSpc>
                          <a:spcPts val="1600"/>
                        </a:lnSpc>
                      </a:pPr>
                      <a:r>
                        <a:rPr lang="en-US" sz="2000" kern="100">
                          <a:effectLst/>
                          <a:latin typeface="Times New Roman" panose="02020603050405020304" pitchFamily="18" charset="0"/>
                          <a:ea typeface="Times New Roman" panose="02020603050405020304" pitchFamily="18" charset="0"/>
                          <a:cs typeface="Arial" panose="020B0604020202020204" pitchFamily="34" charset="0"/>
                        </a:rPr>
                        <a:t>4.66 ± 0.05</a:t>
                      </a:r>
                      <a:endParaRPr lang="en-GB" sz="2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a:noFill/>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267.6 ± 15.7</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a:noFill/>
                    </a:lnB>
                  </a:tcPr>
                </a:tc>
                <a:tc>
                  <a:txBody>
                    <a:bodyPr/>
                    <a:lstStyle/>
                    <a:p>
                      <a:pPr algn="ctr" fontAlgn="ctr">
                        <a:lnSpc>
                          <a:spcPts val="1600"/>
                        </a:lnSpc>
                      </a:pPr>
                      <a:r>
                        <a:rPr lang="en-US" sz="2000" kern="100">
                          <a:effectLst/>
                          <a:latin typeface="Times New Roman" panose="02020603050405020304" pitchFamily="18" charset="0"/>
                          <a:ea typeface="Times New Roman" panose="02020603050405020304" pitchFamily="18" charset="0"/>
                          <a:cs typeface="Times New Roman" panose="02020603050405020304" pitchFamily="18" charset="0"/>
                        </a:rPr>
                        <a:t>36.4 ± 4.4</a:t>
                      </a:r>
                      <a:endParaRPr lang="en-GB" sz="2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3035089157"/>
                  </a:ext>
                </a:extLst>
              </a:tr>
              <a:tr h="339443">
                <a:tc>
                  <a:txBody>
                    <a:bodyPr/>
                    <a:lstStyle/>
                    <a:p>
                      <a:pPr algn="ctr" fontAlgn="ctr">
                        <a:lnSpc>
                          <a:spcPts val="1600"/>
                        </a:lnSpc>
                      </a:pPr>
                      <a:r>
                        <a:rPr lang="en-US" sz="2000" kern="100">
                          <a:effectLst/>
                          <a:latin typeface="Times New Roman" panose="02020603050405020304" pitchFamily="18" charset="0"/>
                          <a:ea typeface="Times New Roman" panose="02020603050405020304" pitchFamily="18" charset="0"/>
                          <a:cs typeface="Arial" panose="020B0604020202020204" pitchFamily="34" charset="0"/>
                        </a:rPr>
                        <a:t>4.78 ± 0.04</a:t>
                      </a:r>
                      <a:endParaRPr lang="en-GB" sz="2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a:noFill/>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205.6 ± 16.5</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a:noFill/>
                    </a:lnB>
                  </a:tcPr>
                </a:tc>
                <a:tc>
                  <a:txBody>
                    <a:bodyPr/>
                    <a:lstStyle/>
                    <a:p>
                      <a:pPr algn="ctr" fontAlgn="ctr">
                        <a:lnSpc>
                          <a:spcPts val="1600"/>
                        </a:lnSpc>
                      </a:pPr>
                      <a:r>
                        <a:rPr lang="en-US" sz="2000" kern="100">
                          <a:effectLst/>
                          <a:latin typeface="Times New Roman" panose="02020603050405020304" pitchFamily="18" charset="0"/>
                          <a:ea typeface="Times New Roman" panose="02020603050405020304" pitchFamily="18" charset="0"/>
                          <a:cs typeface="Times New Roman" panose="02020603050405020304" pitchFamily="18" charset="0"/>
                        </a:rPr>
                        <a:t>40.3 ± 5.1</a:t>
                      </a:r>
                      <a:endParaRPr lang="en-GB" sz="2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863262841"/>
                  </a:ext>
                </a:extLst>
              </a:tr>
              <a:tr h="339443">
                <a:tc>
                  <a:txBody>
                    <a:bodyPr/>
                    <a:lstStyle/>
                    <a:p>
                      <a:pPr algn="ctr" fontAlgn="ctr">
                        <a:lnSpc>
                          <a:spcPts val="1600"/>
                        </a:lnSpc>
                      </a:pPr>
                      <a:r>
                        <a:rPr lang="en-US" sz="2000" kern="100">
                          <a:effectLst/>
                          <a:latin typeface="Times New Roman" panose="02020603050405020304" pitchFamily="18" charset="0"/>
                          <a:ea typeface="Times New Roman" panose="02020603050405020304" pitchFamily="18" charset="0"/>
                          <a:cs typeface="Arial" panose="020B0604020202020204" pitchFamily="34" charset="0"/>
                        </a:rPr>
                        <a:t>4.88 ± 0.04</a:t>
                      </a:r>
                      <a:endParaRPr lang="en-GB" sz="2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184.6 ± 13.6</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43.5 ± 5.4</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3153894669"/>
                  </a:ext>
                </a:extLst>
              </a:tr>
              <a:tr h="339443">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Arial" panose="020B0604020202020204" pitchFamily="34" charset="0"/>
                        </a:rPr>
                        <a:t>4.96 ± 0.03</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199.4 ± 14.8</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2000" kern="100">
                          <a:effectLst/>
                          <a:latin typeface="Times New Roman" panose="02020603050405020304" pitchFamily="18" charset="0"/>
                          <a:ea typeface="Times New Roman" panose="02020603050405020304" pitchFamily="18" charset="0"/>
                          <a:cs typeface="Times New Roman" panose="02020603050405020304" pitchFamily="18" charset="0"/>
                        </a:rPr>
                        <a:t>43.9 ± 5.4</a:t>
                      </a:r>
                      <a:endParaRPr lang="en-GB" sz="2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1348335878"/>
                  </a:ext>
                </a:extLst>
              </a:tr>
              <a:tr h="339443">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Arial" panose="020B0604020202020204" pitchFamily="34" charset="0"/>
                        </a:rPr>
                        <a:t>5.06 ± 0.03</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242.9 ± 18.3</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51.4 ± 6.3</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1576113009"/>
                  </a:ext>
                </a:extLst>
              </a:tr>
              <a:tr h="339443">
                <a:tc>
                  <a:txBody>
                    <a:bodyPr/>
                    <a:lstStyle/>
                    <a:p>
                      <a:pPr algn="ctr" fontAlgn="ctr">
                        <a:lnSpc>
                          <a:spcPts val="1600"/>
                        </a:lnSpc>
                      </a:pPr>
                      <a:r>
                        <a:rPr lang="en-US" sz="2000" kern="100">
                          <a:effectLst/>
                          <a:latin typeface="Times New Roman" panose="02020603050405020304" pitchFamily="18" charset="0"/>
                          <a:ea typeface="Times New Roman" panose="02020603050405020304" pitchFamily="18" charset="0"/>
                          <a:cs typeface="Arial" panose="020B0604020202020204" pitchFamily="34" charset="0"/>
                        </a:rPr>
                        <a:t>5.15 ± 0.04</a:t>
                      </a:r>
                      <a:endParaRPr lang="en-GB" sz="2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213.3 ± 14.2</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51.5 ± 6.2</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1864580857"/>
                  </a:ext>
                </a:extLst>
              </a:tr>
              <a:tr h="339443">
                <a:tc>
                  <a:txBody>
                    <a:bodyPr/>
                    <a:lstStyle/>
                    <a:p>
                      <a:pPr algn="ctr" fontAlgn="ctr">
                        <a:lnSpc>
                          <a:spcPts val="1600"/>
                        </a:lnSpc>
                      </a:pPr>
                      <a:r>
                        <a:rPr lang="en-US" sz="2000" kern="100">
                          <a:effectLst/>
                          <a:latin typeface="Times New Roman" panose="02020603050405020304" pitchFamily="18" charset="0"/>
                          <a:ea typeface="Times New Roman" panose="02020603050405020304" pitchFamily="18" charset="0"/>
                          <a:cs typeface="Arial" panose="020B0604020202020204" pitchFamily="34" charset="0"/>
                        </a:rPr>
                        <a:t>5.31 ± 0.03</a:t>
                      </a:r>
                      <a:endParaRPr lang="en-GB" sz="2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111.9 ± 8.6</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56.5 ± 6.9</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1817188142"/>
                  </a:ext>
                </a:extLst>
              </a:tr>
              <a:tr h="339443">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Arial" panose="020B0604020202020204" pitchFamily="34" charset="0"/>
                        </a:rPr>
                        <a:t>5.51 ± 0.03</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66.5 ± 7.8</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lnSpc>
                          <a:spcPts val="1600"/>
                        </a:lnSpc>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54.5 ± 6.9</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b">
                    <a:lnL>
                      <a:noFill/>
                    </a:lnL>
                    <a:lnR w="12700" cap="flat" cmpd="sng" algn="ctr">
                      <a:no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071059"/>
                  </a:ext>
                </a:extLst>
              </a:tr>
            </a:tbl>
          </a:graphicData>
        </a:graphic>
      </p:graphicFrame>
      <p:graphicFrame>
        <p:nvGraphicFramePr>
          <p:cNvPr id="42" name="表格 41">
            <a:extLst>
              <a:ext uri="{FF2B5EF4-FFF2-40B4-BE49-F238E27FC236}">
                <a16:creationId xmlns:a16="http://schemas.microsoft.com/office/drawing/2014/main" id="{4CC8B23D-650B-4009-BF6D-0ABA8652F577}"/>
              </a:ext>
            </a:extLst>
          </p:cNvPr>
          <p:cNvGraphicFramePr>
            <a:graphicFrameLocks noGrp="1"/>
          </p:cNvGraphicFramePr>
          <p:nvPr>
            <p:extLst>
              <p:ext uri="{D42A27DB-BD31-4B8C-83A1-F6EECF244321}">
                <p14:modId xmlns:p14="http://schemas.microsoft.com/office/powerpoint/2010/main" val="3445004805"/>
              </p:ext>
            </p:extLst>
          </p:nvPr>
        </p:nvGraphicFramePr>
        <p:xfrm>
          <a:off x="7504013" y="2967688"/>
          <a:ext cx="3766688" cy="1620000"/>
        </p:xfrm>
        <a:graphic>
          <a:graphicData uri="http://schemas.openxmlformats.org/drawingml/2006/table">
            <a:tbl>
              <a:tblPr firstRow="1" firstCol="1" bandRow="1"/>
              <a:tblGrid>
                <a:gridCol w="1882591">
                  <a:extLst>
                    <a:ext uri="{9D8B030D-6E8A-4147-A177-3AD203B41FA5}">
                      <a16:colId xmlns:a16="http://schemas.microsoft.com/office/drawing/2014/main" val="615906099"/>
                    </a:ext>
                  </a:extLst>
                </a:gridCol>
                <a:gridCol w="1884097">
                  <a:extLst>
                    <a:ext uri="{9D8B030D-6E8A-4147-A177-3AD203B41FA5}">
                      <a16:colId xmlns:a16="http://schemas.microsoft.com/office/drawing/2014/main" val="2569647032"/>
                    </a:ext>
                  </a:extLst>
                </a:gridCol>
              </a:tblGrid>
              <a:tr h="405000">
                <a:tc>
                  <a:txBody>
                    <a:bodyPr/>
                    <a:lstStyle/>
                    <a:p>
                      <a:pPr algn="ctr" fontAlgn="ctr"/>
                      <a:r>
                        <a:rPr lang="en-US" sz="20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000" i="1" kern="1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(MeV)</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00"/>
                        </a:lnSpc>
                      </a:pPr>
                      <a:r>
                        <a:rPr lang="el-GR" altLang="zh-CN" sz="2000" i="1" kern="100" dirty="0">
                          <a:effectLst/>
                          <a:latin typeface="Times New Roman" panose="02020603050405020304" pitchFamily="18" charset="0"/>
                          <a:ea typeface="Times New Roman" panose="02020603050405020304" pitchFamily="18" charset="0"/>
                          <a:cs typeface="Arial" panose="020B0604020202020204" pitchFamily="34" charset="0"/>
                        </a:rPr>
                        <a:t>σ</a:t>
                      </a:r>
                      <a:r>
                        <a:rPr lang="el-GR" altLang="zh-CN" sz="2000" kern="100" baseline="-25000" dirty="0">
                          <a:effectLst/>
                          <a:latin typeface="Times New Roman" panose="02020603050405020304" pitchFamily="18" charset="0"/>
                          <a:ea typeface="Times New Roman" panose="02020603050405020304" pitchFamily="18" charset="0"/>
                          <a:cs typeface="Arial" panose="020B0604020202020204" pitchFamily="34" charset="0"/>
                        </a:rPr>
                        <a:t>α0</a:t>
                      </a:r>
                      <a:r>
                        <a:rPr lang="en-GB" altLang="zh-CN" sz="2000" kern="100" baseline="-25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kern="100" dirty="0">
                          <a:effectLst/>
                          <a:latin typeface="Times New Roman" panose="02020603050405020304" pitchFamily="18" charset="0"/>
                          <a:ea typeface="Times New Roman" panose="02020603050405020304" pitchFamily="18" charset="0"/>
                          <a:cs typeface="Arial" panose="020B0604020202020204" pitchFamily="34" charset="0"/>
                        </a:rPr>
                        <a:t>(mb)</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758579"/>
                  </a:ext>
                </a:extLst>
              </a:tr>
              <a:tr h="405000">
                <a:tc>
                  <a:txBody>
                    <a:bodyPr/>
                    <a:lstStyle/>
                    <a:p>
                      <a:pPr algn="ctr" fontAlgn="ct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4.59 ± 0.09</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308.3 ± 17.8</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84364204"/>
                  </a:ext>
                </a:extLst>
              </a:tr>
              <a:tr h="405000">
                <a:tc>
                  <a:txBody>
                    <a:bodyPr/>
                    <a:lstStyle/>
                    <a:p>
                      <a:pPr algn="ctr" fontAlgn="ct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4.89 ± 0.07</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a:noFill/>
                    </a:lnL>
                    <a:lnR>
                      <a:noFill/>
                    </a:lnR>
                    <a:lnT>
                      <a:noFill/>
                    </a:lnT>
                    <a:lnB>
                      <a:noFill/>
                    </a:lnB>
                  </a:tcPr>
                </a:tc>
                <a:tc>
                  <a:txBody>
                    <a:bodyPr/>
                    <a:lstStyle/>
                    <a:p>
                      <a:pPr algn="ctr" fontAlgn="ct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178.5 ± 9.7</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3567608238"/>
                  </a:ext>
                </a:extLst>
              </a:tr>
              <a:tr h="405000">
                <a:tc>
                  <a:txBody>
                    <a:bodyPr/>
                    <a:lstStyle/>
                    <a:p>
                      <a:pPr algn="ctr" fontAlgn="ct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5.06 ± 0.07</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230.3 ± 10.2</a:t>
                      </a:r>
                      <a:endParaRPr lang="en-GB" sz="2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97145"/>
                  </a:ext>
                </a:extLst>
              </a:tr>
            </a:tbl>
          </a:graphicData>
        </a:graphic>
      </p:graphicFrame>
      <p:sp>
        <p:nvSpPr>
          <p:cNvPr id="44" name="文本框 43">
            <a:extLst>
              <a:ext uri="{FF2B5EF4-FFF2-40B4-BE49-F238E27FC236}">
                <a16:creationId xmlns:a16="http://schemas.microsoft.com/office/drawing/2014/main" id="{0819F5B1-8EDA-460A-B03F-76E3001CF597}"/>
              </a:ext>
            </a:extLst>
          </p:cNvPr>
          <p:cNvSpPr txBox="1"/>
          <p:nvPr/>
        </p:nvSpPr>
        <p:spPr>
          <a:xfrm>
            <a:off x="7385177" y="2133149"/>
            <a:ext cx="4004360" cy="646331"/>
          </a:xfrm>
          <a:prstGeom prst="rect">
            <a:avLst/>
          </a:prstGeom>
          <a:noFill/>
        </p:spPr>
        <p:txBody>
          <a:bodyPr wrap="square">
            <a:spAutoFit/>
          </a:bodyPr>
          <a:lstStyle/>
          <a:p>
            <a:pPr algn="ctr"/>
            <a:r>
              <a:rPr lang="en-US" altLang="zh-CN" sz="1800" kern="100" dirty="0">
                <a:effectLst/>
                <a:latin typeface="Times New Roman" panose="02020603050405020304" pitchFamily="18" charset="0"/>
                <a:ea typeface="Times New Roman" panose="02020603050405020304" pitchFamily="18" charset="0"/>
              </a:rPr>
              <a:t>The cross sections of </a:t>
            </a:r>
            <a:r>
              <a:rPr lang="en-US"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GB" altLang="zh-CN" kern="100" dirty="0">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b="1" kern="100" baseline="300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1800" kern="100" baseline="30000" dirty="0">
                <a:latin typeface="Times New Roman" panose="02020603050405020304" pitchFamily="18" charset="0"/>
                <a:ea typeface="微软雅黑" panose="020B0503020204020204" pitchFamily="34" charset="-122"/>
                <a:cs typeface="Times New Roman" panose="02020603050405020304" pitchFamily="18" charset="0"/>
              </a:rPr>
              <a:t>11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B </a:t>
            </a:r>
            <a:r>
              <a:rPr lang="en-US" altLang="zh-CN" sz="1800" kern="100" dirty="0">
                <a:effectLst/>
                <a:latin typeface="Times New Roman" panose="02020603050405020304" pitchFamily="18" charset="0"/>
                <a:ea typeface="Times New Roman" panose="02020603050405020304" pitchFamily="18" charset="0"/>
              </a:rPr>
              <a:t>in the 4.59 – 5.06 MeV with solid sample</a:t>
            </a:r>
            <a:endParaRPr lang="zh-CN" altLang="en-US" dirty="0"/>
          </a:p>
        </p:txBody>
      </p:sp>
    </p:spTree>
    <p:extLst>
      <p:ext uri="{BB962C8B-B14F-4D97-AF65-F5344CB8AC3E}">
        <p14:creationId xmlns:p14="http://schemas.microsoft.com/office/powerpoint/2010/main" val="268820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4. Results</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17</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a:extLst>
              <a:ext uri="{FF2B5EF4-FFF2-40B4-BE49-F238E27FC236}">
                <a16:creationId xmlns:a16="http://schemas.microsoft.com/office/drawing/2014/main" id="{AEEF98F9-1DED-4D26-9D5A-86FDB1765F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27" t="9685" r="6683" b="565"/>
          <a:stretch/>
        </p:blipFill>
        <p:spPr bwMode="auto">
          <a:xfrm>
            <a:off x="685334" y="1836554"/>
            <a:ext cx="10908951" cy="4373349"/>
          </a:xfrm>
          <a:prstGeom prst="rect">
            <a:avLst/>
          </a:prstGeom>
          <a:noFill/>
          <a:ln>
            <a:noFill/>
          </a:ln>
          <a:extLst>
            <a:ext uri="{53640926-AAD7-44D8-BBD7-CCE9431645EC}">
              <a14:shadowObscured xmlns:a14="http://schemas.microsoft.com/office/drawing/2010/main"/>
            </a:ext>
          </a:extLst>
        </p:spPr>
      </p:pic>
      <p:sp>
        <p:nvSpPr>
          <p:cNvPr id="21" name="文本框 20">
            <a:extLst>
              <a:ext uri="{FF2B5EF4-FFF2-40B4-BE49-F238E27FC236}">
                <a16:creationId xmlns:a16="http://schemas.microsoft.com/office/drawing/2014/main" id="{6913FA62-8A54-47FC-B60C-EFADCE931374}"/>
              </a:ext>
            </a:extLst>
          </p:cNvPr>
          <p:cNvSpPr txBox="1"/>
          <p:nvPr/>
        </p:nvSpPr>
        <p:spPr>
          <a:xfrm>
            <a:off x="87628" y="990829"/>
            <a:ext cx="12104365" cy="707886"/>
          </a:xfrm>
          <a:prstGeom prst="rect">
            <a:avLst/>
          </a:prstGeom>
          <a:noFill/>
        </p:spPr>
        <p:txBody>
          <a:bodyPr wrap="square">
            <a:spAutoFit/>
          </a:bodyPr>
          <a:lstStyle/>
          <a:p>
            <a:pPr marL="342900" indent="-342900">
              <a:buFont typeface="Arial" panose="020B0604020202020204" pitchFamily="34" charset="0"/>
              <a:buChar char="•"/>
            </a:pPr>
            <a:r>
              <a:rPr lang="en-US" altLang="zh-CN" sz="2000" kern="100" dirty="0">
                <a:latin typeface="Times New Roman" panose="02020603050405020304" pitchFamily="18" charset="0"/>
                <a:ea typeface="Times New Roman" panose="02020603050405020304" pitchFamily="18" charset="0"/>
                <a:cs typeface="Times New Roman" panose="02020603050405020304" pitchFamily="18" charset="0"/>
              </a:rPr>
              <a:t>gas sample: red square dots; solid sample: black triangle dots</a:t>
            </a:r>
          </a:p>
          <a:p>
            <a:pPr marL="342900" indent="-342900">
              <a:buFont typeface="Arial" panose="020B0604020202020204" pitchFamily="34" charset="0"/>
              <a:buChar char="•"/>
            </a:pPr>
            <a:r>
              <a:rPr lang="en-US" altLang="zh-CN" sz="2000" kern="100" dirty="0">
                <a:latin typeface="Times New Roman" panose="02020603050405020304" pitchFamily="18" charset="0"/>
                <a:ea typeface="Times New Roman" panose="02020603050405020304" pitchFamily="18" charset="0"/>
                <a:cs typeface="Times New Roman" panose="02020603050405020304" pitchFamily="18" charset="0"/>
              </a:rPr>
              <a:t>The RAC analysis was also carried out by prof. Chen shown in the picture(black </a:t>
            </a:r>
            <a:r>
              <a:rPr lang="en-GB" sz="2000" b="0" i="0" dirty="0">
                <a:solidFill>
                  <a:srgbClr val="333333"/>
                </a:solidFill>
                <a:effectLst/>
                <a:latin typeface="Times New Roman" panose="02020603050405020304" pitchFamily="18" charset="0"/>
                <a:cs typeface="Times New Roman" panose="02020603050405020304" pitchFamily="18" charset="0"/>
              </a:rPr>
              <a:t>dash-dotted line).</a:t>
            </a:r>
            <a:endParaRPr lang="en-US" altLang="zh-CN"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B39379C6-6D1F-4B65-9A47-8AC208FD7322}"/>
              </a:ext>
            </a:extLst>
          </p:cNvPr>
          <p:cNvSpPr txBox="1"/>
          <p:nvPr/>
        </p:nvSpPr>
        <p:spPr>
          <a:xfrm>
            <a:off x="-52812" y="6521882"/>
            <a:ext cx="9861631" cy="336118"/>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[4] Y. W. Hu, Y. M. </a:t>
            </a:r>
            <a:r>
              <a:rPr kumimoji="0" lang="en-GB" altLang="zh-CN" sz="1200" b="0" i="0" u="none" strike="noStrike" kern="1200" cap="none" spc="0" normalizeH="0" baseline="0" noProof="0" dirty="0" err="1">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Gledenov</a:t>
            </a: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Z. Q. Cui, et al., to be submitted.</a:t>
            </a:r>
            <a:endParaRPr kumimoji="0" lang="en-GB" sz="12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文本框 11">
            <a:extLst>
              <a:ext uri="{FF2B5EF4-FFF2-40B4-BE49-F238E27FC236}">
                <a16:creationId xmlns:a16="http://schemas.microsoft.com/office/drawing/2014/main" id="{19BA5144-F070-455B-A7EB-C34FC2FF4236}"/>
              </a:ext>
            </a:extLst>
          </p:cNvPr>
          <p:cNvSpPr txBox="1"/>
          <p:nvPr/>
        </p:nvSpPr>
        <p:spPr>
          <a:xfrm>
            <a:off x="2171064" y="6311163"/>
            <a:ext cx="7937501" cy="369332"/>
          </a:xfrm>
          <a:prstGeom prst="rect">
            <a:avLst/>
          </a:prstGeom>
          <a:noFill/>
        </p:spPr>
        <p:txBody>
          <a:bodyPr wrap="square">
            <a:spAutoFit/>
          </a:bodyPr>
          <a:lstStyle/>
          <a:p>
            <a:pPr algn="ctr"/>
            <a:r>
              <a:rPr lang="en-US" altLang="zh-CN" sz="1800" kern="100" dirty="0">
                <a:effectLst/>
                <a:latin typeface="Times New Roman" panose="02020603050405020304" pitchFamily="18" charset="0"/>
                <a:ea typeface="Times New Roman" panose="02020603050405020304" pitchFamily="18" charset="0"/>
              </a:rPr>
              <a:t>The cross section of (a) </a:t>
            </a:r>
            <a:r>
              <a:rPr lang="en-US"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GB" altLang="zh-CN" kern="100" dirty="0">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b="1" kern="100" baseline="300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1800" kern="100" baseline="30000" dirty="0">
                <a:latin typeface="Times New Roman" panose="02020603050405020304" pitchFamily="18" charset="0"/>
                <a:ea typeface="微软雅黑" panose="020B0503020204020204" pitchFamily="34" charset="-122"/>
                <a:cs typeface="Times New Roman" panose="02020603050405020304" pitchFamily="18" charset="0"/>
              </a:rPr>
              <a:t>11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B </a:t>
            </a:r>
            <a:r>
              <a:rPr lang="en-US" altLang="zh-CN" sz="1800" kern="100" dirty="0">
                <a:effectLst/>
                <a:latin typeface="Times New Roman" panose="02020603050405020304" pitchFamily="18" charset="0"/>
                <a:ea typeface="Times New Roman" panose="02020603050405020304" pitchFamily="18" charset="0"/>
              </a:rPr>
              <a:t>and (b) </a:t>
            </a:r>
            <a:r>
              <a:rPr lang="en-US"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GB" altLang="zh-CN" kern="100" dirty="0">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kern="100" baseline="30000" dirty="0">
                <a:latin typeface="Times New Roman" panose="02020603050405020304" pitchFamily="18" charset="0"/>
                <a:ea typeface="微软雅黑" panose="020B0503020204020204" pitchFamily="34" charset="-122"/>
                <a:cs typeface="Times New Roman" panose="02020603050405020304" pitchFamily="18" charset="0"/>
              </a:rPr>
              <a:t> 11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1800" kern="100" dirty="0">
                <a:effectLst/>
                <a:latin typeface="Times New Roman" panose="02020603050405020304" pitchFamily="18" charset="0"/>
                <a:ea typeface="Times New Roman" panose="02020603050405020304" pitchFamily="18" charset="0"/>
              </a:rPr>
              <a:t> in the 4.53 – 5.51 MeV</a:t>
            </a:r>
            <a:endParaRPr lang="zh-CN" altLang="en-US" dirty="0"/>
          </a:p>
        </p:txBody>
      </p:sp>
    </p:spTree>
    <p:extLst>
      <p:ext uri="{BB962C8B-B14F-4D97-AF65-F5344CB8AC3E}">
        <p14:creationId xmlns:p14="http://schemas.microsoft.com/office/powerpoint/2010/main" val="3488732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4. Results</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18</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9820231D-E2BB-45D2-9B83-33A81290DB83}"/>
              </a:ext>
            </a:extLst>
          </p:cNvPr>
          <p:cNvSpPr txBox="1"/>
          <p:nvPr/>
        </p:nvSpPr>
        <p:spPr>
          <a:xfrm>
            <a:off x="192448" y="933629"/>
            <a:ext cx="10749179" cy="523220"/>
          </a:xfrm>
          <a:prstGeom prst="rect">
            <a:avLst/>
          </a:prstGeom>
          <a:noFill/>
        </p:spPr>
        <p:txBody>
          <a:bodyPr wrap="square">
            <a:spAutoFit/>
          </a:bodyPr>
          <a:lstStyle/>
          <a:p>
            <a:r>
              <a:rPr lang="en-US" altLang="zh-CN" sz="2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4.2 Cross sections of </a:t>
            </a:r>
            <a:r>
              <a:rPr lang="en-US" altLang="zh-CN" sz="2800" b="1" kern="100" baseline="30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2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800" b="1" kern="100" baseline="-25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2800" b="1" kern="100"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GB"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2800" b="1"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11</a:t>
            </a:r>
            <a:r>
              <a:rPr lang="en-GB"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 in the 7.09 – 11.48 MeV </a:t>
            </a:r>
            <a:r>
              <a:rPr lang="en-US"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range</a:t>
            </a:r>
            <a:r>
              <a:rPr lang="en-GB"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a:t>
            </a:r>
            <a:endPar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文本框 25">
            <a:extLst>
              <a:ext uri="{FF2B5EF4-FFF2-40B4-BE49-F238E27FC236}">
                <a16:creationId xmlns:a16="http://schemas.microsoft.com/office/drawing/2014/main" id="{E7C1D7C6-8C21-49FF-A59E-3E53557D5A13}"/>
              </a:ext>
            </a:extLst>
          </p:cNvPr>
          <p:cNvSpPr txBox="1"/>
          <p:nvPr/>
        </p:nvSpPr>
        <p:spPr>
          <a:xfrm>
            <a:off x="-86251" y="6465586"/>
            <a:ext cx="9861631" cy="336118"/>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[6] Y. W. Hu, Y. M. </a:t>
            </a:r>
            <a:r>
              <a:rPr kumimoji="0" lang="en-GB" altLang="zh-CN" sz="1200" b="0" i="0" u="none" strike="noStrike" kern="1200" cap="none" spc="0" normalizeH="0" baseline="0" noProof="0" dirty="0" err="1">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Gledenov</a:t>
            </a: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J. Liu, et al., to be submitted.</a:t>
            </a:r>
            <a:endParaRPr kumimoji="0" lang="en-GB" sz="12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a:extLst>
              <a:ext uri="{FF2B5EF4-FFF2-40B4-BE49-F238E27FC236}">
                <a16:creationId xmlns:a16="http://schemas.microsoft.com/office/drawing/2014/main" id="{E33C4B46-AAD9-4DAE-B582-F7D6788CF3B6}"/>
              </a:ext>
            </a:extLst>
          </p:cNvPr>
          <p:cNvSpPr txBox="1"/>
          <p:nvPr/>
        </p:nvSpPr>
        <p:spPr>
          <a:xfrm>
            <a:off x="2381475" y="1405347"/>
            <a:ext cx="7429050" cy="369332"/>
          </a:xfrm>
          <a:prstGeom prst="rect">
            <a:avLst/>
          </a:prstGeom>
          <a:noFill/>
        </p:spPr>
        <p:txBody>
          <a:bodyPr wrap="square">
            <a:spAutoFit/>
          </a:bodyPr>
          <a:lstStyle/>
          <a:p>
            <a:pPr algn="ctr"/>
            <a:r>
              <a:rPr lang="en-US" altLang="zh-CN" sz="1800" kern="100" dirty="0">
                <a:effectLst/>
                <a:latin typeface="Times New Roman" panose="02020603050405020304" pitchFamily="18" charset="0"/>
                <a:ea typeface="Times New Roman" panose="02020603050405020304" pitchFamily="18" charset="0"/>
              </a:rPr>
              <a:t>The cross section of </a:t>
            </a:r>
            <a:r>
              <a:rPr lang="en-US"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GB" altLang="zh-CN" kern="100" dirty="0">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b="1" kern="100" baseline="300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1800" kern="100" baseline="30000" dirty="0">
                <a:latin typeface="Times New Roman" panose="02020603050405020304" pitchFamily="18" charset="0"/>
                <a:ea typeface="微软雅黑" panose="020B0503020204020204" pitchFamily="34" charset="-122"/>
                <a:cs typeface="Times New Roman" panose="02020603050405020304" pitchFamily="18" charset="0"/>
              </a:rPr>
              <a:t>11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B </a:t>
            </a:r>
            <a:r>
              <a:rPr lang="en-US" altLang="zh-CN" sz="1800" kern="100" dirty="0">
                <a:effectLst/>
                <a:latin typeface="Times New Roman" panose="02020603050405020304" pitchFamily="18" charset="0"/>
                <a:ea typeface="Times New Roman" panose="02020603050405020304" pitchFamily="18" charset="0"/>
              </a:rPr>
              <a:t>and </a:t>
            </a:r>
            <a:r>
              <a:rPr lang="en-US"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GB" altLang="zh-CN" kern="100" dirty="0">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kern="100" baseline="30000" dirty="0">
                <a:latin typeface="Times New Roman" panose="02020603050405020304" pitchFamily="18" charset="0"/>
                <a:ea typeface="微软雅黑" panose="020B0503020204020204" pitchFamily="34" charset="-122"/>
                <a:cs typeface="Times New Roman" panose="02020603050405020304" pitchFamily="18" charset="0"/>
              </a:rPr>
              <a:t> 11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1800" kern="100" dirty="0">
                <a:effectLst/>
                <a:latin typeface="Times New Roman" panose="02020603050405020304" pitchFamily="18" charset="0"/>
                <a:ea typeface="Times New Roman" panose="02020603050405020304" pitchFamily="18" charset="0"/>
              </a:rPr>
              <a:t> in the 7.09 – 11.48 MeV</a:t>
            </a:r>
            <a:endParaRPr lang="zh-CN" altLang="en-US" dirty="0"/>
          </a:p>
        </p:txBody>
      </p:sp>
      <p:graphicFrame>
        <p:nvGraphicFramePr>
          <p:cNvPr id="3" name="表格 2">
            <a:extLst>
              <a:ext uri="{FF2B5EF4-FFF2-40B4-BE49-F238E27FC236}">
                <a16:creationId xmlns:a16="http://schemas.microsoft.com/office/drawing/2014/main" id="{CD2A8815-E05C-466F-83DD-90966BC6F870}"/>
              </a:ext>
            </a:extLst>
          </p:cNvPr>
          <p:cNvGraphicFramePr>
            <a:graphicFrameLocks noGrp="1"/>
          </p:cNvGraphicFramePr>
          <p:nvPr>
            <p:extLst>
              <p:ext uri="{D42A27DB-BD31-4B8C-83A1-F6EECF244321}">
                <p14:modId xmlns:p14="http://schemas.microsoft.com/office/powerpoint/2010/main" val="4134086535"/>
              </p:ext>
            </p:extLst>
          </p:nvPr>
        </p:nvGraphicFramePr>
        <p:xfrm>
          <a:off x="3262824" y="1774679"/>
          <a:ext cx="5666352" cy="4788000"/>
        </p:xfrm>
        <a:graphic>
          <a:graphicData uri="http://schemas.openxmlformats.org/drawingml/2006/table">
            <a:tbl>
              <a:tblPr firstRow="1" firstCol="1" bandRow="1"/>
              <a:tblGrid>
                <a:gridCol w="1889539">
                  <a:extLst>
                    <a:ext uri="{9D8B030D-6E8A-4147-A177-3AD203B41FA5}">
                      <a16:colId xmlns:a16="http://schemas.microsoft.com/office/drawing/2014/main" val="2714628697"/>
                    </a:ext>
                  </a:extLst>
                </a:gridCol>
                <a:gridCol w="1889539">
                  <a:extLst>
                    <a:ext uri="{9D8B030D-6E8A-4147-A177-3AD203B41FA5}">
                      <a16:colId xmlns:a16="http://schemas.microsoft.com/office/drawing/2014/main" val="1061429984"/>
                    </a:ext>
                  </a:extLst>
                </a:gridCol>
                <a:gridCol w="1887274">
                  <a:extLst>
                    <a:ext uri="{9D8B030D-6E8A-4147-A177-3AD203B41FA5}">
                      <a16:colId xmlns:a16="http://schemas.microsoft.com/office/drawing/2014/main" val="1678490158"/>
                    </a:ext>
                  </a:extLst>
                </a:gridCol>
              </a:tblGrid>
              <a:tr h="369152">
                <a:tc>
                  <a:txBody>
                    <a:bodyPr/>
                    <a:lstStyle/>
                    <a:p>
                      <a:pPr algn="ctr" fontAlgn="ctr">
                        <a:lnSpc>
                          <a:spcPts val="1600"/>
                        </a:lnSpc>
                      </a:pPr>
                      <a:r>
                        <a:rPr lang="en-US" sz="16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kern="1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(MeV)</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00"/>
                        </a:lnSpc>
                      </a:pPr>
                      <a:r>
                        <a:rPr lang="el-GR" altLang="zh-CN" sz="1600" i="1" kern="100" dirty="0">
                          <a:effectLst/>
                          <a:latin typeface="Times New Roman" panose="02020603050405020304" pitchFamily="18" charset="0"/>
                          <a:ea typeface="Times New Roman" panose="02020603050405020304" pitchFamily="18" charset="0"/>
                          <a:cs typeface="Arial" panose="020B0604020202020204" pitchFamily="34" charset="0"/>
                        </a:rPr>
                        <a:t>σ</a:t>
                      </a:r>
                      <a:r>
                        <a:rPr lang="el-GR" altLang="zh-CN" sz="1600" kern="100" baseline="-25000" dirty="0">
                          <a:effectLst/>
                          <a:latin typeface="Times New Roman" panose="02020603050405020304" pitchFamily="18" charset="0"/>
                          <a:ea typeface="Times New Roman" panose="02020603050405020304" pitchFamily="18" charset="0"/>
                          <a:cs typeface="Arial" panose="020B0604020202020204" pitchFamily="34" charset="0"/>
                        </a:rPr>
                        <a:t>α0</a:t>
                      </a:r>
                      <a:r>
                        <a:rPr lang="en-US" altLang="zh-CN" sz="1600" kern="100" baseline="-25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(mb)</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00"/>
                        </a:lnSpc>
                      </a:pPr>
                      <a:r>
                        <a:rPr lang="el-GR" altLang="zh-CN" sz="1600" i="1" kern="100" dirty="0">
                          <a:effectLst/>
                          <a:latin typeface="Times New Roman" panose="02020603050405020304" pitchFamily="18" charset="0"/>
                          <a:ea typeface="Times New Roman" panose="02020603050405020304" pitchFamily="18" charset="0"/>
                          <a:cs typeface="Arial" panose="020B0604020202020204" pitchFamily="34" charset="0"/>
                        </a:rPr>
                        <a:t>σ</a:t>
                      </a:r>
                      <a:r>
                        <a:rPr lang="el-GR" altLang="zh-CN" sz="1600" kern="100" baseline="-25000" dirty="0">
                          <a:effectLst/>
                          <a:latin typeface="Times New Roman" panose="02020603050405020304" pitchFamily="18" charset="0"/>
                          <a:ea typeface="Times New Roman" panose="02020603050405020304" pitchFamily="18" charset="0"/>
                          <a:cs typeface="Arial" panose="020B0604020202020204" pitchFamily="34" charset="0"/>
                        </a:rPr>
                        <a:t>α</a:t>
                      </a:r>
                      <a:r>
                        <a:rPr lang="en-GB" altLang="zh-CN" sz="1600" kern="100" baseline="-25000" dirty="0">
                          <a:effectLst/>
                          <a:latin typeface="Times New Roman" panose="02020603050405020304" pitchFamily="18" charset="0"/>
                          <a:ea typeface="Times New Roman" panose="02020603050405020304" pitchFamily="18" charset="0"/>
                          <a:cs typeface="Arial" panose="020B0604020202020204" pitchFamily="34" charset="0"/>
                        </a:rPr>
                        <a:t>1 </a:t>
                      </a: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(mb)</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ctr">
                    <a:lnL>
                      <a:noFill/>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102897"/>
                  </a:ext>
                </a:extLst>
              </a:tr>
              <a:tr h="315632">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7.09 ± 0.09</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62.6 ± 4.1</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ts val="16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34.5 ± 4.2</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0259346"/>
                  </a:ext>
                </a:extLst>
              </a:tr>
              <a:tr h="315632">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7.38 ± 0.08</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66.9 ± 5.6</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fontAlgn="ctr">
                        <a:lnSpc>
                          <a:spcPts val="16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49.7 ± 4.1</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709729841"/>
                  </a:ext>
                </a:extLst>
              </a:tr>
              <a:tr h="315632">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7.58 ± 0.08</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50.8 ± 4.6</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48.1 ± 3.3</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3070887119"/>
                  </a:ext>
                </a:extLst>
              </a:tr>
              <a:tr h="315632">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7.83 ± 0.08</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42.6 ± 4.0</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fontAlgn="ctr">
                        <a:lnSpc>
                          <a:spcPts val="16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46.7 ± 2.9</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2639002023"/>
                  </a:ext>
                </a:extLst>
              </a:tr>
              <a:tr h="315632">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8.11 ± 0.07</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55.9 ± 5.7</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30.3 ± 3.7</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1131085267"/>
                  </a:ext>
                </a:extLst>
              </a:tr>
              <a:tr h="315632">
                <a:tc>
                  <a:txBody>
                    <a:bodyPr/>
                    <a:lstStyle/>
                    <a:p>
                      <a:pPr algn="ctr" fontAlgn="ctr">
                        <a:lnSpc>
                          <a:spcPts val="16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8.26 ± 0.08</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43.3 ± 3.9</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23.5 ± 3.3</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3626843134"/>
                  </a:ext>
                </a:extLst>
              </a:tr>
              <a:tr h="315632">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8.56 ± 0.07</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33.1 ± 4.0</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21.5 ± 2.8</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2169356830"/>
                  </a:ext>
                </a:extLst>
              </a:tr>
              <a:tr h="315632">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8.97 ± 0.08</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31.5 ± 3.0</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21.4 ± 2.2</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3832109916"/>
                  </a:ext>
                </a:extLst>
              </a:tr>
              <a:tr h="315632">
                <a:tc>
                  <a:txBody>
                    <a:bodyPr/>
                    <a:lstStyle/>
                    <a:p>
                      <a:pPr algn="ctr" fontAlgn="ctr">
                        <a:lnSpc>
                          <a:spcPts val="16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9.28 ± 0.07</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33.7 ± 3.8</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22.3 ± 2.6</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2131874888"/>
                  </a:ext>
                </a:extLst>
              </a:tr>
              <a:tr h="315632">
                <a:tc>
                  <a:txBody>
                    <a:bodyPr/>
                    <a:lstStyle/>
                    <a:p>
                      <a:pPr algn="ctr" fontAlgn="ctr">
                        <a:lnSpc>
                          <a:spcPts val="16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9.71 ± 0.06</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36.1 ± 4.5</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26.7 ± 2.7</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1658251821"/>
                  </a:ext>
                </a:extLst>
              </a:tr>
              <a:tr h="315632">
                <a:tc>
                  <a:txBody>
                    <a:bodyPr/>
                    <a:lstStyle/>
                    <a:p>
                      <a:pPr algn="ctr" fontAlgn="ctr">
                        <a:lnSpc>
                          <a:spcPts val="16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10.25 ± 0.07</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44.6 ± 5.5</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27.3 ± 2.6</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1964092456"/>
                  </a:ext>
                </a:extLst>
              </a:tr>
              <a:tr h="315632">
                <a:tc>
                  <a:txBody>
                    <a:bodyPr/>
                    <a:lstStyle/>
                    <a:p>
                      <a:pPr algn="ctr" fontAlgn="ctr">
                        <a:lnSpc>
                          <a:spcPts val="16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10.57 ± 0.06</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32.9 ± 4.3</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20.6 ± 1.8</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3686684318"/>
                  </a:ext>
                </a:extLst>
              </a:tr>
              <a:tr h="315632">
                <a:tc>
                  <a:txBody>
                    <a:bodyPr/>
                    <a:lstStyle/>
                    <a:p>
                      <a:pPr algn="ctr" fontAlgn="ctr">
                        <a:lnSpc>
                          <a:spcPts val="16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10.93 ± 0.07</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44.3 ± 5.9</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22.8 ± 2.5</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1808640035"/>
                  </a:ext>
                </a:extLst>
              </a:tr>
              <a:tr h="315632">
                <a:tc>
                  <a:txBody>
                    <a:bodyPr/>
                    <a:lstStyle/>
                    <a:p>
                      <a:pPr algn="ctr" fontAlgn="ctr">
                        <a:lnSpc>
                          <a:spcPts val="16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11.48 ± 0.05</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28.0 ± 4.6</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15.2 ± 2.5</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9279471"/>
                  </a:ext>
                </a:extLst>
              </a:tr>
            </a:tbl>
          </a:graphicData>
        </a:graphic>
      </p:graphicFrame>
    </p:spTree>
    <p:extLst>
      <p:ext uri="{BB962C8B-B14F-4D97-AF65-F5344CB8AC3E}">
        <p14:creationId xmlns:p14="http://schemas.microsoft.com/office/powerpoint/2010/main" val="3135362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4. Results</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19</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6CFEA799-A6E0-4A46-B7B3-E0FF315EF78B}"/>
              </a:ext>
            </a:extLst>
          </p:cNvPr>
          <p:cNvPicPr>
            <a:picLocks noChangeAspect="1"/>
          </p:cNvPicPr>
          <p:nvPr/>
        </p:nvPicPr>
        <p:blipFill rotWithShape="1">
          <a:blip r:embed="rId4">
            <a:extLst>
              <a:ext uri="{28A0092B-C50C-407E-A947-70E740481C1C}">
                <a14:useLocalDpi xmlns:a14="http://schemas.microsoft.com/office/drawing/2010/main" val="0"/>
              </a:ext>
            </a:extLst>
          </a:blip>
          <a:srcRect l="1673" t="10430" r="6944" b="1026"/>
          <a:stretch/>
        </p:blipFill>
        <p:spPr bwMode="auto">
          <a:xfrm>
            <a:off x="528198" y="1698715"/>
            <a:ext cx="11135599" cy="4435020"/>
          </a:xfrm>
          <a:prstGeom prst="rect">
            <a:avLst/>
          </a:prstGeom>
          <a:noFill/>
          <a:ln>
            <a:noFill/>
          </a:ln>
          <a:extLst>
            <a:ext uri="{53640926-AAD7-44D8-BBD7-CCE9431645EC}">
              <a14:shadowObscured xmlns:a14="http://schemas.microsoft.com/office/drawing/2010/main"/>
            </a:ext>
          </a:extLst>
        </p:spPr>
      </p:pic>
      <p:sp>
        <p:nvSpPr>
          <p:cNvPr id="26" name="文本框 25">
            <a:extLst>
              <a:ext uri="{FF2B5EF4-FFF2-40B4-BE49-F238E27FC236}">
                <a16:creationId xmlns:a16="http://schemas.microsoft.com/office/drawing/2014/main" id="{E7C1D7C6-8C21-49FF-A59E-3E53557D5A13}"/>
              </a:ext>
            </a:extLst>
          </p:cNvPr>
          <p:cNvSpPr txBox="1"/>
          <p:nvPr/>
        </p:nvSpPr>
        <p:spPr>
          <a:xfrm>
            <a:off x="-86251" y="6465586"/>
            <a:ext cx="9861631" cy="336118"/>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[5] Y. W. Hu, Y. M. </a:t>
            </a:r>
            <a:r>
              <a:rPr kumimoji="0" lang="en-GB" altLang="zh-CN" sz="1200" b="0" i="0" u="none" strike="noStrike" kern="1200" cap="none" spc="0" normalizeH="0" baseline="0" noProof="0" dirty="0" err="1">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Gledenov</a:t>
            </a: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J. Liu, et al., to be submitted.</a:t>
            </a:r>
            <a:endParaRPr kumimoji="0" lang="en-GB" sz="12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a:extLst>
              <a:ext uri="{FF2B5EF4-FFF2-40B4-BE49-F238E27FC236}">
                <a16:creationId xmlns:a16="http://schemas.microsoft.com/office/drawing/2014/main" id="{E33C4B46-AAD9-4DAE-B582-F7D6788CF3B6}"/>
              </a:ext>
            </a:extLst>
          </p:cNvPr>
          <p:cNvSpPr txBox="1"/>
          <p:nvPr/>
        </p:nvSpPr>
        <p:spPr>
          <a:xfrm>
            <a:off x="2127246" y="6161458"/>
            <a:ext cx="7937501" cy="369332"/>
          </a:xfrm>
          <a:prstGeom prst="rect">
            <a:avLst/>
          </a:prstGeom>
          <a:noFill/>
        </p:spPr>
        <p:txBody>
          <a:bodyPr wrap="square">
            <a:spAutoFit/>
          </a:bodyPr>
          <a:lstStyle/>
          <a:p>
            <a:pPr algn="ctr"/>
            <a:r>
              <a:rPr lang="en-US" altLang="zh-CN" sz="1800" kern="100" dirty="0">
                <a:effectLst/>
                <a:latin typeface="Times New Roman" panose="02020603050405020304" pitchFamily="18" charset="0"/>
                <a:ea typeface="Times New Roman" panose="02020603050405020304" pitchFamily="18" charset="0"/>
              </a:rPr>
              <a:t>The cross section of (a) </a:t>
            </a:r>
            <a:r>
              <a:rPr lang="en-US"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GB" altLang="zh-CN" kern="100" dirty="0">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b="1" kern="100" baseline="300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1800" kern="100" baseline="30000" dirty="0">
                <a:latin typeface="Times New Roman" panose="02020603050405020304" pitchFamily="18" charset="0"/>
                <a:ea typeface="微软雅黑" panose="020B0503020204020204" pitchFamily="34" charset="-122"/>
                <a:cs typeface="Times New Roman" panose="02020603050405020304" pitchFamily="18" charset="0"/>
              </a:rPr>
              <a:t>11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B </a:t>
            </a:r>
            <a:r>
              <a:rPr lang="en-US" altLang="zh-CN" sz="1800" kern="100" dirty="0">
                <a:effectLst/>
                <a:latin typeface="Times New Roman" panose="02020603050405020304" pitchFamily="18" charset="0"/>
                <a:ea typeface="Times New Roman" panose="02020603050405020304" pitchFamily="18" charset="0"/>
              </a:rPr>
              <a:t>and (b) </a:t>
            </a:r>
            <a:r>
              <a:rPr lang="en-US"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GB" altLang="zh-CN" kern="100" dirty="0">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kern="100" baseline="30000" dirty="0">
                <a:latin typeface="Times New Roman" panose="02020603050405020304" pitchFamily="18" charset="0"/>
                <a:ea typeface="微软雅黑" panose="020B0503020204020204" pitchFamily="34" charset="-122"/>
                <a:cs typeface="Times New Roman" panose="02020603050405020304" pitchFamily="18" charset="0"/>
              </a:rPr>
              <a:t> 11</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1800" kern="100" dirty="0">
                <a:effectLst/>
                <a:latin typeface="Times New Roman" panose="02020603050405020304" pitchFamily="18" charset="0"/>
                <a:ea typeface="Times New Roman" panose="02020603050405020304" pitchFamily="18" charset="0"/>
              </a:rPr>
              <a:t> in the 7.09 – 11.48 MeV</a:t>
            </a:r>
            <a:endParaRPr lang="zh-CN" altLang="en-US" dirty="0"/>
          </a:p>
        </p:txBody>
      </p:sp>
      <p:sp>
        <p:nvSpPr>
          <p:cNvPr id="12" name="文本框 11">
            <a:extLst>
              <a:ext uri="{FF2B5EF4-FFF2-40B4-BE49-F238E27FC236}">
                <a16:creationId xmlns:a16="http://schemas.microsoft.com/office/drawing/2014/main" id="{90B53FD1-CD49-4883-A675-CFA5DBD8400C}"/>
              </a:ext>
            </a:extLst>
          </p:cNvPr>
          <p:cNvSpPr txBox="1"/>
          <p:nvPr/>
        </p:nvSpPr>
        <p:spPr>
          <a:xfrm>
            <a:off x="87628" y="990829"/>
            <a:ext cx="12104365" cy="707886"/>
          </a:xfrm>
          <a:prstGeom prst="rect">
            <a:avLst/>
          </a:prstGeom>
          <a:noFill/>
        </p:spPr>
        <p:txBody>
          <a:bodyPr wrap="square">
            <a:spAutoFit/>
          </a:bodyPr>
          <a:lstStyle/>
          <a:p>
            <a:pPr marL="342900" indent="-342900">
              <a:buFont typeface="Arial" panose="020B0604020202020204" pitchFamily="34" charset="0"/>
              <a:buChar char="•"/>
            </a:pPr>
            <a:r>
              <a:rPr lang="en-US" altLang="zh-CN" sz="2000" kern="100" dirty="0">
                <a:latin typeface="Times New Roman" panose="02020603050405020304" pitchFamily="18" charset="0"/>
                <a:ea typeface="Times New Roman" panose="02020603050405020304" pitchFamily="18" charset="0"/>
                <a:cs typeface="Times New Roman" panose="02020603050405020304" pitchFamily="18" charset="0"/>
              </a:rPr>
              <a:t>Our results: red square dots</a:t>
            </a:r>
          </a:p>
          <a:p>
            <a:pPr marL="342900" indent="-342900">
              <a:buFont typeface="Arial" panose="020B0604020202020204" pitchFamily="34" charset="0"/>
              <a:buChar char="•"/>
            </a:pPr>
            <a:r>
              <a:rPr lang="en-US" altLang="zh-CN" sz="2000" kern="100" dirty="0">
                <a:latin typeface="Times New Roman" panose="02020603050405020304" pitchFamily="18" charset="0"/>
                <a:ea typeface="Times New Roman" panose="02020603050405020304" pitchFamily="18" charset="0"/>
                <a:cs typeface="Times New Roman" panose="02020603050405020304" pitchFamily="18" charset="0"/>
              </a:rPr>
              <a:t>The RAC analysis was also carried out by prof. Chen shown in the picture(black </a:t>
            </a:r>
            <a:r>
              <a:rPr lang="en-GB" sz="2000" b="0" i="0" dirty="0">
                <a:solidFill>
                  <a:srgbClr val="333333"/>
                </a:solidFill>
                <a:effectLst/>
                <a:latin typeface="Times New Roman" panose="02020603050405020304" pitchFamily="18" charset="0"/>
                <a:cs typeface="Times New Roman" panose="02020603050405020304" pitchFamily="18" charset="0"/>
              </a:rPr>
              <a:t>dash-dotted line).</a:t>
            </a:r>
            <a:endParaRPr lang="en-US" altLang="zh-CN"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28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7580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638593" y="131466"/>
            <a:ext cx="2511007" cy="740368"/>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4000" b="1" dirty="0">
                <a:latin typeface="微软雅黑" panose="020B0503020204020204" pitchFamily="34" charset="-122"/>
                <a:ea typeface="微软雅黑" panose="020B0503020204020204" pitchFamily="34" charset="-122"/>
              </a:rPr>
              <a:t>Contents</a:t>
            </a:r>
            <a:endParaRPr lang="zh-CN" altLang="en-US" sz="4000" b="1" dirty="0">
              <a:latin typeface="微软雅黑" panose="020B0503020204020204" pitchFamily="34" charset="-122"/>
              <a:ea typeface="微软雅黑" panose="020B0503020204020204" pitchFamily="34" charset="-122"/>
            </a:endParaRPr>
          </a:p>
        </p:txBody>
      </p:sp>
      <p:sp>
        <p:nvSpPr>
          <p:cNvPr id="12" name="内容占位符 5">
            <a:extLst>
              <a:ext uri="{FF2B5EF4-FFF2-40B4-BE49-F238E27FC236}">
                <a16:creationId xmlns:a16="http://schemas.microsoft.com/office/drawing/2014/main" id="{B66604F4-32DD-419D-BFA4-D85E4158F52F}"/>
              </a:ext>
            </a:extLst>
          </p:cNvPr>
          <p:cNvSpPr txBox="1">
            <a:spLocks/>
          </p:cNvSpPr>
          <p:nvPr/>
        </p:nvSpPr>
        <p:spPr>
          <a:xfrm>
            <a:off x="1279778" y="1762233"/>
            <a:ext cx="8255060" cy="3333534"/>
          </a:xfrm>
          <a:prstGeom prst="rect">
            <a:avLst/>
          </a:prstGeom>
        </p:spPr>
        <p:txBody>
          <a:bodyPr vert="horz" lIns="91440" tIns="45720" rIns="91440" bIns="45720" rtlCol="0">
            <a:noAutofit/>
          </a:bodyPr>
          <a:lstStyle>
            <a:lvl1pPr marL="0" indent="0" algn="ctr" defTabSz="6858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algn="l">
              <a:lnSpc>
                <a:spcPct val="150000"/>
              </a:lnSpc>
              <a:spcBef>
                <a:spcPts val="0"/>
              </a:spcBef>
              <a:buAutoNum type="arabicPeriod"/>
            </a:pPr>
            <a:r>
              <a:rPr lang="zh-CN" altLang="en-US" sz="3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3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Introduction</a:t>
            </a:r>
          </a:p>
          <a:p>
            <a:pPr algn="l">
              <a:lnSpc>
                <a:spcPct val="150000"/>
              </a:lnSpc>
              <a:spcBef>
                <a:spcPts val="0"/>
              </a:spcBef>
              <a:buAutoNum type="arabicPeriod"/>
            </a:pPr>
            <a:r>
              <a:rPr lang="zh-CN" altLang="en-US" sz="3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3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Experiments</a:t>
            </a:r>
          </a:p>
          <a:p>
            <a:pPr algn="l">
              <a:lnSpc>
                <a:spcPct val="150000"/>
              </a:lnSpc>
              <a:spcBef>
                <a:spcPts val="0"/>
              </a:spcBef>
              <a:buAutoNum type="arabicPeriod"/>
            </a:pPr>
            <a:r>
              <a:rPr lang="zh-CN" altLang="en-US" sz="3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3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Data analysis</a:t>
            </a:r>
          </a:p>
          <a:p>
            <a:pPr algn="l">
              <a:lnSpc>
                <a:spcPct val="150000"/>
              </a:lnSpc>
              <a:spcBef>
                <a:spcPts val="0"/>
              </a:spcBef>
              <a:buAutoNum type="arabicPeriod"/>
            </a:pPr>
            <a:r>
              <a:rPr lang="en-US" altLang="zh-CN" sz="3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Results</a:t>
            </a:r>
          </a:p>
          <a:p>
            <a:pPr algn="l">
              <a:lnSpc>
                <a:spcPct val="150000"/>
              </a:lnSpc>
              <a:spcBef>
                <a:spcPts val="0"/>
              </a:spcBef>
              <a:buAutoNum type="arabicPeriod"/>
            </a:pPr>
            <a:r>
              <a:rPr lang="en-US" altLang="zh-CN" sz="3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Conclusions</a:t>
            </a:r>
          </a:p>
        </p:txBody>
      </p:sp>
      <p:sp>
        <p:nvSpPr>
          <p:cNvPr id="4" name="灯片编号占位符 3">
            <a:extLst>
              <a:ext uri="{FF2B5EF4-FFF2-40B4-BE49-F238E27FC236}">
                <a16:creationId xmlns:a16="http://schemas.microsoft.com/office/drawing/2014/main" id="{D41A4332-4A80-4171-BD8A-C438C695DA01}"/>
              </a:ext>
            </a:extLst>
          </p:cNvPr>
          <p:cNvSpPr>
            <a:spLocks noGrp="1"/>
          </p:cNvSpPr>
          <p:nvPr>
            <p:ph type="sldNum" sz="quarter" idx="12"/>
          </p:nvPr>
        </p:nvSpPr>
        <p:spPr/>
        <p:txBody>
          <a:bodyPr/>
          <a:lstStyle/>
          <a:p>
            <a:fld id="{8DAF6019-372C-4F62-AF61-95628F3E2BE5}" type="slidenum">
              <a:rPr lang="zh-CN" altLang="en-US" smtClean="0"/>
              <a:t>2</a:t>
            </a:fld>
            <a:endParaRPr lang="zh-CN" altLang="en-US"/>
          </a:p>
        </p:txBody>
      </p:sp>
      <p:pic>
        <p:nvPicPr>
          <p:cNvPr id="8" name="Picture 2" descr="新LOGO">
            <a:extLst>
              <a:ext uri="{FF2B5EF4-FFF2-40B4-BE49-F238E27FC236}">
                <a16:creationId xmlns:a16="http://schemas.microsoft.com/office/drawing/2014/main" id="{0072CC5A-8CB9-8B94-4E70-C13F10F51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356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4. Results</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20</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9820231D-E2BB-45D2-9B83-33A81290DB83}"/>
              </a:ext>
            </a:extLst>
          </p:cNvPr>
          <p:cNvSpPr txBox="1"/>
          <p:nvPr/>
        </p:nvSpPr>
        <p:spPr>
          <a:xfrm>
            <a:off x="192448" y="933629"/>
            <a:ext cx="10749179" cy="523220"/>
          </a:xfrm>
          <a:prstGeom prst="rect">
            <a:avLst/>
          </a:prstGeom>
          <a:noFill/>
        </p:spPr>
        <p:txBody>
          <a:bodyPr wrap="square">
            <a:spAutoFit/>
          </a:bodyPr>
          <a:lstStyle/>
          <a:p>
            <a:r>
              <a:rPr lang="en-US" altLang="zh-CN" sz="2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4.3 Cross sections of </a:t>
            </a:r>
            <a:r>
              <a:rPr lang="en-US" altLang="zh-CN" sz="2800" b="1" kern="100" baseline="30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16</a:t>
            </a:r>
            <a:r>
              <a:rPr lang="en-US" altLang="zh-CN" sz="2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800" b="1" kern="100" baseline="-25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2800" b="1"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13</a:t>
            </a:r>
            <a:r>
              <a:rPr lang="en-GB"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 in the 6.89 – 11.67 MeV </a:t>
            </a:r>
            <a:r>
              <a:rPr lang="en-US"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range</a:t>
            </a:r>
            <a:r>
              <a:rPr lang="en-GB"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a:t>
            </a:r>
            <a:endPar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文本框 25">
            <a:extLst>
              <a:ext uri="{FF2B5EF4-FFF2-40B4-BE49-F238E27FC236}">
                <a16:creationId xmlns:a16="http://schemas.microsoft.com/office/drawing/2014/main" id="{E7C1D7C6-8C21-49FF-A59E-3E53557D5A13}"/>
              </a:ext>
            </a:extLst>
          </p:cNvPr>
          <p:cNvSpPr txBox="1"/>
          <p:nvPr/>
        </p:nvSpPr>
        <p:spPr>
          <a:xfrm>
            <a:off x="-86251" y="6465586"/>
            <a:ext cx="9861631" cy="336118"/>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[6] Y. W. Hu, Y. M. </a:t>
            </a:r>
            <a:r>
              <a:rPr kumimoji="0" lang="en-GB" altLang="zh-CN" sz="1200" b="0" i="0" u="none" strike="noStrike" kern="1200" cap="none" spc="0" normalizeH="0" baseline="0" noProof="0" dirty="0" err="1">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Gledenov</a:t>
            </a: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J. Liu, et al., to be submitted.</a:t>
            </a:r>
            <a:endParaRPr kumimoji="0" lang="en-GB" sz="12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a:extLst>
              <a:ext uri="{FF2B5EF4-FFF2-40B4-BE49-F238E27FC236}">
                <a16:creationId xmlns:a16="http://schemas.microsoft.com/office/drawing/2014/main" id="{E33C4B46-AAD9-4DAE-B582-F7D6788CF3B6}"/>
              </a:ext>
            </a:extLst>
          </p:cNvPr>
          <p:cNvSpPr txBox="1"/>
          <p:nvPr/>
        </p:nvSpPr>
        <p:spPr>
          <a:xfrm>
            <a:off x="2381475" y="1405347"/>
            <a:ext cx="7429050" cy="369332"/>
          </a:xfrm>
          <a:prstGeom prst="rect">
            <a:avLst/>
          </a:prstGeom>
          <a:noFill/>
        </p:spPr>
        <p:txBody>
          <a:bodyPr wrap="square">
            <a:spAutoFit/>
          </a:bodyPr>
          <a:lstStyle/>
          <a:p>
            <a:pPr algn="ctr"/>
            <a:r>
              <a:rPr lang="en-US" altLang="zh-CN" sz="1800" kern="100" dirty="0">
                <a:effectLst/>
                <a:latin typeface="Times New Roman" panose="02020603050405020304" pitchFamily="18" charset="0"/>
                <a:ea typeface="Times New Roman" panose="02020603050405020304" pitchFamily="18" charset="0"/>
              </a:rPr>
              <a:t>The cross section of </a:t>
            </a:r>
            <a:r>
              <a:rPr lang="en-US"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16</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O</a:t>
            </a:r>
            <a:r>
              <a:rPr lang="en-GB" altLang="zh-CN" kern="100" dirty="0">
                <a:latin typeface="Times New Roman" panose="02020603050405020304" pitchFamily="18" charset="0"/>
                <a:ea typeface="Times New Roman" panose="02020603050405020304" pitchFamily="18" charset="0"/>
              </a:rPr>
              <a:t>(</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kern="100" baseline="-25000" dirty="0">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b="1" kern="100" baseline="300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1800" kern="100" baseline="30000" dirty="0">
                <a:latin typeface="Times New Roman" panose="02020603050405020304" pitchFamily="18" charset="0"/>
                <a:ea typeface="微软雅黑" panose="020B0503020204020204" pitchFamily="34" charset="-122"/>
                <a:cs typeface="Times New Roman" panose="02020603050405020304" pitchFamily="18" charset="0"/>
              </a:rPr>
              <a:t>13</a:t>
            </a:r>
            <a:r>
              <a:rPr lang="en-GB" altLang="zh-CN" sz="1800" kern="100" dirty="0">
                <a:latin typeface="Times New Roman" panose="02020603050405020304" pitchFamily="18" charset="0"/>
                <a:ea typeface="微软雅黑" panose="020B0503020204020204" pitchFamily="34" charset="-122"/>
                <a:cs typeface="Times New Roman" panose="02020603050405020304" pitchFamily="18" charset="0"/>
              </a:rPr>
              <a:t>C </a:t>
            </a:r>
            <a:r>
              <a:rPr lang="en-US" altLang="zh-CN" sz="1800" kern="100" dirty="0">
                <a:effectLst/>
                <a:latin typeface="Times New Roman" panose="02020603050405020304" pitchFamily="18" charset="0"/>
                <a:ea typeface="Times New Roman" panose="02020603050405020304" pitchFamily="18" charset="0"/>
              </a:rPr>
              <a:t>in the 6.89 – 11.67 MeV*</a:t>
            </a:r>
            <a:endParaRPr lang="zh-CN" altLang="en-US" dirty="0"/>
          </a:p>
        </p:txBody>
      </p:sp>
      <p:graphicFrame>
        <p:nvGraphicFramePr>
          <p:cNvPr id="3" name="表格 2">
            <a:extLst>
              <a:ext uri="{FF2B5EF4-FFF2-40B4-BE49-F238E27FC236}">
                <a16:creationId xmlns:a16="http://schemas.microsoft.com/office/drawing/2014/main" id="{CD2A8815-E05C-466F-83DD-90966BC6F870}"/>
              </a:ext>
            </a:extLst>
          </p:cNvPr>
          <p:cNvGraphicFramePr>
            <a:graphicFrameLocks noGrp="1"/>
          </p:cNvGraphicFramePr>
          <p:nvPr>
            <p:extLst>
              <p:ext uri="{D42A27DB-BD31-4B8C-83A1-F6EECF244321}">
                <p14:modId xmlns:p14="http://schemas.microsoft.com/office/powerpoint/2010/main" val="3040723972"/>
              </p:ext>
            </p:extLst>
          </p:nvPr>
        </p:nvGraphicFramePr>
        <p:xfrm>
          <a:off x="4206461" y="1804671"/>
          <a:ext cx="3779078" cy="4104003"/>
        </p:xfrm>
        <a:graphic>
          <a:graphicData uri="http://schemas.openxmlformats.org/drawingml/2006/table">
            <a:tbl>
              <a:tblPr firstRow="1" firstCol="1" bandRow="1"/>
              <a:tblGrid>
                <a:gridCol w="1889539">
                  <a:extLst>
                    <a:ext uri="{9D8B030D-6E8A-4147-A177-3AD203B41FA5}">
                      <a16:colId xmlns:a16="http://schemas.microsoft.com/office/drawing/2014/main" val="2714628697"/>
                    </a:ext>
                  </a:extLst>
                </a:gridCol>
                <a:gridCol w="1889539">
                  <a:extLst>
                    <a:ext uri="{9D8B030D-6E8A-4147-A177-3AD203B41FA5}">
                      <a16:colId xmlns:a16="http://schemas.microsoft.com/office/drawing/2014/main" val="1061429984"/>
                    </a:ext>
                  </a:extLst>
                </a:gridCol>
              </a:tblGrid>
              <a:tr h="338748">
                <a:tc>
                  <a:txBody>
                    <a:bodyPr/>
                    <a:lstStyle/>
                    <a:p>
                      <a:pPr algn="ctr" fontAlgn="ctr">
                        <a:lnSpc>
                          <a:spcPts val="1600"/>
                        </a:lnSpc>
                      </a:pPr>
                      <a:r>
                        <a:rPr lang="en-US" sz="16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kern="1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(MeV)</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600"/>
                        </a:lnSpc>
                      </a:pPr>
                      <a:r>
                        <a:rPr lang="el-GR" altLang="zh-CN" sz="1600" i="1" kern="100" dirty="0">
                          <a:effectLst/>
                          <a:latin typeface="Times New Roman" panose="02020603050405020304" pitchFamily="18" charset="0"/>
                          <a:ea typeface="Times New Roman" panose="02020603050405020304" pitchFamily="18" charset="0"/>
                          <a:cs typeface="Arial" panose="020B0604020202020204" pitchFamily="34" charset="0"/>
                        </a:rPr>
                        <a:t>σ</a:t>
                      </a:r>
                      <a:r>
                        <a:rPr lang="el-GR" altLang="zh-CN" sz="1600" kern="100" baseline="-25000" dirty="0">
                          <a:effectLst/>
                          <a:latin typeface="Times New Roman" panose="02020603050405020304" pitchFamily="18" charset="0"/>
                          <a:ea typeface="Times New Roman" panose="02020603050405020304" pitchFamily="18" charset="0"/>
                          <a:cs typeface="Arial" panose="020B0604020202020204" pitchFamily="34" charset="0"/>
                        </a:rPr>
                        <a:t>α0</a:t>
                      </a:r>
                      <a:r>
                        <a:rPr lang="en-US" altLang="zh-CN" sz="1600" kern="100" baseline="-25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(mb)</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73879" marR="7387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102897"/>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6.89 ± 0.10</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146.1</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0259346"/>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7.33 ± 0.09</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207.4</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709729841"/>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7.93 ± 0.08</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72.1</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070887119"/>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8.42 ± 0.07</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59.1</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639002023"/>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8.48 ± 0.06</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62.0</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1131085267"/>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8.85 ± 0.08</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74.4</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3626843134"/>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9.28 ± 0.07</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47.1</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2169356830"/>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9.63 ± 0.07</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63.8</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3832109916"/>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9.87 ± 0.06</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41.5</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2131874888"/>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10.45 ± 0.08</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71.7</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1658251821"/>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10.80 ± 0.05</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61.3</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1964092456"/>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11.15 ± 0.07</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62.1</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noFill/>
                      <a:prstDash val="solid"/>
                      <a:round/>
                      <a:headEnd type="none" w="med" len="med"/>
                      <a:tailEnd type="none" w="med" len="med"/>
                    </a:lnB>
                  </a:tcPr>
                </a:tc>
                <a:extLst>
                  <a:ext uri="{0D108BD9-81ED-4DB2-BD59-A6C34878D82A}">
                    <a16:rowId xmlns:a16="http://schemas.microsoft.com/office/drawing/2014/main" val="3686684318"/>
                  </a:ext>
                </a:extLst>
              </a:tr>
              <a:tr h="289635">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10.67 ± 0.07</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lnSpc>
                          <a:spcPts val="16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59.0</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8640035"/>
                  </a:ext>
                </a:extLst>
              </a:tr>
            </a:tbl>
          </a:graphicData>
        </a:graphic>
      </p:graphicFrame>
      <p:sp>
        <p:nvSpPr>
          <p:cNvPr id="4" name="文本框 3">
            <a:extLst>
              <a:ext uri="{FF2B5EF4-FFF2-40B4-BE49-F238E27FC236}">
                <a16:creationId xmlns:a16="http://schemas.microsoft.com/office/drawing/2014/main" id="{2ADF4BC2-B3B7-4E1A-9FEC-38EA385483D9}"/>
              </a:ext>
            </a:extLst>
          </p:cNvPr>
          <p:cNvSpPr txBox="1"/>
          <p:nvPr/>
        </p:nvSpPr>
        <p:spPr>
          <a:xfrm>
            <a:off x="-2" y="5984529"/>
            <a:ext cx="11232575" cy="369332"/>
          </a:xfrm>
          <a:prstGeom prst="rect">
            <a:avLst/>
          </a:prstGeom>
          <a:noFill/>
        </p:spPr>
        <p:txBody>
          <a:bodyPr wrap="square" rtlCol="0">
            <a:spAutoFit/>
          </a:bodyPr>
          <a:lstStyle/>
          <a:p>
            <a:r>
              <a:rPr lang="en-US" altLang="zh-CN" sz="1800" kern="100" dirty="0">
                <a:effectLst/>
                <a:latin typeface="Times New Roman" panose="02020603050405020304" pitchFamily="18" charset="0"/>
                <a:ea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Preliminary results. The </a:t>
            </a:r>
            <a:r>
              <a:rPr lang="en-US" altLang="zh-CN" sz="1800" b="1" kern="100" dirty="0">
                <a:effectLst/>
                <a:latin typeface="Times New Roman" panose="02020603050405020304" pitchFamily="18" charset="0"/>
                <a:ea typeface="微软雅黑" panose="020B0503020204020204" pitchFamily="34" charset="-122"/>
                <a:cs typeface="Times New Roman" panose="02020603050405020304" pitchFamily="18" charset="0"/>
              </a:rPr>
              <a:t>uncertainty</a:t>
            </a:r>
            <a:r>
              <a:rPr lang="en-GB" b="1" dirty="0">
                <a:latin typeface="Times New Roman" panose="02020603050405020304" pitchFamily="18" charset="0"/>
                <a:cs typeface="Times New Roman" panose="02020603050405020304" pitchFamily="18" charset="0"/>
              </a:rPr>
              <a:t> was estimated to be approximately 8% -12% which needs further analysis. </a:t>
            </a:r>
            <a:r>
              <a:rPr lang="zh-CN" altLang="en-US" b="1" dirty="0">
                <a:latin typeface="Times New Roman" panose="02020603050405020304" pitchFamily="18" charset="0"/>
                <a:cs typeface="Times New Roman" panose="02020603050405020304" pitchFamily="18" charset="0"/>
              </a:rPr>
              <a:t> </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485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4. Results</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21</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a:extLst>
              <a:ext uri="{FF2B5EF4-FFF2-40B4-BE49-F238E27FC236}">
                <a16:creationId xmlns:a16="http://schemas.microsoft.com/office/drawing/2014/main" id="{5E3B0074-2841-434A-9C9E-9C53C496CE02}"/>
              </a:ext>
            </a:extLst>
          </p:cNvPr>
          <p:cNvSpPr txBox="1"/>
          <p:nvPr/>
        </p:nvSpPr>
        <p:spPr>
          <a:xfrm>
            <a:off x="1528683" y="6353260"/>
            <a:ext cx="9244941" cy="369332"/>
          </a:xfrm>
          <a:prstGeom prst="rect">
            <a:avLst/>
          </a:prstGeom>
          <a:noFill/>
        </p:spPr>
        <p:txBody>
          <a:bodyPr wrap="square">
            <a:spAutoFit/>
          </a:bodyPr>
          <a:lstStyle/>
          <a:p>
            <a:pPr algn="ctr"/>
            <a:r>
              <a:rPr lang="en-US" altLang="zh-CN" sz="1800" kern="100" dirty="0">
                <a:effectLst/>
                <a:latin typeface="Times New Roman" panose="02020603050405020304" pitchFamily="18" charset="0"/>
                <a:ea typeface="Times New Roman" panose="02020603050405020304" pitchFamily="18" charset="0"/>
              </a:rPr>
              <a:t>The </a:t>
            </a:r>
            <a:r>
              <a:rPr lang="en-US"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16</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O</a:t>
            </a:r>
            <a:r>
              <a:rPr lang="en-GB" altLang="zh-CN" kern="100" dirty="0">
                <a:latin typeface="Times New Roman" panose="02020603050405020304" pitchFamily="18" charset="0"/>
                <a:ea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b="1" kern="100" baseline="300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13</a:t>
            </a:r>
            <a:r>
              <a:rPr lang="en-GB" altLang="zh-CN" kern="100" dirty="0">
                <a:latin typeface="Times New Roman" panose="02020603050405020304" pitchFamily="18" charset="0"/>
                <a:ea typeface="微软雅黑" panose="020B0503020204020204" pitchFamily="34" charset="-122"/>
                <a:cs typeface="Times New Roman" panose="02020603050405020304" pitchFamily="18" charset="0"/>
              </a:rPr>
              <a:t>C </a:t>
            </a:r>
            <a:r>
              <a:rPr lang="en-US" altLang="zh-CN" sz="1800" kern="100" dirty="0">
                <a:effectLst/>
                <a:latin typeface="Times New Roman" panose="02020603050405020304" pitchFamily="18" charset="0"/>
                <a:ea typeface="Times New Roman" panose="02020603050405020304" pitchFamily="18" charset="0"/>
              </a:rPr>
              <a:t>cross section </a:t>
            </a:r>
            <a:r>
              <a:rPr lang="en-US" altLang="zh-CN" kern="100" dirty="0">
                <a:latin typeface="Times New Roman" panose="02020603050405020304" pitchFamily="18" charset="0"/>
                <a:ea typeface="Times New Roman" panose="02020603050405020304" pitchFamily="18" charset="0"/>
              </a:rPr>
              <a:t>in the</a:t>
            </a:r>
            <a:r>
              <a:rPr lang="en-US" altLang="zh-CN" sz="1800" kern="100" dirty="0">
                <a:effectLst/>
                <a:latin typeface="Times New Roman" panose="02020603050405020304" pitchFamily="18" charset="0"/>
                <a:ea typeface="Times New Roman" panose="02020603050405020304" pitchFamily="18" charset="0"/>
              </a:rPr>
              <a:t> (a) 6.4 – 9.1 MeV and </a:t>
            </a:r>
            <a:r>
              <a:rPr lang="en-GB" altLang="zh-CN" sz="1800" kern="100" dirty="0">
                <a:effectLst/>
                <a:latin typeface="Times New Roman" panose="02020603050405020304" pitchFamily="18" charset="0"/>
                <a:ea typeface="Times New Roman" panose="02020603050405020304" pitchFamily="18" charset="0"/>
              </a:rPr>
              <a:t>(b) 8.9 – 14.6 MeV</a:t>
            </a:r>
            <a:endParaRPr lang="zh-CN" altLang="en-US" dirty="0"/>
          </a:p>
        </p:txBody>
      </p:sp>
      <p:sp>
        <p:nvSpPr>
          <p:cNvPr id="13" name="文本框 12">
            <a:extLst>
              <a:ext uri="{FF2B5EF4-FFF2-40B4-BE49-F238E27FC236}">
                <a16:creationId xmlns:a16="http://schemas.microsoft.com/office/drawing/2014/main" id="{7850D54E-3FEA-4AD2-A037-C84982D0D35C}"/>
              </a:ext>
            </a:extLst>
          </p:cNvPr>
          <p:cNvSpPr txBox="1"/>
          <p:nvPr/>
        </p:nvSpPr>
        <p:spPr>
          <a:xfrm>
            <a:off x="87628" y="990829"/>
            <a:ext cx="12104365" cy="707886"/>
          </a:xfrm>
          <a:prstGeom prst="rect">
            <a:avLst/>
          </a:prstGeom>
          <a:noFill/>
        </p:spPr>
        <p:txBody>
          <a:bodyPr wrap="square">
            <a:spAutoFit/>
          </a:bodyPr>
          <a:lstStyle/>
          <a:p>
            <a:pPr marL="342900" indent="-342900">
              <a:buFont typeface="Arial" panose="020B0604020202020204" pitchFamily="34" charset="0"/>
              <a:buChar char="•"/>
            </a:pPr>
            <a:r>
              <a:rPr lang="en-US" altLang="zh-CN" sz="2000" kern="100" dirty="0">
                <a:latin typeface="Times New Roman" panose="02020603050405020304" pitchFamily="18" charset="0"/>
                <a:ea typeface="Times New Roman" panose="02020603050405020304" pitchFamily="18" charset="0"/>
                <a:cs typeface="Times New Roman" panose="02020603050405020304" pitchFamily="18" charset="0"/>
              </a:rPr>
              <a:t>Our results: red round dots</a:t>
            </a:r>
          </a:p>
          <a:p>
            <a:pPr marL="342900" indent="-342900">
              <a:buFont typeface="Arial" panose="020B0604020202020204" pitchFamily="34" charset="0"/>
              <a:buChar char="•"/>
            </a:pPr>
            <a:r>
              <a:rPr lang="en-US" altLang="zh-CN" sz="2000" kern="100" dirty="0">
                <a:latin typeface="Times New Roman" panose="02020603050405020304" pitchFamily="18" charset="0"/>
                <a:ea typeface="Times New Roman" panose="02020603050405020304" pitchFamily="18" charset="0"/>
                <a:cs typeface="Times New Roman" panose="02020603050405020304" pitchFamily="18" charset="0"/>
              </a:rPr>
              <a:t>The RAC analysis was also carried out by prof. Chen shown in the picture(black </a:t>
            </a:r>
            <a:r>
              <a:rPr lang="en-GB" sz="2000" b="0" i="0" dirty="0">
                <a:solidFill>
                  <a:srgbClr val="333333"/>
                </a:solidFill>
                <a:effectLst/>
                <a:latin typeface="Times New Roman" panose="02020603050405020304" pitchFamily="18" charset="0"/>
                <a:cs typeface="Times New Roman" panose="02020603050405020304" pitchFamily="18" charset="0"/>
              </a:rPr>
              <a:t>dash-dotted line).</a:t>
            </a:r>
            <a:endParaRPr lang="en-US" altLang="zh-CN"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78A1570F-D9D2-41A0-85A1-1BE0D542E035}"/>
              </a:ext>
            </a:extLst>
          </p:cNvPr>
          <p:cNvPicPr>
            <a:picLocks noChangeAspect="1"/>
          </p:cNvPicPr>
          <p:nvPr/>
        </p:nvPicPr>
        <p:blipFill>
          <a:blip r:embed="rId4"/>
          <a:stretch>
            <a:fillRect/>
          </a:stretch>
        </p:blipFill>
        <p:spPr>
          <a:xfrm>
            <a:off x="5656035" y="1408150"/>
            <a:ext cx="6448337" cy="4964288"/>
          </a:xfrm>
          <a:prstGeom prst="rect">
            <a:avLst/>
          </a:prstGeom>
        </p:spPr>
      </p:pic>
      <p:pic>
        <p:nvPicPr>
          <p:cNvPr id="8" name="图片 7">
            <a:extLst>
              <a:ext uri="{FF2B5EF4-FFF2-40B4-BE49-F238E27FC236}">
                <a16:creationId xmlns:a16="http://schemas.microsoft.com/office/drawing/2014/main" id="{9FFB19C7-9DAD-4181-A3F9-78FFE82F6996}"/>
              </a:ext>
            </a:extLst>
          </p:cNvPr>
          <p:cNvPicPr>
            <a:picLocks noChangeAspect="1"/>
          </p:cNvPicPr>
          <p:nvPr/>
        </p:nvPicPr>
        <p:blipFill>
          <a:blip r:embed="rId5"/>
          <a:stretch>
            <a:fillRect/>
          </a:stretch>
        </p:blipFill>
        <p:spPr>
          <a:xfrm>
            <a:off x="87628" y="1427326"/>
            <a:ext cx="6235064" cy="4964289"/>
          </a:xfrm>
          <a:prstGeom prst="rect">
            <a:avLst/>
          </a:prstGeom>
        </p:spPr>
      </p:pic>
    </p:spTree>
    <p:extLst>
      <p:ext uri="{BB962C8B-B14F-4D97-AF65-F5344CB8AC3E}">
        <p14:creationId xmlns:p14="http://schemas.microsoft.com/office/powerpoint/2010/main" val="2273099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4. Results</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22</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a:extLst>
              <a:ext uri="{FF2B5EF4-FFF2-40B4-BE49-F238E27FC236}">
                <a16:creationId xmlns:a16="http://schemas.microsoft.com/office/drawing/2014/main" id="{D8AC6A4B-62FF-4B2B-AFB9-5A2562C9F537}"/>
              </a:ext>
            </a:extLst>
          </p:cNvPr>
          <p:cNvGraphicFramePr>
            <a:graphicFrameLocks noGrp="1"/>
          </p:cNvGraphicFramePr>
          <p:nvPr>
            <p:extLst>
              <p:ext uri="{D42A27DB-BD31-4B8C-83A1-F6EECF244321}">
                <p14:modId xmlns:p14="http://schemas.microsoft.com/office/powerpoint/2010/main" val="3932517401"/>
              </p:ext>
            </p:extLst>
          </p:nvPr>
        </p:nvGraphicFramePr>
        <p:xfrm>
          <a:off x="182188" y="3244218"/>
          <a:ext cx="5777343" cy="2832107"/>
        </p:xfrm>
        <a:graphic>
          <a:graphicData uri="http://schemas.openxmlformats.org/drawingml/2006/table">
            <a:tbl>
              <a:tblPr firstRow="1" firstCol="1" bandRow="1"/>
              <a:tblGrid>
                <a:gridCol w="1259451">
                  <a:extLst>
                    <a:ext uri="{9D8B030D-6E8A-4147-A177-3AD203B41FA5}">
                      <a16:colId xmlns:a16="http://schemas.microsoft.com/office/drawing/2014/main" val="3551667704"/>
                    </a:ext>
                  </a:extLst>
                </a:gridCol>
                <a:gridCol w="1270531">
                  <a:extLst>
                    <a:ext uri="{9D8B030D-6E8A-4147-A177-3AD203B41FA5}">
                      <a16:colId xmlns:a16="http://schemas.microsoft.com/office/drawing/2014/main" val="2582013679"/>
                    </a:ext>
                  </a:extLst>
                </a:gridCol>
                <a:gridCol w="846353">
                  <a:extLst>
                    <a:ext uri="{9D8B030D-6E8A-4147-A177-3AD203B41FA5}">
                      <a16:colId xmlns:a16="http://schemas.microsoft.com/office/drawing/2014/main" val="2114218159"/>
                    </a:ext>
                  </a:extLst>
                </a:gridCol>
                <a:gridCol w="1270531">
                  <a:extLst>
                    <a:ext uri="{9D8B030D-6E8A-4147-A177-3AD203B41FA5}">
                      <a16:colId xmlns:a16="http://schemas.microsoft.com/office/drawing/2014/main" val="599536189"/>
                    </a:ext>
                  </a:extLst>
                </a:gridCol>
                <a:gridCol w="1130477">
                  <a:extLst>
                    <a:ext uri="{9D8B030D-6E8A-4147-A177-3AD203B41FA5}">
                      <a16:colId xmlns:a16="http://schemas.microsoft.com/office/drawing/2014/main" val="2114715301"/>
                    </a:ext>
                  </a:extLst>
                </a:gridCol>
              </a:tblGrid>
              <a:tr h="447272">
                <a:tc rowSpan="2">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Source</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ts val="1000"/>
                        </a:lnSpc>
                      </a:pPr>
                      <a:r>
                        <a:rPr lang="en-US" sz="16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Magnitude</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Source</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lnSpc>
                          <a:spcPts val="1000"/>
                        </a:lnSpc>
                      </a:pPr>
                      <a:r>
                        <a:rPr lang="en-US" sz="16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Magnitude</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720247462"/>
                  </a:ext>
                </a:extLst>
              </a:tr>
              <a:tr h="371545">
                <a:tc vMerge="1">
                  <a:txBody>
                    <a:bodyPr/>
                    <a:lstStyle/>
                    <a:p>
                      <a:pPr algn="ctr">
                        <a:lnSpc>
                          <a:spcPts val="1000"/>
                        </a:lnSpc>
                      </a:pPr>
                      <a:endParaRPr lang="en-GB" sz="32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pPr>
                      <a:r>
                        <a:rPr lang="en-US" sz="1600"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sz="1600"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0,1</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11</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000"/>
                        </a:lnSpc>
                      </a:pPr>
                      <a:endParaRPr lang="en-GB" sz="32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pPr>
                      <a:r>
                        <a:rPr lang="en-US" sz="16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16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1600"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sz="1600" kern="100" baseline="-25000" dirty="0">
                          <a:effectLst/>
                          <a:latin typeface="Times New Roman" panose="02020603050405020304" pitchFamily="18" charset="0"/>
                          <a:ea typeface="宋体" panose="02010600030101010101" pitchFamily="2" charset="-122"/>
                          <a:cs typeface="Times New Roman" panose="02020603050405020304" pitchFamily="18" charset="0"/>
                        </a:rPr>
                        <a:t>0</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16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B</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pPr>
                      <a:r>
                        <a:rPr lang="en-US" sz="16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16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1600"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sz="1600" kern="100" baseline="-250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16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B</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349045"/>
                  </a:ext>
                </a:extLst>
              </a:tr>
              <a:tr h="365872">
                <a:tc>
                  <a:txBody>
                    <a:bodyPr/>
                    <a:lstStyle/>
                    <a:p>
                      <a:pPr algn="ctr">
                        <a:lnSpc>
                          <a:spcPts val="1000"/>
                        </a:lnSpc>
                      </a:pPr>
                      <a:r>
                        <a:rPr lang="en-US" sz="16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σ</a:t>
                      </a:r>
                      <a:r>
                        <a:rPr lang="en-US" sz="1600" kern="1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0.7 ~ 0.8</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000"/>
                        </a:lnSpc>
                      </a:pPr>
                      <a:r>
                        <a:rPr lang="en-US" sz="16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ε</a:t>
                      </a:r>
                      <a:r>
                        <a:rPr lang="en-US" sz="1600" kern="1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amp</a:t>
                      </a: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α</a:t>
                      </a:r>
                      <a:endParaRPr lang="en-GB" sz="2000" kern="100" baseline="-25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Times New Roman" panose="02020603050405020304" pitchFamily="18" charset="0"/>
                        </a:rPr>
                        <a:t>1.2 ~ 2.1</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0.9 ~ 2.6</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6403140"/>
                  </a:ext>
                </a:extLst>
              </a:tr>
              <a:tr h="297841">
                <a:tc>
                  <a:txBody>
                    <a:bodyPr/>
                    <a:lstStyle/>
                    <a:p>
                      <a:pPr algn="ctr">
                        <a:lnSpc>
                          <a:spcPts val="1000"/>
                        </a:lnSpc>
                      </a:pPr>
                      <a:r>
                        <a:rPr lang="en-US" sz="1600" i="1" kern="100">
                          <a:effectLst/>
                          <a:latin typeface="Times New Roman" panose="02020603050405020304" pitchFamily="18" charset="0"/>
                          <a:ea typeface="Times New Roman" panose="02020603050405020304" pitchFamily="18" charset="0"/>
                          <a:cs typeface="Times New Roman" panose="02020603050405020304" pitchFamily="18" charset="0"/>
                        </a:rPr>
                        <a:t>G</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a:noFill/>
                    </a:lnT>
                    <a:lnB>
                      <a:noFill/>
                    </a:lnB>
                  </a:tcPr>
                </a:tc>
                <a:tc>
                  <a:txBody>
                    <a:bodyPr/>
                    <a:lstStyle/>
                    <a:p>
                      <a:pPr algn="ctr">
                        <a:lnSpc>
                          <a:spcPts val="1000"/>
                        </a:lnSpc>
                      </a:pPr>
                      <a:r>
                        <a:rPr lang="en-US" sz="16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ε</a:t>
                      </a:r>
                      <a:r>
                        <a:rPr lang="en-US" sz="1600" kern="1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dis</a:t>
                      </a:r>
                      <a:r>
                        <a:rPr lang="en-US" sz="1600" i="1"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 α</a:t>
                      </a:r>
                      <a:endParaRPr lang="en-GB" sz="2000" kern="100" baseline="-25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Times New Roman" panose="02020603050405020304" pitchFamily="18" charset="0"/>
                        </a:rPr>
                        <a:t>0.5 ~ 1.7</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Times New Roman" panose="02020603050405020304" pitchFamily="18" charset="0"/>
                        </a:rPr>
                        <a:t>0.2 ~ 1.3</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extLst>
                  <a:ext uri="{0D108BD9-81ED-4DB2-BD59-A6C34878D82A}">
                    <a16:rowId xmlns:a16="http://schemas.microsoft.com/office/drawing/2014/main" val="1113455496"/>
                  </a:ext>
                </a:extLst>
              </a:tr>
              <a:tr h="297841">
                <a:tc>
                  <a:txBody>
                    <a:bodyPr/>
                    <a:lstStyle/>
                    <a:p>
                      <a:pPr algn="ctr">
                        <a:lnSpc>
                          <a:spcPts val="1000"/>
                        </a:lnSpc>
                      </a:pPr>
                      <a:r>
                        <a:rPr lang="en-US" sz="1600" i="1" kern="10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kern="100" baseline="-25000">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a:noFill/>
                    </a:lnT>
                    <a:lnB>
                      <a:noFill/>
                    </a:lnB>
                  </a:tcPr>
                </a:tc>
                <a:tc>
                  <a:txBody>
                    <a:bodyPr/>
                    <a:lstStyle/>
                    <a:p>
                      <a:pPr algn="ctr">
                        <a:lnSpc>
                          <a:spcPts val="1000"/>
                        </a:lnSpc>
                      </a:pP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Times New Roman" panose="02020603050405020304" pitchFamily="18" charset="0"/>
                        </a:rPr>
                        <a:t>0.1 ~ 2.1</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Times New Roman" panose="02020603050405020304" pitchFamily="18" charset="0"/>
                        </a:rPr>
                        <a:t>0.1 ~ 2.1</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extLst>
                  <a:ext uri="{0D108BD9-81ED-4DB2-BD59-A6C34878D82A}">
                    <a16:rowId xmlns:a16="http://schemas.microsoft.com/office/drawing/2014/main" val="2089517091"/>
                  </a:ext>
                </a:extLst>
              </a:tr>
              <a:tr h="297841">
                <a:tc>
                  <a:txBody>
                    <a:bodyPr/>
                    <a:lstStyle/>
                    <a:p>
                      <a:pPr algn="ctr">
                        <a:lnSpc>
                          <a:spcPts val="1000"/>
                        </a:lnSpc>
                      </a:pP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MRV</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GB" sz="2000" kern="100" baseline="-25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a:noFill/>
                    </a:lnT>
                    <a:lnB>
                      <a:noFill/>
                    </a:lnB>
                  </a:tcPr>
                </a:tc>
                <a:tc>
                  <a:txBody>
                    <a:bodyPr/>
                    <a:lstStyle/>
                    <a:p>
                      <a:pPr algn="ctr">
                        <a:lnSpc>
                          <a:spcPts val="1000"/>
                        </a:lnSpc>
                      </a:pP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α</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1.0 ~ 1.4</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Times New Roman" panose="02020603050405020304" pitchFamily="18" charset="0"/>
                        </a:rPr>
                        <a:t>1.7 ~ 2.2</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extLst>
                  <a:ext uri="{0D108BD9-81ED-4DB2-BD59-A6C34878D82A}">
                    <a16:rowId xmlns:a16="http://schemas.microsoft.com/office/drawing/2014/main" val="3181383928"/>
                  </a:ext>
                </a:extLst>
              </a:tr>
              <a:tr h="297841">
                <a:tc>
                  <a:txBody>
                    <a:bodyPr/>
                    <a:lstStyle/>
                    <a:p>
                      <a:pPr algn="ctr">
                        <a:lnSpc>
                          <a:spcPts val="1000"/>
                        </a:lnSpc>
                      </a:pPr>
                      <a:r>
                        <a:rPr lang="en-US" sz="1600" i="1" kern="10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kern="100" baseline="-25000">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Times New Roman" panose="02020603050405020304" pitchFamily="18" charset="0"/>
                        </a:rPr>
                        <a:t>2.4 ~ 3.2</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a:noFill/>
                    </a:lnT>
                    <a:lnB>
                      <a:noFill/>
                    </a:lnB>
                  </a:tcPr>
                </a:tc>
                <a:tc>
                  <a:txBody>
                    <a:bodyPr/>
                    <a:lstStyle/>
                    <a:p>
                      <a:pPr algn="ctr">
                        <a:lnSpc>
                          <a:spcPts val="1000"/>
                        </a:lnSpc>
                      </a:pPr>
                      <a:r>
                        <a:rPr lang="en-US" sz="16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ρ</a:t>
                      </a:r>
                      <a:r>
                        <a:rPr lang="en-US" sz="1600" kern="1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low</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000"/>
                        </a:lnSpc>
                      </a:pPr>
                      <a:r>
                        <a:rPr lang="en-US" sz="16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 ~ 10.1</a:t>
                      </a:r>
                      <a:endParaRPr lang="en-GB" sz="20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1.1 ~ 3.2</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extLst>
                  <a:ext uri="{0D108BD9-81ED-4DB2-BD59-A6C34878D82A}">
                    <a16:rowId xmlns:a16="http://schemas.microsoft.com/office/drawing/2014/main" val="1305408539"/>
                  </a:ext>
                </a:extLst>
              </a:tr>
              <a:tr h="456054">
                <a:tc>
                  <a:txBody>
                    <a:bodyPr/>
                    <a:lstStyle/>
                    <a:p>
                      <a:pPr algn="ctr">
                        <a:lnSpc>
                          <a:spcPts val="1000"/>
                        </a:lnSpc>
                      </a:pPr>
                      <a:r>
                        <a:rPr lang="en-US" sz="1600" i="1" kern="100">
                          <a:effectLst/>
                          <a:latin typeface="Times New Roman" panose="02020603050405020304" pitchFamily="18" charset="0"/>
                          <a:ea typeface="Times New Roman" panose="02020603050405020304" pitchFamily="18" charset="0"/>
                          <a:cs typeface="Times New Roman" panose="02020603050405020304" pitchFamily="18" charset="0"/>
                        </a:rPr>
                        <a:t>ε</a:t>
                      </a:r>
                      <a:r>
                        <a:rPr lang="en-US" sz="1600" kern="100" baseline="-25000">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GB" sz="20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ts val="1000"/>
                        </a:lnSpc>
                      </a:pP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n-GB" sz="20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1000"/>
                        </a:lnSpc>
                      </a:pPr>
                      <a:r>
                        <a:rPr lang="en-US" sz="16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10.4 ~ 10.7</a:t>
                      </a:r>
                      <a:endParaRPr lang="en-GB" sz="20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339466"/>
                  </a:ext>
                </a:extLst>
              </a:tr>
            </a:tbl>
          </a:graphicData>
        </a:graphic>
      </p:graphicFrame>
      <p:sp>
        <p:nvSpPr>
          <p:cNvPr id="13" name="文本框 12">
            <a:extLst>
              <a:ext uri="{FF2B5EF4-FFF2-40B4-BE49-F238E27FC236}">
                <a16:creationId xmlns:a16="http://schemas.microsoft.com/office/drawing/2014/main" id="{7E4A66EC-1F38-4953-8FEE-E27ED810F790}"/>
              </a:ext>
            </a:extLst>
          </p:cNvPr>
          <p:cNvSpPr txBox="1"/>
          <p:nvPr/>
        </p:nvSpPr>
        <p:spPr>
          <a:xfrm>
            <a:off x="192448" y="933629"/>
            <a:ext cx="10749179" cy="523220"/>
          </a:xfrm>
          <a:prstGeom prst="rect">
            <a:avLst/>
          </a:prstGeom>
          <a:noFill/>
        </p:spPr>
        <p:txBody>
          <a:bodyPr wrap="square">
            <a:spAutoFit/>
          </a:bodyPr>
          <a:lstStyle/>
          <a:p>
            <a:r>
              <a:rPr lang="en-US" altLang="zh-CN" sz="2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4.3 Uncertainty analysis for </a:t>
            </a:r>
            <a:r>
              <a:rPr lang="en-US" altLang="zh-CN" sz="2800" b="1" kern="100" baseline="30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14</a:t>
            </a:r>
            <a:r>
              <a:rPr lang="en-US" altLang="zh-CN" sz="2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i="1" kern="1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800" b="1" kern="100" baseline="-250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0</a:t>
            </a:r>
            <a:r>
              <a:rPr lang="en-GB" altLang="zh-CN" sz="2800" b="1" kern="100"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GB"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2800" b="1"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11</a:t>
            </a:r>
            <a:r>
              <a:rPr lang="en-GB"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 </a:t>
            </a:r>
            <a:endPar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BF620E32-CF05-46F6-80EA-CCCBEFF02986}"/>
              </a:ext>
            </a:extLst>
          </p:cNvPr>
          <p:cNvGraphicFramePr>
            <a:graphicFrameLocks noGrp="1"/>
          </p:cNvGraphicFramePr>
          <p:nvPr>
            <p:extLst>
              <p:ext uri="{D42A27DB-BD31-4B8C-83A1-F6EECF244321}">
                <p14:modId xmlns:p14="http://schemas.microsoft.com/office/powerpoint/2010/main" val="3205380509"/>
              </p:ext>
            </p:extLst>
          </p:nvPr>
        </p:nvGraphicFramePr>
        <p:xfrm>
          <a:off x="6028112" y="3244218"/>
          <a:ext cx="5777343" cy="3150684"/>
        </p:xfrm>
        <a:graphic>
          <a:graphicData uri="http://schemas.openxmlformats.org/drawingml/2006/table">
            <a:tbl>
              <a:tblPr firstRow="1" firstCol="1" bandRow="1"/>
              <a:tblGrid>
                <a:gridCol w="1259449">
                  <a:extLst>
                    <a:ext uri="{9D8B030D-6E8A-4147-A177-3AD203B41FA5}">
                      <a16:colId xmlns:a16="http://schemas.microsoft.com/office/drawing/2014/main" val="3260924175"/>
                    </a:ext>
                  </a:extLst>
                </a:gridCol>
                <a:gridCol w="1270532">
                  <a:extLst>
                    <a:ext uri="{9D8B030D-6E8A-4147-A177-3AD203B41FA5}">
                      <a16:colId xmlns:a16="http://schemas.microsoft.com/office/drawing/2014/main" val="3483747165"/>
                    </a:ext>
                  </a:extLst>
                </a:gridCol>
                <a:gridCol w="846349">
                  <a:extLst>
                    <a:ext uri="{9D8B030D-6E8A-4147-A177-3AD203B41FA5}">
                      <a16:colId xmlns:a16="http://schemas.microsoft.com/office/drawing/2014/main" val="3316301092"/>
                    </a:ext>
                  </a:extLst>
                </a:gridCol>
                <a:gridCol w="1270532">
                  <a:extLst>
                    <a:ext uri="{9D8B030D-6E8A-4147-A177-3AD203B41FA5}">
                      <a16:colId xmlns:a16="http://schemas.microsoft.com/office/drawing/2014/main" val="1843779287"/>
                    </a:ext>
                  </a:extLst>
                </a:gridCol>
                <a:gridCol w="1130481">
                  <a:extLst>
                    <a:ext uri="{9D8B030D-6E8A-4147-A177-3AD203B41FA5}">
                      <a16:colId xmlns:a16="http://schemas.microsoft.com/office/drawing/2014/main" val="31971048"/>
                    </a:ext>
                  </a:extLst>
                </a:gridCol>
              </a:tblGrid>
              <a:tr h="493860">
                <a:tc rowSpan="2">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Source</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ts val="1000"/>
                        </a:lnSpc>
                      </a:pPr>
                      <a:r>
                        <a:rPr lang="en-US" sz="16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Magnitude</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Times New Roman" panose="02020603050405020304" pitchFamily="18" charset="0"/>
                        </a:rPr>
                        <a:t>Source</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lnSpc>
                          <a:spcPts val="1000"/>
                        </a:lnSpc>
                      </a:pPr>
                      <a:r>
                        <a:rPr lang="en-US" sz="16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Magnitude</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876447663"/>
                  </a:ext>
                </a:extLst>
              </a:tr>
              <a:tr h="376140">
                <a:tc vMerge="1">
                  <a:txBody>
                    <a:bodyPr/>
                    <a:lstStyle/>
                    <a:p>
                      <a:pPr algn="ctr">
                        <a:lnSpc>
                          <a:spcPts val="1000"/>
                        </a:lnSpc>
                      </a:pP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pPr>
                      <a:r>
                        <a:rPr lang="en-US" sz="1600"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sz="1600"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0,1</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11</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000"/>
                        </a:lnSpc>
                      </a:pP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pPr>
                      <a:r>
                        <a:rPr lang="en-US" sz="16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16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1600"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sz="1600" kern="100" baseline="-25000" dirty="0">
                          <a:effectLst/>
                          <a:latin typeface="Times New Roman" panose="02020603050405020304" pitchFamily="18" charset="0"/>
                          <a:ea typeface="宋体" panose="02010600030101010101" pitchFamily="2" charset="-122"/>
                          <a:cs typeface="Times New Roman" panose="02020603050405020304" pitchFamily="18" charset="0"/>
                        </a:rPr>
                        <a:t>0</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16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B</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pPr>
                      <a:r>
                        <a:rPr lang="en-US" sz="16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16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1600"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sz="1600" kern="100" baseline="-250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1600"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B</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018934"/>
                  </a:ext>
                </a:extLst>
              </a:tr>
              <a:tr h="380114">
                <a:tc>
                  <a:txBody>
                    <a:bodyPr/>
                    <a:lstStyle/>
                    <a:p>
                      <a:pPr algn="ctr">
                        <a:lnSpc>
                          <a:spcPts val="1000"/>
                        </a:lnSpc>
                      </a:pPr>
                      <a:r>
                        <a:rPr lang="en-US" sz="16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σ</a:t>
                      </a:r>
                      <a:r>
                        <a:rPr lang="en-US" sz="1600" kern="1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0.8 ~ 1.1</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000"/>
                        </a:lnSpc>
                      </a:pPr>
                      <a:r>
                        <a:rPr lang="en-US" sz="16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ε</a:t>
                      </a:r>
                      <a:r>
                        <a:rPr lang="en-US" sz="1600" kern="1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amp</a:t>
                      </a: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α</a:t>
                      </a:r>
                      <a:endParaRPr lang="en-GB" sz="2000" kern="100" baseline="-25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000"/>
                        </a:lnSpc>
                      </a:pPr>
                      <a:r>
                        <a:rPr lang="en-US" sz="16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4.8 ~ 15.5</a:t>
                      </a:r>
                      <a:endParaRPr lang="en-GB" sz="16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000"/>
                        </a:lnSpc>
                      </a:pPr>
                      <a:r>
                        <a:rPr lang="en-US" sz="16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2.2 ~ 10.1</a:t>
                      </a:r>
                      <a:endParaRPr lang="en-GB" sz="16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51912408"/>
                  </a:ext>
                </a:extLst>
              </a:tr>
              <a:tr h="380114">
                <a:tc>
                  <a:txBody>
                    <a:bodyPr/>
                    <a:lstStyle/>
                    <a:p>
                      <a:pPr algn="ctr">
                        <a:lnSpc>
                          <a:spcPts val="1000"/>
                        </a:lnSpc>
                      </a:pPr>
                      <a:r>
                        <a:rPr lang="en-US" sz="1600" i="1" kern="100">
                          <a:effectLst/>
                          <a:latin typeface="Times New Roman" panose="02020603050405020304" pitchFamily="18" charset="0"/>
                          <a:ea typeface="Times New Roman" panose="02020603050405020304" pitchFamily="18" charset="0"/>
                          <a:cs typeface="Times New Roman" panose="02020603050405020304" pitchFamily="18" charset="0"/>
                        </a:rPr>
                        <a:t>G</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1.0</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a:noFill/>
                    </a:lnT>
                    <a:lnB>
                      <a:noFill/>
                    </a:lnB>
                  </a:tcPr>
                </a:tc>
                <a:tc>
                  <a:txBody>
                    <a:bodyPr/>
                    <a:lstStyle/>
                    <a:p>
                      <a:pPr algn="ctr">
                        <a:lnSpc>
                          <a:spcPts val="1000"/>
                        </a:lnSpc>
                      </a:pPr>
                      <a:r>
                        <a:rPr lang="en-US" sz="16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ε</a:t>
                      </a:r>
                      <a:r>
                        <a:rPr lang="en-US" sz="1600" kern="1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dis</a:t>
                      </a:r>
                      <a:r>
                        <a:rPr lang="en-US" sz="1600" i="1"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 α</a:t>
                      </a:r>
                      <a:endParaRPr lang="en-GB" sz="2000" kern="100" baseline="-25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0.1 ~ 1.4</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0.1 ~ 1.5</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extLst>
                  <a:ext uri="{0D108BD9-81ED-4DB2-BD59-A6C34878D82A}">
                    <a16:rowId xmlns:a16="http://schemas.microsoft.com/office/drawing/2014/main" val="1429522289"/>
                  </a:ext>
                </a:extLst>
              </a:tr>
              <a:tr h="380114">
                <a:tc>
                  <a:txBody>
                    <a:bodyPr/>
                    <a:lstStyle/>
                    <a:p>
                      <a:pPr algn="ctr">
                        <a:lnSpc>
                          <a:spcPts val="1000"/>
                        </a:lnSpc>
                      </a:pPr>
                      <a:r>
                        <a:rPr lang="en-US" sz="1600" i="1" kern="10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kern="100" baseline="-25000">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1.0</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a:noFill/>
                    </a:lnT>
                    <a:lnB>
                      <a:noFill/>
                    </a:lnB>
                  </a:tcPr>
                </a:tc>
                <a:tc>
                  <a:txBody>
                    <a:bodyPr/>
                    <a:lstStyle/>
                    <a:p>
                      <a:pPr algn="ctr">
                        <a:lnSpc>
                          <a:spcPts val="1000"/>
                        </a:lnSpc>
                      </a:pP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0.1 ~ 1.6</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0.4 ~ 3.6</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extLst>
                  <a:ext uri="{0D108BD9-81ED-4DB2-BD59-A6C34878D82A}">
                    <a16:rowId xmlns:a16="http://schemas.microsoft.com/office/drawing/2014/main" val="2723953837"/>
                  </a:ext>
                </a:extLst>
              </a:tr>
              <a:tr h="380114">
                <a:tc>
                  <a:txBody>
                    <a:bodyPr/>
                    <a:lstStyle/>
                    <a:p>
                      <a:pPr algn="ctr">
                        <a:lnSpc>
                          <a:spcPts val="1000"/>
                        </a:lnSpc>
                      </a:pP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MRV</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GB" sz="2000" kern="100" baseline="-25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1.0</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a:noFill/>
                    </a:lnT>
                    <a:lnB>
                      <a:noFill/>
                    </a:lnB>
                  </a:tcPr>
                </a:tc>
                <a:tc>
                  <a:txBody>
                    <a:bodyPr/>
                    <a:lstStyle/>
                    <a:p>
                      <a:pPr algn="ctr">
                        <a:lnSpc>
                          <a:spcPts val="1000"/>
                        </a:lnSpc>
                      </a:pP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α</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0.3 ~ 1.2</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0.4 ~ 1.1</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extLst>
                  <a:ext uri="{0D108BD9-81ED-4DB2-BD59-A6C34878D82A}">
                    <a16:rowId xmlns:a16="http://schemas.microsoft.com/office/drawing/2014/main" val="1781584280"/>
                  </a:ext>
                </a:extLst>
              </a:tr>
              <a:tr h="380114">
                <a:tc>
                  <a:txBody>
                    <a:bodyPr/>
                    <a:lstStyle/>
                    <a:p>
                      <a:pPr algn="ctr">
                        <a:lnSpc>
                          <a:spcPts val="1000"/>
                        </a:lnSpc>
                      </a:pPr>
                      <a:r>
                        <a:rPr lang="en-US" sz="1600" i="1" kern="10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kern="100" baseline="-25000">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0.1 ~ 0.7</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a:noFill/>
                    </a:lnT>
                    <a:lnB>
                      <a:noFill/>
                    </a:lnB>
                  </a:tcPr>
                </a:tc>
                <a:tc>
                  <a:txBody>
                    <a:bodyPr/>
                    <a:lstStyle/>
                    <a:p>
                      <a:pPr algn="ctr">
                        <a:lnSpc>
                          <a:spcPts val="1000"/>
                        </a:lnSpc>
                      </a:pPr>
                      <a:r>
                        <a:rPr lang="en-US" sz="16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ρ</a:t>
                      </a:r>
                      <a:r>
                        <a:rPr lang="en-US" sz="1600" kern="1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low</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0.7 ~ 3.2</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ts val="1000"/>
                        </a:lnSpc>
                      </a:pP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0.7 ~ 3.2</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a:noFill/>
                    </a:lnB>
                  </a:tcPr>
                </a:tc>
                <a:extLst>
                  <a:ext uri="{0D108BD9-81ED-4DB2-BD59-A6C34878D82A}">
                    <a16:rowId xmlns:a16="http://schemas.microsoft.com/office/drawing/2014/main" val="1561874450"/>
                  </a:ext>
                </a:extLst>
              </a:tr>
              <a:tr h="380114">
                <a:tc>
                  <a:txBody>
                    <a:bodyPr/>
                    <a:lstStyle/>
                    <a:p>
                      <a:pPr algn="ctr">
                        <a:lnSpc>
                          <a:spcPts val="1000"/>
                        </a:lnSpc>
                      </a:pPr>
                      <a:r>
                        <a:rPr lang="en-US" sz="1600" i="1" kern="100">
                          <a:effectLst/>
                          <a:latin typeface="Times New Roman" panose="02020603050405020304" pitchFamily="18" charset="0"/>
                          <a:ea typeface="Times New Roman" panose="02020603050405020304" pitchFamily="18" charset="0"/>
                          <a:cs typeface="Times New Roman" panose="02020603050405020304" pitchFamily="18" charset="0"/>
                        </a:rPr>
                        <a:t>ε</a:t>
                      </a:r>
                      <a:r>
                        <a:rPr lang="en-US" sz="1600" kern="100" baseline="-25000">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1000"/>
                        </a:lnSpc>
                      </a:pPr>
                      <a:r>
                        <a:rPr lang="en-US" sz="1600" kern="100">
                          <a:effectLst/>
                          <a:latin typeface="Times New Roman" panose="02020603050405020304" pitchFamily="18" charset="0"/>
                          <a:ea typeface="Times New Roman" panose="02020603050405020304" pitchFamily="18" charset="0"/>
                          <a:cs typeface="Arial" panose="020B0604020202020204" pitchFamily="34" charset="0"/>
                        </a:rPr>
                        <a:t>1.7 ~ 2.6</a:t>
                      </a:r>
                      <a:endParaRPr lang="en-GB" sz="16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w="19050" cap="flat" cmpd="dbl"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ts val="1000"/>
                        </a:lnSpc>
                      </a:pP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GB" sz="16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dbl"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1000"/>
                        </a:lnSpc>
                      </a:pPr>
                      <a:r>
                        <a:rPr lang="en-US" sz="16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0.6 ~ 7.1</a:t>
                      </a:r>
                      <a:endParaRPr lang="en-GB" sz="16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ts val="1000"/>
                        </a:lnSpc>
                      </a:pPr>
                      <a:r>
                        <a:rPr lang="en-US" sz="16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1.9 ~ 13.0</a:t>
                      </a:r>
                      <a:endParaRPr lang="en-GB" sz="16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36195" marB="36195"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875502"/>
                  </a:ext>
                </a:extLst>
              </a:tr>
            </a:tbl>
          </a:graphicData>
        </a:graphic>
      </p:graphicFrame>
      <p:sp>
        <p:nvSpPr>
          <p:cNvPr id="12" name="文本框 11">
            <a:extLst>
              <a:ext uri="{FF2B5EF4-FFF2-40B4-BE49-F238E27FC236}">
                <a16:creationId xmlns:a16="http://schemas.microsoft.com/office/drawing/2014/main" id="{13A06ADD-C052-4AD9-A90B-8E17A3C6DE31}"/>
              </a:ext>
            </a:extLst>
          </p:cNvPr>
          <p:cNvSpPr txBox="1"/>
          <p:nvPr/>
        </p:nvSpPr>
        <p:spPr>
          <a:xfrm>
            <a:off x="5845923" y="2476172"/>
            <a:ext cx="6141720" cy="646331"/>
          </a:xfrm>
          <a:prstGeom prst="rect">
            <a:avLst/>
          </a:prstGeom>
          <a:noFill/>
        </p:spPr>
        <p:txBody>
          <a:bodyPr wrap="square">
            <a:spAutoFit/>
          </a:bodyPr>
          <a:lstStyle/>
          <a:p>
            <a:pPr algn="ctr">
              <a:spcBef>
                <a:spcPts val="600"/>
              </a:spcBef>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Sources of the uncertainty and their magnitudes for the gas sample </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in </a:t>
            </a:r>
            <a:r>
              <a:rPr lang="en-GB" sz="1800" b="0" dirty="0">
                <a:solidFill>
                  <a:schemeClr val="tx1"/>
                </a:solidFill>
                <a:latin typeface="Times New Roman" panose="02020603050405020304" pitchFamily="18" charset="0"/>
                <a:cs typeface="Times New Roman" panose="02020603050405020304" pitchFamily="18" charset="0"/>
              </a:rPr>
              <a:t>7.09 - 11.48 MeV</a:t>
            </a:r>
            <a:endParaRPr lang="en-GB" sz="1800" kern="1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4" name="文本框 13">
            <a:extLst>
              <a:ext uri="{FF2B5EF4-FFF2-40B4-BE49-F238E27FC236}">
                <a16:creationId xmlns:a16="http://schemas.microsoft.com/office/drawing/2014/main" id="{E3EE0216-F0DB-450C-8075-E189B6A3B34D}"/>
              </a:ext>
            </a:extLst>
          </p:cNvPr>
          <p:cNvSpPr txBox="1"/>
          <p:nvPr/>
        </p:nvSpPr>
        <p:spPr>
          <a:xfrm>
            <a:off x="0" y="2476173"/>
            <a:ext cx="6141720" cy="646331"/>
          </a:xfrm>
          <a:prstGeom prst="rect">
            <a:avLst/>
          </a:prstGeom>
          <a:noFill/>
        </p:spPr>
        <p:txBody>
          <a:bodyPr wrap="square">
            <a:spAutoFit/>
          </a:bodyPr>
          <a:lstStyle/>
          <a:p>
            <a:pPr algn="ctr">
              <a:spcBef>
                <a:spcPts val="600"/>
              </a:spcBef>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Sources of the uncertainty and their magnitudes for the gas sample </a:t>
            </a:r>
            <a:r>
              <a:rPr lang="en-US" altLang="zh-CN" sz="1800" kern="100" dirty="0">
                <a:effectLst/>
                <a:latin typeface="Times New Roman" panose="02020603050405020304" pitchFamily="18" charset="0"/>
                <a:ea typeface="Times New Roman" panose="02020603050405020304" pitchFamily="18" charset="0"/>
                <a:cs typeface="Times New Roman" panose="02020603050405020304" pitchFamily="18" charset="0"/>
              </a:rPr>
              <a:t>in 4.53-5.51 MeV</a:t>
            </a:r>
            <a:endParaRPr lang="en-GB" sz="1800" kern="1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5" name="文本框 14">
            <a:extLst>
              <a:ext uri="{FF2B5EF4-FFF2-40B4-BE49-F238E27FC236}">
                <a16:creationId xmlns:a16="http://schemas.microsoft.com/office/drawing/2014/main" id="{D38E3BAF-4669-48EB-A74E-901482BC539C}"/>
              </a:ext>
            </a:extLst>
          </p:cNvPr>
          <p:cNvSpPr txBox="1"/>
          <p:nvPr/>
        </p:nvSpPr>
        <p:spPr>
          <a:xfrm>
            <a:off x="182188" y="1545750"/>
            <a:ext cx="5258492" cy="923330"/>
          </a:xfrm>
          <a:prstGeom prst="rect">
            <a:avLst/>
          </a:prstGeom>
          <a:noFill/>
        </p:spPr>
        <p:txBody>
          <a:bodyPr wrap="square">
            <a:spAutoFit/>
          </a:bodyPr>
          <a:lstStyle/>
          <a:p>
            <a:pPr algn="just"/>
            <a:r>
              <a:rPr lang="en-GB" altLang="zh-CN" b="1" kern="100" dirty="0">
                <a:effectLst/>
                <a:latin typeface="Times New Roman" panose="02020603050405020304" pitchFamily="18" charset="0"/>
                <a:ea typeface="Times New Roman" panose="02020603050405020304" pitchFamily="18" charset="0"/>
              </a:rPr>
              <a:t>In </a:t>
            </a:r>
            <a:r>
              <a:rPr lang="en-US" altLang="zh-CN" b="1" kern="100" dirty="0">
                <a:effectLst/>
                <a:latin typeface="Times New Roman" panose="02020603050405020304" pitchFamily="18" charset="0"/>
                <a:ea typeface="Times New Roman" panose="02020603050405020304" pitchFamily="18" charset="0"/>
                <a:cs typeface="Times New Roman" panose="02020603050405020304" pitchFamily="18" charset="0"/>
              </a:rPr>
              <a:t>4.53 - 5.51 MeV</a:t>
            </a:r>
          </a:p>
          <a:p>
            <a:pPr algn="just"/>
            <a:r>
              <a:rPr lang="en-US" i="1" kern="100" dirty="0" err="1">
                <a:effectLst/>
                <a:latin typeface="Times New Roman" panose="02020603050405020304" pitchFamily="18" charset="0"/>
                <a:ea typeface="Times New Roman" panose="02020603050405020304" pitchFamily="18" charset="0"/>
                <a:cs typeface="Times New Roman" panose="02020603050405020304" pitchFamily="18" charset="0"/>
              </a:rPr>
              <a:t>ρ</a:t>
            </a:r>
            <a:r>
              <a:rPr lang="en-US" kern="1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low</a:t>
            </a:r>
            <a:r>
              <a:rPr lang="en-GB" kern="100" baseline="30000" dirty="0">
                <a:latin typeface="Times New Roman" panose="02020603050405020304" pitchFamily="18" charset="0"/>
                <a:ea typeface="Times New Roman" panose="02020603050405020304" pitchFamily="18" charset="0"/>
                <a:cs typeface="Arial" panose="020B0604020202020204" pitchFamily="34" charset="0"/>
              </a:rPr>
              <a:t>  </a:t>
            </a:r>
            <a:r>
              <a:rPr lang="en-US" altLang="zh-CN" kern="100" dirty="0">
                <a:latin typeface="Times New Roman" panose="02020603050405020304" pitchFamily="18" charset="0"/>
                <a:ea typeface="Times New Roman" panose="02020603050405020304" pitchFamily="18" charset="0"/>
                <a:cs typeface="Arial" panose="020B0604020202020204" pitchFamily="34" charset="0"/>
              </a:rPr>
              <a:t>of </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kern="100" baseline="-25000" dirty="0">
                <a:effectLst/>
                <a:latin typeface="Times New Roman" panose="02020603050405020304" pitchFamily="18" charset="0"/>
                <a:ea typeface="宋体" panose="02010600030101010101" pitchFamily="2" charset="-122"/>
                <a:cs typeface="Times New Roman" panose="02020603050405020304" pitchFamily="18" charset="0"/>
              </a:rPr>
              <a:t>0</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B</a:t>
            </a:r>
            <a:r>
              <a:rPr lang="en-GB" kern="100" dirty="0">
                <a:latin typeface="Times New Roman" panose="02020603050405020304" pitchFamily="18" charset="0"/>
                <a:ea typeface="宋体" panose="02010600030101010101" pitchFamily="2" charset="-122"/>
                <a:cs typeface="Times New Roman" panose="02020603050405020304" pitchFamily="18" charset="0"/>
              </a:rPr>
              <a:t>: low-energy neutron’s interference</a:t>
            </a:r>
          </a:p>
          <a:p>
            <a:pPr algn="just"/>
            <a:r>
              <a:rPr lang="en-GB" altLang="zh-CN" i="1" kern="100" dirty="0">
                <a:latin typeface="Times New Roman" panose="02020603050405020304" pitchFamily="18" charset="0"/>
                <a:ea typeface="宋体" panose="02010600030101010101" pitchFamily="2" charset="-122"/>
                <a:cs typeface="Times New Roman" panose="02020603050405020304" pitchFamily="18" charset="0"/>
              </a:rPr>
              <a:t>k</a:t>
            </a:r>
            <a:r>
              <a:rPr lang="en-GB" altLang="zh-CN" kern="100" dirty="0">
                <a:latin typeface="Times New Roman" panose="02020603050405020304" pitchFamily="18" charset="0"/>
                <a:ea typeface="宋体" panose="02010600030101010101" pitchFamily="2" charset="-122"/>
                <a:cs typeface="Times New Roman" panose="02020603050405020304" pitchFamily="18" charset="0"/>
              </a:rPr>
              <a:t> of </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kern="100" baseline="-250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B:</a:t>
            </a:r>
            <a:r>
              <a:rPr lang="en-GB" kern="100" dirty="0">
                <a:latin typeface="Times New Roman" panose="02020603050405020304" pitchFamily="18" charset="0"/>
                <a:ea typeface="宋体" panose="02010600030101010101" pitchFamily="2" charset="-122"/>
                <a:cs typeface="Times New Roman" panose="02020603050405020304" pitchFamily="18" charset="0"/>
              </a:rPr>
              <a:t> interference of </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kern="100" baseline="-25000" dirty="0">
                <a:effectLst/>
                <a:latin typeface="Times New Roman" panose="02020603050405020304" pitchFamily="18" charset="0"/>
                <a:ea typeface="宋体" panose="02010600030101010101" pitchFamily="2" charset="-122"/>
                <a:cs typeface="Times New Roman" panose="02020603050405020304" pitchFamily="18" charset="0"/>
              </a:rPr>
              <a:t>0</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B</a:t>
            </a:r>
            <a:endParaRPr lang="en-GB" kern="1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6" name="文本框 15">
            <a:extLst>
              <a:ext uri="{FF2B5EF4-FFF2-40B4-BE49-F238E27FC236}">
                <a16:creationId xmlns:a16="http://schemas.microsoft.com/office/drawing/2014/main" id="{DD9E4D0C-E2F4-4243-A257-CF96502E1574}"/>
              </a:ext>
            </a:extLst>
          </p:cNvPr>
          <p:cNvSpPr txBox="1"/>
          <p:nvPr/>
        </p:nvSpPr>
        <p:spPr>
          <a:xfrm>
            <a:off x="5845923" y="1529916"/>
            <a:ext cx="5844478" cy="923330"/>
          </a:xfrm>
          <a:prstGeom prst="rect">
            <a:avLst/>
          </a:prstGeom>
          <a:noFill/>
        </p:spPr>
        <p:txBody>
          <a:bodyPr wrap="square">
            <a:spAutoFit/>
          </a:bodyPr>
          <a:lstStyle/>
          <a:p>
            <a:pPr algn="just"/>
            <a:r>
              <a:rPr lang="en-GB" altLang="zh-CN" b="1" kern="100" dirty="0">
                <a:effectLst/>
                <a:latin typeface="Times New Roman" panose="02020603050405020304" pitchFamily="18" charset="0"/>
                <a:ea typeface="Times New Roman" panose="02020603050405020304" pitchFamily="18" charset="0"/>
              </a:rPr>
              <a:t>In </a:t>
            </a:r>
            <a:r>
              <a:rPr lang="en-US" altLang="zh-CN" b="1" kern="100" dirty="0">
                <a:effectLst/>
                <a:latin typeface="Times New Roman" panose="02020603050405020304" pitchFamily="18" charset="0"/>
                <a:ea typeface="Times New Roman" panose="02020603050405020304" pitchFamily="18" charset="0"/>
                <a:cs typeface="Times New Roman" panose="02020603050405020304" pitchFamily="18" charset="0"/>
              </a:rPr>
              <a:t>7.09 - 11.48 MeV</a:t>
            </a:r>
          </a:p>
          <a:p>
            <a:pPr algn="just"/>
            <a:r>
              <a:rPr lang="en-US" i="1" kern="100" dirty="0" err="1">
                <a:effectLst/>
                <a:latin typeface="Times New Roman" panose="02020603050405020304" pitchFamily="18" charset="0"/>
                <a:ea typeface="Times New Roman" panose="02020603050405020304" pitchFamily="18" charset="0"/>
                <a:cs typeface="Times New Roman" panose="02020603050405020304" pitchFamily="18" charset="0"/>
              </a:rPr>
              <a:t>ε</a:t>
            </a:r>
            <a:r>
              <a:rPr lang="en-US" kern="10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amp</a:t>
            </a:r>
            <a:r>
              <a:rPr lang="en-US"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kern="100" baseline="-25000" dirty="0">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kern="100" baseline="-25000" dirty="0">
                <a:effectLst/>
                <a:latin typeface="Times New Roman" panose="02020603050405020304" pitchFamily="18" charset="0"/>
                <a:ea typeface="宋体" panose="02010600030101010101" pitchFamily="2" charset="-122"/>
                <a:cs typeface="Times New Roman" panose="02020603050405020304" pitchFamily="18" charset="0"/>
              </a:rPr>
              <a:t>0</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B and </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kern="100" baseline="-250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B: wall effect</a:t>
            </a:r>
          </a:p>
          <a:p>
            <a:pPr algn="just"/>
            <a:r>
              <a:rPr lang="en-GB" altLang="zh-CN" i="1" kern="100" dirty="0">
                <a:latin typeface="Times New Roman" panose="02020603050405020304" pitchFamily="18" charset="0"/>
                <a:ea typeface="宋体" panose="02010600030101010101" pitchFamily="2" charset="-122"/>
                <a:cs typeface="Times New Roman" panose="02020603050405020304" pitchFamily="18" charset="0"/>
              </a:rPr>
              <a:t>k</a:t>
            </a:r>
            <a:r>
              <a:rPr lang="en-GB" altLang="zh-CN" kern="100" dirty="0">
                <a:latin typeface="Times New Roman" panose="02020603050405020304" pitchFamily="18" charset="0"/>
                <a:ea typeface="宋体" panose="02010600030101010101" pitchFamily="2" charset="-122"/>
                <a:cs typeface="Times New Roman" panose="02020603050405020304" pitchFamily="18" charset="0"/>
              </a:rPr>
              <a:t> of </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kern="100" baseline="-25000" dirty="0">
                <a:effectLst/>
                <a:latin typeface="Times New Roman" panose="02020603050405020304" pitchFamily="18" charset="0"/>
                <a:ea typeface="宋体" panose="02010600030101010101" pitchFamily="2" charset="-122"/>
                <a:cs typeface="Times New Roman" panose="02020603050405020304" pitchFamily="18" charset="0"/>
              </a:rPr>
              <a:t>0</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B and </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14</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kern="100" baseline="-250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kern="100" baseline="30000" dirty="0">
                <a:effectLst/>
                <a:latin typeface="Times New Roman" panose="02020603050405020304" pitchFamily="18" charset="0"/>
                <a:ea typeface="宋体" panose="02010600030101010101" pitchFamily="2" charset="-122"/>
                <a:cs typeface="Times New Roman" panose="02020603050405020304" pitchFamily="18" charset="0"/>
              </a:rPr>
              <a:t>11</a:t>
            </a:r>
            <a:r>
              <a:rPr lang="en-US" kern="100" dirty="0">
                <a:effectLst/>
                <a:latin typeface="Times New Roman" panose="02020603050405020304" pitchFamily="18" charset="0"/>
                <a:ea typeface="宋体" panose="02010600030101010101" pitchFamily="2" charset="-122"/>
                <a:cs typeface="Times New Roman" panose="02020603050405020304" pitchFamily="18" charset="0"/>
              </a:rPr>
              <a:t>B: reaction of krypton</a:t>
            </a:r>
            <a:endParaRPr lang="en-GB" kern="1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090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5. Conclusion</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23</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76409A32-D6F4-43A1-B46E-3E52DC4038D9}"/>
              </a:ext>
            </a:extLst>
          </p:cNvPr>
          <p:cNvSpPr txBox="1"/>
          <p:nvPr/>
        </p:nvSpPr>
        <p:spPr>
          <a:xfrm>
            <a:off x="0" y="1088552"/>
            <a:ext cx="11201402" cy="3908762"/>
          </a:xfrm>
          <a:prstGeom prst="rect">
            <a:avLst/>
          </a:prstGeom>
          <a:noFill/>
        </p:spPr>
        <p:txBody>
          <a:bodyPr wrap="square">
            <a:spAutoFit/>
          </a:bodyPr>
          <a:lstStyle/>
          <a:p>
            <a:pPr marL="342900" indent="-342900" algn="just">
              <a:buFont typeface="Arial" panose="020B0604020202020204" pitchFamily="34" charset="0"/>
              <a:buChar char="•"/>
            </a:pPr>
            <a:r>
              <a:rPr lang="en-GB" altLang="zh-CN" sz="3200" kern="100" dirty="0">
                <a:effectLst/>
                <a:latin typeface="Times New Roman" panose="02020603050405020304" pitchFamily="18" charset="0"/>
                <a:ea typeface="Times New Roman" panose="02020603050405020304" pitchFamily="18" charset="0"/>
              </a:rPr>
              <a:t>A measurement method has been established for gas samples.</a:t>
            </a:r>
          </a:p>
          <a:p>
            <a:pPr marL="342900" indent="-342900" algn="just">
              <a:buFont typeface="Arial" panose="020B0604020202020204" pitchFamily="34" charset="0"/>
              <a:buChar char="•"/>
            </a:pPr>
            <a:endParaRPr lang="en-US" altLang="zh-CN" sz="3200" kern="100" dirty="0">
              <a:effectLst/>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r>
              <a:rPr lang="en-US" altLang="zh-CN" sz="3200" kern="100" dirty="0">
                <a:effectLst/>
                <a:latin typeface="Times New Roman" panose="02020603050405020304" pitchFamily="18" charset="0"/>
                <a:ea typeface="Times New Roman" panose="02020603050405020304" pitchFamily="18" charset="0"/>
              </a:rPr>
              <a:t>Cross sections of the </a:t>
            </a:r>
            <a:r>
              <a:rPr lang="en-US" altLang="zh-CN" sz="3200" kern="100" baseline="30000" dirty="0">
                <a:effectLst/>
                <a:latin typeface="Times New Roman" panose="02020603050405020304" pitchFamily="18" charset="0"/>
                <a:ea typeface="Times New Roman" panose="02020603050405020304" pitchFamily="18" charset="0"/>
              </a:rPr>
              <a:t>14</a:t>
            </a:r>
            <a:r>
              <a:rPr lang="en-US" altLang="zh-CN" sz="3200" kern="100" dirty="0">
                <a:effectLst/>
                <a:latin typeface="Times New Roman" panose="02020603050405020304" pitchFamily="18" charset="0"/>
                <a:ea typeface="Times New Roman" panose="02020603050405020304" pitchFamily="18" charset="0"/>
              </a:rPr>
              <a:t>N(</a:t>
            </a:r>
            <a:r>
              <a:rPr lang="en-US" altLang="zh-CN" sz="3200" i="1" kern="100" dirty="0">
                <a:effectLst/>
                <a:latin typeface="Times New Roman" panose="02020603050405020304" pitchFamily="18" charset="0"/>
                <a:ea typeface="Times New Roman" panose="02020603050405020304" pitchFamily="18" charset="0"/>
              </a:rPr>
              <a:t>n</a:t>
            </a:r>
            <a:r>
              <a:rPr lang="en-US" altLang="zh-CN" sz="3200" kern="100" dirty="0">
                <a:effectLst/>
                <a:latin typeface="Times New Roman" panose="02020603050405020304" pitchFamily="18" charset="0"/>
                <a:ea typeface="Times New Roman" panose="02020603050405020304" pitchFamily="18" charset="0"/>
              </a:rPr>
              <a:t>, </a:t>
            </a:r>
            <a:r>
              <a:rPr lang="en-US" altLang="zh-CN" sz="3200" i="1" kern="100" dirty="0">
                <a:effectLst/>
                <a:latin typeface="Times New Roman" panose="02020603050405020304" pitchFamily="18" charset="0"/>
                <a:ea typeface="Times New Roman" panose="02020603050405020304" pitchFamily="18" charset="0"/>
              </a:rPr>
              <a:t>α</a:t>
            </a:r>
            <a:r>
              <a:rPr lang="en-US" altLang="zh-CN" sz="3200" kern="100" baseline="-25000" dirty="0">
                <a:effectLst/>
                <a:latin typeface="Times New Roman" panose="02020603050405020304" pitchFamily="18" charset="0"/>
                <a:ea typeface="Times New Roman" panose="02020603050405020304" pitchFamily="18" charset="0"/>
              </a:rPr>
              <a:t>0,1</a:t>
            </a:r>
            <a:r>
              <a:rPr lang="en-US" altLang="zh-CN" sz="3200" kern="100" dirty="0">
                <a:effectLst/>
                <a:latin typeface="Times New Roman" panose="02020603050405020304" pitchFamily="18" charset="0"/>
                <a:ea typeface="Times New Roman" panose="02020603050405020304" pitchFamily="18" charset="0"/>
              </a:rPr>
              <a:t>)</a:t>
            </a:r>
            <a:r>
              <a:rPr lang="en-US" altLang="zh-CN" sz="3200" kern="100" baseline="30000" dirty="0">
                <a:effectLst/>
                <a:latin typeface="Times New Roman" panose="02020603050405020304" pitchFamily="18" charset="0"/>
                <a:ea typeface="Times New Roman" panose="02020603050405020304" pitchFamily="18" charset="0"/>
              </a:rPr>
              <a:t>11</a:t>
            </a:r>
            <a:r>
              <a:rPr lang="en-US" altLang="zh-CN" sz="3200" kern="100" dirty="0">
                <a:effectLst/>
                <a:latin typeface="Times New Roman" panose="02020603050405020304" pitchFamily="18" charset="0"/>
                <a:ea typeface="Times New Roman" panose="02020603050405020304" pitchFamily="18" charset="0"/>
              </a:rPr>
              <a:t>B reactions in the </a:t>
            </a:r>
            <a:r>
              <a:rPr lang="en-US" altLang="zh-CN" sz="3200" kern="100" dirty="0">
                <a:solidFill>
                  <a:srgbClr val="FF0000"/>
                </a:solidFill>
                <a:effectLst/>
                <a:latin typeface="Times New Roman" panose="02020603050405020304" pitchFamily="18" charset="0"/>
                <a:ea typeface="Times New Roman" panose="02020603050405020304" pitchFamily="18" charset="0"/>
              </a:rPr>
              <a:t>4.53 - 5.51 MeV </a:t>
            </a:r>
            <a:r>
              <a:rPr lang="en-US" altLang="zh-CN" sz="3200" kern="100" dirty="0">
                <a:effectLst/>
                <a:latin typeface="Times New Roman" panose="02020603050405020304" pitchFamily="18" charset="0"/>
                <a:ea typeface="Times New Roman" panose="02020603050405020304" pitchFamily="18" charset="0"/>
              </a:rPr>
              <a:t>and</a:t>
            </a:r>
            <a:r>
              <a:rPr lang="en-US" altLang="zh-CN" sz="3200" kern="100" dirty="0">
                <a:solidFill>
                  <a:srgbClr val="FF0000"/>
                </a:solidFill>
                <a:effectLst/>
                <a:latin typeface="Times New Roman" panose="02020603050405020304" pitchFamily="18" charset="0"/>
                <a:ea typeface="Times New Roman" panose="02020603050405020304" pitchFamily="18" charset="0"/>
              </a:rPr>
              <a:t> 7.09 - 11.48 MeV </a:t>
            </a:r>
            <a:r>
              <a:rPr lang="en-US" altLang="zh-CN" sz="3200" kern="100" dirty="0">
                <a:effectLst/>
                <a:latin typeface="Times New Roman" panose="02020603050405020304" pitchFamily="18" charset="0"/>
                <a:ea typeface="Times New Roman" panose="02020603050405020304" pitchFamily="18" charset="0"/>
              </a:rPr>
              <a:t>energy range were obtained. </a:t>
            </a:r>
          </a:p>
          <a:p>
            <a:pPr marL="342900" indent="-342900" algn="just">
              <a:buFont typeface="Arial" panose="020B0604020202020204" pitchFamily="34" charset="0"/>
              <a:buChar char="•"/>
            </a:pPr>
            <a:endParaRPr lang="en-US" altLang="zh-CN" sz="3200" kern="100" dirty="0">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r>
              <a:rPr lang="en-US" altLang="zh-CN" sz="3200" kern="100" dirty="0">
                <a:effectLst/>
                <a:latin typeface="Times New Roman" panose="02020603050405020304" pitchFamily="18" charset="0"/>
                <a:ea typeface="Times New Roman" panose="02020603050405020304" pitchFamily="18" charset="0"/>
              </a:rPr>
              <a:t>Cross sections of the </a:t>
            </a:r>
            <a:r>
              <a:rPr lang="en-US" altLang="zh-CN" sz="3200" kern="100" baseline="30000" dirty="0">
                <a:effectLst/>
                <a:latin typeface="Times New Roman" panose="02020603050405020304" pitchFamily="18" charset="0"/>
                <a:ea typeface="Times New Roman" panose="02020603050405020304" pitchFamily="18" charset="0"/>
              </a:rPr>
              <a:t>16</a:t>
            </a:r>
            <a:r>
              <a:rPr lang="en-US" altLang="zh-CN" sz="3200" kern="100" dirty="0">
                <a:effectLst/>
                <a:latin typeface="Times New Roman" panose="02020603050405020304" pitchFamily="18" charset="0"/>
                <a:ea typeface="Times New Roman" panose="02020603050405020304" pitchFamily="18" charset="0"/>
              </a:rPr>
              <a:t>O(</a:t>
            </a:r>
            <a:r>
              <a:rPr lang="en-US" altLang="zh-CN" sz="3200" i="1" kern="100" dirty="0">
                <a:effectLst/>
                <a:latin typeface="Times New Roman" panose="02020603050405020304" pitchFamily="18" charset="0"/>
                <a:ea typeface="Times New Roman" panose="02020603050405020304" pitchFamily="18" charset="0"/>
              </a:rPr>
              <a:t>n</a:t>
            </a:r>
            <a:r>
              <a:rPr lang="en-US" altLang="zh-CN" sz="3200" kern="100" dirty="0">
                <a:effectLst/>
                <a:latin typeface="Times New Roman" panose="02020603050405020304" pitchFamily="18" charset="0"/>
                <a:ea typeface="Times New Roman" panose="02020603050405020304" pitchFamily="18" charset="0"/>
              </a:rPr>
              <a:t>, </a:t>
            </a:r>
            <a:r>
              <a:rPr lang="en-US" altLang="zh-CN" sz="3200" i="1" kern="100" dirty="0">
                <a:effectLst/>
                <a:latin typeface="Times New Roman" panose="02020603050405020304" pitchFamily="18" charset="0"/>
                <a:ea typeface="Times New Roman" panose="02020603050405020304" pitchFamily="18" charset="0"/>
              </a:rPr>
              <a:t>α</a:t>
            </a:r>
            <a:r>
              <a:rPr lang="en-US" altLang="zh-CN" sz="3200" kern="100" baseline="-25000" dirty="0">
                <a:effectLst/>
                <a:latin typeface="Times New Roman" panose="02020603050405020304" pitchFamily="18" charset="0"/>
                <a:ea typeface="Times New Roman" panose="02020603050405020304" pitchFamily="18" charset="0"/>
              </a:rPr>
              <a:t>0</a:t>
            </a:r>
            <a:r>
              <a:rPr lang="en-US" altLang="zh-CN" sz="3200" kern="100" dirty="0">
                <a:effectLst/>
                <a:latin typeface="Times New Roman" panose="02020603050405020304" pitchFamily="18" charset="0"/>
                <a:ea typeface="Times New Roman" panose="02020603050405020304" pitchFamily="18" charset="0"/>
              </a:rPr>
              <a:t>)</a:t>
            </a:r>
            <a:r>
              <a:rPr lang="en-US" altLang="zh-CN" sz="3200" kern="100" baseline="30000" dirty="0">
                <a:effectLst/>
                <a:latin typeface="Times New Roman" panose="02020603050405020304" pitchFamily="18" charset="0"/>
                <a:ea typeface="Times New Roman" panose="02020603050405020304" pitchFamily="18" charset="0"/>
              </a:rPr>
              <a:t>13</a:t>
            </a:r>
            <a:r>
              <a:rPr lang="en-US" altLang="zh-CN" sz="3200" kern="100" dirty="0">
                <a:effectLst/>
                <a:latin typeface="Times New Roman" panose="02020603050405020304" pitchFamily="18" charset="0"/>
                <a:ea typeface="Times New Roman" panose="02020603050405020304" pitchFamily="18" charset="0"/>
              </a:rPr>
              <a:t>C reactions in the </a:t>
            </a:r>
            <a:r>
              <a:rPr lang="en-US" altLang="zh-CN" sz="3200" kern="100" dirty="0">
                <a:solidFill>
                  <a:srgbClr val="FF0000"/>
                </a:solidFill>
                <a:effectLst/>
                <a:latin typeface="Times New Roman" panose="02020603050405020304" pitchFamily="18" charset="0"/>
                <a:ea typeface="Times New Roman" panose="02020603050405020304" pitchFamily="18" charset="0"/>
              </a:rPr>
              <a:t>6.89 - 11.67 MeV </a:t>
            </a:r>
            <a:r>
              <a:rPr lang="en-US" altLang="zh-CN" sz="3200" kern="100" dirty="0">
                <a:effectLst/>
                <a:latin typeface="Times New Roman" panose="02020603050405020304" pitchFamily="18" charset="0"/>
                <a:ea typeface="Times New Roman" panose="02020603050405020304" pitchFamily="18" charset="0"/>
              </a:rPr>
              <a:t>energy range were obtained.</a:t>
            </a:r>
          </a:p>
          <a:p>
            <a:pPr marL="342900" indent="-342900" algn="just">
              <a:buFont typeface="Arial" panose="020B0604020202020204" pitchFamily="34" charset="0"/>
              <a:buChar char="•"/>
            </a:pPr>
            <a:endParaRPr lang="en-US" altLang="zh-CN" sz="2400" kern="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5402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Future Plan</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24</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76409A32-D6F4-43A1-B46E-3E52DC4038D9}"/>
              </a:ext>
            </a:extLst>
          </p:cNvPr>
          <p:cNvSpPr txBox="1"/>
          <p:nvPr/>
        </p:nvSpPr>
        <p:spPr>
          <a:xfrm>
            <a:off x="0" y="1088552"/>
            <a:ext cx="11201402" cy="2554545"/>
          </a:xfrm>
          <a:prstGeom prst="rect">
            <a:avLst/>
          </a:prstGeom>
          <a:noFill/>
        </p:spPr>
        <p:txBody>
          <a:bodyPr wrap="square">
            <a:spAutoFit/>
          </a:bodyPr>
          <a:lstStyle/>
          <a:p>
            <a:pPr marL="342900" indent="-342900" algn="just">
              <a:buFont typeface="Arial" panose="020B0604020202020204" pitchFamily="34" charset="0"/>
              <a:buChar char="•"/>
            </a:pPr>
            <a:r>
              <a:rPr lang="en-US" altLang="zh-CN" sz="3200" kern="100" dirty="0">
                <a:effectLst/>
                <a:latin typeface="Times New Roman" panose="02020603050405020304" pitchFamily="18" charset="0"/>
                <a:ea typeface="Times New Roman" panose="02020603050405020304" pitchFamily="18" charset="0"/>
              </a:rPr>
              <a:t>Measurement of </a:t>
            </a:r>
            <a:r>
              <a:rPr lang="en-US" altLang="zh-CN" sz="3200" kern="100" baseline="30000" dirty="0">
                <a:effectLst/>
                <a:latin typeface="Times New Roman" panose="02020603050405020304" pitchFamily="18" charset="0"/>
                <a:ea typeface="Times New Roman" panose="02020603050405020304" pitchFamily="18" charset="0"/>
              </a:rPr>
              <a:t>19</a:t>
            </a:r>
            <a:r>
              <a:rPr lang="en-US" altLang="zh-CN" sz="3200" kern="100" dirty="0">
                <a:effectLst/>
                <a:latin typeface="Times New Roman" panose="02020603050405020304" pitchFamily="18" charset="0"/>
                <a:ea typeface="Times New Roman" panose="02020603050405020304" pitchFamily="18" charset="0"/>
              </a:rPr>
              <a:t>F(</a:t>
            </a:r>
            <a:r>
              <a:rPr lang="en-US" altLang="zh-CN" sz="3200" i="1" kern="100" dirty="0">
                <a:effectLst/>
                <a:latin typeface="Times New Roman" panose="02020603050405020304" pitchFamily="18" charset="0"/>
                <a:ea typeface="Times New Roman" panose="02020603050405020304" pitchFamily="18" charset="0"/>
              </a:rPr>
              <a:t>n</a:t>
            </a:r>
            <a:r>
              <a:rPr lang="en-US" altLang="zh-CN" sz="3200" kern="100" dirty="0">
                <a:effectLst/>
                <a:latin typeface="Times New Roman" panose="02020603050405020304" pitchFamily="18" charset="0"/>
                <a:ea typeface="Times New Roman" panose="02020603050405020304" pitchFamily="18" charset="0"/>
              </a:rPr>
              <a:t>, </a:t>
            </a:r>
            <a:r>
              <a:rPr lang="en-US" altLang="zh-CN" sz="3200" i="1" kern="100" dirty="0">
                <a:effectLst/>
                <a:latin typeface="Times New Roman" panose="02020603050405020304" pitchFamily="18" charset="0"/>
                <a:ea typeface="Times New Roman" panose="02020603050405020304" pitchFamily="18" charset="0"/>
              </a:rPr>
              <a:t>α</a:t>
            </a:r>
            <a:r>
              <a:rPr lang="en-US" altLang="zh-CN" sz="3200" kern="100" dirty="0">
                <a:effectLst/>
                <a:latin typeface="Times New Roman" panose="02020603050405020304" pitchFamily="18" charset="0"/>
                <a:ea typeface="Times New Roman" panose="02020603050405020304" pitchFamily="18" charset="0"/>
              </a:rPr>
              <a:t>)</a:t>
            </a:r>
            <a:r>
              <a:rPr lang="en-US" altLang="zh-CN" sz="3200" kern="100" baseline="30000" dirty="0">
                <a:effectLst/>
                <a:latin typeface="Times New Roman" panose="02020603050405020304" pitchFamily="18" charset="0"/>
                <a:ea typeface="Times New Roman" panose="02020603050405020304" pitchFamily="18" charset="0"/>
              </a:rPr>
              <a:t>16</a:t>
            </a:r>
            <a:r>
              <a:rPr lang="en-US" altLang="zh-CN" sz="3200" kern="100" dirty="0">
                <a:effectLst/>
                <a:latin typeface="Times New Roman" panose="02020603050405020304" pitchFamily="18" charset="0"/>
                <a:ea typeface="Times New Roman" panose="02020603050405020304" pitchFamily="18" charset="0"/>
              </a:rPr>
              <a:t>N and </a:t>
            </a:r>
            <a:r>
              <a:rPr lang="en-US" altLang="zh-CN" sz="3200" kern="100" baseline="30000" dirty="0">
                <a:effectLst/>
                <a:latin typeface="Times New Roman" panose="02020603050405020304" pitchFamily="18" charset="0"/>
                <a:ea typeface="Times New Roman" panose="02020603050405020304" pitchFamily="18" charset="0"/>
              </a:rPr>
              <a:t>20</a:t>
            </a:r>
            <a:r>
              <a:rPr lang="en-US" altLang="zh-CN" sz="3200" kern="100" dirty="0">
                <a:effectLst/>
                <a:latin typeface="Times New Roman" panose="02020603050405020304" pitchFamily="18" charset="0"/>
                <a:ea typeface="Times New Roman" panose="02020603050405020304" pitchFamily="18" charset="0"/>
              </a:rPr>
              <a:t>Ne(</a:t>
            </a:r>
            <a:r>
              <a:rPr lang="en-US" altLang="zh-CN" sz="3200" i="1" kern="100" dirty="0">
                <a:effectLst/>
                <a:latin typeface="Times New Roman" panose="02020603050405020304" pitchFamily="18" charset="0"/>
                <a:ea typeface="Times New Roman" panose="02020603050405020304" pitchFamily="18" charset="0"/>
              </a:rPr>
              <a:t>n</a:t>
            </a:r>
            <a:r>
              <a:rPr lang="en-US" altLang="zh-CN" sz="3200" kern="100" dirty="0">
                <a:effectLst/>
                <a:latin typeface="Times New Roman" panose="02020603050405020304" pitchFamily="18" charset="0"/>
                <a:ea typeface="Times New Roman" panose="02020603050405020304" pitchFamily="18" charset="0"/>
              </a:rPr>
              <a:t>, </a:t>
            </a:r>
            <a:r>
              <a:rPr lang="en-US" altLang="zh-CN" sz="3200" i="1" kern="100" dirty="0">
                <a:effectLst/>
                <a:latin typeface="Times New Roman" panose="02020603050405020304" pitchFamily="18" charset="0"/>
                <a:ea typeface="Times New Roman" panose="02020603050405020304" pitchFamily="18" charset="0"/>
              </a:rPr>
              <a:t>α</a:t>
            </a:r>
            <a:r>
              <a:rPr lang="en-GB" altLang="zh-CN" sz="3200" kern="100" dirty="0">
                <a:latin typeface="Times New Roman" panose="02020603050405020304" pitchFamily="18" charset="0"/>
                <a:ea typeface="Times New Roman" panose="02020603050405020304" pitchFamily="18" charset="0"/>
              </a:rPr>
              <a:t>)</a:t>
            </a:r>
            <a:r>
              <a:rPr lang="en-GB" altLang="zh-CN" sz="3200" kern="100" baseline="30000" dirty="0">
                <a:latin typeface="Times New Roman" panose="02020603050405020304" pitchFamily="18" charset="0"/>
                <a:ea typeface="Times New Roman" panose="02020603050405020304" pitchFamily="18" charset="0"/>
              </a:rPr>
              <a:t>17</a:t>
            </a:r>
            <a:r>
              <a:rPr lang="en-GB" altLang="zh-CN" sz="3200" kern="100" dirty="0">
                <a:latin typeface="Times New Roman" panose="02020603050405020304" pitchFamily="18" charset="0"/>
                <a:ea typeface="Times New Roman" panose="02020603050405020304" pitchFamily="18" charset="0"/>
              </a:rPr>
              <a:t>F </a:t>
            </a:r>
            <a:r>
              <a:rPr lang="en-US" altLang="zh-CN" sz="3200" kern="100" dirty="0">
                <a:latin typeface="Times New Roman" panose="02020603050405020304" pitchFamily="18" charset="0"/>
                <a:ea typeface="Times New Roman" panose="02020603050405020304" pitchFamily="18" charset="0"/>
              </a:rPr>
              <a:t>reactions</a:t>
            </a:r>
            <a:endParaRPr lang="en-GB" altLang="zh-CN" sz="3200" kern="100" dirty="0">
              <a:effectLst/>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endParaRPr lang="en-US" altLang="zh-CN" sz="3200" kern="100" dirty="0">
              <a:effectLst/>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r>
              <a:rPr lang="en-US" altLang="zh-CN" sz="3200" kern="100" dirty="0">
                <a:effectLst/>
                <a:latin typeface="Times New Roman" panose="02020603050405020304" pitchFamily="18" charset="0"/>
                <a:ea typeface="Times New Roman" panose="02020603050405020304" pitchFamily="18" charset="0"/>
              </a:rPr>
              <a:t>Measurement of  </a:t>
            </a:r>
            <a:r>
              <a:rPr lang="en-US" altLang="zh-CN" sz="3200" kern="100" baseline="30000" dirty="0">
                <a:latin typeface="Times New Roman" panose="02020603050405020304" pitchFamily="18" charset="0"/>
                <a:ea typeface="Times New Roman" panose="02020603050405020304" pitchFamily="18" charset="0"/>
              </a:rPr>
              <a:t>16</a:t>
            </a:r>
            <a:r>
              <a:rPr lang="en-US" altLang="zh-CN" sz="3200" kern="100" dirty="0">
                <a:latin typeface="Times New Roman" panose="02020603050405020304" pitchFamily="18" charset="0"/>
                <a:ea typeface="Times New Roman" panose="02020603050405020304" pitchFamily="18" charset="0"/>
              </a:rPr>
              <a:t>O(</a:t>
            </a:r>
            <a:r>
              <a:rPr lang="en-US" altLang="zh-CN" sz="3200" i="1" kern="100" dirty="0">
                <a:latin typeface="Times New Roman" panose="02020603050405020304" pitchFamily="18" charset="0"/>
                <a:ea typeface="Times New Roman" panose="02020603050405020304" pitchFamily="18" charset="0"/>
              </a:rPr>
              <a:t>n</a:t>
            </a:r>
            <a:r>
              <a:rPr lang="en-US" altLang="zh-CN" sz="3200" kern="100" dirty="0">
                <a:latin typeface="Times New Roman" panose="02020603050405020304" pitchFamily="18" charset="0"/>
                <a:ea typeface="Times New Roman" panose="02020603050405020304" pitchFamily="18" charset="0"/>
              </a:rPr>
              <a:t>, </a:t>
            </a:r>
            <a:r>
              <a:rPr lang="en-US" altLang="zh-CN" sz="3200" i="1" kern="100" dirty="0">
                <a:latin typeface="Times New Roman" panose="02020603050405020304" pitchFamily="18" charset="0"/>
                <a:ea typeface="Times New Roman" panose="02020603050405020304" pitchFamily="18" charset="0"/>
              </a:rPr>
              <a:t>α</a:t>
            </a:r>
            <a:r>
              <a:rPr lang="en-US" altLang="zh-CN" sz="3200" kern="100" baseline="-25000" dirty="0">
                <a:latin typeface="Times New Roman" panose="02020603050405020304" pitchFamily="18" charset="0"/>
                <a:ea typeface="Times New Roman" panose="02020603050405020304" pitchFamily="18" charset="0"/>
              </a:rPr>
              <a:t>1,2,3</a:t>
            </a:r>
            <a:r>
              <a:rPr lang="en-GB" altLang="zh-CN" sz="3200" kern="100" dirty="0">
                <a:latin typeface="Times New Roman" panose="02020603050405020304" pitchFamily="18" charset="0"/>
                <a:ea typeface="Times New Roman" panose="02020603050405020304" pitchFamily="18" charset="0"/>
              </a:rPr>
              <a:t>)</a:t>
            </a:r>
            <a:r>
              <a:rPr lang="en-GB" altLang="zh-CN" sz="3200" kern="100" baseline="30000" dirty="0">
                <a:latin typeface="Times New Roman" panose="02020603050405020304" pitchFamily="18" charset="0"/>
                <a:ea typeface="Times New Roman" panose="02020603050405020304" pitchFamily="18" charset="0"/>
              </a:rPr>
              <a:t>13</a:t>
            </a:r>
            <a:r>
              <a:rPr lang="en-GB" altLang="zh-CN" sz="3200" kern="100" dirty="0">
                <a:latin typeface="Times New Roman" panose="02020603050405020304" pitchFamily="18" charset="0"/>
                <a:ea typeface="Times New Roman" panose="02020603050405020304" pitchFamily="18" charset="0"/>
              </a:rPr>
              <a:t>C reactions</a:t>
            </a:r>
            <a:endParaRPr lang="en-US" altLang="zh-CN" sz="3200" kern="100" dirty="0">
              <a:effectLst/>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endParaRPr lang="en-US" altLang="zh-CN" sz="3200" kern="100" dirty="0">
              <a:effectLst/>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r>
              <a:rPr lang="en-GB" altLang="zh-CN" sz="3200" kern="100" dirty="0">
                <a:effectLst/>
                <a:latin typeface="Times New Roman" panose="02020603050405020304" pitchFamily="18" charset="0"/>
                <a:ea typeface="Times New Roman" panose="02020603050405020304" pitchFamily="18" charset="0"/>
              </a:rPr>
              <a:t>Theoretical analysis of neutron induced light nuclear reactions</a:t>
            </a:r>
            <a:endParaRPr lang="en-US" altLang="zh-CN" sz="3200" kern="100" dirty="0">
              <a:effectLst/>
              <a:latin typeface="Times New Roman" panose="02020603050405020304" pitchFamily="18" charset="0"/>
              <a:ea typeface="Times New Roman" panose="02020603050405020304" pitchFamily="18" charset="0"/>
            </a:endParaRPr>
          </a:p>
        </p:txBody>
      </p:sp>
      <p:sp>
        <p:nvSpPr>
          <p:cNvPr id="3" name="文本框 2">
            <a:extLst>
              <a:ext uri="{FF2B5EF4-FFF2-40B4-BE49-F238E27FC236}">
                <a16:creationId xmlns:a16="http://schemas.microsoft.com/office/drawing/2014/main" id="{1D404838-D909-44E3-9AFE-642F1842E6E8}"/>
              </a:ext>
            </a:extLst>
          </p:cNvPr>
          <p:cNvSpPr txBox="1"/>
          <p:nvPr/>
        </p:nvSpPr>
        <p:spPr>
          <a:xfrm>
            <a:off x="1767857" y="4219756"/>
            <a:ext cx="8656285" cy="1323439"/>
          </a:xfrm>
          <a:prstGeom prst="rect">
            <a:avLst/>
          </a:prstGeom>
          <a:noFill/>
        </p:spPr>
        <p:txBody>
          <a:bodyPr wrap="square" rtlCol="0">
            <a:spAutoFit/>
          </a:bodyPr>
          <a:lstStyle/>
          <a:p>
            <a:pPr algn="ctr"/>
            <a:r>
              <a:rPr lang="en-GB" sz="8000" dirty="0">
                <a:solidFill>
                  <a:srgbClr val="C00000"/>
                </a:solidFill>
              </a:rPr>
              <a:t>Thank you!</a:t>
            </a:r>
          </a:p>
        </p:txBody>
      </p:sp>
    </p:spTree>
    <p:extLst>
      <p:ext uri="{BB962C8B-B14F-4D97-AF65-F5344CB8AC3E}">
        <p14:creationId xmlns:p14="http://schemas.microsoft.com/office/powerpoint/2010/main" val="374122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7580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1. Introduction</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3</a:t>
            </a:fld>
            <a:endParaRPr lang="zh-CN" altLang="en-US" dirty="0"/>
          </a:p>
        </p:txBody>
      </p:sp>
      <p:sp>
        <p:nvSpPr>
          <p:cNvPr id="13" name="文本框 12">
            <a:extLst>
              <a:ext uri="{FF2B5EF4-FFF2-40B4-BE49-F238E27FC236}">
                <a16:creationId xmlns:a16="http://schemas.microsoft.com/office/drawing/2014/main" id="{999CCD99-3DD1-CEDB-CAC0-0FFF45A57F1B}"/>
              </a:ext>
            </a:extLst>
          </p:cNvPr>
          <p:cNvSpPr txBox="1"/>
          <p:nvPr/>
        </p:nvSpPr>
        <p:spPr>
          <a:xfrm>
            <a:off x="80570" y="955189"/>
            <a:ext cx="10498663" cy="769441"/>
          </a:xfrm>
          <a:prstGeom prst="rect">
            <a:avLst/>
          </a:prstGeom>
          <a:noFill/>
        </p:spPr>
        <p:txBody>
          <a:bodyPr wrap="square">
            <a:spAutoFit/>
          </a:bodyPr>
          <a:lstStyle/>
          <a:p>
            <a:pPr marL="285750" indent="-285750" algn="just">
              <a:buFont typeface="Arial" panose="020B0604020202020204" pitchFamily="34" charset="0"/>
              <a:buChar char="•"/>
            </a:pPr>
            <a:r>
              <a:rPr lang="en-US" altLang="zh-CN" sz="2200" b="1" kern="100" dirty="0">
                <a:effectLst/>
                <a:latin typeface="Times New Roman" panose="02020603050405020304" pitchFamily="18" charset="0"/>
                <a:ea typeface="微软雅黑" panose="020B0503020204020204" pitchFamily="34" charset="-122"/>
                <a:cs typeface="Times New Roman" panose="02020603050405020304" pitchFamily="18" charset="0"/>
              </a:rPr>
              <a:t>Nitrogen</a:t>
            </a:r>
            <a:r>
              <a:rPr lang="en-US" alt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 one of the most widespread elements in nature and organism.</a:t>
            </a:r>
            <a:endParaRPr lang="en-US" altLang="zh-CN" sz="2200" kern="1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buFont typeface="Arial" panose="020B0604020202020204" pitchFamily="34" charset="0"/>
              <a:buChar char="•"/>
            </a:pPr>
            <a:r>
              <a:rPr lang="en-US" altLang="zh-CN" sz="2200" b="1" kern="100" dirty="0">
                <a:effectLst/>
                <a:latin typeface="Times New Roman" panose="02020603050405020304" pitchFamily="18" charset="0"/>
                <a:ea typeface="微软雅黑" panose="020B0503020204020204" pitchFamily="34" charset="-122"/>
                <a:cs typeface="Times New Roman" panose="02020603050405020304" pitchFamily="18" charset="0"/>
              </a:rPr>
              <a:t>Nitride fuel </a:t>
            </a:r>
            <a:r>
              <a:rPr lang="en-US" alt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is widely used in Gen IV nuclear power systems. </a:t>
            </a:r>
          </a:p>
        </p:txBody>
      </p:sp>
      <p:pic>
        <p:nvPicPr>
          <p:cNvPr id="12" name="Picture 2" descr="新LOGO">
            <a:extLst>
              <a:ext uri="{FF2B5EF4-FFF2-40B4-BE49-F238E27FC236}">
                <a16:creationId xmlns:a16="http://schemas.microsoft.com/office/drawing/2014/main" id="{B4DCAC8C-B85F-414D-BEFD-131948A0B6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DD48D03E-BBDD-468A-899C-46866646E51C}"/>
              </a:ext>
            </a:extLst>
          </p:cNvPr>
          <p:cNvPicPr>
            <a:picLocks noChangeAspect="1"/>
          </p:cNvPicPr>
          <p:nvPr/>
        </p:nvPicPr>
        <p:blipFill>
          <a:blip r:embed="rId4"/>
          <a:stretch>
            <a:fillRect/>
          </a:stretch>
        </p:blipFill>
        <p:spPr>
          <a:xfrm>
            <a:off x="3360372" y="1919419"/>
            <a:ext cx="5471256" cy="3704496"/>
          </a:xfrm>
          <a:prstGeom prst="rect">
            <a:avLst/>
          </a:prstGeom>
        </p:spPr>
      </p:pic>
      <p:sp>
        <p:nvSpPr>
          <p:cNvPr id="9" name="文本框 8">
            <a:extLst>
              <a:ext uri="{FF2B5EF4-FFF2-40B4-BE49-F238E27FC236}">
                <a16:creationId xmlns:a16="http://schemas.microsoft.com/office/drawing/2014/main" id="{B7B2E9CB-95F5-4806-99D4-35BA35C3AB4C}"/>
              </a:ext>
            </a:extLst>
          </p:cNvPr>
          <p:cNvSpPr txBox="1"/>
          <p:nvPr/>
        </p:nvSpPr>
        <p:spPr>
          <a:xfrm>
            <a:off x="4172105" y="5733534"/>
            <a:ext cx="3847790" cy="338554"/>
          </a:xfrm>
          <a:prstGeom prst="rect">
            <a:avLst/>
          </a:prstGeom>
          <a:noFill/>
        </p:spPr>
        <p:txBody>
          <a:bodyPr wrap="square">
            <a:spAutoFit/>
          </a:bodyPr>
          <a:lstStyle/>
          <a:p>
            <a:pPr algn="ctr"/>
            <a:r>
              <a:rPr lang="en-US" altLang="zh-CN" sz="1600" dirty="0">
                <a:latin typeface="Times New Roman" panose="02020603050405020304" pitchFamily="18" charset="0"/>
                <a:cs typeface="Times New Roman" panose="02020603050405020304" pitchFamily="18" charset="0"/>
              </a:rPr>
              <a:t>A kind of </a:t>
            </a:r>
            <a:r>
              <a:rPr lang="en-US" altLang="zh-CN" sz="1600" dirty="0" err="1">
                <a:latin typeface="Times New Roman" panose="02020603050405020304" pitchFamily="18" charset="0"/>
                <a:cs typeface="Times New Roman" panose="02020603050405020304" pitchFamily="18" charset="0"/>
              </a:rPr>
              <a:t>PuN</a:t>
            </a:r>
            <a:r>
              <a:rPr lang="en-US" altLang="zh-CN" sz="1600" dirty="0">
                <a:latin typeface="Times New Roman" panose="02020603050405020304" pitchFamily="18" charset="0"/>
                <a:cs typeface="Times New Roman" panose="02020603050405020304" pitchFamily="18" charset="0"/>
              </a:rPr>
              <a:t> powder</a:t>
            </a:r>
            <a:r>
              <a:rPr lang="en-GB" sz="1600" dirty="0">
                <a:latin typeface="Times New Roman" panose="02020603050405020304" pitchFamily="18" charset="0"/>
                <a:cs typeface="Times New Roman" panose="02020603050405020304" pitchFamily="18" charset="0"/>
              </a:rPr>
              <a:t>[1]</a:t>
            </a:r>
          </a:p>
        </p:txBody>
      </p:sp>
      <p:sp>
        <p:nvSpPr>
          <p:cNvPr id="15" name="文本框 14">
            <a:extLst>
              <a:ext uri="{FF2B5EF4-FFF2-40B4-BE49-F238E27FC236}">
                <a16:creationId xmlns:a16="http://schemas.microsoft.com/office/drawing/2014/main" id="{D27EC2B0-E407-43A1-9383-A74DD7C1FB56}"/>
              </a:ext>
            </a:extLst>
          </p:cNvPr>
          <p:cNvSpPr txBox="1"/>
          <p:nvPr/>
        </p:nvSpPr>
        <p:spPr>
          <a:xfrm>
            <a:off x="-1" y="6479741"/>
            <a:ext cx="5719332" cy="276999"/>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[1]  </a:t>
            </a:r>
            <a:r>
              <a:rPr lang="en-US" altLang="zh-CN" sz="1200" kern="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Y. Arai, T. Iwai, M. </a:t>
            </a:r>
            <a:r>
              <a:rPr lang="en-US" altLang="zh-CN" sz="1200" kern="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Akabori</a:t>
            </a:r>
            <a:r>
              <a:rPr lang="en-US" altLang="zh-CN" sz="1200" kern="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et al</a:t>
            </a:r>
            <a:r>
              <a:rPr kumimoji="0" lang="en-GB" sz="12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Nuclear Technology, 162, 244-249(2008).</a:t>
            </a:r>
          </a:p>
        </p:txBody>
      </p:sp>
    </p:spTree>
    <p:extLst>
      <p:ext uri="{BB962C8B-B14F-4D97-AF65-F5344CB8AC3E}">
        <p14:creationId xmlns:p14="http://schemas.microsoft.com/office/powerpoint/2010/main" val="150320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7580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1. Introduction</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4</a:t>
            </a:fld>
            <a:endParaRPr lang="zh-CN" altLang="en-US" dirty="0"/>
          </a:p>
        </p:txBody>
      </p:sp>
      <p:pic>
        <p:nvPicPr>
          <p:cNvPr id="12" name="Picture 2" descr="新LOGO">
            <a:extLst>
              <a:ext uri="{FF2B5EF4-FFF2-40B4-BE49-F238E27FC236}">
                <a16:creationId xmlns:a16="http://schemas.microsoft.com/office/drawing/2014/main" id="{B4DCAC8C-B85F-414D-BEFD-131948A0B6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a:extLst>
              <a:ext uri="{FF2B5EF4-FFF2-40B4-BE49-F238E27FC236}">
                <a16:creationId xmlns:a16="http://schemas.microsoft.com/office/drawing/2014/main" id="{D27EC2B0-E407-43A1-9383-A74DD7C1FB56}"/>
              </a:ext>
            </a:extLst>
          </p:cNvPr>
          <p:cNvSpPr txBox="1"/>
          <p:nvPr/>
        </p:nvSpPr>
        <p:spPr>
          <a:xfrm>
            <a:off x="-1" y="6479741"/>
            <a:ext cx="5719332" cy="276999"/>
          </a:xfrm>
          <a:prstGeom prst="rect">
            <a:avLst/>
          </a:prstGeom>
          <a:noFill/>
        </p:spPr>
        <p:txBody>
          <a:bodyPr wrap="square">
            <a:spAutoFit/>
          </a:bodyPr>
          <a:lstStyle/>
          <a:p>
            <a:pPr algn="l"/>
            <a:r>
              <a:rPr kumimoji="0" lang="en-GB" altLang="zh-CN" sz="12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a:t>
            </a:r>
            <a:r>
              <a:rPr lang="en-GB" sz="1200" kern="0" dirty="0">
                <a:effectLst/>
                <a:latin typeface="Times New Roman" panose="02020603050405020304" pitchFamily="18" charset="0"/>
                <a:ea typeface="宋体" panose="02010600030101010101" pitchFamily="2" charset="-122"/>
                <a:cs typeface="Times New Roman" panose="02020603050405020304" pitchFamily="18" charset="0"/>
              </a:rPr>
              <a:t>NEA Nuclear Data High Priority Request List</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https://www.oecd-nea.org/dbdata/hprl/</a:t>
            </a:r>
          </a:p>
        </p:txBody>
      </p:sp>
      <p:pic>
        <p:nvPicPr>
          <p:cNvPr id="14" name="图片 13">
            <a:extLst>
              <a:ext uri="{FF2B5EF4-FFF2-40B4-BE49-F238E27FC236}">
                <a16:creationId xmlns:a16="http://schemas.microsoft.com/office/drawing/2014/main" id="{92FADC21-0F59-4B58-9C94-62A348DCC6BE}"/>
              </a:ext>
            </a:extLst>
          </p:cNvPr>
          <p:cNvPicPr>
            <a:picLocks noChangeAspect="1"/>
          </p:cNvPicPr>
          <p:nvPr/>
        </p:nvPicPr>
        <p:blipFill rotWithShape="1">
          <a:blip r:embed="rId4"/>
          <a:srcRect l="3235" t="301" r="18552" b="21404"/>
          <a:stretch/>
        </p:blipFill>
        <p:spPr>
          <a:xfrm>
            <a:off x="2146867" y="2014014"/>
            <a:ext cx="7898265" cy="3877839"/>
          </a:xfrm>
          <a:prstGeom prst="rect">
            <a:avLst/>
          </a:prstGeom>
        </p:spPr>
      </p:pic>
      <p:sp>
        <p:nvSpPr>
          <p:cNvPr id="16" name="矩形 15">
            <a:extLst>
              <a:ext uri="{FF2B5EF4-FFF2-40B4-BE49-F238E27FC236}">
                <a16:creationId xmlns:a16="http://schemas.microsoft.com/office/drawing/2014/main" id="{5496BDB6-3FC0-45D8-A133-B1C2631769AB}"/>
              </a:ext>
            </a:extLst>
          </p:cNvPr>
          <p:cNvSpPr/>
          <p:nvPr/>
        </p:nvSpPr>
        <p:spPr>
          <a:xfrm>
            <a:off x="2287191" y="5473360"/>
            <a:ext cx="7667300" cy="1590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等线"/>
              <a:cs typeface="+mn-cs"/>
            </a:endParaRPr>
          </a:p>
        </p:txBody>
      </p:sp>
      <p:sp>
        <p:nvSpPr>
          <p:cNvPr id="17" name="文本框 16">
            <a:extLst>
              <a:ext uri="{FF2B5EF4-FFF2-40B4-BE49-F238E27FC236}">
                <a16:creationId xmlns:a16="http://schemas.microsoft.com/office/drawing/2014/main" id="{EC727222-45E1-490E-AFE5-8D25D63C1EBB}"/>
              </a:ext>
            </a:extLst>
          </p:cNvPr>
          <p:cNvSpPr txBox="1"/>
          <p:nvPr/>
        </p:nvSpPr>
        <p:spPr>
          <a:xfrm>
            <a:off x="2843576" y="5891853"/>
            <a:ext cx="6504845" cy="414922"/>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GB" sz="1600" b="0" i="0" u="none" strike="noStrike" kern="1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mn-cs"/>
              </a:rPr>
              <a:t>The </a:t>
            </a:r>
            <a:r>
              <a:rPr kumimoji="0" lang="en-US" altLang="zh-CN" sz="1600" b="0" i="0" u="none" strike="noStrike" kern="1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mn-cs"/>
              </a:rPr>
              <a:t>reaction ranked first in NEA Nuclear </a:t>
            </a:r>
            <a:r>
              <a:rPr kumimoji="0" lang="en-US" altLang="zh-CN" sz="1600" b="0" i="0" u="none" strike="noStrike" kern="100" cap="none" spc="0" normalizeH="0" noProof="0" dirty="0" err="1">
                <a:ln>
                  <a:noFill/>
                </a:ln>
                <a:solidFill>
                  <a:prstClr val="black"/>
                </a:solidFill>
                <a:effectLst/>
                <a:uLnTx/>
                <a:uFillTx/>
                <a:latin typeface="Times New Roman" panose="02020603050405020304" pitchFamily="18" charset="0"/>
                <a:ea typeface="宋体" panose="02010600030101010101" pitchFamily="2" charset="-122"/>
                <a:cs typeface="+mn-cs"/>
              </a:rPr>
              <a:t>Dat</a:t>
            </a:r>
            <a:r>
              <a:rPr lang="en-US" altLang="zh-CN" sz="1600" kern="100" dirty="0">
                <a:solidFill>
                  <a:prstClr val="black"/>
                </a:solidFill>
                <a:latin typeface="Times New Roman" panose="02020603050405020304" pitchFamily="18" charset="0"/>
                <a:ea typeface="宋体" panose="02010600030101010101" pitchFamily="2" charset="-122"/>
              </a:rPr>
              <a:t>a High Priority Request List[2]</a:t>
            </a:r>
            <a:endParaRPr kumimoji="0" lang="en-GB" altLang="zh-CN" sz="1600" b="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D37A81FC-F503-403E-9230-60895D505ECC}"/>
              </a:ext>
            </a:extLst>
          </p:cNvPr>
          <p:cNvSpPr txBox="1"/>
          <p:nvPr/>
        </p:nvSpPr>
        <p:spPr>
          <a:xfrm>
            <a:off x="137787" y="1003230"/>
            <a:ext cx="8995822" cy="1242904"/>
          </a:xfrm>
          <a:prstGeom prst="rect">
            <a:avLst/>
          </a:prstGeom>
          <a:noFill/>
        </p:spPr>
        <p:txBody>
          <a:bodyPr wrap="square">
            <a:spAutoFit/>
          </a:bodyPr>
          <a:lstStyle/>
          <a:p>
            <a:pPr marL="285750" indent="-285750" algn="just">
              <a:buFont typeface="Arial" panose="020B0604020202020204" pitchFamily="34" charset="0"/>
              <a:buChar char="•"/>
            </a:pPr>
            <a:r>
              <a:rPr lang="en-US" altLang="zh-CN" sz="2400" b="1"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16</a:t>
            </a:r>
            <a:r>
              <a:rPr lang="en-US" altLang="zh-CN" sz="2400" b="1" kern="100" dirty="0">
                <a:effectLst/>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400" b="1"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400" b="1"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l-GR" altLang="zh-CN" sz="2400" b="1"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l-GR" altLang="zh-CN" sz="2400" b="1"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2400" b="1"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13</a:t>
            </a:r>
            <a:r>
              <a:rPr lang="en-GB" altLang="zh-CN" sz="2400" b="1" kern="100" dirty="0">
                <a:effectLst/>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sz="2400" kern="100" dirty="0">
                <a:latin typeface="Times New Roman" panose="02020603050405020304" pitchFamily="18" charset="0"/>
                <a:ea typeface="微软雅黑" panose="020B0503020204020204" pitchFamily="34" charset="-122"/>
                <a:cs typeface="Times New Roman" panose="02020603050405020304" pitchFamily="18" charset="0"/>
              </a:rPr>
              <a:t>important </a:t>
            </a:r>
            <a:r>
              <a:rPr lang="en-GB"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in reactor design and application</a:t>
            </a:r>
          </a:p>
          <a:p>
            <a:pPr algn="just">
              <a:lnSpc>
                <a:spcPct val="150000"/>
              </a:lnSpc>
            </a:pPr>
            <a:r>
              <a:rPr lang="en-GB" b="0" i="0" dirty="0">
                <a:solidFill>
                  <a:srgbClr val="333333"/>
                </a:solidFill>
                <a:effectLst/>
                <a:latin typeface="Times New Roman" panose="02020603050405020304" pitchFamily="18" charset="0"/>
                <a:cs typeface="Times New Roman" panose="02020603050405020304" pitchFamily="18" charset="0"/>
              </a:rPr>
              <a:t>Reactor physics design</a:t>
            </a:r>
          </a:p>
          <a:p>
            <a:pPr algn="just">
              <a:lnSpc>
                <a:spcPct val="150000"/>
              </a:lnSpc>
            </a:pPr>
            <a:r>
              <a:rPr lang="en-US" altLang="zh-CN" kern="100" dirty="0">
                <a:effectLst/>
                <a:latin typeface="Times New Roman" panose="02020603050405020304" pitchFamily="18" charset="0"/>
                <a:ea typeface="微软雅黑" panose="020B0503020204020204" pitchFamily="34" charset="-122"/>
                <a:cs typeface="Times New Roman" panose="02020603050405020304" pitchFamily="18" charset="0"/>
              </a:rPr>
              <a:t>Helium from (</a:t>
            </a:r>
            <a:r>
              <a:rPr lang="en-US" altLang="zh-CN"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l-GR" altLang="zh-CN"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l-GR" altLang="zh-CN"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GB" altLang="zh-CN" kern="100" dirty="0">
                <a:effectLst/>
                <a:latin typeface="Times New Roman" panose="02020603050405020304" pitchFamily="18" charset="0"/>
                <a:ea typeface="微软雅黑" panose="020B0503020204020204" pitchFamily="34" charset="-122"/>
                <a:cs typeface="Times New Roman" panose="02020603050405020304" pitchFamily="18" charset="0"/>
              </a:rPr>
              <a:t> reaction </a:t>
            </a:r>
            <a:endParaRPr lang="zh-CN" altLang="zh-CN"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2487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7580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a:latin typeface="微软雅黑" panose="020B0503020204020204" pitchFamily="34" charset="-122"/>
                <a:ea typeface="微软雅黑" panose="020B0503020204020204" pitchFamily="34" charset="-122"/>
              </a:rPr>
              <a:t> 1. Introduction</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5</a:t>
            </a:fld>
            <a:endParaRPr lang="zh-CN" altLang="en-US" dirty="0"/>
          </a:p>
        </p:txBody>
      </p:sp>
      <p:pic>
        <p:nvPicPr>
          <p:cNvPr id="12" name="Picture 2" descr="新LOGO">
            <a:extLst>
              <a:ext uri="{FF2B5EF4-FFF2-40B4-BE49-F238E27FC236}">
                <a16:creationId xmlns:a16="http://schemas.microsoft.com/office/drawing/2014/main" id="{B4DCAC8C-B85F-414D-BEFD-131948A0B6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F57C007D-E5F3-4753-9A5E-A0168A993BB1}"/>
              </a:ext>
            </a:extLst>
          </p:cNvPr>
          <p:cNvSpPr txBox="1"/>
          <p:nvPr/>
        </p:nvSpPr>
        <p:spPr>
          <a:xfrm>
            <a:off x="-228600" y="1507506"/>
            <a:ext cx="12188536" cy="646331"/>
          </a:xfrm>
          <a:prstGeom prst="rect">
            <a:avLst/>
          </a:prstGeom>
          <a:noFill/>
        </p:spPr>
        <p:txBody>
          <a:bodyPr wrap="square">
            <a:spAutoFit/>
          </a:bodyPr>
          <a:lstStyle/>
          <a:p>
            <a:pPr marL="742950" lvl="1" indent="-285750" algn="just">
              <a:buFont typeface="Arial" panose="020B0604020202020204" pitchFamily="34" charset="0"/>
              <a:buChar char="•"/>
            </a:pPr>
            <a:r>
              <a:rPr lang="en-US" altLang="zh-CN" kern="100" dirty="0">
                <a:effectLst/>
                <a:latin typeface="Times New Roman" panose="02020603050405020304" pitchFamily="18" charset="0"/>
                <a:ea typeface="Times New Roman" panose="02020603050405020304" pitchFamily="18" charset="0"/>
                <a:cs typeface="Arial" panose="020B0604020202020204" pitchFamily="34" charset="0"/>
              </a:rPr>
              <a:t>F. Gabbard</a:t>
            </a:r>
            <a:r>
              <a:rPr lang="en-US" altLang="zh-CN" dirty="0">
                <a:effectLst/>
                <a:latin typeface="Times New Roman" panose="02020603050405020304" pitchFamily="18" charset="0"/>
                <a:ea typeface="Times New Roman" panose="02020603050405020304" pitchFamily="18" charset="0"/>
                <a:cs typeface="Arial" panose="020B0604020202020204" pitchFamily="34" charset="0"/>
              </a:rPr>
              <a:t>‘s </a:t>
            </a:r>
            <a:r>
              <a:rPr lang="en-GB" altLang="zh-CN" dirty="0">
                <a:latin typeface="Times New Roman" panose="02020603050405020304" pitchFamily="18" charset="0"/>
                <a:ea typeface="Times New Roman" panose="02020603050405020304" pitchFamily="18" charset="0"/>
                <a:cs typeface="Arial" panose="020B0604020202020204" pitchFamily="34" charset="0"/>
              </a:rPr>
              <a:t>(1959, cyan right triangle </a:t>
            </a:r>
            <a:r>
              <a:rPr lang="en-US" altLang="zh-CN" dirty="0">
                <a:effectLst/>
                <a:latin typeface="Times New Roman" panose="02020603050405020304" pitchFamily="18" charset="0"/>
                <a:ea typeface="Times New Roman" panose="02020603050405020304" pitchFamily="18" charset="0"/>
                <a:cs typeface="Arial" panose="020B0604020202020204" pitchFamily="34" charset="0"/>
              </a:rPr>
              <a:t>dots</a:t>
            </a:r>
            <a:r>
              <a:rPr lang="en-GB" altLang="zh-CN" dirty="0">
                <a:latin typeface="Times New Roman" panose="02020603050405020304" pitchFamily="18" charset="0"/>
                <a:ea typeface="Times New Roman" panose="02020603050405020304" pitchFamily="18" charset="0"/>
                <a:cs typeface="Arial" panose="020B0604020202020204" pitchFamily="34" charset="0"/>
              </a:rPr>
              <a:t>)</a:t>
            </a:r>
            <a:r>
              <a:rPr lang="en-US" altLang="zh-CN" dirty="0">
                <a:effectLst/>
                <a:latin typeface="Times New Roman" panose="02020603050405020304" pitchFamily="18" charset="0"/>
                <a:ea typeface="Times New Roman" panose="02020603050405020304" pitchFamily="18" charset="0"/>
                <a:cs typeface="Arial" panose="020B0604020202020204" pitchFamily="34" charset="0"/>
              </a:rPr>
              <a:t> measurement data</a:t>
            </a:r>
            <a:r>
              <a:rPr lang="en-US" altLang="zh-CN" kern="100" dirty="0">
                <a:effectLst/>
                <a:latin typeface="Times New Roman" panose="02020603050405020304" pitchFamily="18" charset="0"/>
                <a:ea typeface="Times New Roman" panose="02020603050405020304" pitchFamily="18" charset="0"/>
                <a:cs typeface="Arial" panose="020B0604020202020204" pitchFamily="34" charset="0"/>
              </a:rPr>
              <a:t> </a:t>
            </a:r>
            <a:r>
              <a:rPr lang="en-US" altLang="zh-CN" dirty="0">
                <a:effectLst/>
                <a:latin typeface="Times New Roman" panose="02020603050405020304" pitchFamily="18" charset="0"/>
                <a:ea typeface="Times New Roman" panose="02020603050405020304" pitchFamily="18" charset="0"/>
                <a:cs typeface="Arial" panose="020B0604020202020204" pitchFamily="34" charset="0"/>
              </a:rPr>
              <a:t>had an error of up to 40%</a:t>
            </a:r>
          </a:p>
          <a:p>
            <a:pPr marL="742950" lvl="1" indent="-285750" algn="just">
              <a:buFont typeface="Arial" panose="020B0604020202020204" pitchFamily="34" charset="0"/>
              <a:buChar char="•"/>
            </a:pPr>
            <a:r>
              <a:rPr lang="en-US" altLang="zh-CN" dirty="0">
                <a:effectLst/>
                <a:latin typeface="Times New Roman" panose="02020603050405020304" pitchFamily="18" charset="0"/>
                <a:ea typeface="Times New Roman" panose="02020603050405020304" pitchFamily="18" charset="0"/>
                <a:cs typeface="Arial" panose="020B0604020202020204" pitchFamily="34" charset="0"/>
              </a:rPr>
              <a:t>the latest measurement data of</a:t>
            </a:r>
            <a:r>
              <a:rPr lang="en-US" altLang="zh-CN" kern="100" dirty="0">
                <a:effectLst/>
                <a:latin typeface="Times New Roman" panose="02020603050405020304" pitchFamily="18" charset="0"/>
                <a:ea typeface="Times New Roman" panose="02020603050405020304" pitchFamily="18" charset="0"/>
                <a:cs typeface="Arial" panose="020B0604020202020204" pitchFamily="34" charset="0"/>
              </a:rPr>
              <a:t> </a:t>
            </a:r>
            <a:r>
              <a:rPr lang="en-US" altLang="zh-CN" dirty="0">
                <a:effectLst/>
                <a:latin typeface="Times New Roman" panose="02020603050405020304" pitchFamily="18" charset="0"/>
                <a:ea typeface="Times New Roman" panose="02020603050405020304" pitchFamily="18" charset="0"/>
                <a:cs typeface="Arial" panose="020B0604020202020204" pitchFamily="34" charset="0"/>
              </a:rPr>
              <a:t>V. A. </a:t>
            </a:r>
            <a:r>
              <a:rPr lang="en-US" altLang="zh-CN" dirty="0" err="1">
                <a:effectLst/>
                <a:latin typeface="Times New Roman" panose="02020603050405020304" pitchFamily="18" charset="0"/>
                <a:ea typeface="Times New Roman" panose="02020603050405020304" pitchFamily="18" charset="0"/>
                <a:cs typeface="Arial" panose="020B0604020202020204" pitchFamily="34" charset="0"/>
              </a:rPr>
              <a:t>Khryachkov</a:t>
            </a:r>
            <a:r>
              <a:rPr lang="en-US" altLang="zh-CN" dirty="0">
                <a:effectLst/>
                <a:latin typeface="Times New Roman" panose="02020603050405020304" pitchFamily="18" charset="0"/>
                <a:ea typeface="Times New Roman" panose="02020603050405020304" pitchFamily="18" charset="0"/>
                <a:cs typeface="Arial" panose="020B0604020202020204" pitchFamily="34" charset="0"/>
              </a:rPr>
              <a:t> (2012, black square dots) represented only one-third the values of others.</a:t>
            </a:r>
          </a:p>
        </p:txBody>
      </p:sp>
      <p:pic>
        <p:nvPicPr>
          <p:cNvPr id="9" name="图片 8">
            <a:extLst>
              <a:ext uri="{FF2B5EF4-FFF2-40B4-BE49-F238E27FC236}">
                <a16:creationId xmlns:a16="http://schemas.microsoft.com/office/drawing/2014/main" id="{C9ED5344-94E6-427D-BDDA-1C86A30B885E}"/>
              </a:ext>
            </a:extLst>
          </p:cNvPr>
          <p:cNvPicPr>
            <a:picLocks noChangeAspect="1"/>
          </p:cNvPicPr>
          <p:nvPr/>
        </p:nvPicPr>
        <p:blipFill>
          <a:blip r:embed="rId4"/>
          <a:stretch>
            <a:fillRect/>
          </a:stretch>
        </p:blipFill>
        <p:spPr>
          <a:xfrm>
            <a:off x="829489" y="1698466"/>
            <a:ext cx="5709540" cy="4375402"/>
          </a:xfrm>
          <a:prstGeom prst="rect">
            <a:avLst/>
          </a:prstGeom>
        </p:spPr>
      </p:pic>
      <p:pic>
        <p:nvPicPr>
          <p:cNvPr id="13" name="图片 12">
            <a:extLst>
              <a:ext uri="{FF2B5EF4-FFF2-40B4-BE49-F238E27FC236}">
                <a16:creationId xmlns:a16="http://schemas.microsoft.com/office/drawing/2014/main" id="{4BEB660F-72AE-45A8-BA1A-AE40304A74AE}"/>
              </a:ext>
            </a:extLst>
          </p:cNvPr>
          <p:cNvPicPr>
            <a:picLocks noChangeAspect="1"/>
          </p:cNvPicPr>
          <p:nvPr/>
        </p:nvPicPr>
        <p:blipFill>
          <a:blip r:embed="rId5"/>
          <a:stretch>
            <a:fillRect/>
          </a:stretch>
        </p:blipFill>
        <p:spPr>
          <a:xfrm>
            <a:off x="5735217" y="1711433"/>
            <a:ext cx="5709540" cy="4375401"/>
          </a:xfrm>
          <a:prstGeom prst="rect">
            <a:avLst/>
          </a:prstGeom>
        </p:spPr>
      </p:pic>
      <p:sp>
        <p:nvSpPr>
          <p:cNvPr id="14" name="文本框 13">
            <a:extLst>
              <a:ext uri="{FF2B5EF4-FFF2-40B4-BE49-F238E27FC236}">
                <a16:creationId xmlns:a16="http://schemas.microsoft.com/office/drawing/2014/main" id="{20FF56FB-D702-4F23-A447-F19069166113}"/>
              </a:ext>
            </a:extLst>
          </p:cNvPr>
          <p:cNvSpPr txBox="1"/>
          <p:nvPr/>
        </p:nvSpPr>
        <p:spPr>
          <a:xfrm>
            <a:off x="501599" y="992754"/>
            <a:ext cx="6120244" cy="461665"/>
          </a:xfrm>
          <a:prstGeom prst="rect">
            <a:avLst/>
          </a:prstGeom>
          <a:noFill/>
        </p:spPr>
        <p:txBody>
          <a:bodyPr wrap="square">
            <a:spAutoFit/>
          </a:bodyPr>
          <a:lstStyle/>
          <a:p>
            <a:pPr marL="285750" indent="-285750">
              <a:buFont typeface="Arial" panose="020B0604020202020204" pitchFamily="34" charset="0"/>
              <a:buChar char="•"/>
            </a:pPr>
            <a:r>
              <a:rPr lang="en-US" altLang="zh-CN" sz="2400" b="1" dirty="0">
                <a:effectLst/>
                <a:latin typeface="Times New Roman" panose="02020603050405020304" pitchFamily="18" charset="0"/>
                <a:ea typeface="Times New Roman" panose="02020603050405020304" pitchFamily="18" charset="0"/>
                <a:cs typeface="Arial" panose="020B0604020202020204" pitchFamily="34" charset="0"/>
              </a:rPr>
              <a:t>research status of </a:t>
            </a:r>
            <a:r>
              <a:rPr lang="en-US" altLang="zh-CN" sz="2400" b="1" baseline="30000" dirty="0">
                <a:effectLst/>
                <a:latin typeface="Times New Roman" panose="02020603050405020304" pitchFamily="18" charset="0"/>
                <a:ea typeface="Times New Roman" panose="02020603050405020304" pitchFamily="18" charset="0"/>
                <a:cs typeface="Arial" panose="020B0604020202020204" pitchFamily="34" charset="0"/>
              </a:rPr>
              <a:t>14</a:t>
            </a:r>
            <a:r>
              <a:rPr lang="en-US" altLang="zh-CN" sz="2400" b="1" dirty="0">
                <a:effectLst/>
                <a:latin typeface="Times New Roman" panose="02020603050405020304" pitchFamily="18" charset="0"/>
                <a:ea typeface="Times New Roman" panose="02020603050405020304" pitchFamily="18" charset="0"/>
                <a:cs typeface="Arial" panose="020B0604020202020204" pitchFamily="34" charset="0"/>
              </a:rPr>
              <a:t>N(</a:t>
            </a:r>
            <a:r>
              <a:rPr lang="en-US" altLang="zh-CN" sz="2400" b="1" i="1" dirty="0">
                <a:effectLst/>
                <a:latin typeface="Times New Roman" panose="02020603050405020304" pitchFamily="18" charset="0"/>
                <a:ea typeface="Times New Roman" panose="02020603050405020304" pitchFamily="18" charset="0"/>
                <a:cs typeface="Arial" panose="020B0604020202020204" pitchFamily="34" charset="0"/>
              </a:rPr>
              <a:t>n</a:t>
            </a:r>
            <a:r>
              <a:rPr lang="en-US" altLang="zh-CN"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n-US" altLang="zh-CN" sz="2400" b="1" i="1" dirty="0">
                <a:effectLst/>
                <a:latin typeface="Times New Roman" panose="02020603050405020304" pitchFamily="18" charset="0"/>
                <a:ea typeface="Times New Roman" panose="02020603050405020304" pitchFamily="18" charset="0"/>
                <a:cs typeface="Arial" panose="020B0604020202020204" pitchFamily="34" charset="0"/>
              </a:rPr>
              <a:t>α</a:t>
            </a:r>
            <a:r>
              <a:rPr lang="en-US" altLang="zh-CN" sz="2400" b="1" baseline="-25000" dirty="0">
                <a:effectLst/>
                <a:latin typeface="Times New Roman" panose="02020603050405020304" pitchFamily="18" charset="0"/>
                <a:ea typeface="Times New Roman" panose="02020603050405020304" pitchFamily="18" charset="0"/>
                <a:cs typeface="Arial" panose="020B0604020202020204" pitchFamily="34" charset="0"/>
              </a:rPr>
              <a:t>0</a:t>
            </a:r>
            <a:r>
              <a:rPr lang="en-US" altLang="zh-CN" sz="2400" b="1" dirty="0">
                <a:effectLst/>
                <a:latin typeface="Times New Roman" panose="02020603050405020304" pitchFamily="18" charset="0"/>
                <a:ea typeface="Times New Roman" panose="02020603050405020304" pitchFamily="18" charset="0"/>
                <a:cs typeface="Arial" panose="020B0604020202020204" pitchFamily="34" charset="0"/>
              </a:rPr>
              <a:t>)</a:t>
            </a:r>
            <a:r>
              <a:rPr lang="en-US" altLang="zh-CN" sz="2400" b="1" baseline="30000" dirty="0">
                <a:effectLst/>
                <a:latin typeface="Times New Roman" panose="02020603050405020304" pitchFamily="18" charset="0"/>
                <a:ea typeface="Times New Roman" panose="02020603050405020304" pitchFamily="18" charset="0"/>
                <a:cs typeface="Arial" panose="020B0604020202020204" pitchFamily="34" charset="0"/>
              </a:rPr>
              <a:t>11</a:t>
            </a:r>
            <a:r>
              <a:rPr lang="en-US" altLang="zh-CN" sz="2400" b="1" dirty="0">
                <a:effectLst/>
                <a:latin typeface="Times New Roman" panose="02020603050405020304" pitchFamily="18" charset="0"/>
                <a:ea typeface="Times New Roman" panose="02020603050405020304" pitchFamily="18" charset="0"/>
                <a:cs typeface="Arial" panose="020B0604020202020204" pitchFamily="34" charset="0"/>
              </a:rPr>
              <a:t>B</a:t>
            </a:r>
            <a:endParaRPr lang="en-GB" sz="2400" b="1" dirty="0"/>
          </a:p>
        </p:txBody>
      </p:sp>
      <p:sp>
        <p:nvSpPr>
          <p:cNvPr id="15" name="文本框 14">
            <a:extLst>
              <a:ext uri="{FF2B5EF4-FFF2-40B4-BE49-F238E27FC236}">
                <a16:creationId xmlns:a16="http://schemas.microsoft.com/office/drawing/2014/main" id="{07290DE9-5238-447A-958E-BB4B12EAA2C6}"/>
              </a:ext>
            </a:extLst>
          </p:cNvPr>
          <p:cNvSpPr txBox="1"/>
          <p:nvPr/>
        </p:nvSpPr>
        <p:spPr>
          <a:xfrm>
            <a:off x="1499061" y="6188428"/>
            <a:ext cx="8733214" cy="369332"/>
          </a:xfrm>
          <a:prstGeom prst="rect">
            <a:avLst/>
          </a:prstGeom>
          <a:noFill/>
        </p:spPr>
        <p:txBody>
          <a:bodyPr wrap="square">
            <a:spAutoFit/>
          </a:bodyPr>
          <a:lstStyle/>
          <a:p>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experimental data and evaluated data of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800" i="1" kern="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kern="0" dirty="0">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sz="1800" kern="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11</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B reaction in 4.0 – 12 MeV</a:t>
            </a:r>
            <a:endParaRPr lang="en-GB" sz="1800" kern="1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713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7580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1. Introduction</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6</a:t>
            </a:fld>
            <a:endParaRPr lang="zh-CN" altLang="en-US" dirty="0"/>
          </a:p>
        </p:txBody>
      </p:sp>
      <p:pic>
        <p:nvPicPr>
          <p:cNvPr id="12" name="Picture 2" descr="新LOGO">
            <a:extLst>
              <a:ext uri="{FF2B5EF4-FFF2-40B4-BE49-F238E27FC236}">
                <a16:creationId xmlns:a16="http://schemas.microsoft.com/office/drawing/2014/main" id="{B4DCAC8C-B85F-414D-BEFD-131948A0B6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id="{8215C0F1-AF7B-42A0-B5E1-1F5F6EC81ECD}"/>
              </a:ext>
            </a:extLst>
          </p:cNvPr>
          <p:cNvSpPr txBox="1"/>
          <p:nvPr/>
        </p:nvSpPr>
        <p:spPr>
          <a:xfrm>
            <a:off x="501599" y="992754"/>
            <a:ext cx="6120244" cy="461665"/>
          </a:xfrm>
          <a:prstGeom prst="rect">
            <a:avLst/>
          </a:prstGeom>
          <a:noFill/>
        </p:spPr>
        <p:txBody>
          <a:bodyPr wrap="square">
            <a:spAutoFit/>
          </a:bodyPr>
          <a:lstStyle/>
          <a:p>
            <a:pPr marL="285750" indent="-285750">
              <a:buFont typeface="Arial" panose="020B0604020202020204" pitchFamily="34" charset="0"/>
              <a:buChar char="•"/>
            </a:pPr>
            <a:r>
              <a:rPr lang="en-US" altLang="zh-CN" sz="2400" b="1" dirty="0">
                <a:effectLst/>
                <a:latin typeface="Times New Roman" panose="02020603050405020304" pitchFamily="18" charset="0"/>
                <a:ea typeface="Times New Roman" panose="02020603050405020304" pitchFamily="18" charset="0"/>
                <a:cs typeface="Arial" panose="020B0604020202020204" pitchFamily="34" charset="0"/>
              </a:rPr>
              <a:t>research status of </a:t>
            </a:r>
            <a:r>
              <a:rPr lang="en-US" altLang="zh-CN" sz="2400" b="1" baseline="30000" dirty="0">
                <a:effectLst/>
                <a:latin typeface="Times New Roman" panose="02020603050405020304" pitchFamily="18" charset="0"/>
                <a:ea typeface="Times New Roman" panose="02020603050405020304" pitchFamily="18" charset="0"/>
                <a:cs typeface="Arial" panose="020B0604020202020204" pitchFamily="34" charset="0"/>
              </a:rPr>
              <a:t>14</a:t>
            </a:r>
            <a:r>
              <a:rPr lang="en-US" altLang="zh-CN" sz="2400" b="1" dirty="0">
                <a:effectLst/>
                <a:latin typeface="Times New Roman" panose="02020603050405020304" pitchFamily="18" charset="0"/>
                <a:ea typeface="Times New Roman" panose="02020603050405020304" pitchFamily="18" charset="0"/>
                <a:cs typeface="Arial" panose="020B0604020202020204" pitchFamily="34" charset="0"/>
              </a:rPr>
              <a:t>N(</a:t>
            </a:r>
            <a:r>
              <a:rPr lang="en-US" altLang="zh-CN" sz="2400" b="1" i="1" dirty="0">
                <a:effectLst/>
                <a:latin typeface="Times New Roman" panose="02020603050405020304" pitchFamily="18" charset="0"/>
                <a:ea typeface="Times New Roman" panose="02020603050405020304" pitchFamily="18" charset="0"/>
                <a:cs typeface="Arial" panose="020B0604020202020204" pitchFamily="34" charset="0"/>
              </a:rPr>
              <a:t>n</a:t>
            </a:r>
            <a:r>
              <a:rPr lang="en-US" altLang="zh-CN"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n-US" altLang="zh-CN" sz="2400" b="1" i="1" dirty="0">
                <a:effectLst/>
                <a:latin typeface="Times New Roman" panose="02020603050405020304" pitchFamily="18" charset="0"/>
                <a:ea typeface="Times New Roman" panose="02020603050405020304" pitchFamily="18" charset="0"/>
                <a:cs typeface="Arial" panose="020B0604020202020204" pitchFamily="34" charset="0"/>
              </a:rPr>
              <a:t>α</a:t>
            </a:r>
            <a:r>
              <a:rPr lang="en-US" altLang="zh-CN" sz="2400" b="1" baseline="-25000" dirty="0">
                <a:effectLst/>
                <a:latin typeface="Times New Roman" panose="02020603050405020304" pitchFamily="18" charset="0"/>
                <a:ea typeface="Times New Roman" panose="02020603050405020304" pitchFamily="18" charset="0"/>
                <a:cs typeface="Arial" panose="020B0604020202020204" pitchFamily="34" charset="0"/>
              </a:rPr>
              <a:t>1</a:t>
            </a:r>
            <a:r>
              <a:rPr lang="en-US" altLang="zh-CN" sz="2400" b="1" dirty="0">
                <a:effectLst/>
                <a:latin typeface="Times New Roman" panose="02020603050405020304" pitchFamily="18" charset="0"/>
                <a:ea typeface="Times New Roman" panose="02020603050405020304" pitchFamily="18" charset="0"/>
                <a:cs typeface="Arial" panose="020B0604020202020204" pitchFamily="34" charset="0"/>
              </a:rPr>
              <a:t>)</a:t>
            </a:r>
            <a:r>
              <a:rPr lang="en-US" altLang="zh-CN" sz="2400" b="1" baseline="30000" dirty="0">
                <a:effectLst/>
                <a:latin typeface="Times New Roman" panose="02020603050405020304" pitchFamily="18" charset="0"/>
                <a:ea typeface="Times New Roman" panose="02020603050405020304" pitchFamily="18" charset="0"/>
                <a:cs typeface="Arial" panose="020B0604020202020204" pitchFamily="34" charset="0"/>
              </a:rPr>
              <a:t>11</a:t>
            </a:r>
            <a:r>
              <a:rPr lang="en-US" altLang="zh-CN" sz="2400" b="1" dirty="0">
                <a:effectLst/>
                <a:latin typeface="Times New Roman" panose="02020603050405020304" pitchFamily="18" charset="0"/>
                <a:ea typeface="Times New Roman" panose="02020603050405020304" pitchFamily="18" charset="0"/>
                <a:cs typeface="Arial" panose="020B0604020202020204" pitchFamily="34" charset="0"/>
              </a:rPr>
              <a:t>B</a:t>
            </a:r>
            <a:endParaRPr lang="en-GB" sz="2400" b="1" dirty="0"/>
          </a:p>
        </p:txBody>
      </p:sp>
      <p:pic>
        <p:nvPicPr>
          <p:cNvPr id="13" name="图片 12">
            <a:extLst>
              <a:ext uri="{FF2B5EF4-FFF2-40B4-BE49-F238E27FC236}">
                <a16:creationId xmlns:a16="http://schemas.microsoft.com/office/drawing/2014/main" id="{CC09F0A5-DF8A-4611-895E-671D251B81F8}"/>
              </a:ext>
            </a:extLst>
          </p:cNvPr>
          <p:cNvPicPr>
            <a:picLocks noChangeAspect="1"/>
          </p:cNvPicPr>
          <p:nvPr/>
        </p:nvPicPr>
        <p:blipFill>
          <a:blip r:embed="rId4"/>
          <a:stretch>
            <a:fillRect/>
          </a:stretch>
        </p:blipFill>
        <p:spPr>
          <a:xfrm>
            <a:off x="5507469" y="1767415"/>
            <a:ext cx="5922175" cy="4538350"/>
          </a:xfrm>
          <a:prstGeom prst="rect">
            <a:avLst/>
          </a:prstGeom>
        </p:spPr>
      </p:pic>
      <p:pic>
        <p:nvPicPr>
          <p:cNvPr id="14" name="图片 13">
            <a:extLst>
              <a:ext uri="{FF2B5EF4-FFF2-40B4-BE49-F238E27FC236}">
                <a16:creationId xmlns:a16="http://schemas.microsoft.com/office/drawing/2014/main" id="{43DF8816-432E-4654-B6A3-D5CF5EED4DC4}"/>
              </a:ext>
            </a:extLst>
          </p:cNvPr>
          <p:cNvPicPr>
            <a:picLocks noChangeAspect="1"/>
          </p:cNvPicPr>
          <p:nvPr/>
        </p:nvPicPr>
        <p:blipFill>
          <a:blip r:embed="rId5"/>
          <a:stretch>
            <a:fillRect/>
          </a:stretch>
        </p:blipFill>
        <p:spPr>
          <a:xfrm>
            <a:off x="687218" y="1738437"/>
            <a:ext cx="5749006" cy="4405645"/>
          </a:xfrm>
          <a:prstGeom prst="rect">
            <a:avLst/>
          </a:prstGeom>
        </p:spPr>
      </p:pic>
      <p:sp>
        <p:nvSpPr>
          <p:cNvPr id="15" name="文本框 14">
            <a:extLst>
              <a:ext uri="{FF2B5EF4-FFF2-40B4-BE49-F238E27FC236}">
                <a16:creationId xmlns:a16="http://schemas.microsoft.com/office/drawing/2014/main" id="{3EC8589F-208C-474C-960A-AFFE6A97E86A}"/>
              </a:ext>
            </a:extLst>
          </p:cNvPr>
          <p:cNvSpPr txBox="1"/>
          <p:nvPr/>
        </p:nvSpPr>
        <p:spPr>
          <a:xfrm>
            <a:off x="-228600" y="1507506"/>
            <a:ext cx="12188536" cy="646331"/>
          </a:xfrm>
          <a:prstGeom prst="rect">
            <a:avLst/>
          </a:prstGeom>
          <a:noFill/>
        </p:spPr>
        <p:txBody>
          <a:bodyPr wrap="square">
            <a:spAutoFit/>
          </a:bodyPr>
          <a:lstStyle/>
          <a:p>
            <a:pPr marL="742950" lvl="1" indent="-285750" algn="just">
              <a:buFont typeface="Arial" panose="020B0604020202020204" pitchFamily="34" charset="0"/>
              <a:buChar char="•"/>
            </a:pPr>
            <a:r>
              <a:rPr lang="en-US" altLang="zh-CN" kern="100" dirty="0">
                <a:effectLst/>
                <a:latin typeface="Times New Roman" panose="02020603050405020304" pitchFamily="18" charset="0"/>
                <a:ea typeface="Times New Roman" panose="02020603050405020304" pitchFamily="18" charset="0"/>
                <a:cs typeface="Arial" panose="020B0604020202020204" pitchFamily="34" charset="0"/>
              </a:rPr>
              <a:t>same problem of  F. Gabbard</a:t>
            </a:r>
            <a:r>
              <a:rPr lang="en-US" altLang="zh-CN" dirty="0">
                <a:effectLst/>
                <a:latin typeface="Times New Roman" panose="02020603050405020304" pitchFamily="18" charset="0"/>
                <a:ea typeface="Times New Roman" panose="02020603050405020304" pitchFamily="18" charset="0"/>
                <a:cs typeface="Arial" panose="020B0604020202020204" pitchFamily="34" charset="0"/>
              </a:rPr>
              <a:t>‘s and V. A. </a:t>
            </a:r>
            <a:r>
              <a:rPr lang="en-US" altLang="zh-CN" dirty="0" err="1">
                <a:effectLst/>
                <a:latin typeface="Times New Roman" panose="02020603050405020304" pitchFamily="18" charset="0"/>
                <a:ea typeface="Times New Roman" panose="02020603050405020304" pitchFamily="18" charset="0"/>
                <a:cs typeface="Arial" panose="020B0604020202020204" pitchFamily="34" charset="0"/>
              </a:rPr>
              <a:t>Khryachkov</a:t>
            </a:r>
            <a:r>
              <a:rPr lang="en-US" altLang="zh-CN" kern="100" dirty="0" err="1">
                <a:latin typeface="Times New Roman" panose="02020603050405020304" pitchFamily="18" charset="0"/>
                <a:ea typeface="Times New Roman" panose="02020603050405020304" pitchFamily="18" charset="0"/>
                <a:cs typeface="Arial" panose="020B0604020202020204" pitchFamily="34" charset="0"/>
              </a:rPr>
              <a:t>’s</a:t>
            </a:r>
            <a:r>
              <a:rPr lang="en-US" altLang="zh-CN" kern="100" dirty="0">
                <a:latin typeface="Times New Roman" panose="02020603050405020304" pitchFamily="18" charset="0"/>
                <a:ea typeface="Times New Roman" panose="02020603050405020304" pitchFamily="18" charset="0"/>
                <a:cs typeface="Arial" panose="020B0604020202020204" pitchFamily="34" charset="0"/>
              </a:rPr>
              <a:t> </a:t>
            </a:r>
            <a:r>
              <a:rPr lang="en-US" altLang="zh-CN" dirty="0">
                <a:effectLst/>
                <a:latin typeface="Times New Roman" panose="02020603050405020304" pitchFamily="18" charset="0"/>
                <a:ea typeface="Times New Roman" panose="02020603050405020304" pitchFamily="18" charset="0"/>
                <a:cs typeface="Arial" panose="020B0604020202020204" pitchFamily="34" charset="0"/>
              </a:rPr>
              <a:t>measurement </a:t>
            </a:r>
          </a:p>
          <a:p>
            <a:pPr marL="742950" lvl="1" indent="-285750" algn="just">
              <a:buFont typeface="Arial" panose="020B0604020202020204" pitchFamily="34" charset="0"/>
              <a:buChar char="•"/>
            </a:pPr>
            <a:r>
              <a:rPr lang="en-US" altLang="zh-CN" dirty="0">
                <a:latin typeface="Times New Roman" panose="02020603050405020304" pitchFamily="18" charset="0"/>
                <a:ea typeface="Times New Roman" panose="02020603050405020304" pitchFamily="18" charset="0"/>
                <a:cs typeface="Arial" panose="020B0604020202020204" pitchFamily="34" charset="0"/>
              </a:rPr>
              <a:t>great differences between different evaluated data</a:t>
            </a:r>
            <a:endParaRPr lang="en-US" altLang="zh-CN"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9" name="文本框 18">
            <a:extLst>
              <a:ext uri="{FF2B5EF4-FFF2-40B4-BE49-F238E27FC236}">
                <a16:creationId xmlns:a16="http://schemas.microsoft.com/office/drawing/2014/main" id="{9B8B010F-976E-496F-A620-045BF806DCBF}"/>
              </a:ext>
            </a:extLst>
          </p:cNvPr>
          <p:cNvSpPr txBox="1"/>
          <p:nvPr/>
        </p:nvSpPr>
        <p:spPr>
          <a:xfrm>
            <a:off x="1499061" y="6166774"/>
            <a:ext cx="8733214" cy="369332"/>
          </a:xfrm>
          <a:prstGeom prst="rect">
            <a:avLst/>
          </a:prstGeom>
          <a:noFill/>
        </p:spPr>
        <p:txBody>
          <a:bodyPr wrap="square">
            <a:spAutoFit/>
          </a:bodyPr>
          <a:lstStyle/>
          <a:p>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experimental data and evaluated data of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800" i="1" kern="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kern="0" dirty="0">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sz="1800" kern="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11</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B reaction in 4.0 – 12 MeV</a:t>
            </a:r>
            <a:endParaRPr lang="en-GB" sz="1800" kern="1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2126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7580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1. Introduction</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7</a:t>
            </a:fld>
            <a:endParaRPr lang="zh-CN" altLang="en-US" dirty="0"/>
          </a:p>
        </p:txBody>
      </p:sp>
      <p:pic>
        <p:nvPicPr>
          <p:cNvPr id="12" name="Picture 2" descr="新LOGO">
            <a:extLst>
              <a:ext uri="{FF2B5EF4-FFF2-40B4-BE49-F238E27FC236}">
                <a16:creationId xmlns:a16="http://schemas.microsoft.com/office/drawing/2014/main" id="{B4DCAC8C-B85F-414D-BEFD-131948A0B6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a:extLst>
              <a:ext uri="{FF2B5EF4-FFF2-40B4-BE49-F238E27FC236}">
                <a16:creationId xmlns:a16="http://schemas.microsoft.com/office/drawing/2014/main" id="{9A33518C-0277-4840-9FE3-9E423D77BB0F}"/>
              </a:ext>
            </a:extLst>
          </p:cNvPr>
          <p:cNvSpPr txBox="1"/>
          <p:nvPr/>
        </p:nvSpPr>
        <p:spPr>
          <a:xfrm>
            <a:off x="512633" y="1306175"/>
            <a:ext cx="10209069" cy="87357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Obvious discrepancies exist between different evaluated data and experimental data in the 5 – 9 MeV.</a:t>
            </a:r>
          </a:p>
          <a:p>
            <a:pPr marL="285750" indent="-285750" algn="just">
              <a:lnSpc>
                <a:spcPct val="150000"/>
              </a:lnSpc>
              <a:buFont typeface="Arial" panose="020B0604020202020204" pitchFamily="34" charset="0"/>
              <a:buChar char="•"/>
            </a:pPr>
            <a:r>
              <a:rPr lang="en-GB" altLang="zh-CN" kern="100" dirty="0">
                <a:latin typeface="Times New Roman" panose="02020603050405020304" pitchFamily="18" charset="0"/>
                <a:ea typeface="微软雅黑" panose="020B0503020204020204" pitchFamily="34" charset="-122"/>
                <a:cs typeface="Times New Roman" panose="02020603050405020304" pitchFamily="18" charset="0"/>
              </a:rPr>
              <a:t>Above</a:t>
            </a: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kern="100" dirty="0">
                <a:latin typeface="Times New Roman" panose="02020603050405020304" pitchFamily="18" charset="0"/>
                <a:ea typeface="微软雅黑" panose="020B0503020204020204" pitchFamily="34" charset="-122"/>
                <a:cs typeface="Times New Roman" panose="02020603050405020304" pitchFamily="18" charset="0"/>
              </a:rPr>
              <a:t>9</a:t>
            </a: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kern="100" dirty="0">
                <a:latin typeface="Times New Roman" panose="02020603050405020304" pitchFamily="18" charset="0"/>
                <a:ea typeface="微软雅黑" panose="020B0503020204020204" pitchFamily="34" charset="-122"/>
                <a:cs typeface="Times New Roman" panose="02020603050405020304" pitchFamily="18" charset="0"/>
              </a:rPr>
              <a:t>MeV,</a:t>
            </a: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kern="100" dirty="0">
                <a:latin typeface="Times New Roman" panose="02020603050405020304" pitchFamily="18" charset="0"/>
                <a:ea typeface="微软雅黑" panose="020B0503020204020204" pitchFamily="34" charset="-122"/>
                <a:cs typeface="Times New Roman" panose="02020603050405020304" pitchFamily="18" charset="0"/>
              </a:rPr>
              <a:t>the experimental data are rather rare.</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GB"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endParaRPr lang="en-GB" sz="1800" i="0" dirty="0">
              <a:solidFill>
                <a:srgbClr val="333333"/>
              </a:solidFill>
              <a:effectLst/>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ADDE4685-E651-4305-AE95-180343BB8DBD}"/>
              </a:ext>
            </a:extLst>
          </p:cNvPr>
          <p:cNvPicPr>
            <a:picLocks noChangeAspect="1"/>
          </p:cNvPicPr>
          <p:nvPr/>
        </p:nvPicPr>
        <p:blipFill>
          <a:blip r:embed="rId4"/>
          <a:stretch>
            <a:fillRect/>
          </a:stretch>
        </p:blipFill>
        <p:spPr>
          <a:xfrm>
            <a:off x="5535757" y="2049041"/>
            <a:ext cx="5556107" cy="4455127"/>
          </a:xfrm>
          <a:prstGeom prst="rect">
            <a:avLst/>
          </a:prstGeom>
        </p:spPr>
      </p:pic>
      <p:pic>
        <p:nvPicPr>
          <p:cNvPr id="6" name="图片 5">
            <a:extLst>
              <a:ext uri="{FF2B5EF4-FFF2-40B4-BE49-F238E27FC236}">
                <a16:creationId xmlns:a16="http://schemas.microsoft.com/office/drawing/2014/main" id="{146E1903-90BA-4C1D-8BA9-B7B9DA3F37CF}"/>
              </a:ext>
            </a:extLst>
          </p:cNvPr>
          <p:cNvPicPr>
            <a:picLocks noChangeAspect="1"/>
          </p:cNvPicPr>
          <p:nvPr/>
        </p:nvPicPr>
        <p:blipFill>
          <a:blip r:embed="rId5"/>
          <a:stretch>
            <a:fillRect/>
          </a:stretch>
        </p:blipFill>
        <p:spPr>
          <a:xfrm>
            <a:off x="223404" y="1975123"/>
            <a:ext cx="5872596" cy="4533494"/>
          </a:xfrm>
          <a:prstGeom prst="rect">
            <a:avLst/>
          </a:prstGeom>
        </p:spPr>
      </p:pic>
      <p:sp>
        <p:nvSpPr>
          <p:cNvPr id="13" name="文本框 12">
            <a:extLst>
              <a:ext uri="{FF2B5EF4-FFF2-40B4-BE49-F238E27FC236}">
                <a16:creationId xmlns:a16="http://schemas.microsoft.com/office/drawing/2014/main" id="{72CD3F57-60B3-4F30-BAFE-A5750A7BFD5E}"/>
              </a:ext>
            </a:extLst>
          </p:cNvPr>
          <p:cNvSpPr txBox="1"/>
          <p:nvPr/>
        </p:nvSpPr>
        <p:spPr>
          <a:xfrm>
            <a:off x="1359042" y="6474703"/>
            <a:ext cx="8733214" cy="369332"/>
          </a:xfrm>
          <a:prstGeom prst="rect">
            <a:avLst/>
          </a:prstGeom>
          <a:noFill/>
        </p:spPr>
        <p:txBody>
          <a:bodyPr wrap="square">
            <a:spAutoFit/>
          </a:bodyPr>
          <a:lstStyle/>
          <a:p>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experimental data and evaluated data of </a:t>
            </a:r>
            <a:r>
              <a:rPr lang="en-US"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16</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O (</a:t>
            </a:r>
            <a:r>
              <a:rPr lang="en-US"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l-GR" altLang="zh-CN" sz="1800"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1800" baseline="-25000" dirty="0">
                <a:effectLst/>
                <a:latin typeface="Times New Roman" panose="02020603050405020304" pitchFamily="18" charset="0"/>
                <a:ea typeface="Times New Roman" panose="02020603050405020304" pitchFamily="18" charset="0"/>
                <a:cs typeface="Arial" panose="020B0604020202020204" pitchFamily="34" charset="0"/>
              </a:rPr>
              <a:t>0</a:t>
            </a:r>
            <a:r>
              <a:rPr lang="el-GR"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18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13</a:t>
            </a:r>
            <a:r>
              <a:rPr lang="en-GB" altLang="zh-CN" sz="1800" kern="100" dirty="0">
                <a:effectLst/>
                <a:latin typeface="Times New Roman" panose="02020603050405020304" pitchFamily="18" charset="0"/>
                <a:ea typeface="微软雅黑" panose="020B0503020204020204" pitchFamily="34" charset="-122"/>
                <a:cs typeface="Times New Roman" panose="02020603050405020304" pitchFamily="18" charset="0"/>
              </a:rPr>
              <a:t>C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reaction in 6.5 – 14.5 MeV</a:t>
            </a:r>
            <a:endParaRPr lang="en-GB" sz="1800" kern="1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4" name="文本框 13">
            <a:extLst>
              <a:ext uri="{FF2B5EF4-FFF2-40B4-BE49-F238E27FC236}">
                <a16:creationId xmlns:a16="http://schemas.microsoft.com/office/drawing/2014/main" id="{19F75DF6-64B5-4BDE-B7BF-EABB0EDB6A50}"/>
              </a:ext>
            </a:extLst>
          </p:cNvPr>
          <p:cNvSpPr txBox="1"/>
          <p:nvPr/>
        </p:nvSpPr>
        <p:spPr>
          <a:xfrm>
            <a:off x="501599" y="992754"/>
            <a:ext cx="6120244" cy="461665"/>
          </a:xfrm>
          <a:prstGeom prst="rect">
            <a:avLst/>
          </a:prstGeom>
          <a:noFill/>
        </p:spPr>
        <p:txBody>
          <a:bodyPr wrap="square">
            <a:spAutoFit/>
          </a:bodyPr>
          <a:lstStyle/>
          <a:p>
            <a:pPr marL="285750" indent="-285750">
              <a:buFont typeface="Arial" panose="020B0604020202020204" pitchFamily="34" charset="0"/>
              <a:buChar char="•"/>
            </a:pPr>
            <a:r>
              <a:rPr lang="en-US" altLang="zh-CN" sz="2400" b="1" dirty="0">
                <a:effectLst/>
                <a:latin typeface="Times New Roman" panose="02020603050405020304" pitchFamily="18" charset="0"/>
                <a:ea typeface="Times New Roman" panose="02020603050405020304" pitchFamily="18" charset="0"/>
                <a:cs typeface="Arial" panose="020B0604020202020204" pitchFamily="34" charset="0"/>
              </a:rPr>
              <a:t>research status of </a:t>
            </a:r>
            <a:r>
              <a:rPr lang="en-US" altLang="zh-CN" sz="2400" b="1"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16</a:t>
            </a:r>
            <a:r>
              <a:rPr lang="en-US" altLang="zh-CN" sz="2400" b="1" kern="100" dirty="0">
                <a:effectLst/>
                <a:latin typeface="Times New Roman" panose="02020603050405020304" pitchFamily="18" charset="0"/>
                <a:ea typeface="微软雅黑" panose="020B0503020204020204" pitchFamily="34" charset="-122"/>
                <a:cs typeface="Times New Roman" panose="02020603050405020304" pitchFamily="18" charset="0"/>
              </a:rPr>
              <a:t>O (</a:t>
            </a:r>
            <a:r>
              <a:rPr lang="en-US" altLang="zh-CN" sz="2400" b="1" i="1" kern="100" dirty="0">
                <a:effectLst/>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400" b="1"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l-GR" altLang="zh-CN" sz="2400" b="1" i="1" kern="100" dirty="0">
                <a:effectLst/>
                <a:latin typeface="Times New Roman" panose="02020603050405020304" pitchFamily="18" charset="0"/>
                <a:ea typeface="微软雅黑" panose="020B0503020204020204" pitchFamily="34" charset="-122"/>
                <a:cs typeface="Times New Roman" panose="02020603050405020304" pitchFamily="18" charset="0"/>
              </a:rPr>
              <a:t>α</a:t>
            </a:r>
            <a:r>
              <a:rPr lang="en-US" altLang="zh-CN" sz="2400" b="1" baseline="-25000" dirty="0">
                <a:effectLst/>
                <a:latin typeface="Times New Roman" panose="02020603050405020304" pitchFamily="18" charset="0"/>
                <a:ea typeface="Times New Roman" panose="02020603050405020304" pitchFamily="18" charset="0"/>
                <a:cs typeface="Arial" panose="020B0604020202020204" pitchFamily="34" charset="0"/>
              </a:rPr>
              <a:t>0</a:t>
            </a:r>
            <a:r>
              <a:rPr lang="el-GR" altLang="zh-CN" sz="2400" b="1"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2400" b="1"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13</a:t>
            </a:r>
            <a:r>
              <a:rPr lang="en-GB" altLang="zh-CN" sz="2400" b="1" kern="100" dirty="0">
                <a:effectLst/>
                <a:latin typeface="Times New Roman" panose="02020603050405020304" pitchFamily="18" charset="0"/>
                <a:ea typeface="微软雅黑" panose="020B0503020204020204" pitchFamily="34" charset="-122"/>
                <a:cs typeface="Times New Roman" panose="02020603050405020304" pitchFamily="18" charset="0"/>
              </a:rPr>
              <a:t>C </a:t>
            </a:r>
            <a:endParaRPr lang="en-GB" sz="2400" b="1" dirty="0"/>
          </a:p>
        </p:txBody>
      </p:sp>
    </p:spTree>
    <p:extLst>
      <p:ext uri="{BB962C8B-B14F-4D97-AF65-F5344CB8AC3E}">
        <p14:creationId xmlns:p14="http://schemas.microsoft.com/office/powerpoint/2010/main" val="195356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7580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2. Experiments</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8</a:t>
            </a:fld>
            <a:endParaRPr lang="zh-CN" altLang="en-US" dirty="0"/>
          </a:p>
        </p:txBody>
      </p:sp>
      <p:pic>
        <p:nvPicPr>
          <p:cNvPr id="12" name="Picture 2" descr="新LOGO">
            <a:extLst>
              <a:ext uri="{FF2B5EF4-FFF2-40B4-BE49-F238E27FC236}">
                <a16:creationId xmlns:a16="http://schemas.microsoft.com/office/drawing/2014/main" id="{B4DCAC8C-B85F-414D-BEFD-131948A0B6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D6CB72F6-B962-4E66-95E6-A8C370EBBABF}"/>
              </a:ext>
            </a:extLst>
          </p:cNvPr>
          <p:cNvSpPr txBox="1"/>
          <p:nvPr/>
        </p:nvSpPr>
        <p:spPr>
          <a:xfrm>
            <a:off x="220496" y="1084138"/>
            <a:ext cx="10302723" cy="523220"/>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Recently, </a:t>
            </a:r>
            <a:r>
              <a:rPr lang="en-US" altLang="zh-CN" sz="2800" b="1"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2800" b="1"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800" b="1"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altLang="zh-CN" sz="2800" b="1" kern="1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0,1</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b="1"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GB"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altLang="zh-CN" sz="2800" b="1"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16</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2800" b="1"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800" b="1"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altLang="zh-CN" sz="2800" b="1" kern="1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b="1"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reactions </a:t>
            </a:r>
            <a:r>
              <a:rPr lang="en-GB"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were </a:t>
            </a:r>
            <a:r>
              <a:rPr lang="en-US" altLang="zh-CN"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measured.</a:t>
            </a:r>
            <a:endParaRPr lang="en-GB" sz="2800" b="1" dirty="0">
              <a:solidFill>
                <a:schemeClr val="tx1"/>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6B3CB0B6-1F5F-4AAA-B58F-8E1C3A1FEEAB}"/>
              </a:ext>
            </a:extLst>
          </p:cNvPr>
          <p:cNvSpPr txBox="1"/>
          <p:nvPr/>
        </p:nvSpPr>
        <p:spPr>
          <a:xfrm>
            <a:off x="220496" y="2033759"/>
            <a:ext cx="7079463" cy="1133965"/>
          </a:xfrm>
          <a:prstGeom prst="rect">
            <a:avLst/>
          </a:prstGeom>
          <a:noFill/>
        </p:spPr>
        <p:txBody>
          <a:bodyPr wrap="square">
            <a:spAutoFit/>
          </a:bodyPr>
          <a:lstStyle/>
          <a:p>
            <a:pPr>
              <a:lnSpc>
                <a:spcPct val="150000"/>
              </a:lnSpc>
            </a:pPr>
            <a:r>
              <a:rPr lang="en-US" altLang="zh-CN" sz="2400"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altLang="zh-CN" sz="24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2400"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24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400"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altLang="zh-CN" sz="2400" kern="1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0,1</a:t>
            </a:r>
            <a:r>
              <a:rPr lang="en-US" altLang="zh-CN" sz="24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r>
              <a:rPr lang="en-US" altLang="zh-CN" sz="24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GB" sz="2400" b="0" dirty="0">
                <a:solidFill>
                  <a:schemeClr val="tx1"/>
                </a:solidFill>
                <a:latin typeface="Times New Roman" panose="02020603050405020304" pitchFamily="18" charset="0"/>
                <a:cs typeface="Times New Roman" panose="02020603050405020304" pitchFamily="18" charset="0"/>
              </a:rPr>
              <a:t>4.53 - 5.51 MeV and 7.09 - 11.48 MeV </a:t>
            </a:r>
          </a:p>
          <a:p>
            <a:pPr>
              <a:lnSpc>
                <a:spcPct val="150000"/>
              </a:lnSpc>
            </a:pPr>
            <a:r>
              <a:rPr lang="en-GB" altLang="zh-CN" sz="24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400" b="0"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16</a:t>
            </a:r>
            <a:r>
              <a:rPr lang="en-US" altLang="zh-CN" sz="2400" b="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z="2400" b="0"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2400" b="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400" b="0"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α</a:t>
            </a:r>
            <a:r>
              <a:rPr lang="en-US" altLang="zh-CN" sz="2400" b="0" kern="1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altLang="zh-CN" sz="2400" b="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b="0" kern="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a:t>
            </a:r>
            <a:r>
              <a:rPr lang="en-US" altLang="zh-CN" sz="2400" b="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GB" altLang="zh-CN" sz="2400" b="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0" dirty="0">
                <a:solidFill>
                  <a:schemeClr val="tx1"/>
                </a:solidFill>
                <a:latin typeface="Times New Roman" panose="02020603050405020304" pitchFamily="18" charset="0"/>
                <a:cs typeface="Times New Roman" panose="02020603050405020304" pitchFamily="18" charset="0"/>
              </a:rPr>
              <a:t>6.89 - 11.67 MeV</a:t>
            </a:r>
          </a:p>
        </p:txBody>
      </p:sp>
      <p:sp>
        <p:nvSpPr>
          <p:cNvPr id="15" name="文本框 14">
            <a:extLst>
              <a:ext uri="{FF2B5EF4-FFF2-40B4-BE49-F238E27FC236}">
                <a16:creationId xmlns:a16="http://schemas.microsoft.com/office/drawing/2014/main" id="{31EDADAF-45A6-4A06-85A2-DCA2CEB9C97E}"/>
              </a:ext>
            </a:extLst>
          </p:cNvPr>
          <p:cNvSpPr txBox="1"/>
          <p:nvPr/>
        </p:nvSpPr>
        <p:spPr>
          <a:xfrm>
            <a:off x="220496" y="4000217"/>
            <a:ext cx="11224261" cy="830997"/>
          </a:xfrm>
          <a:prstGeom prst="rect">
            <a:avLst/>
          </a:prstGeom>
          <a:noFill/>
        </p:spPr>
        <p:txBody>
          <a:bodyPr wrap="square">
            <a:spAutoFit/>
          </a:bodyPr>
          <a:lstStyle/>
          <a:p>
            <a:pPr algn="just"/>
            <a:r>
              <a:rPr lang="en-US" altLang="zh-CN" sz="2400" kern="100" dirty="0">
                <a:latin typeface="Times New Roman" panose="02020603050405020304" pitchFamily="18" charset="0"/>
                <a:ea typeface="Times New Roman" panose="02020603050405020304" pitchFamily="18" charset="0"/>
              </a:rPr>
              <a:t>T</a:t>
            </a:r>
            <a:r>
              <a:rPr lang="en-US" altLang="zh-CN" sz="2400" kern="100" dirty="0">
                <a:effectLst/>
                <a:latin typeface="Times New Roman" panose="02020603050405020304" pitchFamily="18" charset="0"/>
                <a:ea typeface="Times New Roman" panose="02020603050405020304" pitchFamily="18" charset="0"/>
              </a:rPr>
              <a:t>he above measurements all used gas samples. For </a:t>
            </a:r>
            <a:r>
              <a:rPr lang="en-US" altLang="zh-CN" sz="2400" kern="100" baseline="30000" dirty="0">
                <a:effectLst/>
                <a:latin typeface="Times New Roman" panose="02020603050405020304" pitchFamily="18" charset="0"/>
                <a:ea typeface="Times New Roman" panose="02020603050405020304" pitchFamily="18" charset="0"/>
              </a:rPr>
              <a:t>14</a:t>
            </a:r>
            <a:r>
              <a:rPr lang="en-US" altLang="zh-CN" sz="2400" kern="100" dirty="0">
                <a:effectLst/>
                <a:latin typeface="Times New Roman" panose="02020603050405020304" pitchFamily="18" charset="0"/>
                <a:ea typeface="Times New Roman" panose="02020603050405020304" pitchFamily="18" charset="0"/>
              </a:rPr>
              <a:t>N(</a:t>
            </a:r>
            <a:r>
              <a:rPr lang="en-US" altLang="zh-CN" sz="2400" i="1" kern="100" dirty="0">
                <a:effectLst/>
                <a:latin typeface="Times New Roman" panose="02020603050405020304" pitchFamily="18" charset="0"/>
                <a:ea typeface="Times New Roman" panose="02020603050405020304" pitchFamily="18" charset="0"/>
              </a:rPr>
              <a:t>n</a:t>
            </a:r>
            <a:r>
              <a:rPr lang="en-US" altLang="zh-CN" sz="2400" kern="100" dirty="0">
                <a:effectLst/>
                <a:latin typeface="Times New Roman" panose="02020603050405020304" pitchFamily="18" charset="0"/>
                <a:ea typeface="Times New Roman" panose="02020603050405020304" pitchFamily="18" charset="0"/>
              </a:rPr>
              <a:t>, </a:t>
            </a:r>
            <a:r>
              <a:rPr lang="en-US" altLang="zh-CN" sz="2400" i="1" kern="100" dirty="0">
                <a:effectLst/>
                <a:latin typeface="Times New Roman" panose="02020603050405020304" pitchFamily="18" charset="0"/>
                <a:ea typeface="Times New Roman" panose="02020603050405020304" pitchFamily="18" charset="0"/>
              </a:rPr>
              <a:t>α</a:t>
            </a:r>
            <a:r>
              <a:rPr lang="en-US" altLang="zh-CN" sz="2400" kern="100" baseline="-25000" dirty="0">
                <a:effectLst/>
                <a:latin typeface="Times New Roman" panose="02020603050405020304" pitchFamily="18" charset="0"/>
                <a:ea typeface="Times New Roman" panose="02020603050405020304" pitchFamily="18" charset="0"/>
              </a:rPr>
              <a:t>0</a:t>
            </a:r>
            <a:r>
              <a:rPr lang="en-US" altLang="zh-CN" sz="2400" kern="100" dirty="0">
                <a:effectLst/>
                <a:latin typeface="Times New Roman" panose="02020603050405020304" pitchFamily="18" charset="0"/>
                <a:ea typeface="Times New Roman" panose="02020603050405020304" pitchFamily="18" charset="0"/>
              </a:rPr>
              <a:t>)</a:t>
            </a:r>
            <a:r>
              <a:rPr lang="en-US" altLang="zh-CN" sz="2400" kern="100" baseline="30000" dirty="0">
                <a:effectLst/>
                <a:latin typeface="Times New Roman" panose="02020603050405020304" pitchFamily="18" charset="0"/>
                <a:ea typeface="Times New Roman" panose="02020603050405020304" pitchFamily="18" charset="0"/>
              </a:rPr>
              <a:t>11</a:t>
            </a:r>
            <a:r>
              <a:rPr lang="en-US" altLang="zh-CN" sz="2400" kern="100" dirty="0">
                <a:effectLst/>
                <a:latin typeface="Times New Roman" panose="02020603050405020304" pitchFamily="18" charset="0"/>
                <a:ea typeface="Times New Roman" panose="02020603050405020304" pitchFamily="18" charset="0"/>
              </a:rPr>
              <a:t>B reaction, solid melamine (C</a:t>
            </a:r>
            <a:r>
              <a:rPr lang="en-US" altLang="zh-CN" sz="2400" kern="100" baseline="-25000" dirty="0">
                <a:effectLst/>
                <a:latin typeface="Times New Roman" panose="02020603050405020304" pitchFamily="18" charset="0"/>
                <a:ea typeface="Times New Roman" panose="02020603050405020304" pitchFamily="18" charset="0"/>
              </a:rPr>
              <a:t>3</a:t>
            </a:r>
            <a:r>
              <a:rPr lang="en-US" altLang="zh-CN" sz="2400" kern="100" dirty="0">
                <a:effectLst/>
                <a:latin typeface="Times New Roman" panose="02020603050405020304" pitchFamily="18" charset="0"/>
                <a:ea typeface="Times New Roman" panose="02020603050405020304" pitchFamily="18" charset="0"/>
              </a:rPr>
              <a:t>H</a:t>
            </a:r>
            <a:r>
              <a:rPr lang="en-US" altLang="zh-CN" sz="2400" kern="100" baseline="-25000" dirty="0">
                <a:effectLst/>
                <a:latin typeface="Times New Roman" panose="02020603050405020304" pitchFamily="18" charset="0"/>
                <a:ea typeface="Times New Roman" panose="02020603050405020304" pitchFamily="18" charset="0"/>
              </a:rPr>
              <a:t>6</a:t>
            </a:r>
            <a:r>
              <a:rPr lang="en-US" altLang="zh-CN" sz="2400" kern="100" dirty="0">
                <a:effectLst/>
                <a:latin typeface="Times New Roman" panose="02020603050405020304" pitchFamily="18" charset="0"/>
                <a:ea typeface="Times New Roman" panose="02020603050405020304" pitchFamily="18" charset="0"/>
              </a:rPr>
              <a:t>N</a:t>
            </a:r>
            <a:r>
              <a:rPr lang="en-US" altLang="zh-CN" sz="2400" kern="100" baseline="-25000" dirty="0">
                <a:effectLst/>
                <a:latin typeface="Times New Roman" panose="02020603050405020304" pitchFamily="18" charset="0"/>
                <a:ea typeface="Times New Roman" panose="02020603050405020304" pitchFamily="18" charset="0"/>
              </a:rPr>
              <a:t>6</a:t>
            </a:r>
            <a:r>
              <a:rPr lang="en-US" altLang="zh-CN" sz="2400" kern="100" dirty="0">
                <a:effectLst/>
                <a:latin typeface="Times New Roman" panose="02020603050405020304" pitchFamily="18" charset="0"/>
                <a:ea typeface="Times New Roman" panose="02020603050405020304" pitchFamily="18" charset="0"/>
              </a:rPr>
              <a:t>) samples were used at </a:t>
            </a:r>
            <a:r>
              <a:rPr lang="en-US" altLang="zh-CN" sz="2400" kern="0" dirty="0">
                <a:solidFill>
                  <a:srgbClr val="FF0000"/>
                </a:solidFill>
                <a:effectLst/>
                <a:latin typeface="Times New Roman" panose="02020603050405020304" pitchFamily="18" charset="0"/>
                <a:ea typeface="Times New Roman" panose="02020603050405020304" pitchFamily="18" charset="0"/>
              </a:rPr>
              <a:t>4.59, 4.89 and 5.06</a:t>
            </a:r>
            <a:r>
              <a:rPr lang="en-US" altLang="zh-CN" sz="2400" kern="100" dirty="0">
                <a:solidFill>
                  <a:srgbClr val="FF0000"/>
                </a:solidFill>
                <a:effectLst/>
                <a:latin typeface="Times New Roman" panose="02020603050405020304" pitchFamily="18" charset="0"/>
                <a:ea typeface="Times New Roman" panose="02020603050405020304" pitchFamily="18" charset="0"/>
              </a:rPr>
              <a:t> MeV</a:t>
            </a:r>
            <a:r>
              <a:rPr lang="en-US" altLang="zh-CN" sz="2400" kern="100" dirty="0">
                <a:effectLst/>
                <a:latin typeface="Times New Roman" panose="02020603050405020304" pitchFamily="18" charset="0"/>
                <a:ea typeface="Times New Roman" panose="02020603050405020304" pitchFamily="18" charset="0"/>
              </a:rPr>
              <a:t> neutron energy points.</a:t>
            </a:r>
          </a:p>
        </p:txBody>
      </p:sp>
    </p:spTree>
    <p:extLst>
      <p:ext uri="{BB962C8B-B14F-4D97-AF65-F5344CB8AC3E}">
        <p14:creationId xmlns:p14="http://schemas.microsoft.com/office/powerpoint/2010/main" val="16203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id="{8FE398FB-9B8E-46F0-A000-CD9AE9FE4564}"/>
              </a:ext>
            </a:extLst>
          </p:cNvPr>
          <p:cNvCxnSpPr>
            <a:cxnSpLocks/>
          </p:cNvCxnSpPr>
          <p:nvPr/>
        </p:nvCxnSpPr>
        <p:spPr>
          <a:xfrm>
            <a:off x="0" y="860561"/>
            <a:ext cx="10579233" cy="1"/>
          </a:xfrm>
          <a:prstGeom prst="line">
            <a:avLst/>
          </a:prstGeom>
          <a:ln w="19050" cap="sq" cmpd="thickThin">
            <a:gradFill flip="none" rotWithShape="1">
              <a:gsLst>
                <a:gs pos="0">
                  <a:srgbClr val="C00000"/>
                </a:gs>
                <a:gs pos="74000">
                  <a:schemeClr val="bg1">
                    <a:lumMod val="95000"/>
                  </a:schemeClr>
                </a:gs>
                <a:gs pos="83000">
                  <a:schemeClr val="bg1"/>
                </a:gs>
                <a:gs pos="100000">
                  <a:schemeClr val="bg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11" name="标题 4">
            <a:extLst>
              <a:ext uri="{FF2B5EF4-FFF2-40B4-BE49-F238E27FC236}">
                <a16:creationId xmlns:a16="http://schemas.microsoft.com/office/drawing/2014/main" id="{5980050F-1242-4671-898F-11FF2612E082}"/>
              </a:ext>
            </a:extLst>
          </p:cNvPr>
          <p:cNvSpPr txBox="1">
            <a:spLocks/>
          </p:cNvSpPr>
          <p:nvPr/>
        </p:nvSpPr>
        <p:spPr>
          <a:xfrm>
            <a:off x="-1" y="-96105"/>
            <a:ext cx="9861631" cy="129609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just"/>
            <a:r>
              <a:rPr lang="en-US" altLang="zh-CN" sz="3600" b="1" dirty="0">
                <a:latin typeface="微软雅黑" panose="020B0503020204020204" pitchFamily="34" charset="-122"/>
                <a:ea typeface="微软雅黑" panose="020B0503020204020204" pitchFamily="34" charset="-122"/>
              </a:rPr>
              <a:t> 2. Experiments</a:t>
            </a:r>
            <a:endParaRPr lang="zh-CN" altLang="en-US" sz="3600" b="1" dirty="0">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2912BFF4-61C4-4063-91B3-4353325914B7}"/>
              </a:ext>
            </a:extLst>
          </p:cNvPr>
          <p:cNvSpPr>
            <a:spLocks noGrp="1"/>
          </p:cNvSpPr>
          <p:nvPr>
            <p:ph type="sldNum" sz="quarter" idx="12"/>
          </p:nvPr>
        </p:nvSpPr>
        <p:spPr>
          <a:xfrm>
            <a:off x="9387357" y="6391615"/>
            <a:ext cx="2057400" cy="365125"/>
          </a:xfrm>
        </p:spPr>
        <p:txBody>
          <a:bodyPr/>
          <a:lstStyle/>
          <a:p>
            <a:fld id="{8DAF6019-372C-4F62-AF61-95628F3E2BE5}" type="slidenum">
              <a:rPr lang="zh-CN" altLang="en-US" smtClean="0"/>
              <a:t>9</a:t>
            </a:fld>
            <a:endParaRPr lang="zh-CN" altLang="en-US" dirty="0"/>
          </a:p>
        </p:txBody>
      </p:sp>
      <p:pic>
        <p:nvPicPr>
          <p:cNvPr id="20" name="Picture 2" descr="新LOGO">
            <a:extLst>
              <a:ext uri="{FF2B5EF4-FFF2-40B4-BE49-F238E27FC236}">
                <a16:creationId xmlns:a16="http://schemas.microsoft.com/office/drawing/2014/main" id="{AB696E54-C138-449D-A41A-FD748117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9233" y="53137"/>
            <a:ext cx="1111168" cy="10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a:extLst>
              <a:ext uri="{FF2B5EF4-FFF2-40B4-BE49-F238E27FC236}">
                <a16:creationId xmlns:a16="http://schemas.microsoft.com/office/drawing/2014/main" id="{202DAF26-F4B0-41C0-ADBE-4A9DD04F30BC}"/>
              </a:ext>
            </a:extLst>
          </p:cNvPr>
          <p:cNvSpPr txBox="1"/>
          <p:nvPr/>
        </p:nvSpPr>
        <p:spPr>
          <a:xfrm>
            <a:off x="0" y="1689212"/>
            <a:ext cx="4988459" cy="3349956"/>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CN" sz="2400" b="1"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D-d neutron source</a:t>
            </a:r>
          </a:p>
          <a:p>
            <a:pPr marL="342900" indent="-342900">
              <a:lnSpc>
                <a:spcPct val="150000"/>
              </a:lnSpc>
              <a:buFont typeface="Arial" panose="020B0604020202020204" pitchFamily="34" charset="0"/>
              <a:buChar char="•"/>
            </a:pPr>
            <a:r>
              <a:rPr lang="en-US" altLang="zh-CN" sz="2400" b="1"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Deuterium </a:t>
            </a:r>
            <a:r>
              <a:rPr lang="en-US" altLang="zh-CN" sz="2400" b="1"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gas</a:t>
            </a:r>
            <a:r>
              <a:rPr lang="en-US" altLang="zh-CN" sz="2400" b="1"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target</a:t>
            </a:r>
          </a:p>
          <a:p>
            <a:pPr marL="342900" indent="-342900">
              <a:lnSpc>
                <a:spcPct val="150000"/>
              </a:lnSpc>
              <a:buFont typeface="Arial" panose="020B0604020202020204" pitchFamily="34" charset="0"/>
              <a:buChar char="•"/>
            </a:pPr>
            <a:r>
              <a:rPr lang="en-US" altLang="zh-CN" sz="2400" b="1" kern="100" dirty="0">
                <a:effectLst/>
                <a:latin typeface="Times New Roman" panose="02020603050405020304" pitchFamily="18" charset="0"/>
                <a:ea typeface="微软雅黑" panose="020B0503020204020204" pitchFamily="34" charset="-122"/>
                <a:cs typeface="Times New Roman" panose="02020603050405020304" pitchFamily="18" charset="0"/>
              </a:rPr>
              <a:t>Copper </a:t>
            </a:r>
            <a:r>
              <a:rPr lang="en-US"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400" b="1" kern="100" dirty="0">
                <a:effectLst/>
                <a:latin typeface="Times New Roman" panose="02020603050405020304" pitchFamily="18" charset="0"/>
                <a:ea typeface="微软雅黑" panose="020B0503020204020204" pitchFamily="34" charset="-122"/>
                <a:cs typeface="Times New Roman" panose="02020603050405020304" pitchFamily="18" charset="0"/>
              </a:rPr>
              <a:t>ollimator</a:t>
            </a:r>
            <a:endParaRPr lang="en-GB" sz="24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Gridded ionization chamber</a:t>
            </a:r>
            <a:endParaRPr lang="en-GB" sz="24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400" b="1" kern="100" baseline="30000" dirty="0">
                <a:effectLst/>
                <a:latin typeface="Times New Roman" panose="02020603050405020304" pitchFamily="18" charset="0"/>
                <a:ea typeface="Times New Roman" panose="02020603050405020304" pitchFamily="18" charset="0"/>
              </a:rPr>
              <a:t>238</a:t>
            </a:r>
            <a:r>
              <a:rPr lang="en-US" altLang="zh-CN" sz="2400" b="1" kern="100" dirty="0">
                <a:effectLst/>
                <a:latin typeface="Times New Roman" panose="02020603050405020304" pitchFamily="18" charset="0"/>
                <a:ea typeface="Times New Roman" panose="02020603050405020304" pitchFamily="18" charset="0"/>
              </a:rPr>
              <a:t>U</a:t>
            </a:r>
            <a:r>
              <a:rPr lang="en-US" altLang="zh-CN" sz="2400" b="1" kern="100" baseline="-25000" dirty="0">
                <a:effectLst/>
                <a:latin typeface="Times New Roman" panose="02020603050405020304" pitchFamily="18" charset="0"/>
                <a:ea typeface="Times New Roman" panose="02020603050405020304" pitchFamily="18" charset="0"/>
              </a:rPr>
              <a:t>3</a:t>
            </a:r>
            <a:r>
              <a:rPr lang="en-US" altLang="zh-CN" sz="2400" b="1" kern="100" dirty="0">
                <a:effectLst/>
                <a:latin typeface="Times New Roman" panose="02020603050405020304" pitchFamily="18" charset="0"/>
                <a:ea typeface="Times New Roman" panose="02020603050405020304" pitchFamily="18" charset="0"/>
              </a:rPr>
              <a:t>O</a:t>
            </a:r>
            <a:r>
              <a:rPr lang="en-US" altLang="zh-CN" sz="2400" b="1" kern="100" baseline="-25000" dirty="0">
                <a:effectLst/>
                <a:latin typeface="Times New Roman" panose="02020603050405020304" pitchFamily="18" charset="0"/>
                <a:ea typeface="Times New Roman" panose="02020603050405020304" pitchFamily="18" charset="0"/>
              </a:rPr>
              <a:t>8</a:t>
            </a:r>
            <a:r>
              <a:rPr lang="en-US" altLang="zh-CN" sz="2400" b="1" kern="100" dirty="0">
                <a:effectLst/>
                <a:latin typeface="Times New Roman" panose="02020603050405020304" pitchFamily="18" charset="0"/>
                <a:ea typeface="Times New Roman" panose="02020603050405020304" pitchFamily="18" charset="0"/>
              </a:rPr>
              <a:t> sample at shield of 01 side</a:t>
            </a:r>
          </a:p>
          <a:p>
            <a:pPr marL="342900" indent="-342900">
              <a:lnSpc>
                <a:spcPct val="150000"/>
              </a:lnSpc>
              <a:buFont typeface="Arial" panose="020B0604020202020204" pitchFamily="34" charset="0"/>
              <a:buChar char="•"/>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Scintillation detector(EJ-309)</a:t>
            </a:r>
          </a:p>
        </p:txBody>
      </p:sp>
      <p:pic>
        <p:nvPicPr>
          <p:cNvPr id="6" name="图片 5">
            <a:extLst>
              <a:ext uri="{FF2B5EF4-FFF2-40B4-BE49-F238E27FC236}">
                <a16:creationId xmlns:a16="http://schemas.microsoft.com/office/drawing/2014/main" id="{F1B00415-3896-4E72-8548-1BE83431B8E8}"/>
              </a:ext>
            </a:extLst>
          </p:cNvPr>
          <p:cNvPicPr>
            <a:picLocks noChangeAspect="1"/>
          </p:cNvPicPr>
          <p:nvPr/>
        </p:nvPicPr>
        <p:blipFill>
          <a:blip r:embed="rId4"/>
          <a:stretch>
            <a:fillRect/>
          </a:stretch>
        </p:blipFill>
        <p:spPr>
          <a:xfrm>
            <a:off x="4854288" y="1632059"/>
            <a:ext cx="7337712" cy="3988058"/>
          </a:xfrm>
          <a:prstGeom prst="rect">
            <a:avLst/>
          </a:prstGeom>
        </p:spPr>
      </p:pic>
      <p:sp>
        <p:nvSpPr>
          <p:cNvPr id="3" name="文本框 2">
            <a:extLst>
              <a:ext uri="{FF2B5EF4-FFF2-40B4-BE49-F238E27FC236}">
                <a16:creationId xmlns:a16="http://schemas.microsoft.com/office/drawing/2014/main" id="{293AC976-0014-4FA3-A4DA-FE42BBF910AB}"/>
              </a:ext>
            </a:extLst>
          </p:cNvPr>
          <p:cNvSpPr txBox="1"/>
          <p:nvPr/>
        </p:nvSpPr>
        <p:spPr>
          <a:xfrm>
            <a:off x="83127" y="1013277"/>
            <a:ext cx="6452755" cy="523220"/>
          </a:xfrm>
          <a:prstGeom prst="rect">
            <a:avLst/>
          </a:prstGeom>
          <a:noFill/>
        </p:spPr>
        <p:txBody>
          <a:bodyPr wrap="square" rtlCol="0">
            <a:spAutoFit/>
          </a:bodyPr>
          <a:lstStyle/>
          <a:p>
            <a:r>
              <a:rPr lang="en-GB" sz="2800" b="1" dirty="0">
                <a:solidFill>
                  <a:srgbClr val="C00000"/>
                </a:solidFill>
                <a:latin typeface="Times New Roman" panose="02020603050405020304" pitchFamily="18" charset="0"/>
                <a:cs typeface="Times New Roman" panose="02020603050405020304" pitchFamily="18" charset="0"/>
              </a:rPr>
              <a:t>2.1 Experimental setup with gas sample</a:t>
            </a:r>
          </a:p>
        </p:txBody>
      </p:sp>
      <p:sp>
        <p:nvSpPr>
          <p:cNvPr id="13" name="文本框 12">
            <a:extLst>
              <a:ext uri="{FF2B5EF4-FFF2-40B4-BE49-F238E27FC236}">
                <a16:creationId xmlns:a16="http://schemas.microsoft.com/office/drawing/2014/main" id="{095B6F59-45F3-4F81-8FE1-7BC3456C69D1}"/>
              </a:ext>
            </a:extLst>
          </p:cNvPr>
          <p:cNvSpPr txBox="1"/>
          <p:nvPr/>
        </p:nvSpPr>
        <p:spPr>
          <a:xfrm>
            <a:off x="5270721" y="5582517"/>
            <a:ext cx="6504845" cy="414922"/>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GB" sz="1600" b="0" i="0" u="none" strike="noStrike" kern="1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mn-cs"/>
              </a:rPr>
              <a:t>The experimental setup </a:t>
            </a:r>
            <a:r>
              <a:rPr lang="en-US" altLang="zh-CN" sz="1600" kern="100" dirty="0">
                <a:solidFill>
                  <a:prstClr val="black"/>
                </a:solidFill>
                <a:latin typeface="Times New Roman" panose="02020603050405020304" pitchFamily="18" charset="0"/>
                <a:ea typeface="宋体" panose="02010600030101010101" pitchFamily="2" charset="-122"/>
              </a:rPr>
              <a:t>with</a:t>
            </a:r>
            <a:r>
              <a:rPr kumimoji="0" lang="en-GB" sz="1600" b="0" i="0" u="none" strike="noStrike" kern="1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mn-cs"/>
              </a:rPr>
              <a:t> gas sample</a:t>
            </a:r>
            <a:endParaRPr kumimoji="0" lang="en-GB" altLang="zh-CN" sz="1600" b="0"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46587A7A-1A2C-41D1-99B8-FDD1F5C0332F}"/>
              </a:ext>
            </a:extLst>
          </p:cNvPr>
          <p:cNvSpPr txBox="1"/>
          <p:nvPr/>
        </p:nvSpPr>
        <p:spPr>
          <a:xfrm>
            <a:off x="166947" y="5364480"/>
            <a:ext cx="4587933" cy="707886"/>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PKU: 4.5 – 5.5 MeV</a:t>
            </a:r>
          </a:p>
          <a:p>
            <a:r>
              <a:rPr lang="en-GB" sz="2000" dirty="0">
                <a:latin typeface="Times New Roman" panose="02020603050405020304" pitchFamily="18" charset="0"/>
                <a:cs typeface="Times New Roman" panose="02020603050405020304" pitchFamily="18" charset="0"/>
              </a:rPr>
              <a:t>CIAE: 7-12 </a:t>
            </a:r>
            <a:r>
              <a:rPr lang="en-US" altLang="zh-CN" sz="2000" dirty="0">
                <a:latin typeface="Times New Roman" panose="02020603050405020304" pitchFamily="18" charset="0"/>
                <a:cs typeface="Times New Roman" panose="02020603050405020304" pitchFamily="18" charset="0"/>
              </a:rPr>
              <a:t>MeV</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898234"/>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29904</TotalTime>
  <Words>4767</Words>
  <Application>Microsoft Office PowerPoint</Application>
  <PresentationFormat>宽屏</PresentationFormat>
  <Paragraphs>529</Paragraphs>
  <Slides>24</Slides>
  <Notes>24</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4" baseType="lpstr">
      <vt:lpstr>等线</vt:lpstr>
      <vt:lpstr>微软雅黑</vt:lpstr>
      <vt:lpstr>Arial</vt:lpstr>
      <vt:lpstr>Calibri</vt:lpstr>
      <vt:lpstr>Calibri Light</vt:lpstr>
      <vt:lpstr>Cambria Math</vt:lpstr>
      <vt:lpstr>Times New Roman</vt:lpstr>
      <vt:lpstr>Wingdings</vt:lpstr>
      <vt:lpstr>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JIE</dc:creator>
  <cp:lastModifiedBy>Alex xia</cp:lastModifiedBy>
  <cp:revision>453</cp:revision>
  <cp:lastPrinted>2023-08-29T07:52:42Z</cp:lastPrinted>
  <dcterms:created xsi:type="dcterms:W3CDTF">2021-12-06T13:05:55Z</dcterms:created>
  <dcterms:modified xsi:type="dcterms:W3CDTF">2023-08-30T11:54:32Z</dcterms:modified>
</cp:coreProperties>
</file>