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55" y="1168538"/>
            <a:ext cx="6183166" cy="2030180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55" y="3690291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95" y="1233852"/>
            <a:ext cx="6425619" cy="2030180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95" y="3755605"/>
            <a:ext cx="6425619" cy="1342521"/>
          </a:xfrm>
        </p:spPr>
        <p:txBody>
          <a:bodyPr/>
          <a:lstStyle/>
          <a:p>
            <a:r>
              <a:rPr lang="en-US" dirty="0"/>
              <a:t>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B1E9-D6C4-3BED-855E-022C3975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BF0E-F915-D256-05FE-00B8D04CF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4355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646A16549CC49A7337BB2CFEBF55A" ma:contentTypeVersion="14" ma:contentTypeDescription="Create a new document." ma:contentTypeScope="" ma:versionID="48e247c3bc3b050da69f46c4f91a7d41">
  <xsd:schema xmlns:xsd="http://www.w3.org/2001/XMLSchema" xmlns:xs="http://www.w3.org/2001/XMLSchema" xmlns:p="http://schemas.microsoft.com/office/2006/metadata/properties" xmlns:ns2="df8df6ca-967e-4d4e-a999-33bac20611c3" xmlns:ns3="28c46709-a72c-47b6-8a9d-476190a8ab3f" targetNamespace="http://schemas.microsoft.com/office/2006/metadata/properties" ma:root="true" ma:fieldsID="bf1befd7b837aefd4806a61f1168813a" ns2:_="" ns3:_="">
    <xsd:import namespace="df8df6ca-967e-4d4e-a999-33bac20611c3"/>
    <xsd:import namespace="28c46709-a72c-47b6-8a9d-476190a8a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df6ca-967e-4d4e-a999-33bac20611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46709-a72c-47b6-8a9d-476190a8a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ae1327-95f0-4fa5-a421-9990390e917c}" ma:internalName="TaxCatchAll" ma:showField="CatchAllData" ma:web="28c46709-a72c-47b6-8a9d-476190a8a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8df6ca-967e-4d4e-a999-33bac20611c3">
      <Terms xmlns="http://schemas.microsoft.com/office/infopath/2007/PartnerControls"/>
    </lcf76f155ced4ddcb4097134ff3c332f>
    <TaxCatchAll xmlns="28c46709-a72c-47b6-8a9d-476190a8ab3f" xsi:nil="true"/>
    <SharedWithUsers xmlns="28c46709-a72c-47b6-8a9d-476190a8ab3f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6688495-28EC-40D4-9953-B17D7CF93196}"/>
</file>

<file path=customXml/itemProps2.xml><?xml version="1.0" encoding="utf-8"?>
<ds:datastoreItem xmlns:ds="http://schemas.openxmlformats.org/officeDocument/2006/customXml" ds:itemID="{F6B14D5F-B35E-4BE4-8A18-DBEB7A8C6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9A6C2A-C9EF-4750-9F60-03F66EE6EA39}">
  <ds:schemaRefs>
    <ds:schemaRef ds:uri="http://schemas.microsoft.com/office/2006/metadata/properties"/>
    <ds:schemaRef ds:uri="http://schemas.microsoft.com/office/infopath/2007/PartnerControls"/>
    <ds:schemaRef ds:uri="8f618f22-1e4b-4821-a2cd-0e01b150a3d3"/>
    <ds:schemaRef ds:uri="236b3794-7949-4982-b691-3e011a8ddf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3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SCHLOSMAN, Anna</cp:lastModifiedBy>
  <cp:revision>24</cp:revision>
  <dcterms:created xsi:type="dcterms:W3CDTF">2021-04-28T15:23:16Z</dcterms:created>
  <dcterms:modified xsi:type="dcterms:W3CDTF">2024-04-08T15:15:26Z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0x010100ACF646A16549CC49A7337BB2CFEBF55A</vt:lpwstr>
  </property>
  <property fmtid="{D5CDD505-2E9C-101B-9397-08002B2CF9AE}" pid="3" name="MediaServiceImageTags">
    <vt:lpwstr/>
  </property>
</Properties>
</file>