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F960-CFAA-4356-BB41-48B897E09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2582" y="548052"/>
            <a:ext cx="6183166" cy="20301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50CCE-AA06-4471-B6AE-984FE75DD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2582" y="3069805"/>
            <a:ext cx="6183166" cy="134252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9525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0A5D0-877A-4953-9699-0CE6292D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62382C-982E-46DB-85E9-E5355C74B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56609-1592-452B-9247-E36CFD04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95218-FF89-4272-923C-4B34A8BC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9747E-EA7C-4CA2-B337-98042D49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0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0BA820-45A1-472F-913B-17229ECB6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2ADA1-9D7E-4DBC-B2B0-9F7818D89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1104E-5647-4AB9-93C2-F81AEFFB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43CC-B82E-4735-ABCD-C65B9B79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F177A-0095-4B50-9517-49040D75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8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E79F2-0B07-4264-A27E-0B6B2275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4BF84-D094-4B0B-9EC0-6AEF4A91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ACADC-65B8-460A-8CC2-55D2891B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52702-5269-46AA-A0D3-572B9537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6C687-6A42-47B8-A227-EC3ADFF9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5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956A-C8FD-4541-B8B5-133BDD11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EEF1C-051B-4733-A349-D374CB41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A4EA9-B36B-4440-B1D7-6DCF71990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02285-8B2D-4FB7-A72B-E4AE0FAE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F833-75D7-40CD-B0F2-0129D28F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4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60111-B969-4DD6-B7F3-487E5579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1F598-9380-44FE-887F-03F8A81E9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E03F7-4093-49C9-A0C5-6FAB86D2A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B8851-D71C-410E-A3E9-D605ACD5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F2DBC-77EF-4280-B31F-D9E0CD38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C26B4-7701-4D14-A971-E6DA4E20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0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9D51-E893-48B6-9670-3C273155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AD385-1E96-48AC-B037-8E0207ECF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D38FE-ADFC-4ED2-9F1D-A1C9F4945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D2B8FF-CC3D-4858-8FF8-1FC41119E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59A7BF-F596-4D2A-B5DB-65546EE78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FD489F-A599-459B-9046-1FD6F5FD1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74EC7A-28BF-4784-8FC4-AF84A9C4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E2EEC7-44B4-4D9C-99F2-5868AFD6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4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3BC3-E7CF-4A51-9A25-74376526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134C1-0FDD-4B2A-961E-A50E37AB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AC0B6-58F5-497E-AE6F-C7ED501B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9753A7-9B52-4B3C-9C33-B2A2832B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0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4B024-2026-489A-9B7B-A26A340B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C1A72-9919-4AA3-A03E-910F9287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0C63E-CE9E-4D74-87A7-472233CA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00A9-15F2-459C-985C-997C3A37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EAB1-C7D7-4C36-B3BE-1B650440C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7A913-256C-4E86-A4F8-3EEE016DB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F7236-5169-4A40-B535-FCD19DF3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84075-173A-46CB-AFB9-3ED419E2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60C44-F462-417C-8DE0-E2C848E9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3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D8752-2233-4ED3-A0DB-2AFE8BF0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C8EF2-D2B6-4B32-BDB5-2BEAAA4B4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3DD09-C64D-42D8-A59E-4C95B3457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65E37-77C4-4F84-87F3-9FDE0D8B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377E6-E65C-4DA5-AD4A-99084554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ECA27-7A37-408C-877F-38DA4BA0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5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F53DF-F0E0-4C37-BC84-E023DE06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DBE00-697B-4869-8C84-BA568F687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8EB58-1672-424A-A6F7-F36D5C5C5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65219" y="6356350"/>
            <a:ext cx="1692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B553C3-5676-40FE-9671-BFA2097DAB00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20D96-0533-450D-9669-C96978A5E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8C4A8-C9F3-486F-8CB2-253FD815F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199432-8615-4CFA-BAC5-526B4500C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3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AF300187-89EC-FA2B-7945-90D15FE8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515" y="715379"/>
            <a:ext cx="10176151" cy="1097519"/>
          </a:xfrm>
        </p:spPr>
        <p:txBody>
          <a:bodyPr anchor="ctr">
            <a:normAutofit/>
          </a:bodyPr>
          <a:lstStyle/>
          <a:p>
            <a:r>
              <a:rPr lang="en-US" sz="4000" b="1"/>
              <a:t>Ms/Mr ………………</a:t>
            </a:r>
            <a:endParaRPr lang="en-US" sz="4000" b="1" i="1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B444D337-4D9F-40A8-BA84-C0BFA7A8A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1962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70478D1D-B50E-41C8-8A55-36A53D449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1962"/>
            <a:ext cx="4076698" cy="464399"/>
          </a:xfrm>
          <a:prstGeom prst="rect">
            <a:avLst/>
          </a:prstGeom>
          <a:gradFill>
            <a:gsLst>
              <a:gs pos="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1E6B5BD-F91A-94C1-4F2E-33C6C63B0AB3}"/>
              </a:ext>
            </a:extLst>
          </p:cNvPr>
          <p:cNvSpPr txBox="1">
            <a:spLocks/>
          </p:cNvSpPr>
          <p:nvPr/>
        </p:nvSpPr>
        <p:spPr>
          <a:xfrm>
            <a:off x="4926041" y="2714510"/>
            <a:ext cx="5689060" cy="30617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315" marR="0" lvl="0" indent="-234315" algn="l" defTabSz="562356" rtl="0" eaLnBrk="1" fontAlgn="auto" latinLnBrk="0" hangingPunct="1">
              <a:lnSpc>
                <a:spcPct val="12000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394" b="0" i="0" u="none" strike="noStrike" kern="1200" cap="none" spc="0" normalizeH="0" baseline="0" noProof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4/5 bullet points presenting your background and your experience.</a:t>
            </a:r>
          </a:p>
          <a:p>
            <a:pPr marL="234315" marR="0" lvl="0" indent="-234315" algn="l" defTabSz="562356" rtl="0" eaLnBrk="1" fontAlgn="auto" latinLnBrk="0" hangingPunct="1">
              <a:lnSpc>
                <a:spcPct val="120000"/>
              </a:lnSpc>
              <a:spcBef>
                <a:spcPts val="61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394" b="0" i="0" u="none" strike="noStrike" kern="1200" cap="none" spc="0" normalizeH="0" baseline="0" noProof="0">
              <a:ln>
                <a:noFill/>
              </a:ln>
              <a:solidFill>
                <a:srgbClr val="1B34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1B34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 Placeholder 23">
            <a:extLst>
              <a:ext uri="{FF2B5EF4-FFF2-40B4-BE49-F238E27FC236}">
                <a16:creationId xmlns:a16="http://schemas.microsoft.com/office/drawing/2014/main" id="{139B5CEC-4FD6-154C-6414-325BE005C43B}"/>
              </a:ext>
            </a:extLst>
          </p:cNvPr>
          <p:cNvSpPr txBox="1">
            <a:spLocks/>
          </p:cNvSpPr>
          <p:nvPr/>
        </p:nvSpPr>
        <p:spPr>
          <a:xfrm>
            <a:off x="1702525" y="1908550"/>
            <a:ext cx="6447031" cy="27785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498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76" b="1" i="0" u="none" strike="noStrike" kern="1200" cap="none" spc="0" normalizeH="0" baseline="0" noProof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Arial "/>
                <a:ea typeface="+mn-ea"/>
                <a:cs typeface="+mn-cs"/>
              </a:rPr>
              <a:t>Job/Position: </a:t>
            </a:r>
            <a:r>
              <a:rPr kumimoji="0" lang="en-US" sz="1476" b="0" i="0" u="none" strike="noStrike" kern="1200" cap="none" spc="0" normalizeH="0" baseline="0" noProof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Arial "/>
                <a:ea typeface="+mn-ea"/>
                <a:cs typeface="+mn-cs"/>
              </a:rPr>
              <a:t>….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B3447"/>
              </a:solidFill>
              <a:effectLst/>
              <a:uLnTx/>
              <a:uFillTx/>
              <a:latin typeface="Arial "/>
              <a:ea typeface="+mn-ea"/>
              <a:cs typeface="+mn-cs"/>
            </a:endParaRPr>
          </a:p>
        </p:txBody>
      </p:sp>
      <p:sp>
        <p:nvSpPr>
          <p:cNvPr id="9" name="Text Placeholder 23">
            <a:extLst>
              <a:ext uri="{FF2B5EF4-FFF2-40B4-BE49-F238E27FC236}">
                <a16:creationId xmlns:a16="http://schemas.microsoft.com/office/drawing/2014/main" id="{4ABE6821-F37A-8C88-95C4-3EA0DBA5BE92}"/>
              </a:ext>
            </a:extLst>
          </p:cNvPr>
          <p:cNvSpPr txBox="1">
            <a:spLocks/>
          </p:cNvSpPr>
          <p:nvPr/>
        </p:nvSpPr>
        <p:spPr>
          <a:xfrm>
            <a:off x="1703647" y="2143800"/>
            <a:ext cx="5689060" cy="27785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4980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76" b="1" i="0" u="none" strike="noStrike" kern="1200" cap="none" spc="0" normalizeH="0" baseline="0" noProof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Arial "/>
                <a:ea typeface="+mn-ea"/>
                <a:cs typeface="+mn-cs"/>
              </a:rPr>
              <a:t>Organization, Country: </a:t>
            </a:r>
            <a:r>
              <a:rPr kumimoji="0" lang="en-US" sz="1476" b="0" i="0" u="none" strike="noStrike" kern="1200" cap="none" spc="0" normalizeH="0" baseline="0" noProof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Arial "/>
                <a:ea typeface="+mn-ea"/>
                <a:cs typeface="+mn-cs"/>
              </a:rPr>
              <a:t>…, …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1B3447"/>
              </a:solidFill>
              <a:effectLst/>
              <a:uLnTx/>
              <a:uFillTx/>
              <a:latin typeface="Arial 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260211A-461D-BAAF-F03D-1E8BA1048261}"/>
              </a:ext>
            </a:extLst>
          </p:cNvPr>
          <p:cNvSpPr/>
          <p:nvPr/>
        </p:nvSpPr>
        <p:spPr>
          <a:xfrm>
            <a:off x="1584232" y="2658873"/>
            <a:ext cx="2730508" cy="153497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1B3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98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24" b="0" i="0" u="none" strike="noStrike" kern="1200" cap="none" spc="0" normalizeH="0" baseline="0" noProof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PROFILE</a:t>
            </a:r>
            <a:br>
              <a:rPr kumimoji="0" lang="en-US" sz="2624" b="0" i="0" u="none" strike="noStrike" kern="1200" cap="none" spc="0" normalizeH="0" baseline="0" noProof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624" b="0" i="0" u="none" strike="noStrike" kern="1200" cap="none" spc="0" normalizeH="0" baseline="0" noProof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PICTURE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B34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B73E117-3200-2469-6D5C-D4548419C8BA}"/>
              </a:ext>
            </a:extLst>
          </p:cNvPr>
          <p:cNvSpPr/>
          <p:nvPr/>
        </p:nvSpPr>
        <p:spPr>
          <a:xfrm>
            <a:off x="1584232" y="4430431"/>
            <a:ext cx="2730507" cy="159292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1B34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498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76" b="0" i="0" u="none" strike="noStrike" kern="1200" cap="none" spc="0" normalizeH="0" baseline="0" noProof="0">
                <a:ln>
                  <a:noFill/>
                </a:ln>
                <a:solidFill>
                  <a:srgbClr val="1B344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EXTRA PICTURE IF NEEDED (project, robot, reactor, team…)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B344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4652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Calibri</vt:lpstr>
      <vt:lpstr>Calibri Light</vt:lpstr>
      <vt:lpstr>1_Office Theme</vt:lpstr>
      <vt:lpstr>Ms/Mr ………………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BERTAUX, Benjamin</dc:creator>
  <cp:lastModifiedBy>FUENTES CARDONA, Joaquin</cp:lastModifiedBy>
  <cp:revision>3</cp:revision>
  <dcterms:created xsi:type="dcterms:W3CDTF">2023-04-19T07:35:03Z</dcterms:created>
  <dcterms:modified xsi:type="dcterms:W3CDTF">2023-06-16T14:16:04Z</dcterms:modified>
</cp:coreProperties>
</file>