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HZUDVWtNY3egWLruUIoM+TNxD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Oswald-regular.fntdata"/><Relationship Id="rId14" Type="http://schemas.openxmlformats.org/officeDocument/2006/relationships/font" Target="fonts/Montserrat-boldItalic.fntdata"/><Relationship Id="rId17" Type="http://customschemas.google.com/relationships/presentationmetadata" Target="meta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Large Language Models as Tools for Searching and Explaining Tokamak Shot Logs - Allen Wang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"/>
          <p:cNvSpPr txBox="1"/>
          <p:nvPr>
            <p:ph idx="1" type="body"/>
          </p:nvPr>
        </p:nvSpPr>
        <p:spPr>
          <a:xfrm>
            <a:off x="311700" y="1234050"/>
            <a:ext cx="46059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6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436"/>
              <a:buNone/>
            </a:pPr>
            <a:r>
              <a:rPr lang="en" sz="1658" u="sng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1658" u="sng">
              <a:latin typeface="Calibri"/>
              <a:ea typeface="Calibri"/>
              <a:cs typeface="Calibri"/>
              <a:sym typeface="Calibri"/>
            </a:endParaRPr>
          </a:p>
          <a:p>
            <a:pPr indent="-275676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5571"/>
              <a:buFont typeface="Calibri"/>
              <a:buChar char="●"/>
            </a:pP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Lots of experimental, operational, and institutional knowledge is stored in tokamak text logs</a:t>
            </a: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indent="-283614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In both fusion research and tokamak </a:t>
            </a: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operations, access to obscure device specific knowledge is critical</a:t>
            </a: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indent="-283614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1386">
                <a:latin typeface="Calibri"/>
                <a:ea typeface="Calibri"/>
                <a:cs typeface="Calibri"/>
                <a:sym typeface="Calibri"/>
              </a:rPr>
              <a:t>Language models may be able to help</a:t>
            </a: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-2762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5714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used shot logs from Alcator C-Mod and DIII-D to create chatbots that can answer device specific information using data from shot logs using “retrieval augmented generation”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416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Deployed the chatbot as a discord bot at General Atomic’s discord and a web interface a MIT PSFC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-2762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5714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Potential opportunity for multi-modal generative models that can explain diagnostic time series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37343" t="0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594700" y="4859975"/>
            <a:ext cx="40533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b="0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2" name="Google Shape;62;p1"/>
          <p:cNvCxnSpPr/>
          <p:nvPr/>
        </p:nvCxnSpPr>
        <p:spPr>
          <a:xfrm flipH="1" rot="10800000">
            <a:off x="299325" y="808375"/>
            <a:ext cx="85305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 b="0" l="13111" r="0" t="14588"/>
          <a:stretch/>
        </p:blipFill>
        <p:spPr>
          <a:xfrm>
            <a:off x="5376375" y="985223"/>
            <a:ext cx="3362576" cy="16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 b="0" l="2238" r="0" t="0"/>
          <a:stretch/>
        </p:blipFill>
        <p:spPr>
          <a:xfrm>
            <a:off x="4818275" y="2664275"/>
            <a:ext cx="4325724" cy="137841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4627675" y="4269050"/>
            <a:ext cx="38661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Note: all usernames for C-Mod shot logs was </a:t>
            </a: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anonymized</a:t>
            </a: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 “jas”</a:t>
            </a:r>
            <a:endParaRPr sz="9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