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venir" panose="02000503020000020003" pitchFamily="2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Oswald" pitchFamily="2" charset="77"/>
      <p:regular r:id="rId14"/>
      <p:bold r:id="rId15"/>
    </p:embeddedFont>
    <p:embeddedFont>
      <p:font typeface="Playfair Display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microsoft.com/office/2016/11/relationships/changesInfo" Target="changesInfos/changesInfo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Palak" userId="56ace124-96ca-4b51-8a46-87b2b332c007" providerId="ADAL" clId="{F4813116-0730-433C-BFA2-352B8B15D6C4}"/>
    <pc:docChg chg="undo custSel modSld">
      <pc:chgData name="JAIN, Palak" userId="56ace124-96ca-4b51-8a46-87b2b332c007" providerId="ADAL" clId="{F4813116-0730-433C-BFA2-352B8B15D6C4}" dt="2023-11-21T17:00:43.361" v="61" actId="20577"/>
      <pc:docMkLst>
        <pc:docMk/>
      </pc:docMkLst>
      <pc:sldChg chg="modSp mod">
        <pc:chgData name="JAIN, Palak" userId="56ace124-96ca-4b51-8a46-87b2b332c007" providerId="ADAL" clId="{F4813116-0730-433C-BFA2-352B8B15D6C4}" dt="2023-11-21T17:00:43.361" v="61" actId="20577"/>
        <pc:sldMkLst>
          <pc:docMk/>
          <pc:sldMk cId="0" sldId="256"/>
        </pc:sldMkLst>
        <pc:spChg chg="mod">
          <ac:chgData name="JAIN, Palak" userId="56ace124-96ca-4b51-8a46-87b2b332c007" providerId="ADAL" clId="{F4813116-0730-433C-BFA2-352B8B15D6C4}" dt="2023-11-21T17:00:43.361" v="6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Avenir"/>
                <a:ea typeface="Avenir"/>
                <a:cs typeface="Avenir"/>
                <a:sym typeface="Avenir"/>
              </a:rPr>
              <a:t>Machine Learning Enabled Quantitative Prediction of the First-Ever Igniting Inertial Confinement Fusion Experiment </a:t>
            </a:r>
            <a:br>
              <a:rPr lang="en" sz="1600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1600" dirty="0">
                <a:latin typeface="Avenir"/>
                <a:ea typeface="Avenir"/>
                <a:cs typeface="Avenir"/>
                <a:sym typeface="Avenir"/>
              </a:rPr>
              <a:t>– Bogdan Kustowski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52098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Make physics-informed prediction with data-informed uncertainty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Estimate the variability in new designs before they are tested experimentally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We predicted a high probability of achieving gain &gt; 1 using data-informed uncertainty on the first-even ICF experiment to achieve (NAS) ignition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Only ~10 full scale experiments per year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Large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ensembles of simulations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Building a statistical model of the variability; transferring it to a new design to make predictions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6017825" y="1234050"/>
            <a:ext cx="2814600" cy="19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&lt; insert great picture here &gt;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37343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594699" y="4859975"/>
            <a:ext cx="4195025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sz="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299325" y="808375"/>
            <a:ext cx="8530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A0FC206A-B5C9-9C59-5FC0-1D78F520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135" y="1234050"/>
            <a:ext cx="3080689" cy="2225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04CD1-EB65-86A1-B2DE-5320251B4506}"/>
              </a:ext>
            </a:extLst>
          </p:cNvPr>
          <p:cNvSpPr txBox="1"/>
          <p:nvPr/>
        </p:nvSpPr>
        <p:spPr>
          <a:xfrm>
            <a:off x="-7951" y="4985975"/>
            <a:ext cx="95599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LLNL-PRES-857423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112</Words>
  <Application>Microsoft Macintosh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Avenir</vt:lpstr>
      <vt:lpstr>Playfair Display</vt:lpstr>
      <vt:lpstr>Oswald</vt:lpstr>
      <vt:lpstr>Montserrat</vt:lpstr>
      <vt:lpstr>Arial</vt:lpstr>
      <vt:lpstr>Pop</vt:lpstr>
      <vt:lpstr>Machine Learning Enabled Quantitative Prediction of the First-Ever Igniting Inertial Confinement Fusion Experiment  – Bogdan Kustowski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Presenter</dc:title>
  <cp:lastModifiedBy>Kustowski, Bogdan</cp:lastModifiedBy>
  <cp:revision>6</cp:revision>
  <dcterms:modified xsi:type="dcterms:W3CDTF">2023-11-25T19:03:28Z</dcterms:modified>
</cp:coreProperties>
</file>