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Oswald" panose="00000500000000000000" pitchFamily="2" charset="0"/>
      <p:regular r:id="rId12"/>
      <p:bold r:id="rId13"/>
    </p:embeddedFont>
    <p:embeddedFont>
      <p:font typeface="Playfair Display" panose="000005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82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IN, Palak" userId="56ace124-96ca-4b51-8a46-87b2b332c007" providerId="ADAL" clId="{F4813116-0730-433C-BFA2-352B8B15D6C4}"/>
    <pc:docChg chg="undo custSel modSld">
      <pc:chgData name="JAIN, Palak" userId="56ace124-96ca-4b51-8a46-87b2b332c007" providerId="ADAL" clId="{F4813116-0730-433C-BFA2-352B8B15D6C4}" dt="2023-11-21T17:00:43.361" v="61" actId="20577"/>
      <pc:docMkLst>
        <pc:docMk/>
      </pc:docMkLst>
      <pc:sldChg chg="modSp mod">
        <pc:chgData name="JAIN, Palak" userId="56ace124-96ca-4b51-8a46-87b2b332c007" providerId="ADAL" clId="{F4813116-0730-433C-BFA2-352B8B15D6C4}" dt="2023-11-21T17:00:43.361" v="61" actId="20577"/>
        <pc:sldMkLst>
          <pc:docMk/>
          <pc:sldMk cId="0" sldId="256"/>
        </pc:sldMkLst>
        <pc:spChg chg="mod">
          <ac:chgData name="JAIN, Palak" userId="56ace124-96ca-4b51-8a46-87b2b332c007" providerId="ADAL" clId="{F4813116-0730-433C-BFA2-352B8B15D6C4}" dt="2023-11-21T17:00:43.361" v="61" actId="20577"/>
          <ac:spMkLst>
            <pc:docMk/>
            <pc:sldMk cId="0" sldId="256"/>
            <ac:spMk id="5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65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Avenir"/>
                <a:ea typeface="Avenir"/>
                <a:cs typeface="Avenir"/>
                <a:sym typeface="Avenir"/>
              </a:rPr>
              <a:t>PFNN：Less</a:t>
            </a:r>
            <a:r>
              <a:rPr lang="en-US" sz="2400" dirty="0">
                <a:latin typeface="Avenir"/>
                <a:ea typeface="Avenir"/>
                <a:cs typeface="Avenir"/>
                <a:sym typeface="Avenir"/>
              </a:rPr>
              <a:t> data and better performance on disruption prediction via predict-first neural network </a:t>
            </a:r>
            <a:r>
              <a:rPr lang="en" sz="2400" dirty="0">
                <a:latin typeface="Avenir"/>
                <a:ea typeface="Avenir"/>
                <a:cs typeface="Avenir"/>
                <a:sym typeface="Avenir"/>
              </a:rPr>
              <a:t>- </a:t>
            </a:r>
            <a:r>
              <a:rPr lang="en-US" altLang="zh-CN" sz="2400" dirty="0" err="1">
                <a:latin typeface="Avenir"/>
                <a:ea typeface="Avenir"/>
                <a:cs typeface="Avenir"/>
                <a:sym typeface="Avenir"/>
              </a:rPr>
              <a:t>Zongyu</a:t>
            </a:r>
            <a:r>
              <a:rPr lang="en-US" altLang="zh-CN" sz="2400" dirty="0">
                <a:latin typeface="Avenir"/>
                <a:ea typeface="Avenir"/>
                <a:cs typeface="Avenir"/>
                <a:sym typeface="Avenir"/>
              </a:rPr>
              <a:t> Yang(SWIP)</a:t>
            </a:r>
            <a:endParaRPr sz="24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116959" y="903767"/>
            <a:ext cx="5252484" cy="3910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latin typeface="Calibri"/>
                <a:ea typeface="Calibri"/>
                <a:cs typeface="Calibri"/>
                <a:sym typeface="Calibri"/>
              </a:rPr>
              <a:t>Motivations</a:t>
            </a:r>
            <a:endParaRPr u="sng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An important issue when developing disruption predictors in newly built devices – limited training data</a:t>
            </a: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How can we promote the performance of algorithm without extra training data?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 dirty="0">
                <a:latin typeface="Calibri"/>
                <a:ea typeface="Calibri"/>
                <a:cs typeface="Calibri"/>
                <a:sym typeface="Calibri"/>
              </a:rPr>
              <a:t>Results</a:t>
            </a:r>
            <a:endParaRPr u="sng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By utilizing PFNN paradigm, we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developed a disruption predictor whose AUC is 0.918 in newly built tokamak, HL-3, with only 891 training shots from the first 2 campaigns.</a:t>
            </a: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PFNN’s 1</a:t>
            </a:r>
            <a:r>
              <a:rPr lang="en-US" baseline="30000" dirty="0"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step: embedding physical information by pretraining with predict-first tasks</a:t>
            </a: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PFNN’s 2</a:t>
            </a:r>
            <a:r>
              <a:rPr lang="en-US" baseline="30000" dirty="0"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step: gets better performance when finetuned to do disruption prediction with limited training data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r="37343"/>
          <a:stretch/>
        </p:blipFill>
        <p:spPr>
          <a:xfrm>
            <a:off x="6789725" y="4626500"/>
            <a:ext cx="2166099" cy="48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2594700" y="4859975"/>
            <a:ext cx="40533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IAEA Workshop on AI for Accelerating Fusion and Plasma Science, 2023 11/28 – 12/1</a:t>
            </a:r>
            <a:endParaRPr sz="80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63" name="Google Shape;63;p13"/>
          <p:cNvCxnSpPr/>
          <p:nvPr/>
        </p:nvCxnSpPr>
        <p:spPr>
          <a:xfrm rot="10800000" flipH="1">
            <a:off x="299325" y="808375"/>
            <a:ext cx="8530500" cy="1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6C5DEA3B-7965-2B05-B3AC-1E9C7A250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552" y="849006"/>
            <a:ext cx="3607648" cy="1819419"/>
          </a:xfrm>
          <a:prstGeom prst="rect">
            <a:avLst/>
          </a:prstGeom>
        </p:spPr>
      </p:pic>
      <p:pic>
        <p:nvPicPr>
          <p:cNvPr id="8" name="图片 7" descr="图表, 折线图&#10;&#10;描述已自动生成">
            <a:extLst>
              <a:ext uri="{FF2B5EF4-FFF2-40B4-BE49-F238E27FC236}">
                <a16:creationId xmlns:a16="http://schemas.microsoft.com/office/drawing/2014/main" id="{B4E4719C-BA49-29F0-704D-B142366D3D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" t="8732" r="8268"/>
          <a:stretch/>
        </p:blipFill>
        <p:spPr>
          <a:xfrm>
            <a:off x="5854000" y="2791800"/>
            <a:ext cx="2368752" cy="170854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79B75CB-9D4F-332D-69B3-4CFA38F44560}"/>
              </a:ext>
            </a:extLst>
          </p:cNvPr>
          <p:cNvSpPr txBox="1"/>
          <p:nvPr/>
        </p:nvSpPr>
        <p:spPr>
          <a:xfrm>
            <a:off x="5011726" y="2633813"/>
            <a:ext cx="4053300" cy="25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000" b="1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PFNN model structure of HL-3 disruption predictor</a:t>
            </a:r>
            <a:endParaRPr lang="zh-CN" altLang="en-US" sz="1000" b="1" dirty="0">
              <a:solidFill>
                <a:srgbClr val="0066CC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7F76238-3047-D4E7-3434-BCF1837D62C9}"/>
              </a:ext>
            </a:extLst>
          </p:cNvPr>
          <p:cNvSpPr txBox="1"/>
          <p:nvPr/>
        </p:nvSpPr>
        <p:spPr>
          <a:xfrm>
            <a:off x="5090701" y="4421073"/>
            <a:ext cx="40532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000" b="1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 curve comparison between PFNN model and ordinary model in HL-3</a:t>
            </a:r>
            <a:endParaRPr lang="zh-CN" altLang="en-US" sz="1000" b="1" dirty="0">
              <a:solidFill>
                <a:srgbClr val="0066CC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145</Words>
  <Application>Microsoft Office PowerPoint</Application>
  <PresentationFormat>全屏显示(16:9)</PresentationFormat>
  <Paragraphs>11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Avenir</vt:lpstr>
      <vt:lpstr>Calibri</vt:lpstr>
      <vt:lpstr>Arial</vt:lpstr>
      <vt:lpstr>Playfair Display</vt:lpstr>
      <vt:lpstr>Oswald</vt:lpstr>
      <vt:lpstr>Montserrat</vt:lpstr>
      <vt:lpstr>Pop</vt:lpstr>
      <vt:lpstr>PFNN：Less data and better performance on disruption prediction via predict-first neural network - Zongyu Yang(SWIP)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- Presenter</dc:title>
  <cp:lastModifiedBy>宗谕 杨</cp:lastModifiedBy>
  <cp:revision>3</cp:revision>
  <dcterms:modified xsi:type="dcterms:W3CDTF">2023-11-26T07:37:39Z</dcterms:modified>
</cp:coreProperties>
</file>