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7"/>
  </p:notesMasterIdLst>
  <p:sldIdLst>
    <p:sldId id="256" r:id="rId2"/>
    <p:sldId id="656" r:id="rId3"/>
    <p:sldId id="654" r:id="rId4"/>
    <p:sldId id="659" r:id="rId5"/>
    <p:sldId id="660" r:id="rId6"/>
    <p:sldId id="641" r:id="rId7"/>
    <p:sldId id="673" r:id="rId8"/>
    <p:sldId id="662" r:id="rId9"/>
    <p:sldId id="663" r:id="rId10"/>
    <p:sldId id="670" r:id="rId11"/>
    <p:sldId id="664" r:id="rId12"/>
    <p:sldId id="665" r:id="rId13"/>
    <p:sldId id="666" r:id="rId14"/>
    <p:sldId id="667" r:id="rId15"/>
    <p:sldId id="668" r:id="rId16"/>
    <p:sldId id="674" r:id="rId17"/>
    <p:sldId id="642" r:id="rId18"/>
    <p:sldId id="258" r:id="rId19"/>
    <p:sldId id="675" r:id="rId20"/>
    <p:sldId id="643" r:id="rId21"/>
    <p:sldId id="644" r:id="rId22"/>
    <p:sldId id="671" r:id="rId23"/>
    <p:sldId id="645" r:id="rId24"/>
    <p:sldId id="646" r:id="rId25"/>
    <p:sldId id="647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28E"/>
    <a:srgbClr val="FF9300"/>
    <a:srgbClr val="0A4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5DE09-0B2D-B444-873F-423720DA7855}" v="43" dt="2023-11-22T22:20:15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5928"/>
  </p:normalViewPr>
  <p:slideViewPr>
    <p:cSldViewPr snapToGrid="0" snapToObjects="1">
      <p:cViewPr varScale="1">
        <p:scale>
          <a:sx n="105" d="100"/>
          <a:sy n="105" d="100"/>
        </p:scale>
        <p:origin x="1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u, Ben" userId="55a74119-7153-442e-a49d-1472b83ef56d" providerId="ADAL" clId="{0DDC7E33-1FCF-DE44-A5DD-94C845D34C35}"/>
    <pc:docChg chg="undo custSel addSld delSld modSld">
      <pc:chgData name="Zhu, Ben" userId="55a74119-7153-442e-a49d-1472b83ef56d" providerId="ADAL" clId="{0DDC7E33-1FCF-DE44-A5DD-94C845D34C35}" dt="2023-08-31T16:16:23.448" v="13" actId="27636"/>
      <pc:docMkLst>
        <pc:docMk/>
      </pc:docMkLst>
      <pc:sldChg chg="modSp mod">
        <pc:chgData name="Zhu, Ben" userId="55a74119-7153-442e-a49d-1472b83ef56d" providerId="ADAL" clId="{0DDC7E33-1FCF-DE44-A5DD-94C845D34C35}" dt="2023-08-31T16:15:57.034" v="6" actId="1076"/>
        <pc:sldMkLst>
          <pc:docMk/>
          <pc:sldMk cId="1771963376" sldId="257"/>
        </pc:sldMkLst>
        <pc:picChg chg="mod">
          <ac:chgData name="Zhu, Ben" userId="55a74119-7153-442e-a49d-1472b83ef56d" providerId="ADAL" clId="{0DDC7E33-1FCF-DE44-A5DD-94C845D34C35}" dt="2023-08-31T16:15:57.034" v="6" actId="1076"/>
          <ac:picMkLst>
            <pc:docMk/>
            <pc:sldMk cId="1771963376" sldId="257"/>
            <ac:picMk id="10" creationId="{96399075-B077-94AD-4E5F-E6B8717DA71F}"/>
          </ac:picMkLst>
        </pc:picChg>
      </pc:sldChg>
      <pc:sldChg chg="new">
        <pc:chgData name="Zhu, Ben" userId="55a74119-7153-442e-a49d-1472b83ef56d" providerId="ADAL" clId="{0DDC7E33-1FCF-DE44-A5DD-94C845D34C35}" dt="2023-08-31T16:15:39.762" v="0" actId="680"/>
        <pc:sldMkLst>
          <pc:docMk/>
          <pc:sldMk cId="3650169912" sldId="275"/>
        </pc:sldMkLst>
      </pc:sldChg>
      <pc:sldChg chg="new">
        <pc:chgData name="Zhu, Ben" userId="55a74119-7153-442e-a49d-1472b83ef56d" providerId="ADAL" clId="{0DDC7E33-1FCF-DE44-A5DD-94C845D34C35}" dt="2023-08-31T16:15:40.372" v="1" actId="680"/>
        <pc:sldMkLst>
          <pc:docMk/>
          <pc:sldMk cId="3533031063" sldId="276"/>
        </pc:sldMkLst>
      </pc:sldChg>
      <pc:sldChg chg="new">
        <pc:chgData name="Zhu, Ben" userId="55a74119-7153-442e-a49d-1472b83ef56d" providerId="ADAL" clId="{0DDC7E33-1FCF-DE44-A5DD-94C845D34C35}" dt="2023-08-31T16:15:40.580" v="2" actId="680"/>
        <pc:sldMkLst>
          <pc:docMk/>
          <pc:sldMk cId="928453715" sldId="277"/>
        </pc:sldMkLst>
      </pc:sldChg>
      <pc:sldChg chg="new">
        <pc:chgData name="Zhu, Ben" userId="55a74119-7153-442e-a49d-1472b83ef56d" providerId="ADAL" clId="{0DDC7E33-1FCF-DE44-A5DD-94C845D34C35}" dt="2023-08-31T16:15:45.679" v="3" actId="680"/>
        <pc:sldMkLst>
          <pc:docMk/>
          <pc:sldMk cId="27503927" sldId="278"/>
        </pc:sldMkLst>
      </pc:sldChg>
      <pc:sldChg chg="new del">
        <pc:chgData name="Zhu, Ben" userId="55a74119-7153-442e-a49d-1472b83ef56d" providerId="ADAL" clId="{0DDC7E33-1FCF-DE44-A5DD-94C845D34C35}" dt="2023-08-31T16:15:58.538" v="7" actId="680"/>
        <pc:sldMkLst>
          <pc:docMk/>
          <pc:sldMk cId="633567387" sldId="279"/>
        </pc:sldMkLst>
      </pc:sldChg>
      <pc:sldChg chg="new">
        <pc:chgData name="Zhu, Ben" userId="55a74119-7153-442e-a49d-1472b83ef56d" providerId="ADAL" clId="{0DDC7E33-1FCF-DE44-A5DD-94C845D34C35}" dt="2023-08-31T16:16:00.880" v="8" actId="680"/>
        <pc:sldMkLst>
          <pc:docMk/>
          <pc:sldMk cId="828737085" sldId="279"/>
        </pc:sldMkLst>
      </pc:sldChg>
      <pc:sldChg chg="modSp new mod">
        <pc:chgData name="Zhu, Ben" userId="55a74119-7153-442e-a49d-1472b83ef56d" providerId="ADAL" clId="{0DDC7E33-1FCF-DE44-A5DD-94C845D34C35}" dt="2023-08-31T16:16:23.448" v="13" actId="27636"/>
        <pc:sldMkLst>
          <pc:docMk/>
          <pc:sldMk cId="3685579758" sldId="280"/>
        </pc:sldMkLst>
        <pc:spChg chg="mod">
          <ac:chgData name="Zhu, Ben" userId="55a74119-7153-442e-a49d-1472b83ef56d" providerId="ADAL" clId="{0DDC7E33-1FCF-DE44-A5DD-94C845D34C35}" dt="2023-08-31T16:16:23.448" v="13" actId="27636"/>
          <ac:spMkLst>
            <pc:docMk/>
            <pc:sldMk cId="3685579758" sldId="280"/>
            <ac:spMk id="2" creationId="{D1A536BE-781C-593F-C977-24168ED710CF}"/>
          </ac:spMkLst>
        </pc:spChg>
      </pc:sldChg>
    </pc:docChg>
  </pc:docChgLst>
  <pc:docChgLst>
    <pc:chgData name="Zhu, Ben" userId="55a74119-7153-442e-a49d-1472b83ef56d" providerId="ADAL" clId="{3A9DB3FF-7D80-FF4F-A1F6-15B7DCE88507}"/>
    <pc:docChg chg="undo custSel addSld delSld modSld sldOrd">
      <pc:chgData name="Zhu, Ben" userId="55a74119-7153-442e-a49d-1472b83ef56d" providerId="ADAL" clId="{3A9DB3FF-7D80-FF4F-A1F6-15B7DCE88507}" dt="2023-08-08T17:53:07.275" v="7775" actId="1076"/>
      <pc:docMkLst>
        <pc:docMk/>
      </pc:docMkLst>
      <pc:sldChg chg="modSp mod">
        <pc:chgData name="Zhu, Ben" userId="55a74119-7153-442e-a49d-1472b83ef56d" providerId="ADAL" clId="{3A9DB3FF-7D80-FF4F-A1F6-15B7DCE88507}" dt="2023-07-07T19:00:44.354" v="5891" actId="20577"/>
        <pc:sldMkLst>
          <pc:docMk/>
          <pc:sldMk cId="1575902490" sldId="256"/>
        </pc:sldMkLst>
        <pc:spChg chg="mod">
          <ac:chgData name="Zhu, Ben" userId="55a74119-7153-442e-a49d-1472b83ef56d" providerId="ADAL" clId="{3A9DB3FF-7D80-FF4F-A1F6-15B7DCE88507}" dt="2023-07-07T19:00:44.354" v="5891" actId="20577"/>
          <ac:spMkLst>
            <pc:docMk/>
            <pc:sldMk cId="1575902490" sldId="256"/>
            <ac:spMk id="3" creationId="{318B35B0-18DE-FA44-85CD-D99C13F1DE98}"/>
          </ac:spMkLst>
        </pc:spChg>
      </pc:sldChg>
      <pc:sldChg chg="addSp delSp modSp mod">
        <pc:chgData name="Zhu, Ben" userId="55a74119-7153-442e-a49d-1472b83ef56d" providerId="ADAL" clId="{3A9DB3FF-7D80-FF4F-A1F6-15B7DCE88507}" dt="2023-07-06T23:26:04.273" v="5706" actId="20577"/>
        <pc:sldMkLst>
          <pc:docMk/>
          <pc:sldMk cId="1771963376" sldId="257"/>
        </pc:sldMkLst>
        <pc:spChg chg="mod">
          <ac:chgData name="Zhu, Ben" userId="55a74119-7153-442e-a49d-1472b83ef56d" providerId="ADAL" clId="{3A9DB3FF-7D80-FF4F-A1F6-15B7DCE88507}" dt="2023-07-06T19:27:42.386" v="3063" actId="255"/>
          <ac:spMkLst>
            <pc:docMk/>
            <pc:sldMk cId="1771963376" sldId="257"/>
            <ac:spMk id="2" creationId="{C1B66F2F-8DD3-073F-BC92-CC227E27B804}"/>
          </ac:spMkLst>
        </pc:spChg>
        <pc:spChg chg="add mod">
          <ac:chgData name="Zhu, Ben" userId="55a74119-7153-442e-a49d-1472b83ef56d" providerId="ADAL" clId="{3A9DB3FF-7D80-FF4F-A1F6-15B7DCE88507}" dt="2023-07-05T23:13:41.376" v="133" actId="27636"/>
          <ac:spMkLst>
            <pc:docMk/>
            <pc:sldMk cId="1771963376" sldId="257"/>
            <ac:spMk id="4" creationId="{08920A2E-1718-A22D-CDBC-FF558655D342}"/>
          </ac:spMkLst>
        </pc:spChg>
        <pc:spChg chg="add mod">
          <ac:chgData name="Zhu, Ben" userId="55a74119-7153-442e-a49d-1472b83ef56d" providerId="ADAL" clId="{3A9DB3FF-7D80-FF4F-A1F6-15B7DCE88507}" dt="2023-07-05T23:23:13.840" v="331" actId="27636"/>
          <ac:spMkLst>
            <pc:docMk/>
            <pc:sldMk cId="1771963376" sldId="257"/>
            <ac:spMk id="6" creationId="{27151EC6-56C2-AD3C-E9F2-B0AD8E8FCAC1}"/>
          </ac:spMkLst>
        </pc:spChg>
        <pc:spChg chg="add mod">
          <ac:chgData name="Zhu, Ben" userId="55a74119-7153-442e-a49d-1472b83ef56d" providerId="ADAL" clId="{3A9DB3FF-7D80-FF4F-A1F6-15B7DCE88507}" dt="2023-07-05T23:23:19.091" v="335" actId="27636"/>
          <ac:spMkLst>
            <pc:docMk/>
            <pc:sldMk cId="1771963376" sldId="257"/>
            <ac:spMk id="7" creationId="{9EA4546C-EF87-F2CB-5FF5-DDFBBF102839}"/>
          </ac:spMkLst>
        </pc:spChg>
        <pc:spChg chg="add del mod">
          <ac:chgData name="Zhu, Ben" userId="55a74119-7153-442e-a49d-1472b83ef56d" providerId="ADAL" clId="{3A9DB3FF-7D80-FF4F-A1F6-15B7DCE88507}" dt="2023-07-06T19:26:14.070" v="3020" actId="478"/>
          <ac:spMkLst>
            <pc:docMk/>
            <pc:sldMk cId="1771963376" sldId="257"/>
            <ac:spMk id="8" creationId="{8765F87F-BE8B-B18F-92DF-4DFB433B9445}"/>
          </ac:spMkLst>
        </pc:spChg>
        <pc:spChg chg="add mod">
          <ac:chgData name="Zhu, Ben" userId="55a74119-7153-442e-a49d-1472b83ef56d" providerId="ADAL" clId="{3A9DB3FF-7D80-FF4F-A1F6-15B7DCE88507}" dt="2023-07-06T20:13:07.050" v="3588" actId="1076"/>
          <ac:spMkLst>
            <pc:docMk/>
            <pc:sldMk cId="1771963376" sldId="257"/>
            <ac:spMk id="13" creationId="{B7D670AD-BC4B-1212-3B62-80720FBCDB63}"/>
          </ac:spMkLst>
        </pc:spChg>
        <pc:graphicFrameChg chg="mod modGraphic">
          <ac:chgData name="Zhu, Ben" userId="55a74119-7153-442e-a49d-1472b83ef56d" providerId="ADAL" clId="{3A9DB3FF-7D80-FF4F-A1F6-15B7DCE88507}" dt="2023-07-06T23:26:04.273" v="5706" actId="20577"/>
          <ac:graphicFrameMkLst>
            <pc:docMk/>
            <pc:sldMk cId="1771963376" sldId="257"/>
            <ac:graphicFrameMk id="5" creationId="{42E98634-72FD-667F-D580-045D6F9FEE83}"/>
          </ac:graphicFrameMkLst>
        </pc:graphicFrameChg>
        <pc:picChg chg="add mod">
          <ac:chgData name="Zhu, Ben" userId="55a74119-7153-442e-a49d-1472b83ef56d" providerId="ADAL" clId="{3A9DB3FF-7D80-FF4F-A1F6-15B7DCE88507}" dt="2023-07-06T19:28:48.993" v="3093" actId="1035"/>
          <ac:picMkLst>
            <pc:docMk/>
            <pc:sldMk cId="1771963376" sldId="257"/>
            <ac:picMk id="10" creationId="{96399075-B077-94AD-4E5F-E6B8717DA71F}"/>
          </ac:picMkLst>
        </pc:picChg>
        <pc:picChg chg="add mod">
          <ac:chgData name="Zhu, Ben" userId="55a74119-7153-442e-a49d-1472b83ef56d" providerId="ADAL" clId="{3A9DB3FF-7D80-FF4F-A1F6-15B7DCE88507}" dt="2023-07-06T20:11:55.686" v="3546" actId="1076"/>
          <ac:picMkLst>
            <pc:docMk/>
            <pc:sldMk cId="1771963376" sldId="257"/>
            <ac:picMk id="12" creationId="{FBD234A1-CD26-0FD4-4D21-9638262D6FFC}"/>
          </ac:picMkLst>
        </pc:picChg>
      </pc:sldChg>
      <pc:sldChg chg="addSp modSp mod modAnim">
        <pc:chgData name="Zhu, Ben" userId="55a74119-7153-442e-a49d-1472b83ef56d" providerId="ADAL" clId="{3A9DB3FF-7D80-FF4F-A1F6-15B7DCE88507}" dt="2023-07-05T23:38:16.652" v="1024"/>
        <pc:sldMkLst>
          <pc:docMk/>
          <pc:sldMk cId="2193944498" sldId="258"/>
        </pc:sldMkLst>
        <pc:spChg chg="mod">
          <ac:chgData name="Zhu, Ben" userId="55a74119-7153-442e-a49d-1472b83ef56d" providerId="ADAL" clId="{3A9DB3FF-7D80-FF4F-A1F6-15B7DCE88507}" dt="2023-07-05T23:02:28.850" v="130" actId="20577"/>
          <ac:spMkLst>
            <pc:docMk/>
            <pc:sldMk cId="2193944498" sldId="258"/>
            <ac:spMk id="2" creationId="{89480D88-8F7E-C598-F571-5A44A6693941}"/>
          </ac:spMkLst>
        </pc:spChg>
        <pc:spChg chg="mod">
          <ac:chgData name="Zhu, Ben" userId="55a74119-7153-442e-a49d-1472b83ef56d" providerId="ADAL" clId="{3A9DB3FF-7D80-FF4F-A1F6-15B7DCE88507}" dt="2023-07-05T23:38:14.998" v="1023" actId="20577"/>
          <ac:spMkLst>
            <pc:docMk/>
            <pc:sldMk cId="2193944498" sldId="258"/>
            <ac:spMk id="3" creationId="{4C9153A4-EC80-9AC5-CBCD-DA922AA4117B}"/>
          </ac:spMkLst>
        </pc:spChg>
        <pc:spChg chg="add mod">
          <ac:chgData name="Zhu, Ben" userId="55a74119-7153-442e-a49d-1472b83ef56d" providerId="ADAL" clId="{3A9DB3FF-7D80-FF4F-A1F6-15B7DCE88507}" dt="2023-07-05T23:38:16.652" v="1024"/>
          <ac:spMkLst>
            <pc:docMk/>
            <pc:sldMk cId="2193944498" sldId="258"/>
            <ac:spMk id="6" creationId="{827BC467-6EDD-3148-3129-854C30279E8E}"/>
          </ac:spMkLst>
        </pc:spChg>
        <pc:picChg chg="add mod">
          <ac:chgData name="Zhu, Ben" userId="55a74119-7153-442e-a49d-1472b83ef56d" providerId="ADAL" clId="{3A9DB3FF-7D80-FF4F-A1F6-15B7DCE88507}" dt="2023-07-05T23:38:16.652" v="1024"/>
          <ac:picMkLst>
            <pc:docMk/>
            <pc:sldMk cId="2193944498" sldId="258"/>
            <ac:picMk id="4" creationId="{EF1A83B6-E48B-5A02-32FC-832973206F5E}"/>
          </ac:picMkLst>
        </pc:picChg>
        <pc:picChg chg="add mod">
          <ac:chgData name="Zhu, Ben" userId="55a74119-7153-442e-a49d-1472b83ef56d" providerId="ADAL" clId="{3A9DB3FF-7D80-FF4F-A1F6-15B7DCE88507}" dt="2023-07-05T23:38:16.652" v="1024"/>
          <ac:picMkLst>
            <pc:docMk/>
            <pc:sldMk cId="2193944498" sldId="258"/>
            <ac:picMk id="5" creationId="{5B62C6CA-E618-222E-222E-0E639A8F35CD}"/>
          </ac:picMkLst>
        </pc:picChg>
      </pc:sldChg>
      <pc:sldChg chg="modSp mod">
        <pc:chgData name="Zhu, Ben" userId="55a74119-7153-442e-a49d-1472b83ef56d" providerId="ADAL" clId="{3A9DB3FF-7D80-FF4F-A1F6-15B7DCE88507}" dt="2023-07-06T20:04:04.375" v="3456" actId="207"/>
        <pc:sldMkLst>
          <pc:docMk/>
          <pc:sldMk cId="2059705522" sldId="259"/>
        </pc:sldMkLst>
        <pc:spChg chg="mod">
          <ac:chgData name="Zhu, Ben" userId="55a74119-7153-442e-a49d-1472b83ef56d" providerId="ADAL" clId="{3A9DB3FF-7D80-FF4F-A1F6-15B7DCE88507}" dt="2023-07-06T20:03:36.299" v="3454" actId="20577"/>
          <ac:spMkLst>
            <pc:docMk/>
            <pc:sldMk cId="2059705522" sldId="259"/>
            <ac:spMk id="2" creationId="{023A9F35-0CAA-7526-F232-B8173CFABB6C}"/>
          </ac:spMkLst>
        </pc:spChg>
        <pc:spChg chg="mod">
          <ac:chgData name="Zhu, Ben" userId="55a74119-7153-442e-a49d-1472b83ef56d" providerId="ADAL" clId="{3A9DB3FF-7D80-FF4F-A1F6-15B7DCE88507}" dt="2023-07-06T20:04:04.375" v="3456" actId="207"/>
          <ac:spMkLst>
            <pc:docMk/>
            <pc:sldMk cId="2059705522" sldId="259"/>
            <ac:spMk id="3" creationId="{52BD3FCE-D528-3D7A-E75D-2C8E240C511B}"/>
          </ac:spMkLst>
        </pc:spChg>
      </pc:sldChg>
      <pc:sldChg chg="modSp mod">
        <pc:chgData name="Zhu, Ben" userId="55a74119-7153-442e-a49d-1472b83ef56d" providerId="ADAL" clId="{3A9DB3FF-7D80-FF4F-A1F6-15B7DCE88507}" dt="2023-07-06T23:45:18.896" v="5745" actId="20577"/>
        <pc:sldMkLst>
          <pc:docMk/>
          <pc:sldMk cId="20911223" sldId="260"/>
        </pc:sldMkLst>
        <pc:spChg chg="mod">
          <ac:chgData name="Zhu, Ben" userId="55a74119-7153-442e-a49d-1472b83ef56d" providerId="ADAL" clId="{3A9DB3FF-7D80-FF4F-A1F6-15B7DCE88507}" dt="2023-07-05T23:24:02.488" v="390" actId="20577"/>
          <ac:spMkLst>
            <pc:docMk/>
            <pc:sldMk cId="20911223" sldId="260"/>
            <ac:spMk id="2" creationId="{6A40A9A8-3E55-479C-3457-FBE245782448}"/>
          </ac:spMkLst>
        </pc:spChg>
        <pc:spChg chg="mod">
          <ac:chgData name="Zhu, Ben" userId="55a74119-7153-442e-a49d-1472b83ef56d" providerId="ADAL" clId="{3A9DB3FF-7D80-FF4F-A1F6-15B7DCE88507}" dt="2023-07-06T23:45:18.896" v="5745" actId="20577"/>
          <ac:spMkLst>
            <pc:docMk/>
            <pc:sldMk cId="20911223" sldId="260"/>
            <ac:spMk id="3" creationId="{5F99D25A-00C2-2FE6-D421-F35F9262F816}"/>
          </ac:spMkLst>
        </pc:spChg>
      </pc:sldChg>
      <pc:sldChg chg="addSp modSp mod">
        <pc:chgData name="Zhu, Ben" userId="55a74119-7153-442e-a49d-1472b83ef56d" providerId="ADAL" clId="{3A9DB3FF-7D80-FF4F-A1F6-15B7DCE88507}" dt="2023-07-05T23:40:59.343" v="1160" actId="20577"/>
        <pc:sldMkLst>
          <pc:docMk/>
          <pc:sldMk cId="2843412684" sldId="261"/>
        </pc:sldMkLst>
        <pc:spChg chg="mod">
          <ac:chgData name="Zhu, Ben" userId="55a74119-7153-442e-a49d-1472b83ef56d" providerId="ADAL" clId="{3A9DB3FF-7D80-FF4F-A1F6-15B7DCE88507}" dt="2023-07-05T23:36:39.679" v="1015" actId="20577"/>
          <ac:spMkLst>
            <pc:docMk/>
            <pc:sldMk cId="2843412684" sldId="261"/>
            <ac:spMk id="3" creationId="{BF20DAAC-6932-D3A3-044D-E17DC675A706}"/>
          </ac:spMkLst>
        </pc:spChg>
        <pc:spChg chg="add mod">
          <ac:chgData name="Zhu, Ben" userId="55a74119-7153-442e-a49d-1472b83ef56d" providerId="ADAL" clId="{3A9DB3FF-7D80-FF4F-A1F6-15B7DCE88507}" dt="2023-07-05T23:40:59.343" v="1160" actId="20577"/>
          <ac:spMkLst>
            <pc:docMk/>
            <pc:sldMk cId="2843412684" sldId="261"/>
            <ac:spMk id="4" creationId="{BD5D2816-0045-25BC-A78D-6BD83408A13E}"/>
          </ac:spMkLst>
        </pc:spChg>
        <pc:spChg chg="add mod">
          <ac:chgData name="Zhu, Ben" userId="55a74119-7153-442e-a49d-1472b83ef56d" providerId="ADAL" clId="{3A9DB3FF-7D80-FF4F-A1F6-15B7DCE88507}" dt="2023-07-05T23:31:02.868" v="794" actId="27636"/>
          <ac:spMkLst>
            <pc:docMk/>
            <pc:sldMk cId="2843412684" sldId="261"/>
            <ac:spMk id="5" creationId="{94FDDE4C-188C-AC41-D38F-3A93BB7AD3B0}"/>
          </ac:spMkLst>
        </pc:spChg>
      </pc:sldChg>
      <pc:sldChg chg="addSp modSp new mod">
        <pc:chgData name="Zhu, Ben" userId="55a74119-7153-442e-a49d-1472b83ef56d" providerId="ADAL" clId="{3A9DB3FF-7D80-FF4F-A1F6-15B7DCE88507}" dt="2023-07-06T21:03:19.237" v="4281" actId="255"/>
        <pc:sldMkLst>
          <pc:docMk/>
          <pc:sldMk cId="3045383912" sldId="262"/>
        </pc:sldMkLst>
        <pc:spChg chg="mod">
          <ac:chgData name="Zhu, Ben" userId="55a74119-7153-442e-a49d-1472b83ef56d" providerId="ADAL" clId="{3A9DB3FF-7D80-FF4F-A1F6-15B7DCE88507}" dt="2023-07-06T21:03:19.237" v="4281" actId="255"/>
          <ac:spMkLst>
            <pc:docMk/>
            <pc:sldMk cId="3045383912" sldId="262"/>
            <ac:spMk id="2" creationId="{AF1A17FB-1A0A-F8B6-B127-33ABB51A4E4C}"/>
          </ac:spMkLst>
        </pc:spChg>
        <pc:graphicFrameChg chg="add mod modGraphic">
          <ac:chgData name="Zhu, Ben" userId="55a74119-7153-442e-a49d-1472b83ef56d" providerId="ADAL" clId="{3A9DB3FF-7D80-FF4F-A1F6-15B7DCE88507}" dt="2023-07-05T23:23:11.706" v="329" actId="6549"/>
          <ac:graphicFrameMkLst>
            <pc:docMk/>
            <pc:sldMk cId="3045383912" sldId="262"/>
            <ac:graphicFrameMk id="4" creationId="{D58C0C3C-4182-3C5C-C18B-329009A1C38C}"/>
          </ac:graphicFrameMkLst>
        </pc:graphicFrameChg>
      </pc:sldChg>
      <pc:sldChg chg="addSp delSp modSp new mod">
        <pc:chgData name="Zhu, Ben" userId="55a74119-7153-442e-a49d-1472b83ef56d" providerId="ADAL" clId="{3A9DB3FF-7D80-FF4F-A1F6-15B7DCE88507}" dt="2023-07-05T23:21:04.057" v="219" actId="20577"/>
        <pc:sldMkLst>
          <pc:docMk/>
          <pc:sldMk cId="929498142" sldId="263"/>
        </pc:sldMkLst>
        <pc:spChg chg="mod">
          <ac:chgData name="Zhu, Ben" userId="55a74119-7153-442e-a49d-1472b83ef56d" providerId="ADAL" clId="{3A9DB3FF-7D80-FF4F-A1F6-15B7DCE88507}" dt="2023-07-05T22:56:04.297" v="65" actId="20577"/>
          <ac:spMkLst>
            <pc:docMk/>
            <pc:sldMk cId="929498142" sldId="263"/>
            <ac:spMk id="2" creationId="{3E2E6BC1-F97F-83C1-81DF-EC4F9F8D2A62}"/>
          </ac:spMkLst>
        </pc:spChg>
        <pc:spChg chg="add del mod">
          <ac:chgData name="Zhu, Ben" userId="55a74119-7153-442e-a49d-1472b83ef56d" providerId="ADAL" clId="{3A9DB3FF-7D80-FF4F-A1F6-15B7DCE88507}" dt="2023-07-05T23:19:26.956" v="170"/>
          <ac:spMkLst>
            <pc:docMk/>
            <pc:sldMk cId="929498142" sldId="263"/>
            <ac:spMk id="3" creationId="{3D6C1564-1868-BC4E-F237-DBBB348F678B}"/>
          </ac:spMkLst>
        </pc:spChg>
        <pc:spChg chg="add mod">
          <ac:chgData name="Zhu, Ben" userId="55a74119-7153-442e-a49d-1472b83ef56d" providerId="ADAL" clId="{3A9DB3FF-7D80-FF4F-A1F6-15B7DCE88507}" dt="2023-07-05T23:20:19.078" v="177" actId="27636"/>
          <ac:spMkLst>
            <pc:docMk/>
            <pc:sldMk cId="929498142" sldId="263"/>
            <ac:spMk id="14" creationId="{DB43F743-FD8A-811A-30BE-61882A8F66A2}"/>
          </ac:spMkLst>
        </pc:spChg>
        <pc:spChg chg="add mod">
          <ac:chgData name="Zhu, Ben" userId="55a74119-7153-442e-a49d-1472b83ef56d" providerId="ADAL" clId="{3A9DB3FF-7D80-FF4F-A1F6-15B7DCE88507}" dt="2023-07-05T23:20:52.193" v="206" actId="20577"/>
          <ac:spMkLst>
            <pc:docMk/>
            <pc:sldMk cId="929498142" sldId="263"/>
            <ac:spMk id="16" creationId="{90C1E5EF-2A19-23D4-A473-484E472ACFD7}"/>
          </ac:spMkLst>
        </pc:spChg>
        <pc:spChg chg="add mod">
          <ac:chgData name="Zhu, Ben" userId="55a74119-7153-442e-a49d-1472b83ef56d" providerId="ADAL" clId="{3A9DB3FF-7D80-FF4F-A1F6-15B7DCE88507}" dt="2023-07-05T23:21:04.057" v="219" actId="20577"/>
          <ac:spMkLst>
            <pc:docMk/>
            <pc:sldMk cId="929498142" sldId="263"/>
            <ac:spMk id="17" creationId="{5D7B7734-CC14-2F76-EDCC-BDB994C31E45}"/>
          </ac:spMkLst>
        </pc:spChg>
        <pc:picChg chg="add del mod">
          <ac:chgData name="Zhu, Ben" userId="55a74119-7153-442e-a49d-1472b83ef56d" providerId="ADAL" clId="{3A9DB3FF-7D80-FF4F-A1F6-15B7DCE88507}" dt="2023-07-05T22:57:47.057" v="71"/>
          <ac:picMkLst>
            <pc:docMk/>
            <pc:sldMk cId="929498142" sldId="263"/>
            <ac:picMk id="5" creationId="{76989993-E54C-B9C4-91FC-764618276D64}"/>
          </ac:picMkLst>
        </pc:picChg>
        <pc:picChg chg="add mod">
          <ac:chgData name="Zhu, Ben" userId="55a74119-7153-442e-a49d-1472b83ef56d" providerId="ADAL" clId="{3A9DB3FF-7D80-FF4F-A1F6-15B7DCE88507}" dt="2023-07-05T23:20:26.567" v="185" actId="1036"/>
          <ac:picMkLst>
            <pc:docMk/>
            <pc:sldMk cId="929498142" sldId="263"/>
            <ac:picMk id="7" creationId="{5665361B-7541-CA9A-6205-CF694E36357B}"/>
          </ac:picMkLst>
        </pc:picChg>
        <pc:picChg chg="add mod">
          <ac:chgData name="Zhu, Ben" userId="55a74119-7153-442e-a49d-1472b83ef56d" providerId="ADAL" clId="{3A9DB3FF-7D80-FF4F-A1F6-15B7DCE88507}" dt="2023-07-05T23:20:24.158" v="180" actId="1036"/>
          <ac:picMkLst>
            <pc:docMk/>
            <pc:sldMk cId="929498142" sldId="263"/>
            <ac:picMk id="9" creationId="{F3973E1D-B789-4F16-52DC-224BCAEC6914}"/>
          </ac:picMkLst>
        </pc:picChg>
        <pc:picChg chg="add mod">
          <ac:chgData name="Zhu, Ben" userId="55a74119-7153-442e-a49d-1472b83ef56d" providerId="ADAL" clId="{3A9DB3FF-7D80-FF4F-A1F6-15B7DCE88507}" dt="2023-07-05T23:19:35.633" v="173" actId="1076"/>
          <ac:picMkLst>
            <pc:docMk/>
            <pc:sldMk cId="929498142" sldId="263"/>
            <ac:picMk id="11" creationId="{C3FA82D2-4D6B-FB08-7D10-638492E6A0CB}"/>
          </ac:picMkLst>
        </pc:picChg>
        <pc:picChg chg="add mod">
          <ac:chgData name="Zhu, Ben" userId="55a74119-7153-442e-a49d-1472b83ef56d" providerId="ADAL" clId="{3A9DB3FF-7D80-FF4F-A1F6-15B7DCE88507}" dt="2023-07-05T23:19:53.164" v="175" actId="1076"/>
          <ac:picMkLst>
            <pc:docMk/>
            <pc:sldMk cId="929498142" sldId="263"/>
            <ac:picMk id="13" creationId="{660871A8-4996-7E11-F332-96AA9FC6322A}"/>
          </ac:picMkLst>
        </pc:picChg>
      </pc:sldChg>
      <pc:sldChg chg="new del">
        <pc:chgData name="Zhu, Ben" userId="55a74119-7153-442e-a49d-1472b83ef56d" providerId="ADAL" clId="{3A9DB3FF-7D80-FF4F-A1F6-15B7DCE88507}" dt="2023-07-05T23:21:22.191" v="222" actId="2696"/>
        <pc:sldMkLst>
          <pc:docMk/>
          <pc:sldMk cId="2478216938" sldId="264"/>
        </pc:sldMkLst>
      </pc:sldChg>
      <pc:sldChg chg="addSp delSp modSp add mod">
        <pc:chgData name="Zhu, Ben" userId="55a74119-7153-442e-a49d-1472b83ef56d" providerId="ADAL" clId="{3A9DB3FF-7D80-FF4F-A1F6-15B7DCE88507}" dt="2023-07-06T23:12:17.663" v="5534" actId="1076"/>
        <pc:sldMkLst>
          <pc:docMk/>
          <pc:sldMk cId="2539269048" sldId="265"/>
        </pc:sldMkLst>
        <pc:spChg chg="mod">
          <ac:chgData name="Zhu, Ben" userId="55a74119-7153-442e-a49d-1472b83ef56d" providerId="ADAL" clId="{3A9DB3FF-7D80-FF4F-A1F6-15B7DCE88507}" dt="2023-07-05T23:27:50.795" v="776" actId="20577"/>
          <ac:spMkLst>
            <pc:docMk/>
            <pc:sldMk cId="2539269048" sldId="265"/>
            <ac:spMk id="2" creationId="{023A9F35-0CAA-7526-F232-B8173CFABB6C}"/>
          </ac:spMkLst>
        </pc:spChg>
        <pc:spChg chg="mod">
          <ac:chgData name="Zhu, Ben" userId="55a74119-7153-442e-a49d-1472b83ef56d" providerId="ADAL" clId="{3A9DB3FF-7D80-FF4F-A1F6-15B7DCE88507}" dt="2023-07-06T23:12:02.297" v="5528" actId="14100"/>
          <ac:spMkLst>
            <pc:docMk/>
            <pc:sldMk cId="2539269048" sldId="265"/>
            <ac:spMk id="3" creationId="{52BD3FCE-D528-3D7A-E75D-2C8E240C511B}"/>
          </ac:spMkLst>
        </pc:spChg>
        <pc:spChg chg="del">
          <ac:chgData name="Zhu, Ben" userId="55a74119-7153-442e-a49d-1472b83ef56d" providerId="ADAL" clId="{3A9DB3FF-7D80-FF4F-A1F6-15B7DCE88507}" dt="2023-07-05T23:21:52.495" v="253" actId="478"/>
          <ac:spMkLst>
            <pc:docMk/>
            <pc:sldMk cId="2539269048" sldId="265"/>
            <ac:spMk id="11" creationId="{483D4F3A-051D-2464-8E19-9426E80B9AE0}"/>
          </ac:spMkLst>
        </pc:spChg>
        <pc:picChg chg="del">
          <ac:chgData name="Zhu, Ben" userId="55a74119-7153-442e-a49d-1472b83ef56d" providerId="ADAL" clId="{3A9DB3FF-7D80-FF4F-A1F6-15B7DCE88507}" dt="2023-07-05T23:21:53.605" v="254" actId="478"/>
          <ac:picMkLst>
            <pc:docMk/>
            <pc:sldMk cId="2539269048" sldId="265"/>
            <ac:picMk id="5" creationId="{9892E50D-BD94-D68A-5306-6CDBCBD8B1AC}"/>
          </ac:picMkLst>
        </pc:picChg>
        <pc:picChg chg="add mod">
          <ac:chgData name="Zhu, Ben" userId="55a74119-7153-442e-a49d-1472b83ef56d" providerId="ADAL" clId="{3A9DB3FF-7D80-FF4F-A1F6-15B7DCE88507}" dt="2023-07-06T23:12:17.663" v="5534" actId="1076"/>
          <ac:picMkLst>
            <pc:docMk/>
            <pc:sldMk cId="2539269048" sldId="265"/>
            <ac:picMk id="8" creationId="{9CBF8C77-2DD2-F877-AB83-3EA33F1B75BE}"/>
          </ac:picMkLst>
        </pc:picChg>
        <pc:picChg chg="del">
          <ac:chgData name="Zhu, Ben" userId="55a74119-7153-442e-a49d-1472b83ef56d" providerId="ADAL" clId="{3A9DB3FF-7D80-FF4F-A1F6-15B7DCE88507}" dt="2023-07-05T23:21:50.391" v="252" actId="478"/>
          <ac:picMkLst>
            <pc:docMk/>
            <pc:sldMk cId="2539269048" sldId="265"/>
            <ac:picMk id="9" creationId="{0ABBEBF2-098F-1421-E505-25CAFC7C13F0}"/>
          </ac:picMkLst>
        </pc:picChg>
      </pc:sldChg>
      <pc:sldChg chg="add del">
        <pc:chgData name="Zhu, Ben" userId="55a74119-7153-442e-a49d-1472b83ef56d" providerId="ADAL" clId="{3A9DB3FF-7D80-FF4F-A1F6-15B7DCE88507}" dt="2023-07-05T23:23:21.502" v="337"/>
        <pc:sldMkLst>
          <pc:docMk/>
          <pc:sldMk cId="1460632148" sldId="266"/>
        </pc:sldMkLst>
      </pc:sldChg>
      <pc:sldChg chg="addSp delSp modSp new mod ord">
        <pc:chgData name="Zhu, Ben" userId="55a74119-7153-442e-a49d-1472b83ef56d" providerId="ADAL" clId="{3A9DB3FF-7D80-FF4F-A1F6-15B7DCE88507}" dt="2023-07-06T23:13:57.262" v="5629" actId="1076"/>
        <pc:sldMkLst>
          <pc:docMk/>
          <pc:sldMk cId="1666311475" sldId="266"/>
        </pc:sldMkLst>
        <pc:spChg chg="mod">
          <ac:chgData name="Zhu, Ben" userId="55a74119-7153-442e-a49d-1472b83ef56d" providerId="ADAL" clId="{3A9DB3FF-7D80-FF4F-A1F6-15B7DCE88507}" dt="2023-07-06T17:10:25.278" v="1998" actId="20577"/>
          <ac:spMkLst>
            <pc:docMk/>
            <pc:sldMk cId="1666311475" sldId="266"/>
            <ac:spMk id="2" creationId="{FA274454-C687-B11E-ABEA-EF120973DFF4}"/>
          </ac:spMkLst>
        </pc:spChg>
        <pc:spChg chg="mod">
          <ac:chgData name="Zhu, Ben" userId="55a74119-7153-442e-a49d-1472b83ef56d" providerId="ADAL" clId="{3A9DB3FF-7D80-FF4F-A1F6-15B7DCE88507}" dt="2023-07-06T20:57:05.778" v="4130" actId="20577"/>
          <ac:spMkLst>
            <pc:docMk/>
            <pc:sldMk cId="1666311475" sldId="266"/>
            <ac:spMk id="3" creationId="{D1E3D283-F3A2-E916-CA93-514BBE2C855B}"/>
          </ac:spMkLst>
        </pc:spChg>
        <pc:spChg chg="add mod">
          <ac:chgData name="Zhu, Ben" userId="55a74119-7153-442e-a49d-1472b83ef56d" providerId="ADAL" clId="{3A9DB3FF-7D80-FF4F-A1F6-15B7DCE88507}" dt="2023-07-06T23:12:41.720" v="5538" actId="27636"/>
          <ac:spMkLst>
            <pc:docMk/>
            <pc:sldMk cId="1666311475" sldId="266"/>
            <ac:spMk id="5" creationId="{F81824EA-CFC6-5211-EB50-8C558EBA9F6A}"/>
          </ac:spMkLst>
        </pc:spChg>
        <pc:spChg chg="add mod">
          <ac:chgData name="Zhu, Ben" userId="55a74119-7153-442e-a49d-1472b83ef56d" providerId="ADAL" clId="{3A9DB3FF-7D80-FF4F-A1F6-15B7DCE88507}" dt="2023-07-06T23:13:57.262" v="5629" actId="1076"/>
          <ac:spMkLst>
            <pc:docMk/>
            <pc:sldMk cId="1666311475" sldId="266"/>
            <ac:spMk id="6" creationId="{744A1359-58AD-4541-8C40-F4ECA4F60A60}"/>
          </ac:spMkLst>
        </pc:spChg>
        <pc:graphicFrameChg chg="add del mod modGraphic">
          <ac:chgData name="Zhu, Ben" userId="55a74119-7153-442e-a49d-1472b83ef56d" providerId="ADAL" clId="{3A9DB3FF-7D80-FF4F-A1F6-15B7DCE88507}" dt="2023-07-06T21:37:30.873" v="4674" actId="1076"/>
          <ac:graphicFrameMkLst>
            <pc:docMk/>
            <pc:sldMk cId="1666311475" sldId="266"/>
            <ac:graphicFrameMk id="4" creationId="{822B7A57-9B18-A317-F54A-DB2F6253CFC7}"/>
          </ac:graphicFrameMkLst>
        </pc:graphicFrameChg>
      </pc:sldChg>
      <pc:sldChg chg="addSp delSp modSp new mod">
        <pc:chgData name="Zhu, Ben" userId="55a74119-7153-442e-a49d-1472b83ef56d" providerId="ADAL" clId="{3A9DB3FF-7D80-FF4F-A1F6-15B7DCE88507}" dt="2023-07-06T00:26:29.118" v="1966" actId="313"/>
        <pc:sldMkLst>
          <pc:docMk/>
          <pc:sldMk cId="2979654679" sldId="267"/>
        </pc:sldMkLst>
        <pc:spChg chg="mod">
          <ac:chgData name="Zhu, Ben" userId="55a74119-7153-442e-a49d-1472b83ef56d" providerId="ADAL" clId="{3A9DB3FF-7D80-FF4F-A1F6-15B7DCE88507}" dt="2023-07-06T00:26:29.118" v="1966" actId="313"/>
          <ac:spMkLst>
            <pc:docMk/>
            <pc:sldMk cId="2979654679" sldId="267"/>
            <ac:spMk id="2" creationId="{5315E962-C8F0-03BE-8509-CA86884351B1}"/>
          </ac:spMkLst>
        </pc:spChg>
        <pc:spChg chg="del">
          <ac:chgData name="Zhu, Ben" userId="55a74119-7153-442e-a49d-1472b83ef56d" providerId="ADAL" clId="{3A9DB3FF-7D80-FF4F-A1F6-15B7DCE88507}" dt="2023-07-06T00:25:51.324" v="1922"/>
          <ac:spMkLst>
            <pc:docMk/>
            <pc:sldMk cId="2979654679" sldId="267"/>
            <ac:spMk id="3" creationId="{E1C467BC-3660-7FC2-1976-5E510137EC77}"/>
          </ac:spMkLst>
        </pc:spChg>
        <pc:picChg chg="add mod">
          <ac:chgData name="Zhu, Ben" userId="55a74119-7153-442e-a49d-1472b83ef56d" providerId="ADAL" clId="{3A9DB3FF-7D80-FF4F-A1F6-15B7DCE88507}" dt="2023-07-06T00:25:51.324" v="1922"/>
          <ac:picMkLst>
            <pc:docMk/>
            <pc:sldMk cId="2979654679" sldId="267"/>
            <ac:picMk id="5" creationId="{8CA8C474-BE86-8818-0A50-5132A4D0E2AD}"/>
          </ac:picMkLst>
        </pc:picChg>
      </pc:sldChg>
      <pc:sldChg chg="addSp modSp new mod">
        <pc:chgData name="Zhu, Ben" userId="55a74119-7153-442e-a49d-1472b83ef56d" providerId="ADAL" clId="{3A9DB3FF-7D80-FF4F-A1F6-15B7DCE88507}" dt="2023-07-06T17:11:45.501" v="2033"/>
        <pc:sldMkLst>
          <pc:docMk/>
          <pc:sldMk cId="4247986304" sldId="268"/>
        </pc:sldMkLst>
        <pc:spChg chg="mod">
          <ac:chgData name="Zhu, Ben" userId="55a74119-7153-442e-a49d-1472b83ef56d" providerId="ADAL" clId="{3A9DB3FF-7D80-FF4F-A1F6-15B7DCE88507}" dt="2023-07-06T17:11:31.542" v="2032" actId="20577"/>
          <ac:spMkLst>
            <pc:docMk/>
            <pc:sldMk cId="4247986304" sldId="268"/>
            <ac:spMk id="2" creationId="{373E242D-F97E-D1BF-78E6-7D38281DFEB3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4" creationId="{099673ED-F9B7-7936-5120-B0B3D112DFC6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5" creationId="{680B5D28-2C09-457C-5036-547F64FEA195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6" creationId="{C56BC0C3-2F5B-CDD9-084B-5FA4869A2152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7" creationId="{A4B224ED-B430-76B0-8BEF-E0423AB19D29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8" creationId="{5A5E7FD8-D07F-EE63-5AA5-DF318AE7C74D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9" creationId="{D6DBC94F-739A-D3E4-C394-48CCC9D3EF10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10" creationId="{D4F80682-C769-678E-D50F-2E00C338B200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11" creationId="{4D1BEBAA-6EA9-A173-2937-115EC40349CB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12" creationId="{1CC83466-572B-0805-2879-17C9D6515CE1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13" creationId="{104C232A-21C6-2F0D-143E-092F8C437D93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14" creationId="{561BC57C-6D50-9736-9D55-4F1D81931014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19" creationId="{50DF85C2-0B4B-574C-7C20-DD3E5E1B8F94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20" creationId="{DE33027D-C91C-F152-75CD-E6911C5DD107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21" creationId="{233E1544-3A77-1609-EFB3-61F2BFF623CD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22" creationId="{60B33DAF-2073-57BE-5236-3625F0D7A21F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23" creationId="{F9A08ABB-8F1F-9420-DB60-6B480EC698F1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24" creationId="{607B8D1B-BE9D-DF10-7AC3-D2F3195A9295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29" creationId="{A9297A70-0EF2-C455-D372-E3C26F9B8A6F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30" creationId="{0425F3DB-BDFF-07F7-54E7-A9863A2FCD83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31" creationId="{A5A9973E-212B-71AC-B3DD-2396D7733008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32" creationId="{46318A65-F0EC-2DC6-4E70-59AA803DD1F1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35" creationId="{A066D56B-2144-2C67-1904-95CA61F9F930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36" creationId="{8DE336F7-C5DD-72AA-B648-3518D0932CB0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39" creationId="{BF714111-65D8-4421-C88D-94EF8E6EB21C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40" creationId="{EE2DEF91-8E9F-8EF7-A712-4262B73D728A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41" creationId="{266EB327-3C1B-3EC9-6156-2004D3358202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42" creationId="{DE869474-66B1-CD9C-AB3E-0CC04DC29A87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52" creationId="{7FD2332D-B3B6-2654-0E43-B9491241092A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53" creationId="{B015E32E-A3E3-33C6-8A47-A2B6D791DA5A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54" creationId="{3BB9900B-E1A0-E1FB-A5AC-5BCD8DD996AC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55" creationId="{BC3A6DC9-B9D9-A35E-FA79-FF08678D7D88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56" creationId="{718C7A40-DDC1-E507-28B8-F9FB2D62A210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57" creationId="{BE56A3F4-1E5E-95C9-5B82-7524E6197476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58" creationId="{62B69C92-09AD-4618-9535-38FA693A8D09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59" creationId="{1BC7DDA7-47BC-EA44-601A-8A0044077A7D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60" creationId="{82FEAA18-D457-9B8E-0BEC-7B4FA59F8AD8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61" creationId="{9E1B7531-9BFF-03D4-EB28-9DBCD607E0EB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62" creationId="{E035A0F9-AD2D-8944-9801-D9713BDE1761}"/>
          </ac:spMkLst>
        </pc:spChg>
        <pc:spChg chg="add mod">
          <ac:chgData name="Zhu, Ben" userId="55a74119-7153-442e-a49d-1472b83ef56d" providerId="ADAL" clId="{3A9DB3FF-7D80-FF4F-A1F6-15B7DCE88507}" dt="2023-07-06T17:11:45.501" v="2033"/>
          <ac:spMkLst>
            <pc:docMk/>
            <pc:sldMk cId="4247986304" sldId="268"/>
            <ac:spMk id="63" creationId="{0A77A6FF-F86A-41A0-4695-2D4584D61DE2}"/>
          </ac:spMkLst>
        </pc:spChg>
        <pc:picChg chg="add mod">
          <ac:chgData name="Zhu, Ben" userId="55a74119-7153-442e-a49d-1472b83ef56d" providerId="ADAL" clId="{3A9DB3FF-7D80-FF4F-A1F6-15B7DCE88507}" dt="2023-07-06T17:11:45.501" v="2033"/>
          <ac:picMkLst>
            <pc:docMk/>
            <pc:sldMk cId="4247986304" sldId="268"/>
            <ac:picMk id="25" creationId="{E83D5B43-0C32-3E79-1949-6DFAAAD88466}"/>
          </ac:picMkLst>
        </pc:picChg>
        <pc:picChg chg="add mod">
          <ac:chgData name="Zhu, Ben" userId="55a74119-7153-442e-a49d-1472b83ef56d" providerId="ADAL" clId="{3A9DB3FF-7D80-FF4F-A1F6-15B7DCE88507}" dt="2023-07-06T17:11:45.501" v="2033"/>
          <ac:picMkLst>
            <pc:docMk/>
            <pc:sldMk cId="4247986304" sldId="268"/>
            <ac:picMk id="26" creationId="{88F6AA32-0A5D-3B30-3CB4-00AA906B026F}"/>
          </ac:picMkLst>
        </pc:picChg>
        <pc:picChg chg="add mod">
          <ac:chgData name="Zhu, Ben" userId="55a74119-7153-442e-a49d-1472b83ef56d" providerId="ADAL" clId="{3A9DB3FF-7D80-FF4F-A1F6-15B7DCE88507}" dt="2023-07-06T17:11:45.501" v="2033"/>
          <ac:picMkLst>
            <pc:docMk/>
            <pc:sldMk cId="4247986304" sldId="268"/>
            <ac:picMk id="27" creationId="{D77B8D5E-E231-AD71-6889-E391D596A1FF}"/>
          </ac:picMkLst>
        </pc:picChg>
        <pc:picChg chg="add mod">
          <ac:chgData name="Zhu, Ben" userId="55a74119-7153-442e-a49d-1472b83ef56d" providerId="ADAL" clId="{3A9DB3FF-7D80-FF4F-A1F6-15B7DCE88507}" dt="2023-07-06T17:11:45.501" v="2033"/>
          <ac:picMkLst>
            <pc:docMk/>
            <pc:sldMk cId="4247986304" sldId="268"/>
            <ac:picMk id="28" creationId="{C19C2996-5D85-A616-2E2E-91BE9A905491}"/>
          </ac:picMkLst>
        </pc:pic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15" creationId="{ACB4C6E1-C47D-E9B8-A975-0EAF332A4314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16" creationId="{4F6230D2-E5D9-7CBF-9B77-C2B8EC6DA7FB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17" creationId="{4F49778D-FD78-3EC8-7234-A39A2F5271BB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18" creationId="{CD0331F7-AE66-C2AC-D09C-B2317F353D14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33" creationId="{0C43078B-AC4E-1482-0A4D-EE31FD7746EB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34" creationId="{C949309E-C784-7F95-319F-8D5E5683B4D8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37" creationId="{BFC11F94-97D9-4812-DB76-F00CF528C6CE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38" creationId="{DE95A4B5-8DEF-2F7D-DAE9-E9F13FF17469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43" creationId="{055D8686-5271-DDA4-5046-996431E2E473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44" creationId="{7FDDBE94-3FB3-9C9F-9F49-779D53493B39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45" creationId="{709D6A96-75A4-979C-89FA-8A8CD81FD067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46" creationId="{95E840E6-4710-12A2-AE12-8DF57BE26680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47" creationId="{64A3623B-828D-B214-56E2-41111518619C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48" creationId="{8028AE2A-6E97-78BE-2375-BE633326BB6B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49" creationId="{59ECEF6C-753D-3FA5-0FFC-FB49944E3B4F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50" creationId="{5C48D374-B6B2-F2D2-BC98-B0E77A03244C}"/>
          </ac:cxnSpMkLst>
        </pc:cxnChg>
        <pc:cxnChg chg="add mod">
          <ac:chgData name="Zhu, Ben" userId="55a74119-7153-442e-a49d-1472b83ef56d" providerId="ADAL" clId="{3A9DB3FF-7D80-FF4F-A1F6-15B7DCE88507}" dt="2023-07-06T17:11:45.501" v="2033"/>
          <ac:cxnSpMkLst>
            <pc:docMk/>
            <pc:sldMk cId="4247986304" sldId="268"/>
            <ac:cxnSpMk id="51" creationId="{C07B19F7-C34C-967B-EC9C-123CB5C98184}"/>
          </ac:cxnSpMkLst>
        </pc:cxnChg>
      </pc:sldChg>
      <pc:sldChg chg="addSp delSp modSp new mod">
        <pc:chgData name="Zhu, Ben" userId="55a74119-7153-442e-a49d-1472b83ef56d" providerId="ADAL" clId="{3A9DB3FF-7D80-FF4F-A1F6-15B7DCE88507}" dt="2023-07-06T23:04:48.409" v="5390" actId="1076"/>
        <pc:sldMkLst>
          <pc:docMk/>
          <pc:sldMk cId="212194202" sldId="269"/>
        </pc:sldMkLst>
        <pc:spChg chg="mod">
          <ac:chgData name="Zhu, Ben" userId="55a74119-7153-442e-a49d-1472b83ef56d" providerId="ADAL" clId="{3A9DB3FF-7D80-FF4F-A1F6-15B7DCE88507}" dt="2023-07-06T21:02:49.600" v="4257" actId="20577"/>
          <ac:spMkLst>
            <pc:docMk/>
            <pc:sldMk cId="212194202" sldId="269"/>
            <ac:spMk id="2" creationId="{E80AB0E2-8C77-746E-6971-7AAC88BB20C0}"/>
          </ac:spMkLst>
        </pc:spChg>
        <pc:spChg chg="mod">
          <ac:chgData name="Zhu, Ben" userId="55a74119-7153-442e-a49d-1472b83ef56d" providerId="ADAL" clId="{3A9DB3FF-7D80-FF4F-A1F6-15B7DCE88507}" dt="2023-07-06T22:48:42.017" v="4885"/>
          <ac:spMkLst>
            <pc:docMk/>
            <pc:sldMk cId="212194202" sldId="269"/>
            <ac:spMk id="3" creationId="{24BB0FD3-E399-AFEA-8DEB-0F1A110CBAE5}"/>
          </ac:spMkLst>
        </pc:spChg>
        <pc:spChg chg="add mod">
          <ac:chgData name="Zhu, Ben" userId="55a74119-7153-442e-a49d-1472b83ef56d" providerId="ADAL" clId="{3A9DB3FF-7D80-FF4F-A1F6-15B7DCE88507}" dt="2023-07-06T22:58:04.626" v="5079" actId="27636"/>
          <ac:spMkLst>
            <pc:docMk/>
            <pc:sldMk cId="212194202" sldId="269"/>
            <ac:spMk id="10" creationId="{AB290286-F4EA-6F21-4F97-8D78D654AA68}"/>
          </ac:spMkLst>
        </pc:spChg>
        <pc:spChg chg="add mod">
          <ac:chgData name="Zhu, Ben" userId="55a74119-7153-442e-a49d-1472b83ef56d" providerId="ADAL" clId="{3A9DB3FF-7D80-FF4F-A1F6-15B7DCE88507}" dt="2023-07-06T22:58:09.805" v="5083" actId="27636"/>
          <ac:spMkLst>
            <pc:docMk/>
            <pc:sldMk cId="212194202" sldId="269"/>
            <ac:spMk id="11" creationId="{6C6955B4-0925-397A-BA4E-586869966ABC}"/>
          </ac:spMkLst>
        </pc:spChg>
        <pc:spChg chg="add mod">
          <ac:chgData name="Zhu, Ben" userId="55a74119-7153-442e-a49d-1472b83ef56d" providerId="ADAL" clId="{3A9DB3FF-7D80-FF4F-A1F6-15B7DCE88507}" dt="2023-07-06T23:04:48.409" v="5390" actId="1076"/>
          <ac:spMkLst>
            <pc:docMk/>
            <pc:sldMk cId="212194202" sldId="269"/>
            <ac:spMk id="12" creationId="{48601E11-BB3A-1A61-7D0E-7D4FDE711389}"/>
          </ac:spMkLst>
        </pc:spChg>
        <pc:spChg chg="add mod">
          <ac:chgData name="Zhu, Ben" userId="55a74119-7153-442e-a49d-1472b83ef56d" providerId="ADAL" clId="{3A9DB3FF-7D80-FF4F-A1F6-15B7DCE88507}" dt="2023-07-06T23:01:22.414" v="5162" actId="27636"/>
          <ac:spMkLst>
            <pc:docMk/>
            <pc:sldMk cId="212194202" sldId="269"/>
            <ac:spMk id="13" creationId="{380CE24A-ED68-A4A9-FE04-2F32E38B9EEF}"/>
          </ac:spMkLst>
        </pc:spChg>
        <pc:spChg chg="add mod">
          <ac:chgData name="Zhu, Ben" userId="55a74119-7153-442e-a49d-1472b83ef56d" providerId="ADAL" clId="{3A9DB3FF-7D80-FF4F-A1F6-15B7DCE88507}" dt="2023-07-06T23:04:28.149" v="5377" actId="1076"/>
          <ac:spMkLst>
            <pc:docMk/>
            <pc:sldMk cId="212194202" sldId="269"/>
            <ac:spMk id="14" creationId="{8A9A6F9D-2BD2-7DE2-23DD-57926C3751BC}"/>
          </ac:spMkLst>
        </pc:spChg>
        <pc:picChg chg="add mod">
          <ac:chgData name="Zhu, Ben" userId="55a74119-7153-442e-a49d-1472b83ef56d" providerId="ADAL" clId="{3A9DB3FF-7D80-FF4F-A1F6-15B7DCE88507}" dt="2023-07-06T22:57:16.543" v="5077" actId="1076"/>
          <ac:picMkLst>
            <pc:docMk/>
            <pc:sldMk cId="212194202" sldId="269"/>
            <ac:picMk id="5" creationId="{3963CFF1-DFE7-015A-1290-1A0F1B0BB6CF}"/>
          </ac:picMkLst>
        </pc:picChg>
        <pc:picChg chg="add del mod">
          <ac:chgData name="Zhu, Ben" userId="55a74119-7153-442e-a49d-1472b83ef56d" providerId="ADAL" clId="{3A9DB3FF-7D80-FF4F-A1F6-15B7DCE88507}" dt="2023-07-06T22:50:22.348" v="4895" actId="478"/>
          <ac:picMkLst>
            <pc:docMk/>
            <pc:sldMk cId="212194202" sldId="269"/>
            <ac:picMk id="7" creationId="{6F16D653-6AFE-7819-2BF7-C92B88AB50FF}"/>
          </ac:picMkLst>
        </pc:picChg>
        <pc:picChg chg="add mod">
          <ac:chgData name="Zhu, Ben" userId="55a74119-7153-442e-a49d-1472b83ef56d" providerId="ADAL" clId="{3A9DB3FF-7D80-FF4F-A1F6-15B7DCE88507}" dt="2023-07-06T23:03:56.903" v="5312" actId="1076"/>
          <ac:picMkLst>
            <pc:docMk/>
            <pc:sldMk cId="212194202" sldId="269"/>
            <ac:picMk id="9" creationId="{5A74FA6F-3F48-805D-0B90-0B31546771FA}"/>
          </ac:picMkLst>
        </pc:picChg>
      </pc:sldChg>
      <pc:sldChg chg="addSp modSp new mod modAnim">
        <pc:chgData name="Zhu, Ben" userId="55a74119-7153-442e-a49d-1472b83ef56d" providerId="ADAL" clId="{3A9DB3FF-7D80-FF4F-A1F6-15B7DCE88507}" dt="2023-07-06T22:53:47.442" v="5061" actId="1076"/>
        <pc:sldMkLst>
          <pc:docMk/>
          <pc:sldMk cId="2898363392" sldId="270"/>
        </pc:sldMkLst>
        <pc:spChg chg="mod">
          <ac:chgData name="Zhu, Ben" userId="55a74119-7153-442e-a49d-1472b83ef56d" providerId="ADAL" clId="{3A9DB3FF-7D80-FF4F-A1F6-15B7DCE88507}" dt="2023-07-06T20:03:24.540" v="3446" actId="20577"/>
          <ac:spMkLst>
            <pc:docMk/>
            <pc:sldMk cId="2898363392" sldId="270"/>
            <ac:spMk id="2" creationId="{8BD21505-040F-0DA5-C9CF-2CCA83457003}"/>
          </ac:spMkLst>
        </pc:spChg>
        <pc:spChg chg="mod">
          <ac:chgData name="Zhu, Ben" userId="55a74119-7153-442e-a49d-1472b83ef56d" providerId="ADAL" clId="{3A9DB3FF-7D80-FF4F-A1F6-15B7DCE88507}" dt="2023-07-06T22:46:07.684" v="4821" actId="20577"/>
          <ac:spMkLst>
            <pc:docMk/>
            <pc:sldMk cId="2898363392" sldId="270"/>
            <ac:spMk id="3" creationId="{CB929075-0D7E-98FC-5ED7-549AE7FA6611}"/>
          </ac:spMkLst>
        </pc:spChg>
        <pc:spChg chg="add mod">
          <ac:chgData name="Zhu, Ben" userId="55a74119-7153-442e-a49d-1472b83ef56d" providerId="ADAL" clId="{3A9DB3FF-7D80-FF4F-A1F6-15B7DCE88507}" dt="2023-07-06T22:51:55.448" v="4909" actId="27636"/>
          <ac:spMkLst>
            <pc:docMk/>
            <pc:sldMk cId="2898363392" sldId="270"/>
            <ac:spMk id="8" creationId="{359561BE-7D13-19A6-245F-87FD4AB4E956}"/>
          </ac:spMkLst>
        </pc:spChg>
        <pc:spChg chg="add mod">
          <ac:chgData name="Zhu, Ben" userId="55a74119-7153-442e-a49d-1472b83ef56d" providerId="ADAL" clId="{3A9DB3FF-7D80-FF4F-A1F6-15B7DCE88507}" dt="2023-07-06T22:52:16.210" v="4911" actId="1076"/>
          <ac:spMkLst>
            <pc:docMk/>
            <pc:sldMk cId="2898363392" sldId="270"/>
            <ac:spMk id="9" creationId="{9370AEFE-D6ED-7CCF-EAF5-0FC1DD9F1DDD}"/>
          </ac:spMkLst>
        </pc:spChg>
        <pc:spChg chg="add mod">
          <ac:chgData name="Zhu, Ben" userId="55a74119-7153-442e-a49d-1472b83ef56d" providerId="ADAL" clId="{3A9DB3FF-7D80-FF4F-A1F6-15B7DCE88507}" dt="2023-07-06T22:52:16.210" v="4911" actId="1076"/>
          <ac:spMkLst>
            <pc:docMk/>
            <pc:sldMk cId="2898363392" sldId="270"/>
            <ac:spMk id="10" creationId="{FBA03C6C-E55D-208A-7401-F21C146A4DAD}"/>
          </ac:spMkLst>
        </pc:spChg>
        <pc:spChg chg="add mod">
          <ac:chgData name="Zhu, Ben" userId="55a74119-7153-442e-a49d-1472b83ef56d" providerId="ADAL" clId="{3A9DB3FF-7D80-FF4F-A1F6-15B7DCE88507}" dt="2023-07-06T22:52:43.836" v="4943" actId="1076"/>
          <ac:spMkLst>
            <pc:docMk/>
            <pc:sldMk cId="2898363392" sldId="270"/>
            <ac:spMk id="11" creationId="{BCF8E1F7-3351-7EEE-9D21-B87AF70FA9BD}"/>
          </ac:spMkLst>
        </pc:spChg>
        <pc:spChg chg="add mod">
          <ac:chgData name="Zhu, Ben" userId="55a74119-7153-442e-a49d-1472b83ef56d" providerId="ADAL" clId="{3A9DB3FF-7D80-FF4F-A1F6-15B7DCE88507}" dt="2023-07-06T22:53:08.311" v="4980" actId="1076"/>
          <ac:spMkLst>
            <pc:docMk/>
            <pc:sldMk cId="2898363392" sldId="270"/>
            <ac:spMk id="12" creationId="{BC77EA15-75FA-2A15-DD9B-78C6C72C4854}"/>
          </ac:spMkLst>
        </pc:spChg>
        <pc:spChg chg="add mod">
          <ac:chgData name="Zhu, Ben" userId="55a74119-7153-442e-a49d-1472b83ef56d" providerId="ADAL" clId="{3A9DB3FF-7D80-FF4F-A1F6-15B7DCE88507}" dt="2023-07-06T22:53:29.150" v="5039" actId="20577"/>
          <ac:spMkLst>
            <pc:docMk/>
            <pc:sldMk cId="2898363392" sldId="270"/>
            <ac:spMk id="13" creationId="{1CEFC9E3-FB6E-0B7B-9523-3A335C275A6F}"/>
          </ac:spMkLst>
        </pc:spChg>
        <pc:spChg chg="add mod">
          <ac:chgData name="Zhu, Ben" userId="55a74119-7153-442e-a49d-1472b83ef56d" providerId="ADAL" clId="{3A9DB3FF-7D80-FF4F-A1F6-15B7DCE88507}" dt="2023-07-06T22:53:47.442" v="5061" actId="1076"/>
          <ac:spMkLst>
            <pc:docMk/>
            <pc:sldMk cId="2898363392" sldId="270"/>
            <ac:spMk id="14" creationId="{A9452EED-F9D7-65F2-3025-B3876EEE2903}"/>
          </ac:spMkLst>
        </pc:spChg>
        <pc:picChg chg="add mod">
          <ac:chgData name="Zhu, Ben" userId="55a74119-7153-442e-a49d-1472b83ef56d" providerId="ADAL" clId="{3A9DB3FF-7D80-FF4F-A1F6-15B7DCE88507}" dt="2023-07-06T22:51:44.182" v="4907" actId="1076"/>
          <ac:picMkLst>
            <pc:docMk/>
            <pc:sldMk cId="2898363392" sldId="270"/>
            <ac:picMk id="5" creationId="{D4C51913-DA27-6C91-AC6E-D8D2E1E8C31D}"/>
          </ac:picMkLst>
        </pc:picChg>
        <pc:picChg chg="add mod">
          <ac:chgData name="Zhu, Ben" userId="55a74119-7153-442e-a49d-1472b83ef56d" providerId="ADAL" clId="{3A9DB3FF-7D80-FF4F-A1F6-15B7DCE88507}" dt="2023-07-06T22:51:38.821" v="4906" actId="1076"/>
          <ac:picMkLst>
            <pc:docMk/>
            <pc:sldMk cId="2898363392" sldId="270"/>
            <ac:picMk id="7" creationId="{B2FD8BB3-BE10-B1CD-F9B7-37B659739667}"/>
          </ac:picMkLst>
        </pc:picChg>
      </pc:sldChg>
      <pc:sldChg chg="addSp delSp modSp add mod">
        <pc:chgData name="Zhu, Ben" userId="55a74119-7153-442e-a49d-1472b83ef56d" providerId="ADAL" clId="{3A9DB3FF-7D80-FF4F-A1F6-15B7DCE88507}" dt="2023-07-06T23:14:09.244" v="5630" actId="1076"/>
        <pc:sldMkLst>
          <pc:docMk/>
          <pc:sldMk cId="2103740787" sldId="271"/>
        </pc:sldMkLst>
        <pc:spChg chg="del mod">
          <ac:chgData name="Zhu, Ben" userId="55a74119-7153-442e-a49d-1472b83ef56d" providerId="ADAL" clId="{3A9DB3FF-7D80-FF4F-A1F6-15B7DCE88507}" dt="2023-07-06T22:47:00.374" v="4824"/>
          <ac:spMkLst>
            <pc:docMk/>
            <pc:sldMk cId="2103740787" sldId="271"/>
            <ac:spMk id="3" creationId="{CB929075-0D7E-98FC-5ED7-549AE7FA6611}"/>
          </ac:spMkLst>
        </pc:spChg>
        <pc:picChg chg="add mod">
          <ac:chgData name="Zhu, Ben" userId="55a74119-7153-442e-a49d-1472b83ef56d" providerId="ADAL" clId="{3A9DB3FF-7D80-FF4F-A1F6-15B7DCE88507}" dt="2023-07-06T22:55:34.180" v="5074" actId="1076"/>
          <ac:picMkLst>
            <pc:docMk/>
            <pc:sldMk cId="2103740787" sldId="271"/>
            <ac:picMk id="5" creationId="{51948350-A75F-A5EE-1798-36EAE56DF9B1}"/>
          </ac:picMkLst>
        </pc:picChg>
        <pc:picChg chg="add mod">
          <ac:chgData name="Zhu, Ben" userId="55a74119-7153-442e-a49d-1472b83ef56d" providerId="ADAL" clId="{3A9DB3FF-7D80-FF4F-A1F6-15B7DCE88507}" dt="2023-07-06T22:55:29.143" v="5072" actId="1076"/>
          <ac:picMkLst>
            <pc:docMk/>
            <pc:sldMk cId="2103740787" sldId="271"/>
            <ac:picMk id="7" creationId="{ED44C103-9D37-F2B6-5F4B-7AFD9136A403}"/>
          </ac:picMkLst>
        </pc:picChg>
        <pc:picChg chg="add mod">
          <ac:chgData name="Zhu, Ben" userId="55a74119-7153-442e-a49d-1472b83ef56d" providerId="ADAL" clId="{3A9DB3FF-7D80-FF4F-A1F6-15B7DCE88507}" dt="2023-07-06T23:14:09.244" v="5630" actId="1076"/>
          <ac:picMkLst>
            <pc:docMk/>
            <pc:sldMk cId="2103740787" sldId="271"/>
            <ac:picMk id="9" creationId="{AEBD3395-11CF-4007-B73E-EBBE5CF9C8F7}"/>
          </ac:picMkLst>
        </pc:picChg>
      </pc:sldChg>
      <pc:sldChg chg="modSp new del mod">
        <pc:chgData name="Zhu, Ben" userId="55a74119-7153-442e-a49d-1472b83ef56d" providerId="ADAL" clId="{3A9DB3FF-7D80-FF4F-A1F6-15B7DCE88507}" dt="2023-07-06T23:01:19.474" v="5160" actId="2696"/>
        <pc:sldMkLst>
          <pc:docMk/>
          <pc:sldMk cId="1384074331" sldId="272"/>
        </pc:sldMkLst>
        <pc:spChg chg="mod">
          <ac:chgData name="Zhu, Ben" userId="55a74119-7153-442e-a49d-1472b83ef56d" providerId="ADAL" clId="{3A9DB3FF-7D80-FF4F-A1F6-15B7DCE88507}" dt="2023-07-06T21:10:26.924" v="4339" actId="255"/>
          <ac:spMkLst>
            <pc:docMk/>
            <pc:sldMk cId="1384074331" sldId="272"/>
            <ac:spMk id="2" creationId="{D287A007-3D2D-F041-98F5-3181A90C2E54}"/>
          </ac:spMkLst>
        </pc:spChg>
      </pc:sldChg>
      <pc:sldChg chg="addSp delSp modSp new mod">
        <pc:chgData name="Zhu, Ben" userId="55a74119-7153-442e-a49d-1472b83ef56d" providerId="ADAL" clId="{3A9DB3FF-7D80-FF4F-A1F6-15B7DCE88507}" dt="2023-07-26T23:18:56.638" v="7160" actId="20577"/>
        <pc:sldMkLst>
          <pc:docMk/>
          <pc:sldMk cId="2295783968" sldId="272"/>
        </pc:sldMkLst>
        <pc:spChg chg="mod">
          <ac:chgData name="Zhu, Ben" userId="55a74119-7153-442e-a49d-1472b83ef56d" providerId="ADAL" clId="{3A9DB3FF-7D80-FF4F-A1F6-15B7DCE88507}" dt="2023-07-07T00:06:12.512" v="5803" actId="20577"/>
          <ac:spMkLst>
            <pc:docMk/>
            <pc:sldMk cId="2295783968" sldId="272"/>
            <ac:spMk id="2" creationId="{E8CA739D-1DEF-76A2-1B7A-045DBB674000}"/>
          </ac:spMkLst>
        </pc:spChg>
        <pc:spChg chg="del mod">
          <ac:chgData name="Zhu, Ben" userId="55a74119-7153-442e-a49d-1472b83ef56d" providerId="ADAL" clId="{3A9DB3FF-7D80-FF4F-A1F6-15B7DCE88507}" dt="2023-07-26T20:57:02.180" v="6352" actId="478"/>
          <ac:spMkLst>
            <pc:docMk/>
            <pc:sldMk cId="2295783968" sldId="272"/>
            <ac:spMk id="3" creationId="{0662AFAE-BE19-2772-E2E8-5DDCB5BC9BEC}"/>
          </ac:spMkLst>
        </pc:spChg>
        <pc:spChg chg="add mod">
          <ac:chgData name="Zhu, Ben" userId="55a74119-7153-442e-a49d-1472b83ef56d" providerId="ADAL" clId="{3A9DB3FF-7D80-FF4F-A1F6-15B7DCE88507}" dt="2023-07-26T20:43:58.674" v="5915" actId="27636"/>
          <ac:spMkLst>
            <pc:docMk/>
            <pc:sldMk cId="2295783968" sldId="272"/>
            <ac:spMk id="4" creationId="{3B11C73A-4645-7D0B-3391-887CB5E20EA8}"/>
          </ac:spMkLst>
        </pc:spChg>
        <pc:spChg chg="add del mod">
          <ac:chgData name="Zhu, Ben" userId="55a74119-7153-442e-a49d-1472b83ef56d" providerId="ADAL" clId="{3A9DB3FF-7D80-FF4F-A1F6-15B7DCE88507}" dt="2023-07-26T20:57:33.022" v="6367" actId="478"/>
          <ac:spMkLst>
            <pc:docMk/>
            <pc:sldMk cId="2295783968" sldId="272"/>
            <ac:spMk id="5" creationId="{0EEDEFC9-28C7-0995-9D77-75A0AEEF7B4D}"/>
          </ac:spMkLst>
        </pc:spChg>
        <pc:spChg chg="add del mod">
          <ac:chgData name="Zhu, Ben" userId="55a74119-7153-442e-a49d-1472b83ef56d" providerId="ADAL" clId="{3A9DB3FF-7D80-FF4F-A1F6-15B7DCE88507}" dt="2023-07-26T20:47:42.492" v="6004" actId="478"/>
          <ac:spMkLst>
            <pc:docMk/>
            <pc:sldMk cId="2295783968" sldId="272"/>
            <ac:spMk id="6" creationId="{BADD24BC-2755-B863-3B4D-59C9C835A4A6}"/>
          </ac:spMkLst>
        </pc:spChg>
        <pc:spChg chg="add del mod">
          <ac:chgData name="Zhu, Ben" userId="55a74119-7153-442e-a49d-1472b83ef56d" providerId="ADAL" clId="{3A9DB3FF-7D80-FF4F-A1F6-15B7DCE88507}" dt="2023-07-26T20:57:38.269" v="6369" actId="478"/>
          <ac:spMkLst>
            <pc:docMk/>
            <pc:sldMk cId="2295783968" sldId="272"/>
            <ac:spMk id="7" creationId="{D28FC7BA-7F92-5BC2-77E3-4D26E3BDE161}"/>
          </ac:spMkLst>
        </pc:spChg>
        <pc:spChg chg="add del mod">
          <ac:chgData name="Zhu, Ben" userId="55a74119-7153-442e-a49d-1472b83ef56d" providerId="ADAL" clId="{3A9DB3FF-7D80-FF4F-A1F6-15B7DCE88507}" dt="2023-07-26T20:57:10.082" v="6355" actId="478"/>
          <ac:spMkLst>
            <pc:docMk/>
            <pc:sldMk cId="2295783968" sldId="272"/>
            <ac:spMk id="9" creationId="{6CE1831C-09B1-89BA-EF01-F64333595F86}"/>
          </ac:spMkLst>
        </pc:spChg>
        <pc:spChg chg="add mod">
          <ac:chgData name="Zhu, Ben" userId="55a74119-7153-442e-a49d-1472b83ef56d" providerId="ADAL" clId="{3A9DB3FF-7D80-FF4F-A1F6-15B7DCE88507}" dt="2023-07-26T23:18:56.638" v="7160" actId="20577"/>
          <ac:spMkLst>
            <pc:docMk/>
            <pc:sldMk cId="2295783968" sldId="272"/>
            <ac:spMk id="10" creationId="{B8349C69-7B90-4C77-7902-9EF7E8697F7E}"/>
          </ac:spMkLst>
        </pc:spChg>
        <pc:spChg chg="add mod">
          <ac:chgData name="Zhu, Ben" userId="55a74119-7153-442e-a49d-1472b83ef56d" providerId="ADAL" clId="{3A9DB3FF-7D80-FF4F-A1F6-15B7DCE88507}" dt="2023-07-26T21:20:10.029" v="7030" actId="1076"/>
          <ac:spMkLst>
            <pc:docMk/>
            <pc:sldMk cId="2295783968" sldId="272"/>
            <ac:spMk id="11" creationId="{1E258AEA-B7FE-2470-7181-F667DB24CB7F}"/>
          </ac:spMkLst>
        </pc:spChg>
      </pc:sldChg>
      <pc:sldChg chg="addSp delSp modSp new mod">
        <pc:chgData name="Zhu, Ben" userId="55a74119-7153-442e-a49d-1472b83ef56d" providerId="ADAL" clId="{3A9DB3FF-7D80-FF4F-A1F6-15B7DCE88507}" dt="2023-08-08T17:32:59.561" v="7648" actId="21"/>
        <pc:sldMkLst>
          <pc:docMk/>
          <pc:sldMk cId="3820550403" sldId="273"/>
        </pc:sldMkLst>
        <pc:spChg chg="del mod">
          <ac:chgData name="Zhu, Ben" userId="55a74119-7153-442e-a49d-1472b83ef56d" providerId="ADAL" clId="{3A9DB3FF-7D80-FF4F-A1F6-15B7DCE88507}" dt="2023-07-26T21:01:18.665" v="6551" actId="478"/>
          <ac:spMkLst>
            <pc:docMk/>
            <pc:sldMk cId="3820550403" sldId="273"/>
            <ac:spMk id="3" creationId="{868CDA34-0309-5531-6908-1D5D05A5571E}"/>
          </ac:spMkLst>
        </pc:spChg>
        <pc:spChg chg="add del mod">
          <ac:chgData name="Zhu, Ben" userId="55a74119-7153-442e-a49d-1472b83ef56d" providerId="ADAL" clId="{3A9DB3FF-7D80-FF4F-A1F6-15B7DCE88507}" dt="2023-07-26T21:01:32.584" v="6552"/>
          <ac:spMkLst>
            <pc:docMk/>
            <pc:sldMk cId="3820550403" sldId="273"/>
            <ac:spMk id="5" creationId="{7411BC55-38FE-9F5C-D46B-A29C817FDD06}"/>
          </ac:spMkLst>
        </pc:spChg>
        <pc:spChg chg="add mod">
          <ac:chgData name="Zhu, Ben" userId="55a74119-7153-442e-a49d-1472b83ef56d" providerId="ADAL" clId="{3A9DB3FF-7D80-FF4F-A1F6-15B7DCE88507}" dt="2023-07-26T21:01:40.936" v="6557" actId="27636"/>
          <ac:spMkLst>
            <pc:docMk/>
            <pc:sldMk cId="3820550403" sldId="273"/>
            <ac:spMk id="7" creationId="{3790C878-4A15-A72E-5BC1-E19355AF01F6}"/>
          </ac:spMkLst>
        </pc:spChg>
        <pc:spChg chg="add mod">
          <ac:chgData name="Zhu, Ben" userId="55a74119-7153-442e-a49d-1472b83ef56d" providerId="ADAL" clId="{3A9DB3FF-7D80-FF4F-A1F6-15B7DCE88507}" dt="2023-07-26T21:01:41.728" v="6559" actId="27636"/>
          <ac:spMkLst>
            <pc:docMk/>
            <pc:sldMk cId="3820550403" sldId="273"/>
            <ac:spMk id="8" creationId="{3CED178B-F85D-0299-91AD-EC053DE4CC63}"/>
          </ac:spMkLst>
        </pc:spChg>
        <pc:spChg chg="add del mod">
          <ac:chgData name="Zhu, Ben" userId="55a74119-7153-442e-a49d-1472b83ef56d" providerId="ADAL" clId="{3A9DB3FF-7D80-FF4F-A1F6-15B7DCE88507}" dt="2023-07-27T21:04:13.513" v="7163" actId="478"/>
          <ac:spMkLst>
            <pc:docMk/>
            <pc:sldMk cId="3820550403" sldId="273"/>
            <ac:spMk id="9" creationId="{506A9358-F3EB-8C25-2142-8AF5A4DA454C}"/>
          </ac:spMkLst>
        </pc:spChg>
        <pc:spChg chg="add mod">
          <ac:chgData name="Zhu, Ben" userId="55a74119-7153-442e-a49d-1472b83ef56d" providerId="ADAL" clId="{3A9DB3FF-7D80-FF4F-A1F6-15B7DCE88507}" dt="2023-07-27T21:31:58.841" v="7181" actId="27636"/>
          <ac:spMkLst>
            <pc:docMk/>
            <pc:sldMk cId="3820550403" sldId="273"/>
            <ac:spMk id="13" creationId="{4451182C-6603-EA17-2AF9-67AF3D9F029B}"/>
          </ac:spMkLst>
        </pc:spChg>
        <pc:spChg chg="add del mod">
          <ac:chgData name="Zhu, Ben" userId="55a74119-7153-442e-a49d-1472b83ef56d" providerId="ADAL" clId="{3A9DB3FF-7D80-FF4F-A1F6-15B7DCE88507}" dt="2023-08-07T22:58:05.899" v="7301" actId="478"/>
          <ac:spMkLst>
            <pc:docMk/>
            <pc:sldMk cId="3820550403" sldId="273"/>
            <ac:spMk id="15" creationId="{78C782C8-68B3-4E38-254C-49310F8EDE3D}"/>
          </ac:spMkLst>
        </pc:spChg>
        <pc:spChg chg="add del mod">
          <ac:chgData name="Zhu, Ben" userId="55a74119-7153-442e-a49d-1472b83ef56d" providerId="ADAL" clId="{3A9DB3FF-7D80-FF4F-A1F6-15B7DCE88507}" dt="2023-08-07T22:58:05.899" v="7301" actId="478"/>
          <ac:spMkLst>
            <pc:docMk/>
            <pc:sldMk cId="3820550403" sldId="273"/>
            <ac:spMk id="16" creationId="{A13BAE0D-B19E-A241-1624-232AFBAE2F24}"/>
          </ac:spMkLst>
        </pc:spChg>
        <pc:spChg chg="add del mod">
          <ac:chgData name="Zhu, Ben" userId="55a74119-7153-442e-a49d-1472b83ef56d" providerId="ADAL" clId="{3A9DB3FF-7D80-FF4F-A1F6-15B7DCE88507}" dt="2023-08-07T22:58:05.899" v="7301" actId="478"/>
          <ac:spMkLst>
            <pc:docMk/>
            <pc:sldMk cId="3820550403" sldId="273"/>
            <ac:spMk id="17" creationId="{34CE53E2-71DE-3232-5A4A-2F18E08583C4}"/>
          </ac:spMkLst>
        </pc:spChg>
        <pc:spChg chg="add mod">
          <ac:chgData name="Zhu, Ben" userId="55a74119-7153-442e-a49d-1472b83ef56d" providerId="ADAL" clId="{3A9DB3FF-7D80-FF4F-A1F6-15B7DCE88507}" dt="2023-08-07T22:58:06.871" v="7302"/>
          <ac:spMkLst>
            <pc:docMk/>
            <pc:sldMk cId="3820550403" sldId="273"/>
            <ac:spMk id="21" creationId="{54D92AD4-45C3-0B00-A593-083747E43381}"/>
          </ac:spMkLst>
        </pc:spChg>
        <pc:spChg chg="add mod">
          <ac:chgData name="Zhu, Ben" userId="55a74119-7153-442e-a49d-1472b83ef56d" providerId="ADAL" clId="{3A9DB3FF-7D80-FF4F-A1F6-15B7DCE88507}" dt="2023-08-07T22:58:06.871" v="7302"/>
          <ac:spMkLst>
            <pc:docMk/>
            <pc:sldMk cId="3820550403" sldId="273"/>
            <ac:spMk id="22" creationId="{E94C091E-0346-52F5-D63C-B6A382421688}"/>
          </ac:spMkLst>
        </pc:spChg>
        <pc:spChg chg="add mod">
          <ac:chgData name="Zhu, Ben" userId="55a74119-7153-442e-a49d-1472b83ef56d" providerId="ADAL" clId="{3A9DB3FF-7D80-FF4F-A1F6-15B7DCE88507}" dt="2023-08-07T22:58:06.871" v="7302"/>
          <ac:spMkLst>
            <pc:docMk/>
            <pc:sldMk cId="3820550403" sldId="273"/>
            <ac:spMk id="23" creationId="{869BC0B4-75E0-CFF3-7807-A6A8C49D5116}"/>
          </ac:spMkLst>
        </pc:spChg>
        <pc:graphicFrameChg chg="add del mod modGraphic">
          <ac:chgData name="Zhu, Ben" userId="55a74119-7153-442e-a49d-1472b83ef56d" providerId="ADAL" clId="{3A9DB3FF-7D80-FF4F-A1F6-15B7DCE88507}" dt="2023-08-08T17:32:59.561" v="7648" actId="21"/>
          <ac:graphicFrameMkLst>
            <pc:docMk/>
            <pc:sldMk cId="3820550403" sldId="273"/>
            <ac:graphicFrameMk id="24" creationId="{F6D348EE-E675-9E39-BE9C-127A91C40E9C}"/>
          </ac:graphicFrameMkLst>
        </pc:graphicFrameChg>
        <pc:picChg chg="add del mod">
          <ac:chgData name="Zhu, Ben" userId="55a74119-7153-442e-a49d-1472b83ef56d" providerId="ADAL" clId="{3A9DB3FF-7D80-FF4F-A1F6-15B7DCE88507}" dt="2023-08-07T22:24:10.981" v="7265" actId="478"/>
          <ac:picMkLst>
            <pc:docMk/>
            <pc:sldMk cId="3820550403" sldId="273"/>
            <ac:picMk id="4" creationId="{E09672CB-931E-4298-B22B-1D3CAC743624}"/>
          </ac:picMkLst>
        </pc:picChg>
        <pc:picChg chg="add del mod">
          <ac:chgData name="Zhu, Ben" userId="55a74119-7153-442e-a49d-1472b83ef56d" providerId="ADAL" clId="{3A9DB3FF-7D80-FF4F-A1F6-15B7DCE88507}" dt="2023-08-07T22:24:05.586" v="7263" actId="478"/>
          <ac:picMkLst>
            <pc:docMk/>
            <pc:sldMk cId="3820550403" sldId="273"/>
            <ac:picMk id="5" creationId="{E3891B08-E508-5A12-5E44-CF75B97E8D2B}"/>
          </ac:picMkLst>
        </pc:picChg>
        <pc:picChg chg="add mod">
          <ac:chgData name="Zhu, Ben" userId="55a74119-7153-442e-a49d-1472b83ef56d" providerId="ADAL" clId="{3A9DB3FF-7D80-FF4F-A1F6-15B7DCE88507}" dt="2023-07-27T21:04:07.756" v="7161" actId="14100"/>
          <ac:picMkLst>
            <pc:docMk/>
            <pc:sldMk cId="3820550403" sldId="273"/>
            <ac:picMk id="6" creationId="{72DDF4D0-1F8E-5E61-55A2-F27BB4A093DA}"/>
          </ac:picMkLst>
        </pc:picChg>
        <pc:picChg chg="add mod">
          <ac:chgData name="Zhu, Ben" userId="55a74119-7153-442e-a49d-1472b83ef56d" providerId="ADAL" clId="{3A9DB3FF-7D80-FF4F-A1F6-15B7DCE88507}" dt="2023-08-07T22:57:35.558" v="7295" actId="1076"/>
          <ac:picMkLst>
            <pc:docMk/>
            <pc:sldMk cId="3820550403" sldId="273"/>
            <ac:picMk id="9" creationId="{A93786FD-3C9E-2798-71BC-F4E14B65D05D}"/>
          </ac:picMkLst>
        </pc:picChg>
        <pc:picChg chg="add del mod">
          <ac:chgData name="Zhu, Ben" userId="55a74119-7153-442e-a49d-1472b83ef56d" providerId="ADAL" clId="{3A9DB3FF-7D80-FF4F-A1F6-15B7DCE88507}" dt="2023-08-07T22:24:18.379" v="7267" actId="478"/>
          <ac:picMkLst>
            <pc:docMk/>
            <pc:sldMk cId="3820550403" sldId="273"/>
            <ac:picMk id="10" creationId="{E067321C-7869-512A-4D45-C636A8AFF96E}"/>
          </ac:picMkLst>
        </pc:picChg>
        <pc:picChg chg="add del mod">
          <ac:chgData name="Zhu, Ben" userId="55a74119-7153-442e-a49d-1472b83ef56d" providerId="ADAL" clId="{3A9DB3FF-7D80-FF4F-A1F6-15B7DCE88507}" dt="2023-08-07T22:24:07.253" v="7264" actId="478"/>
          <ac:picMkLst>
            <pc:docMk/>
            <pc:sldMk cId="3820550403" sldId="273"/>
            <ac:picMk id="11" creationId="{B0730322-F2E5-0817-CBCF-5234BA1A664A}"/>
          </ac:picMkLst>
        </pc:picChg>
        <pc:picChg chg="add del mod">
          <ac:chgData name="Zhu, Ben" userId="55a74119-7153-442e-a49d-1472b83ef56d" providerId="ADAL" clId="{3A9DB3FF-7D80-FF4F-A1F6-15B7DCE88507}" dt="2023-08-07T22:24:15.089" v="7266" actId="478"/>
          <ac:picMkLst>
            <pc:docMk/>
            <pc:sldMk cId="3820550403" sldId="273"/>
            <ac:picMk id="12" creationId="{54D0AE0B-A0E5-F3D4-6644-777F26732C29}"/>
          </ac:picMkLst>
        </pc:picChg>
        <pc:picChg chg="add mod">
          <ac:chgData name="Zhu, Ben" userId="55a74119-7153-442e-a49d-1472b83ef56d" providerId="ADAL" clId="{3A9DB3FF-7D80-FF4F-A1F6-15B7DCE88507}" dt="2023-08-07T22:57:40.550" v="7296" actId="1076"/>
          <ac:picMkLst>
            <pc:docMk/>
            <pc:sldMk cId="3820550403" sldId="273"/>
            <ac:picMk id="18" creationId="{AE71D753-F450-DBB0-A8E1-3E108D416891}"/>
          </ac:picMkLst>
        </pc:picChg>
        <pc:picChg chg="add mod">
          <ac:chgData name="Zhu, Ben" userId="55a74119-7153-442e-a49d-1472b83ef56d" providerId="ADAL" clId="{3A9DB3FF-7D80-FF4F-A1F6-15B7DCE88507}" dt="2023-08-07T22:57:44.921" v="7297" actId="1076"/>
          <ac:picMkLst>
            <pc:docMk/>
            <pc:sldMk cId="3820550403" sldId="273"/>
            <ac:picMk id="20" creationId="{B33C1E90-CD25-F5C4-011E-C5E7EC6C8E81}"/>
          </ac:picMkLst>
        </pc:picChg>
      </pc:sldChg>
      <pc:sldChg chg="addSp delSp modSp new mod">
        <pc:chgData name="Zhu, Ben" userId="55a74119-7153-442e-a49d-1472b83ef56d" providerId="ADAL" clId="{3A9DB3FF-7D80-FF4F-A1F6-15B7DCE88507}" dt="2023-08-08T17:53:07.275" v="7775" actId="1076"/>
        <pc:sldMkLst>
          <pc:docMk/>
          <pc:sldMk cId="3052608752" sldId="274"/>
        </pc:sldMkLst>
        <pc:spChg chg="mod">
          <ac:chgData name="Zhu, Ben" userId="55a74119-7153-442e-a49d-1472b83ef56d" providerId="ADAL" clId="{3A9DB3FF-7D80-FF4F-A1F6-15B7DCE88507}" dt="2023-08-08T17:52:31.971" v="7771" actId="20577"/>
          <ac:spMkLst>
            <pc:docMk/>
            <pc:sldMk cId="3052608752" sldId="274"/>
            <ac:spMk id="2" creationId="{99A05610-3CDC-9A90-9D62-45BF470A3E4E}"/>
          </ac:spMkLst>
        </pc:spChg>
        <pc:spChg chg="del">
          <ac:chgData name="Zhu, Ben" userId="55a74119-7153-442e-a49d-1472b83ef56d" providerId="ADAL" clId="{3A9DB3FF-7D80-FF4F-A1F6-15B7DCE88507}" dt="2023-08-08T17:41:33.671" v="7677"/>
          <ac:spMkLst>
            <pc:docMk/>
            <pc:sldMk cId="3052608752" sldId="274"/>
            <ac:spMk id="3" creationId="{70D606EE-69DC-EB3B-364F-C5CFAAC69B42}"/>
          </ac:spMkLst>
        </pc:spChg>
        <pc:spChg chg="add mod">
          <ac:chgData name="Zhu, Ben" userId="55a74119-7153-442e-a49d-1472b83ef56d" providerId="ADAL" clId="{3A9DB3FF-7D80-FF4F-A1F6-15B7DCE88507}" dt="2023-08-08T17:47:16.963" v="7735" actId="27636"/>
          <ac:spMkLst>
            <pc:docMk/>
            <pc:sldMk cId="3052608752" sldId="274"/>
            <ac:spMk id="11" creationId="{854B0212-43DA-E5BE-9997-3957D8895D66}"/>
          </ac:spMkLst>
        </pc:spChg>
        <pc:spChg chg="add mod">
          <ac:chgData name="Zhu, Ben" userId="55a74119-7153-442e-a49d-1472b83ef56d" providerId="ADAL" clId="{3A9DB3FF-7D80-FF4F-A1F6-15B7DCE88507}" dt="2023-08-08T17:47:41.081" v="7739" actId="1076"/>
          <ac:spMkLst>
            <pc:docMk/>
            <pc:sldMk cId="3052608752" sldId="274"/>
            <ac:spMk id="12" creationId="{635C7D18-9FFB-9E0B-E635-9F5016F2717E}"/>
          </ac:spMkLst>
        </pc:spChg>
        <pc:spChg chg="add mod">
          <ac:chgData name="Zhu, Ben" userId="55a74119-7153-442e-a49d-1472b83ef56d" providerId="ADAL" clId="{3A9DB3FF-7D80-FF4F-A1F6-15B7DCE88507}" dt="2023-08-08T17:48:00.312" v="7744" actId="20577"/>
          <ac:spMkLst>
            <pc:docMk/>
            <pc:sldMk cId="3052608752" sldId="274"/>
            <ac:spMk id="13" creationId="{1DB69983-6BA3-D95C-6728-91FEE4F55C0F}"/>
          </ac:spMkLst>
        </pc:spChg>
        <pc:spChg chg="add mod">
          <ac:chgData name="Zhu, Ben" userId="55a74119-7153-442e-a49d-1472b83ef56d" providerId="ADAL" clId="{3A9DB3FF-7D80-FF4F-A1F6-15B7DCE88507}" dt="2023-08-08T17:47:53.446" v="7742" actId="1076"/>
          <ac:spMkLst>
            <pc:docMk/>
            <pc:sldMk cId="3052608752" sldId="274"/>
            <ac:spMk id="14" creationId="{B90A363E-8D73-1335-6429-4D8BAD9F4946}"/>
          </ac:spMkLst>
        </pc:spChg>
        <pc:graphicFrameChg chg="add mod modGraphic">
          <ac:chgData name="Zhu, Ben" userId="55a74119-7153-442e-a49d-1472b83ef56d" providerId="ADAL" clId="{3A9DB3FF-7D80-FF4F-A1F6-15B7DCE88507}" dt="2023-08-08T17:52:20.220" v="7769" actId="20577"/>
          <ac:graphicFrameMkLst>
            <pc:docMk/>
            <pc:sldMk cId="3052608752" sldId="274"/>
            <ac:graphicFrameMk id="4" creationId="{FAA09A67-5619-2A39-3A74-89C6CE550DCC}"/>
          </ac:graphicFrameMkLst>
        </pc:graphicFrameChg>
        <pc:picChg chg="add mod modCrop">
          <ac:chgData name="Zhu, Ben" userId="55a74119-7153-442e-a49d-1472b83ef56d" providerId="ADAL" clId="{3A9DB3FF-7D80-FF4F-A1F6-15B7DCE88507}" dt="2023-08-08T17:47:06.941" v="7732" actId="1076"/>
          <ac:picMkLst>
            <pc:docMk/>
            <pc:sldMk cId="3052608752" sldId="274"/>
            <ac:picMk id="6" creationId="{97497F76-A90F-41B1-1864-33DA895716E8}"/>
          </ac:picMkLst>
        </pc:picChg>
        <pc:picChg chg="add mod modCrop">
          <ac:chgData name="Zhu, Ben" userId="55a74119-7153-442e-a49d-1472b83ef56d" providerId="ADAL" clId="{3A9DB3FF-7D80-FF4F-A1F6-15B7DCE88507}" dt="2023-08-08T17:46:53.613" v="7730" actId="1038"/>
          <ac:picMkLst>
            <pc:docMk/>
            <pc:sldMk cId="3052608752" sldId="274"/>
            <ac:picMk id="8" creationId="{540F3B80-A217-AE98-55F1-8592DD67EFF8}"/>
          </ac:picMkLst>
        </pc:picChg>
        <pc:picChg chg="add mod modCrop">
          <ac:chgData name="Zhu, Ben" userId="55a74119-7153-442e-a49d-1472b83ef56d" providerId="ADAL" clId="{3A9DB3FF-7D80-FF4F-A1F6-15B7DCE88507}" dt="2023-08-08T17:46:59.229" v="7731" actId="1076"/>
          <ac:picMkLst>
            <pc:docMk/>
            <pc:sldMk cId="3052608752" sldId="274"/>
            <ac:picMk id="10" creationId="{9303B55B-7887-5F76-BEC3-317172CBDD31}"/>
          </ac:picMkLst>
        </pc:picChg>
        <pc:cxnChg chg="add mod">
          <ac:chgData name="Zhu, Ben" userId="55a74119-7153-442e-a49d-1472b83ef56d" providerId="ADAL" clId="{3A9DB3FF-7D80-FF4F-A1F6-15B7DCE88507}" dt="2023-08-08T17:50:23.947" v="7755" actId="1076"/>
          <ac:cxnSpMkLst>
            <pc:docMk/>
            <pc:sldMk cId="3052608752" sldId="274"/>
            <ac:cxnSpMk id="16" creationId="{B44CC6BD-4C6F-930C-3F53-C87A7F405318}"/>
          </ac:cxnSpMkLst>
        </pc:cxnChg>
        <pc:cxnChg chg="add mod">
          <ac:chgData name="Zhu, Ben" userId="55a74119-7153-442e-a49d-1472b83ef56d" providerId="ADAL" clId="{3A9DB3FF-7D80-FF4F-A1F6-15B7DCE88507}" dt="2023-08-08T17:52:54.647" v="7773" actId="1076"/>
          <ac:cxnSpMkLst>
            <pc:docMk/>
            <pc:sldMk cId="3052608752" sldId="274"/>
            <ac:cxnSpMk id="20" creationId="{19D1BA7B-92F5-E479-6FC2-07AD82E1A364}"/>
          </ac:cxnSpMkLst>
        </pc:cxnChg>
        <pc:cxnChg chg="add mod">
          <ac:chgData name="Zhu, Ben" userId="55a74119-7153-442e-a49d-1472b83ef56d" providerId="ADAL" clId="{3A9DB3FF-7D80-FF4F-A1F6-15B7DCE88507}" dt="2023-08-08T17:53:07.275" v="7775" actId="1076"/>
          <ac:cxnSpMkLst>
            <pc:docMk/>
            <pc:sldMk cId="3052608752" sldId="274"/>
            <ac:cxnSpMk id="21" creationId="{299D0B46-602B-0DA8-013C-FD3E0B4ABF94}"/>
          </ac:cxnSpMkLst>
        </pc:cxnChg>
      </pc:sldChg>
    </pc:docChg>
  </pc:docChgLst>
  <pc:docChgLst>
    <pc:chgData name="Zhu, Ben" userId="55a74119-7153-442e-a49d-1472b83ef56d" providerId="ADAL" clId="{98C993A9-689F-0848-B2D9-CE0B1F1265F3}"/>
    <pc:docChg chg="custSel modSld">
      <pc:chgData name="Zhu, Ben" userId="55a74119-7153-442e-a49d-1472b83ef56d" providerId="ADAL" clId="{98C993A9-689F-0848-B2D9-CE0B1F1265F3}" dt="2023-09-26T19:34:47.179" v="30" actId="1036"/>
      <pc:docMkLst>
        <pc:docMk/>
      </pc:docMkLst>
      <pc:sldChg chg="addSp delSp modSp mod">
        <pc:chgData name="Zhu, Ben" userId="55a74119-7153-442e-a49d-1472b83ef56d" providerId="ADAL" clId="{98C993A9-689F-0848-B2D9-CE0B1F1265F3}" dt="2023-09-26T19:34:47.179" v="30" actId="1036"/>
        <pc:sldMkLst>
          <pc:docMk/>
          <pc:sldMk cId="1575902490" sldId="256"/>
        </pc:sldMkLst>
        <pc:spChg chg="del mod">
          <ac:chgData name="Zhu, Ben" userId="55a74119-7153-442e-a49d-1472b83ef56d" providerId="ADAL" clId="{98C993A9-689F-0848-B2D9-CE0B1F1265F3}" dt="2023-09-26T19:33:37.794" v="2" actId="478"/>
          <ac:spMkLst>
            <pc:docMk/>
            <pc:sldMk cId="1575902490" sldId="256"/>
            <ac:spMk id="2" creationId="{FC96B597-7926-5D44-BF60-0CA1DE257359}"/>
          </ac:spMkLst>
        </pc:spChg>
        <pc:spChg chg="del">
          <ac:chgData name="Zhu, Ben" userId="55a74119-7153-442e-a49d-1472b83ef56d" providerId="ADAL" clId="{98C993A9-689F-0848-B2D9-CE0B1F1265F3}" dt="2023-09-26T19:33:34.796" v="1" actId="478"/>
          <ac:spMkLst>
            <pc:docMk/>
            <pc:sldMk cId="1575902490" sldId="256"/>
            <ac:spMk id="3" creationId="{318B35B0-18DE-FA44-85CD-D99C13F1DE98}"/>
          </ac:spMkLst>
        </pc:spChg>
        <pc:spChg chg="add mod">
          <ac:chgData name="Zhu, Ben" userId="55a74119-7153-442e-a49d-1472b83ef56d" providerId="ADAL" clId="{98C993A9-689F-0848-B2D9-CE0B1F1265F3}" dt="2023-09-26T19:34:03.769" v="10" actId="2711"/>
          <ac:spMkLst>
            <pc:docMk/>
            <pc:sldMk cId="1575902490" sldId="256"/>
            <ac:spMk id="5" creationId="{40D86109-5CE6-C8E1-A5F8-290E4050589F}"/>
          </ac:spMkLst>
        </pc:spChg>
        <pc:spChg chg="add del mod">
          <ac:chgData name="Zhu, Ben" userId="55a74119-7153-442e-a49d-1472b83ef56d" providerId="ADAL" clId="{98C993A9-689F-0848-B2D9-CE0B1F1265F3}" dt="2023-09-26T19:33:47.062" v="5" actId="478"/>
          <ac:spMkLst>
            <pc:docMk/>
            <pc:sldMk cId="1575902490" sldId="256"/>
            <ac:spMk id="6" creationId="{517143DA-B0EA-7BBF-E185-AE980F3B2385}"/>
          </ac:spMkLst>
        </pc:spChg>
        <pc:spChg chg="add mod">
          <ac:chgData name="Zhu, Ben" userId="55a74119-7153-442e-a49d-1472b83ef56d" providerId="ADAL" clId="{98C993A9-689F-0848-B2D9-CE0B1F1265F3}" dt="2023-09-26T19:34:47.179" v="30" actId="1036"/>
          <ac:spMkLst>
            <pc:docMk/>
            <pc:sldMk cId="1575902490" sldId="256"/>
            <ac:spMk id="7" creationId="{DACFF1A5-9520-80C1-37AC-54A59B343105}"/>
          </ac:spMkLst>
        </pc:spChg>
        <pc:spChg chg="add mod">
          <ac:chgData name="Zhu, Ben" userId="55a74119-7153-442e-a49d-1472b83ef56d" providerId="ADAL" clId="{98C993A9-689F-0848-B2D9-CE0B1F1265F3}" dt="2023-09-26T19:33:39.278" v="3"/>
          <ac:spMkLst>
            <pc:docMk/>
            <pc:sldMk cId="1575902490" sldId="256"/>
            <ac:spMk id="8" creationId="{B1563EEC-0C38-DB3A-3507-81D46CF55371}"/>
          </ac:spMkLst>
        </pc:spChg>
      </pc:sldChg>
    </pc:docChg>
  </pc:docChgLst>
  <pc:docChgLst>
    <pc:chgData name="Zhu, Ben" userId="55a74119-7153-442e-a49d-1472b83ef56d" providerId="ADAL" clId="{899C8982-9AE6-7E44-8C31-78FCDF3A2160}"/>
    <pc:docChg chg="undo custSel addSld delSld modSld">
      <pc:chgData name="Zhu, Ben" userId="55a74119-7153-442e-a49d-1472b83ef56d" providerId="ADAL" clId="{899C8982-9AE6-7E44-8C31-78FCDF3A2160}" dt="2023-10-24T07:53:32.588" v="3204" actId="1037"/>
      <pc:docMkLst>
        <pc:docMk/>
      </pc:docMkLst>
      <pc:sldChg chg="modAnim">
        <pc:chgData name="Zhu, Ben" userId="55a74119-7153-442e-a49d-1472b83ef56d" providerId="ADAL" clId="{899C8982-9AE6-7E44-8C31-78FCDF3A2160}" dt="2023-10-24T07:49:05.821" v="3017"/>
        <pc:sldMkLst>
          <pc:docMk/>
          <pc:sldMk cId="2193944498" sldId="258"/>
        </pc:sldMkLst>
      </pc:sldChg>
      <pc:sldChg chg="delSp mod">
        <pc:chgData name="Zhu, Ben" userId="55a74119-7153-442e-a49d-1472b83ef56d" providerId="ADAL" clId="{899C8982-9AE6-7E44-8C31-78FCDF3A2160}" dt="2023-10-16T20:32:18.297" v="1021" actId="478"/>
        <pc:sldMkLst>
          <pc:docMk/>
          <pc:sldMk cId="4247986304" sldId="268"/>
        </pc:sldMkLst>
        <pc:spChg chg="del">
          <ac:chgData name="Zhu, Ben" userId="55a74119-7153-442e-a49d-1472b83ef56d" providerId="ADAL" clId="{899C8982-9AE6-7E44-8C31-78FCDF3A2160}" dt="2023-10-16T20:32:18.297" v="1021" actId="478"/>
          <ac:spMkLst>
            <pc:docMk/>
            <pc:sldMk cId="4247986304" sldId="268"/>
            <ac:spMk id="3" creationId="{22D249B7-EF7C-E407-75BB-4BEA42E5C7B3}"/>
          </ac:spMkLst>
        </pc:spChg>
      </pc:sldChg>
      <pc:sldChg chg="addSp delSp modSp mod">
        <pc:chgData name="Zhu, Ben" userId="55a74119-7153-442e-a49d-1472b83ef56d" providerId="ADAL" clId="{899C8982-9AE6-7E44-8C31-78FCDF3A2160}" dt="2023-10-16T21:04:43.640" v="1507" actId="20577"/>
        <pc:sldMkLst>
          <pc:docMk/>
          <pc:sldMk cId="3533031063" sldId="276"/>
        </pc:sldMkLst>
        <pc:spChg chg="mod">
          <ac:chgData name="Zhu, Ben" userId="55a74119-7153-442e-a49d-1472b83ef56d" providerId="ADAL" clId="{899C8982-9AE6-7E44-8C31-78FCDF3A2160}" dt="2023-10-16T20:31:17.496" v="1020" actId="313"/>
          <ac:spMkLst>
            <pc:docMk/>
            <pc:sldMk cId="3533031063" sldId="276"/>
            <ac:spMk id="2" creationId="{F219F34C-6279-86F3-E0A5-3EABD49CB052}"/>
          </ac:spMkLst>
        </pc:spChg>
        <pc:spChg chg="mod">
          <ac:chgData name="Zhu, Ben" userId="55a74119-7153-442e-a49d-1472b83ef56d" providerId="ADAL" clId="{899C8982-9AE6-7E44-8C31-78FCDF3A2160}" dt="2023-10-16T20:49:04.059" v="1346" actId="14100"/>
          <ac:spMkLst>
            <pc:docMk/>
            <pc:sldMk cId="3533031063" sldId="276"/>
            <ac:spMk id="3" creationId="{08295410-4DE1-0094-9ED3-8E8D3A573D26}"/>
          </ac:spMkLst>
        </pc:spChg>
        <pc:spChg chg="add del mod">
          <ac:chgData name="Zhu, Ben" userId="55a74119-7153-442e-a49d-1472b83ef56d" providerId="ADAL" clId="{899C8982-9AE6-7E44-8C31-78FCDF3A2160}" dt="2023-10-16T20:06:51.920" v="25" actId="478"/>
          <ac:spMkLst>
            <pc:docMk/>
            <pc:sldMk cId="3533031063" sldId="276"/>
            <ac:spMk id="4" creationId="{BF9315AA-0B74-4103-8B2D-AA98C0D304FD}"/>
          </ac:spMkLst>
        </pc:spChg>
        <pc:spChg chg="add mod">
          <ac:chgData name="Zhu, Ben" userId="55a74119-7153-442e-a49d-1472b83ef56d" providerId="ADAL" clId="{899C8982-9AE6-7E44-8C31-78FCDF3A2160}" dt="2023-10-16T21:04:43.640" v="1507" actId="20577"/>
          <ac:spMkLst>
            <pc:docMk/>
            <pc:sldMk cId="3533031063" sldId="276"/>
            <ac:spMk id="5" creationId="{E60C5459-A9DC-EC5C-C7E6-9BBBB71E6563}"/>
          </ac:spMkLst>
        </pc:spChg>
        <pc:spChg chg="add mod">
          <ac:chgData name="Zhu, Ben" userId="55a74119-7153-442e-a49d-1472b83ef56d" providerId="ADAL" clId="{899C8982-9AE6-7E44-8C31-78FCDF3A2160}" dt="2023-10-16T20:52:49.415" v="1430" actId="1038"/>
          <ac:spMkLst>
            <pc:docMk/>
            <pc:sldMk cId="3533031063" sldId="276"/>
            <ac:spMk id="13" creationId="{0A1E5B45-B78A-0414-8545-BCE6ADF16271}"/>
          </ac:spMkLst>
        </pc:spChg>
        <pc:spChg chg="add mod">
          <ac:chgData name="Zhu, Ben" userId="55a74119-7153-442e-a49d-1472b83ef56d" providerId="ADAL" clId="{899C8982-9AE6-7E44-8C31-78FCDF3A2160}" dt="2023-10-16T20:52:49.415" v="1430" actId="1038"/>
          <ac:spMkLst>
            <pc:docMk/>
            <pc:sldMk cId="3533031063" sldId="276"/>
            <ac:spMk id="14" creationId="{2E248915-8C00-595B-3EA2-36888049068B}"/>
          </ac:spMkLst>
        </pc:spChg>
        <pc:spChg chg="add mod">
          <ac:chgData name="Zhu, Ben" userId="55a74119-7153-442e-a49d-1472b83ef56d" providerId="ADAL" clId="{899C8982-9AE6-7E44-8C31-78FCDF3A2160}" dt="2023-10-16T20:52:49.415" v="1430" actId="1038"/>
          <ac:spMkLst>
            <pc:docMk/>
            <pc:sldMk cId="3533031063" sldId="276"/>
            <ac:spMk id="15" creationId="{819AEFF8-E892-7A7F-D04B-AA51CD82207F}"/>
          </ac:spMkLst>
        </pc:spChg>
        <pc:spChg chg="add mod">
          <ac:chgData name="Zhu, Ben" userId="55a74119-7153-442e-a49d-1472b83ef56d" providerId="ADAL" clId="{899C8982-9AE6-7E44-8C31-78FCDF3A2160}" dt="2023-10-16T20:52:49.415" v="1430" actId="1038"/>
          <ac:spMkLst>
            <pc:docMk/>
            <pc:sldMk cId="3533031063" sldId="276"/>
            <ac:spMk id="16" creationId="{C16DA500-0146-30C9-05DC-468D9C961177}"/>
          </ac:spMkLst>
        </pc:spChg>
        <pc:spChg chg="add del mod">
          <ac:chgData name="Zhu, Ben" userId="55a74119-7153-442e-a49d-1472b83ef56d" providerId="ADAL" clId="{899C8982-9AE6-7E44-8C31-78FCDF3A2160}" dt="2023-10-16T20:50:42.437" v="1377" actId="478"/>
          <ac:spMkLst>
            <pc:docMk/>
            <pc:sldMk cId="3533031063" sldId="276"/>
            <ac:spMk id="42" creationId="{A3BF53CD-F379-701B-9989-7F130BDCE3E5}"/>
          </ac:spMkLst>
        </pc:spChg>
        <pc:spChg chg="add mod">
          <ac:chgData name="Zhu, Ben" userId="55a74119-7153-442e-a49d-1472b83ef56d" providerId="ADAL" clId="{899C8982-9AE6-7E44-8C31-78FCDF3A2160}" dt="2023-10-16T20:52:49.415" v="1430" actId="1038"/>
          <ac:spMkLst>
            <pc:docMk/>
            <pc:sldMk cId="3533031063" sldId="276"/>
            <ac:spMk id="45" creationId="{C5B710AB-8729-8DE3-5873-0CA45653330B}"/>
          </ac:spMkLst>
        </pc:spChg>
        <pc:picChg chg="add del mod">
          <ac:chgData name="Zhu, Ben" userId="55a74119-7153-442e-a49d-1472b83ef56d" providerId="ADAL" clId="{899C8982-9AE6-7E44-8C31-78FCDF3A2160}" dt="2023-10-16T20:13:41.893" v="259" actId="478"/>
          <ac:picMkLst>
            <pc:docMk/>
            <pc:sldMk cId="3533031063" sldId="276"/>
            <ac:picMk id="6" creationId="{78BE36AF-7757-2EBE-C116-CF062186E843}"/>
          </ac:picMkLst>
        </pc:picChg>
        <pc:picChg chg="add del mod">
          <ac:chgData name="Zhu, Ben" userId="55a74119-7153-442e-a49d-1472b83ef56d" providerId="ADAL" clId="{899C8982-9AE6-7E44-8C31-78FCDF3A2160}" dt="2023-10-16T20:15:15.242" v="318" actId="478"/>
          <ac:picMkLst>
            <pc:docMk/>
            <pc:sldMk cId="3533031063" sldId="276"/>
            <ac:picMk id="7" creationId="{B3593E24-E435-C01E-F595-ABE90815D035}"/>
          </ac:picMkLst>
        </pc:picChg>
        <pc:picChg chg="add del mod">
          <ac:chgData name="Zhu, Ben" userId="55a74119-7153-442e-a49d-1472b83ef56d" providerId="ADAL" clId="{899C8982-9AE6-7E44-8C31-78FCDF3A2160}" dt="2023-10-16T20:15:13.479" v="317" actId="478"/>
          <ac:picMkLst>
            <pc:docMk/>
            <pc:sldMk cId="3533031063" sldId="276"/>
            <ac:picMk id="8" creationId="{80D842F1-67C7-9D48-ACAA-3038748FD330}"/>
          </ac:picMkLst>
        </pc:picChg>
        <pc:picChg chg="add mod">
          <ac:chgData name="Zhu, Ben" userId="55a74119-7153-442e-a49d-1472b83ef56d" providerId="ADAL" clId="{899C8982-9AE6-7E44-8C31-78FCDF3A2160}" dt="2023-10-16T20:15:54.041" v="339" actId="1037"/>
          <ac:picMkLst>
            <pc:docMk/>
            <pc:sldMk cId="3533031063" sldId="276"/>
            <ac:picMk id="9" creationId="{0B0F32B4-A1B4-2E85-67FF-0BA89D27C7D6}"/>
          </ac:picMkLst>
        </pc:picChg>
        <pc:picChg chg="add mod">
          <ac:chgData name="Zhu, Ben" userId="55a74119-7153-442e-a49d-1472b83ef56d" providerId="ADAL" clId="{899C8982-9AE6-7E44-8C31-78FCDF3A2160}" dt="2023-10-16T20:15:30.415" v="326" actId="1036"/>
          <ac:picMkLst>
            <pc:docMk/>
            <pc:sldMk cId="3533031063" sldId="276"/>
            <ac:picMk id="10" creationId="{DDB15C51-919F-2DA5-6FBC-885566423414}"/>
          </ac:picMkLst>
        </pc:picChg>
        <pc:picChg chg="add mod">
          <ac:chgData name="Zhu, Ben" userId="55a74119-7153-442e-a49d-1472b83ef56d" providerId="ADAL" clId="{899C8982-9AE6-7E44-8C31-78FCDF3A2160}" dt="2023-10-16T20:52:49.415" v="1430" actId="1038"/>
          <ac:picMkLst>
            <pc:docMk/>
            <pc:sldMk cId="3533031063" sldId="276"/>
            <ac:picMk id="12" creationId="{F2777CF8-76C3-42DA-D8C4-9FB3636F94C2}"/>
          </ac:picMkLst>
        </pc:picChg>
        <pc:picChg chg="add del mod">
          <ac:chgData name="Zhu, Ben" userId="55a74119-7153-442e-a49d-1472b83ef56d" providerId="ADAL" clId="{899C8982-9AE6-7E44-8C31-78FCDF3A2160}" dt="2023-10-16T20:49:20.974" v="1349" actId="478"/>
          <ac:picMkLst>
            <pc:docMk/>
            <pc:sldMk cId="3533031063" sldId="276"/>
            <ac:picMk id="18" creationId="{C1C9F6DC-7FC8-26F0-8D6F-03A2E8DED2F0}"/>
          </ac:picMkLst>
        </pc:picChg>
        <pc:picChg chg="add mod">
          <ac:chgData name="Zhu, Ben" userId="55a74119-7153-442e-a49d-1472b83ef56d" providerId="ADAL" clId="{899C8982-9AE6-7E44-8C31-78FCDF3A2160}" dt="2023-10-16T20:52:49.415" v="1430" actId="1038"/>
          <ac:picMkLst>
            <pc:docMk/>
            <pc:sldMk cId="3533031063" sldId="276"/>
            <ac:picMk id="44" creationId="{40F752C5-B675-6C38-CA98-AE6AF6573FEA}"/>
          </ac:picMkLst>
        </pc:picChg>
        <pc:cxnChg chg="add mod">
          <ac:chgData name="Zhu, Ben" userId="55a74119-7153-442e-a49d-1472b83ef56d" providerId="ADAL" clId="{899C8982-9AE6-7E44-8C31-78FCDF3A2160}" dt="2023-10-16T20:53:13.885" v="1490" actId="1037"/>
          <ac:cxnSpMkLst>
            <pc:docMk/>
            <pc:sldMk cId="3533031063" sldId="276"/>
            <ac:cxnSpMk id="20" creationId="{2178E6DE-DF6B-6665-4689-A4962217EE35}"/>
          </ac:cxnSpMkLst>
        </pc:cxnChg>
        <pc:cxnChg chg="add mod">
          <ac:chgData name="Zhu, Ben" userId="55a74119-7153-442e-a49d-1472b83ef56d" providerId="ADAL" clId="{899C8982-9AE6-7E44-8C31-78FCDF3A2160}" dt="2023-10-16T20:53:13.885" v="1490" actId="1037"/>
          <ac:cxnSpMkLst>
            <pc:docMk/>
            <pc:sldMk cId="3533031063" sldId="276"/>
            <ac:cxnSpMk id="22" creationId="{8511B6FF-DFBC-0AF9-21B8-856EC4DDFB61}"/>
          </ac:cxnSpMkLst>
        </pc:cxnChg>
        <pc:cxnChg chg="add del mod">
          <ac:chgData name="Zhu, Ben" userId="55a74119-7153-442e-a49d-1472b83ef56d" providerId="ADAL" clId="{899C8982-9AE6-7E44-8C31-78FCDF3A2160}" dt="2023-10-16T20:45:15.518" v="1200" actId="478"/>
          <ac:cxnSpMkLst>
            <pc:docMk/>
            <pc:sldMk cId="3533031063" sldId="276"/>
            <ac:cxnSpMk id="25" creationId="{9992CB35-7AAF-42F4-302F-D3F249B37A60}"/>
          </ac:cxnSpMkLst>
        </pc:cxnChg>
        <pc:cxnChg chg="add mod">
          <ac:chgData name="Zhu, Ben" userId="55a74119-7153-442e-a49d-1472b83ef56d" providerId="ADAL" clId="{899C8982-9AE6-7E44-8C31-78FCDF3A2160}" dt="2023-10-16T20:52:49.415" v="1430" actId="1038"/>
          <ac:cxnSpMkLst>
            <pc:docMk/>
            <pc:sldMk cId="3533031063" sldId="276"/>
            <ac:cxnSpMk id="27" creationId="{AF306BAE-9292-2479-2359-E993A7C3107C}"/>
          </ac:cxnSpMkLst>
        </pc:cxnChg>
        <pc:cxnChg chg="add mod">
          <ac:chgData name="Zhu, Ben" userId="55a74119-7153-442e-a49d-1472b83ef56d" providerId="ADAL" clId="{899C8982-9AE6-7E44-8C31-78FCDF3A2160}" dt="2023-10-16T20:52:57.147" v="1447" actId="1038"/>
          <ac:cxnSpMkLst>
            <pc:docMk/>
            <pc:sldMk cId="3533031063" sldId="276"/>
            <ac:cxnSpMk id="28" creationId="{A6ED9D97-2A84-7911-6E37-DC6AFC2F79A2}"/>
          </ac:cxnSpMkLst>
        </pc:cxnChg>
        <pc:cxnChg chg="add mod">
          <ac:chgData name="Zhu, Ben" userId="55a74119-7153-442e-a49d-1472b83ef56d" providerId="ADAL" clId="{899C8982-9AE6-7E44-8C31-78FCDF3A2160}" dt="2023-10-16T20:52:49.415" v="1430" actId="1038"/>
          <ac:cxnSpMkLst>
            <pc:docMk/>
            <pc:sldMk cId="3533031063" sldId="276"/>
            <ac:cxnSpMk id="30" creationId="{D1486104-2FA3-BA2F-1A53-28AA9B408A39}"/>
          </ac:cxnSpMkLst>
        </pc:cxnChg>
        <pc:cxnChg chg="add mod">
          <ac:chgData name="Zhu, Ben" userId="55a74119-7153-442e-a49d-1472b83ef56d" providerId="ADAL" clId="{899C8982-9AE6-7E44-8C31-78FCDF3A2160}" dt="2023-10-16T20:53:05.516" v="1466" actId="1038"/>
          <ac:cxnSpMkLst>
            <pc:docMk/>
            <pc:sldMk cId="3533031063" sldId="276"/>
            <ac:cxnSpMk id="35" creationId="{C43C65CF-50B6-183E-6470-CF9696E97DC7}"/>
          </ac:cxnSpMkLst>
        </pc:cxnChg>
        <pc:cxnChg chg="add mod">
          <ac:chgData name="Zhu, Ben" userId="55a74119-7153-442e-a49d-1472b83ef56d" providerId="ADAL" clId="{899C8982-9AE6-7E44-8C31-78FCDF3A2160}" dt="2023-10-16T20:52:57.147" v="1447" actId="1038"/>
          <ac:cxnSpMkLst>
            <pc:docMk/>
            <pc:sldMk cId="3533031063" sldId="276"/>
            <ac:cxnSpMk id="37" creationId="{4A6AF361-E4AF-458B-9AB6-5607A34FD03D}"/>
          </ac:cxnSpMkLst>
        </pc:cxnChg>
        <pc:cxnChg chg="add mod">
          <ac:chgData name="Zhu, Ben" userId="55a74119-7153-442e-a49d-1472b83ef56d" providerId="ADAL" clId="{899C8982-9AE6-7E44-8C31-78FCDF3A2160}" dt="2023-10-16T20:53:05.516" v="1466" actId="1038"/>
          <ac:cxnSpMkLst>
            <pc:docMk/>
            <pc:sldMk cId="3533031063" sldId="276"/>
            <ac:cxnSpMk id="40" creationId="{DAAD437D-06BC-0FAA-961F-4E34D2B76887}"/>
          </ac:cxnSpMkLst>
        </pc:cxnChg>
      </pc:sldChg>
      <pc:sldChg chg="addSp modSp new mod">
        <pc:chgData name="Zhu, Ben" userId="55a74119-7153-442e-a49d-1472b83ef56d" providerId="ADAL" clId="{899C8982-9AE6-7E44-8C31-78FCDF3A2160}" dt="2023-10-16T20:49:43.234" v="1362" actId="1076"/>
        <pc:sldMkLst>
          <pc:docMk/>
          <pc:sldMk cId="4291053580" sldId="281"/>
        </pc:sldMkLst>
        <pc:spChg chg="add mod">
          <ac:chgData name="Zhu, Ben" userId="55a74119-7153-442e-a49d-1472b83ef56d" providerId="ADAL" clId="{899C8982-9AE6-7E44-8C31-78FCDF3A2160}" dt="2023-10-16T20:38:46.424" v="1095" actId="207"/>
          <ac:spMkLst>
            <pc:docMk/>
            <pc:sldMk cId="4291053580" sldId="281"/>
            <ac:spMk id="4" creationId="{74878E81-EED3-D5FE-1578-8DC9F2A11F0E}"/>
          </ac:spMkLst>
        </pc:spChg>
        <pc:spChg chg="add mod">
          <ac:chgData name="Zhu, Ben" userId="55a74119-7153-442e-a49d-1472b83ef56d" providerId="ADAL" clId="{899C8982-9AE6-7E44-8C31-78FCDF3A2160}" dt="2023-10-16T20:38:07.999" v="1087" actId="14100"/>
          <ac:spMkLst>
            <pc:docMk/>
            <pc:sldMk cId="4291053580" sldId="281"/>
            <ac:spMk id="5" creationId="{D630CFE7-2341-E6E4-CB82-41C92AB378C5}"/>
          </ac:spMkLst>
        </pc:spChg>
        <pc:spChg chg="add mod">
          <ac:chgData name="Zhu, Ben" userId="55a74119-7153-442e-a49d-1472b83ef56d" providerId="ADAL" clId="{899C8982-9AE6-7E44-8C31-78FCDF3A2160}" dt="2023-10-16T20:49:43.234" v="1362" actId="1076"/>
          <ac:spMkLst>
            <pc:docMk/>
            <pc:sldMk cId="4291053580" sldId="281"/>
            <ac:spMk id="6" creationId="{5E903251-4B8B-E21D-2E25-3820B276CF30}"/>
          </ac:spMkLst>
        </pc:spChg>
        <pc:spChg chg="add mod">
          <ac:chgData name="Zhu, Ben" userId="55a74119-7153-442e-a49d-1472b83ef56d" providerId="ADAL" clId="{899C8982-9AE6-7E44-8C31-78FCDF3A2160}" dt="2023-10-16T20:38:04.182" v="1086" actId="1038"/>
          <ac:spMkLst>
            <pc:docMk/>
            <pc:sldMk cId="4291053580" sldId="281"/>
            <ac:spMk id="7" creationId="{6B68F68B-A97F-4157-1424-0812364102B8}"/>
          </ac:spMkLst>
        </pc:spChg>
        <pc:spChg chg="add mod">
          <ac:chgData name="Zhu, Ben" userId="55a74119-7153-442e-a49d-1472b83ef56d" providerId="ADAL" clId="{899C8982-9AE6-7E44-8C31-78FCDF3A2160}" dt="2023-10-16T20:37:59.201" v="1081" actId="1076"/>
          <ac:spMkLst>
            <pc:docMk/>
            <pc:sldMk cId="4291053580" sldId="281"/>
            <ac:spMk id="8" creationId="{7685AD21-0CD4-3526-EFEB-924EA097B784}"/>
          </ac:spMkLst>
        </pc:spChg>
        <pc:spChg chg="add mod">
          <ac:chgData name="Zhu, Ben" userId="55a74119-7153-442e-a49d-1472b83ef56d" providerId="ADAL" clId="{899C8982-9AE6-7E44-8C31-78FCDF3A2160}" dt="2023-10-16T20:37:59.201" v="1081" actId="1076"/>
          <ac:spMkLst>
            <pc:docMk/>
            <pc:sldMk cId="4291053580" sldId="281"/>
            <ac:spMk id="9" creationId="{A77D6151-E7D7-FDAD-11D3-18603638A7B1}"/>
          </ac:spMkLst>
        </pc:spChg>
        <pc:spChg chg="add mod">
          <ac:chgData name="Zhu, Ben" userId="55a74119-7153-442e-a49d-1472b83ef56d" providerId="ADAL" clId="{899C8982-9AE6-7E44-8C31-78FCDF3A2160}" dt="2023-10-16T20:39:13.245" v="1097" actId="1076"/>
          <ac:spMkLst>
            <pc:docMk/>
            <pc:sldMk cId="4291053580" sldId="281"/>
            <ac:spMk id="10" creationId="{E9A63ABE-E6D1-6EB4-FB84-77B9ACB89D36}"/>
          </ac:spMkLst>
        </pc:spChg>
        <pc:cxnChg chg="add mod">
          <ac:chgData name="Zhu, Ben" userId="55a74119-7153-442e-a49d-1472b83ef56d" providerId="ADAL" clId="{899C8982-9AE6-7E44-8C31-78FCDF3A2160}" dt="2023-10-16T20:39:31.337" v="1100" actId="14100"/>
          <ac:cxnSpMkLst>
            <pc:docMk/>
            <pc:sldMk cId="4291053580" sldId="281"/>
            <ac:cxnSpMk id="11" creationId="{0CD40541-CA51-7616-8E4C-6FBDEAB6B531}"/>
          </ac:cxnSpMkLst>
        </pc:cxnChg>
        <pc:cxnChg chg="add mod">
          <ac:chgData name="Zhu, Ben" userId="55a74119-7153-442e-a49d-1472b83ef56d" providerId="ADAL" clId="{899C8982-9AE6-7E44-8C31-78FCDF3A2160}" dt="2023-10-16T20:40:30.016" v="1107" actId="1076"/>
          <ac:cxnSpMkLst>
            <pc:docMk/>
            <pc:sldMk cId="4291053580" sldId="281"/>
            <ac:cxnSpMk id="13" creationId="{199D6305-7C40-198B-ED58-1DDF725A781E}"/>
          </ac:cxnSpMkLst>
        </pc:cxnChg>
      </pc:sldChg>
      <pc:sldChg chg="add del">
        <pc:chgData name="Zhu, Ben" userId="55a74119-7153-442e-a49d-1472b83ef56d" providerId="ADAL" clId="{899C8982-9AE6-7E44-8C31-78FCDF3A2160}" dt="2023-10-18T21:19:30.108" v="1563" actId="2696"/>
        <pc:sldMkLst>
          <pc:docMk/>
          <pc:sldMk cId="2586563892" sldId="614"/>
        </pc:sldMkLst>
      </pc:sldChg>
      <pc:sldChg chg="add del">
        <pc:chgData name="Zhu, Ben" userId="55a74119-7153-442e-a49d-1472b83ef56d" providerId="ADAL" clId="{899C8982-9AE6-7E44-8C31-78FCDF3A2160}" dt="2023-10-18T21:20:00.109" v="1569" actId="2696"/>
        <pc:sldMkLst>
          <pc:docMk/>
          <pc:sldMk cId="2946808076" sldId="615"/>
        </pc:sldMkLst>
      </pc:sldChg>
      <pc:sldChg chg="add del">
        <pc:chgData name="Zhu, Ben" userId="55a74119-7153-442e-a49d-1472b83ef56d" providerId="ADAL" clId="{899C8982-9AE6-7E44-8C31-78FCDF3A2160}" dt="2023-10-18T21:22:01.217" v="1579" actId="2696"/>
        <pc:sldMkLst>
          <pc:docMk/>
          <pc:sldMk cId="956432979" sldId="617"/>
        </pc:sldMkLst>
      </pc:sldChg>
      <pc:sldChg chg="modSp new del mod">
        <pc:chgData name="Zhu, Ben" userId="55a74119-7153-442e-a49d-1472b83ef56d" providerId="ADAL" clId="{899C8982-9AE6-7E44-8C31-78FCDF3A2160}" dt="2023-10-18T21:22:11.398" v="1580" actId="2696"/>
        <pc:sldMkLst>
          <pc:docMk/>
          <pc:sldMk cId="1703323536" sldId="618"/>
        </pc:sldMkLst>
        <pc:spChg chg="mod">
          <ac:chgData name="Zhu, Ben" userId="55a74119-7153-442e-a49d-1472b83ef56d" providerId="ADAL" clId="{899C8982-9AE6-7E44-8C31-78FCDF3A2160}" dt="2023-10-18T20:57:47.007" v="1523" actId="20577"/>
          <ac:spMkLst>
            <pc:docMk/>
            <pc:sldMk cId="1703323536" sldId="618"/>
            <ac:spMk id="2" creationId="{250C30E5-1CF9-EF16-5059-9B59F6D6CE2D}"/>
          </ac:spMkLst>
        </pc:spChg>
      </pc:sldChg>
      <pc:sldChg chg="modSp new mod">
        <pc:chgData name="Zhu, Ben" userId="55a74119-7153-442e-a49d-1472b83ef56d" providerId="ADAL" clId="{899C8982-9AE6-7E44-8C31-78FCDF3A2160}" dt="2023-10-18T20:58:07.383" v="1556" actId="20577"/>
        <pc:sldMkLst>
          <pc:docMk/>
          <pc:sldMk cId="1111782771" sldId="619"/>
        </pc:sldMkLst>
        <pc:spChg chg="mod">
          <ac:chgData name="Zhu, Ben" userId="55a74119-7153-442e-a49d-1472b83ef56d" providerId="ADAL" clId="{899C8982-9AE6-7E44-8C31-78FCDF3A2160}" dt="2023-10-18T20:58:07.383" v="1556" actId="20577"/>
          <ac:spMkLst>
            <pc:docMk/>
            <pc:sldMk cId="1111782771" sldId="619"/>
            <ac:spMk id="2" creationId="{398A6498-CF04-B67A-BD22-F9758EC1227B}"/>
          </ac:spMkLst>
        </pc:spChg>
      </pc:sldChg>
      <pc:sldChg chg="add">
        <pc:chgData name="Zhu, Ben" userId="55a74119-7153-442e-a49d-1472b83ef56d" providerId="ADAL" clId="{899C8982-9AE6-7E44-8C31-78FCDF3A2160}" dt="2023-10-18T21:18:05.761" v="1557"/>
        <pc:sldMkLst>
          <pc:docMk/>
          <pc:sldMk cId="2300167333" sldId="637"/>
        </pc:sldMkLst>
      </pc:sldChg>
      <pc:sldChg chg="new">
        <pc:chgData name="Zhu, Ben" userId="55a74119-7153-442e-a49d-1472b83ef56d" providerId="ADAL" clId="{899C8982-9AE6-7E44-8C31-78FCDF3A2160}" dt="2023-10-18T21:18:18.056" v="1558" actId="680"/>
        <pc:sldMkLst>
          <pc:docMk/>
          <pc:sldMk cId="1062427755" sldId="638"/>
        </pc:sldMkLst>
      </pc:sldChg>
      <pc:sldChg chg="addSp delSp modSp add mod">
        <pc:chgData name="Zhu, Ben" userId="55a74119-7153-442e-a49d-1472b83ef56d" providerId="ADAL" clId="{899C8982-9AE6-7E44-8C31-78FCDF3A2160}" dt="2023-10-18T21:19:26.648" v="1562" actId="478"/>
        <pc:sldMkLst>
          <pc:docMk/>
          <pc:sldMk cId="3440972531" sldId="639"/>
        </pc:sldMkLst>
        <pc:spChg chg="mod">
          <ac:chgData name="Zhu, Ben" userId="55a74119-7153-442e-a49d-1472b83ef56d" providerId="ADAL" clId="{899C8982-9AE6-7E44-8C31-78FCDF3A2160}" dt="2023-10-18T21:18:50.951" v="1560"/>
          <ac:spMkLst>
            <pc:docMk/>
            <pc:sldMk cId="3440972531" sldId="639"/>
            <ac:spMk id="2" creationId="{CAFF8CE0-E945-E5AD-8AFC-DF6EE90EB0FC}"/>
          </ac:spMkLst>
        </pc:spChg>
        <pc:spChg chg="del">
          <ac:chgData name="Zhu, Ben" userId="55a74119-7153-442e-a49d-1472b83ef56d" providerId="ADAL" clId="{899C8982-9AE6-7E44-8C31-78FCDF3A2160}" dt="2023-10-18T21:19:26.648" v="1562" actId="478"/>
          <ac:spMkLst>
            <pc:docMk/>
            <pc:sldMk cId="3440972531" sldId="639"/>
            <ac:spMk id="3" creationId="{296CE2C6-41A5-4AC5-DDF4-555B95AFFB74}"/>
          </ac:spMkLst>
        </pc:spChg>
        <pc:spChg chg="add mod">
          <ac:chgData name="Zhu, Ben" userId="55a74119-7153-442e-a49d-1472b83ef56d" providerId="ADAL" clId="{899C8982-9AE6-7E44-8C31-78FCDF3A2160}" dt="2023-10-18T21:19:21.217" v="1561"/>
          <ac:spMkLst>
            <pc:docMk/>
            <pc:sldMk cId="3440972531" sldId="639"/>
            <ac:spMk id="5" creationId="{6E812AE9-D72F-CAA1-C7BD-93169101C9F8}"/>
          </ac:spMkLst>
        </pc:spChg>
        <pc:spChg chg="add mod">
          <ac:chgData name="Zhu, Ben" userId="55a74119-7153-442e-a49d-1472b83ef56d" providerId="ADAL" clId="{899C8982-9AE6-7E44-8C31-78FCDF3A2160}" dt="2023-10-18T21:19:21.217" v="1561"/>
          <ac:spMkLst>
            <pc:docMk/>
            <pc:sldMk cId="3440972531" sldId="639"/>
            <ac:spMk id="6" creationId="{AA79302B-43B3-827F-F01C-14522FAE1603}"/>
          </ac:spMkLst>
        </pc:spChg>
        <pc:picChg chg="add mod">
          <ac:chgData name="Zhu, Ben" userId="55a74119-7153-442e-a49d-1472b83ef56d" providerId="ADAL" clId="{899C8982-9AE6-7E44-8C31-78FCDF3A2160}" dt="2023-10-18T21:19:21.217" v="1561"/>
          <ac:picMkLst>
            <pc:docMk/>
            <pc:sldMk cId="3440972531" sldId="639"/>
            <ac:picMk id="4" creationId="{67B830FD-F976-F19F-D180-20D4F5D31295}"/>
          </ac:picMkLst>
        </pc:picChg>
      </pc:sldChg>
      <pc:sldChg chg="addSp delSp modSp new mod modAnim">
        <pc:chgData name="Zhu, Ben" userId="55a74119-7153-442e-a49d-1472b83ef56d" providerId="ADAL" clId="{899C8982-9AE6-7E44-8C31-78FCDF3A2160}" dt="2023-10-18T21:19:56.338" v="1568" actId="478"/>
        <pc:sldMkLst>
          <pc:docMk/>
          <pc:sldMk cId="816789587" sldId="640"/>
        </pc:sldMkLst>
        <pc:spChg chg="mod">
          <ac:chgData name="Zhu, Ben" userId="55a74119-7153-442e-a49d-1472b83ef56d" providerId="ADAL" clId="{899C8982-9AE6-7E44-8C31-78FCDF3A2160}" dt="2023-10-18T21:19:43.757" v="1566" actId="27636"/>
          <ac:spMkLst>
            <pc:docMk/>
            <pc:sldMk cId="816789587" sldId="640"/>
            <ac:spMk id="2" creationId="{FB238661-3EDE-3BBE-D2B8-ABB8D0145254}"/>
          </ac:spMkLst>
        </pc:spChg>
        <pc:spChg chg="del">
          <ac:chgData name="Zhu, Ben" userId="55a74119-7153-442e-a49d-1472b83ef56d" providerId="ADAL" clId="{899C8982-9AE6-7E44-8C31-78FCDF3A2160}" dt="2023-10-18T21:19:56.338" v="1568" actId="478"/>
          <ac:spMkLst>
            <pc:docMk/>
            <pc:sldMk cId="816789587" sldId="640"/>
            <ac:spMk id="3" creationId="{CF6F92E2-5EB8-85C4-8872-DF61FD8E75D5}"/>
          </ac:spMkLst>
        </pc:spChg>
        <pc:spChg chg="add mod">
          <ac:chgData name="Zhu, Ben" userId="55a74119-7153-442e-a49d-1472b83ef56d" providerId="ADAL" clId="{899C8982-9AE6-7E44-8C31-78FCDF3A2160}" dt="2023-10-18T21:19:53.328" v="1567"/>
          <ac:spMkLst>
            <pc:docMk/>
            <pc:sldMk cId="816789587" sldId="640"/>
            <ac:spMk id="4" creationId="{CC10B668-E934-9126-4730-314A41A1EBF1}"/>
          </ac:spMkLst>
        </pc:spChg>
        <pc:spChg chg="add mod">
          <ac:chgData name="Zhu, Ben" userId="55a74119-7153-442e-a49d-1472b83ef56d" providerId="ADAL" clId="{899C8982-9AE6-7E44-8C31-78FCDF3A2160}" dt="2023-10-18T21:19:53.328" v="1567"/>
          <ac:spMkLst>
            <pc:docMk/>
            <pc:sldMk cId="816789587" sldId="640"/>
            <ac:spMk id="5" creationId="{FF63022F-04A5-9F77-3616-87C98673E786}"/>
          </ac:spMkLst>
        </pc:spChg>
        <pc:spChg chg="add mod">
          <ac:chgData name="Zhu, Ben" userId="55a74119-7153-442e-a49d-1472b83ef56d" providerId="ADAL" clId="{899C8982-9AE6-7E44-8C31-78FCDF3A2160}" dt="2023-10-18T21:19:53.328" v="1567"/>
          <ac:spMkLst>
            <pc:docMk/>
            <pc:sldMk cId="816789587" sldId="640"/>
            <ac:spMk id="6" creationId="{B1B6F521-A4AE-A376-9607-880BA70DB2F7}"/>
          </ac:spMkLst>
        </pc:spChg>
      </pc:sldChg>
      <pc:sldChg chg="addSp delSp modSp new mod">
        <pc:chgData name="Zhu, Ben" userId="55a74119-7153-442e-a49d-1472b83ef56d" providerId="ADAL" clId="{899C8982-9AE6-7E44-8C31-78FCDF3A2160}" dt="2023-10-18T21:21:49.096" v="1578" actId="478"/>
        <pc:sldMkLst>
          <pc:docMk/>
          <pc:sldMk cId="4155516855" sldId="641"/>
        </pc:sldMkLst>
        <pc:spChg chg="mod">
          <ac:chgData name="Zhu, Ben" userId="55a74119-7153-442e-a49d-1472b83ef56d" providerId="ADAL" clId="{899C8982-9AE6-7E44-8C31-78FCDF3A2160}" dt="2023-10-18T21:21:03.663" v="1576" actId="2711"/>
          <ac:spMkLst>
            <pc:docMk/>
            <pc:sldMk cId="4155516855" sldId="641"/>
            <ac:spMk id="2" creationId="{611B5D74-14FA-6BD7-242C-DFE88A397C84}"/>
          </ac:spMkLst>
        </pc:spChg>
        <pc:spChg chg="del">
          <ac:chgData name="Zhu, Ben" userId="55a74119-7153-442e-a49d-1472b83ef56d" providerId="ADAL" clId="{899C8982-9AE6-7E44-8C31-78FCDF3A2160}" dt="2023-10-18T21:21:49.096" v="1578" actId="478"/>
          <ac:spMkLst>
            <pc:docMk/>
            <pc:sldMk cId="4155516855" sldId="641"/>
            <ac:spMk id="3" creationId="{328296C8-0A24-189A-7F95-20A6F5AF99CE}"/>
          </ac:spMkLst>
        </pc:spChg>
        <pc:spChg chg="add mod">
          <ac:chgData name="Zhu, Ben" userId="55a74119-7153-442e-a49d-1472b83ef56d" providerId="ADAL" clId="{899C8982-9AE6-7E44-8C31-78FCDF3A2160}" dt="2023-10-18T21:21:44.274" v="1577"/>
          <ac:spMkLst>
            <pc:docMk/>
            <pc:sldMk cId="4155516855" sldId="641"/>
            <ac:spMk id="5" creationId="{D8509F20-7F18-5936-F877-E8C1D1B7967D}"/>
          </ac:spMkLst>
        </pc:spChg>
        <pc:spChg chg="add mod">
          <ac:chgData name="Zhu, Ben" userId="55a74119-7153-442e-a49d-1472b83ef56d" providerId="ADAL" clId="{899C8982-9AE6-7E44-8C31-78FCDF3A2160}" dt="2023-10-18T21:21:44.274" v="1577"/>
          <ac:spMkLst>
            <pc:docMk/>
            <pc:sldMk cId="4155516855" sldId="641"/>
            <ac:spMk id="6" creationId="{8F673897-89A3-9FA6-527F-4D16A16A9D18}"/>
          </ac:spMkLst>
        </pc:spChg>
        <pc:picChg chg="add mod">
          <ac:chgData name="Zhu, Ben" userId="55a74119-7153-442e-a49d-1472b83ef56d" providerId="ADAL" clId="{899C8982-9AE6-7E44-8C31-78FCDF3A2160}" dt="2023-10-18T21:21:44.274" v="1577"/>
          <ac:picMkLst>
            <pc:docMk/>
            <pc:sldMk cId="4155516855" sldId="641"/>
            <ac:picMk id="4" creationId="{DF739FCD-1BC0-D6E7-4ADD-DC41274F39FC}"/>
          </ac:picMkLst>
        </pc:picChg>
      </pc:sldChg>
      <pc:sldChg chg="addSp modSp mod modAnim">
        <pc:chgData name="Zhu, Ben" userId="55a74119-7153-442e-a49d-1472b83ef56d" providerId="ADAL" clId="{899C8982-9AE6-7E44-8C31-78FCDF3A2160}" dt="2023-10-24T07:44:48.198" v="3013"/>
        <pc:sldMkLst>
          <pc:docMk/>
          <pc:sldMk cId="782470202" sldId="642"/>
        </pc:sldMkLst>
        <pc:spChg chg="mod">
          <ac:chgData name="Zhu, Ben" userId="55a74119-7153-442e-a49d-1472b83ef56d" providerId="ADAL" clId="{899C8982-9AE6-7E44-8C31-78FCDF3A2160}" dt="2023-10-24T07:35:05.109" v="2573" actId="20577"/>
          <ac:spMkLst>
            <pc:docMk/>
            <pc:sldMk cId="782470202" sldId="642"/>
            <ac:spMk id="2" creationId="{611B5D74-14FA-6BD7-242C-DFE88A397C84}"/>
          </ac:spMkLst>
        </pc:spChg>
        <pc:spChg chg="mod">
          <ac:chgData name="Zhu, Ben" userId="55a74119-7153-442e-a49d-1472b83ef56d" providerId="ADAL" clId="{899C8982-9AE6-7E44-8C31-78FCDF3A2160}" dt="2023-10-24T07:39:13.361" v="2630" actId="20577"/>
          <ac:spMkLst>
            <pc:docMk/>
            <pc:sldMk cId="782470202" sldId="642"/>
            <ac:spMk id="4" creationId="{616248C7-337A-869E-B1CC-8D5124CA1D0D}"/>
          </ac:spMkLst>
        </pc:spChg>
        <pc:spChg chg="add mod">
          <ac:chgData name="Zhu, Ben" userId="55a74119-7153-442e-a49d-1472b83ef56d" providerId="ADAL" clId="{899C8982-9AE6-7E44-8C31-78FCDF3A2160}" dt="2023-10-24T07:44:04.046" v="3012" actId="20577"/>
          <ac:spMkLst>
            <pc:docMk/>
            <pc:sldMk cId="782470202" sldId="642"/>
            <ac:spMk id="9" creationId="{98B12D1C-5345-52BE-F9EE-3BF7F4B53CCC}"/>
          </ac:spMkLst>
        </pc:spChg>
        <pc:picChg chg="add mod">
          <ac:chgData name="Zhu, Ben" userId="55a74119-7153-442e-a49d-1472b83ef56d" providerId="ADAL" clId="{899C8982-9AE6-7E44-8C31-78FCDF3A2160}" dt="2023-10-24T07:37:40.831" v="2599" actId="1076"/>
          <ac:picMkLst>
            <pc:docMk/>
            <pc:sldMk cId="782470202" sldId="642"/>
            <ac:picMk id="5" creationId="{F483CFD6-6278-E09A-D7D7-249ABD002F88}"/>
          </ac:picMkLst>
        </pc:picChg>
      </pc:sldChg>
      <pc:sldChg chg="modSp mod">
        <pc:chgData name="Zhu, Ben" userId="55a74119-7153-442e-a49d-1472b83ef56d" providerId="ADAL" clId="{899C8982-9AE6-7E44-8C31-78FCDF3A2160}" dt="2023-10-24T07:52:47.650" v="3182" actId="1036"/>
        <pc:sldMkLst>
          <pc:docMk/>
          <pc:sldMk cId="1001051703" sldId="643"/>
        </pc:sldMkLst>
        <pc:spChg chg="mod">
          <ac:chgData name="Zhu, Ben" userId="55a74119-7153-442e-a49d-1472b83ef56d" providerId="ADAL" clId="{899C8982-9AE6-7E44-8C31-78FCDF3A2160}" dt="2023-10-24T07:52:31.451" v="3172" actId="20577"/>
          <ac:spMkLst>
            <pc:docMk/>
            <pc:sldMk cId="1001051703" sldId="643"/>
            <ac:spMk id="5" creationId="{0B8C762E-49A9-0AC5-5633-4BF55E695769}"/>
          </ac:spMkLst>
        </pc:spChg>
        <pc:picChg chg="mod">
          <ac:chgData name="Zhu, Ben" userId="55a74119-7153-442e-a49d-1472b83ef56d" providerId="ADAL" clId="{899C8982-9AE6-7E44-8C31-78FCDF3A2160}" dt="2023-10-24T07:52:47.650" v="3182" actId="1036"/>
          <ac:picMkLst>
            <pc:docMk/>
            <pc:sldMk cId="1001051703" sldId="643"/>
            <ac:picMk id="18" creationId="{81B6555B-C34A-B513-8D41-5598347737B5}"/>
          </ac:picMkLst>
        </pc:picChg>
        <pc:picChg chg="mod">
          <ac:chgData name="Zhu, Ben" userId="55a74119-7153-442e-a49d-1472b83ef56d" providerId="ADAL" clId="{899C8982-9AE6-7E44-8C31-78FCDF3A2160}" dt="2023-10-24T07:52:45.180" v="3181" actId="1037"/>
          <ac:picMkLst>
            <pc:docMk/>
            <pc:sldMk cId="1001051703" sldId="643"/>
            <ac:picMk id="19" creationId="{F27F91AF-BAC2-E2B9-C0FA-6F2965D93342}"/>
          </ac:picMkLst>
        </pc:picChg>
      </pc:sldChg>
      <pc:sldChg chg="addSp delSp modSp mod">
        <pc:chgData name="Zhu, Ben" userId="55a74119-7153-442e-a49d-1472b83ef56d" providerId="ADAL" clId="{899C8982-9AE6-7E44-8C31-78FCDF3A2160}" dt="2023-10-24T07:53:16.273" v="3192" actId="1038"/>
        <pc:sldMkLst>
          <pc:docMk/>
          <pc:sldMk cId="3385052587" sldId="645"/>
        </pc:sldMkLst>
        <pc:spChg chg="mod">
          <ac:chgData name="Zhu, Ben" userId="55a74119-7153-442e-a49d-1472b83ef56d" providerId="ADAL" clId="{899C8982-9AE6-7E44-8C31-78FCDF3A2160}" dt="2023-10-24T06:27:25.246" v="2031" actId="20577"/>
          <ac:spMkLst>
            <pc:docMk/>
            <pc:sldMk cId="3385052587" sldId="645"/>
            <ac:spMk id="11" creationId="{92F55751-ACD8-6488-C193-F1151EB82359}"/>
          </ac:spMkLst>
        </pc:spChg>
        <pc:spChg chg="add mod">
          <ac:chgData name="Zhu, Ben" userId="55a74119-7153-442e-a49d-1472b83ef56d" providerId="ADAL" clId="{899C8982-9AE6-7E44-8C31-78FCDF3A2160}" dt="2023-10-24T06:18:46.207" v="1901" actId="1076"/>
          <ac:spMkLst>
            <pc:docMk/>
            <pc:sldMk cId="3385052587" sldId="645"/>
            <ac:spMk id="14" creationId="{8306C62B-ABD5-BAE2-7AB0-930E7C0B8D8A}"/>
          </ac:spMkLst>
        </pc:spChg>
        <pc:spChg chg="add mod">
          <ac:chgData name="Zhu, Ben" userId="55a74119-7153-442e-a49d-1472b83ef56d" providerId="ADAL" clId="{899C8982-9AE6-7E44-8C31-78FCDF3A2160}" dt="2023-10-24T06:18:48.886" v="1903" actId="27636"/>
          <ac:spMkLst>
            <pc:docMk/>
            <pc:sldMk cId="3385052587" sldId="645"/>
            <ac:spMk id="20" creationId="{BBCD33D8-6835-161D-8877-A4B30BE52937}"/>
          </ac:spMkLst>
        </pc:spChg>
        <pc:spChg chg="add del mod">
          <ac:chgData name="Zhu, Ben" userId="55a74119-7153-442e-a49d-1472b83ef56d" providerId="ADAL" clId="{899C8982-9AE6-7E44-8C31-78FCDF3A2160}" dt="2023-10-24T06:19:17.069" v="1920" actId="478"/>
          <ac:spMkLst>
            <pc:docMk/>
            <pc:sldMk cId="3385052587" sldId="645"/>
            <ac:spMk id="22" creationId="{11AB9D66-7A70-0865-C62A-7111F83AC229}"/>
          </ac:spMkLst>
        </pc:spChg>
        <pc:spChg chg="add mod">
          <ac:chgData name="Zhu, Ben" userId="55a74119-7153-442e-a49d-1472b83ef56d" providerId="ADAL" clId="{899C8982-9AE6-7E44-8C31-78FCDF3A2160}" dt="2023-10-24T06:25:42.929" v="2010" actId="120"/>
          <ac:spMkLst>
            <pc:docMk/>
            <pc:sldMk cId="3385052587" sldId="645"/>
            <ac:spMk id="23" creationId="{B0EFB728-F8EA-EA32-8ED0-B694BFC99E50}"/>
          </ac:spMkLst>
        </pc:spChg>
        <pc:spChg chg="add mod">
          <ac:chgData name="Zhu, Ben" userId="55a74119-7153-442e-a49d-1472b83ef56d" providerId="ADAL" clId="{899C8982-9AE6-7E44-8C31-78FCDF3A2160}" dt="2023-10-24T06:23:30.502" v="1974" actId="242"/>
          <ac:spMkLst>
            <pc:docMk/>
            <pc:sldMk cId="3385052587" sldId="645"/>
            <ac:spMk id="24" creationId="{5B6FF1DF-5EB6-06B3-B380-205F8E9AF974}"/>
          </ac:spMkLst>
        </pc:spChg>
        <pc:spChg chg="add mod">
          <ac:chgData name="Zhu, Ben" userId="55a74119-7153-442e-a49d-1472b83ef56d" providerId="ADAL" clId="{899C8982-9AE6-7E44-8C31-78FCDF3A2160}" dt="2023-10-24T06:24:11.870" v="1994" actId="20577"/>
          <ac:spMkLst>
            <pc:docMk/>
            <pc:sldMk cId="3385052587" sldId="645"/>
            <ac:spMk id="25" creationId="{0C9A8080-DD52-C8D8-1C10-C83D9BDACB42}"/>
          </ac:spMkLst>
        </pc:spChg>
        <pc:spChg chg="add mod">
          <ac:chgData name="Zhu, Ben" userId="55a74119-7153-442e-a49d-1472b83ef56d" providerId="ADAL" clId="{899C8982-9AE6-7E44-8C31-78FCDF3A2160}" dt="2023-10-24T06:22:57.559" v="1967" actId="1076"/>
          <ac:spMkLst>
            <pc:docMk/>
            <pc:sldMk cId="3385052587" sldId="645"/>
            <ac:spMk id="26" creationId="{B4BF39C7-26F3-7254-5F7B-0DCA371D7C46}"/>
          </ac:spMkLst>
        </pc:spChg>
        <pc:spChg chg="add mod">
          <ac:chgData name="Zhu, Ben" userId="55a74119-7153-442e-a49d-1472b83ef56d" providerId="ADAL" clId="{899C8982-9AE6-7E44-8C31-78FCDF3A2160}" dt="2023-10-24T06:23:12.727" v="1971" actId="27636"/>
          <ac:spMkLst>
            <pc:docMk/>
            <pc:sldMk cId="3385052587" sldId="645"/>
            <ac:spMk id="27" creationId="{5B66413D-26BF-DD8B-B2FF-979F5866F96A}"/>
          </ac:spMkLst>
        </pc:spChg>
        <pc:spChg chg="add mod">
          <ac:chgData name="Zhu, Ben" userId="55a74119-7153-442e-a49d-1472b83ef56d" providerId="ADAL" clId="{899C8982-9AE6-7E44-8C31-78FCDF3A2160}" dt="2023-10-24T06:23:45.373" v="1979" actId="27636"/>
          <ac:spMkLst>
            <pc:docMk/>
            <pc:sldMk cId="3385052587" sldId="645"/>
            <ac:spMk id="28" creationId="{35B826B5-6C6E-DF6A-254F-DCC1696FA1A5}"/>
          </ac:spMkLst>
        </pc:spChg>
        <pc:spChg chg="add mod">
          <ac:chgData name="Zhu, Ben" userId="55a74119-7153-442e-a49d-1472b83ef56d" providerId="ADAL" clId="{899C8982-9AE6-7E44-8C31-78FCDF3A2160}" dt="2023-10-24T06:23:52.557" v="1982" actId="27636"/>
          <ac:spMkLst>
            <pc:docMk/>
            <pc:sldMk cId="3385052587" sldId="645"/>
            <ac:spMk id="29" creationId="{3136E15F-5E8C-5CEC-D73B-0AAB3713736D}"/>
          </ac:spMkLst>
        </pc:spChg>
        <pc:spChg chg="add mod">
          <ac:chgData name="Zhu, Ben" userId="55a74119-7153-442e-a49d-1472b83ef56d" providerId="ADAL" clId="{899C8982-9AE6-7E44-8C31-78FCDF3A2160}" dt="2023-10-24T06:25:09.611" v="2003" actId="122"/>
          <ac:spMkLst>
            <pc:docMk/>
            <pc:sldMk cId="3385052587" sldId="645"/>
            <ac:spMk id="30" creationId="{8D75ADD5-1585-BA1A-7F86-26F590ABB0A5}"/>
          </ac:spMkLst>
        </pc:spChg>
        <pc:spChg chg="add mod">
          <ac:chgData name="Zhu, Ben" userId="55a74119-7153-442e-a49d-1472b83ef56d" providerId="ADAL" clId="{899C8982-9AE6-7E44-8C31-78FCDF3A2160}" dt="2023-10-24T06:25:30.634" v="2007" actId="27636"/>
          <ac:spMkLst>
            <pc:docMk/>
            <pc:sldMk cId="3385052587" sldId="645"/>
            <ac:spMk id="31" creationId="{9B858AAE-4D20-C021-3C5A-F0432BE5858A}"/>
          </ac:spMkLst>
        </pc:spChg>
        <pc:spChg chg="add mod">
          <ac:chgData name="Zhu, Ben" userId="55a74119-7153-442e-a49d-1472b83ef56d" providerId="ADAL" clId="{899C8982-9AE6-7E44-8C31-78FCDF3A2160}" dt="2023-10-24T07:53:16.273" v="3192" actId="1038"/>
          <ac:spMkLst>
            <pc:docMk/>
            <pc:sldMk cId="3385052587" sldId="645"/>
            <ac:spMk id="33" creationId="{4E4A91A4-CEF4-2F1F-A409-194992051DBA}"/>
          </ac:spMkLst>
        </pc:spChg>
        <pc:spChg chg="add mod">
          <ac:chgData name="Zhu, Ben" userId="55a74119-7153-442e-a49d-1472b83ef56d" providerId="ADAL" clId="{899C8982-9AE6-7E44-8C31-78FCDF3A2160}" dt="2023-10-24T06:26:14.515" v="2016" actId="1076"/>
          <ac:spMkLst>
            <pc:docMk/>
            <pc:sldMk cId="3385052587" sldId="645"/>
            <ac:spMk id="34" creationId="{195C4753-57A9-DC36-22A6-4F7B7E85B640}"/>
          </ac:spMkLst>
        </pc:spChg>
        <pc:picChg chg="add mod modCrop">
          <ac:chgData name="Zhu, Ben" userId="55a74119-7153-442e-a49d-1472b83ef56d" providerId="ADAL" clId="{899C8982-9AE6-7E44-8C31-78FCDF3A2160}" dt="2023-10-24T06:26:22.072" v="2021" actId="1037"/>
          <ac:picMkLst>
            <pc:docMk/>
            <pc:sldMk cId="3385052587" sldId="645"/>
            <ac:picMk id="5" creationId="{F50856AF-D887-326D-CB67-7420999A8FD6}"/>
          </ac:picMkLst>
        </pc:picChg>
        <pc:picChg chg="add del mod">
          <ac:chgData name="Zhu, Ben" userId="55a74119-7153-442e-a49d-1472b83ef56d" providerId="ADAL" clId="{899C8982-9AE6-7E44-8C31-78FCDF3A2160}" dt="2023-10-24T06:13:21.243" v="1801" actId="478"/>
          <ac:picMkLst>
            <pc:docMk/>
            <pc:sldMk cId="3385052587" sldId="645"/>
            <ac:picMk id="8" creationId="{7FB3406E-7DAA-E187-65C5-7D45E58E9541}"/>
          </ac:picMkLst>
        </pc:picChg>
        <pc:picChg chg="add del mod">
          <ac:chgData name="Zhu, Ben" userId="55a74119-7153-442e-a49d-1472b83ef56d" providerId="ADAL" clId="{899C8982-9AE6-7E44-8C31-78FCDF3A2160}" dt="2023-10-24T06:09:13.062" v="1592" actId="478"/>
          <ac:picMkLst>
            <pc:docMk/>
            <pc:sldMk cId="3385052587" sldId="645"/>
            <ac:picMk id="12" creationId="{CAB8B722-57D9-9E31-F1CF-08523BC7106C}"/>
          </ac:picMkLst>
        </pc:picChg>
        <pc:picChg chg="del">
          <ac:chgData name="Zhu, Ben" userId="55a74119-7153-442e-a49d-1472b83ef56d" providerId="ADAL" clId="{899C8982-9AE6-7E44-8C31-78FCDF3A2160}" dt="2023-10-24T06:07:45.859" v="1582" actId="478"/>
          <ac:picMkLst>
            <pc:docMk/>
            <pc:sldMk cId="3385052587" sldId="645"/>
            <ac:picMk id="13" creationId="{B8C4D8BD-9B16-8055-B7AF-5D4E2FBDE976}"/>
          </ac:picMkLst>
        </pc:picChg>
        <pc:picChg chg="del">
          <ac:chgData name="Zhu, Ben" userId="55a74119-7153-442e-a49d-1472b83ef56d" providerId="ADAL" clId="{899C8982-9AE6-7E44-8C31-78FCDF3A2160}" dt="2023-10-24T06:07:43.881" v="1581" actId="478"/>
          <ac:picMkLst>
            <pc:docMk/>
            <pc:sldMk cId="3385052587" sldId="645"/>
            <ac:picMk id="15" creationId="{893B6AD4-CDC0-5842-15DB-674115483FB2}"/>
          </ac:picMkLst>
        </pc:picChg>
        <pc:picChg chg="add mod modCrop">
          <ac:chgData name="Zhu, Ben" userId="55a74119-7153-442e-a49d-1472b83ef56d" providerId="ADAL" clId="{899C8982-9AE6-7E44-8C31-78FCDF3A2160}" dt="2023-10-24T06:26:36.297" v="2022" actId="1076"/>
          <ac:picMkLst>
            <pc:docMk/>
            <pc:sldMk cId="3385052587" sldId="645"/>
            <ac:picMk id="17" creationId="{B58D8C1A-6317-7FB1-8312-6426F26BE387}"/>
          </ac:picMkLst>
        </pc:picChg>
        <pc:picChg chg="add mod modCrop">
          <ac:chgData name="Zhu, Ben" userId="55a74119-7153-442e-a49d-1472b83ef56d" providerId="ADAL" clId="{899C8982-9AE6-7E44-8C31-78FCDF3A2160}" dt="2023-10-24T06:25:49.078" v="2011" actId="1076"/>
          <ac:picMkLst>
            <pc:docMk/>
            <pc:sldMk cId="3385052587" sldId="645"/>
            <ac:picMk id="19" creationId="{6CBEB5B5-DD43-E891-1C5A-F6763E54860A}"/>
          </ac:picMkLst>
        </pc:picChg>
      </pc:sldChg>
      <pc:sldChg chg="addSp delSp modSp mod">
        <pc:chgData name="Zhu, Ben" userId="55a74119-7153-442e-a49d-1472b83ef56d" providerId="ADAL" clId="{899C8982-9AE6-7E44-8C31-78FCDF3A2160}" dt="2023-10-24T07:34:00.257" v="2560" actId="1038"/>
        <pc:sldMkLst>
          <pc:docMk/>
          <pc:sldMk cId="1844015422" sldId="646"/>
        </pc:sldMkLst>
        <pc:spChg chg="del">
          <ac:chgData name="Zhu, Ben" userId="55a74119-7153-442e-a49d-1472b83ef56d" providerId="ADAL" clId="{899C8982-9AE6-7E44-8C31-78FCDF3A2160}" dt="2023-10-24T07:05:45.596" v="2040" actId="478"/>
          <ac:spMkLst>
            <pc:docMk/>
            <pc:sldMk cId="1844015422" sldId="646"/>
            <ac:spMk id="5" creationId="{722B1EB8-2275-931B-F35A-23BC2326C74B}"/>
          </ac:spMkLst>
        </pc:spChg>
        <pc:spChg chg="mod">
          <ac:chgData name="Zhu, Ben" userId="55a74119-7153-442e-a49d-1472b83ef56d" providerId="ADAL" clId="{899C8982-9AE6-7E44-8C31-78FCDF3A2160}" dt="2023-10-24T07:34:00.257" v="2560" actId="1038"/>
          <ac:spMkLst>
            <pc:docMk/>
            <pc:sldMk cId="1844015422" sldId="646"/>
            <ac:spMk id="10" creationId="{712347DF-A6CA-C78F-FC10-B198AE9CFDD1}"/>
          </ac:spMkLst>
        </pc:spChg>
        <pc:spChg chg="mod">
          <ac:chgData name="Zhu, Ben" userId="55a74119-7153-442e-a49d-1472b83ef56d" providerId="ADAL" clId="{899C8982-9AE6-7E44-8C31-78FCDF3A2160}" dt="2023-10-24T07:34:00.257" v="2560" actId="1038"/>
          <ac:spMkLst>
            <pc:docMk/>
            <pc:sldMk cId="1844015422" sldId="646"/>
            <ac:spMk id="21" creationId="{90899190-6AD4-22E1-B9D5-6BEEDBD47D1D}"/>
          </ac:spMkLst>
        </pc:spChg>
        <pc:graphicFrameChg chg="add del mod modGraphic">
          <ac:chgData name="Zhu, Ben" userId="55a74119-7153-442e-a49d-1472b83ef56d" providerId="ADAL" clId="{899C8982-9AE6-7E44-8C31-78FCDF3A2160}" dt="2023-10-24T07:13:24.569" v="2106" actId="21"/>
          <ac:graphicFrameMkLst>
            <pc:docMk/>
            <pc:sldMk cId="1844015422" sldId="646"/>
            <ac:graphicFrameMk id="9" creationId="{B391D3FD-DA50-48F6-52E2-DDB2E179ED78}"/>
          </ac:graphicFrameMkLst>
        </pc:graphicFrameChg>
        <pc:graphicFrameChg chg="add mod modGraphic">
          <ac:chgData name="Zhu, Ben" userId="55a74119-7153-442e-a49d-1472b83ef56d" providerId="ADAL" clId="{899C8982-9AE6-7E44-8C31-78FCDF3A2160}" dt="2023-10-24T07:33:03.779" v="2535" actId="14100"/>
          <ac:graphicFrameMkLst>
            <pc:docMk/>
            <pc:sldMk cId="1844015422" sldId="646"/>
            <ac:graphicFrameMk id="11" creationId="{EA06BEFF-63CE-B303-3536-8AF0D409F45C}"/>
          </ac:graphicFrameMkLst>
        </pc:graphicFrameChg>
        <pc:graphicFrameChg chg="add del mod">
          <ac:chgData name="Zhu, Ben" userId="55a74119-7153-442e-a49d-1472b83ef56d" providerId="ADAL" clId="{899C8982-9AE6-7E44-8C31-78FCDF3A2160}" dt="2023-10-24T07:27:29.063" v="2403" actId="21"/>
          <ac:graphicFrameMkLst>
            <pc:docMk/>
            <pc:sldMk cId="1844015422" sldId="646"/>
            <ac:graphicFrameMk id="12" creationId="{0BDDDDD0-2F84-59D5-008A-8A3193357872}"/>
          </ac:graphicFrameMkLst>
        </pc:graphicFrameChg>
        <pc:graphicFrameChg chg="add mod modGraphic">
          <ac:chgData name="Zhu, Ben" userId="55a74119-7153-442e-a49d-1472b83ef56d" providerId="ADAL" clId="{899C8982-9AE6-7E44-8C31-78FCDF3A2160}" dt="2023-10-24T07:32:36.345" v="2531" actId="1076"/>
          <ac:graphicFrameMkLst>
            <pc:docMk/>
            <pc:sldMk cId="1844015422" sldId="646"/>
            <ac:graphicFrameMk id="14" creationId="{C8383D6E-597F-E666-9DC1-A6EA17E2A3D7}"/>
          </ac:graphicFrameMkLst>
        </pc:graphicFrameChg>
        <pc:picChg chg="add mod modCrop">
          <ac:chgData name="Zhu, Ben" userId="55a74119-7153-442e-a49d-1472b83ef56d" providerId="ADAL" clId="{899C8982-9AE6-7E44-8C31-78FCDF3A2160}" dt="2023-10-24T07:08:44.221" v="2059" actId="1076"/>
          <ac:picMkLst>
            <pc:docMk/>
            <pc:sldMk cId="1844015422" sldId="646"/>
            <ac:picMk id="6" creationId="{33F4B7EF-3107-D463-ECDD-FFDFEECDA762}"/>
          </ac:picMkLst>
        </pc:picChg>
        <pc:picChg chg="add mod modCrop">
          <ac:chgData name="Zhu, Ben" userId="55a74119-7153-442e-a49d-1472b83ef56d" providerId="ADAL" clId="{899C8982-9AE6-7E44-8C31-78FCDF3A2160}" dt="2023-10-24T07:08:48.801" v="2060" actId="1076"/>
          <ac:picMkLst>
            <pc:docMk/>
            <pc:sldMk cId="1844015422" sldId="646"/>
            <ac:picMk id="8" creationId="{DF156860-2AC0-5736-ABEC-1C89B576C231}"/>
          </ac:picMkLst>
        </pc:picChg>
        <pc:picChg chg="del">
          <ac:chgData name="Zhu, Ben" userId="55a74119-7153-442e-a49d-1472b83ef56d" providerId="ADAL" clId="{899C8982-9AE6-7E44-8C31-78FCDF3A2160}" dt="2023-10-24T07:05:43.598" v="2039" actId="478"/>
          <ac:picMkLst>
            <pc:docMk/>
            <pc:sldMk cId="1844015422" sldId="646"/>
            <ac:picMk id="13" creationId="{0932AD39-B09E-36BE-E4F3-467E789A6660}"/>
          </ac:picMkLst>
        </pc:picChg>
        <pc:picChg chg="del">
          <ac:chgData name="Zhu, Ben" userId="55a74119-7153-442e-a49d-1472b83ef56d" providerId="ADAL" clId="{899C8982-9AE6-7E44-8C31-78FCDF3A2160}" dt="2023-10-24T07:05:46.744" v="2041" actId="478"/>
          <ac:picMkLst>
            <pc:docMk/>
            <pc:sldMk cId="1844015422" sldId="646"/>
            <ac:picMk id="15" creationId="{C2F029A0-C525-767A-63FE-00F4DD992BF8}"/>
          </ac:picMkLst>
        </pc:picChg>
        <pc:picChg chg="mod">
          <ac:chgData name="Zhu, Ben" userId="55a74119-7153-442e-a49d-1472b83ef56d" providerId="ADAL" clId="{899C8982-9AE6-7E44-8C31-78FCDF3A2160}" dt="2023-10-24T07:34:00.257" v="2560" actId="1038"/>
          <ac:picMkLst>
            <pc:docMk/>
            <pc:sldMk cId="1844015422" sldId="646"/>
            <ac:picMk id="19" creationId="{2CA4AF55-2698-1BC9-5D98-3E01BCC0EFF0}"/>
          </ac:picMkLst>
        </pc:picChg>
        <pc:picChg chg="mod">
          <ac:chgData name="Zhu, Ben" userId="55a74119-7153-442e-a49d-1472b83ef56d" providerId="ADAL" clId="{899C8982-9AE6-7E44-8C31-78FCDF3A2160}" dt="2023-10-24T07:34:00.257" v="2560" actId="1038"/>
          <ac:picMkLst>
            <pc:docMk/>
            <pc:sldMk cId="1844015422" sldId="646"/>
            <ac:picMk id="20" creationId="{5C087834-D6FD-23B4-E8AC-4EA952688E1F}"/>
          </ac:picMkLst>
        </pc:picChg>
        <pc:picChg chg="mod">
          <ac:chgData name="Zhu, Ben" userId="55a74119-7153-442e-a49d-1472b83ef56d" providerId="ADAL" clId="{899C8982-9AE6-7E44-8C31-78FCDF3A2160}" dt="2023-10-24T07:34:00.257" v="2560" actId="1038"/>
          <ac:picMkLst>
            <pc:docMk/>
            <pc:sldMk cId="1844015422" sldId="646"/>
            <ac:picMk id="23" creationId="{8216D3FD-C78E-A774-4144-F5336498E371}"/>
          </ac:picMkLst>
        </pc:picChg>
        <pc:picChg chg="mod">
          <ac:chgData name="Zhu, Ben" userId="55a74119-7153-442e-a49d-1472b83ef56d" providerId="ADAL" clId="{899C8982-9AE6-7E44-8C31-78FCDF3A2160}" dt="2023-10-24T07:34:00.257" v="2560" actId="1038"/>
          <ac:picMkLst>
            <pc:docMk/>
            <pc:sldMk cId="1844015422" sldId="646"/>
            <ac:picMk id="25" creationId="{B22E752E-B6AF-586E-0516-CB6CAA7F27A5}"/>
          </ac:picMkLst>
        </pc:picChg>
      </pc:sldChg>
      <pc:sldChg chg="modSp mod">
        <pc:chgData name="Zhu, Ben" userId="55a74119-7153-442e-a49d-1472b83ef56d" providerId="ADAL" clId="{899C8982-9AE6-7E44-8C31-78FCDF3A2160}" dt="2023-10-24T07:53:32.588" v="3204" actId="1037"/>
        <pc:sldMkLst>
          <pc:docMk/>
          <pc:sldMk cId="2873816801" sldId="647"/>
        </pc:sldMkLst>
        <pc:spChg chg="mod">
          <ac:chgData name="Zhu, Ben" userId="55a74119-7153-442e-a49d-1472b83ef56d" providerId="ADAL" clId="{899C8982-9AE6-7E44-8C31-78FCDF3A2160}" dt="2023-10-24T06:27:37.576" v="2035" actId="20577"/>
          <ac:spMkLst>
            <pc:docMk/>
            <pc:sldMk cId="2873816801" sldId="647"/>
            <ac:spMk id="3" creationId="{EDCD02F8-F75C-217F-3CE2-F29266739488}"/>
          </ac:spMkLst>
        </pc:spChg>
        <pc:picChg chg="mod">
          <ac:chgData name="Zhu, Ben" userId="55a74119-7153-442e-a49d-1472b83ef56d" providerId="ADAL" clId="{899C8982-9AE6-7E44-8C31-78FCDF3A2160}" dt="2023-10-24T07:53:32.588" v="3204" actId="1037"/>
          <ac:picMkLst>
            <pc:docMk/>
            <pc:sldMk cId="2873816801" sldId="647"/>
            <ac:picMk id="7" creationId="{32252647-A6FE-350F-A243-EFBEC4241D2D}"/>
          </ac:picMkLst>
        </pc:picChg>
      </pc:sldChg>
      <pc:sldChg chg="addSp delSp modSp add del mod">
        <pc:chgData name="Zhu, Ben" userId="55a74119-7153-442e-a49d-1472b83ef56d" providerId="ADAL" clId="{899C8982-9AE6-7E44-8C31-78FCDF3A2160}" dt="2023-10-24T07:33:39.649" v="2536" actId="2696"/>
        <pc:sldMkLst>
          <pc:docMk/>
          <pc:sldMk cId="4200950876" sldId="651"/>
        </pc:sldMkLst>
        <pc:graphicFrameChg chg="add del mod modGraphic">
          <ac:chgData name="Zhu, Ben" userId="55a74119-7153-442e-a49d-1472b83ef56d" providerId="ADAL" clId="{899C8982-9AE6-7E44-8C31-78FCDF3A2160}" dt="2023-10-24T07:19:10.565" v="2264" actId="21"/>
          <ac:graphicFrameMkLst>
            <pc:docMk/>
            <pc:sldMk cId="4200950876" sldId="651"/>
            <ac:graphicFrameMk id="3" creationId="{CEC3487B-83EA-1C9F-7DD5-4FFB2D45C568}"/>
          </ac:graphicFrameMkLst>
        </pc:graphicFrameChg>
        <pc:graphicFrameChg chg="add del mod modGraphic">
          <ac:chgData name="Zhu, Ben" userId="55a74119-7153-442e-a49d-1472b83ef56d" providerId="ADAL" clId="{899C8982-9AE6-7E44-8C31-78FCDF3A2160}" dt="2023-10-24T07:31:16.175" v="2526" actId="21"/>
          <ac:graphicFrameMkLst>
            <pc:docMk/>
            <pc:sldMk cId="4200950876" sldId="651"/>
            <ac:graphicFrameMk id="7" creationId="{604EACF2-3E2F-09E2-F535-F6A4F95A27C8}"/>
          </ac:graphicFrameMkLst>
        </pc:graphicFrameChg>
        <pc:picChg chg="del">
          <ac:chgData name="Zhu, Ben" userId="55a74119-7153-442e-a49d-1472b83ef56d" providerId="ADAL" clId="{899C8982-9AE6-7E44-8C31-78FCDF3A2160}" dt="2023-10-24T07:13:07.327" v="2104" actId="478"/>
          <ac:picMkLst>
            <pc:docMk/>
            <pc:sldMk cId="4200950876" sldId="651"/>
            <ac:picMk id="6" creationId="{33F4B7EF-3107-D463-ECDD-FFDFEECDA762}"/>
          </ac:picMkLst>
        </pc:picChg>
      </pc:sldChg>
    </pc:docChg>
  </pc:docChgLst>
  <pc:docChgLst>
    <pc:chgData name="Zhu, Ben" userId="55a74119-7153-442e-a49d-1472b83ef56d" providerId="ADAL" clId="{7495DE09-0B2D-B444-873F-423720DA7855}"/>
    <pc:docChg chg="undo custSel addSld delSld modSld sldOrd modMainMaster">
      <pc:chgData name="Zhu, Ben" userId="55a74119-7153-442e-a49d-1472b83ef56d" providerId="ADAL" clId="{7495DE09-0B2D-B444-873F-423720DA7855}" dt="2023-11-25T07:23:34.911" v="1965" actId="255"/>
      <pc:docMkLst>
        <pc:docMk/>
      </pc:docMkLst>
      <pc:sldChg chg="modSp mod">
        <pc:chgData name="Zhu, Ben" userId="55a74119-7153-442e-a49d-1472b83ef56d" providerId="ADAL" clId="{7495DE09-0B2D-B444-873F-423720DA7855}" dt="2023-11-22T17:53:48.684" v="804" actId="14100"/>
        <pc:sldMkLst>
          <pc:docMk/>
          <pc:sldMk cId="1575902490" sldId="256"/>
        </pc:sldMkLst>
        <pc:spChg chg="mod">
          <ac:chgData name="Zhu, Ben" userId="55a74119-7153-442e-a49d-1472b83ef56d" providerId="ADAL" clId="{7495DE09-0B2D-B444-873F-423720DA7855}" dt="2023-11-19T17:30:59.549" v="537" actId="20577"/>
          <ac:spMkLst>
            <pc:docMk/>
            <pc:sldMk cId="1575902490" sldId="256"/>
            <ac:spMk id="7" creationId="{DACFF1A5-9520-80C1-37AC-54A59B343105}"/>
          </ac:spMkLst>
        </pc:spChg>
        <pc:spChg chg="mod">
          <ac:chgData name="Zhu, Ben" userId="55a74119-7153-442e-a49d-1472b83ef56d" providerId="ADAL" clId="{7495DE09-0B2D-B444-873F-423720DA7855}" dt="2023-11-22T17:53:48.684" v="804" actId="14100"/>
          <ac:spMkLst>
            <pc:docMk/>
            <pc:sldMk cId="1575902490" sldId="256"/>
            <ac:spMk id="8" creationId="{B1563EEC-0C38-DB3A-3507-81D46CF55371}"/>
          </ac:spMkLst>
        </pc:spChg>
      </pc:sldChg>
      <pc:sldChg chg="add del">
        <pc:chgData name="Zhu, Ben" userId="55a74119-7153-442e-a49d-1472b83ef56d" providerId="ADAL" clId="{7495DE09-0B2D-B444-873F-423720DA7855}" dt="2023-11-22T20:54:02.797" v="969" actId="2696"/>
        <pc:sldMkLst>
          <pc:docMk/>
          <pc:sldMk cId="2586563892" sldId="614"/>
        </pc:sldMkLst>
      </pc:sldChg>
      <pc:sldChg chg="addSp delSp modSp add del mod">
        <pc:chgData name="Zhu, Ben" userId="55a74119-7153-442e-a49d-1472b83ef56d" providerId="ADAL" clId="{7495DE09-0B2D-B444-873F-423720DA7855}" dt="2023-11-22T21:51:10.066" v="1235" actId="2696"/>
        <pc:sldMkLst>
          <pc:docMk/>
          <pc:sldMk cId="2267474483" sldId="619"/>
        </pc:sldMkLst>
        <pc:spChg chg="del mod">
          <ac:chgData name="Zhu, Ben" userId="55a74119-7153-442e-a49d-1472b83ef56d" providerId="ADAL" clId="{7495DE09-0B2D-B444-873F-423720DA7855}" dt="2023-11-22T20:55:06.427" v="973" actId="478"/>
          <ac:spMkLst>
            <pc:docMk/>
            <pc:sldMk cId="2267474483" sldId="619"/>
            <ac:spMk id="2" creationId="{1B7527D6-C397-0FCC-BB7F-AD92C476A26E}"/>
          </ac:spMkLst>
        </pc:spChg>
        <pc:spChg chg="add mod">
          <ac:chgData name="Zhu, Ben" userId="55a74119-7153-442e-a49d-1472b83ef56d" providerId="ADAL" clId="{7495DE09-0B2D-B444-873F-423720DA7855}" dt="2023-11-22T20:56:08.539" v="985" actId="1036"/>
          <ac:spMkLst>
            <pc:docMk/>
            <pc:sldMk cId="2267474483" sldId="619"/>
            <ac:spMk id="3" creationId="{7F36A44C-2831-B8DD-FF3C-3BAC3BE24B1D}"/>
          </ac:spMkLst>
        </pc:spChg>
      </pc:sldChg>
      <pc:sldChg chg="addSp modSp add del mod">
        <pc:chgData name="Zhu, Ben" userId="55a74119-7153-442e-a49d-1472b83ef56d" providerId="ADAL" clId="{7495DE09-0B2D-B444-873F-423720DA7855}" dt="2023-11-22T21:52:45.042" v="1301" actId="2696"/>
        <pc:sldMkLst>
          <pc:docMk/>
          <pc:sldMk cId="1939907220" sldId="620"/>
        </pc:sldMkLst>
        <pc:spChg chg="mod">
          <ac:chgData name="Zhu, Ben" userId="55a74119-7153-442e-a49d-1472b83ef56d" providerId="ADAL" clId="{7495DE09-0B2D-B444-873F-423720DA7855}" dt="2023-11-22T20:56:28.237" v="987" actId="404"/>
          <ac:spMkLst>
            <pc:docMk/>
            <pc:sldMk cId="1939907220" sldId="620"/>
            <ac:spMk id="2" creationId="{8528F7BC-6C69-ECE5-6E01-B200EFBDDEBD}"/>
          </ac:spMkLst>
        </pc:spChg>
        <pc:picChg chg="add mod">
          <ac:chgData name="Zhu, Ben" userId="55a74119-7153-442e-a49d-1472b83ef56d" providerId="ADAL" clId="{7495DE09-0B2D-B444-873F-423720DA7855}" dt="2023-11-22T21:35:59.831" v="1011"/>
          <ac:picMkLst>
            <pc:docMk/>
            <pc:sldMk cId="1939907220" sldId="620"/>
            <ac:picMk id="12" creationId="{E02A7638-8366-D435-806E-05E4EB4F0AC9}"/>
          </ac:picMkLst>
        </pc:picChg>
      </pc:sldChg>
      <pc:sldChg chg="add del">
        <pc:chgData name="Zhu, Ben" userId="55a74119-7153-442e-a49d-1472b83ef56d" providerId="ADAL" clId="{7495DE09-0B2D-B444-873F-423720DA7855}" dt="2023-11-22T22:03:34.078" v="1781" actId="2696"/>
        <pc:sldMkLst>
          <pc:docMk/>
          <pc:sldMk cId="439518222" sldId="621"/>
        </pc:sldMkLst>
      </pc:sldChg>
      <pc:sldChg chg="add del">
        <pc:chgData name="Zhu, Ben" userId="55a74119-7153-442e-a49d-1472b83ef56d" providerId="ADAL" clId="{7495DE09-0B2D-B444-873F-423720DA7855}" dt="2023-11-22T21:57:06.423" v="1552" actId="2696"/>
        <pc:sldMkLst>
          <pc:docMk/>
          <pc:sldMk cId="3393191118" sldId="622"/>
        </pc:sldMkLst>
      </pc:sldChg>
      <pc:sldChg chg="add del">
        <pc:chgData name="Zhu, Ben" userId="55a74119-7153-442e-a49d-1472b83ef56d" providerId="ADAL" clId="{7495DE09-0B2D-B444-873F-423720DA7855}" dt="2023-11-22T21:58:53.120" v="1556" actId="2696"/>
        <pc:sldMkLst>
          <pc:docMk/>
          <pc:sldMk cId="2115639843" sldId="625"/>
        </pc:sldMkLst>
      </pc:sldChg>
      <pc:sldChg chg="add del">
        <pc:chgData name="Zhu, Ben" userId="55a74119-7153-442e-a49d-1472b83ef56d" providerId="ADAL" clId="{7495DE09-0B2D-B444-873F-423720DA7855}" dt="2023-11-22T22:02:45.908" v="1771" actId="2696"/>
        <pc:sldMkLst>
          <pc:docMk/>
          <pc:sldMk cId="231123937" sldId="626"/>
        </pc:sldMkLst>
      </pc:sldChg>
      <pc:sldChg chg="add del">
        <pc:chgData name="Zhu, Ben" userId="55a74119-7153-442e-a49d-1472b83ef56d" providerId="ADAL" clId="{7495DE09-0B2D-B444-873F-423720DA7855}" dt="2023-11-22T21:59:04.736" v="1558" actId="2696"/>
        <pc:sldMkLst>
          <pc:docMk/>
          <pc:sldMk cId="1592134126" sldId="627"/>
        </pc:sldMkLst>
      </pc:sldChg>
      <pc:sldChg chg="add del">
        <pc:chgData name="Zhu, Ben" userId="55a74119-7153-442e-a49d-1472b83ef56d" providerId="ADAL" clId="{7495DE09-0B2D-B444-873F-423720DA7855}" dt="2023-11-22T21:54:21.107" v="1327" actId="2696"/>
        <pc:sldMkLst>
          <pc:docMk/>
          <pc:sldMk cId="103248568" sldId="628"/>
        </pc:sldMkLst>
      </pc:sldChg>
      <pc:sldChg chg="ord">
        <pc:chgData name="Zhu, Ben" userId="55a74119-7153-442e-a49d-1472b83ef56d" providerId="ADAL" clId="{7495DE09-0B2D-B444-873F-423720DA7855}" dt="2023-11-22T21:29:06.755" v="995" actId="20578"/>
        <pc:sldMkLst>
          <pc:docMk/>
          <pc:sldMk cId="3440972531" sldId="639"/>
        </pc:sldMkLst>
      </pc:sldChg>
      <pc:sldChg chg="addSp delSp modSp mod ord delAnim">
        <pc:chgData name="Zhu, Ben" userId="55a74119-7153-442e-a49d-1472b83ef56d" providerId="ADAL" clId="{7495DE09-0B2D-B444-873F-423720DA7855}" dt="2023-11-22T21:48:25.260" v="1174" actId="207"/>
        <pc:sldMkLst>
          <pc:docMk/>
          <pc:sldMk cId="4155516855" sldId="641"/>
        </pc:sldMkLst>
        <pc:spChg chg="mod">
          <ac:chgData name="Zhu, Ben" userId="55a74119-7153-442e-a49d-1472b83ef56d" providerId="ADAL" clId="{7495DE09-0B2D-B444-873F-423720DA7855}" dt="2023-11-22T21:48:25.260" v="1174" actId="207"/>
          <ac:spMkLst>
            <pc:docMk/>
            <pc:sldMk cId="4155516855" sldId="641"/>
            <ac:spMk id="5" creationId="{D8509F20-7F18-5936-F877-E8C1D1B7967D}"/>
          </ac:spMkLst>
        </pc:spChg>
        <pc:spChg chg="add mod">
          <ac:chgData name="Zhu, Ben" userId="55a74119-7153-442e-a49d-1472b83ef56d" providerId="ADAL" clId="{7495DE09-0B2D-B444-873F-423720DA7855}" dt="2023-11-22T21:28:36.786" v="994" actId="1036"/>
          <ac:spMkLst>
            <pc:docMk/>
            <pc:sldMk cId="4155516855" sldId="641"/>
            <ac:spMk id="9" creationId="{EBC1D95A-8BC4-A977-F3CD-65838066FF59}"/>
          </ac:spMkLst>
        </pc:spChg>
        <pc:picChg chg="del">
          <ac:chgData name="Zhu, Ben" userId="55a74119-7153-442e-a49d-1472b83ef56d" providerId="ADAL" clId="{7495DE09-0B2D-B444-873F-423720DA7855}" dt="2023-11-22T20:19:42.331" v="836" actId="478"/>
          <ac:picMkLst>
            <pc:docMk/>
            <pc:sldMk cId="4155516855" sldId="641"/>
            <ac:picMk id="11" creationId="{A02BD996-AE6B-80FD-198D-38CA676CEE8A}"/>
          </ac:picMkLst>
        </pc:picChg>
      </pc:sldChg>
      <pc:sldChg chg="ord">
        <pc:chgData name="Zhu, Ben" userId="55a74119-7153-442e-a49d-1472b83ef56d" providerId="ADAL" clId="{7495DE09-0B2D-B444-873F-423720DA7855}" dt="2023-11-22T20:19:24.398" v="835" actId="20578"/>
        <pc:sldMkLst>
          <pc:docMk/>
          <pc:sldMk cId="782470202" sldId="642"/>
        </pc:sldMkLst>
      </pc:sldChg>
      <pc:sldChg chg="modSp mod">
        <pc:chgData name="Zhu, Ben" userId="55a74119-7153-442e-a49d-1472b83ef56d" providerId="ADAL" clId="{7495DE09-0B2D-B444-873F-423720DA7855}" dt="2023-11-22T22:20:30.936" v="1915" actId="14100"/>
        <pc:sldMkLst>
          <pc:docMk/>
          <pc:sldMk cId="396480895" sldId="644"/>
        </pc:sldMkLst>
        <pc:picChg chg="mod">
          <ac:chgData name="Zhu, Ben" userId="55a74119-7153-442e-a49d-1472b83ef56d" providerId="ADAL" clId="{7495DE09-0B2D-B444-873F-423720DA7855}" dt="2023-11-22T22:20:30.936" v="1915" actId="14100"/>
          <ac:picMkLst>
            <pc:docMk/>
            <pc:sldMk cId="396480895" sldId="644"/>
            <ac:picMk id="12" creationId="{57BDAFF8-52F1-E4B3-42E0-E708DD3F2CA0}"/>
          </ac:picMkLst>
        </pc:picChg>
      </pc:sldChg>
      <pc:sldChg chg="modSp mod">
        <pc:chgData name="Zhu, Ben" userId="55a74119-7153-442e-a49d-1472b83ef56d" providerId="ADAL" clId="{7495DE09-0B2D-B444-873F-423720DA7855}" dt="2023-11-22T22:13:01.230" v="1870" actId="1037"/>
        <pc:sldMkLst>
          <pc:docMk/>
          <pc:sldMk cId="3385052587" sldId="645"/>
        </pc:sldMkLst>
        <pc:spChg chg="mod">
          <ac:chgData name="Zhu, Ben" userId="55a74119-7153-442e-a49d-1472b83ef56d" providerId="ADAL" clId="{7495DE09-0B2D-B444-873F-423720DA7855}" dt="2023-11-22T22:13:01.230" v="1870" actId="1037"/>
          <ac:spMkLst>
            <pc:docMk/>
            <pc:sldMk cId="3385052587" sldId="645"/>
            <ac:spMk id="30" creationId="{8D75ADD5-1585-BA1A-7F86-26F590ABB0A5}"/>
          </ac:spMkLst>
        </pc:spChg>
      </pc:sldChg>
      <pc:sldChg chg="addSp modSp mod">
        <pc:chgData name="Zhu, Ben" userId="55a74119-7153-442e-a49d-1472b83ef56d" providerId="ADAL" clId="{7495DE09-0B2D-B444-873F-423720DA7855}" dt="2023-11-25T02:10:35.719" v="1919" actId="1036"/>
        <pc:sldMkLst>
          <pc:docMk/>
          <pc:sldMk cId="2873816801" sldId="647"/>
        </pc:sldMkLst>
        <pc:spChg chg="mod">
          <ac:chgData name="Zhu, Ben" userId="55a74119-7153-442e-a49d-1472b83ef56d" providerId="ADAL" clId="{7495DE09-0B2D-B444-873F-423720DA7855}" dt="2023-11-22T22:14:32.864" v="1910" actId="27636"/>
          <ac:spMkLst>
            <pc:docMk/>
            <pc:sldMk cId="2873816801" sldId="647"/>
            <ac:spMk id="3" creationId="{EDCD02F8-F75C-217F-3CE2-F29266739488}"/>
          </ac:spMkLst>
        </pc:spChg>
        <pc:spChg chg="add mod">
          <ac:chgData name="Zhu, Ben" userId="55a74119-7153-442e-a49d-1472b83ef56d" providerId="ADAL" clId="{7495DE09-0B2D-B444-873F-423720DA7855}" dt="2023-11-22T22:14:47.755" v="1911"/>
          <ac:spMkLst>
            <pc:docMk/>
            <pc:sldMk cId="2873816801" sldId="647"/>
            <ac:spMk id="5" creationId="{D0CEFF37-F892-FD37-0CCD-F91896D08A7D}"/>
          </ac:spMkLst>
        </pc:spChg>
        <pc:picChg chg="mod">
          <ac:chgData name="Zhu, Ben" userId="55a74119-7153-442e-a49d-1472b83ef56d" providerId="ADAL" clId="{7495DE09-0B2D-B444-873F-423720DA7855}" dt="2023-11-25T02:10:35.719" v="1919" actId="1036"/>
          <ac:picMkLst>
            <pc:docMk/>
            <pc:sldMk cId="2873816801" sldId="647"/>
            <ac:picMk id="7" creationId="{32252647-A6FE-350F-A243-EFBEC4241D2D}"/>
          </ac:picMkLst>
        </pc:picChg>
      </pc:sldChg>
      <pc:sldChg chg="addSp delSp modSp new mod">
        <pc:chgData name="Zhu, Ben" userId="55a74119-7153-442e-a49d-1472b83ef56d" providerId="ADAL" clId="{7495DE09-0B2D-B444-873F-423720DA7855}" dt="2023-11-22T21:29:34.929" v="998" actId="1076"/>
        <pc:sldMkLst>
          <pc:docMk/>
          <pc:sldMk cId="1128148899" sldId="654"/>
        </pc:sldMkLst>
        <pc:spChg chg="mod">
          <ac:chgData name="Zhu, Ben" userId="55a74119-7153-442e-a49d-1472b83ef56d" providerId="ADAL" clId="{7495DE09-0B2D-B444-873F-423720DA7855}" dt="2023-11-22T20:52:20.762" v="944" actId="120"/>
          <ac:spMkLst>
            <pc:docMk/>
            <pc:sldMk cId="1128148899" sldId="654"/>
            <ac:spMk id="2" creationId="{B02D9427-83DE-D140-15BA-A1EEF9B2641E}"/>
          </ac:spMkLst>
        </pc:spChg>
        <pc:spChg chg="del">
          <ac:chgData name="Zhu, Ben" userId="55a74119-7153-442e-a49d-1472b83ef56d" providerId="ADAL" clId="{7495DE09-0B2D-B444-873F-423720DA7855}" dt="2023-11-22T21:29:19.680" v="996" actId="478"/>
          <ac:spMkLst>
            <pc:docMk/>
            <pc:sldMk cId="1128148899" sldId="654"/>
            <ac:spMk id="3" creationId="{15897D77-D4D1-30D8-8BC8-8D16006244FD}"/>
          </ac:spMkLst>
        </pc:spChg>
        <pc:picChg chg="add mod modCrop">
          <ac:chgData name="Zhu, Ben" userId="55a74119-7153-442e-a49d-1472b83ef56d" providerId="ADAL" clId="{7495DE09-0B2D-B444-873F-423720DA7855}" dt="2023-11-22T21:29:34.929" v="998" actId="1076"/>
          <ac:picMkLst>
            <pc:docMk/>
            <pc:sldMk cId="1128148899" sldId="654"/>
            <ac:picMk id="5" creationId="{8EA1F379-B102-AF99-29A3-8A3FC8F8BC14}"/>
          </ac:picMkLst>
        </pc:picChg>
        <pc:picChg chg="add mod">
          <ac:chgData name="Zhu, Ben" userId="55a74119-7153-442e-a49d-1472b83ef56d" providerId="ADAL" clId="{7495DE09-0B2D-B444-873F-423720DA7855}" dt="2023-11-22T21:29:28.240" v="997" actId="1076"/>
          <ac:picMkLst>
            <pc:docMk/>
            <pc:sldMk cId="1128148899" sldId="654"/>
            <ac:picMk id="6" creationId="{AB1C5933-3B24-E969-EA54-3B915CE417E0}"/>
          </ac:picMkLst>
        </pc:picChg>
      </pc:sldChg>
      <pc:sldChg chg="new del">
        <pc:chgData name="Zhu, Ben" userId="55a74119-7153-442e-a49d-1472b83ef56d" providerId="ADAL" clId="{7495DE09-0B2D-B444-873F-423720DA7855}" dt="2023-11-19T17:31:42.559" v="539" actId="2696"/>
        <pc:sldMkLst>
          <pc:docMk/>
          <pc:sldMk cId="3870826278" sldId="654"/>
        </pc:sldMkLst>
      </pc:sldChg>
      <pc:sldChg chg="add del">
        <pc:chgData name="Zhu, Ben" userId="55a74119-7153-442e-a49d-1472b83ef56d" providerId="ADAL" clId="{7495DE09-0B2D-B444-873F-423720DA7855}" dt="2023-11-22T20:54:04.806" v="970" actId="2696"/>
        <pc:sldMkLst>
          <pc:docMk/>
          <pc:sldMk cId="482379894" sldId="655"/>
        </pc:sldMkLst>
      </pc:sldChg>
      <pc:sldChg chg="addSp delSp modSp new mod delAnim modAnim">
        <pc:chgData name="Zhu, Ben" userId="55a74119-7153-442e-a49d-1472b83ef56d" providerId="ADAL" clId="{7495DE09-0B2D-B444-873F-423720DA7855}" dt="2023-11-22T20:47:29.713" v="909" actId="20577"/>
        <pc:sldMkLst>
          <pc:docMk/>
          <pc:sldMk cId="2166331086" sldId="656"/>
        </pc:sldMkLst>
        <pc:spChg chg="mod">
          <ac:chgData name="Zhu, Ben" userId="55a74119-7153-442e-a49d-1472b83ef56d" providerId="ADAL" clId="{7495DE09-0B2D-B444-873F-423720DA7855}" dt="2023-11-22T20:10:47.954" v="831" actId="2711"/>
          <ac:spMkLst>
            <pc:docMk/>
            <pc:sldMk cId="2166331086" sldId="656"/>
            <ac:spMk id="2" creationId="{8E8934D4-BBBD-4807-E771-C87C1A547409}"/>
          </ac:spMkLst>
        </pc:spChg>
        <pc:spChg chg="mod">
          <ac:chgData name="Zhu, Ben" userId="55a74119-7153-442e-a49d-1472b83ef56d" providerId="ADAL" clId="{7495DE09-0B2D-B444-873F-423720DA7855}" dt="2023-11-22T20:47:29.713" v="909" actId="20577"/>
          <ac:spMkLst>
            <pc:docMk/>
            <pc:sldMk cId="2166331086" sldId="656"/>
            <ac:spMk id="3" creationId="{34D6C589-ECA3-D2F3-C70E-33AA7C339A80}"/>
          </ac:spMkLst>
        </pc:spChg>
        <pc:picChg chg="add del mod">
          <ac:chgData name="Zhu, Ben" userId="55a74119-7153-442e-a49d-1472b83ef56d" providerId="ADAL" clId="{7495DE09-0B2D-B444-873F-423720DA7855}" dt="2023-11-22T20:45:16.413" v="839" actId="478"/>
          <ac:picMkLst>
            <pc:docMk/>
            <pc:sldMk cId="2166331086" sldId="656"/>
            <ac:picMk id="5" creationId="{7117CABD-E628-5F64-B2D6-B1365DE8B9D7}"/>
          </ac:picMkLst>
        </pc:picChg>
      </pc:sldChg>
      <pc:sldChg chg="new del">
        <pc:chgData name="Zhu, Ben" userId="55a74119-7153-442e-a49d-1472b83ef56d" providerId="ADAL" clId="{7495DE09-0B2D-B444-873F-423720DA7855}" dt="2023-11-22T22:11:47.629" v="1854" actId="2696"/>
        <pc:sldMkLst>
          <pc:docMk/>
          <pc:sldMk cId="2562841346" sldId="657"/>
        </pc:sldMkLst>
      </pc:sldChg>
      <pc:sldChg chg="new">
        <pc:chgData name="Zhu, Ben" userId="55a74119-7153-442e-a49d-1472b83ef56d" providerId="ADAL" clId="{7495DE09-0B2D-B444-873F-423720DA7855}" dt="2023-11-22T20:20:09.383" v="837" actId="680"/>
        <pc:sldMkLst>
          <pc:docMk/>
          <pc:sldMk cId="3024111707" sldId="658"/>
        </pc:sldMkLst>
      </pc:sldChg>
      <pc:sldChg chg="addSp delSp modSp add mod">
        <pc:chgData name="Zhu, Ben" userId="55a74119-7153-442e-a49d-1472b83ef56d" providerId="ADAL" clId="{7495DE09-0B2D-B444-873F-423720DA7855}" dt="2023-11-22T21:47:01.434" v="1157" actId="14100"/>
        <pc:sldMkLst>
          <pc:docMk/>
          <pc:sldMk cId="779466864" sldId="659"/>
        </pc:sldMkLst>
        <pc:spChg chg="mod">
          <ac:chgData name="Zhu, Ben" userId="55a74119-7153-442e-a49d-1472b83ef56d" providerId="ADAL" clId="{7495DE09-0B2D-B444-873F-423720DA7855}" dt="2023-11-22T21:30:08.784" v="1006" actId="20577"/>
          <ac:spMkLst>
            <pc:docMk/>
            <pc:sldMk cId="779466864" sldId="659"/>
            <ac:spMk id="2" creationId="{B02D9427-83DE-D140-15BA-A1EEF9B2641E}"/>
          </ac:spMkLst>
        </pc:spChg>
        <pc:spChg chg="del">
          <ac:chgData name="Zhu, Ben" userId="55a74119-7153-442e-a49d-1472b83ef56d" providerId="ADAL" clId="{7495DE09-0B2D-B444-873F-423720DA7855}" dt="2023-11-22T20:51:47.356" v="937" actId="478"/>
          <ac:spMkLst>
            <pc:docMk/>
            <pc:sldMk cId="779466864" sldId="659"/>
            <ac:spMk id="3" creationId="{15897D77-D4D1-30D8-8BC8-8D16006244FD}"/>
          </ac:spMkLst>
        </pc:spChg>
        <pc:spChg chg="add mod">
          <ac:chgData name="Zhu, Ben" userId="55a74119-7153-442e-a49d-1472b83ef56d" providerId="ADAL" clId="{7495DE09-0B2D-B444-873F-423720DA7855}" dt="2023-11-22T20:51:43.955" v="936"/>
          <ac:spMkLst>
            <pc:docMk/>
            <pc:sldMk cId="779466864" sldId="659"/>
            <ac:spMk id="8" creationId="{F63A4FCF-46E5-F15C-F899-CD753E8D0F55}"/>
          </ac:spMkLst>
        </pc:spChg>
        <pc:spChg chg="add mod">
          <ac:chgData name="Zhu, Ben" userId="55a74119-7153-442e-a49d-1472b83ef56d" providerId="ADAL" clId="{7495DE09-0B2D-B444-873F-423720DA7855}" dt="2023-11-22T21:47:01.434" v="1157" actId="14100"/>
          <ac:spMkLst>
            <pc:docMk/>
            <pc:sldMk cId="779466864" sldId="659"/>
            <ac:spMk id="9" creationId="{AF774C8F-0A0C-B7EA-F9F9-D786704F0FBE}"/>
          </ac:spMkLst>
        </pc:spChg>
        <pc:picChg chg="del">
          <ac:chgData name="Zhu, Ben" userId="55a74119-7153-442e-a49d-1472b83ef56d" providerId="ADAL" clId="{7495DE09-0B2D-B444-873F-423720DA7855}" dt="2023-11-22T20:51:43.465" v="935" actId="478"/>
          <ac:picMkLst>
            <pc:docMk/>
            <pc:sldMk cId="779466864" sldId="659"/>
            <ac:picMk id="5" creationId="{8EA1F379-B102-AF99-29A3-8A3FC8F8BC14}"/>
          </ac:picMkLst>
        </pc:picChg>
        <pc:picChg chg="del">
          <ac:chgData name="Zhu, Ben" userId="55a74119-7153-442e-a49d-1472b83ef56d" providerId="ADAL" clId="{7495DE09-0B2D-B444-873F-423720DA7855}" dt="2023-11-22T20:51:41.950" v="934" actId="478"/>
          <ac:picMkLst>
            <pc:docMk/>
            <pc:sldMk cId="779466864" sldId="659"/>
            <ac:picMk id="6" creationId="{AB1C5933-3B24-E969-EA54-3B915CE417E0}"/>
          </ac:picMkLst>
        </pc:picChg>
        <pc:picChg chg="add mod">
          <ac:chgData name="Zhu, Ben" userId="55a74119-7153-442e-a49d-1472b83ef56d" providerId="ADAL" clId="{7495DE09-0B2D-B444-873F-423720DA7855}" dt="2023-11-22T20:51:43.955" v="936"/>
          <ac:picMkLst>
            <pc:docMk/>
            <pc:sldMk cId="779466864" sldId="659"/>
            <ac:picMk id="7" creationId="{38595109-5DE4-529D-3030-A8BEF1714AC7}"/>
          </ac:picMkLst>
        </pc:picChg>
      </pc:sldChg>
      <pc:sldChg chg="addSp delSp modSp add mod modAnim">
        <pc:chgData name="Zhu, Ben" userId="55a74119-7153-442e-a49d-1472b83ef56d" providerId="ADAL" clId="{7495DE09-0B2D-B444-873F-423720DA7855}" dt="2023-11-25T07:23:34.911" v="1965" actId="255"/>
        <pc:sldMkLst>
          <pc:docMk/>
          <pc:sldMk cId="2489135224" sldId="660"/>
        </pc:sldMkLst>
        <pc:spChg chg="mod">
          <ac:chgData name="Zhu, Ben" userId="55a74119-7153-442e-a49d-1472b83ef56d" providerId="ADAL" clId="{7495DE09-0B2D-B444-873F-423720DA7855}" dt="2023-11-22T20:53:53.579" v="968" actId="120"/>
          <ac:spMkLst>
            <pc:docMk/>
            <pc:sldMk cId="2489135224" sldId="660"/>
            <ac:spMk id="2" creationId="{B02D9427-83DE-D140-15BA-A1EEF9B2641E}"/>
          </ac:spMkLst>
        </pc:spChg>
        <pc:spChg chg="del">
          <ac:chgData name="Zhu, Ben" userId="55a74119-7153-442e-a49d-1472b83ef56d" providerId="ADAL" clId="{7495DE09-0B2D-B444-873F-423720DA7855}" dt="2023-11-22T20:52:57.592" v="949" actId="478"/>
          <ac:spMkLst>
            <pc:docMk/>
            <pc:sldMk cId="2489135224" sldId="660"/>
            <ac:spMk id="3" creationId="{15897D77-D4D1-30D8-8BC8-8D16006244FD}"/>
          </ac:spMkLst>
        </pc:spChg>
        <pc:spChg chg="add mod">
          <ac:chgData name="Zhu, Ben" userId="55a74119-7153-442e-a49d-1472b83ef56d" providerId="ADAL" clId="{7495DE09-0B2D-B444-873F-423720DA7855}" dt="2023-11-22T20:52:55.868" v="948"/>
          <ac:spMkLst>
            <pc:docMk/>
            <pc:sldMk cId="2489135224" sldId="660"/>
            <ac:spMk id="7" creationId="{8D029012-54E8-C687-C439-17B4BEA8A1C0}"/>
          </ac:spMkLst>
        </pc:spChg>
        <pc:spChg chg="add mod">
          <ac:chgData name="Zhu, Ben" userId="55a74119-7153-442e-a49d-1472b83ef56d" providerId="ADAL" clId="{7495DE09-0B2D-B444-873F-423720DA7855}" dt="2023-11-22T20:52:55.868" v="948"/>
          <ac:spMkLst>
            <pc:docMk/>
            <pc:sldMk cId="2489135224" sldId="660"/>
            <ac:spMk id="8" creationId="{C19ED00D-A9AB-301C-0A6C-9895B07EF0A6}"/>
          </ac:spMkLst>
        </pc:spChg>
        <pc:spChg chg="add mod">
          <ac:chgData name="Zhu, Ben" userId="55a74119-7153-442e-a49d-1472b83ef56d" providerId="ADAL" clId="{7495DE09-0B2D-B444-873F-423720DA7855}" dt="2023-11-22T20:52:55.868" v="948"/>
          <ac:spMkLst>
            <pc:docMk/>
            <pc:sldMk cId="2489135224" sldId="660"/>
            <ac:spMk id="9" creationId="{1754D74F-C880-56FA-BFEA-52930093EE90}"/>
          </ac:spMkLst>
        </pc:spChg>
        <pc:spChg chg="add mod">
          <ac:chgData name="Zhu, Ben" userId="55a74119-7153-442e-a49d-1472b83ef56d" providerId="ADAL" clId="{7495DE09-0B2D-B444-873F-423720DA7855}" dt="2023-11-22T20:52:55.868" v="948"/>
          <ac:spMkLst>
            <pc:docMk/>
            <pc:sldMk cId="2489135224" sldId="660"/>
            <ac:spMk id="10" creationId="{29C5F531-5A7C-E974-E354-B3A8D5A84E70}"/>
          </ac:spMkLst>
        </pc:spChg>
        <pc:spChg chg="add mod">
          <ac:chgData name="Zhu, Ben" userId="55a74119-7153-442e-a49d-1472b83ef56d" providerId="ADAL" clId="{7495DE09-0B2D-B444-873F-423720DA7855}" dt="2023-11-25T07:23:34.911" v="1965" actId="255"/>
          <ac:spMkLst>
            <pc:docMk/>
            <pc:sldMk cId="2489135224" sldId="660"/>
            <ac:spMk id="11" creationId="{98EF5888-64D8-0431-3CE0-86176ED96444}"/>
          </ac:spMkLst>
        </pc:spChg>
        <pc:spChg chg="add mod">
          <ac:chgData name="Zhu, Ben" userId="55a74119-7153-442e-a49d-1472b83ef56d" providerId="ADAL" clId="{7495DE09-0B2D-B444-873F-423720DA7855}" dt="2023-11-22T20:52:55.868" v="948"/>
          <ac:spMkLst>
            <pc:docMk/>
            <pc:sldMk cId="2489135224" sldId="660"/>
            <ac:spMk id="12" creationId="{A6B84A51-9952-EB5E-222E-7B4D830EF908}"/>
          </ac:spMkLst>
        </pc:spChg>
        <pc:spChg chg="add mod">
          <ac:chgData name="Zhu, Ben" userId="55a74119-7153-442e-a49d-1472b83ef56d" providerId="ADAL" clId="{7495DE09-0B2D-B444-873F-423720DA7855}" dt="2023-11-22T20:52:55.868" v="948"/>
          <ac:spMkLst>
            <pc:docMk/>
            <pc:sldMk cId="2489135224" sldId="660"/>
            <ac:spMk id="13" creationId="{FE1E5A44-EA2D-7DB4-6B89-7EC7F0EA84EE}"/>
          </ac:spMkLst>
        </pc:spChg>
        <pc:spChg chg="add mod">
          <ac:chgData name="Zhu, Ben" userId="55a74119-7153-442e-a49d-1472b83ef56d" providerId="ADAL" clId="{7495DE09-0B2D-B444-873F-423720DA7855}" dt="2023-11-22T20:52:55.868" v="948"/>
          <ac:spMkLst>
            <pc:docMk/>
            <pc:sldMk cId="2489135224" sldId="660"/>
            <ac:spMk id="19" creationId="{2D6F29E5-0323-47DD-DFF2-D11B1F9DF9FB}"/>
          </ac:spMkLst>
        </pc:spChg>
        <pc:spChg chg="add mod">
          <ac:chgData name="Zhu, Ben" userId="55a74119-7153-442e-a49d-1472b83ef56d" providerId="ADAL" clId="{7495DE09-0B2D-B444-873F-423720DA7855}" dt="2023-11-22T20:52:55.868" v="948"/>
          <ac:spMkLst>
            <pc:docMk/>
            <pc:sldMk cId="2489135224" sldId="660"/>
            <ac:spMk id="20" creationId="{9C0BED3D-2F5D-A502-6FA7-35CE934D1378}"/>
          </ac:spMkLst>
        </pc:spChg>
        <pc:spChg chg="add mod">
          <ac:chgData name="Zhu, Ben" userId="55a74119-7153-442e-a49d-1472b83ef56d" providerId="ADAL" clId="{7495DE09-0B2D-B444-873F-423720DA7855}" dt="2023-11-22T20:52:55.868" v="948"/>
          <ac:spMkLst>
            <pc:docMk/>
            <pc:sldMk cId="2489135224" sldId="660"/>
            <ac:spMk id="21" creationId="{099E7EB3-C379-EF62-6360-F0C5DFD84DA2}"/>
          </ac:spMkLst>
        </pc:spChg>
        <pc:spChg chg="add mod">
          <ac:chgData name="Zhu, Ben" userId="55a74119-7153-442e-a49d-1472b83ef56d" providerId="ADAL" clId="{7495DE09-0B2D-B444-873F-423720DA7855}" dt="2023-11-22T20:52:55.868" v="948"/>
          <ac:spMkLst>
            <pc:docMk/>
            <pc:sldMk cId="2489135224" sldId="660"/>
            <ac:spMk id="22" creationId="{D438E301-38F7-32BB-518E-37A768D5A0EE}"/>
          </ac:spMkLst>
        </pc:spChg>
        <pc:spChg chg="add mod">
          <ac:chgData name="Zhu, Ben" userId="55a74119-7153-442e-a49d-1472b83ef56d" providerId="ADAL" clId="{7495DE09-0B2D-B444-873F-423720DA7855}" dt="2023-11-22T20:52:55.868" v="948"/>
          <ac:spMkLst>
            <pc:docMk/>
            <pc:sldMk cId="2489135224" sldId="660"/>
            <ac:spMk id="23" creationId="{7471EE13-9C35-4A98-C2EF-0AD39CB8B49F}"/>
          </ac:spMkLst>
        </pc:spChg>
        <pc:picChg chg="del">
          <ac:chgData name="Zhu, Ben" userId="55a74119-7153-442e-a49d-1472b83ef56d" providerId="ADAL" clId="{7495DE09-0B2D-B444-873F-423720DA7855}" dt="2023-11-22T20:52:54.101" v="947" actId="478"/>
          <ac:picMkLst>
            <pc:docMk/>
            <pc:sldMk cId="2489135224" sldId="660"/>
            <ac:picMk id="5" creationId="{8EA1F379-B102-AF99-29A3-8A3FC8F8BC14}"/>
          </ac:picMkLst>
        </pc:picChg>
        <pc:picChg chg="del">
          <ac:chgData name="Zhu, Ben" userId="55a74119-7153-442e-a49d-1472b83ef56d" providerId="ADAL" clId="{7495DE09-0B2D-B444-873F-423720DA7855}" dt="2023-11-22T20:52:52.523" v="946" actId="478"/>
          <ac:picMkLst>
            <pc:docMk/>
            <pc:sldMk cId="2489135224" sldId="660"/>
            <ac:picMk id="6" creationId="{AB1C5933-3B24-E969-EA54-3B915CE417E0}"/>
          </ac:picMkLst>
        </pc:picChg>
        <pc:picChg chg="add mod">
          <ac:chgData name="Zhu, Ben" userId="55a74119-7153-442e-a49d-1472b83ef56d" providerId="ADAL" clId="{7495DE09-0B2D-B444-873F-423720DA7855}" dt="2023-11-22T20:52:55.868" v="948"/>
          <ac:picMkLst>
            <pc:docMk/>
            <pc:sldMk cId="2489135224" sldId="660"/>
            <ac:picMk id="14" creationId="{E435863D-F4FC-7406-BD45-C727A71D4FF2}"/>
          </ac:picMkLst>
        </pc:picChg>
        <pc:picChg chg="add mod">
          <ac:chgData name="Zhu, Ben" userId="55a74119-7153-442e-a49d-1472b83ef56d" providerId="ADAL" clId="{7495DE09-0B2D-B444-873F-423720DA7855}" dt="2023-11-22T20:52:55.868" v="948"/>
          <ac:picMkLst>
            <pc:docMk/>
            <pc:sldMk cId="2489135224" sldId="660"/>
            <ac:picMk id="15" creationId="{CA6B03A7-FF07-BF0F-C835-1C9ECB4D2B21}"/>
          </ac:picMkLst>
        </pc:picChg>
        <pc:picChg chg="add mod">
          <ac:chgData name="Zhu, Ben" userId="55a74119-7153-442e-a49d-1472b83ef56d" providerId="ADAL" clId="{7495DE09-0B2D-B444-873F-423720DA7855}" dt="2023-11-22T20:52:55.868" v="948"/>
          <ac:picMkLst>
            <pc:docMk/>
            <pc:sldMk cId="2489135224" sldId="660"/>
            <ac:picMk id="16" creationId="{BEB2D0BD-590F-DAD2-FA0F-DF65D11DCE14}"/>
          </ac:picMkLst>
        </pc:picChg>
        <pc:cxnChg chg="add mod">
          <ac:chgData name="Zhu, Ben" userId="55a74119-7153-442e-a49d-1472b83ef56d" providerId="ADAL" clId="{7495DE09-0B2D-B444-873F-423720DA7855}" dt="2023-11-22T20:52:55.868" v="948"/>
          <ac:cxnSpMkLst>
            <pc:docMk/>
            <pc:sldMk cId="2489135224" sldId="660"/>
            <ac:cxnSpMk id="17" creationId="{7B725904-6EF6-8E73-F82C-2E9DC65A587E}"/>
          </ac:cxnSpMkLst>
        </pc:cxnChg>
        <pc:cxnChg chg="add mod">
          <ac:chgData name="Zhu, Ben" userId="55a74119-7153-442e-a49d-1472b83ef56d" providerId="ADAL" clId="{7495DE09-0B2D-B444-873F-423720DA7855}" dt="2023-11-22T20:52:55.868" v="948"/>
          <ac:cxnSpMkLst>
            <pc:docMk/>
            <pc:sldMk cId="2489135224" sldId="660"/>
            <ac:cxnSpMk id="18" creationId="{E0A07907-F31E-E053-E9CC-5A5882355E68}"/>
          </ac:cxnSpMkLst>
        </pc:cxnChg>
      </pc:sldChg>
      <pc:sldChg chg="new del">
        <pc:chgData name="Zhu, Ben" userId="55a74119-7153-442e-a49d-1472b83ef56d" providerId="ADAL" clId="{7495DE09-0B2D-B444-873F-423720DA7855}" dt="2023-11-22T21:34:40.510" v="1010" actId="2696"/>
        <pc:sldMkLst>
          <pc:docMk/>
          <pc:sldMk cId="301074516" sldId="661"/>
        </pc:sldMkLst>
      </pc:sldChg>
      <pc:sldChg chg="new">
        <pc:chgData name="Zhu, Ben" userId="55a74119-7153-442e-a49d-1472b83ef56d" providerId="ADAL" clId="{7495DE09-0B2D-B444-873F-423720DA7855}" dt="2023-11-22T21:39:32.598" v="1013" actId="680"/>
        <pc:sldMkLst>
          <pc:docMk/>
          <pc:sldMk cId="1346027142" sldId="661"/>
        </pc:sldMkLst>
      </pc:sldChg>
      <pc:sldChg chg="addSp delSp modSp add mod">
        <pc:chgData name="Zhu, Ben" userId="55a74119-7153-442e-a49d-1472b83ef56d" providerId="ADAL" clId="{7495DE09-0B2D-B444-873F-423720DA7855}" dt="2023-11-22T21:50:55.464" v="1234" actId="20577"/>
        <pc:sldMkLst>
          <pc:docMk/>
          <pc:sldMk cId="392739000" sldId="662"/>
        </pc:sldMkLst>
        <pc:spChg chg="mod">
          <ac:chgData name="Zhu, Ben" userId="55a74119-7153-442e-a49d-1472b83ef56d" providerId="ADAL" clId="{7495DE09-0B2D-B444-873F-423720DA7855}" dt="2023-11-22T21:50:55.464" v="1234" actId="20577"/>
          <ac:spMkLst>
            <pc:docMk/>
            <pc:sldMk cId="392739000" sldId="662"/>
            <ac:spMk id="2" creationId="{611B5D74-14FA-6BD7-242C-DFE88A397C84}"/>
          </ac:spMkLst>
        </pc:spChg>
        <pc:spChg chg="del">
          <ac:chgData name="Zhu, Ben" userId="55a74119-7153-442e-a49d-1472b83ef56d" providerId="ADAL" clId="{7495DE09-0B2D-B444-873F-423720DA7855}" dt="2023-11-22T21:50:22.695" v="1188" actId="478"/>
          <ac:spMkLst>
            <pc:docMk/>
            <pc:sldMk cId="392739000" sldId="662"/>
            <ac:spMk id="5" creationId="{D8509F20-7F18-5936-F877-E8C1D1B7967D}"/>
          </ac:spMkLst>
        </pc:spChg>
        <pc:spChg chg="del">
          <ac:chgData name="Zhu, Ben" userId="55a74119-7153-442e-a49d-1472b83ef56d" providerId="ADAL" clId="{7495DE09-0B2D-B444-873F-423720DA7855}" dt="2023-11-22T21:50:19.273" v="1186" actId="478"/>
          <ac:spMkLst>
            <pc:docMk/>
            <pc:sldMk cId="392739000" sldId="662"/>
            <ac:spMk id="6" creationId="{8F673897-89A3-9FA6-527F-4D16A16A9D18}"/>
          </ac:spMkLst>
        </pc:spChg>
        <pc:spChg chg="del">
          <ac:chgData name="Zhu, Ben" userId="55a74119-7153-442e-a49d-1472b83ef56d" providerId="ADAL" clId="{7495DE09-0B2D-B444-873F-423720DA7855}" dt="2023-11-22T21:50:24.770" v="1189" actId="478"/>
          <ac:spMkLst>
            <pc:docMk/>
            <pc:sldMk cId="392739000" sldId="662"/>
            <ac:spMk id="9" creationId="{EBC1D95A-8BC4-A977-F3CD-65838066FF59}"/>
          </ac:spMkLst>
        </pc:spChg>
        <pc:spChg chg="add mod">
          <ac:chgData name="Zhu, Ben" userId="55a74119-7153-442e-a49d-1472b83ef56d" providerId="ADAL" clId="{7495DE09-0B2D-B444-873F-423720DA7855}" dt="2023-11-22T21:50:20.142" v="1187"/>
          <ac:spMkLst>
            <pc:docMk/>
            <pc:sldMk cId="392739000" sldId="662"/>
            <ac:spMk id="12" creationId="{FE425DE8-EC98-DFD6-674E-F4C7E57D78C3}"/>
          </ac:spMkLst>
        </pc:spChg>
        <pc:spChg chg="add mod">
          <ac:chgData name="Zhu, Ben" userId="55a74119-7153-442e-a49d-1472b83ef56d" providerId="ADAL" clId="{7495DE09-0B2D-B444-873F-423720DA7855}" dt="2023-11-22T21:50:20.142" v="1187"/>
          <ac:spMkLst>
            <pc:docMk/>
            <pc:sldMk cId="392739000" sldId="662"/>
            <ac:spMk id="13" creationId="{928DE74A-E154-BCAF-F0B9-662AB080E552}"/>
          </ac:spMkLst>
        </pc:spChg>
        <pc:picChg chg="del">
          <ac:chgData name="Zhu, Ben" userId="55a74119-7153-442e-a49d-1472b83ef56d" providerId="ADAL" clId="{7495DE09-0B2D-B444-873F-423720DA7855}" dt="2023-11-22T21:50:08.215" v="1185" actId="478"/>
          <ac:picMkLst>
            <pc:docMk/>
            <pc:sldMk cId="392739000" sldId="662"/>
            <ac:picMk id="4" creationId="{DF739FCD-1BC0-D6E7-4ADD-DC41274F39FC}"/>
          </ac:picMkLst>
        </pc:picChg>
        <pc:picChg chg="add mod">
          <ac:chgData name="Zhu, Ben" userId="55a74119-7153-442e-a49d-1472b83ef56d" providerId="ADAL" clId="{7495DE09-0B2D-B444-873F-423720DA7855}" dt="2023-11-22T21:50:20.142" v="1187"/>
          <ac:picMkLst>
            <pc:docMk/>
            <pc:sldMk cId="392739000" sldId="662"/>
            <ac:picMk id="10" creationId="{1047C8DD-A213-F119-4951-69DB2D7ADA45}"/>
          </ac:picMkLst>
        </pc:picChg>
        <pc:picChg chg="add mod">
          <ac:chgData name="Zhu, Ben" userId="55a74119-7153-442e-a49d-1472b83ef56d" providerId="ADAL" clId="{7495DE09-0B2D-B444-873F-423720DA7855}" dt="2023-11-22T21:50:20.142" v="1187"/>
          <ac:picMkLst>
            <pc:docMk/>
            <pc:sldMk cId="392739000" sldId="662"/>
            <ac:picMk id="11" creationId="{738F651D-0FC1-2606-B96D-39DBB35E2D0F}"/>
          </ac:picMkLst>
        </pc:picChg>
      </pc:sldChg>
      <pc:sldChg chg="add del">
        <pc:chgData name="Zhu, Ben" userId="55a74119-7153-442e-a49d-1472b83ef56d" providerId="ADAL" clId="{7495DE09-0B2D-B444-873F-423720DA7855}" dt="2023-11-22T21:49:35.744" v="1177" actId="2696"/>
        <pc:sldMkLst>
          <pc:docMk/>
          <pc:sldMk cId="554448961" sldId="663"/>
        </pc:sldMkLst>
      </pc:sldChg>
      <pc:sldChg chg="addSp delSp modSp add mod modAnim">
        <pc:chgData name="Zhu, Ben" userId="55a74119-7153-442e-a49d-1472b83ef56d" providerId="ADAL" clId="{7495DE09-0B2D-B444-873F-423720DA7855}" dt="2023-11-22T21:52:29.925" v="1300"/>
        <pc:sldMkLst>
          <pc:docMk/>
          <pc:sldMk cId="1294801666" sldId="663"/>
        </pc:sldMkLst>
        <pc:spChg chg="mod">
          <ac:chgData name="Zhu, Ben" userId="55a74119-7153-442e-a49d-1472b83ef56d" providerId="ADAL" clId="{7495DE09-0B2D-B444-873F-423720DA7855}" dt="2023-11-22T21:52:13.022" v="1299" actId="20577"/>
          <ac:spMkLst>
            <pc:docMk/>
            <pc:sldMk cId="1294801666" sldId="663"/>
            <ac:spMk id="2" creationId="{611B5D74-14FA-6BD7-242C-DFE88A397C84}"/>
          </ac:spMkLst>
        </pc:spChg>
        <pc:spChg chg="del">
          <ac:chgData name="Zhu, Ben" userId="55a74119-7153-442e-a49d-1472b83ef56d" providerId="ADAL" clId="{7495DE09-0B2D-B444-873F-423720DA7855}" dt="2023-11-22T21:51:26.524" v="1237" actId="478"/>
          <ac:spMkLst>
            <pc:docMk/>
            <pc:sldMk cId="1294801666" sldId="663"/>
            <ac:spMk id="5" creationId="{D8509F20-7F18-5936-F877-E8C1D1B7967D}"/>
          </ac:spMkLst>
        </pc:spChg>
        <pc:spChg chg="del">
          <ac:chgData name="Zhu, Ben" userId="55a74119-7153-442e-a49d-1472b83ef56d" providerId="ADAL" clId="{7495DE09-0B2D-B444-873F-423720DA7855}" dt="2023-11-22T21:51:29.489" v="1238" actId="478"/>
          <ac:spMkLst>
            <pc:docMk/>
            <pc:sldMk cId="1294801666" sldId="663"/>
            <ac:spMk id="6" creationId="{8F673897-89A3-9FA6-527F-4D16A16A9D18}"/>
          </ac:spMkLst>
        </pc:spChg>
        <pc:spChg chg="del">
          <ac:chgData name="Zhu, Ben" userId="55a74119-7153-442e-a49d-1472b83ef56d" providerId="ADAL" clId="{7495DE09-0B2D-B444-873F-423720DA7855}" dt="2023-11-22T21:51:32.673" v="1240" actId="478"/>
          <ac:spMkLst>
            <pc:docMk/>
            <pc:sldMk cId="1294801666" sldId="663"/>
            <ac:spMk id="9" creationId="{EBC1D95A-8BC4-A977-F3CD-65838066FF59}"/>
          </ac:spMkLst>
        </pc:spChg>
        <pc:spChg chg="add mod">
          <ac:chgData name="Zhu, Ben" userId="55a74119-7153-442e-a49d-1472b83ef56d" providerId="ADAL" clId="{7495DE09-0B2D-B444-873F-423720DA7855}" dt="2023-11-22T21:51:29.978" v="1239"/>
          <ac:spMkLst>
            <pc:docMk/>
            <pc:sldMk cId="1294801666" sldId="663"/>
            <ac:spMk id="10" creationId="{05F3F21B-F2BE-3BC8-19B3-DE10EB1BFD36}"/>
          </ac:spMkLst>
        </pc:spChg>
        <pc:spChg chg="add mod">
          <ac:chgData name="Zhu, Ben" userId="55a74119-7153-442e-a49d-1472b83ef56d" providerId="ADAL" clId="{7495DE09-0B2D-B444-873F-423720DA7855}" dt="2023-11-22T21:51:29.978" v="1239"/>
          <ac:spMkLst>
            <pc:docMk/>
            <pc:sldMk cId="1294801666" sldId="663"/>
            <ac:spMk id="11" creationId="{073B90AD-8037-AF7D-6FB6-79F98B254C87}"/>
          </ac:spMkLst>
        </pc:spChg>
        <pc:picChg chg="del">
          <ac:chgData name="Zhu, Ben" userId="55a74119-7153-442e-a49d-1472b83ef56d" providerId="ADAL" clId="{7495DE09-0B2D-B444-873F-423720DA7855}" dt="2023-11-22T21:51:24.832" v="1236" actId="478"/>
          <ac:picMkLst>
            <pc:docMk/>
            <pc:sldMk cId="1294801666" sldId="663"/>
            <ac:picMk id="4" creationId="{DF739FCD-1BC0-D6E7-4ADD-DC41274F39FC}"/>
          </ac:picMkLst>
        </pc:picChg>
        <pc:picChg chg="add mod">
          <ac:chgData name="Zhu, Ben" userId="55a74119-7153-442e-a49d-1472b83ef56d" providerId="ADAL" clId="{7495DE09-0B2D-B444-873F-423720DA7855}" dt="2023-11-22T21:51:29.978" v="1239"/>
          <ac:picMkLst>
            <pc:docMk/>
            <pc:sldMk cId="1294801666" sldId="663"/>
            <ac:picMk id="12" creationId="{788A7C95-9FE9-A0BB-5D9C-CE4ABBBB3F54}"/>
          </ac:picMkLst>
        </pc:picChg>
        <pc:picChg chg="add mod">
          <ac:chgData name="Zhu, Ben" userId="55a74119-7153-442e-a49d-1472b83ef56d" providerId="ADAL" clId="{7495DE09-0B2D-B444-873F-423720DA7855}" dt="2023-11-22T21:51:29.978" v="1239"/>
          <ac:picMkLst>
            <pc:docMk/>
            <pc:sldMk cId="1294801666" sldId="663"/>
            <ac:picMk id="13" creationId="{D302FD20-B0B0-9135-1DDC-5AB727475549}"/>
          </ac:picMkLst>
        </pc:picChg>
        <pc:picChg chg="add mod">
          <ac:chgData name="Zhu, Ben" userId="55a74119-7153-442e-a49d-1472b83ef56d" providerId="ADAL" clId="{7495DE09-0B2D-B444-873F-423720DA7855}" dt="2023-11-22T21:52:29.925" v="1300"/>
          <ac:picMkLst>
            <pc:docMk/>
            <pc:sldMk cId="1294801666" sldId="663"/>
            <ac:picMk id="14" creationId="{2FAD21D5-C139-4AC7-7599-6D611F9C2BEB}"/>
          </ac:picMkLst>
        </pc:picChg>
        <pc:picChg chg="add mod">
          <ac:chgData name="Zhu, Ben" userId="55a74119-7153-442e-a49d-1472b83ef56d" providerId="ADAL" clId="{7495DE09-0B2D-B444-873F-423720DA7855}" dt="2023-11-22T21:52:29.925" v="1300"/>
          <ac:picMkLst>
            <pc:docMk/>
            <pc:sldMk cId="1294801666" sldId="663"/>
            <ac:picMk id="15" creationId="{69D7CF59-4A0D-1C4B-930B-CB77452CA8B5}"/>
          </ac:picMkLst>
        </pc:picChg>
        <pc:picChg chg="add mod">
          <ac:chgData name="Zhu, Ben" userId="55a74119-7153-442e-a49d-1472b83ef56d" providerId="ADAL" clId="{7495DE09-0B2D-B444-873F-423720DA7855}" dt="2023-11-22T21:52:29.925" v="1300"/>
          <ac:picMkLst>
            <pc:docMk/>
            <pc:sldMk cId="1294801666" sldId="663"/>
            <ac:picMk id="16" creationId="{E5E5E9D0-DDE7-AB00-E533-7F3E024555D2}"/>
          </ac:picMkLst>
        </pc:picChg>
        <pc:picChg chg="add mod">
          <ac:chgData name="Zhu, Ben" userId="55a74119-7153-442e-a49d-1472b83ef56d" providerId="ADAL" clId="{7495DE09-0B2D-B444-873F-423720DA7855}" dt="2023-11-22T21:52:29.925" v="1300"/>
          <ac:picMkLst>
            <pc:docMk/>
            <pc:sldMk cId="1294801666" sldId="663"/>
            <ac:picMk id="17" creationId="{8D9A2E19-9BC0-85C8-EB10-F2A6CD2FA0A7}"/>
          </ac:picMkLst>
        </pc:picChg>
      </pc:sldChg>
      <pc:sldChg chg="addSp delSp modSp add mod">
        <pc:chgData name="Zhu, Ben" userId="55a74119-7153-442e-a49d-1472b83ef56d" providerId="ADAL" clId="{7495DE09-0B2D-B444-873F-423720DA7855}" dt="2023-11-22T22:04:06.477" v="1842" actId="478"/>
        <pc:sldMkLst>
          <pc:docMk/>
          <pc:sldMk cId="2610301576" sldId="664"/>
        </pc:sldMkLst>
        <pc:spChg chg="mod">
          <ac:chgData name="Zhu, Ben" userId="55a74119-7153-442e-a49d-1472b83ef56d" providerId="ADAL" clId="{7495DE09-0B2D-B444-873F-423720DA7855}" dt="2023-11-22T22:04:02.145" v="1841" actId="20577"/>
          <ac:spMkLst>
            <pc:docMk/>
            <pc:sldMk cId="2610301576" sldId="664"/>
            <ac:spMk id="2" creationId="{611B5D74-14FA-6BD7-242C-DFE88A397C84}"/>
          </ac:spMkLst>
        </pc:spChg>
        <pc:spChg chg="del">
          <ac:chgData name="Zhu, Ben" userId="55a74119-7153-442e-a49d-1472b83ef56d" providerId="ADAL" clId="{7495DE09-0B2D-B444-873F-423720DA7855}" dt="2023-11-22T21:52:54.897" v="1303" actId="478"/>
          <ac:spMkLst>
            <pc:docMk/>
            <pc:sldMk cId="2610301576" sldId="664"/>
            <ac:spMk id="5" creationId="{D8509F20-7F18-5936-F877-E8C1D1B7967D}"/>
          </ac:spMkLst>
        </pc:spChg>
        <pc:spChg chg="del">
          <ac:chgData name="Zhu, Ben" userId="55a74119-7153-442e-a49d-1472b83ef56d" providerId="ADAL" clId="{7495DE09-0B2D-B444-873F-423720DA7855}" dt="2023-11-22T21:52:57.430" v="1304" actId="478"/>
          <ac:spMkLst>
            <pc:docMk/>
            <pc:sldMk cId="2610301576" sldId="664"/>
            <ac:spMk id="6" creationId="{8F673897-89A3-9FA6-527F-4D16A16A9D18}"/>
          </ac:spMkLst>
        </pc:spChg>
        <pc:spChg chg="del">
          <ac:chgData name="Zhu, Ben" userId="55a74119-7153-442e-a49d-1472b83ef56d" providerId="ADAL" clId="{7495DE09-0B2D-B444-873F-423720DA7855}" dt="2023-11-22T21:52:58.803" v="1305" actId="478"/>
          <ac:spMkLst>
            <pc:docMk/>
            <pc:sldMk cId="2610301576" sldId="664"/>
            <ac:spMk id="9" creationId="{EBC1D95A-8BC4-A977-F3CD-65838066FF59}"/>
          </ac:spMkLst>
        </pc:spChg>
        <pc:spChg chg="add mod">
          <ac:chgData name="Zhu, Ben" userId="55a74119-7153-442e-a49d-1472b83ef56d" providerId="ADAL" clId="{7495DE09-0B2D-B444-873F-423720DA7855}" dt="2023-11-22T22:02:36.724" v="1769"/>
          <ac:spMkLst>
            <pc:docMk/>
            <pc:sldMk cId="2610301576" sldId="664"/>
            <ac:spMk id="11" creationId="{0A496A88-B139-0630-E280-509B0AEA0C51}"/>
          </ac:spMkLst>
        </pc:spChg>
        <pc:spChg chg="add del mod">
          <ac:chgData name="Zhu, Ben" userId="55a74119-7153-442e-a49d-1472b83ef56d" providerId="ADAL" clId="{7495DE09-0B2D-B444-873F-423720DA7855}" dt="2023-11-22T22:04:06.477" v="1842" actId="478"/>
          <ac:spMkLst>
            <pc:docMk/>
            <pc:sldMk cId="2610301576" sldId="664"/>
            <ac:spMk id="12" creationId="{A1C87831-D334-0641-573A-796DB9D1A7E9}"/>
          </ac:spMkLst>
        </pc:spChg>
        <pc:picChg chg="del">
          <ac:chgData name="Zhu, Ben" userId="55a74119-7153-442e-a49d-1472b83ef56d" providerId="ADAL" clId="{7495DE09-0B2D-B444-873F-423720DA7855}" dt="2023-11-22T21:52:53.465" v="1302" actId="478"/>
          <ac:picMkLst>
            <pc:docMk/>
            <pc:sldMk cId="2610301576" sldId="664"/>
            <ac:picMk id="4" creationId="{DF739FCD-1BC0-D6E7-4ADD-DC41274F39FC}"/>
          </ac:picMkLst>
        </pc:picChg>
        <pc:picChg chg="add mod">
          <ac:chgData name="Zhu, Ben" userId="55a74119-7153-442e-a49d-1472b83ef56d" providerId="ADAL" clId="{7495DE09-0B2D-B444-873F-423720DA7855}" dt="2023-11-22T22:02:36.724" v="1769"/>
          <ac:picMkLst>
            <pc:docMk/>
            <pc:sldMk cId="2610301576" sldId="664"/>
            <ac:picMk id="10" creationId="{93D4B602-17B8-C403-756F-B827D247FE87}"/>
          </ac:picMkLst>
        </pc:picChg>
      </pc:sldChg>
      <pc:sldChg chg="addSp delSp modSp add mod">
        <pc:chgData name="Zhu, Ben" userId="55a74119-7153-442e-a49d-1472b83ef56d" providerId="ADAL" clId="{7495DE09-0B2D-B444-873F-423720DA7855}" dt="2023-11-22T21:59:41.679" v="1627" actId="478"/>
        <pc:sldMkLst>
          <pc:docMk/>
          <pc:sldMk cId="2229242475" sldId="665"/>
        </pc:sldMkLst>
        <pc:spChg chg="mod">
          <ac:chgData name="Zhu, Ben" userId="55a74119-7153-442e-a49d-1472b83ef56d" providerId="ADAL" clId="{7495DE09-0B2D-B444-873F-423720DA7855}" dt="2023-11-22T21:59:37.751" v="1626" actId="20577"/>
          <ac:spMkLst>
            <pc:docMk/>
            <pc:sldMk cId="2229242475" sldId="665"/>
            <ac:spMk id="2" creationId="{611B5D74-14FA-6BD7-242C-DFE88A397C84}"/>
          </ac:spMkLst>
        </pc:spChg>
        <pc:spChg chg="del">
          <ac:chgData name="Zhu, Ben" userId="55a74119-7153-442e-a49d-1472b83ef56d" providerId="ADAL" clId="{7495DE09-0B2D-B444-873F-423720DA7855}" dt="2023-11-22T21:53:06.535" v="1309" actId="478"/>
          <ac:spMkLst>
            <pc:docMk/>
            <pc:sldMk cId="2229242475" sldId="665"/>
            <ac:spMk id="5" creationId="{D8509F20-7F18-5936-F877-E8C1D1B7967D}"/>
          </ac:spMkLst>
        </pc:spChg>
        <pc:spChg chg="del">
          <ac:chgData name="Zhu, Ben" userId="55a74119-7153-442e-a49d-1472b83ef56d" providerId="ADAL" clId="{7495DE09-0B2D-B444-873F-423720DA7855}" dt="2023-11-22T21:53:05.170" v="1308" actId="478"/>
          <ac:spMkLst>
            <pc:docMk/>
            <pc:sldMk cId="2229242475" sldId="665"/>
            <ac:spMk id="6" creationId="{8F673897-89A3-9FA6-527F-4D16A16A9D18}"/>
          </ac:spMkLst>
        </pc:spChg>
        <pc:spChg chg="del">
          <ac:chgData name="Zhu, Ben" userId="55a74119-7153-442e-a49d-1472b83ef56d" providerId="ADAL" clId="{7495DE09-0B2D-B444-873F-423720DA7855}" dt="2023-11-22T21:53:03.927" v="1307" actId="478"/>
          <ac:spMkLst>
            <pc:docMk/>
            <pc:sldMk cId="2229242475" sldId="665"/>
            <ac:spMk id="9" creationId="{EBC1D95A-8BC4-A977-F3CD-65838066FF59}"/>
          </ac:spMkLst>
        </pc:spChg>
        <pc:spChg chg="add del mod">
          <ac:chgData name="Zhu, Ben" userId="55a74119-7153-442e-a49d-1472b83ef56d" providerId="ADAL" clId="{7495DE09-0B2D-B444-873F-423720DA7855}" dt="2023-11-22T21:59:41.679" v="1627" actId="478"/>
          <ac:spMkLst>
            <pc:docMk/>
            <pc:sldMk cId="2229242475" sldId="665"/>
            <ac:spMk id="14" creationId="{F48AF857-791B-3733-E18E-7DAFFC6C74E7}"/>
          </ac:spMkLst>
        </pc:spChg>
        <pc:picChg chg="del">
          <ac:chgData name="Zhu, Ben" userId="55a74119-7153-442e-a49d-1472b83ef56d" providerId="ADAL" clId="{7495DE09-0B2D-B444-873F-423720DA7855}" dt="2023-11-22T21:53:02.167" v="1306" actId="478"/>
          <ac:picMkLst>
            <pc:docMk/>
            <pc:sldMk cId="2229242475" sldId="665"/>
            <ac:picMk id="4" creationId="{DF739FCD-1BC0-D6E7-4ADD-DC41274F39FC}"/>
          </ac:picMkLst>
        </pc:picChg>
        <pc:picChg chg="add mod">
          <ac:chgData name="Zhu, Ben" userId="55a74119-7153-442e-a49d-1472b83ef56d" providerId="ADAL" clId="{7495DE09-0B2D-B444-873F-423720DA7855}" dt="2023-11-22T21:58:36.598" v="1554"/>
          <ac:picMkLst>
            <pc:docMk/>
            <pc:sldMk cId="2229242475" sldId="665"/>
            <ac:picMk id="10" creationId="{0DB929CC-F2F5-96E2-190F-6998F1BEE366}"/>
          </ac:picMkLst>
        </pc:picChg>
        <pc:picChg chg="add mod">
          <ac:chgData name="Zhu, Ben" userId="55a74119-7153-442e-a49d-1472b83ef56d" providerId="ADAL" clId="{7495DE09-0B2D-B444-873F-423720DA7855}" dt="2023-11-22T21:58:36.598" v="1554"/>
          <ac:picMkLst>
            <pc:docMk/>
            <pc:sldMk cId="2229242475" sldId="665"/>
            <ac:picMk id="11" creationId="{A11B36E5-44D8-6E1A-D7D8-252C81C39A67}"/>
          </ac:picMkLst>
        </pc:picChg>
        <pc:picChg chg="add mod">
          <ac:chgData name="Zhu, Ben" userId="55a74119-7153-442e-a49d-1472b83ef56d" providerId="ADAL" clId="{7495DE09-0B2D-B444-873F-423720DA7855}" dt="2023-11-22T21:58:36.598" v="1554"/>
          <ac:picMkLst>
            <pc:docMk/>
            <pc:sldMk cId="2229242475" sldId="665"/>
            <ac:picMk id="12" creationId="{465544DB-4383-F6DA-5A9F-C1ECE5055326}"/>
          </ac:picMkLst>
        </pc:picChg>
        <pc:picChg chg="add mod">
          <ac:chgData name="Zhu, Ben" userId="55a74119-7153-442e-a49d-1472b83ef56d" providerId="ADAL" clId="{7495DE09-0B2D-B444-873F-423720DA7855}" dt="2023-11-22T21:58:36.598" v="1554"/>
          <ac:picMkLst>
            <pc:docMk/>
            <pc:sldMk cId="2229242475" sldId="665"/>
            <ac:picMk id="13" creationId="{30A34017-BACC-6CA4-4431-E5CC98ADCA5C}"/>
          </ac:picMkLst>
        </pc:picChg>
      </pc:sldChg>
      <pc:sldChg chg="addSp delSp modSp add mod">
        <pc:chgData name="Zhu, Ben" userId="55a74119-7153-442e-a49d-1472b83ef56d" providerId="ADAL" clId="{7495DE09-0B2D-B444-873F-423720DA7855}" dt="2023-11-22T22:01:07.589" v="1768" actId="478"/>
        <pc:sldMkLst>
          <pc:docMk/>
          <pc:sldMk cId="4099841855" sldId="666"/>
        </pc:sldMkLst>
        <pc:spChg chg="mod">
          <ac:chgData name="Zhu, Ben" userId="55a74119-7153-442e-a49d-1472b83ef56d" providerId="ADAL" clId="{7495DE09-0B2D-B444-873F-423720DA7855}" dt="2023-11-22T22:01:04.191" v="1767" actId="404"/>
          <ac:spMkLst>
            <pc:docMk/>
            <pc:sldMk cId="4099841855" sldId="666"/>
            <ac:spMk id="2" creationId="{611B5D74-14FA-6BD7-242C-DFE88A397C84}"/>
          </ac:spMkLst>
        </pc:spChg>
        <pc:spChg chg="del">
          <ac:chgData name="Zhu, Ben" userId="55a74119-7153-442e-a49d-1472b83ef56d" providerId="ADAL" clId="{7495DE09-0B2D-B444-873F-423720DA7855}" dt="2023-11-22T21:53:12.500" v="1312" actId="478"/>
          <ac:spMkLst>
            <pc:docMk/>
            <pc:sldMk cId="4099841855" sldId="666"/>
            <ac:spMk id="5" creationId="{D8509F20-7F18-5936-F877-E8C1D1B7967D}"/>
          </ac:spMkLst>
        </pc:spChg>
        <pc:spChg chg="del">
          <ac:chgData name="Zhu, Ben" userId="55a74119-7153-442e-a49d-1472b83ef56d" providerId="ADAL" clId="{7495DE09-0B2D-B444-873F-423720DA7855}" dt="2023-11-22T21:53:11.257" v="1311" actId="478"/>
          <ac:spMkLst>
            <pc:docMk/>
            <pc:sldMk cId="4099841855" sldId="666"/>
            <ac:spMk id="6" creationId="{8F673897-89A3-9FA6-527F-4D16A16A9D18}"/>
          </ac:spMkLst>
        </pc:spChg>
        <pc:spChg chg="del">
          <ac:chgData name="Zhu, Ben" userId="55a74119-7153-442e-a49d-1472b83ef56d" providerId="ADAL" clId="{7495DE09-0B2D-B444-873F-423720DA7855}" dt="2023-11-22T21:53:14.253" v="1313" actId="478"/>
          <ac:spMkLst>
            <pc:docMk/>
            <pc:sldMk cId="4099841855" sldId="666"/>
            <ac:spMk id="9" creationId="{EBC1D95A-8BC4-A977-F3CD-65838066FF59}"/>
          </ac:spMkLst>
        </pc:spChg>
        <pc:spChg chg="add mod">
          <ac:chgData name="Zhu, Ben" userId="55a74119-7153-442e-a49d-1472b83ef56d" providerId="ADAL" clId="{7495DE09-0B2D-B444-873F-423720DA7855}" dt="2023-11-22T21:58:24.609" v="1553"/>
          <ac:spMkLst>
            <pc:docMk/>
            <pc:sldMk cId="4099841855" sldId="666"/>
            <ac:spMk id="11" creationId="{D4F636FF-D386-FF12-9718-9A56264F9E90}"/>
          </ac:spMkLst>
        </pc:spChg>
        <pc:spChg chg="add del mod">
          <ac:chgData name="Zhu, Ben" userId="55a74119-7153-442e-a49d-1472b83ef56d" providerId="ADAL" clId="{7495DE09-0B2D-B444-873F-423720DA7855}" dt="2023-11-22T22:01:07.589" v="1768" actId="478"/>
          <ac:spMkLst>
            <pc:docMk/>
            <pc:sldMk cId="4099841855" sldId="666"/>
            <ac:spMk id="13" creationId="{76CFB93B-E77E-056B-ADA4-C6B96752EC0B}"/>
          </ac:spMkLst>
        </pc:spChg>
        <pc:picChg chg="del">
          <ac:chgData name="Zhu, Ben" userId="55a74119-7153-442e-a49d-1472b83ef56d" providerId="ADAL" clId="{7495DE09-0B2D-B444-873F-423720DA7855}" dt="2023-11-22T21:53:09.186" v="1310" actId="478"/>
          <ac:picMkLst>
            <pc:docMk/>
            <pc:sldMk cId="4099841855" sldId="666"/>
            <ac:picMk id="4" creationId="{DF739FCD-1BC0-D6E7-4ADD-DC41274F39FC}"/>
          </ac:picMkLst>
        </pc:picChg>
        <pc:picChg chg="add mod">
          <ac:chgData name="Zhu, Ben" userId="55a74119-7153-442e-a49d-1472b83ef56d" providerId="ADAL" clId="{7495DE09-0B2D-B444-873F-423720DA7855}" dt="2023-11-22T21:58:24.609" v="1553"/>
          <ac:picMkLst>
            <pc:docMk/>
            <pc:sldMk cId="4099841855" sldId="666"/>
            <ac:picMk id="10" creationId="{95F650FB-A341-F28B-FDDF-CC1BD59A2B35}"/>
          </ac:picMkLst>
        </pc:picChg>
        <pc:picChg chg="add mod">
          <ac:chgData name="Zhu, Ben" userId="55a74119-7153-442e-a49d-1472b83ef56d" providerId="ADAL" clId="{7495DE09-0B2D-B444-873F-423720DA7855}" dt="2023-11-22T21:58:24.609" v="1553"/>
          <ac:picMkLst>
            <pc:docMk/>
            <pc:sldMk cId="4099841855" sldId="666"/>
            <ac:picMk id="12" creationId="{31D1AB58-D9F1-3186-84F3-AF3DBF295F21}"/>
          </ac:picMkLst>
        </pc:picChg>
      </pc:sldChg>
      <pc:sldChg chg="addSp delSp modSp add mod">
        <pc:chgData name="Zhu, Ben" userId="55a74119-7153-442e-a49d-1472b83ef56d" providerId="ADAL" clId="{7495DE09-0B2D-B444-873F-423720DA7855}" dt="2023-11-22T21:56:59.251" v="1551" actId="478"/>
        <pc:sldMkLst>
          <pc:docMk/>
          <pc:sldMk cId="1554463976" sldId="667"/>
        </pc:sldMkLst>
        <pc:spChg chg="mod">
          <ac:chgData name="Zhu, Ben" userId="55a74119-7153-442e-a49d-1472b83ef56d" providerId="ADAL" clId="{7495DE09-0B2D-B444-873F-423720DA7855}" dt="2023-11-22T21:56:55.695" v="1550" actId="20577"/>
          <ac:spMkLst>
            <pc:docMk/>
            <pc:sldMk cId="1554463976" sldId="667"/>
            <ac:spMk id="2" creationId="{611B5D74-14FA-6BD7-242C-DFE88A397C84}"/>
          </ac:spMkLst>
        </pc:spChg>
        <pc:spChg chg="del">
          <ac:chgData name="Zhu, Ben" userId="55a74119-7153-442e-a49d-1472b83ef56d" providerId="ADAL" clId="{7495DE09-0B2D-B444-873F-423720DA7855}" dt="2023-11-22T21:53:18.587" v="1315" actId="478"/>
          <ac:spMkLst>
            <pc:docMk/>
            <pc:sldMk cId="1554463976" sldId="667"/>
            <ac:spMk id="5" creationId="{D8509F20-7F18-5936-F877-E8C1D1B7967D}"/>
          </ac:spMkLst>
        </pc:spChg>
        <pc:spChg chg="del">
          <ac:chgData name="Zhu, Ben" userId="55a74119-7153-442e-a49d-1472b83ef56d" providerId="ADAL" clId="{7495DE09-0B2D-B444-873F-423720DA7855}" dt="2023-11-22T21:53:20.802" v="1316" actId="478"/>
          <ac:spMkLst>
            <pc:docMk/>
            <pc:sldMk cId="1554463976" sldId="667"/>
            <ac:spMk id="6" creationId="{8F673897-89A3-9FA6-527F-4D16A16A9D18}"/>
          </ac:spMkLst>
        </pc:spChg>
        <pc:spChg chg="del">
          <ac:chgData name="Zhu, Ben" userId="55a74119-7153-442e-a49d-1472b83ef56d" providerId="ADAL" clId="{7495DE09-0B2D-B444-873F-423720DA7855}" dt="2023-11-22T21:53:22.109" v="1317" actId="478"/>
          <ac:spMkLst>
            <pc:docMk/>
            <pc:sldMk cId="1554463976" sldId="667"/>
            <ac:spMk id="9" creationId="{EBC1D95A-8BC4-A977-F3CD-65838066FF59}"/>
          </ac:spMkLst>
        </pc:spChg>
        <pc:spChg chg="add mod">
          <ac:chgData name="Zhu, Ben" userId="55a74119-7153-442e-a49d-1472b83ef56d" providerId="ADAL" clId="{7495DE09-0B2D-B444-873F-423720DA7855}" dt="2023-11-22T21:55:56.589" v="1482"/>
          <ac:spMkLst>
            <pc:docMk/>
            <pc:sldMk cId="1554463976" sldId="667"/>
            <ac:spMk id="11" creationId="{78D22090-1983-3260-F0C0-894A061589EF}"/>
          </ac:spMkLst>
        </pc:spChg>
        <pc:spChg chg="add mod">
          <ac:chgData name="Zhu, Ben" userId="55a74119-7153-442e-a49d-1472b83ef56d" providerId="ADAL" clId="{7495DE09-0B2D-B444-873F-423720DA7855}" dt="2023-11-22T21:55:56.589" v="1482"/>
          <ac:spMkLst>
            <pc:docMk/>
            <pc:sldMk cId="1554463976" sldId="667"/>
            <ac:spMk id="12" creationId="{B959FFD2-38A6-9A1A-20BC-7E742EA959CD}"/>
          </ac:spMkLst>
        </pc:spChg>
        <pc:spChg chg="add del mod">
          <ac:chgData name="Zhu, Ben" userId="55a74119-7153-442e-a49d-1472b83ef56d" providerId="ADAL" clId="{7495DE09-0B2D-B444-873F-423720DA7855}" dt="2023-11-22T21:56:59.251" v="1551" actId="478"/>
          <ac:spMkLst>
            <pc:docMk/>
            <pc:sldMk cId="1554463976" sldId="667"/>
            <ac:spMk id="15" creationId="{E677F4B8-EB6B-CE1F-279B-2BD35EC660A9}"/>
          </ac:spMkLst>
        </pc:spChg>
        <pc:picChg chg="del">
          <ac:chgData name="Zhu, Ben" userId="55a74119-7153-442e-a49d-1472b83ef56d" providerId="ADAL" clId="{7495DE09-0B2D-B444-873F-423720DA7855}" dt="2023-11-22T21:53:16.581" v="1314" actId="478"/>
          <ac:picMkLst>
            <pc:docMk/>
            <pc:sldMk cId="1554463976" sldId="667"/>
            <ac:picMk id="4" creationId="{DF739FCD-1BC0-D6E7-4ADD-DC41274F39FC}"/>
          </ac:picMkLst>
        </pc:picChg>
        <pc:picChg chg="add mod">
          <ac:chgData name="Zhu, Ben" userId="55a74119-7153-442e-a49d-1472b83ef56d" providerId="ADAL" clId="{7495DE09-0B2D-B444-873F-423720DA7855}" dt="2023-11-22T21:55:56.589" v="1482"/>
          <ac:picMkLst>
            <pc:docMk/>
            <pc:sldMk cId="1554463976" sldId="667"/>
            <ac:picMk id="10" creationId="{0E575686-3551-8A30-5FDA-48505EBC7F0B}"/>
          </ac:picMkLst>
        </pc:picChg>
        <pc:cxnChg chg="add mod">
          <ac:chgData name="Zhu, Ben" userId="55a74119-7153-442e-a49d-1472b83ef56d" providerId="ADAL" clId="{7495DE09-0B2D-B444-873F-423720DA7855}" dt="2023-11-22T21:55:56.589" v="1482"/>
          <ac:cxnSpMkLst>
            <pc:docMk/>
            <pc:sldMk cId="1554463976" sldId="667"/>
            <ac:cxnSpMk id="13" creationId="{9D791CBD-7176-D11B-E3E7-540F5E2175D0}"/>
          </ac:cxnSpMkLst>
        </pc:cxnChg>
        <pc:cxnChg chg="add mod">
          <ac:chgData name="Zhu, Ben" userId="55a74119-7153-442e-a49d-1472b83ef56d" providerId="ADAL" clId="{7495DE09-0B2D-B444-873F-423720DA7855}" dt="2023-11-22T21:55:56.589" v="1482"/>
          <ac:cxnSpMkLst>
            <pc:docMk/>
            <pc:sldMk cId="1554463976" sldId="667"/>
            <ac:cxnSpMk id="14" creationId="{76290612-DE66-A41C-D100-2F3839FFEA59}"/>
          </ac:cxnSpMkLst>
        </pc:cxnChg>
      </pc:sldChg>
      <pc:sldChg chg="addSp delSp modSp add mod modAnim">
        <pc:chgData name="Zhu, Ben" userId="55a74119-7153-442e-a49d-1472b83ef56d" providerId="ADAL" clId="{7495DE09-0B2D-B444-873F-423720DA7855}" dt="2023-11-22T21:55:28.807" v="1481" actId="20577"/>
        <pc:sldMkLst>
          <pc:docMk/>
          <pc:sldMk cId="911524322" sldId="668"/>
        </pc:sldMkLst>
        <pc:spChg chg="mod">
          <ac:chgData name="Zhu, Ben" userId="55a74119-7153-442e-a49d-1472b83ef56d" providerId="ADAL" clId="{7495DE09-0B2D-B444-873F-423720DA7855}" dt="2023-11-22T21:55:28.807" v="1481" actId="20577"/>
          <ac:spMkLst>
            <pc:docMk/>
            <pc:sldMk cId="911524322" sldId="668"/>
            <ac:spMk id="2" creationId="{611B5D74-14FA-6BD7-242C-DFE88A397C84}"/>
          </ac:spMkLst>
        </pc:spChg>
        <pc:spChg chg="del">
          <ac:chgData name="Zhu, Ben" userId="55a74119-7153-442e-a49d-1472b83ef56d" providerId="ADAL" clId="{7495DE09-0B2D-B444-873F-423720DA7855}" dt="2023-11-22T21:53:25.924" v="1319" actId="478"/>
          <ac:spMkLst>
            <pc:docMk/>
            <pc:sldMk cId="911524322" sldId="668"/>
            <ac:spMk id="5" creationId="{D8509F20-7F18-5936-F877-E8C1D1B7967D}"/>
          </ac:spMkLst>
        </pc:spChg>
        <pc:spChg chg="del">
          <ac:chgData name="Zhu, Ben" userId="55a74119-7153-442e-a49d-1472b83ef56d" providerId="ADAL" clId="{7495DE09-0B2D-B444-873F-423720DA7855}" dt="2023-11-22T21:53:27.522" v="1320" actId="478"/>
          <ac:spMkLst>
            <pc:docMk/>
            <pc:sldMk cId="911524322" sldId="668"/>
            <ac:spMk id="6" creationId="{8F673897-89A3-9FA6-527F-4D16A16A9D18}"/>
          </ac:spMkLst>
        </pc:spChg>
        <pc:spChg chg="del">
          <ac:chgData name="Zhu, Ben" userId="55a74119-7153-442e-a49d-1472b83ef56d" providerId="ADAL" clId="{7495DE09-0B2D-B444-873F-423720DA7855}" dt="2023-11-22T21:53:29.203" v="1321" actId="478"/>
          <ac:spMkLst>
            <pc:docMk/>
            <pc:sldMk cId="911524322" sldId="668"/>
            <ac:spMk id="9" creationId="{EBC1D95A-8BC4-A977-F3CD-65838066FF59}"/>
          </ac:spMkLst>
        </pc:spChg>
        <pc:spChg chg="add mod">
          <ac:chgData name="Zhu, Ben" userId="55a74119-7153-442e-a49d-1472b83ef56d" providerId="ADAL" clId="{7495DE09-0B2D-B444-873F-423720DA7855}" dt="2023-11-22T21:53:51.731" v="1326"/>
          <ac:spMkLst>
            <pc:docMk/>
            <pc:sldMk cId="911524322" sldId="668"/>
            <ac:spMk id="10" creationId="{B518217F-3C44-2A36-25AE-1AA00B774082}"/>
          </ac:spMkLst>
        </pc:spChg>
        <pc:spChg chg="add del mod">
          <ac:chgData name="Zhu, Ben" userId="55a74119-7153-442e-a49d-1472b83ef56d" providerId="ADAL" clId="{7495DE09-0B2D-B444-873F-423720DA7855}" dt="2023-11-22T21:55:23.846" v="1470" actId="478"/>
          <ac:spMkLst>
            <pc:docMk/>
            <pc:sldMk cId="911524322" sldId="668"/>
            <ac:spMk id="13" creationId="{3E7E84FD-F24B-3320-B10A-7632B4B11682}"/>
          </ac:spMkLst>
        </pc:spChg>
        <pc:graphicFrameChg chg="add mod">
          <ac:chgData name="Zhu, Ben" userId="55a74119-7153-442e-a49d-1472b83ef56d" providerId="ADAL" clId="{7495DE09-0B2D-B444-873F-423720DA7855}" dt="2023-11-22T21:53:51.731" v="1326"/>
          <ac:graphicFrameMkLst>
            <pc:docMk/>
            <pc:sldMk cId="911524322" sldId="668"/>
            <ac:graphicFrameMk id="11" creationId="{10A8E094-6EA8-DA65-E214-3A318C2F22FC}"/>
          </ac:graphicFrameMkLst>
        </pc:graphicFrameChg>
        <pc:picChg chg="del">
          <ac:chgData name="Zhu, Ben" userId="55a74119-7153-442e-a49d-1472b83ef56d" providerId="ADAL" clId="{7495DE09-0B2D-B444-873F-423720DA7855}" dt="2023-11-22T21:53:24.366" v="1318" actId="478"/>
          <ac:picMkLst>
            <pc:docMk/>
            <pc:sldMk cId="911524322" sldId="668"/>
            <ac:picMk id="4" creationId="{DF739FCD-1BC0-D6E7-4ADD-DC41274F39FC}"/>
          </ac:picMkLst>
        </pc:picChg>
        <pc:picChg chg="add mod">
          <ac:chgData name="Zhu, Ben" userId="55a74119-7153-442e-a49d-1472b83ef56d" providerId="ADAL" clId="{7495DE09-0B2D-B444-873F-423720DA7855}" dt="2023-11-22T21:53:51.731" v="1326"/>
          <ac:picMkLst>
            <pc:docMk/>
            <pc:sldMk cId="911524322" sldId="668"/>
            <ac:picMk id="12" creationId="{FE63E9A8-3B16-C16F-131C-D572FE01CBA5}"/>
          </ac:picMkLst>
        </pc:picChg>
      </pc:sldChg>
      <pc:sldChg chg="delSp modSp add mod">
        <pc:chgData name="Zhu, Ben" userId="55a74119-7153-442e-a49d-1472b83ef56d" providerId="ADAL" clId="{7495DE09-0B2D-B444-873F-423720DA7855}" dt="2023-11-22T22:13:24.819" v="1871" actId="20577"/>
        <pc:sldMkLst>
          <pc:docMk/>
          <pc:sldMk cId="188446189" sldId="669"/>
        </pc:sldMkLst>
        <pc:spChg chg="mod">
          <ac:chgData name="Zhu, Ben" userId="55a74119-7153-442e-a49d-1472b83ef56d" providerId="ADAL" clId="{7495DE09-0B2D-B444-873F-423720DA7855}" dt="2023-11-22T22:13:24.819" v="1871" actId="20577"/>
          <ac:spMkLst>
            <pc:docMk/>
            <pc:sldMk cId="188446189" sldId="669"/>
            <ac:spMk id="2" creationId="{611B5D74-14FA-6BD7-242C-DFE88A397C84}"/>
          </ac:spMkLst>
        </pc:spChg>
        <pc:spChg chg="del">
          <ac:chgData name="Zhu, Ben" userId="55a74119-7153-442e-a49d-1472b83ef56d" providerId="ADAL" clId="{7495DE09-0B2D-B444-873F-423720DA7855}" dt="2023-11-22T21:53:36.029" v="1324" actId="478"/>
          <ac:spMkLst>
            <pc:docMk/>
            <pc:sldMk cId="188446189" sldId="669"/>
            <ac:spMk id="5" creationId="{D8509F20-7F18-5936-F877-E8C1D1B7967D}"/>
          </ac:spMkLst>
        </pc:spChg>
        <pc:spChg chg="del">
          <ac:chgData name="Zhu, Ben" userId="55a74119-7153-442e-a49d-1472b83ef56d" providerId="ADAL" clId="{7495DE09-0B2D-B444-873F-423720DA7855}" dt="2023-11-22T21:53:34.824" v="1323" actId="478"/>
          <ac:spMkLst>
            <pc:docMk/>
            <pc:sldMk cId="188446189" sldId="669"/>
            <ac:spMk id="6" creationId="{8F673897-89A3-9FA6-527F-4D16A16A9D18}"/>
          </ac:spMkLst>
        </pc:spChg>
        <pc:spChg chg="del">
          <ac:chgData name="Zhu, Ben" userId="55a74119-7153-442e-a49d-1472b83ef56d" providerId="ADAL" clId="{7495DE09-0B2D-B444-873F-423720DA7855}" dt="2023-11-22T21:53:37.436" v="1325" actId="478"/>
          <ac:spMkLst>
            <pc:docMk/>
            <pc:sldMk cId="188446189" sldId="669"/>
            <ac:spMk id="9" creationId="{EBC1D95A-8BC4-A977-F3CD-65838066FF59}"/>
          </ac:spMkLst>
        </pc:spChg>
        <pc:picChg chg="del">
          <ac:chgData name="Zhu, Ben" userId="55a74119-7153-442e-a49d-1472b83ef56d" providerId="ADAL" clId="{7495DE09-0B2D-B444-873F-423720DA7855}" dt="2023-11-22T21:53:31.757" v="1322" actId="478"/>
          <ac:picMkLst>
            <pc:docMk/>
            <pc:sldMk cId="188446189" sldId="669"/>
            <ac:picMk id="4" creationId="{DF739FCD-1BC0-D6E7-4ADD-DC41274F39FC}"/>
          </ac:picMkLst>
        </pc:picChg>
      </pc:sldChg>
      <pc:sldChg chg="addSp delSp modSp add mod delAnim modAnim">
        <pc:chgData name="Zhu, Ben" userId="55a74119-7153-442e-a49d-1472b83ef56d" providerId="ADAL" clId="{7495DE09-0B2D-B444-873F-423720DA7855}" dt="2023-11-22T22:04:44.264" v="1853" actId="478"/>
        <pc:sldMkLst>
          <pc:docMk/>
          <pc:sldMk cId="574630519" sldId="670"/>
        </pc:sldMkLst>
        <pc:spChg chg="mod">
          <ac:chgData name="Zhu, Ben" userId="55a74119-7153-442e-a49d-1472b83ef56d" providerId="ADAL" clId="{7495DE09-0B2D-B444-873F-423720DA7855}" dt="2023-11-22T22:04:40.675" v="1852" actId="20577"/>
          <ac:spMkLst>
            <pc:docMk/>
            <pc:sldMk cId="574630519" sldId="670"/>
            <ac:spMk id="2" creationId="{611B5D74-14FA-6BD7-242C-DFE88A397C84}"/>
          </ac:spMkLst>
        </pc:spChg>
        <pc:spChg chg="del">
          <ac:chgData name="Zhu, Ben" userId="55a74119-7153-442e-a49d-1472b83ef56d" providerId="ADAL" clId="{7495DE09-0B2D-B444-873F-423720DA7855}" dt="2023-11-22T22:03:09.054" v="1777" actId="478"/>
          <ac:spMkLst>
            <pc:docMk/>
            <pc:sldMk cId="574630519" sldId="670"/>
            <ac:spMk id="3" creationId="{10E89B79-EC4E-09E9-9794-E87EFB6B5E24}"/>
          </ac:spMkLst>
        </pc:spChg>
        <pc:spChg chg="add mod">
          <ac:chgData name="Zhu, Ben" userId="55a74119-7153-442e-a49d-1472b83ef56d" providerId="ADAL" clId="{7495DE09-0B2D-B444-873F-423720DA7855}" dt="2023-11-22T22:03:24.982" v="1779"/>
          <ac:spMkLst>
            <pc:docMk/>
            <pc:sldMk cId="574630519" sldId="670"/>
            <ac:spMk id="5" creationId="{3D0FE46A-ED8B-B718-C096-AA1E67DE18E3}"/>
          </ac:spMkLst>
        </pc:spChg>
        <pc:spChg chg="add mod">
          <ac:chgData name="Zhu, Ben" userId="55a74119-7153-442e-a49d-1472b83ef56d" providerId="ADAL" clId="{7495DE09-0B2D-B444-873F-423720DA7855}" dt="2023-11-22T22:03:24.982" v="1779"/>
          <ac:spMkLst>
            <pc:docMk/>
            <pc:sldMk cId="574630519" sldId="670"/>
            <ac:spMk id="6" creationId="{92207979-2AD5-9DB6-E676-0270A380D1F1}"/>
          </ac:spMkLst>
        </pc:spChg>
        <pc:spChg chg="add mod">
          <ac:chgData name="Zhu, Ben" userId="55a74119-7153-442e-a49d-1472b83ef56d" providerId="ADAL" clId="{7495DE09-0B2D-B444-873F-423720DA7855}" dt="2023-11-22T22:03:24.982" v="1779"/>
          <ac:spMkLst>
            <pc:docMk/>
            <pc:sldMk cId="574630519" sldId="670"/>
            <ac:spMk id="9" creationId="{9A1F2464-83A1-0EB5-3829-3826CD76DC86}"/>
          </ac:spMkLst>
        </pc:spChg>
        <pc:spChg chg="del mod">
          <ac:chgData name="Zhu, Ben" userId="55a74119-7153-442e-a49d-1472b83ef56d" providerId="ADAL" clId="{7495DE09-0B2D-B444-873F-423720DA7855}" dt="2023-11-22T22:03:06.283" v="1776" actId="478"/>
          <ac:spMkLst>
            <pc:docMk/>
            <pc:sldMk cId="574630519" sldId="670"/>
            <ac:spMk id="10" creationId="{05F3F21B-F2BE-3BC8-19B3-DE10EB1BFD36}"/>
          </ac:spMkLst>
        </pc:spChg>
        <pc:spChg chg="del">
          <ac:chgData name="Zhu, Ben" userId="55a74119-7153-442e-a49d-1472b83ef56d" providerId="ADAL" clId="{7495DE09-0B2D-B444-873F-423720DA7855}" dt="2023-11-22T22:03:11.117" v="1778" actId="478"/>
          <ac:spMkLst>
            <pc:docMk/>
            <pc:sldMk cId="574630519" sldId="670"/>
            <ac:spMk id="11" creationId="{073B90AD-8037-AF7D-6FB6-79F98B254C87}"/>
          </ac:spMkLst>
        </pc:spChg>
        <pc:spChg chg="add mod">
          <ac:chgData name="Zhu, Ben" userId="55a74119-7153-442e-a49d-1472b83ef56d" providerId="ADAL" clId="{7495DE09-0B2D-B444-873F-423720DA7855}" dt="2023-11-22T22:03:24.982" v="1779"/>
          <ac:spMkLst>
            <pc:docMk/>
            <pc:sldMk cId="574630519" sldId="670"/>
            <ac:spMk id="18" creationId="{F645B05D-DFC4-4658-35F7-59D469FCCBB5}"/>
          </ac:spMkLst>
        </pc:spChg>
        <pc:spChg chg="add mod">
          <ac:chgData name="Zhu, Ben" userId="55a74119-7153-442e-a49d-1472b83ef56d" providerId="ADAL" clId="{7495DE09-0B2D-B444-873F-423720DA7855}" dt="2023-11-22T22:03:24.982" v="1779"/>
          <ac:spMkLst>
            <pc:docMk/>
            <pc:sldMk cId="574630519" sldId="670"/>
            <ac:spMk id="20" creationId="{C32482A4-F3F2-5D09-50B1-2D8852F63B7F}"/>
          </ac:spMkLst>
        </pc:spChg>
        <pc:spChg chg="add mod">
          <ac:chgData name="Zhu, Ben" userId="55a74119-7153-442e-a49d-1472b83ef56d" providerId="ADAL" clId="{7495DE09-0B2D-B444-873F-423720DA7855}" dt="2023-11-22T22:03:24.982" v="1779"/>
          <ac:spMkLst>
            <pc:docMk/>
            <pc:sldMk cId="574630519" sldId="670"/>
            <ac:spMk id="22" creationId="{91541582-4120-0E20-3D1F-CE19D4DC5BE3}"/>
          </ac:spMkLst>
        </pc:spChg>
        <pc:spChg chg="add del mod">
          <ac:chgData name="Zhu, Ben" userId="55a74119-7153-442e-a49d-1472b83ef56d" providerId="ADAL" clId="{7495DE09-0B2D-B444-873F-423720DA7855}" dt="2023-11-22T22:04:44.264" v="1853" actId="478"/>
          <ac:spMkLst>
            <pc:docMk/>
            <pc:sldMk cId="574630519" sldId="670"/>
            <ac:spMk id="23" creationId="{2753B7EA-12A0-7B21-554D-E6C8A4215969}"/>
          </ac:spMkLst>
        </pc:spChg>
        <pc:picChg chg="add mod">
          <ac:chgData name="Zhu, Ben" userId="55a74119-7153-442e-a49d-1472b83ef56d" providerId="ADAL" clId="{7495DE09-0B2D-B444-873F-423720DA7855}" dt="2023-11-22T22:03:24.982" v="1779"/>
          <ac:picMkLst>
            <pc:docMk/>
            <pc:sldMk cId="574630519" sldId="670"/>
            <ac:picMk id="4" creationId="{47621BE1-C543-5939-F6F2-88027AF5D269}"/>
          </ac:picMkLst>
        </pc:picChg>
        <pc:picChg chg="del">
          <ac:chgData name="Zhu, Ben" userId="55a74119-7153-442e-a49d-1472b83ef56d" providerId="ADAL" clId="{7495DE09-0B2D-B444-873F-423720DA7855}" dt="2023-11-22T22:03:01.080" v="1774" actId="478"/>
          <ac:picMkLst>
            <pc:docMk/>
            <pc:sldMk cId="574630519" sldId="670"/>
            <ac:picMk id="12" creationId="{788A7C95-9FE9-A0BB-5D9C-CE4ABBBB3F54}"/>
          </ac:picMkLst>
        </pc:picChg>
        <pc:picChg chg="del">
          <ac:chgData name="Zhu, Ben" userId="55a74119-7153-442e-a49d-1472b83ef56d" providerId="ADAL" clId="{7495DE09-0B2D-B444-873F-423720DA7855}" dt="2023-11-22T22:03:00.035" v="1773" actId="478"/>
          <ac:picMkLst>
            <pc:docMk/>
            <pc:sldMk cId="574630519" sldId="670"/>
            <ac:picMk id="13" creationId="{D302FD20-B0B0-9135-1DDC-5AB727475549}"/>
          </ac:picMkLst>
        </pc:picChg>
        <pc:picChg chg="del">
          <ac:chgData name="Zhu, Ben" userId="55a74119-7153-442e-a49d-1472b83ef56d" providerId="ADAL" clId="{7495DE09-0B2D-B444-873F-423720DA7855}" dt="2023-11-22T22:03:09.054" v="1777" actId="478"/>
          <ac:picMkLst>
            <pc:docMk/>
            <pc:sldMk cId="574630519" sldId="670"/>
            <ac:picMk id="14" creationId="{2FAD21D5-C139-4AC7-7599-6D611F9C2BEB}"/>
          </ac:picMkLst>
        </pc:picChg>
        <pc:picChg chg="del">
          <ac:chgData name="Zhu, Ben" userId="55a74119-7153-442e-a49d-1472b83ef56d" providerId="ADAL" clId="{7495DE09-0B2D-B444-873F-423720DA7855}" dt="2023-11-22T22:03:09.054" v="1777" actId="478"/>
          <ac:picMkLst>
            <pc:docMk/>
            <pc:sldMk cId="574630519" sldId="670"/>
            <ac:picMk id="15" creationId="{69D7CF59-4A0D-1C4B-930B-CB77452CA8B5}"/>
          </ac:picMkLst>
        </pc:picChg>
        <pc:picChg chg="del">
          <ac:chgData name="Zhu, Ben" userId="55a74119-7153-442e-a49d-1472b83ef56d" providerId="ADAL" clId="{7495DE09-0B2D-B444-873F-423720DA7855}" dt="2023-11-22T22:03:09.054" v="1777" actId="478"/>
          <ac:picMkLst>
            <pc:docMk/>
            <pc:sldMk cId="574630519" sldId="670"/>
            <ac:picMk id="16" creationId="{E5E5E9D0-DDE7-AB00-E533-7F3E024555D2}"/>
          </ac:picMkLst>
        </pc:picChg>
        <pc:picChg chg="del">
          <ac:chgData name="Zhu, Ben" userId="55a74119-7153-442e-a49d-1472b83ef56d" providerId="ADAL" clId="{7495DE09-0B2D-B444-873F-423720DA7855}" dt="2023-11-22T22:03:09.054" v="1777" actId="478"/>
          <ac:picMkLst>
            <pc:docMk/>
            <pc:sldMk cId="574630519" sldId="670"/>
            <ac:picMk id="17" creationId="{8D9A2E19-9BC0-85C8-EB10-F2A6CD2FA0A7}"/>
          </ac:picMkLst>
        </pc:picChg>
        <pc:picChg chg="add mod">
          <ac:chgData name="Zhu, Ben" userId="55a74119-7153-442e-a49d-1472b83ef56d" providerId="ADAL" clId="{7495DE09-0B2D-B444-873F-423720DA7855}" dt="2023-11-22T22:03:24.982" v="1779"/>
          <ac:picMkLst>
            <pc:docMk/>
            <pc:sldMk cId="574630519" sldId="670"/>
            <ac:picMk id="19" creationId="{452B505C-B829-BE37-7453-14ED8550CDBB}"/>
          </ac:picMkLst>
        </pc:picChg>
        <pc:cxnChg chg="add mod">
          <ac:chgData name="Zhu, Ben" userId="55a74119-7153-442e-a49d-1472b83ef56d" providerId="ADAL" clId="{7495DE09-0B2D-B444-873F-423720DA7855}" dt="2023-11-22T22:03:24.982" v="1779"/>
          <ac:cxnSpMkLst>
            <pc:docMk/>
            <pc:sldMk cId="574630519" sldId="670"/>
            <ac:cxnSpMk id="21" creationId="{4C76E8BB-1D01-61E6-6461-87E787B547CA}"/>
          </ac:cxnSpMkLst>
        </pc:cxnChg>
      </pc:sldChg>
      <pc:sldChg chg="addSp modSp add mod modAnim">
        <pc:chgData name="Zhu, Ben" userId="55a74119-7153-442e-a49d-1472b83ef56d" providerId="ADAL" clId="{7495DE09-0B2D-B444-873F-423720DA7855}" dt="2023-11-22T22:20:15.710" v="1913"/>
        <pc:sldMkLst>
          <pc:docMk/>
          <pc:sldMk cId="1793639816" sldId="671"/>
        </pc:sldMkLst>
        <pc:spChg chg="mod">
          <ac:chgData name="Zhu, Ben" userId="55a74119-7153-442e-a49d-1472b83ef56d" providerId="ADAL" clId="{7495DE09-0B2D-B444-873F-423720DA7855}" dt="2023-11-22T22:13:41.779" v="1908" actId="20577"/>
          <ac:spMkLst>
            <pc:docMk/>
            <pc:sldMk cId="1793639816" sldId="671"/>
            <ac:spMk id="2" creationId="{611B5D74-14FA-6BD7-242C-DFE88A397C84}"/>
          </ac:spMkLst>
        </pc:spChg>
        <pc:picChg chg="add mod">
          <ac:chgData name="Zhu, Ben" userId="55a74119-7153-442e-a49d-1472b83ef56d" providerId="ADAL" clId="{7495DE09-0B2D-B444-873F-423720DA7855}" dt="2023-11-22T22:15:14.434" v="1912"/>
          <ac:picMkLst>
            <pc:docMk/>
            <pc:sldMk cId="1793639816" sldId="671"/>
            <ac:picMk id="4" creationId="{93863AFA-FC30-A875-0ECF-0FB4C73EBF01}"/>
          </ac:picMkLst>
        </pc:picChg>
        <pc:picChg chg="add mod">
          <ac:chgData name="Zhu, Ben" userId="55a74119-7153-442e-a49d-1472b83ef56d" providerId="ADAL" clId="{7495DE09-0B2D-B444-873F-423720DA7855}" dt="2023-11-22T22:20:15.710" v="1913"/>
          <ac:picMkLst>
            <pc:docMk/>
            <pc:sldMk cId="1793639816" sldId="671"/>
            <ac:picMk id="5" creationId="{92DEAB54-29C0-B78D-AA4E-452E10A64206}"/>
          </ac:picMkLst>
        </pc:picChg>
      </pc:sldChg>
      <pc:sldMasterChg chg="modSp mod delSldLayout modSldLayout">
        <pc:chgData name="Zhu, Ben" userId="55a74119-7153-442e-a49d-1472b83ef56d" providerId="ADAL" clId="{7495DE09-0B2D-B444-873F-423720DA7855}" dt="2023-11-22T22:11:47.639" v="1855" actId="2696"/>
        <pc:sldMasterMkLst>
          <pc:docMk/>
          <pc:sldMasterMk cId="3550116987" sldId="2147483678"/>
        </pc:sldMasterMkLst>
        <pc:spChg chg="mod">
          <ac:chgData name="Zhu, Ben" userId="55a74119-7153-442e-a49d-1472b83ef56d" providerId="ADAL" clId="{7495DE09-0B2D-B444-873F-423720DA7855}" dt="2023-11-22T17:30:11.733" v="802" actId="20577"/>
          <ac:spMkLst>
            <pc:docMk/>
            <pc:sldMasterMk cId="3550116987" sldId="2147483678"/>
            <ac:spMk id="10" creationId="{19B733DC-1F18-71D8-9F9B-B4AD857C599D}"/>
          </ac:spMkLst>
        </pc:spChg>
        <pc:sldLayoutChg chg="modSp mod">
          <pc:chgData name="Zhu, Ben" userId="55a74119-7153-442e-a49d-1472b83ef56d" providerId="ADAL" clId="{7495DE09-0B2D-B444-873F-423720DA7855}" dt="2023-11-22T17:30:02.414" v="791" actId="20577"/>
          <pc:sldLayoutMkLst>
            <pc:docMk/>
            <pc:sldMasterMk cId="3550116987" sldId="2147483678"/>
            <pc:sldLayoutMk cId="3227310090" sldId="2147483679"/>
          </pc:sldLayoutMkLst>
          <pc:spChg chg="mod">
            <ac:chgData name="Zhu, Ben" userId="55a74119-7153-442e-a49d-1472b83ef56d" providerId="ADAL" clId="{7495DE09-0B2D-B444-873F-423720DA7855}" dt="2023-11-22T17:30:02.414" v="791" actId="20577"/>
            <ac:spMkLst>
              <pc:docMk/>
              <pc:sldMasterMk cId="3550116987" sldId="2147483678"/>
              <pc:sldLayoutMk cId="3227310090" sldId="2147483679"/>
              <ac:spMk id="13" creationId="{4ECE7CFC-E5A4-B4F3-EAF2-2C7E85E30CDB}"/>
            </ac:spMkLst>
          </pc:spChg>
        </pc:sldLayoutChg>
        <pc:sldLayoutChg chg="del">
          <pc:chgData name="Zhu, Ben" userId="55a74119-7153-442e-a49d-1472b83ef56d" providerId="ADAL" clId="{7495DE09-0B2D-B444-873F-423720DA7855}" dt="2023-11-22T22:11:47.639" v="1855" actId="2696"/>
          <pc:sldLayoutMkLst>
            <pc:docMk/>
            <pc:sldMasterMk cId="3550116987" sldId="2147483678"/>
            <pc:sldLayoutMk cId="1493803138" sldId="21474836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CC0F4-2FDC-4A46-AE9D-C06DB9887359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A2A6E-0665-FD43-99D5-AED0AD44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9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A2A6E-0665-FD43-99D5-AED0AD441B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5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A2A6E-0665-FD43-99D5-AED0AD441B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C5D25-698E-6049-88A5-F278B8FF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B8F5-4D05-984E-9FE1-D96FBFC44FD6}" type="datetime1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79A8-F7A2-D941-B2F5-100E4050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7931" y="68650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B4096-DF5B-1B40-BAF4-1D8E99A4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6616" y="6857686"/>
            <a:ext cx="1388533" cy="365125"/>
          </a:xfrm>
        </p:spPr>
        <p:txBody>
          <a:bodyPr/>
          <a:lstStyle/>
          <a:p>
            <a:fld id="{9D3BF396-6DDE-CA44-AB89-41727CBCBA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948F3-99B3-9F11-4A74-466E3A8CF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75304"/>
            <a:ext cx="12192000" cy="2743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95763A-1330-E270-217C-DF358AF7169C}"/>
              </a:ext>
            </a:extLst>
          </p:cNvPr>
          <p:cNvSpPr/>
          <p:nvPr userDrawn="1"/>
        </p:nvSpPr>
        <p:spPr bwMode="auto">
          <a:xfrm>
            <a:off x="-504" y="3193257"/>
            <a:ext cx="12192504" cy="102842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C7A358-E2A3-801B-EB17-E66B66B22374}"/>
              </a:ext>
            </a:extLst>
          </p:cNvPr>
          <p:cNvSpPr/>
          <p:nvPr userDrawn="1"/>
        </p:nvSpPr>
        <p:spPr>
          <a:xfrm>
            <a:off x="-504" y="6316956"/>
            <a:ext cx="12192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E3F8615B-A58D-37BD-2E44-CB581298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5126"/>
            <a:ext cx="10972800" cy="1447576"/>
          </a:xfrm>
        </p:spPr>
        <p:txBody>
          <a:bodyPr anchor="ctr" anchorCtr="0"/>
          <a:lstStyle>
            <a:lvl1pPr algn="ctr"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7ADB6F-45DE-399E-490C-95A3E361A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2024863"/>
            <a:ext cx="75056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+mn-lt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E7CFC-E5A4-B4F3-EAF2-2C7E85E30CDB}"/>
              </a:ext>
            </a:extLst>
          </p:cNvPr>
          <p:cNvSpPr txBox="1"/>
          <p:nvPr userDrawn="1"/>
        </p:nvSpPr>
        <p:spPr>
          <a:xfrm>
            <a:off x="91181" y="6416000"/>
            <a:ext cx="6684269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LLNL-PRES-857505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4" name="Picture 13" descr="LLNL_Logo_WHT-LRG.png">
            <a:extLst>
              <a:ext uri="{FF2B5EF4-FFF2-40B4-BE49-F238E27FC236}">
                <a16:creationId xmlns:a16="http://schemas.microsoft.com/office/drawing/2014/main" id="{C7ED7592-F3AB-AE66-56EC-D3B9DDB25102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018" y="6446832"/>
            <a:ext cx="1865376" cy="3146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7C73DC5-2411-FBA6-C55D-3920AE37D7C7}"/>
              </a:ext>
            </a:extLst>
          </p:cNvPr>
          <p:cNvSpPr/>
          <p:nvPr userDrawn="1"/>
        </p:nvSpPr>
        <p:spPr>
          <a:xfrm>
            <a:off x="0" y="0"/>
            <a:ext cx="12192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FC8A53E-02EA-AB45-F1CC-608C982404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0" y="2012702"/>
            <a:ext cx="6096000" cy="914521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Affiliation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FA404BF-2EEE-28ED-7F1F-B504EBA2A3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024719"/>
            <a:ext cx="6096000" cy="1229708"/>
          </a:xfrm>
        </p:spPr>
        <p:txBody>
          <a:bodyPr rIns="182880" anchor="b" anchorCtr="0">
            <a:noAutofit/>
          </a:bodyPr>
          <a:lstStyle>
            <a:lvl1pPr marL="57150" indent="0" algn="l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Conference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Location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22731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C653-69CF-7D46-A53C-11A202AE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85030-9480-AF47-B7F3-7C91887C8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52949-F6FD-8C47-8394-B2BA81E2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2846-2E08-E74C-AA1E-FE1E952546E4}" type="datetime1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AA185-F7A5-3F43-966C-F39BDE0D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A991E-4C1A-C847-9413-D1AE7FAB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8DFB0-C42E-9844-BDBC-3793062A7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79411-A11A-A64A-8748-C35E7361C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DF55D-8ED5-7E45-AF21-CA43F75C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A78F-407D-8945-8C49-1CC4EDC0E898}" type="datetime1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4AB6-6629-B44C-81EC-0A61B866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7F0F-D964-A549-9D7D-9CA6D037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69" y="5437487"/>
            <a:ext cx="3602736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6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5A99-DCCA-7C43-87A7-FB600DAB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219"/>
            <a:ext cx="10972800" cy="609195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F6B00-15E0-BE41-A519-E4012B158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32" y="991357"/>
            <a:ext cx="10958768" cy="5325464"/>
          </a:xfrm>
        </p:spPr>
        <p:txBody>
          <a:bodyPr/>
          <a:lstStyle>
            <a:lvl1pPr marL="406400" indent="-406400">
              <a:buFont typeface="Wingdings" pitchFamily="2" charset="2"/>
              <a:buChar char="Ø"/>
              <a:tabLst/>
              <a:defRPr sz="2400">
                <a:latin typeface="+mn-lt"/>
              </a:defRPr>
            </a:lvl1pPr>
            <a:lvl2pPr marL="690563" indent="-284163">
              <a:buFont typeface="Wingdings" pitchFamily="2" charset="2"/>
              <a:buChar char="§"/>
              <a:tabLst/>
              <a:defRPr sz="2000">
                <a:latin typeface="+mn-lt"/>
              </a:defRPr>
            </a:lvl2pPr>
            <a:lvl3pPr marL="974725" indent="-288925">
              <a:buFont typeface="Courier New" panose="02070309020205020404" pitchFamily="49" charset="0"/>
              <a:buChar char="o"/>
              <a:tabLst/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B8AA4-6B90-C743-8050-5DD76B70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1D46-5B33-7A4C-B489-D972075FD1DB}" type="datetime1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6F9DC-D5CF-5C4A-A4EE-0CB260F4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0739" y="6469222"/>
            <a:ext cx="6582944" cy="23637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C0896-B0CB-7F41-8BBF-F26EF55C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528" y="6480590"/>
            <a:ext cx="865743" cy="248886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3BF396-6DDE-CA44-AB89-41727CBCBA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2BBD2-C4AA-E64D-923C-027A02D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C14A-C9F3-1B40-9CAD-6544A7CE1859}" type="datetime1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649C2-FC9C-5147-8132-3748B5CA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00" y="68580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557376-5A6F-C29E-3001-275E75D1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528" y="6480590"/>
            <a:ext cx="865743" cy="248886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3BF396-6DDE-CA44-AB89-41727CBCBA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10EFD2-CC59-3AB1-3203-88B7C5C7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219"/>
            <a:ext cx="10972800" cy="609195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B395E0-2449-042F-E410-F2F597BB22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2" y="991356"/>
            <a:ext cx="5410198" cy="5320543"/>
          </a:xfrm>
        </p:spPr>
        <p:txBody>
          <a:bodyPr/>
          <a:lstStyle>
            <a:lvl1pPr marL="406400" indent="-406400">
              <a:buFont typeface="Wingdings" pitchFamily="2" charset="2"/>
              <a:buChar char="Ø"/>
              <a:tabLst/>
              <a:defRPr sz="2400">
                <a:latin typeface="+mn-lt"/>
              </a:defRPr>
            </a:lvl1pPr>
            <a:lvl2pPr marL="690563" indent="-284163">
              <a:buFont typeface="Wingdings" pitchFamily="2" charset="2"/>
              <a:buChar char="§"/>
              <a:tabLst/>
              <a:defRPr sz="2000">
                <a:latin typeface="+mn-lt"/>
              </a:defRPr>
            </a:lvl2pPr>
            <a:lvl3pPr marL="974725" indent="-288925">
              <a:buFont typeface="Courier New" panose="02070309020205020404" pitchFamily="49" charset="0"/>
              <a:buChar char="o"/>
              <a:tabLst/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BA4CB0-185B-5749-F18D-E31ABDBADEF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" y="991356"/>
            <a:ext cx="5410198" cy="5320544"/>
          </a:xfrm>
        </p:spPr>
        <p:txBody>
          <a:bodyPr/>
          <a:lstStyle>
            <a:lvl1pPr marL="406400" indent="-406400">
              <a:buFont typeface="Wingdings" pitchFamily="2" charset="2"/>
              <a:buChar char="Ø"/>
              <a:tabLst/>
              <a:defRPr sz="2400">
                <a:latin typeface="+mn-lt"/>
              </a:defRPr>
            </a:lvl1pPr>
            <a:lvl2pPr marL="690563" indent="-284163">
              <a:buFont typeface="Wingdings" pitchFamily="2" charset="2"/>
              <a:buChar char="§"/>
              <a:tabLst/>
              <a:defRPr sz="2000">
                <a:latin typeface="+mn-lt"/>
              </a:defRPr>
            </a:lvl2pPr>
            <a:lvl3pPr marL="974725" indent="-288925">
              <a:buFont typeface="Courier New" panose="02070309020205020404" pitchFamily="49" charset="0"/>
              <a:buChar char="o"/>
              <a:tabLst/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0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883A-AD40-0B49-B575-5D0D8A3C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6C43A-2945-CF45-8D27-51E59EB3B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DD12C-843D-424D-BA10-FAEB3393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04D-B85B-5047-AB03-9482D3D13748}" type="datetime1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FED2A-122C-0A49-92FB-324C41EA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5EAF0-9902-F44A-8503-16879C52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5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D4B1-05F6-4F48-9CE4-AB854D5C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E50CC-6B1A-D34C-82DC-C621C843E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D0160-E3B7-094D-829C-CC00198B9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52959-6F2E-DE4A-84BD-85E9F1BCF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B828B-2C10-4248-92A4-96D02700C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21C65-AD62-AA49-9261-68E7FBA1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D0C-7072-B247-9671-AFDD12A4E899}" type="datetime1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C628B-427D-BF4D-BD2F-A8A26432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661EE-5EAE-9147-BD8F-E3014CD5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EBE4-AC6F-E840-A267-A1970668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8DAFE-5B77-A74E-A61B-192C1B47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BA81-9A99-0F43-80ED-F2F813F14F7D}" type="datetime1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0D5FE-F514-F149-9585-2CB86A62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BEB56-C08A-4541-9024-1CD5A95E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9BC9A-88E8-BC4E-BA6A-FE875080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8559-0833-B749-9C41-44E6F6C11333}" type="datetime1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EE1AE-22AD-AE48-897B-5E570810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B3B5D-9C42-8746-8701-579B9E25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7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768D-1029-1A45-8F49-B2D65D115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3E11E-CCD5-DC43-9A8D-BE5018D5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DCB19-9ECC-AD4C-95F0-696F59CD9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7C64D-486B-A74B-8D40-F801E3EA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F505-1A97-E147-B67D-67DB15D8ABBC}" type="datetime1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D9060-F1DE-B24B-988A-14670A7E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87239-8235-2A41-B720-E72B383D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1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46EA-0313-5A43-B1BD-86CE4014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94DEA-3A0F-0548-8252-FC83655A6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9D8CD-D130-BC4A-BCE6-9B0F7C3BB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6BEF3-2161-AB47-8760-4C487A26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2C7B-8546-504E-B586-3B58825902F6}" type="datetime1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4A82-5004-904A-A864-A0825B69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CCD4F-F48B-3741-9096-087DF71F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BFB90-6AFD-B04E-BA90-7B10DF32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219"/>
            <a:ext cx="10972800" cy="974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1311B-6B94-3A45-96C5-67D7EE4F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568" y="1605663"/>
            <a:ext cx="7780867" cy="4097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CCD69-3130-3443-BA63-6A9799B5A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7312" y="6858001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E27CC-7BAA-594A-AF11-1C348AB26B32}" type="datetime1">
              <a:rPr lang="en-US" smtClean="0"/>
              <a:t>11/28/23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116AC-00F3-354C-ABB2-D19F69E5F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2928" y="6323647"/>
            <a:ext cx="138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F396-6DDE-CA44-AB89-41727CBCBA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176F00-CFE1-2646-983F-954421361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7859" y="6344787"/>
            <a:ext cx="4219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34701-FDCC-82E6-8A98-42F8606F5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183" b="-5341"/>
          <a:stretch/>
        </p:blipFill>
        <p:spPr>
          <a:xfrm>
            <a:off x="179992" y="6415345"/>
            <a:ext cx="397064" cy="365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B733DC-1F18-71D8-9F9B-B4AD857C599D}"/>
              </a:ext>
            </a:extLst>
          </p:cNvPr>
          <p:cNvSpPr txBox="1"/>
          <p:nvPr userDrawn="1"/>
        </p:nvSpPr>
        <p:spPr>
          <a:xfrm>
            <a:off x="609600" y="6673383"/>
            <a:ext cx="1165161" cy="107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LLNL-PRES-857505</a:t>
            </a:r>
          </a:p>
        </p:txBody>
      </p:sp>
    </p:spTree>
    <p:extLst>
      <p:ext uri="{BB962C8B-B14F-4D97-AF65-F5344CB8AC3E}">
        <p14:creationId xmlns:p14="http://schemas.microsoft.com/office/powerpoint/2010/main" val="355011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1" r:id="rId2"/>
    <p:sldLayoutId id="2147483682" r:id="rId3"/>
    <p:sldLayoutId id="2147483681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orient="horz" pos="1008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3912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*zhu12@llnl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D86109-5CE6-C8E1-A5F8-290E4050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Overcoming challenges: leveraging machine learnings for efficient modeling of divertor plasmas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CFF1A5-9520-80C1-37AC-54A59B343105}"/>
              </a:ext>
            </a:extLst>
          </p:cNvPr>
          <p:cNvSpPr txBox="1">
            <a:spLocks/>
          </p:cNvSpPr>
          <p:nvPr/>
        </p:nvSpPr>
        <p:spPr>
          <a:xfrm>
            <a:off x="3991087" y="2044974"/>
            <a:ext cx="7893069" cy="2085962"/>
          </a:xfrm>
          <a:prstGeom prst="rect">
            <a:avLst/>
          </a:prstGeom>
        </p:spPr>
        <p:txBody>
          <a:bodyPr vert="horz" lIns="91440" tIns="45720" rIns="182880" bIns="45720" rtlCol="0" anchor="b" anchorCtr="0">
            <a:noAutofit/>
          </a:bodyPr>
          <a:lstStyle>
            <a:lvl1pPr marL="57150" indent="0" algn="r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Ben Zhu</a:t>
            </a:r>
            <a:r>
              <a:rPr lang="en-US" b="1" baseline="30000" dirty="0"/>
              <a:t>1*</a:t>
            </a:r>
            <a:r>
              <a:rPr lang="en-US" dirty="0"/>
              <a:t>, </a:t>
            </a:r>
            <a:r>
              <a:rPr lang="en-US" dirty="0" err="1"/>
              <a:t>Menglong</a:t>
            </a:r>
            <a:r>
              <a:rPr lang="en-US" dirty="0"/>
              <a:t> Zhao</a:t>
            </a:r>
            <a:r>
              <a:rPr lang="en-US" baseline="30000" dirty="0"/>
              <a:t>1</a:t>
            </a:r>
            <a:r>
              <a:rPr lang="en-US" dirty="0"/>
              <a:t>, Harsh Bhatia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Xue-qiao</a:t>
            </a:r>
            <a:r>
              <a:rPr lang="en-US" dirty="0"/>
              <a:t> Xu</a:t>
            </a:r>
            <a:r>
              <a:rPr lang="en-US" baseline="30000" dirty="0"/>
              <a:t>1</a:t>
            </a:r>
            <a:r>
              <a:rPr lang="en-US" dirty="0"/>
              <a:t>, David Eldon</a:t>
            </a:r>
            <a:r>
              <a:rPr lang="en-US" baseline="30000" dirty="0"/>
              <a:t>2</a:t>
            </a:r>
            <a:r>
              <a:rPr lang="en-US" dirty="0"/>
              <a:t>, Peer-Timo Bremer</a:t>
            </a:r>
            <a:r>
              <a:rPr lang="en-US" baseline="30000" dirty="0"/>
              <a:t>1</a:t>
            </a:r>
            <a:r>
              <a:rPr lang="en-US" dirty="0"/>
              <a:t>, William Meyer</a:t>
            </a:r>
            <a:r>
              <a:rPr lang="en-US" baseline="30000" dirty="0"/>
              <a:t>1</a:t>
            </a:r>
            <a:r>
              <a:rPr lang="en-US" dirty="0"/>
              <a:t>, Thomas Rognlien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Hyungho</a:t>
            </a:r>
            <a:r>
              <a:rPr lang="en-US" dirty="0"/>
              <a:t> Lee</a:t>
            </a:r>
            <a:r>
              <a:rPr lang="en-US" baseline="30000" dirty="0"/>
              <a:t>3</a:t>
            </a:r>
            <a:r>
              <a:rPr lang="en-US" dirty="0"/>
              <a:t>, and </a:t>
            </a:r>
            <a:r>
              <a:rPr lang="en-US" dirty="0" err="1"/>
              <a:t>Junghoo</a:t>
            </a:r>
            <a:r>
              <a:rPr lang="en-US" dirty="0"/>
              <a:t> Hwang</a:t>
            </a:r>
            <a:r>
              <a:rPr lang="en-US" baseline="30000" dirty="0"/>
              <a:t>4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aseline="30000" dirty="0"/>
              <a:t>1</a:t>
            </a:r>
            <a:r>
              <a:rPr lang="en-US" dirty="0"/>
              <a:t>Lawrence Livermore National Laboratory</a:t>
            </a:r>
          </a:p>
          <a:p>
            <a:r>
              <a:rPr lang="en-US" baseline="30000" dirty="0"/>
              <a:t>2</a:t>
            </a:r>
            <a:r>
              <a:rPr lang="en-US" dirty="0"/>
              <a:t>General Atomics</a:t>
            </a:r>
          </a:p>
          <a:p>
            <a:r>
              <a:rPr lang="en-US" baseline="30000" dirty="0"/>
              <a:t>3</a:t>
            </a:r>
            <a:r>
              <a:rPr lang="en-US" dirty="0"/>
              <a:t>Korean Institute of Fusion Energy </a:t>
            </a:r>
          </a:p>
          <a:p>
            <a:r>
              <a:rPr lang="en-US" baseline="30000" dirty="0"/>
              <a:t>4</a:t>
            </a:r>
            <a:r>
              <a:rPr lang="en-US" dirty="0"/>
              <a:t>Korea Advanced Institute of Science and Technology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*</a:t>
            </a:r>
            <a:r>
              <a:rPr lang="en-US" dirty="0">
                <a:hlinkClick r:id="rId2"/>
              </a:rPr>
              <a:t>zhu12@llnl.gov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1563EEC-0C38-DB3A-3507-81D46CF55371}"/>
              </a:ext>
            </a:extLst>
          </p:cNvPr>
          <p:cNvSpPr txBox="1">
            <a:spLocks/>
          </p:cNvSpPr>
          <p:nvPr/>
        </p:nvSpPr>
        <p:spPr>
          <a:xfrm>
            <a:off x="609600" y="2958354"/>
            <a:ext cx="3801035" cy="1283754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b="1" dirty="0"/>
              <a:t>IAEA Workshop on Artificial Intelligence for Accelerating Fusion and</a:t>
            </a:r>
            <a:r>
              <a:rPr lang="en-US" sz="1600" b="1" i="0" u="none" strike="noStrike" dirty="0">
                <a:effectLst/>
              </a:rPr>
              <a:t> Plasma Science</a:t>
            </a:r>
            <a:endParaRPr lang="en-US" sz="1600" b="1" dirty="0"/>
          </a:p>
          <a:p>
            <a:pPr lvl="0">
              <a:lnSpc>
                <a:spcPct val="80000"/>
              </a:lnSpc>
            </a:pPr>
            <a:endParaRPr lang="en-US" sz="1600" dirty="0">
              <a:cs typeface="Lucida Handwriting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Vienna, Austria</a:t>
            </a:r>
          </a:p>
          <a:p>
            <a:pPr lvl="0">
              <a:lnSpc>
                <a:spcPct val="80000"/>
              </a:lnSpc>
            </a:pPr>
            <a:endParaRPr lang="en-US" sz="1600" dirty="0">
              <a:cs typeface="Lucida Handwriting"/>
            </a:endParaRPr>
          </a:p>
          <a:p>
            <a:pPr lvl="0"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November 28,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5D210-F243-F155-0C8E-23557C33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5D74-14FA-6BD7-242C-DFE88A3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LSRs are identified via 𝛽-variational auto-encoder (𝛽-VAE)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014334-DC75-290C-FE14-D3952459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0066-B23E-AF58-34A3-656A7B98B3A2}"/>
              </a:ext>
            </a:extLst>
          </p:cNvPr>
          <p:cNvSpPr txBox="1"/>
          <p:nvPr/>
        </p:nvSpPr>
        <p:spPr>
          <a:xfrm>
            <a:off x="3764391" y="665442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7621BE1-C543-5939-F6F2-88027AF5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7" b="50280"/>
          <a:stretch/>
        </p:blipFill>
        <p:spPr>
          <a:xfrm>
            <a:off x="609600" y="1183381"/>
            <a:ext cx="6754368" cy="22258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0FE46A-ED8B-B718-C096-AA1E67DE18E3}"/>
              </a:ext>
            </a:extLst>
          </p:cNvPr>
          <p:cNvSpPr txBox="1"/>
          <p:nvPr/>
        </p:nvSpPr>
        <p:spPr>
          <a:xfrm>
            <a:off x="609600" y="4199004"/>
            <a:ext cx="9975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𝛽-VAE is chosen to regularize latent space distributions (for reducing MLP error in next stage).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07979-2AD5-9DB6-E676-0270A380D1F1}"/>
              </a:ext>
            </a:extLst>
          </p:cNvPr>
          <p:cNvSpPr txBox="1"/>
          <p:nvPr/>
        </p:nvSpPr>
        <p:spPr>
          <a:xfrm>
            <a:off x="609600" y="3576045"/>
            <a:ext cx="78830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40+4 elements input </a:t>
            </a:r>
            <a:r>
              <a:rPr lang="en-US" sz="2000" b="1" dirty="0"/>
              <a:t>y </a:t>
            </a:r>
            <a:r>
              <a:rPr lang="en-US" sz="2000" dirty="0"/>
              <a:t>to 6 dimensional LSR </a:t>
            </a:r>
            <a:r>
              <a:rPr lang="en-US" sz="2000" b="1" dirty="0"/>
              <a:t>z</a:t>
            </a:r>
            <a:r>
              <a:rPr lang="en-US" sz="2000" dirty="0"/>
              <a:t>, compression rate ~7.  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5B05D-DFC4-4658-35F7-59D469FCCBB5}"/>
              </a:ext>
            </a:extLst>
          </p:cNvPr>
          <p:cNvSpPr txBox="1"/>
          <p:nvPr/>
        </p:nvSpPr>
        <p:spPr>
          <a:xfrm>
            <a:off x="4404667" y="548995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 loss</a:t>
            </a: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452B505C-B829-BE37-7453-14ED8550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672" y="4724764"/>
            <a:ext cx="5298694" cy="7058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32482A4-F3F2-5D09-50B1-2D8852F63B7F}"/>
              </a:ext>
            </a:extLst>
          </p:cNvPr>
          <p:cNvSpPr txBox="1"/>
          <p:nvPr/>
        </p:nvSpPr>
        <p:spPr>
          <a:xfrm>
            <a:off x="6096000" y="5501554"/>
            <a:ext cx="274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Kullback-Leibler</a:t>
            </a:r>
            <a:r>
              <a:rPr lang="en-US" dirty="0"/>
              <a:t> divergence</a:t>
            </a:r>
          </a:p>
        </p:txBody>
      </p:sp>
    </p:spTree>
    <p:extLst>
      <p:ext uri="{BB962C8B-B14F-4D97-AF65-F5344CB8AC3E}">
        <p14:creationId xmlns:p14="http://schemas.microsoft.com/office/powerpoint/2010/main" val="57463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5D74-14FA-6BD7-242C-DFE88A3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Detached and attached cases are well-separated in latent space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9B79-EC4E-09E9-9794-E87EFB6B5E24}"/>
              </a:ext>
            </a:extLst>
          </p:cNvPr>
          <p:cNvSpPr txBox="1"/>
          <p:nvPr/>
        </p:nvSpPr>
        <p:spPr>
          <a:xfrm>
            <a:off x="7616414" y="60780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014334-DC75-290C-FE14-D3952459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0066-B23E-AF58-34A3-656A7B98B3A2}"/>
              </a:ext>
            </a:extLst>
          </p:cNvPr>
          <p:cNvSpPr txBox="1"/>
          <p:nvPr/>
        </p:nvSpPr>
        <p:spPr>
          <a:xfrm>
            <a:off x="3764391" y="665442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93D4B602-17B8-C403-756F-B827D247F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8"/>
          <a:stretch/>
        </p:blipFill>
        <p:spPr>
          <a:xfrm>
            <a:off x="6727453" y="1336924"/>
            <a:ext cx="4422075" cy="4020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496A88-B139-0630-E280-509B0AEA0C51}"/>
              </a:ext>
            </a:extLst>
          </p:cNvPr>
          <p:cNvSpPr txBox="1"/>
          <p:nvPr/>
        </p:nvSpPr>
        <p:spPr>
          <a:xfrm>
            <a:off x="1333751" y="5357588"/>
            <a:ext cx="931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Detached and attached divertor plasmas have different distributions in certain latent space dimension; and are clustered in t-SNE visualization.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C20304-CEC5-C179-C153-0F131CCE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51348"/>
            <a:ext cx="63093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0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5D74-14FA-6BD7-242C-DFE88A3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Combined forward prediction model (x-&gt;z-&gt;y’) works well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9B79-EC4E-09E9-9794-E87EFB6B5E24}"/>
              </a:ext>
            </a:extLst>
          </p:cNvPr>
          <p:cNvSpPr txBox="1"/>
          <p:nvPr/>
        </p:nvSpPr>
        <p:spPr>
          <a:xfrm>
            <a:off x="7616414" y="60780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014334-DC75-290C-FE14-D3952459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0066-B23E-AF58-34A3-656A7B98B3A2}"/>
              </a:ext>
            </a:extLst>
          </p:cNvPr>
          <p:cNvSpPr txBox="1"/>
          <p:nvPr/>
        </p:nvSpPr>
        <p:spPr>
          <a:xfrm>
            <a:off x="3764391" y="665442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DB929CC-F2F5-96E2-190F-6998F1BEE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33"/>
          <a:stretch/>
        </p:blipFill>
        <p:spPr>
          <a:xfrm>
            <a:off x="938784" y="944338"/>
            <a:ext cx="6858000" cy="237744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11B36E5-44D8-6E1A-D7D8-252C81C39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77" r="50445" b="34390"/>
          <a:stretch/>
        </p:blipFill>
        <p:spPr>
          <a:xfrm>
            <a:off x="7482840" y="1227802"/>
            <a:ext cx="3398520" cy="2093976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465544DB-4383-F6DA-5A9F-C1ECE5055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67" t="34889" b="33466"/>
          <a:stretch/>
        </p:blipFill>
        <p:spPr>
          <a:xfrm>
            <a:off x="1042416" y="3245578"/>
            <a:ext cx="3493008" cy="2170176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30A34017-BACC-6CA4-4431-E5CC98ADC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77"/>
          <a:stretch/>
        </p:blipFill>
        <p:spPr>
          <a:xfrm>
            <a:off x="4212336" y="3321778"/>
            <a:ext cx="6858000" cy="2285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4C8512-8703-6F9E-F455-09ED623963C0}"/>
              </a:ext>
            </a:extLst>
          </p:cNvPr>
          <p:cNvSpPr txBox="1"/>
          <p:nvPr/>
        </p:nvSpPr>
        <p:spPr>
          <a:xfrm>
            <a:off x="1333751" y="5520426"/>
            <a:ext cx="931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The coefficient of determination, R</a:t>
            </a:r>
            <a:r>
              <a:rPr lang="en-US" sz="2000" baseline="30000" dirty="0"/>
              <a:t>2</a:t>
            </a:r>
            <a:r>
              <a:rPr lang="en-US" sz="2000" dirty="0"/>
              <a:t>, is between 0.978 to 0.999 for all four scalars and maximum radiation amplitude in both detached and attached plasmas.</a:t>
            </a:r>
          </a:p>
        </p:txBody>
      </p:sp>
    </p:spTree>
    <p:extLst>
      <p:ext uri="{BB962C8B-B14F-4D97-AF65-F5344CB8AC3E}">
        <p14:creationId xmlns:p14="http://schemas.microsoft.com/office/powerpoint/2010/main" val="222924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5D74-14FA-6BD7-242C-DFE88A3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Statistically small relative errors </a:t>
            </a:r>
            <a:r>
              <a:rPr lang="en-US" sz="2000" dirty="0">
                <a:latin typeface="+mn-lt"/>
              </a:rPr>
              <a:t>(except for peak radiation amplitude)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9B79-EC4E-09E9-9794-E87EFB6B5E24}"/>
              </a:ext>
            </a:extLst>
          </p:cNvPr>
          <p:cNvSpPr txBox="1"/>
          <p:nvPr/>
        </p:nvSpPr>
        <p:spPr>
          <a:xfrm>
            <a:off x="7616414" y="60780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014334-DC75-290C-FE14-D3952459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0066-B23E-AF58-34A3-656A7B98B3A2}"/>
              </a:ext>
            </a:extLst>
          </p:cNvPr>
          <p:cNvSpPr txBox="1"/>
          <p:nvPr/>
        </p:nvSpPr>
        <p:spPr>
          <a:xfrm>
            <a:off x="3764391" y="665442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pic>
        <p:nvPicPr>
          <p:cNvPr id="10" name="Picture 9" descr="Chart, line chart, histogram&#10;&#10;Description automatically generated">
            <a:extLst>
              <a:ext uri="{FF2B5EF4-FFF2-40B4-BE49-F238E27FC236}">
                <a16:creationId xmlns:a16="http://schemas.microsoft.com/office/drawing/2014/main" id="{95F650FB-A341-F28B-FDDF-CC1BD59A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21348"/>
            <a:ext cx="6392779" cy="5327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F636FF-D386-FF12-9718-9A56264F9E90}"/>
              </a:ext>
            </a:extLst>
          </p:cNvPr>
          <p:cNvSpPr txBox="1"/>
          <p:nvPr/>
        </p:nvSpPr>
        <p:spPr>
          <a:xfrm>
            <a:off x="7050010" y="1541251"/>
            <a:ext cx="44076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Four scalars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error close to Gaussian distribution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standard deviation is a few precent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a few outliers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attached cases are more accurate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sz="2000" dirty="0"/>
              <a:t>Radiation info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peak amplitude is least accurate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location is well predicted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not follow Gaussian distribution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D1AB58-D9F1-3186-84F3-AF3DBF29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77" y="1637761"/>
            <a:ext cx="199136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4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5D74-14FA-6BD7-242C-DFE88A3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Mis-classification rate is as low as 0.2%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9B79-EC4E-09E9-9794-E87EFB6B5E24}"/>
              </a:ext>
            </a:extLst>
          </p:cNvPr>
          <p:cNvSpPr txBox="1"/>
          <p:nvPr/>
        </p:nvSpPr>
        <p:spPr>
          <a:xfrm>
            <a:off x="7616414" y="60780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014334-DC75-290C-FE14-D3952459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0066-B23E-AF58-34A3-656A7B98B3A2}"/>
              </a:ext>
            </a:extLst>
          </p:cNvPr>
          <p:cNvSpPr txBox="1"/>
          <p:nvPr/>
        </p:nvSpPr>
        <p:spPr>
          <a:xfrm>
            <a:off x="3764391" y="665442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0E575686-3551-8A30-5FDA-48505EBC7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86" y="1195789"/>
            <a:ext cx="8778240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D22090-1983-3260-F0C0-894A061589EF}"/>
              </a:ext>
            </a:extLst>
          </p:cNvPr>
          <p:cNvSpPr txBox="1"/>
          <p:nvPr/>
        </p:nvSpPr>
        <p:spPr>
          <a:xfrm>
            <a:off x="4957300" y="4735468"/>
            <a:ext cx="1733167" cy="36933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25 out of 29,187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9FFD2-38A6-9A1A-20BC-7E742EA959CD}"/>
              </a:ext>
            </a:extLst>
          </p:cNvPr>
          <p:cNvSpPr txBox="1"/>
          <p:nvPr/>
        </p:nvSpPr>
        <p:spPr>
          <a:xfrm>
            <a:off x="2026889" y="1195789"/>
            <a:ext cx="1733167" cy="369332"/>
          </a:xfrm>
          <a:prstGeom prst="rect">
            <a:avLst/>
          </a:prstGeom>
          <a:noFill/>
          <a:ln w="25400">
            <a:solidFill>
              <a:srgbClr val="0F4F97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F4F97"/>
                </a:solidFill>
              </a:rPr>
              <a:t>35 out of 28,468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791CBD-7176-D11B-E3E7-540F5E2175D0}"/>
              </a:ext>
            </a:extLst>
          </p:cNvPr>
          <p:cNvCxnSpPr/>
          <p:nvPr/>
        </p:nvCxnSpPr>
        <p:spPr>
          <a:xfrm>
            <a:off x="3256516" y="1603582"/>
            <a:ext cx="557784" cy="91440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290612-DE66-A41C-D100-2F3839FFEA59}"/>
              </a:ext>
            </a:extLst>
          </p:cNvPr>
          <p:cNvCxnSpPr>
            <a:cxnSpLocks/>
          </p:cNvCxnSpPr>
          <p:nvPr/>
        </p:nvCxnSpPr>
        <p:spPr>
          <a:xfrm flipH="1" flipV="1">
            <a:off x="4957300" y="3608120"/>
            <a:ext cx="491521" cy="112115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5C8CBA-B6CF-4982-1B6B-DB3D7FCFF348}"/>
              </a:ext>
            </a:extLst>
          </p:cNvPr>
          <p:cNvSpPr txBox="1"/>
          <p:nvPr/>
        </p:nvSpPr>
        <p:spPr>
          <a:xfrm>
            <a:off x="1211299" y="5210924"/>
            <a:ext cx="103585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Despite being a proof-of-concept study, this divertor model based on 1D simulations</a:t>
            </a:r>
          </a:p>
          <a:p>
            <a:pPr marL="288925" lvl="1" indent="-288925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c</a:t>
            </a:r>
            <a:r>
              <a:rPr lang="en-US" sz="1800" dirty="0"/>
              <a:t>ontains more physics and provide more info than the semi-analytical 2-Point Model (2PM).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sz="1800" dirty="0">
                <a:solidFill>
                  <a:srgbClr val="FF0000"/>
                </a:solidFill>
              </a:rPr>
              <a:t>as wrong temperature cliff threshold; over-predicts radiation power density.</a:t>
            </a:r>
          </a:p>
        </p:txBody>
      </p:sp>
    </p:spTree>
    <p:extLst>
      <p:ext uri="{BB962C8B-B14F-4D97-AF65-F5344CB8AC3E}">
        <p14:creationId xmlns:p14="http://schemas.microsoft.com/office/powerpoint/2010/main" val="15544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5D74-14FA-6BD7-242C-DFE88A3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ML model meets the requirements of integrated modeling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9B79-EC4E-09E9-9794-E87EFB6B5E24}"/>
              </a:ext>
            </a:extLst>
          </p:cNvPr>
          <p:cNvSpPr txBox="1"/>
          <p:nvPr/>
        </p:nvSpPr>
        <p:spPr>
          <a:xfrm>
            <a:off x="7616414" y="60780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014334-DC75-290C-FE14-D3952459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0066-B23E-AF58-34A3-656A7B98B3A2}"/>
              </a:ext>
            </a:extLst>
          </p:cNvPr>
          <p:cNvSpPr txBox="1"/>
          <p:nvPr/>
        </p:nvSpPr>
        <p:spPr>
          <a:xfrm>
            <a:off x="3764391" y="665442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8217F-3C44-2A36-25AE-1AA00B774082}"/>
              </a:ext>
            </a:extLst>
          </p:cNvPr>
          <p:cNvSpPr txBox="1"/>
          <p:nvPr/>
        </p:nvSpPr>
        <p:spPr>
          <a:xfrm>
            <a:off x="609600" y="1181251"/>
            <a:ext cx="107106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Speed: over 10</a:t>
            </a:r>
            <a:r>
              <a:rPr lang="en-US" sz="2000" baseline="30000" dirty="0"/>
              <a:t>4</a:t>
            </a:r>
            <a:r>
              <a:rPr lang="en-US" sz="2000" dirty="0"/>
              <a:t> times faster than simulation even without any optimization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Robustness: not sensitive to initial condition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Accuracy: statistic-wise, predictions of four scalers have a few precents relative error; peak radiation amplitude is less accurate, but the location prediction is good 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10A8E094-6EA8-DA65-E214-3A318C2F2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54947"/>
              </p:ext>
            </p:extLst>
          </p:nvPr>
        </p:nvGraphicFramePr>
        <p:xfrm>
          <a:off x="1480096" y="1669600"/>
          <a:ext cx="9682224" cy="75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22">
                  <a:extLst>
                    <a:ext uri="{9D8B030D-6E8A-4147-A177-3AD203B41FA5}">
                      <a16:colId xmlns:a16="http://schemas.microsoft.com/office/drawing/2014/main" val="2318707141"/>
                    </a:ext>
                  </a:extLst>
                </a:gridCol>
                <a:gridCol w="1316217">
                  <a:extLst>
                    <a:ext uri="{9D8B030D-6E8A-4147-A177-3AD203B41FA5}">
                      <a16:colId xmlns:a16="http://schemas.microsoft.com/office/drawing/2014/main" val="978100569"/>
                    </a:ext>
                  </a:extLst>
                </a:gridCol>
                <a:gridCol w="1316217">
                  <a:extLst>
                    <a:ext uri="{9D8B030D-6E8A-4147-A177-3AD203B41FA5}">
                      <a16:colId xmlns:a16="http://schemas.microsoft.com/office/drawing/2014/main" val="3031900763"/>
                    </a:ext>
                  </a:extLst>
                </a:gridCol>
                <a:gridCol w="1316217">
                  <a:extLst>
                    <a:ext uri="{9D8B030D-6E8A-4147-A177-3AD203B41FA5}">
                      <a16:colId xmlns:a16="http://schemas.microsoft.com/office/drawing/2014/main" val="2040468095"/>
                    </a:ext>
                  </a:extLst>
                </a:gridCol>
                <a:gridCol w="1316217">
                  <a:extLst>
                    <a:ext uri="{9D8B030D-6E8A-4147-A177-3AD203B41FA5}">
                      <a16:colId xmlns:a16="http://schemas.microsoft.com/office/drawing/2014/main" val="3528962371"/>
                    </a:ext>
                  </a:extLst>
                </a:gridCol>
                <a:gridCol w="1316217">
                  <a:extLst>
                    <a:ext uri="{9D8B030D-6E8A-4147-A177-3AD203B41FA5}">
                      <a16:colId xmlns:a16="http://schemas.microsoft.com/office/drawing/2014/main" val="913938982"/>
                    </a:ext>
                  </a:extLst>
                </a:gridCol>
                <a:gridCol w="1316217">
                  <a:extLst>
                    <a:ext uri="{9D8B030D-6E8A-4147-A177-3AD203B41FA5}">
                      <a16:colId xmlns:a16="http://schemas.microsoft.com/office/drawing/2014/main" val="2155031592"/>
                    </a:ext>
                  </a:extLst>
                </a:gridCol>
              </a:tblGrid>
              <a:tr h="3846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08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speed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639297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E63E9A8-3B16-C16F-131C-D572FE01C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7"/>
          <a:stretch/>
        </p:blipFill>
        <p:spPr>
          <a:xfrm>
            <a:off x="2078736" y="3755353"/>
            <a:ext cx="7772400" cy="2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34D4-BBBD-4807-E771-C87C1A54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C589-ECA3-D2F3-C70E-33AA7C33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32" y="991357"/>
            <a:ext cx="10958768" cy="11941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efficient divertor models benefit magnetic confinement fusion (MCF)?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888D-97E2-305B-48FC-32C72D6B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DD9ED2-A2E6-202B-56D0-CC269E5EAB83}"/>
              </a:ext>
            </a:extLst>
          </p:cNvPr>
          <p:cNvSpPr txBox="1">
            <a:spLocks/>
          </p:cNvSpPr>
          <p:nvPr/>
        </p:nvSpPr>
        <p:spPr>
          <a:xfrm>
            <a:off x="623632" y="5859942"/>
            <a:ext cx="10958768" cy="93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400" indent="-4064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889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 and future 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FE696B-1998-F889-DA4D-3D87CA1CB04F}"/>
              </a:ext>
            </a:extLst>
          </p:cNvPr>
          <p:cNvSpPr txBox="1">
            <a:spLocks/>
          </p:cNvSpPr>
          <p:nvPr/>
        </p:nvSpPr>
        <p:spPr>
          <a:xfrm>
            <a:off x="6081968" y="2083617"/>
            <a:ext cx="5486400" cy="2254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400" indent="-4064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889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ML model for detachment control</a:t>
            </a:r>
          </a:p>
          <a:p>
            <a:pPr lvl="1"/>
            <a:r>
              <a:rPr lang="en-US" dirty="0"/>
              <a:t>How about solving the real-world problems? i.e., to provide a proper model for advancing model-based detachment controller.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614219-EE46-C181-BE6A-E9AB14F20808}"/>
              </a:ext>
            </a:extLst>
          </p:cNvPr>
          <p:cNvSpPr txBox="1">
            <a:spLocks/>
          </p:cNvSpPr>
          <p:nvPr/>
        </p:nvSpPr>
        <p:spPr>
          <a:xfrm>
            <a:off x="609600" y="2083617"/>
            <a:ext cx="5486400" cy="2254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400" indent="-4064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889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Proof-of-principle study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Does divertor plasma have low-dimensional latent space representation that can facilitate ML model development?</a:t>
            </a:r>
          </a:p>
          <a:p>
            <a:endParaRPr lang="en-US" dirty="0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E445EBE6-D53E-CA77-9875-FD357365F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078"/>
          <a:stretch/>
        </p:blipFill>
        <p:spPr>
          <a:xfrm>
            <a:off x="2135688" y="3433741"/>
            <a:ext cx="2413658" cy="219456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AB072C-A5CB-77F8-D33F-21951C670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161" y="3433741"/>
            <a:ext cx="374801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8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5D74-14FA-6BD7-242C-DFE88A3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Status and challenges of divertor plasma detachment control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9B79-EC4E-09E9-9794-E87EFB6B5E24}"/>
              </a:ext>
            </a:extLst>
          </p:cNvPr>
          <p:cNvSpPr txBox="1"/>
          <p:nvPr/>
        </p:nvSpPr>
        <p:spPr>
          <a:xfrm>
            <a:off x="7616414" y="60780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BDC18-F31B-5851-2CA5-7099D6B8C8AB}"/>
              </a:ext>
            </a:extLst>
          </p:cNvPr>
          <p:cNvSpPr txBox="1"/>
          <p:nvPr/>
        </p:nvSpPr>
        <p:spPr>
          <a:xfrm>
            <a:off x="1002345" y="4214929"/>
            <a:ext cx="4378363" cy="36933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en-US" sz="1600" b="0" dirty="0" err="1">
                <a:latin typeface="+mn-lt"/>
              </a:rPr>
              <a:t>Ravensbergen</a:t>
            </a:r>
            <a:r>
              <a:rPr lang="en-US" sz="1600" b="0" dirty="0">
                <a:latin typeface="+mn-lt"/>
              </a:rPr>
              <a:t> et al., </a:t>
            </a:r>
            <a:r>
              <a:rPr lang="en-US" sz="1600" b="0" i="1" dirty="0">
                <a:latin typeface="+mn-lt"/>
              </a:rPr>
              <a:t>Nature Comm</a:t>
            </a:r>
            <a:r>
              <a:rPr lang="en-US" sz="1600" b="0" dirty="0">
                <a:latin typeface="+mn-lt"/>
              </a:rPr>
              <a:t>., </a:t>
            </a:r>
            <a:r>
              <a:rPr lang="en-US" sz="1600" b="1" dirty="0">
                <a:latin typeface="+mn-lt"/>
              </a:rPr>
              <a:t>12</a:t>
            </a:r>
            <a:r>
              <a:rPr lang="en-US" sz="1600" b="0" dirty="0">
                <a:latin typeface="+mn-lt"/>
              </a:rPr>
              <a:t> 1105 (2021)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014334-DC75-290C-FE14-D3952459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7A8C59-2D84-266F-BEFA-4C38AC9B1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647" y="1504534"/>
            <a:ext cx="4937760" cy="271039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248C7-337A-869E-B1CC-8D5124CA1D0D}"/>
              </a:ext>
            </a:extLst>
          </p:cNvPr>
          <p:cNvSpPr txBox="1"/>
          <p:nvPr/>
        </p:nvSpPr>
        <p:spPr>
          <a:xfrm>
            <a:off x="5890176" y="1431393"/>
            <a:ext cx="53338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Real-time feedback control of divertor plasma detachment is an active research area.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/>
              <a:t>[TCV] </a:t>
            </a:r>
            <a:r>
              <a:rPr lang="en-US" dirty="0"/>
              <a:t>control C-III emission (detachment) front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/>
              <a:t>[KSTAR] </a:t>
            </a:r>
            <a:r>
              <a:rPr lang="en-US" dirty="0"/>
              <a:t>control attachment fraction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dirty="0"/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A964B2-6AB2-B519-7B31-D5B662CB8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15" y="1325695"/>
            <a:ext cx="3657600" cy="43356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E16B67-9B38-D927-CD4E-FB82C713C7BF}"/>
              </a:ext>
            </a:extLst>
          </p:cNvPr>
          <p:cNvSpPr txBox="1"/>
          <p:nvPr/>
        </p:nvSpPr>
        <p:spPr>
          <a:xfrm>
            <a:off x="1622334" y="5545694"/>
            <a:ext cx="3267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</a:rPr>
              <a:t>Eldon et al., </a:t>
            </a:r>
            <a:r>
              <a:rPr lang="en-US" sz="1600" i="1" dirty="0">
                <a:effectLst/>
              </a:rPr>
              <a:t>PPCF,</a:t>
            </a:r>
            <a:r>
              <a:rPr lang="en-US" sz="1600" dirty="0">
                <a:effectLst/>
              </a:rPr>
              <a:t> </a:t>
            </a:r>
            <a:r>
              <a:rPr lang="en-US" sz="1600" b="1" dirty="0">
                <a:effectLst/>
              </a:rPr>
              <a:t>64</a:t>
            </a:r>
            <a:r>
              <a:rPr lang="en-US" sz="1600" dirty="0">
                <a:effectLst/>
              </a:rPr>
              <a:t> 075002 (2022) 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3CFD6-6278-E09A-D7D7-249ABD002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161" y="3048533"/>
            <a:ext cx="2705100" cy="48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B12D1C-5345-52BE-F9EE-3BF7F4B53CCC}"/>
              </a:ext>
            </a:extLst>
          </p:cNvPr>
          <p:cNvSpPr txBox="1"/>
          <p:nvPr/>
        </p:nvSpPr>
        <p:spPr>
          <a:xfrm>
            <a:off x="5890176" y="3775269"/>
            <a:ext cx="533384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However, reactor-grade devices require more sophisticated detachment control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loss of in-situ diagnostics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multiple control objectives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better to develop a model-based control algorithm instead of using empirical </a:t>
            </a:r>
            <a:r>
              <a:rPr lang="en-US" dirty="0" err="1"/>
              <a:t>coefs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47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D88-8F7E-C598-F571-5A44A669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+mn-lt"/>
              </a:rPr>
              <a:t>Desired SOL/divertor plasma parameters and NN architectures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78C9-E631-E9BA-2B14-E7236129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A372F2-C277-2C50-4822-1AF3173393CD}"/>
              </a:ext>
            </a:extLst>
          </p:cNvPr>
          <p:cNvSpPr txBox="1"/>
          <p:nvPr/>
        </p:nvSpPr>
        <p:spPr>
          <a:xfrm>
            <a:off x="4096559" y="1297637"/>
            <a:ext cx="68149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Desired plasma condition prediction (</a:t>
            </a:r>
            <a:r>
              <a:rPr lang="en-US" sz="2000" b="1" dirty="0"/>
              <a:t>y</a:t>
            </a:r>
            <a:r>
              <a:rPr lang="en-US" sz="2000" dirty="0"/>
              <a:t>)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Heat load at inner and outer divertors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err="1"/>
              <a:t>Jsat</a:t>
            </a:r>
            <a:r>
              <a:rPr lang="en-US" dirty="0"/>
              <a:t> at inner and outer divertors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err="1"/>
              <a:t>Te</a:t>
            </a:r>
            <a:r>
              <a:rPr lang="en-US" dirty="0"/>
              <a:t> at inner and outer divertors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Radiation info. (divertor radiated power, and the detachment/radiation front location)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Upstream density and temperature profile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15E8D-D5F2-6688-FAED-7E5F99B48733}"/>
              </a:ext>
            </a:extLst>
          </p:cNvPr>
          <p:cNvSpPr txBox="1"/>
          <p:nvPr/>
        </p:nvSpPr>
        <p:spPr>
          <a:xfrm>
            <a:off x="4094711" y="4216099"/>
            <a:ext cx="7208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Key detachment related discharge parameters (</a:t>
            </a:r>
            <a:r>
              <a:rPr lang="en-US" sz="2000" b="1" dirty="0"/>
              <a:t>x</a:t>
            </a:r>
            <a:r>
              <a:rPr lang="en-US" sz="2000" dirty="0"/>
              <a:t>)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Total power injection (real-time control)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Core plasma density (real-time diagnostic)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Impurity species and fraction (estimate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upgrade to seeding rate)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Diffusion coefficients (empirical estimate on real-time control)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BDDB6-EE8E-3AB6-54D3-4A2BA3D7D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1" t="13596" r="7224" b="13063"/>
          <a:stretch/>
        </p:blipFill>
        <p:spPr>
          <a:xfrm>
            <a:off x="650953" y="1100994"/>
            <a:ext cx="2923290" cy="502976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42E17C9-4148-E4FF-FB69-D36C803F740B}"/>
              </a:ext>
            </a:extLst>
          </p:cNvPr>
          <p:cNvSpPr/>
          <p:nvPr/>
        </p:nvSpPr>
        <p:spPr>
          <a:xfrm>
            <a:off x="2228882" y="3615875"/>
            <a:ext cx="525894" cy="369332"/>
          </a:xfrm>
          <a:prstGeom prst="roundRect">
            <a:avLst/>
          </a:prstGeom>
          <a:noFill/>
          <a:ln w="254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A56F3C1-EA00-DE60-F3E7-3A9EE7CB1086}"/>
              </a:ext>
            </a:extLst>
          </p:cNvPr>
          <p:cNvSpPr/>
          <p:nvPr/>
        </p:nvSpPr>
        <p:spPr>
          <a:xfrm>
            <a:off x="635217" y="4529141"/>
            <a:ext cx="931690" cy="1477297"/>
          </a:xfrm>
          <a:prstGeom prst="roundRect">
            <a:avLst/>
          </a:prstGeom>
          <a:noFill/>
          <a:ln w="254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DF04A8-15B3-7CFC-B8EA-2C2039DE3195}"/>
              </a:ext>
            </a:extLst>
          </p:cNvPr>
          <p:cNvSpPr txBox="1"/>
          <p:nvPr/>
        </p:nvSpPr>
        <p:spPr>
          <a:xfrm>
            <a:off x="934874" y="5721426"/>
            <a:ext cx="48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441F10-E3A0-8810-373E-FE77AADB2360}"/>
              </a:ext>
            </a:extLst>
          </p:cNvPr>
          <p:cNvSpPr txBox="1"/>
          <p:nvPr/>
        </p:nvSpPr>
        <p:spPr>
          <a:xfrm>
            <a:off x="564958" y="4931687"/>
            <a:ext cx="48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3660FC5-CCC9-6B3A-CF13-21F58949849B}"/>
              </a:ext>
            </a:extLst>
          </p:cNvPr>
          <p:cNvSpPr/>
          <p:nvPr/>
        </p:nvSpPr>
        <p:spPr>
          <a:xfrm>
            <a:off x="4320690" y="3039679"/>
            <a:ext cx="301414" cy="369332"/>
          </a:xfrm>
          <a:prstGeom prst="roundRect">
            <a:avLst/>
          </a:prstGeom>
          <a:noFill/>
          <a:ln w="254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9D9E165-814E-5FEF-1BA8-6CDD10DD7AB3}"/>
              </a:ext>
            </a:extLst>
          </p:cNvPr>
          <p:cNvSpPr/>
          <p:nvPr/>
        </p:nvSpPr>
        <p:spPr>
          <a:xfrm>
            <a:off x="4320690" y="3704688"/>
            <a:ext cx="301414" cy="369332"/>
          </a:xfrm>
          <a:prstGeom prst="roundRect">
            <a:avLst/>
          </a:prstGeom>
          <a:noFill/>
          <a:ln w="254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AD6C01A-93BC-D61A-D22F-AF0A54B225AC}"/>
              </a:ext>
            </a:extLst>
          </p:cNvPr>
          <p:cNvSpPr/>
          <p:nvPr/>
        </p:nvSpPr>
        <p:spPr>
          <a:xfrm>
            <a:off x="4320690" y="1866378"/>
            <a:ext cx="301414" cy="1044002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D8D921-42F4-E332-DE9F-DF86FC587980}"/>
              </a:ext>
            </a:extLst>
          </p:cNvPr>
          <p:cNvSpPr txBox="1"/>
          <p:nvPr/>
        </p:nvSpPr>
        <p:spPr>
          <a:xfrm>
            <a:off x="10935222" y="199163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2366B-0FE1-0A1A-6B1D-26FB6AFDE065}"/>
              </a:ext>
            </a:extLst>
          </p:cNvPr>
          <p:cNvSpPr txBox="1"/>
          <p:nvPr/>
        </p:nvSpPr>
        <p:spPr>
          <a:xfrm>
            <a:off x="9762337" y="1923307"/>
            <a:ext cx="155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/>
                </a:solidFill>
              </a:rPr>
              <a:t>heat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exhaust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156802-BA8D-511D-3C88-1479B3CF6BA5}"/>
              </a:ext>
            </a:extLst>
          </p:cNvPr>
          <p:cNvSpPr txBox="1"/>
          <p:nvPr/>
        </p:nvSpPr>
        <p:spPr>
          <a:xfrm>
            <a:off x="9762337" y="2642986"/>
            <a:ext cx="183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FC000"/>
                </a:solidFill>
              </a:rPr>
              <a:t>particle exhaust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64C77E-E161-F94E-3A07-8B3A0FA53BFC}"/>
              </a:ext>
            </a:extLst>
          </p:cNvPr>
          <p:cNvSpPr txBox="1"/>
          <p:nvPr/>
        </p:nvSpPr>
        <p:spPr>
          <a:xfrm>
            <a:off x="9762337" y="3708973"/>
            <a:ext cx="183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2"/>
                </a:solidFill>
              </a:rPr>
              <a:t>core/fusion perf.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F5097ED-0CB2-6545-EA25-63CE728E71C9}"/>
              </a:ext>
            </a:extLst>
          </p:cNvPr>
          <p:cNvCxnSpPr/>
          <p:nvPr/>
        </p:nvCxnSpPr>
        <p:spPr>
          <a:xfrm flipH="1" flipV="1">
            <a:off x="8592855" y="1984506"/>
            <a:ext cx="1156956" cy="1234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6223B0-14B4-FF5B-0F5F-39A915F86536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8004132" y="2375480"/>
            <a:ext cx="1758205" cy="45217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06A9AA4-5207-191C-726F-232ADBADC401}"/>
              </a:ext>
            </a:extLst>
          </p:cNvPr>
          <p:cNvCxnSpPr>
            <a:cxnSpLocks/>
          </p:cNvCxnSpPr>
          <p:nvPr/>
        </p:nvCxnSpPr>
        <p:spPr>
          <a:xfrm flipH="1">
            <a:off x="8135998" y="2202497"/>
            <a:ext cx="1613813" cy="6391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B37CE0-F871-EACB-6CAA-25C5600CB9F4}"/>
              </a:ext>
            </a:extLst>
          </p:cNvPr>
          <p:cNvCxnSpPr>
            <a:cxnSpLocks/>
          </p:cNvCxnSpPr>
          <p:nvPr/>
        </p:nvCxnSpPr>
        <p:spPr>
          <a:xfrm flipH="1">
            <a:off x="9457151" y="2304401"/>
            <a:ext cx="292660" cy="9265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31CCAE2-059C-A883-40B7-9E7524F01FD3}"/>
              </a:ext>
            </a:extLst>
          </p:cNvPr>
          <p:cNvCxnSpPr>
            <a:cxnSpLocks/>
          </p:cNvCxnSpPr>
          <p:nvPr/>
        </p:nvCxnSpPr>
        <p:spPr>
          <a:xfrm flipH="1">
            <a:off x="8959992" y="3922003"/>
            <a:ext cx="802345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94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10" grpId="0"/>
      <p:bldP spid="25" grpId="0"/>
      <p:bldP spid="26" grpId="0" animBg="1"/>
      <p:bldP spid="27" grpId="0" animBg="1"/>
      <p:bldP spid="28" grpId="0" animBg="1"/>
      <p:bldP spid="30" grpId="0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D88-8F7E-C598-F571-5A44A669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+mn-lt"/>
              </a:rPr>
              <a:t>Neural network architectures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78C9-E631-E9BA-2B14-E7236129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A372F2-C277-2C50-4822-1AF3173393CD}"/>
              </a:ext>
            </a:extLst>
          </p:cNvPr>
          <p:cNvSpPr txBox="1"/>
          <p:nvPr/>
        </p:nvSpPr>
        <p:spPr>
          <a:xfrm>
            <a:off x="609600" y="1237107"/>
            <a:ext cx="58247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Desired plasma condition prediction (</a:t>
            </a:r>
            <a:r>
              <a:rPr lang="en-US" sz="2000" b="1" dirty="0"/>
              <a:t>y</a:t>
            </a:r>
            <a:r>
              <a:rPr lang="en-US" sz="2000" dirty="0"/>
              <a:t>)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Heat load at inner and outer divertors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err="1"/>
              <a:t>Jsat</a:t>
            </a:r>
            <a:r>
              <a:rPr lang="en-US" dirty="0"/>
              <a:t> at inner and outer divertors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err="1"/>
              <a:t>Te</a:t>
            </a:r>
            <a:r>
              <a:rPr lang="en-US" dirty="0"/>
              <a:t> at inner and outer divertors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Radiation info. (divertor radiated power, and the detachment/radiation front location)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Upstream density and temperature profile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3BB5A8-FABD-3D77-7F06-29E85C4C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886" y="4788312"/>
            <a:ext cx="1881579" cy="1366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3B314F-7789-A459-C15F-0EAAD47CC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911" y="1634412"/>
            <a:ext cx="5486400" cy="2667753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7452FC2-56D4-25D0-1FB5-E3CA0BD382DB}"/>
              </a:ext>
            </a:extLst>
          </p:cNvPr>
          <p:cNvSpPr/>
          <p:nvPr/>
        </p:nvSpPr>
        <p:spPr>
          <a:xfrm>
            <a:off x="6066586" y="1472910"/>
            <a:ext cx="2748802" cy="2904941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A63285A-D6F7-745E-B8B1-C5A9F913E7CC}"/>
              </a:ext>
            </a:extLst>
          </p:cNvPr>
          <p:cNvSpPr/>
          <p:nvPr/>
        </p:nvSpPr>
        <p:spPr>
          <a:xfrm>
            <a:off x="9106398" y="1472910"/>
            <a:ext cx="2476002" cy="2917995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E53B1-F908-474D-BA81-E66F166AB2C4}"/>
              </a:ext>
            </a:extLst>
          </p:cNvPr>
          <p:cNvSpPr txBox="1"/>
          <p:nvPr/>
        </p:nvSpPr>
        <p:spPr>
          <a:xfrm>
            <a:off x="6745565" y="1482334"/>
            <a:ext cx="1436914" cy="24819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77500" lnSpcReduction="20000"/>
          </a:bodyPr>
          <a:lstStyle/>
          <a:p>
            <a:pPr algn="l"/>
            <a:r>
              <a:rPr lang="en-US" sz="1600" dirty="0"/>
              <a:t>m</a:t>
            </a:r>
            <a:r>
              <a:rPr lang="en-US" sz="1600" b="0" dirty="0">
                <a:latin typeface="+mn-lt"/>
              </a:rPr>
              <a:t>ulti-modal encoder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83552-FFEF-D0EA-5A5B-C1D53D2BFA6C}"/>
              </a:ext>
            </a:extLst>
          </p:cNvPr>
          <p:cNvSpPr txBox="1"/>
          <p:nvPr/>
        </p:nvSpPr>
        <p:spPr>
          <a:xfrm>
            <a:off x="9666253" y="1487710"/>
            <a:ext cx="1436914" cy="24819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77500" lnSpcReduction="20000"/>
          </a:bodyPr>
          <a:lstStyle/>
          <a:p>
            <a:pPr algn="l"/>
            <a:r>
              <a:rPr lang="en-US" sz="1600" dirty="0"/>
              <a:t>multi-modal</a:t>
            </a:r>
            <a:r>
              <a:rPr lang="en-US" sz="1600" b="0" dirty="0">
                <a:latin typeface="+mn-lt"/>
              </a:rPr>
              <a:t> decoder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77B8F8-CC1A-553F-BEDB-A19C12914B29}"/>
              </a:ext>
            </a:extLst>
          </p:cNvPr>
          <p:cNvCxnSpPr>
            <a:cxnSpLocks/>
          </p:cNvCxnSpPr>
          <p:nvPr/>
        </p:nvCxnSpPr>
        <p:spPr>
          <a:xfrm>
            <a:off x="8729907" y="5440824"/>
            <a:ext cx="22462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5D1610-FDA2-FEA6-5B1B-372372F4AA2E}"/>
              </a:ext>
            </a:extLst>
          </p:cNvPr>
          <p:cNvCxnSpPr>
            <a:cxnSpLocks/>
          </p:cNvCxnSpPr>
          <p:nvPr/>
        </p:nvCxnSpPr>
        <p:spPr>
          <a:xfrm flipV="1">
            <a:off x="8943979" y="3259932"/>
            <a:ext cx="0" cy="2180892"/>
          </a:xfrm>
          <a:prstGeom prst="straightConnector1">
            <a:avLst/>
          </a:prstGeom>
          <a:ln w="22225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2FB9C7-313D-330E-9FC1-7FD8920DFEDA}"/>
              </a:ext>
            </a:extLst>
          </p:cNvPr>
          <p:cNvCxnSpPr>
            <a:cxnSpLocks/>
          </p:cNvCxnSpPr>
          <p:nvPr/>
        </p:nvCxnSpPr>
        <p:spPr>
          <a:xfrm>
            <a:off x="6886886" y="6145810"/>
            <a:ext cx="4757718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F544E7-CB07-F520-77A8-9F4E992FB6B8}"/>
              </a:ext>
            </a:extLst>
          </p:cNvPr>
          <p:cNvCxnSpPr>
            <a:cxnSpLocks/>
          </p:cNvCxnSpPr>
          <p:nvPr/>
        </p:nvCxnSpPr>
        <p:spPr>
          <a:xfrm>
            <a:off x="8907106" y="1295411"/>
            <a:ext cx="2737498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4F5B1B-D68A-496E-5673-F31EE06B24DE}"/>
              </a:ext>
            </a:extLst>
          </p:cNvPr>
          <p:cNvCxnSpPr>
            <a:cxnSpLocks/>
          </p:cNvCxnSpPr>
          <p:nvPr/>
        </p:nvCxnSpPr>
        <p:spPr>
          <a:xfrm>
            <a:off x="11644604" y="1287902"/>
            <a:ext cx="0" cy="486662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23AE44-649D-3BF4-C410-167BF688F41D}"/>
              </a:ext>
            </a:extLst>
          </p:cNvPr>
          <p:cNvCxnSpPr>
            <a:cxnSpLocks/>
          </p:cNvCxnSpPr>
          <p:nvPr/>
        </p:nvCxnSpPr>
        <p:spPr>
          <a:xfrm>
            <a:off x="6866971" y="4756135"/>
            <a:ext cx="1975247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4E203C-CFEC-CF01-C169-5DC163E12BD7}"/>
              </a:ext>
            </a:extLst>
          </p:cNvPr>
          <p:cNvCxnSpPr>
            <a:cxnSpLocks/>
          </p:cNvCxnSpPr>
          <p:nvPr/>
        </p:nvCxnSpPr>
        <p:spPr>
          <a:xfrm>
            <a:off x="8842218" y="1295411"/>
            <a:ext cx="0" cy="3460724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A2F0E06-1220-8514-2EF2-240B8FB0F25A}"/>
              </a:ext>
            </a:extLst>
          </p:cNvPr>
          <p:cNvSpPr txBox="1"/>
          <p:nvPr/>
        </p:nvSpPr>
        <p:spPr>
          <a:xfrm>
            <a:off x="9312121" y="4844182"/>
            <a:ext cx="2064555" cy="8728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en-US" sz="1400" dirty="0"/>
              <a:t>Architecture of multi-modal (MM) data-driven surrogate model</a:t>
            </a:r>
            <a:endParaRPr lang="en-US" sz="1400" b="0" dirty="0">
              <a:latin typeface="+mn-lt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633B8C-5794-F7D3-CB5E-B63D00B04CCC}"/>
              </a:ext>
            </a:extLst>
          </p:cNvPr>
          <p:cNvCxnSpPr>
            <a:cxnSpLocks/>
          </p:cNvCxnSpPr>
          <p:nvPr/>
        </p:nvCxnSpPr>
        <p:spPr>
          <a:xfrm>
            <a:off x="6866971" y="4756135"/>
            <a:ext cx="0" cy="1398387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5615E8D-D5F2-6688-FAED-7E5F99B48733}"/>
              </a:ext>
            </a:extLst>
          </p:cNvPr>
          <p:cNvSpPr txBox="1"/>
          <p:nvPr/>
        </p:nvSpPr>
        <p:spPr>
          <a:xfrm>
            <a:off x="607752" y="4153565"/>
            <a:ext cx="5824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Key detachment related discharge parameters (</a:t>
            </a:r>
            <a:r>
              <a:rPr lang="en-US" sz="2000" b="1" dirty="0"/>
              <a:t>x</a:t>
            </a:r>
            <a:r>
              <a:rPr lang="en-US" sz="2000" dirty="0"/>
              <a:t>)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Total power injection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Core plasma density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Impurity species and fraction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Diffusion coefficients</a:t>
            </a:r>
          </a:p>
        </p:txBody>
      </p:sp>
    </p:spTree>
    <p:extLst>
      <p:ext uri="{BB962C8B-B14F-4D97-AF65-F5344CB8AC3E}">
        <p14:creationId xmlns:p14="http://schemas.microsoft.com/office/powerpoint/2010/main" val="36451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2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34D4-BBBD-4807-E771-C87C1A54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C589-ECA3-D2F3-C70E-33AA7C33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32" y="991357"/>
            <a:ext cx="10958768" cy="1194163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Why efficient divertor models benefit magnetic confinement fusion (MCF)?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888D-97E2-305B-48FC-32C72D6B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DD9ED2-A2E6-202B-56D0-CC269E5EAB83}"/>
              </a:ext>
            </a:extLst>
          </p:cNvPr>
          <p:cNvSpPr txBox="1">
            <a:spLocks/>
          </p:cNvSpPr>
          <p:nvPr/>
        </p:nvSpPr>
        <p:spPr>
          <a:xfrm>
            <a:off x="623632" y="5859942"/>
            <a:ext cx="10958768" cy="93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400" indent="-4064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889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 and future 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FE696B-1998-F889-DA4D-3D87CA1CB04F}"/>
              </a:ext>
            </a:extLst>
          </p:cNvPr>
          <p:cNvSpPr txBox="1">
            <a:spLocks/>
          </p:cNvSpPr>
          <p:nvPr/>
        </p:nvSpPr>
        <p:spPr>
          <a:xfrm>
            <a:off x="6081968" y="2083617"/>
            <a:ext cx="5486400" cy="2254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400" indent="-4064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889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ML model for detachment control</a:t>
            </a:r>
          </a:p>
          <a:p>
            <a:pPr lvl="1"/>
            <a:r>
              <a:rPr lang="en-US" dirty="0"/>
              <a:t>How about solving the real-world problems? i.e., to provide a proper model for advancing model-based detachment controller.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614219-EE46-C181-BE6A-E9AB14F20808}"/>
              </a:ext>
            </a:extLst>
          </p:cNvPr>
          <p:cNvSpPr txBox="1">
            <a:spLocks/>
          </p:cNvSpPr>
          <p:nvPr/>
        </p:nvSpPr>
        <p:spPr>
          <a:xfrm>
            <a:off x="609600" y="2083617"/>
            <a:ext cx="5486400" cy="2254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400" indent="-4064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889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Proof-of-principle study</a:t>
            </a:r>
          </a:p>
          <a:p>
            <a:pPr lvl="1"/>
            <a:r>
              <a:rPr lang="en-US" dirty="0"/>
              <a:t>Does divertor plasma have low-dimensional latent space representation that can facilitate ML model development?</a:t>
            </a:r>
          </a:p>
          <a:p>
            <a:endParaRPr lang="en-US" dirty="0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E445EBE6-D53E-CA77-9875-FD357365F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8"/>
          <a:stretch/>
        </p:blipFill>
        <p:spPr>
          <a:xfrm>
            <a:off x="2135688" y="3433741"/>
            <a:ext cx="2413658" cy="219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AB072C-A5CB-77F8-D33F-21951C670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161" y="3433741"/>
            <a:ext cx="374801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31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83C650-AACB-9F1A-E3EF-2BCFE54A5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1" t="13596" r="7224" b="13063"/>
          <a:stretch/>
        </p:blipFill>
        <p:spPr>
          <a:xfrm>
            <a:off x="1397651" y="1115885"/>
            <a:ext cx="2923290" cy="5029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893C-BEEA-98AB-8248-74FE3F1A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+mn-lt"/>
              </a:rPr>
              <a:t>Data generation with 2D UEDGE transport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67D91-2BB5-3DAF-EFCD-CA30A378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C762E-49A9-0AC5-5633-4BF55E695769}"/>
              </a:ext>
            </a:extLst>
          </p:cNvPr>
          <p:cNvSpPr txBox="1"/>
          <p:nvPr/>
        </p:nvSpPr>
        <p:spPr>
          <a:xfrm>
            <a:off x="5008659" y="1294245"/>
            <a:ext cx="65152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24,000 2D UEDGE simulations based on KSTAR #22849_5600 equilibrium were preformed with randomly sampled inputs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Synthetic diagnostics then extract desired edge/divertor plasma condition for control purpose, including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Inner and outer divertor                      profiles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Edge and divertor region radiated power fraction, radiation front location, and peak amplitude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Outboard midplane                   profiles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E8296A-56EC-0C8A-F69E-87FE7CCC4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842" y="2011626"/>
            <a:ext cx="2692400" cy="266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B66CB9-6EC7-6295-74D1-0F9056809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842" y="2475234"/>
            <a:ext cx="1778000" cy="24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262868-79F2-2291-71C1-AB44729C8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842" y="2900355"/>
            <a:ext cx="1104900" cy="241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B6555B-C34A-B513-8D41-559834773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962" y="5747192"/>
            <a:ext cx="876300" cy="228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7F91AF-BAC2-E2B9-C0FA-6F2965D93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855" y="4624085"/>
            <a:ext cx="990600" cy="254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AB636B-208B-29DD-D34E-B768F3BA6FB2}"/>
              </a:ext>
            </a:extLst>
          </p:cNvPr>
          <p:cNvSpPr txBox="1"/>
          <p:nvPr/>
        </p:nvSpPr>
        <p:spPr>
          <a:xfrm>
            <a:off x="1782306" y="5647495"/>
            <a:ext cx="377125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x</a:t>
            </a:r>
            <a:endParaRPr lang="en-US" sz="1600" b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3DFEE1-D374-A7B2-925B-274CBA044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4842" y="3296808"/>
            <a:ext cx="320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1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D694-D6F7-2933-89EA-B9F753A4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+mn-lt"/>
              </a:rPr>
              <a:t>Multi-modal 𝛽-variational auto-encoder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6E653-018B-7DF5-8BF2-22335CF0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4079C-E124-5322-D07D-BBC2F5E0C455}"/>
              </a:ext>
            </a:extLst>
          </p:cNvPr>
          <p:cNvSpPr txBox="1"/>
          <p:nvPr/>
        </p:nvSpPr>
        <p:spPr>
          <a:xfrm>
            <a:off x="866596" y="4733731"/>
            <a:ext cx="98827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Multi-modal </a:t>
            </a:r>
            <a:r>
              <a:rPr lang="en-US" sz="2000" dirty="0">
                <a:latin typeface="+mn-lt"/>
              </a:rPr>
              <a:t>𝛽-VA</a:t>
            </a:r>
            <a:r>
              <a:rPr lang="en-US" sz="2000" dirty="0"/>
              <a:t>E is used to identify reduced LSR.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upstream and downstream plasma profiles are handled by separated CNNs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moderate overall compression rate ~ 10: 20x8+5 = 165 DOFs -&gt; 16 LS dimensions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a small </a:t>
            </a:r>
            <a:r>
              <a:rPr lang="en-US" dirty="0">
                <a:latin typeface="+mn-lt"/>
              </a:rPr>
              <a:t>𝛽</a:t>
            </a:r>
            <a:r>
              <a:rPr lang="en-US" dirty="0"/>
              <a:t> to regularize LSR distribution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FB7CCF-AEDF-5EEA-ED0D-85FFF8707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96" y="975069"/>
            <a:ext cx="807421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0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5D74-14FA-6BD7-242C-DFE88A3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Plasma states in latent space representation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9B79-EC4E-09E9-9794-E87EFB6B5E24}"/>
              </a:ext>
            </a:extLst>
          </p:cNvPr>
          <p:cNvSpPr txBox="1"/>
          <p:nvPr/>
        </p:nvSpPr>
        <p:spPr>
          <a:xfrm>
            <a:off x="7616414" y="60780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014334-DC75-290C-FE14-D3952459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0066-B23E-AF58-34A3-656A7B98B3A2}"/>
              </a:ext>
            </a:extLst>
          </p:cNvPr>
          <p:cNvSpPr txBox="1"/>
          <p:nvPr/>
        </p:nvSpPr>
        <p:spPr>
          <a:xfrm>
            <a:off x="3764391" y="665442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2DEAB54-29C0-B78D-AA4E-452E10A6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778" y="7106891"/>
            <a:ext cx="6354018" cy="423601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6913263-AFBA-4446-F75E-709F750C2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63618" y="926207"/>
            <a:ext cx="4389120" cy="4389120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C4B0F0-70D0-8872-E633-264127E9E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38" y="999868"/>
            <a:ext cx="6583680" cy="4389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8DBAA-360B-A6AC-8825-35D43A906C75}"/>
              </a:ext>
            </a:extLst>
          </p:cNvPr>
          <p:cNvSpPr txBox="1"/>
          <p:nvPr/>
        </p:nvSpPr>
        <p:spPr>
          <a:xfrm>
            <a:off x="1070704" y="5429033"/>
            <a:ext cx="982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Similar to 1D study, detached and attached divertor plasmas have different distributions in certain latent space dimensions; but are less well separated in t-SNE visualization.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8A77A-2482-B0F9-3099-A410E371EFCD}"/>
              </a:ext>
            </a:extLst>
          </p:cNvPr>
          <p:cNvSpPr txBox="1"/>
          <p:nvPr/>
        </p:nvSpPr>
        <p:spPr>
          <a:xfrm>
            <a:off x="7167556" y="743954"/>
            <a:ext cx="3730088" cy="4903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en-US" sz="1600" b="1" dirty="0">
                <a:latin typeface="+mn-lt"/>
              </a:rPr>
              <a:t>Label cases with </a:t>
            </a:r>
            <a:r>
              <a:rPr lang="en-US" sz="1600" b="1" dirty="0" err="1">
                <a:latin typeface="+mn-lt"/>
              </a:rPr>
              <a:t>Te,osp</a:t>
            </a:r>
            <a:r>
              <a:rPr lang="en-US" sz="1600" b="1" dirty="0"/>
              <a:t>&lt;5eV as “detached”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363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52C9E-A7A1-A9AF-BCA7-19A4C334E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1" t="13596" r="7224" b="13063"/>
          <a:stretch/>
        </p:blipFill>
        <p:spPr>
          <a:xfrm>
            <a:off x="650953" y="1100994"/>
            <a:ext cx="2923290" cy="5029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E64D4-5FCC-C52C-C2E0-33D7644B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+mn-lt"/>
              </a:rPr>
              <a:t>Combined surrogate model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EA6E5-0915-81DE-7319-E5ADB7D8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55751-ACD8-6488-C193-F1151EB82359}"/>
              </a:ext>
            </a:extLst>
          </p:cNvPr>
          <p:cNvSpPr txBox="1"/>
          <p:nvPr/>
        </p:nvSpPr>
        <p:spPr>
          <a:xfrm>
            <a:off x="3633051" y="1056251"/>
            <a:ext cx="7883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/>
              <a:t>Accuracy: most quantities are within 25% relative error margin.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06C62B-ABD5-BAE2-7AB0-930E7C0B8D8A}"/>
              </a:ext>
            </a:extLst>
          </p:cNvPr>
          <p:cNvSpPr txBox="1"/>
          <p:nvPr/>
        </p:nvSpPr>
        <p:spPr>
          <a:xfrm>
            <a:off x="3633050" y="5999988"/>
            <a:ext cx="814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/>
              <a:t>Speed: 10</a:t>
            </a:r>
            <a:r>
              <a:rPr lang="en-US" sz="2000" baseline="30000" dirty="0"/>
              <a:t>5-6</a:t>
            </a:r>
            <a:r>
              <a:rPr lang="en-US" sz="2000" dirty="0"/>
              <a:t>x speed-up; ~10 </a:t>
            </a:r>
            <a:r>
              <a:rPr lang="en-US" sz="2000" dirty="0" err="1"/>
              <a:t>ms</a:t>
            </a:r>
            <a:r>
              <a:rPr lang="en-US" sz="2000" dirty="0"/>
              <a:t> vs ~1 hour </a:t>
            </a:r>
            <a:r>
              <a:rPr lang="en-US" sz="2000" b="1" i="1" dirty="0"/>
              <a:t>if</a:t>
            </a:r>
            <a:r>
              <a:rPr lang="en-US" sz="2000" dirty="0"/>
              <a:t> this simulation converges.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BEB5B5-DD43-E891-1C5A-F6763E548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05" b="7938"/>
          <a:stretch/>
        </p:blipFill>
        <p:spPr>
          <a:xfrm>
            <a:off x="4534121" y="1612990"/>
            <a:ext cx="5943600" cy="42243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CD33D8-6835-161D-8877-A4B30BE52937}"/>
              </a:ext>
            </a:extLst>
          </p:cNvPr>
          <p:cNvSpPr txBox="1"/>
          <p:nvPr/>
        </p:nvSpPr>
        <p:spPr>
          <a:xfrm>
            <a:off x="4077730" y="21006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0EFB728-F8EA-EA32-8ED0-B694BFC99E50}"/>
              </a:ext>
            </a:extLst>
          </p:cNvPr>
          <p:cNvSpPr/>
          <p:nvPr/>
        </p:nvSpPr>
        <p:spPr>
          <a:xfrm>
            <a:off x="4183514" y="1519954"/>
            <a:ext cx="6100354" cy="4431411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4BF39C7-26F3-7254-5F7B-0DCA371D7C46}"/>
              </a:ext>
            </a:extLst>
          </p:cNvPr>
          <p:cNvSpPr/>
          <p:nvPr/>
        </p:nvSpPr>
        <p:spPr>
          <a:xfrm>
            <a:off x="2228882" y="3615875"/>
            <a:ext cx="525894" cy="369332"/>
          </a:xfrm>
          <a:prstGeom prst="roundRect">
            <a:avLst/>
          </a:prstGeom>
          <a:noFill/>
          <a:ln w="254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66413D-26BF-DD8B-B2FF-979F5866F96A}"/>
              </a:ext>
            </a:extLst>
          </p:cNvPr>
          <p:cNvSpPr txBox="1"/>
          <p:nvPr/>
        </p:nvSpPr>
        <p:spPr>
          <a:xfrm>
            <a:off x="9875520" y="32004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826B5-6C6E-DF6A-254F-DCC1696FA1A5}"/>
              </a:ext>
            </a:extLst>
          </p:cNvPr>
          <p:cNvSpPr txBox="1"/>
          <p:nvPr/>
        </p:nvSpPr>
        <p:spPr>
          <a:xfrm>
            <a:off x="5930537" y="532964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36E15F-5E8C-5CEC-D73B-0AAB3713736D}"/>
              </a:ext>
            </a:extLst>
          </p:cNvPr>
          <p:cNvSpPr txBox="1"/>
          <p:nvPr/>
        </p:nvSpPr>
        <p:spPr>
          <a:xfrm>
            <a:off x="7511143" y="542108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D75ADD5-1585-BA1A-7F86-26F590ABB0A5}"/>
              </a:ext>
            </a:extLst>
          </p:cNvPr>
          <p:cNvSpPr/>
          <p:nvPr/>
        </p:nvSpPr>
        <p:spPr>
          <a:xfrm>
            <a:off x="635217" y="4529141"/>
            <a:ext cx="931690" cy="1477297"/>
          </a:xfrm>
          <a:prstGeom prst="roundRect">
            <a:avLst/>
          </a:prstGeom>
          <a:noFill/>
          <a:ln w="254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858AAE-4D20-C021-3C5A-F0432BE5858A}"/>
              </a:ext>
            </a:extLst>
          </p:cNvPr>
          <p:cNvSpPr txBox="1"/>
          <p:nvPr/>
        </p:nvSpPr>
        <p:spPr>
          <a:xfrm>
            <a:off x="6622869" y="299139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4A91A4-CEF4-2F1F-A409-194992051DBA}"/>
              </a:ext>
            </a:extLst>
          </p:cNvPr>
          <p:cNvSpPr txBox="1"/>
          <p:nvPr/>
        </p:nvSpPr>
        <p:spPr>
          <a:xfrm>
            <a:off x="934874" y="5721426"/>
            <a:ext cx="48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5C4753-57A9-DC36-22A6-4F7B7E85B640}"/>
              </a:ext>
            </a:extLst>
          </p:cNvPr>
          <p:cNvSpPr txBox="1"/>
          <p:nvPr/>
        </p:nvSpPr>
        <p:spPr>
          <a:xfrm>
            <a:off x="564958" y="4931687"/>
            <a:ext cx="48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50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6691-5458-0617-1D93-5A88A166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+mn-lt"/>
              </a:rPr>
              <a:t>Surrogate model successfully predicts detachment onset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F9BD7-D553-4110-4359-05384007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347DF-A6CA-C78F-FC10-B198AE9CFDD1}"/>
              </a:ext>
            </a:extLst>
          </p:cNvPr>
          <p:cNvSpPr txBox="1"/>
          <p:nvPr/>
        </p:nvSpPr>
        <p:spPr>
          <a:xfrm>
            <a:off x="1008924" y="1270037"/>
            <a:ext cx="25753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/>
              <a:t>Attached plasma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899190-6AD4-22E1-B9D5-6BEEDBD47D1D}"/>
              </a:ext>
            </a:extLst>
          </p:cNvPr>
          <p:cNvSpPr txBox="1"/>
          <p:nvPr/>
        </p:nvSpPr>
        <p:spPr>
          <a:xfrm>
            <a:off x="921100" y="4002254"/>
            <a:ext cx="25753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/>
              <a:t>Detached plasma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AE4AD-0B92-2839-8191-7F7FE8603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41" t="13596" r="7224" b="13063"/>
          <a:stretch/>
        </p:blipFill>
        <p:spPr>
          <a:xfrm>
            <a:off x="3662183" y="947670"/>
            <a:ext cx="1594344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7453DD-9E66-3F06-C8AA-6D267C1695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86" t="13935" r="7080" b="12765"/>
          <a:stretch/>
        </p:blipFill>
        <p:spPr>
          <a:xfrm>
            <a:off x="3666221" y="3801494"/>
            <a:ext cx="1595248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0B013-F20D-9D85-8FAA-EAB208442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476" y="1907416"/>
            <a:ext cx="2044700" cy="1181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3D5F61-88A9-A6C1-3266-8309E4701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476" y="4582544"/>
            <a:ext cx="2044700" cy="1181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A0980D-B3CB-5CF4-3F79-B4E03E8247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92" t="10311" r="7053" b="6305"/>
          <a:stretch/>
        </p:blipFill>
        <p:spPr>
          <a:xfrm>
            <a:off x="5654040" y="4002254"/>
            <a:ext cx="5852160" cy="2401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7CC778-DE96-3E5D-33DE-8612FFE562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96" t="9674" r="7148" b="6941"/>
          <a:stretch/>
        </p:blipFill>
        <p:spPr>
          <a:xfrm>
            <a:off x="5654040" y="1211443"/>
            <a:ext cx="5852160" cy="2401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AF3866-5FF5-3EC2-9D51-D5705CB348FD}"/>
              </a:ext>
            </a:extLst>
          </p:cNvPr>
          <p:cNvSpPr txBox="1"/>
          <p:nvPr/>
        </p:nvSpPr>
        <p:spPr>
          <a:xfrm>
            <a:off x="10640151" y="1759708"/>
            <a:ext cx="883220" cy="5392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ML model</a:t>
            </a:r>
          </a:p>
          <a:p>
            <a:pPr algn="l"/>
            <a:r>
              <a:rPr lang="en-US" sz="1600" b="0" dirty="0">
                <a:solidFill>
                  <a:srgbClr val="FF9300"/>
                </a:solidFill>
                <a:latin typeface="+mn-lt"/>
              </a:rPr>
              <a:t>UEDGE</a:t>
            </a:r>
          </a:p>
        </p:txBody>
      </p:sp>
    </p:spTree>
    <p:extLst>
      <p:ext uri="{BB962C8B-B14F-4D97-AF65-F5344CB8AC3E}">
        <p14:creationId xmlns:p14="http://schemas.microsoft.com/office/powerpoint/2010/main" val="184401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73BCB-C488-F288-51C6-9D8876FB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+mn-lt"/>
              </a:rPr>
              <a:t>Summary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D02F8-F75C-217F-3CE2-F2926673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950"/>
            <a:ext cx="7566489" cy="49439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Efficient divertor models are critical for MFE research.</a:t>
            </a:r>
          </a:p>
          <a:p>
            <a:endParaRPr lang="en-US" dirty="0"/>
          </a:p>
          <a:p>
            <a:r>
              <a:rPr lang="en-US" dirty="0"/>
              <a:t>Divertor plasma has low-dimensional latent space representation (LSR).</a:t>
            </a:r>
          </a:p>
          <a:p>
            <a:pPr lvl="1"/>
            <a:r>
              <a:rPr lang="en-US" dirty="0"/>
              <a:t>fast and reliable surrogate model via LSR;</a:t>
            </a:r>
          </a:p>
          <a:p>
            <a:pPr lvl="1"/>
            <a:r>
              <a:rPr lang="en-US" dirty="0"/>
              <a:t>manifold consistent prediction of multi-modal data set (e.g., images, spectra, …) for general MFE applications.</a:t>
            </a:r>
          </a:p>
          <a:p>
            <a:pPr lvl="1"/>
            <a:endParaRPr lang="en-US" dirty="0"/>
          </a:p>
          <a:p>
            <a:r>
              <a:rPr lang="en-US" dirty="0"/>
              <a:t>A protype surrogate model for KSTAR detachment control is developed.</a:t>
            </a:r>
          </a:p>
          <a:p>
            <a:pPr lvl="1"/>
            <a:r>
              <a:rPr lang="en-US" dirty="0"/>
              <a:t>prediction of upper steam and divertor plasma conditions as well as the radiation info.</a:t>
            </a:r>
          </a:p>
          <a:p>
            <a:pPr lvl="1"/>
            <a:r>
              <a:rPr lang="en-US" dirty="0"/>
              <a:t>quasi-real-time (~10 </a:t>
            </a:r>
            <a:r>
              <a:rPr lang="en-US" dirty="0" err="1"/>
              <a:t>ms</a:t>
            </a:r>
            <a:r>
              <a:rPr lang="en-US" dirty="0"/>
              <a:t>), &lt;25% error margin</a:t>
            </a:r>
          </a:p>
          <a:p>
            <a:pPr lvl="1"/>
            <a:r>
              <a:rPr lang="en-US" dirty="0"/>
              <a:t>plan for initial deployment/validation on PCS next year</a:t>
            </a:r>
          </a:p>
          <a:p>
            <a:pPr marL="406400" lvl="1" indent="0">
              <a:buNone/>
            </a:pPr>
            <a:endParaRPr lang="en-US" dirty="0"/>
          </a:p>
          <a:p>
            <a:r>
              <a:rPr lang="en-US" dirty="0"/>
              <a:t>A project on FPP divertor design will start soon.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CAF36-3A92-79C3-538C-1D078275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2252647-A6FE-350F-A243-EFBEC4241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295" y="1302534"/>
            <a:ext cx="3481037" cy="2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1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9427-83DE-D140-15BA-A1EEF9B2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+mn-lt"/>
              </a:rPr>
              <a:t>Particle &amp; heat exhaust in magnetic confinement fusion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69BCF-246D-0932-F79B-F9FFFAD3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EA1F379-B102-AF99-29A3-8A3FC8F8B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4" r="14244"/>
          <a:stretch/>
        </p:blipFill>
        <p:spPr>
          <a:xfrm>
            <a:off x="7347857" y="1567036"/>
            <a:ext cx="3830164" cy="300929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1C5933-3B24-E969-EA54-3B915CE41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49994"/>
            <a:ext cx="6738257" cy="419269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EDB7AF0-6046-14E7-2305-77E5C67CD24F}"/>
              </a:ext>
            </a:extLst>
          </p:cNvPr>
          <p:cNvSpPr/>
          <p:nvPr/>
        </p:nvSpPr>
        <p:spPr>
          <a:xfrm>
            <a:off x="4117501" y="3470652"/>
            <a:ext cx="1261640" cy="1496376"/>
          </a:xfrm>
          <a:prstGeom prst="round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67405-8676-DE48-419D-494CADBCAF72}"/>
              </a:ext>
            </a:extLst>
          </p:cNvPr>
          <p:cNvSpPr txBox="1"/>
          <p:nvPr/>
        </p:nvSpPr>
        <p:spPr>
          <a:xfrm>
            <a:off x="601755" y="5337856"/>
            <a:ext cx="6408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/>
              <a:t>In toroidal devices, a substantial amount of fusion power will be deposited to a narrow region on divertors.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91E18-501A-D902-1220-1861FACF62A1}"/>
              </a:ext>
            </a:extLst>
          </p:cNvPr>
          <p:cNvSpPr txBox="1"/>
          <p:nvPr/>
        </p:nvSpPr>
        <p:spPr>
          <a:xfrm>
            <a:off x="7347856" y="5030079"/>
            <a:ext cx="4234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/>
              <a:t>Divertor plasma is complicated – multi-ion plasma couples atomic, neutral, molecular dynamics.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987757-C8B8-77BB-08AB-24EC12D0426E}"/>
              </a:ext>
            </a:extLst>
          </p:cNvPr>
          <p:cNvSpPr/>
          <p:nvPr/>
        </p:nvSpPr>
        <p:spPr>
          <a:xfrm>
            <a:off x="7464037" y="1434238"/>
            <a:ext cx="3713984" cy="3288073"/>
          </a:xfrm>
          <a:prstGeom prst="round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7083B8-70DC-F3C6-D18F-5056A19ABCDC}"/>
              </a:ext>
            </a:extLst>
          </p:cNvPr>
          <p:cNvCxnSpPr>
            <a:cxnSpLocks/>
          </p:cNvCxnSpPr>
          <p:nvPr/>
        </p:nvCxnSpPr>
        <p:spPr>
          <a:xfrm flipV="1">
            <a:off x="5235879" y="1816274"/>
            <a:ext cx="2228158" cy="165437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B73934-B3CE-034C-994E-2314A1755873}"/>
              </a:ext>
            </a:extLst>
          </p:cNvPr>
          <p:cNvCxnSpPr>
            <a:cxnSpLocks/>
          </p:cNvCxnSpPr>
          <p:nvPr/>
        </p:nvCxnSpPr>
        <p:spPr>
          <a:xfrm flipV="1">
            <a:off x="5235879" y="4722311"/>
            <a:ext cx="2727292" cy="22933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9427-83DE-D140-15BA-A1EEF9B2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+mn-lt"/>
              </a:rPr>
              <a:t>A gap between fusion performance and exhaust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69BCF-246D-0932-F79B-F9FFFAD3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8595109-5DE4-529D-3030-A8BEF171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4"/>
          <a:stretch/>
        </p:blipFill>
        <p:spPr>
          <a:xfrm>
            <a:off x="803283" y="1213953"/>
            <a:ext cx="4572000" cy="4400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A4FCF-46E5-F15C-F899-CD753E8D0F55}"/>
              </a:ext>
            </a:extLst>
          </p:cNvPr>
          <p:cNvSpPr txBox="1"/>
          <p:nvPr/>
        </p:nvSpPr>
        <p:spPr>
          <a:xfrm>
            <a:off x="1408973" y="5685395"/>
            <a:ext cx="387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 to David Eldon (General Atomics)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74C8F-0A0C-B7EA-F9F9-D786704F0FBE}"/>
              </a:ext>
            </a:extLst>
          </p:cNvPr>
          <p:cNvSpPr txBox="1"/>
          <p:nvPr/>
        </p:nvSpPr>
        <p:spPr>
          <a:xfrm>
            <a:off x="5591556" y="1289109"/>
            <a:ext cx="59908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One challenge of reactor-grade MCF devices is to bridge the gap between fusion performance and heat exhaust: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a large radiative cooling fraction (e.g., 60~90%), or detachment is required to avoid divertor/PFC damage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impurity seeding degrades core plasma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Integrated core-pedestal-SOL/divertor models are needed to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identify “sweet spots” in operation space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demonstrate means to access and maintain in such a desired state</a:t>
            </a:r>
          </a:p>
        </p:txBody>
      </p:sp>
    </p:spTree>
    <p:extLst>
      <p:ext uri="{BB962C8B-B14F-4D97-AF65-F5344CB8AC3E}">
        <p14:creationId xmlns:p14="http://schemas.microsoft.com/office/powerpoint/2010/main" val="77946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9427-83DE-D140-15BA-A1EEF9B2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+mn-lt"/>
              </a:rPr>
              <a:t>The need of fast, robust and reliable divertor plasma models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69BCF-246D-0932-F79B-F9FFFAD3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29012-54E8-C687-C439-17B4BEA8A1C0}"/>
              </a:ext>
            </a:extLst>
          </p:cNvPr>
          <p:cNvSpPr txBox="1"/>
          <p:nvPr/>
        </p:nvSpPr>
        <p:spPr>
          <a:xfrm>
            <a:off x="3181243" y="3628742"/>
            <a:ext cx="14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ED00D-A9AB-301C-0A6C-9895B07EF0A6}"/>
              </a:ext>
            </a:extLst>
          </p:cNvPr>
          <p:cNvSpPr txBox="1"/>
          <p:nvPr/>
        </p:nvSpPr>
        <p:spPr>
          <a:xfrm>
            <a:off x="4832078" y="3628742"/>
            <a:ext cx="23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Scenario development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4D74F-C880-56FA-BFEA-52930093EE90}"/>
              </a:ext>
            </a:extLst>
          </p:cNvPr>
          <p:cNvSpPr txBox="1"/>
          <p:nvPr/>
        </p:nvSpPr>
        <p:spPr>
          <a:xfrm>
            <a:off x="7485623" y="3628742"/>
            <a:ext cx="184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 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5F531-5A7C-E974-E354-B3A8D5A84E70}"/>
              </a:ext>
            </a:extLst>
          </p:cNvPr>
          <p:cNvSpPr txBox="1"/>
          <p:nvPr/>
        </p:nvSpPr>
        <p:spPr>
          <a:xfrm>
            <a:off x="9654577" y="3536409"/>
            <a:ext cx="2190976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Loss of critical in-situ diagnostics in future reactors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F5888-64D8-0431-3CE0-86176ED96444}"/>
              </a:ext>
            </a:extLst>
          </p:cNvPr>
          <p:cNvSpPr txBox="1"/>
          <p:nvPr/>
        </p:nvSpPr>
        <p:spPr>
          <a:xfrm>
            <a:off x="884765" y="3132969"/>
            <a:ext cx="1118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Desired divertor model</a:t>
            </a:r>
          </a:p>
          <a:p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Speed</a:t>
            </a:r>
          </a:p>
          <a:p>
            <a:pPr algn="ctr"/>
            <a:endParaRPr lang="en-US" sz="1200" dirty="0"/>
          </a:p>
          <a:p>
            <a:pPr algn="ctr"/>
            <a:r>
              <a:rPr lang="en-US" sz="2000" dirty="0"/>
              <a:t>Accuracy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84A51-9952-EB5E-222E-7B4D830EF908}"/>
              </a:ext>
            </a:extLst>
          </p:cNvPr>
          <p:cNvSpPr txBox="1"/>
          <p:nvPr/>
        </p:nvSpPr>
        <p:spPr>
          <a:xfrm>
            <a:off x="8949420" y="5263193"/>
            <a:ext cx="28961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Semi-analytical models (e.g., 2PM): fast but </a:t>
            </a:r>
            <a:r>
              <a:rPr lang="en-US" dirty="0">
                <a:solidFill>
                  <a:srgbClr val="FF0000"/>
                </a:solidFill>
              </a:rPr>
              <a:t>not accurate</a:t>
            </a:r>
            <a:r>
              <a:rPr lang="en-US" dirty="0"/>
              <a:t>, depends on empirical fitting coefficients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1E5A44-EA2D-7DB4-6B89-7EC7F0EA84EE}"/>
              </a:ext>
            </a:extLst>
          </p:cNvPr>
          <p:cNvSpPr txBox="1"/>
          <p:nvPr/>
        </p:nvSpPr>
        <p:spPr>
          <a:xfrm>
            <a:off x="886459" y="5424662"/>
            <a:ext cx="33323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Transport models (e.g., SOLPS, UEDGE): </a:t>
            </a:r>
            <a:r>
              <a:rPr lang="en-US" dirty="0">
                <a:solidFill>
                  <a:srgbClr val="FF0000"/>
                </a:solidFill>
              </a:rPr>
              <a:t>sensitive to initial conditions,</a:t>
            </a:r>
            <a:r>
              <a:rPr lang="en-US" dirty="0"/>
              <a:t> takes </a:t>
            </a:r>
            <a:r>
              <a:rPr lang="en-US" dirty="0">
                <a:solidFill>
                  <a:srgbClr val="FF0000"/>
                </a:solidFill>
              </a:rPr>
              <a:t>days to months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35863D-F4FC-7406-BD45-C727A71D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815" y="988975"/>
            <a:ext cx="1783756" cy="27437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6B03A7-FF07-BF0F-C835-1C9ECB4D2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97" t="9754" r="6837" b="8385"/>
          <a:stretch/>
        </p:blipFill>
        <p:spPr>
          <a:xfrm>
            <a:off x="6962855" y="1312013"/>
            <a:ext cx="2883107" cy="21031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B2D0BD-590F-DAD2-FA0F-DF65D11DC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39"/>
          <a:stretch/>
        </p:blipFill>
        <p:spPr>
          <a:xfrm>
            <a:off x="5219260" y="1004567"/>
            <a:ext cx="1460790" cy="262417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725904-6EF6-8E73-F82C-2E9DC65A587E}"/>
              </a:ext>
            </a:extLst>
          </p:cNvPr>
          <p:cNvCxnSpPr>
            <a:cxnSpLocks/>
          </p:cNvCxnSpPr>
          <p:nvPr/>
        </p:nvCxnSpPr>
        <p:spPr>
          <a:xfrm>
            <a:off x="1987296" y="4610537"/>
            <a:ext cx="9144000" cy="0"/>
          </a:xfrm>
          <a:prstGeom prst="straightConnector1">
            <a:avLst/>
          </a:prstGeom>
          <a:ln w="63500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A07907-F31E-E053-E9CC-5A5882355E68}"/>
              </a:ext>
            </a:extLst>
          </p:cNvPr>
          <p:cNvCxnSpPr>
            <a:cxnSpLocks/>
          </p:cNvCxnSpPr>
          <p:nvPr/>
        </p:nvCxnSpPr>
        <p:spPr>
          <a:xfrm flipH="1">
            <a:off x="1987296" y="5041184"/>
            <a:ext cx="9144000" cy="0"/>
          </a:xfrm>
          <a:prstGeom prst="straightConnector1">
            <a:avLst/>
          </a:prstGeom>
          <a:ln w="63500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6F29E5-0323-47DD-DFF2-D11B1F9DF9FB}"/>
              </a:ext>
            </a:extLst>
          </p:cNvPr>
          <p:cNvSpPr txBox="1"/>
          <p:nvPr/>
        </p:nvSpPr>
        <p:spPr>
          <a:xfrm>
            <a:off x="3364883" y="4170910"/>
            <a:ext cx="9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mins-</a:t>
            </a:r>
            <a:r>
              <a:rPr lang="en-US" dirty="0" err="1"/>
              <a:t>hrs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0BED3D-2F5D-A502-6FA7-35CE934D1378}"/>
              </a:ext>
            </a:extLst>
          </p:cNvPr>
          <p:cNvSpPr txBox="1"/>
          <p:nvPr/>
        </p:nvSpPr>
        <p:spPr>
          <a:xfrm>
            <a:off x="3317053" y="4663630"/>
            <a:ext cx="110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fairly high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9E7EB3-C379-EF62-6360-F0C5DFD84DA2}"/>
              </a:ext>
            </a:extLst>
          </p:cNvPr>
          <p:cNvSpPr txBox="1"/>
          <p:nvPr/>
        </p:nvSpPr>
        <p:spPr>
          <a:xfrm>
            <a:off x="5401253" y="417091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sec-mins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38E301-38F7-32BB-518E-37A768D5A0EE}"/>
              </a:ext>
            </a:extLst>
          </p:cNvPr>
          <p:cNvSpPr txBox="1"/>
          <p:nvPr/>
        </p:nvSpPr>
        <p:spPr>
          <a:xfrm>
            <a:off x="7863904" y="417091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~1-10ms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71EE13-9C35-4A98-C2EF-0AD39CB8B49F}"/>
              </a:ext>
            </a:extLst>
          </p:cNvPr>
          <p:cNvSpPr txBox="1"/>
          <p:nvPr/>
        </p:nvSpPr>
        <p:spPr>
          <a:xfrm>
            <a:off x="7816167" y="4666781"/>
            <a:ext cx="12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reasonable</a:t>
            </a:r>
          </a:p>
        </p:txBody>
      </p:sp>
    </p:spTree>
    <p:extLst>
      <p:ext uri="{BB962C8B-B14F-4D97-AF65-F5344CB8AC3E}">
        <p14:creationId xmlns:p14="http://schemas.microsoft.com/office/powerpoint/2010/main" val="24891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673897-89A3-9FA6-527F-4D16A16A9D18}"/>
              </a:ext>
            </a:extLst>
          </p:cNvPr>
          <p:cNvSpPr txBox="1"/>
          <p:nvPr/>
        </p:nvSpPr>
        <p:spPr>
          <a:xfrm>
            <a:off x="6202625" y="1353073"/>
            <a:ext cx="53797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An efficient data-driven surrogate model to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predict divertor plasma condition without doing actual simulations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leverage the “latent space” (LS) concept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sz="2000" dirty="0"/>
          </a:p>
          <a:p>
            <a:pPr lvl="1">
              <a:spcAft>
                <a:spcPts val="1200"/>
              </a:spcAft>
            </a:pPr>
            <a:endParaRPr lang="en-US" sz="2000" dirty="0"/>
          </a:p>
          <a:p>
            <a:pPr lvl="1">
              <a:spcAft>
                <a:spcPts val="1200"/>
              </a:spcAft>
            </a:pPr>
            <a:endParaRPr lang="en-US" sz="2000" dirty="0"/>
          </a:p>
          <a:p>
            <a:pPr lvl="1">
              <a:spcAft>
                <a:spcPts val="1200"/>
              </a:spcAft>
            </a:pPr>
            <a:endParaRPr lang="en-US" sz="2000" dirty="0"/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obtain projection relation (NNs) between three different descriptions of plasma state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B5D74-14FA-6BD7-242C-DFE88A3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Plasma state has low-dimensional latent space representation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F739FCD-1BC0-D6E7-4ADD-DC41274F3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9" y="1257768"/>
            <a:ext cx="5509181" cy="4721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09F20-7F18-5936-F877-E8C1D1B7967D}"/>
              </a:ext>
            </a:extLst>
          </p:cNvPr>
          <p:cNvSpPr txBox="1"/>
          <p:nvPr/>
        </p:nvSpPr>
        <p:spPr>
          <a:xfrm>
            <a:off x="6969160" y="3083801"/>
            <a:ext cx="4076657" cy="14773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Anirudh et al., “Improved surrogates in inertial confinement fusion with manifold and cycle consistencies”, </a:t>
            </a:r>
            <a:r>
              <a:rPr lang="en-US" i="1" dirty="0"/>
              <a:t>Prod. National Academy of Sciences</a:t>
            </a:r>
            <a:r>
              <a:rPr lang="en-US" dirty="0"/>
              <a:t>, </a:t>
            </a:r>
            <a:r>
              <a:rPr lang="en-US" b="1" dirty="0"/>
              <a:t>117</a:t>
            </a:r>
            <a:r>
              <a:rPr lang="en-US" dirty="0"/>
              <a:t> 9741 (2020)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9B79-EC4E-09E9-9794-E87EFB6B5E24}"/>
              </a:ext>
            </a:extLst>
          </p:cNvPr>
          <p:cNvSpPr txBox="1"/>
          <p:nvPr/>
        </p:nvSpPr>
        <p:spPr>
          <a:xfrm>
            <a:off x="7616414" y="60780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014334-DC75-290C-FE14-D3952459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0066-B23E-AF58-34A3-656A7B98B3A2}"/>
              </a:ext>
            </a:extLst>
          </p:cNvPr>
          <p:cNvSpPr txBox="1"/>
          <p:nvPr/>
        </p:nvSpPr>
        <p:spPr>
          <a:xfrm>
            <a:off x="3764391" y="665442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551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34D4-BBBD-4807-E771-C87C1A54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C589-ECA3-D2F3-C70E-33AA7C33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32" y="991357"/>
            <a:ext cx="10958768" cy="11941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efficient divertor models benefit magnetic confinement fusion (MCF)?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888D-97E2-305B-48FC-32C72D6B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DD9ED2-A2E6-202B-56D0-CC269E5EAB83}"/>
              </a:ext>
            </a:extLst>
          </p:cNvPr>
          <p:cNvSpPr txBox="1">
            <a:spLocks/>
          </p:cNvSpPr>
          <p:nvPr/>
        </p:nvSpPr>
        <p:spPr>
          <a:xfrm>
            <a:off x="623632" y="5859942"/>
            <a:ext cx="10958768" cy="93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400" indent="-4064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889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 and future 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FE696B-1998-F889-DA4D-3D87CA1CB04F}"/>
              </a:ext>
            </a:extLst>
          </p:cNvPr>
          <p:cNvSpPr txBox="1">
            <a:spLocks/>
          </p:cNvSpPr>
          <p:nvPr/>
        </p:nvSpPr>
        <p:spPr>
          <a:xfrm>
            <a:off x="6081968" y="2083617"/>
            <a:ext cx="5486400" cy="2254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400" indent="-4064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889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ML model for detachment control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about solving the real-world problems? i.e., to provide a proper model for advancing model-based detachment controller.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614219-EE46-C181-BE6A-E9AB14F20808}"/>
              </a:ext>
            </a:extLst>
          </p:cNvPr>
          <p:cNvSpPr txBox="1">
            <a:spLocks/>
          </p:cNvSpPr>
          <p:nvPr/>
        </p:nvSpPr>
        <p:spPr>
          <a:xfrm>
            <a:off x="609600" y="2083617"/>
            <a:ext cx="5486400" cy="2254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400" indent="-4064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841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889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Proof-of-principle study</a:t>
            </a:r>
          </a:p>
          <a:p>
            <a:pPr lvl="1"/>
            <a:r>
              <a:rPr lang="en-US" dirty="0"/>
              <a:t>Does divertor plasma have low-dimensional latent space representation that can facilitate ML model development?</a:t>
            </a:r>
          </a:p>
          <a:p>
            <a:endParaRPr lang="en-US" dirty="0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E445EBE6-D53E-CA77-9875-FD357365F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8"/>
          <a:stretch/>
        </p:blipFill>
        <p:spPr>
          <a:xfrm>
            <a:off x="2135688" y="3433741"/>
            <a:ext cx="2413658" cy="219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AB072C-A5CB-77F8-D33F-21951C6707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951161" y="3433741"/>
            <a:ext cx="374801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5D74-14FA-6BD7-242C-DFE88A3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A pilot project based on 1D UEDGE transport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9B79-EC4E-09E9-9794-E87EFB6B5E24}"/>
              </a:ext>
            </a:extLst>
          </p:cNvPr>
          <p:cNvSpPr txBox="1"/>
          <p:nvPr/>
        </p:nvSpPr>
        <p:spPr>
          <a:xfrm>
            <a:off x="7616414" y="60780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014334-DC75-290C-FE14-D3952459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0066-B23E-AF58-34A3-656A7B98B3A2}"/>
              </a:ext>
            </a:extLst>
          </p:cNvPr>
          <p:cNvSpPr txBox="1"/>
          <p:nvPr/>
        </p:nvSpPr>
        <p:spPr>
          <a:xfrm>
            <a:off x="3764391" y="665442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1047C8DD-A213-F119-4951-69DB2D7A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66995"/>
            <a:ext cx="3657600" cy="4696180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738F651D-0FC1-2606-B96D-39DBB35E2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384" y="1366995"/>
            <a:ext cx="3657600" cy="46994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425DE8-EC98-DFD6-674E-F4C7E57D78C3}"/>
              </a:ext>
            </a:extLst>
          </p:cNvPr>
          <p:cNvSpPr txBox="1"/>
          <p:nvPr/>
        </p:nvSpPr>
        <p:spPr>
          <a:xfrm>
            <a:off x="7924800" y="1366839"/>
            <a:ext cx="37520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Proof-of-principle study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simple yet contains essential divertor plasma/neutral physics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efficient – a few mins per run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LLNL’s in-house expertise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DE74A-E154-BCAF-F0B9-662AB080E552}"/>
              </a:ext>
            </a:extLst>
          </p:cNvPr>
          <p:cNvSpPr txBox="1"/>
          <p:nvPr/>
        </p:nvSpPr>
        <p:spPr>
          <a:xfrm>
            <a:off x="7924800" y="4101917"/>
            <a:ext cx="3752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Diagnostics set </a:t>
            </a:r>
            <a:r>
              <a:rPr lang="en-US" sz="2000" b="1" dirty="0"/>
              <a:t>y</a:t>
            </a:r>
            <a:r>
              <a:rPr lang="en-US" sz="2000" dirty="0"/>
              <a:t> includes four scalars and one array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radiation profile (30 elements)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07FCE-3986-44C5-EC83-F9402188D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909" y="4957199"/>
            <a:ext cx="199136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5D74-14FA-6BD7-242C-DFE88A3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Over one million 1D UEDGE simulations were performed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9B79-EC4E-09E9-9794-E87EFB6B5E24}"/>
              </a:ext>
            </a:extLst>
          </p:cNvPr>
          <p:cNvSpPr txBox="1"/>
          <p:nvPr/>
        </p:nvSpPr>
        <p:spPr>
          <a:xfrm>
            <a:off x="7616414" y="60780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014334-DC75-290C-FE14-D3952459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F396-6DDE-CA44-AB89-41727CBCBAB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0066-B23E-AF58-34A3-656A7B98B3A2}"/>
              </a:ext>
            </a:extLst>
          </p:cNvPr>
          <p:cNvSpPr txBox="1"/>
          <p:nvPr/>
        </p:nvSpPr>
        <p:spPr>
          <a:xfrm>
            <a:off x="3764391" y="665442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1600" b="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3F21B-F2BE-3BC8-19B3-DE10EB1BFD36}"/>
              </a:ext>
            </a:extLst>
          </p:cNvPr>
          <p:cNvSpPr txBox="1"/>
          <p:nvPr/>
        </p:nvSpPr>
        <p:spPr>
          <a:xfrm>
            <a:off x="6327647" y="1119678"/>
            <a:ext cx="549554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Results presented here are based on ~170k runs.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data set 1 (111,598 cases): for training and validation of beta-VAE (</a:t>
            </a:r>
            <a:r>
              <a:rPr lang="en-US" b="1" dirty="0"/>
              <a:t>y</a:t>
            </a:r>
            <a:r>
              <a:rPr lang="en-US" dirty="0"/>
              <a:t>-&gt;</a:t>
            </a:r>
            <a:r>
              <a:rPr lang="en-US" b="1" dirty="0"/>
              <a:t>z</a:t>
            </a:r>
            <a:r>
              <a:rPr lang="en-US" dirty="0"/>
              <a:t>-&gt;</a:t>
            </a:r>
            <a:r>
              <a:rPr lang="en-US" b="1" dirty="0"/>
              <a:t>y’</a:t>
            </a:r>
            <a:r>
              <a:rPr lang="en-US" dirty="0"/>
              <a:t>) and MLP (</a:t>
            </a:r>
            <a:r>
              <a:rPr lang="en-US" b="1" dirty="0"/>
              <a:t>x</a:t>
            </a:r>
            <a:r>
              <a:rPr lang="en-US" dirty="0"/>
              <a:t>-&gt;</a:t>
            </a:r>
            <a:r>
              <a:rPr lang="en-US" b="1" dirty="0"/>
              <a:t>z</a:t>
            </a:r>
            <a:r>
              <a:rPr lang="en-US" dirty="0"/>
              <a:t>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data set 2 (57,655 cases): for validation of combine model (</a:t>
            </a:r>
            <a:r>
              <a:rPr lang="en-US" b="1" dirty="0"/>
              <a:t>x</a:t>
            </a:r>
            <a:r>
              <a:rPr lang="en-US" dirty="0"/>
              <a:t>-&gt;</a:t>
            </a:r>
            <a:r>
              <a:rPr lang="en-US" b="1" dirty="0"/>
              <a:t>z</a:t>
            </a:r>
            <a:r>
              <a:rPr lang="en-US" dirty="0"/>
              <a:t>-&gt;</a:t>
            </a:r>
            <a:r>
              <a:rPr lang="en-US" b="1" dirty="0"/>
              <a:t>y’</a:t>
            </a:r>
            <a:r>
              <a:rPr lang="en-US" dirty="0"/>
              <a:t>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DIII-D like configuration with three varying input parameters </a:t>
            </a:r>
            <a:r>
              <a:rPr lang="en-US" b="1" dirty="0"/>
              <a:t>x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“detached” and “attached” cases are labeled by the electron temperature at divertor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3B90AD-8037-AF7D-6FB6-79F98B254C87}"/>
              </a:ext>
            </a:extLst>
          </p:cNvPr>
          <p:cNvSpPr txBox="1"/>
          <p:nvPr/>
        </p:nvSpPr>
        <p:spPr>
          <a:xfrm>
            <a:off x="6243080" y="5551685"/>
            <a:ext cx="6136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0F4F97"/>
                </a:solidFill>
              </a:rPr>
              <a:t>Labeling won’t affect the model performance.</a:t>
            </a:r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D302FD20-B0B0-9135-1DDC-5AB727475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4" y="1626842"/>
            <a:ext cx="5029200" cy="3771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AD21D5-C139-4AC7-7599-6D611F9C2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510" y="5333210"/>
            <a:ext cx="342900" cy="22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D7CF59-4A0D-1C4B-930B-CB77452CA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532" y="3642652"/>
            <a:ext cx="2260600" cy="279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E5E9D0-DDE7-AB00-E533-7F3E02455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532" y="4449786"/>
            <a:ext cx="1346200" cy="22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9A2E19-9BC0-85C8-EB10-F2A6CD2FA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532" y="4078755"/>
            <a:ext cx="18288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1600" b="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E6611268-804F-9E46-999C-FB44F4E83712}" vid="{88CFE5DA-EAFD-3644-A558-FD095DFBD3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18853</TotalTime>
  <Words>1623</Words>
  <Application>Microsoft Macintosh PowerPoint</Application>
  <PresentationFormat>Widescreen</PresentationFormat>
  <Paragraphs>260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Office Theme</vt:lpstr>
      <vt:lpstr>Overcoming challenges: leveraging machine learnings for efficient modeling of divertor plasmas</vt:lpstr>
      <vt:lpstr>Outline</vt:lpstr>
      <vt:lpstr>Particle &amp; heat exhaust in magnetic confinement fusion devices</vt:lpstr>
      <vt:lpstr>A gap between fusion performance and exhaust</vt:lpstr>
      <vt:lpstr>The need of fast, robust and reliable divertor plasma models </vt:lpstr>
      <vt:lpstr>Plasma state has low-dimensional latent space representation </vt:lpstr>
      <vt:lpstr>Outline</vt:lpstr>
      <vt:lpstr>A pilot project based on 1D UEDGE transport model</vt:lpstr>
      <vt:lpstr>Over one million 1D UEDGE simulations were performed</vt:lpstr>
      <vt:lpstr>LSRs are identified via 𝛽-variational auto-encoder (𝛽-VAE)</vt:lpstr>
      <vt:lpstr>Detached and attached cases are well-separated in latent space</vt:lpstr>
      <vt:lpstr>Combined forward prediction model (x-&gt;z-&gt;y’) works well</vt:lpstr>
      <vt:lpstr>Statistically small relative errors (except for peak radiation amplitude)</vt:lpstr>
      <vt:lpstr>Mis-classification rate is as low as 0.2%</vt:lpstr>
      <vt:lpstr>ML model meets the requirements of integrated modeling</vt:lpstr>
      <vt:lpstr>Outline</vt:lpstr>
      <vt:lpstr>Status and challenges of divertor plasma detachment control</vt:lpstr>
      <vt:lpstr>Desired SOL/divertor plasma parameters and NN architectures</vt:lpstr>
      <vt:lpstr>Neural network architectures</vt:lpstr>
      <vt:lpstr>Data generation with 2D UEDGE transport model</vt:lpstr>
      <vt:lpstr>Multi-modal 𝛽-variational auto-encoder</vt:lpstr>
      <vt:lpstr>Plasma states in latent space representation</vt:lpstr>
      <vt:lpstr>Combined surrogate model performance</vt:lpstr>
      <vt:lpstr>Surrogate model successfully predicts detachment onset</vt:lpstr>
      <vt:lpstr>Summary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Edge Plasma Modeling Part of international collaboration project with KSTAR </dc:title>
  <dc:creator>Zhu, Ben</dc:creator>
  <cp:lastModifiedBy>Zhu, Ben</cp:lastModifiedBy>
  <cp:revision>16</cp:revision>
  <cp:lastPrinted>2023-10-24T21:12:32Z</cp:lastPrinted>
  <dcterms:created xsi:type="dcterms:W3CDTF">2023-06-26T22:32:17Z</dcterms:created>
  <dcterms:modified xsi:type="dcterms:W3CDTF">2023-11-28T09:51:25Z</dcterms:modified>
</cp:coreProperties>
</file>