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  <p:embeddedFont>
      <p:font typeface="Playfair Display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228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Palak" userId="56ace124-96ca-4b51-8a46-87b2b332c007" providerId="ADAL" clId="{F4813116-0730-433C-BFA2-352B8B15D6C4}"/>
    <pc:docChg chg="undo custSel modSld">
      <pc:chgData name="JAIN, Palak" userId="56ace124-96ca-4b51-8a46-87b2b332c007" providerId="ADAL" clId="{F4813116-0730-433C-BFA2-352B8B15D6C4}" dt="2023-11-21T17:00:43.361" v="61" actId="20577"/>
      <pc:docMkLst>
        <pc:docMk/>
      </pc:docMkLst>
      <pc:sldChg chg="modSp mod">
        <pc:chgData name="JAIN, Palak" userId="56ace124-96ca-4b51-8a46-87b2b332c007" providerId="ADAL" clId="{F4813116-0730-433C-BFA2-352B8B15D6C4}" dt="2023-11-21T17:00:43.361" v="61" actId="20577"/>
        <pc:sldMkLst>
          <pc:docMk/>
          <pc:sldMk cId="0" sldId="256"/>
        </pc:sldMkLst>
        <pc:spChg chg="mod">
          <ac:chgData name="JAIN, Palak" userId="56ace124-96ca-4b51-8a46-87b2b332c007" providerId="ADAL" clId="{F4813116-0730-433C-BFA2-352B8B15D6C4}" dt="2023-11-21T17:00:43.361" v="6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venir"/>
                <a:ea typeface="Avenir"/>
                <a:cs typeface="Avenir"/>
                <a:sym typeface="Avenir"/>
              </a:rPr>
              <a:t>AI-driven tokamak control in HL-2A/3 – </a:t>
            </a:r>
            <a:r>
              <a:rPr lang="en-US" altLang="zh-CN" sz="2400" dirty="0">
                <a:latin typeface="Avenir"/>
                <a:ea typeface="Avenir"/>
                <a:cs typeface="Avenir"/>
                <a:sym typeface="Avenir"/>
              </a:rPr>
              <a:t>Shuo Wang</a:t>
            </a:r>
            <a:endParaRPr lang="en-US" sz="24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52098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Disruption with high plasma current is dangerous for HL-3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MHD instabilities (ELM, NTM/TM, RWM, </a:t>
            </a:r>
            <a:r>
              <a:rPr lang="en-US" sz="900" dirty="0" err="1"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) should be avoid to achieve high performance operation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A more accurate and real-time equilibrium reconstruction model should be trained for configuration and profile control for HL-3.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u="sng" dirty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1.5D CNN+LSTM algorithm is used to predict disruptions in HL-2A/3 in the closed loop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Several models has been trained to identify the MHD instabilities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A plasma reconstruction model based on NN is ready to be tested in the iso-flux control in HL-3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u="sng" dirty="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The total shots and scenarios for now cannot cover all the missions HL-3 aims to. So the OOD of the models challenges a lot  for the new experiments in HL-3, especially for the shots with </a:t>
            </a: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more heating power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input in the future.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37343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594700" y="4859975"/>
            <a:ext cx="4053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sz="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299325" y="808375"/>
            <a:ext cx="8530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B8939B38-DBA5-FCA4-7462-820057FF0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167" y="1234050"/>
            <a:ext cx="3489657" cy="2617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168</Words>
  <Application>Microsoft Office PowerPoint</Application>
  <PresentationFormat>全屏显示(16:9)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Avenir</vt:lpstr>
      <vt:lpstr>Calibri</vt:lpstr>
      <vt:lpstr>Arial</vt:lpstr>
      <vt:lpstr>Playfair Display</vt:lpstr>
      <vt:lpstr>Oswald</vt:lpstr>
      <vt:lpstr>Montserrat</vt:lpstr>
      <vt:lpstr>Pop</vt:lpstr>
      <vt:lpstr>AI-driven tokamak control in HL-2A/3 – Shuo Wang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Presenter</dc:title>
  <cp:lastModifiedBy>Shuo Wang</cp:lastModifiedBy>
  <cp:revision>4</cp:revision>
  <dcterms:modified xsi:type="dcterms:W3CDTF">2023-11-26T07:22:58Z</dcterms:modified>
</cp:coreProperties>
</file>