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Oswald" panose="00000500000000000000" pitchFamily="2" charset="0"/>
      <p:regular r:id="rId12"/>
      <p:bold r:id="rId13"/>
    </p:embeddedFont>
    <p:embeddedFont>
      <p:font typeface="Playfair Display" panose="00000500000000000000" pitchFamily="2" charset="0"/>
      <p:regular r:id="rId14"/>
      <p:bold r:id="rId15"/>
      <p:italic r:id="rId16"/>
      <p:boldItalic r:id="rId17"/>
    </p:embeddedFont>
    <p:embeddedFont>
      <p:font typeface="Roboto Light" panose="02000000000000000000" pitchFamily="2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9" autoAdjust="0"/>
  </p:normalViewPr>
  <p:slideViewPr>
    <p:cSldViewPr snapToGrid="0">
      <p:cViewPr varScale="1">
        <p:scale>
          <a:sx n="119" d="100"/>
          <a:sy n="119" d="100"/>
        </p:scale>
        <p:origin x="403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>
                <a:solidFill>
                  <a:srgbClr val="CB6D04"/>
                </a:solidFill>
                <a:effectLst/>
                <a:latin typeface="Roboto Light" panose="020F0502020204030204" pitchFamily="2" charset="0"/>
              </a:rPr>
              <a:t>FASTER : IA methods for fast and accurate turbulent transport prediction in tokamaks</a:t>
            </a:r>
            <a:r>
              <a:rPr lang="en" sz="2400" dirty="0">
                <a:latin typeface="Avenir"/>
                <a:ea typeface="Avenir"/>
                <a:cs typeface="Avenir"/>
                <a:sym typeface="Avenir"/>
              </a:rPr>
              <a:t>– Guillaume FUHR</a:t>
            </a:r>
            <a:endParaRPr sz="24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311700" y="1082207"/>
            <a:ext cx="4850235" cy="3529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GKDB Project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: an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open and open-source repository of transport and gyrokinetic simulation data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Demo of the GKDB project  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Clustering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 to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classify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eigenfunctions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growth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rates and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frequencies of a 20millions eigenfunctions dataset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Database architecture for performant queries/storage.</a:t>
            </a: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Easy to use interface for python package and website.</a:t>
            </a:r>
          </a:p>
        </p:txBody>
      </p:sp>
      <p:pic>
        <p:nvPicPr>
          <p:cNvPr id="61" name="Google Shape;61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7343"/>
          <a:stretch/>
        </p:blipFill>
        <p:spPr>
          <a:xfrm>
            <a:off x="6789725" y="4626500"/>
            <a:ext cx="2166099" cy="4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594700" y="4859975"/>
            <a:ext cx="40533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Avenir"/>
                <a:ea typeface="Avenir"/>
                <a:cs typeface="Avenir"/>
                <a:sym typeface="Avenir"/>
              </a:rPr>
              <a:t>IAEA Workshop on AI for Accelerating Fusion and Plasma Science, 2023 11/28 – 12/1</a:t>
            </a:r>
            <a:endParaRPr sz="800" dirty="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3" name="Google Shape;63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299325" y="808375"/>
            <a:ext cx="85305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Image 3" descr="Plot of growth rates as function of frequencies for different eigenfunctions.">
            <a:extLst>
              <a:ext uri="{FF2B5EF4-FFF2-40B4-BE49-F238E27FC236}">
                <a16:creationId xmlns:a16="http://schemas.microsoft.com/office/drawing/2014/main" id="{B3440711-DEE7-0E8B-A0C7-ACAB7C4B3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439" y="848672"/>
            <a:ext cx="3443761" cy="34437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Affichage à l'écran (16:9)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Oswald</vt:lpstr>
      <vt:lpstr>Montserrat</vt:lpstr>
      <vt:lpstr>Playfair Display</vt:lpstr>
      <vt:lpstr>Roboto Light</vt:lpstr>
      <vt:lpstr>Avenir</vt:lpstr>
      <vt:lpstr>Calibri</vt:lpstr>
      <vt:lpstr>Arial</vt:lpstr>
      <vt:lpstr>Pop</vt:lpstr>
      <vt:lpstr>FASTER : IA methods for fast and accurate turbulent transport prediction in tokamaks– Guillaume FUHR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- Presenter</dc:title>
  <cp:lastModifiedBy>FUHR Guillaume</cp:lastModifiedBy>
  <cp:revision>7</cp:revision>
  <dcterms:modified xsi:type="dcterms:W3CDTF">2023-11-25T18:46:21Z</dcterms:modified>
</cp:coreProperties>
</file>