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ＭＳ Ｐゴシック" panose="020B0600070205080204" pitchFamily="34" charset="-128"/>
      <p:regular r:id="rId8"/>
    </p:embeddedFont>
    <p:embeddedFont>
      <p:font typeface="Playfair Display" panose="02010600030101010101" charset="0"/>
      <p:regular r:id="rId9"/>
      <p:bold r:id="rId10"/>
      <p:italic r:id="rId11"/>
      <p:boldItalic r:id="rId12"/>
    </p:embeddedFont>
    <p:embeddedFont>
      <p:font typeface="微软雅黑" panose="020B0503020204020204" pitchFamily="34" charset="-122"/>
      <p:regular r:id="rId13"/>
      <p:bold r:id="rId14"/>
    </p:embeddedFont>
    <p:embeddedFont>
      <p:font typeface="Montserrat" panose="02010600030101010101" charset="0"/>
      <p:regular r:id="rId15"/>
      <p:bold r:id="rId16"/>
      <p:italic r:id="rId17"/>
      <p:boldItalic r:id="rId18"/>
    </p:embeddedFont>
    <p:embeddedFont>
      <p:font typeface="Oswald" panose="02010600030101010101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2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N, Palak" userId="56ace124-96ca-4b51-8a46-87b2b332c007" providerId="ADAL" clId="{F4813116-0730-433C-BFA2-352B8B15D6C4}"/>
    <pc:docChg chg="undo custSel modSld">
      <pc:chgData name="JAIN, Palak" userId="56ace124-96ca-4b51-8a46-87b2b332c007" providerId="ADAL" clId="{F4813116-0730-433C-BFA2-352B8B15D6C4}" dt="2023-11-21T17:00:43.361" v="61" actId="20577"/>
      <pc:docMkLst>
        <pc:docMk/>
      </pc:docMkLst>
      <pc:sldChg chg="modSp mod">
        <pc:chgData name="JAIN, Palak" userId="56ace124-96ca-4b51-8a46-87b2b332c007" providerId="ADAL" clId="{F4813116-0730-433C-BFA2-352B8B15D6C4}" dt="2023-11-21T17:00:43.361" v="61" actId="20577"/>
        <pc:sldMkLst>
          <pc:docMk/>
          <pc:sldMk cId="0" sldId="256"/>
        </pc:sldMkLst>
        <pc:spChg chg="mod">
          <ac:chgData name="JAIN, Palak" userId="56ace124-96ca-4b51-8a46-87b2b332c007" providerId="ADAL" clId="{F4813116-0730-433C-BFA2-352B8B15D6C4}" dt="2023-11-21T17:00:43.361" v="61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71435" y="26597"/>
            <a:ext cx="87862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  <a:buSzPts val="1400"/>
            </a:pPr>
            <a:r>
              <a:rPr lang="en-US" altLang="zh-CN" sz="2000" b="1" dirty="0"/>
              <a:t>Cross Tokamak Disruption Prediction with Different Methods and from Different </a:t>
            </a:r>
            <a:r>
              <a:rPr lang="en-US" altLang="zh-CN" sz="2000" b="1" dirty="0" smtClean="0"/>
              <a:t>Perspectives   </a:t>
            </a:r>
            <a:r>
              <a:rPr lang="en-US" altLang="zh-CN" sz="1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venir"/>
              </a:rPr>
              <a:t>Wei Zheng</a:t>
            </a:r>
            <a:r>
              <a:rPr lang="en-US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dobe Caslon Pro Bold" panose="0205070206050A020403" pitchFamily="18" charset="0"/>
                <a:ea typeface="微软雅黑" panose="020B0503020204020204" pitchFamily="34" charset="-122"/>
                <a:cs typeface="Calibri"/>
                <a:sym typeface="Avenir"/>
              </a:rPr>
              <a:t/>
            </a:r>
            <a:br>
              <a:rPr lang="en-US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dobe Caslon Pro Bold" panose="0205070206050A020403" pitchFamily="18" charset="0"/>
                <a:ea typeface="微软雅黑" panose="020B0503020204020204" pitchFamily="34" charset="-122"/>
                <a:cs typeface="Calibri"/>
                <a:sym typeface="Avenir"/>
              </a:rPr>
            </a:br>
            <a:endParaRPr lang="en-US" sz="1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Adobe Caslon Pro Bold" panose="0205070206050A020403" pitchFamily="18" charset="0"/>
              <a:ea typeface="微软雅黑" panose="020B0503020204020204" pitchFamily="34" charset="-122"/>
              <a:cs typeface="Calibri"/>
              <a:sym typeface="Aveni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257847" y="840869"/>
            <a:ext cx="4999835" cy="4225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Aft>
                <a:spcPts val="600"/>
              </a:spcAft>
              <a:buNone/>
            </a:pPr>
            <a:r>
              <a:rPr lang="en" sz="1150" b="1" u="sng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115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180000" lvl="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Accurate disruption prediction is </a:t>
            </a:r>
            <a:r>
              <a:rPr lang="en-US" sz="1150" dirty="0" smtClean="0">
                <a:latin typeface="Calibri"/>
                <a:ea typeface="Calibri"/>
                <a:cs typeface="Calibri"/>
                <a:sym typeface="Calibri"/>
              </a:rPr>
              <a:t>the key </a:t>
            </a: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for tokamaks to be commercially viable reactors. </a:t>
            </a:r>
          </a:p>
          <a:p>
            <a:pPr marL="180000" lvl="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Machine learning disruption predictors exhibit good performance. But, they require lots of data to train while the future reactors </a:t>
            </a:r>
            <a:r>
              <a:rPr lang="en-US" sz="1150" dirty="0" smtClean="0">
                <a:latin typeface="Calibri"/>
                <a:ea typeface="Calibri"/>
                <a:cs typeface="Calibri"/>
                <a:sym typeface="Calibri"/>
              </a:rPr>
              <a:t>cannot provide.</a:t>
            </a:r>
            <a:endParaRPr lang="en-US" sz="115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Aft>
                <a:spcPts val="600"/>
              </a:spcAft>
              <a:buNone/>
            </a:pPr>
            <a:r>
              <a:rPr lang="en" sz="1150" b="1" u="sng" dirty="0" smtClean="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115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18000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using physics guided feature engineering, </a:t>
            </a: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predictors trained with current tokamaks’ data can be transferred to future reactors.</a:t>
            </a:r>
          </a:p>
          <a:p>
            <a:pPr marL="18000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With physics guided deep learning feature extractor and transfer learning, existing predictors can be ported to new machines.</a:t>
            </a:r>
            <a:endParaRPr lang="en-US" sz="1150" dirty="0">
              <a:latin typeface="Calibri"/>
              <a:ea typeface="Calibri"/>
              <a:cs typeface="Calibri"/>
              <a:sym typeface="Calibri"/>
            </a:endParaRPr>
          </a:p>
          <a:p>
            <a:pPr marL="18000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From scratch adaptive model can be bootstrapped with the </a:t>
            </a: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very first </a:t>
            </a: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shot from a new tokamak, even without any disruption data</a:t>
            </a:r>
            <a:r>
              <a:rPr lang="en-US" sz="115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15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Aft>
                <a:spcPts val="600"/>
              </a:spcAft>
              <a:buNone/>
            </a:pPr>
            <a:r>
              <a:rPr lang="en" sz="1150" b="1" u="sng" dirty="0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15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18000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" sz="1150" dirty="0" smtClean="0">
                <a:latin typeface="Calibri"/>
                <a:ea typeface="Calibri"/>
                <a:cs typeface="Calibri"/>
                <a:sym typeface="Calibri"/>
              </a:rPr>
              <a:t>Performance </a:t>
            </a:r>
            <a:r>
              <a:rPr lang="en" sz="1150" dirty="0">
                <a:latin typeface="Calibri"/>
                <a:ea typeface="Calibri"/>
                <a:cs typeface="Calibri"/>
                <a:sym typeface="Calibri"/>
              </a:rPr>
              <a:t>is still not good enough to call the problem solved, but we are getting closer</a:t>
            </a:r>
            <a:r>
              <a:rPr lang="en" sz="115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8000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-US" altLang="zh-CN" sz="1150" dirty="0" smtClean="0">
                <a:latin typeface="Calibri"/>
                <a:ea typeface="Calibri"/>
                <a:cs typeface="Calibri"/>
                <a:sym typeface="Calibri"/>
              </a:rPr>
              <a:t>More tokamak data is needed, and the diagnostic differences are the major obstacles.</a:t>
            </a:r>
          </a:p>
          <a:p>
            <a:pPr marL="180000" indent="-144000" algn="just">
              <a:lnSpc>
                <a:spcPct val="90000"/>
              </a:lnSpc>
              <a:spcAft>
                <a:spcPts val="600"/>
              </a:spcAft>
              <a:buSzPts val="1200"/>
              <a:buFont typeface="Calibri"/>
              <a:buChar char="●"/>
            </a:pPr>
            <a:r>
              <a:rPr lang="en-US" altLang="zh-CN" sz="1150" dirty="0" smtClean="0">
                <a:latin typeface="Calibri"/>
                <a:ea typeface="Calibri"/>
                <a:cs typeface="Calibri"/>
                <a:sym typeface="Calibri"/>
              </a:rPr>
              <a:t>The uncertainty of the future machine make ML based not very trustable.</a:t>
            </a: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37343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205644" y="4859975"/>
            <a:ext cx="4442356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IAEA Workshop on AI for Accelerating Fusion and Plasma Science, 2023 11/28 – 12/1</a:t>
            </a:r>
            <a:endParaRPr sz="800" dirty="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 flipH="1">
            <a:off x="299325" y="808375"/>
            <a:ext cx="8530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文本框 1"/>
          <p:cNvSpPr txBox="1"/>
          <p:nvPr/>
        </p:nvSpPr>
        <p:spPr>
          <a:xfrm>
            <a:off x="6600305" y="720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82180C9-178E-4C24-90CF-DB5EE28A5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08" y="919468"/>
            <a:ext cx="3548704" cy="283809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08321" y="3838226"/>
            <a:ext cx="3940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ＭＳ Ｐゴシック" charset="-128"/>
              </a:rPr>
              <a:t>Trying </a:t>
            </a:r>
            <a:r>
              <a:rPr lang="en-US" altLang="ja-JP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ＭＳ Ｐゴシック" charset="-128"/>
              </a:rPr>
              <a:t>to tackle the cross tokamak disruption prediction problem from various </a:t>
            </a:r>
            <a:r>
              <a:rPr lang="en-US" altLang="ja-JP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ＭＳ Ｐゴシック" charset="-128"/>
              </a:rPr>
              <a:t>perspective. </a:t>
            </a:r>
          </a:p>
          <a:p>
            <a:pPr lvl="0"/>
            <a:r>
              <a:rPr lang="en-US" altLang="ja-JP" b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ＭＳ Ｐゴシック" charset="-128"/>
              </a:rPr>
              <a:t>Come to our poster to learn more.</a:t>
            </a:r>
            <a:endParaRPr lang="en-US" altLang="ja-JP" b="1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ＭＳ Ｐゴシック" charset="-128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200</Words>
  <Application>Microsoft Office PowerPoint</Application>
  <PresentationFormat>全屏显示(16:9)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Calibri</vt:lpstr>
      <vt:lpstr>ＭＳ Ｐゴシック</vt:lpstr>
      <vt:lpstr>Playfair Display</vt:lpstr>
      <vt:lpstr>微软雅黑</vt:lpstr>
      <vt:lpstr>Montserrat</vt:lpstr>
      <vt:lpstr>Arial</vt:lpstr>
      <vt:lpstr>Adobe Caslon Pro Bold</vt:lpstr>
      <vt:lpstr>Oswald</vt:lpstr>
      <vt:lpstr>Avenir</vt:lpstr>
      <vt:lpstr>Pop</vt:lpstr>
      <vt:lpstr>Cross Tokamak Disruption Prediction with Different Methods and from Different Perspectives   Wei Zheng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Presenter</dc:title>
  <dc:creator>wei zheng</dc:creator>
  <cp:lastModifiedBy>zheng jtext</cp:lastModifiedBy>
  <cp:revision>7</cp:revision>
  <dcterms:modified xsi:type="dcterms:W3CDTF">2023-11-23T16:25:51Z</dcterms:modified>
</cp:coreProperties>
</file>