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Oswald" panose="00000500000000000000" pitchFamily="2" charset="0"/>
      <p:regular r:id="rId12"/>
      <p:bold r:id="rId13"/>
    </p:embeddedFont>
    <p:embeddedFont>
      <p:font typeface="Playfair Display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0" autoAdjust="0"/>
    <p:restoredTop sz="94027" autoAdjust="0"/>
  </p:normalViewPr>
  <p:slideViewPr>
    <p:cSldViewPr snapToGrid="0">
      <p:cViewPr>
        <p:scale>
          <a:sx n="150" d="100"/>
          <a:sy n="150" d="100"/>
        </p:scale>
        <p:origin x="1254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N, Palak" userId="56ace124-96ca-4b51-8a46-87b2b332c007" providerId="ADAL" clId="{F4813116-0730-433C-BFA2-352B8B15D6C4}"/>
    <pc:docChg chg="undo custSel modSld">
      <pc:chgData name="JAIN, Palak" userId="56ace124-96ca-4b51-8a46-87b2b332c007" providerId="ADAL" clId="{F4813116-0730-433C-BFA2-352B8B15D6C4}" dt="2023-11-21T17:00:43.361" v="61" actId="20577"/>
      <pc:docMkLst>
        <pc:docMk/>
      </pc:docMkLst>
      <pc:sldChg chg="modSp mod">
        <pc:chgData name="JAIN, Palak" userId="56ace124-96ca-4b51-8a46-87b2b332c007" providerId="ADAL" clId="{F4813116-0730-433C-BFA2-352B8B15D6C4}" dt="2023-11-21T17:00:43.361" v="61" actId="20577"/>
        <pc:sldMkLst>
          <pc:docMk/>
          <pc:sldMk cId="0" sldId="256"/>
        </pc:sldMkLst>
        <pc:spChg chg="mod">
          <ac:chgData name="JAIN, Palak" userId="56ace124-96ca-4b51-8a46-87b2b332c007" providerId="ADAL" clId="{F4813116-0730-433C-BFA2-352B8B15D6C4}" dt="2023-11-21T17:00:43.361" v="61" actId="20577"/>
          <ac:spMkLst>
            <pc:docMk/>
            <pc:sldMk cId="0" sldId="256"/>
            <ac:spMk id="5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dirty="0">
                <a:solidFill>
                  <a:srgbClr val="CB6D0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new Neural Network Assisted CAD-based Analytical Real-Time Estimator (NACARTE) for photon dose assessment</a:t>
            </a:r>
            <a:r>
              <a:rPr lang="en" sz="1200" b="1" dirty="0"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 – Mario Belotti</a:t>
            </a:r>
            <a:endParaRPr sz="1200" b="1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311700" y="920338"/>
            <a:ext cx="5209800" cy="3648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latin typeface="Calibri"/>
                <a:ea typeface="Calibri"/>
                <a:cs typeface="Calibri"/>
                <a:sym typeface="Calibri"/>
              </a:rPr>
              <a:t>Motivations</a:t>
            </a: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Monte-Carlo methods are a very accurate tool for estimating the photon dose, allowing safety nuclear plant operations. This approach, however, is limiting in other areas, such as the conceptualization of a building's design, where quick rough estimates are desirable. For this reason, we have introduced a new tool capable of providing real-time dose estimates using neural networks in a CAD environment called NACARTE.</a:t>
            </a:r>
          </a:p>
          <a:p>
            <a:pPr marL="152400" lvl="0" indent="0" algn="l" rtl="0"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en" u="sng" dirty="0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NACARTE was tested in realistic case scenarios in the ITER Hot Cell Complex showing the capability to predict real-time dose rate estimates in relevant conditions with a reliability within a factor x2. NACARTE is in the position to assist the design of ITER and many other nuclear facilities worldwide in an efficient manner.</a:t>
            </a: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Implementation of 3D photon sources, extension to multi-layered shielding.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r="37343"/>
          <a:stretch/>
        </p:blipFill>
        <p:spPr>
          <a:xfrm>
            <a:off x="6789725" y="4626500"/>
            <a:ext cx="2166099" cy="4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594700" y="4859975"/>
            <a:ext cx="40533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IAEA Workshop on AI for Accelerating Fusion and Plasma Science, 2023 11/28 – 12/1</a:t>
            </a:r>
            <a:endParaRPr sz="800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 rot="10800000" flipH="1">
            <a:off x="299325" y="808375"/>
            <a:ext cx="85305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4" descr="A blue roof with a rainbow in the middle of it&#10;&#10;Description automatically generated">
            <a:extLst>
              <a:ext uri="{FF2B5EF4-FFF2-40B4-BE49-F238E27FC236}">
                <a16:creationId xmlns:a16="http://schemas.microsoft.com/office/drawing/2014/main" id="{FF817EF8-691F-E817-E0B1-96304A26B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370" y="1042528"/>
            <a:ext cx="2835455" cy="16472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175</Words>
  <Application>Microsoft Office PowerPoint</Application>
  <PresentationFormat>On-screen Show (16:9)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</vt:lpstr>
      <vt:lpstr>Oswald</vt:lpstr>
      <vt:lpstr>Calibri</vt:lpstr>
      <vt:lpstr>Arial</vt:lpstr>
      <vt:lpstr>Playfair Display</vt:lpstr>
      <vt:lpstr>Pop</vt:lpstr>
      <vt:lpstr>A new Neural Network Assisted CAD-based Analytical Real-Time Estimator (NACARTE) for photon dose assessment – Mario Belotti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- Presenter</dc:title>
  <cp:lastModifiedBy>Mario Belotti</cp:lastModifiedBy>
  <cp:revision>9</cp:revision>
  <dcterms:modified xsi:type="dcterms:W3CDTF">2023-11-24T08:52:39Z</dcterms:modified>
</cp:coreProperties>
</file>