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59" r:id="rId7"/>
    <p:sldId id="258" r:id="rId8"/>
    <p:sldId id="2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12C059-D785-3773-4DDF-525303ABBEBC}" v="70" dt="2023-05-25T07:14:43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WINGENSCHLOEGL, Dagmar" userId="S::d.schwingenschloegl@iaea.org::336b9b25-f6c6-4743-b3dc-ce96b98655f3" providerId="AD" clId="Web-{0912C059-D785-3773-4DDF-525303ABBEBC}"/>
    <pc:docChg chg="modSld">
      <pc:chgData name="SCHWINGENSCHLOEGL, Dagmar" userId="S::d.schwingenschloegl@iaea.org::336b9b25-f6c6-4743-b3dc-ce96b98655f3" providerId="AD" clId="Web-{0912C059-D785-3773-4DDF-525303ABBEBC}" dt="2023-05-25T07:14:40.992" v="35" actId="20577"/>
      <pc:docMkLst>
        <pc:docMk/>
      </pc:docMkLst>
      <pc:sldChg chg="addSp modSp">
        <pc:chgData name="SCHWINGENSCHLOEGL, Dagmar" userId="S::d.schwingenschloegl@iaea.org::336b9b25-f6c6-4743-b3dc-ce96b98655f3" providerId="AD" clId="Web-{0912C059-D785-3773-4DDF-525303ABBEBC}" dt="2023-05-25T07:14:40.992" v="35" actId="20577"/>
        <pc:sldMkLst>
          <pc:docMk/>
          <pc:sldMk cId="150440606" sldId="256"/>
        </pc:sldMkLst>
        <pc:spChg chg="add mod">
          <ac:chgData name="SCHWINGENSCHLOEGL, Dagmar" userId="S::d.schwingenschloegl@iaea.org::336b9b25-f6c6-4743-b3dc-ce96b98655f3" providerId="AD" clId="Web-{0912C059-D785-3773-4DDF-525303ABBEBC}" dt="2023-05-25T07:14:40.992" v="35" actId="20577"/>
          <ac:spMkLst>
            <pc:docMk/>
            <pc:sldMk cId="150440606" sldId="256"/>
            <ac:spMk id="2" creationId="{0ADEA286-55F6-D1F2-2958-F092AD46547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80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4B024-2026-489A-9B7B-A26A340B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C1A72-9919-4AA3-A03E-910F9287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0C63E-CE9E-4D74-87A7-472233CAC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00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00A9-15F2-459C-985C-997C3A37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EEAB1-C7D7-4C36-B3BE-1B650440C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7A913-256C-4E86-A4F8-3EEE016DB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F7236-5169-4A40-B535-FCD19DF3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84075-173A-46CB-AFB9-3ED419E25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60C44-F462-417C-8DE0-E2C848E9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1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52-2233-4ED3-A0DB-2AFE8BF0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C8EF2-D2B6-4B32-BDB5-2BEAAA4B4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3DD09-C64D-42D8-A59E-4C95B3457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65E37-77C4-4F84-87F3-9FDE0D8B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377E6-E65C-4DA5-AD4A-99084554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ECA27-7A37-408C-877F-38DA4BA0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67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0A5D0-877A-4953-9699-0CE6292D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2382C-982E-46DB-85E9-E5355C74B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56609-1592-452B-9247-E36CFD0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5218-FF89-4272-923C-4B34A8BC9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9747E-EA7C-4CA2-B337-98042D49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5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BA820-45A1-472F-913B-17229ECB6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2ADA1-9D7E-4DBC-B2B0-9F7818D89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1104E-5647-4AB9-93C2-F81AEFFBD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F43CC-B82E-4735-ABCD-C65B9B79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F177A-0095-4B50-9517-49040D75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8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0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75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79F2-0B07-4264-A27E-0B6B2275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4BF84-D094-4B0B-9EC0-6AEF4A918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55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79F2-0B07-4264-A27E-0B6B2275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4BF84-D094-4B0B-9EC0-6AEF4A918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ACADC-65B8-460A-8CC2-55D2891B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2702-5269-46AA-A0D3-572B9537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6C687-6A42-47B8-A227-EC3ADFF9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956A-C8FD-4541-B8B5-133BDD11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EEF1C-051B-4733-A349-D374CB416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A4EA9-B36B-4440-B1D7-6DCF7199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02285-8B2D-4FB7-A72B-E4AE0FAE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7F833-75D7-40CD-B0F2-0129D28F7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6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0111-B969-4DD6-B7F3-487E5579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1F598-9380-44FE-887F-03F8A81E9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E03F7-4093-49C9-A0C5-6FAB86D2A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B8851-D71C-410E-A3E9-D605ACD5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F2DBC-77EF-4280-B31F-D9E0CD380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C26B4-7701-4D14-A971-E6DA4E20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38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9D51-E893-48B6-9670-3C273155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AD385-1E96-48AC-B037-8E0207ECF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D38FE-ADFC-4ED2-9F1D-A1C9F494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2B8FF-CC3D-4858-8FF8-1FC41119E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59A7BF-F596-4D2A-B5DB-65546EE78A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D489F-A599-459B-9046-1FD6F5FD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4EC7A-28BF-4784-8FC4-AF84A9C4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E2EEC7-44B4-4D9C-99F2-5868AFD6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50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3BC3-E7CF-4A51-9A25-74376526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134C1-0FDD-4B2A-961E-A50E37AB2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5219" y="6356350"/>
            <a:ext cx="1692563" cy="365125"/>
          </a:xfrm>
          <a:prstGeom prst="rect">
            <a:avLst/>
          </a:prstGeom>
        </p:spPr>
        <p:txBody>
          <a:bodyPr/>
          <a:lstStyle/>
          <a:p>
            <a:fld id="{1EB553C3-5676-40FE-9671-BFA2097DAB00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AC0B6-58F5-497E-AE6F-C7ED501B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753A7-9B52-4B3C-9C33-B2A2832B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199432-8615-4CFA-BAC5-526B4500C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8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F53DF-F0E0-4C37-BC84-E023DE06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DBE00-697B-4869-8C84-BA568F68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793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DEA286-55F6-D1F2-2958-F092AD465474}"/>
              </a:ext>
            </a:extLst>
          </p:cNvPr>
          <p:cNvSpPr txBox="1"/>
          <p:nvPr/>
        </p:nvSpPr>
        <p:spPr>
          <a:xfrm>
            <a:off x="9274098" y="269488"/>
            <a:ext cx="25369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cs typeface="Calibri"/>
              </a:rPr>
              <a:t>IAEA-CN320-XXX</a:t>
            </a:r>
          </a:p>
        </p:txBody>
      </p:sp>
    </p:spTree>
    <p:extLst>
      <p:ext uri="{BB962C8B-B14F-4D97-AF65-F5344CB8AC3E}">
        <p14:creationId xmlns:p14="http://schemas.microsoft.com/office/powerpoint/2010/main" val="150440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7CFC-3AC5-8A0B-E045-2330CB5B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A86DC-3FAA-E16E-6C4B-F5184BDB5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79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61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02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A0BA6-1A55-47CD-BA5F-A2556E05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EA4C1-0604-44DC-A7EB-01D0F9F46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41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7CB272A56D3A47BFE142E32AAFD799" ma:contentTypeVersion="12" ma:contentTypeDescription="Create a new document." ma:contentTypeScope="" ma:versionID="2c7bd3ee27182afb9850bace324f0298">
  <xsd:schema xmlns:xsd="http://www.w3.org/2001/XMLSchema" xmlns:xs="http://www.w3.org/2001/XMLSchema" xmlns:p="http://schemas.microsoft.com/office/2006/metadata/properties" xmlns:ns2="a668fbc3-69d3-4b66-860f-fd8449700857" xmlns:ns3="3981d4d7-4de9-49b9-9911-5058c4d8abaf" targetNamespace="http://schemas.microsoft.com/office/2006/metadata/properties" ma:root="true" ma:fieldsID="809cc84141327a8047035a3a926aaf94" ns2:_="" ns3:_="">
    <xsd:import namespace="a668fbc3-69d3-4b66-860f-fd8449700857"/>
    <xsd:import namespace="3981d4d7-4de9-49b9-9911-5058c4d8ab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68fbc3-69d3-4b66-860f-fd84497008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1d4d7-4de9-49b9-9911-5058c4d8aba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1a3784b-5f90-4793-b777-992c9d76ddeb}" ma:internalName="TaxCatchAll" ma:showField="CatchAllData" ma:web="3981d4d7-4de9-49b9-9911-5058c4d8ab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81d4d7-4de9-49b9-9911-5058c4d8abaf" xsi:nil="true"/>
    <lcf76f155ced4ddcb4097134ff3c332f xmlns="a668fbc3-69d3-4b66-860f-fd844970085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E7E8E2-014C-4A49-98FD-2C48BB88EA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D26C1F-945C-43A7-9D6D-B782B2204A4A}"/>
</file>

<file path=customXml/itemProps3.xml><?xml version="1.0" encoding="utf-8"?>
<ds:datastoreItem xmlns:ds="http://schemas.openxmlformats.org/officeDocument/2006/customXml" ds:itemID="{32BA7E37-1067-4B6F-8457-3CE7DD2AD0CF}">
  <ds:schemaRefs>
    <ds:schemaRef ds:uri="http://schemas.microsoft.com/office/2006/metadata/properties"/>
    <ds:schemaRef ds:uri="http://schemas.microsoft.com/office/infopath/2007/PartnerControls"/>
    <ds:schemaRef ds:uri="3981d4d7-4de9-49b9-9911-5058c4d8abaf"/>
    <ds:schemaRef ds:uri="1ca08a03-10be-4923-9c4e-b3e81290b38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Schlosman</dc:creator>
  <cp:lastModifiedBy>ZAGRAJEK, Anna</cp:lastModifiedBy>
  <cp:revision>32</cp:revision>
  <dcterms:created xsi:type="dcterms:W3CDTF">2021-04-28T15:23:16Z</dcterms:created>
  <dcterms:modified xsi:type="dcterms:W3CDTF">2023-05-25T07:14:49Z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0x010100F97CB272A56D3A47BFE142E32AAFD799</vt:lpwstr>
  </property>
  <property fmtid="{D5CDD505-2E9C-101B-9397-08002B2CF9AE}" pid="3" name="MediaServiceImageTags">
    <vt:lpwstr/>
  </property>
</Properties>
</file>