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sldIdLst>
    <p:sldId id="256" r:id="rId2"/>
    <p:sldId id="2131" r:id="rId3"/>
    <p:sldId id="2059" r:id="rId4"/>
    <p:sldId id="2132" r:id="rId5"/>
    <p:sldId id="269" r:id="rId6"/>
    <p:sldId id="2133" r:id="rId7"/>
    <p:sldId id="2108" r:id="rId8"/>
    <p:sldId id="2118" r:id="rId9"/>
    <p:sldId id="2119" r:id="rId10"/>
    <p:sldId id="2134" r:id="rId11"/>
    <p:sldId id="2135" r:id="rId12"/>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2B42"/>
    <a:srgbClr val="005C29"/>
    <a:srgbClr val="0068B4"/>
    <a:srgbClr val="685869"/>
    <a:srgbClr val="0024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4CDC0-54C5-485A-A710-E8CD59351E81}" v="418" dt="2023-09-26T11:42:09.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p:scale>
          <a:sx n="116" d="100"/>
          <a:sy n="116" d="100"/>
        </p:scale>
        <p:origin x="-2748" y="-10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Parker" userId="ca6c553f-b06d-4ac5-b843-348208f93c7b" providerId="ADAL" clId="{45D4CDC0-54C5-485A-A710-E8CD59351E81}"/>
    <pc:docChg chg="undo redo custSel addSld delSld modSld">
      <pc:chgData name="Chris Parker" userId="ca6c553f-b06d-4ac5-b843-348208f93c7b" providerId="ADAL" clId="{45D4CDC0-54C5-485A-A710-E8CD59351E81}" dt="2023-09-26T11:42:09.163" v="3153" actId="27636"/>
      <pc:docMkLst>
        <pc:docMk/>
      </pc:docMkLst>
      <pc:sldChg chg="modSp mod">
        <pc:chgData name="Chris Parker" userId="ca6c553f-b06d-4ac5-b843-348208f93c7b" providerId="ADAL" clId="{45D4CDC0-54C5-485A-A710-E8CD59351E81}" dt="2023-09-25T13:25:57.219" v="19" actId="1076"/>
        <pc:sldMkLst>
          <pc:docMk/>
          <pc:sldMk cId="168243852" sldId="256"/>
        </pc:sldMkLst>
        <pc:spChg chg="mod">
          <ac:chgData name="Chris Parker" userId="ca6c553f-b06d-4ac5-b843-348208f93c7b" providerId="ADAL" clId="{45D4CDC0-54C5-485A-A710-E8CD59351E81}" dt="2023-09-25T13:25:52.025" v="18" actId="1076"/>
          <ac:spMkLst>
            <pc:docMk/>
            <pc:sldMk cId="168243852" sldId="256"/>
            <ac:spMk id="2" creationId="{BA3E05DD-DFA4-E2DF-187E-0182DEB42644}"/>
          </ac:spMkLst>
        </pc:spChg>
        <pc:spChg chg="mod">
          <ac:chgData name="Chris Parker" userId="ca6c553f-b06d-4ac5-b843-348208f93c7b" providerId="ADAL" clId="{45D4CDC0-54C5-485A-A710-E8CD59351E81}" dt="2023-09-25T13:25:57.219" v="19" actId="1076"/>
          <ac:spMkLst>
            <pc:docMk/>
            <pc:sldMk cId="168243852" sldId="256"/>
            <ac:spMk id="3" creationId="{182770F8-8BA3-9F63-F56B-15414D0CC312}"/>
          </ac:spMkLst>
        </pc:spChg>
      </pc:sldChg>
      <pc:sldChg chg="del">
        <pc:chgData name="Chris Parker" userId="ca6c553f-b06d-4ac5-b843-348208f93c7b" providerId="ADAL" clId="{45D4CDC0-54C5-485A-A710-E8CD59351E81}" dt="2023-09-25T13:26:01.675" v="20" actId="47"/>
        <pc:sldMkLst>
          <pc:docMk/>
          <pc:sldMk cId="2418756086" sldId="257"/>
        </pc:sldMkLst>
      </pc:sldChg>
      <pc:sldChg chg="del">
        <pc:chgData name="Chris Parker" userId="ca6c553f-b06d-4ac5-b843-348208f93c7b" providerId="ADAL" clId="{45D4CDC0-54C5-485A-A710-E8CD59351E81}" dt="2023-09-25T13:26:07.008" v="22" actId="47"/>
        <pc:sldMkLst>
          <pc:docMk/>
          <pc:sldMk cId="3518388306" sldId="258"/>
        </pc:sldMkLst>
      </pc:sldChg>
      <pc:sldChg chg="delSp modSp add mod modAnim">
        <pc:chgData name="Chris Parker" userId="ca6c553f-b06d-4ac5-b843-348208f93c7b" providerId="ADAL" clId="{45D4CDC0-54C5-485A-A710-E8CD59351E81}" dt="2023-09-26T11:35:30.537" v="3109" actId="14100"/>
        <pc:sldMkLst>
          <pc:docMk/>
          <pc:sldMk cId="2168029872" sldId="269"/>
        </pc:sldMkLst>
        <pc:spChg chg="mod">
          <ac:chgData name="Chris Parker" userId="ca6c553f-b06d-4ac5-b843-348208f93c7b" providerId="ADAL" clId="{45D4CDC0-54C5-485A-A710-E8CD59351E81}" dt="2023-09-26T11:35:30.537" v="3109" actId="14100"/>
          <ac:spMkLst>
            <pc:docMk/>
            <pc:sldMk cId="2168029872" sldId="269"/>
            <ac:spMk id="2" creationId="{E544AF9B-FCC4-D922-3570-A411C8E5D4D8}"/>
          </ac:spMkLst>
        </pc:spChg>
        <pc:spChg chg="del">
          <ac:chgData name="Chris Parker" userId="ca6c553f-b06d-4ac5-b843-348208f93c7b" providerId="ADAL" clId="{45D4CDC0-54C5-485A-A710-E8CD59351E81}" dt="2023-09-25T16:04:44.710" v="1693" actId="478"/>
          <ac:spMkLst>
            <pc:docMk/>
            <pc:sldMk cId="2168029872" sldId="269"/>
            <ac:spMk id="4" creationId="{AAC9B5B5-DDB4-B73E-7563-C7D309686FFC}"/>
          </ac:spMkLst>
        </pc:spChg>
        <pc:grpChg chg="mod">
          <ac:chgData name="Chris Parker" userId="ca6c553f-b06d-4ac5-b843-348208f93c7b" providerId="ADAL" clId="{45D4CDC0-54C5-485A-A710-E8CD59351E81}" dt="2023-09-26T11:34:17.182" v="3064" actId="1036"/>
          <ac:grpSpMkLst>
            <pc:docMk/>
            <pc:sldMk cId="2168029872" sldId="269"/>
            <ac:grpSpMk id="12" creationId="{D5764CCC-9D95-32C0-B69A-01D305E8DD46}"/>
          </ac:grpSpMkLst>
        </pc:grpChg>
      </pc:sldChg>
      <pc:sldChg chg="modSp add del mod">
        <pc:chgData name="Chris Parker" userId="ca6c553f-b06d-4ac5-b843-348208f93c7b" providerId="ADAL" clId="{45D4CDC0-54C5-485A-A710-E8CD59351E81}" dt="2023-09-25T14:02:42.397" v="915" actId="47"/>
        <pc:sldMkLst>
          <pc:docMk/>
          <pc:sldMk cId="740338863" sldId="272"/>
        </pc:sldMkLst>
        <pc:spChg chg="mod">
          <ac:chgData name="Chris Parker" userId="ca6c553f-b06d-4ac5-b843-348208f93c7b" providerId="ADAL" clId="{45D4CDC0-54C5-485A-A710-E8CD59351E81}" dt="2023-09-25T13:58:14.282" v="790" actId="20577"/>
          <ac:spMkLst>
            <pc:docMk/>
            <pc:sldMk cId="740338863" sldId="272"/>
            <ac:spMk id="2" creationId="{E544AF9B-FCC4-D922-3570-A411C8E5D4D8}"/>
          </ac:spMkLst>
        </pc:spChg>
      </pc:sldChg>
      <pc:sldChg chg="addSp modSp add mod modAnim">
        <pc:chgData name="Chris Parker" userId="ca6c553f-b06d-4ac5-b843-348208f93c7b" providerId="ADAL" clId="{45D4CDC0-54C5-485A-A710-E8CD59351E81}" dt="2023-09-25T13:46:58.136" v="580"/>
        <pc:sldMkLst>
          <pc:docMk/>
          <pc:sldMk cId="3690305319" sldId="2059"/>
        </pc:sldMkLst>
        <pc:spChg chg="add mod">
          <ac:chgData name="Chris Parker" userId="ca6c553f-b06d-4ac5-b843-348208f93c7b" providerId="ADAL" clId="{45D4CDC0-54C5-485A-A710-E8CD59351E81}" dt="2023-09-25T13:46:28.711" v="577" actId="14100"/>
          <ac:spMkLst>
            <pc:docMk/>
            <pc:sldMk cId="3690305319" sldId="2059"/>
            <ac:spMk id="3" creationId="{E73C0DAD-C4DD-64F5-4C61-0AC2DC3EC95A}"/>
          </ac:spMkLst>
        </pc:spChg>
        <pc:spChg chg="mod">
          <ac:chgData name="Chris Parker" userId="ca6c553f-b06d-4ac5-b843-348208f93c7b" providerId="ADAL" clId="{45D4CDC0-54C5-485A-A710-E8CD59351E81}" dt="2023-09-25T13:44:26.557" v="526" actId="207"/>
          <ac:spMkLst>
            <pc:docMk/>
            <pc:sldMk cId="3690305319" sldId="2059"/>
            <ac:spMk id="4" creationId="{B5137FE1-A7C6-48D6-8D24-22282A9865A4}"/>
          </ac:spMkLst>
        </pc:spChg>
        <pc:spChg chg="add mod ord">
          <ac:chgData name="Chris Parker" userId="ca6c553f-b06d-4ac5-b843-348208f93c7b" providerId="ADAL" clId="{45D4CDC0-54C5-485A-A710-E8CD59351E81}" dt="2023-09-25T13:46:24.707" v="576" actId="14100"/>
          <ac:spMkLst>
            <pc:docMk/>
            <pc:sldMk cId="3690305319" sldId="2059"/>
            <ac:spMk id="5" creationId="{5A6C84BC-5126-1E62-1B3C-7386DB00F396}"/>
          </ac:spMkLst>
        </pc:spChg>
        <pc:spChg chg="mod">
          <ac:chgData name="Chris Parker" userId="ca6c553f-b06d-4ac5-b843-348208f93c7b" providerId="ADAL" clId="{45D4CDC0-54C5-485A-A710-E8CD59351E81}" dt="2023-09-25T13:46:34.703" v="579" actId="404"/>
          <ac:spMkLst>
            <pc:docMk/>
            <pc:sldMk cId="3690305319" sldId="2059"/>
            <ac:spMk id="25" creationId="{CDC30DDF-9636-5E4F-F3B6-9838BAD140D3}"/>
          </ac:spMkLst>
        </pc:spChg>
        <pc:spChg chg="mod">
          <ac:chgData name="Chris Parker" userId="ca6c553f-b06d-4ac5-b843-348208f93c7b" providerId="ADAL" clId="{45D4CDC0-54C5-485A-A710-E8CD59351E81}" dt="2023-09-25T13:40:40.976" v="464" actId="208"/>
          <ac:spMkLst>
            <pc:docMk/>
            <pc:sldMk cId="3690305319" sldId="2059"/>
            <ac:spMk id="27" creationId="{BCC16EEC-D063-4399-A7EB-C423FA9E3C81}"/>
          </ac:spMkLst>
        </pc:spChg>
        <pc:spChg chg="mod">
          <ac:chgData name="Chris Parker" userId="ca6c553f-b06d-4ac5-b843-348208f93c7b" providerId="ADAL" clId="{45D4CDC0-54C5-485A-A710-E8CD59351E81}" dt="2023-09-25T13:39:42.523" v="427" actId="207"/>
          <ac:spMkLst>
            <pc:docMk/>
            <pc:sldMk cId="3690305319" sldId="2059"/>
            <ac:spMk id="28" creationId="{4E82C167-03F8-4CC0-9E73-AB017E26A75A}"/>
          </ac:spMkLst>
        </pc:spChg>
        <pc:spChg chg="mod">
          <ac:chgData name="Chris Parker" userId="ca6c553f-b06d-4ac5-b843-348208f93c7b" providerId="ADAL" clId="{45D4CDC0-54C5-485A-A710-E8CD59351E81}" dt="2023-09-25T13:42:06.637" v="473" actId="12"/>
          <ac:spMkLst>
            <pc:docMk/>
            <pc:sldMk cId="3690305319" sldId="2059"/>
            <ac:spMk id="29" creationId="{A4D8E4D4-28E3-461A-8F85-D679B96E0887}"/>
          </ac:spMkLst>
        </pc:spChg>
        <pc:spChg chg="mod">
          <ac:chgData name="Chris Parker" userId="ca6c553f-b06d-4ac5-b843-348208f93c7b" providerId="ADAL" clId="{45D4CDC0-54C5-485A-A710-E8CD59351E81}" dt="2023-09-25T13:42:17.251" v="474" actId="12"/>
          <ac:spMkLst>
            <pc:docMk/>
            <pc:sldMk cId="3690305319" sldId="2059"/>
            <ac:spMk id="34" creationId="{B542B553-D991-499E-B4B7-54D6171A7D63}"/>
          </ac:spMkLst>
        </pc:spChg>
        <pc:spChg chg="mod">
          <ac:chgData name="Chris Parker" userId="ca6c553f-b06d-4ac5-b843-348208f93c7b" providerId="ADAL" clId="{45D4CDC0-54C5-485A-A710-E8CD59351E81}" dt="2023-09-25T13:41:03.560" v="468" actId="207"/>
          <ac:spMkLst>
            <pc:docMk/>
            <pc:sldMk cId="3690305319" sldId="2059"/>
            <ac:spMk id="35" creationId="{C32E6DF9-9A48-4AE7-8212-1121A7CC7FE7}"/>
          </ac:spMkLst>
        </pc:spChg>
        <pc:spChg chg="mod">
          <ac:chgData name="Chris Parker" userId="ca6c553f-b06d-4ac5-b843-348208f93c7b" providerId="ADAL" clId="{45D4CDC0-54C5-485A-A710-E8CD59351E81}" dt="2023-09-25T13:41:03.560" v="468" actId="207"/>
          <ac:spMkLst>
            <pc:docMk/>
            <pc:sldMk cId="3690305319" sldId="2059"/>
            <ac:spMk id="36" creationId="{A4446C86-6CE7-4C34-896A-887A95E257B5}"/>
          </ac:spMkLst>
        </pc:spChg>
        <pc:spChg chg="mod">
          <ac:chgData name="Chris Parker" userId="ca6c553f-b06d-4ac5-b843-348208f93c7b" providerId="ADAL" clId="{45D4CDC0-54C5-485A-A710-E8CD59351E81}" dt="2023-09-25T13:40:40.976" v="464" actId="208"/>
          <ac:spMkLst>
            <pc:docMk/>
            <pc:sldMk cId="3690305319" sldId="2059"/>
            <ac:spMk id="39" creationId="{897D68E2-B08A-4786-864E-AE26EA595C4C}"/>
          </ac:spMkLst>
        </pc:spChg>
        <pc:spChg chg="mod">
          <ac:chgData name="Chris Parker" userId="ca6c553f-b06d-4ac5-b843-348208f93c7b" providerId="ADAL" clId="{45D4CDC0-54C5-485A-A710-E8CD59351E81}" dt="2023-09-25T13:39:42.523" v="427" actId="207"/>
          <ac:spMkLst>
            <pc:docMk/>
            <pc:sldMk cId="3690305319" sldId="2059"/>
            <ac:spMk id="40" creationId="{732918A5-7352-45AD-9860-714E03384CFA}"/>
          </ac:spMkLst>
        </pc:spChg>
        <pc:spChg chg="mod">
          <ac:chgData name="Chris Parker" userId="ca6c553f-b06d-4ac5-b843-348208f93c7b" providerId="ADAL" clId="{45D4CDC0-54C5-485A-A710-E8CD59351E81}" dt="2023-09-25T13:43:01.984" v="482" actId="2085"/>
          <ac:spMkLst>
            <pc:docMk/>
            <pc:sldMk cId="3690305319" sldId="2059"/>
            <ac:spMk id="41" creationId="{5465256B-2D79-41CB-821B-D3B569D331D6}"/>
          </ac:spMkLst>
        </pc:spChg>
        <pc:spChg chg="mod">
          <ac:chgData name="Chris Parker" userId="ca6c553f-b06d-4ac5-b843-348208f93c7b" providerId="ADAL" clId="{45D4CDC0-54C5-485A-A710-E8CD59351E81}" dt="2023-09-25T13:39:31.283" v="426"/>
          <ac:spMkLst>
            <pc:docMk/>
            <pc:sldMk cId="3690305319" sldId="2059"/>
            <ac:spMk id="42" creationId="{D4E512AE-6CA9-2F9C-6583-52E0FF050C63}"/>
          </ac:spMkLst>
        </pc:spChg>
        <pc:spChg chg="mod">
          <ac:chgData name="Chris Parker" userId="ca6c553f-b06d-4ac5-b843-348208f93c7b" providerId="ADAL" clId="{45D4CDC0-54C5-485A-A710-E8CD59351E81}" dt="2023-09-25T13:42:29.311" v="475" actId="207"/>
          <ac:spMkLst>
            <pc:docMk/>
            <pc:sldMk cId="3690305319" sldId="2059"/>
            <ac:spMk id="45" creationId="{193A5D35-31DE-D364-FFFA-D261B60181AA}"/>
          </ac:spMkLst>
        </pc:spChg>
        <pc:spChg chg="mod">
          <ac:chgData name="Chris Parker" userId="ca6c553f-b06d-4ac5-b843-348208f93c7b" providerId="ADAL" clId="{45D4CDC0-54C5-485A-A710-E8CD59351E81}" dt="2023-09-25T13:42:29.311" v="475" actId="207"/>
          <ac:spMkLst>
            <pc:docMk/>
            <pc:sldMk cId="3690305319" sldId="2059"/>
            <ac:spMk id="46" creationId="{8531D59F-3532-B9BB-D00F-61975C8F713F}"/>
          </ac:spMkLst>
        </pc:spChg>
        <pc:spChg chg="mod">
          <ac:chgData name="Chris Parker" userId="ca6c553f-b06d-4ac5-b843-348208f93c7b" providerId="ADAL" clId="{45D4CDC0-54C5-485A-A710-E8CD59351E81}" dt="2023-09-25T13:42:29.311" v="475" actId="207"/>
          <ac:spMkLst>
            <pc:docMk/>
            <pc:sldMk cId="3690305319" sldId="2059"/>
            <ac:spMk id="47" creationId="{8B85605F-8935-41D5-2393-B0506C2B3BBD}"/>
          </ac:spMkLst>
        </pc:spChg>
        <pc:spChg chg="mod">
          <ac:chgData name="Chris Parker" userId="ca6c553f-b06d-4ac5-b843-348208f93c7b" providerId="ADAL" clId="{45D4CDC0-54C5-485A-A710-E8CD59351E81}" dt="2023-09-25T13:42:29.311" v="475" actId="207"/>
          <ac:spMkLst>
            <pc:docMk/>
            <pc:sldMk cId="3690305319" sldId="2059"/>
            <ac:spMk id="48" creationId="{51E56D2F-9903-BF7E-3BD1-3931D6406AD1}"/>
          </ac:spMkLst>
        </pc:spChg>
        <pc:grpChg chg="mod">
          <ac:chgData name="Chris Parker" userId="ca6c553f-b06d-4ac5-b843-348208f93c7b" providerId="ADAL" clId="{45D4CDC0-54C5-485A-A710-E8CD59351E81}" dt="2023-09-25T13:42:29.311" v="475" actId="207"/>
          <ac:grpSpMkLst>
            <pc:docMk/>
            <pc:sldMk cId="3690305319" sldId="2059"/>
            <ac:grpSpMk id="26" creationId="{DB6750F5-FC6A-3D6F-4341-D4F374A773AF}"/>
          </ac:grpSpMkLst>
        </pc:grpChg>
      </pc:sldChg>
      <pc:sldChg chg="modSp add del">
        <pc:chgData name="Chris Parker" userId="ca6c553f-b06d-4ac5-b843-348208f93c7b" providerId="ADAL" clId="{45D4CDC0-54C5-485A-A710-E8CD59351E81}" dt="2023-09-25T13:54:19.997" v="718" actId="47"/>
        <pc:sldMkLst>
          <pc:docMk/>
          <pc:sldMk cId="817991554" sldId="2082"/>
        </pc:sldMkLst>
        <pc:spChg chg="mod">
          <ac:chgData name="Chris Parker" userId="ca6c553f-b06d-4ac5-b843-348208f93c7b" providerId="ADAL" clId="{45D4CDC0-54C5-485A-A710-E8CD59351E81}" dt="2023-09-25T13:39:18.098" v="425"/>
          <ac:spMkLst>
            <pc:docMk/>
            <pc:sldMk cId="817991554" sldId="2082"/>
            <ac:spMk id="4" creationId="{7E975FF2-0F33-FC26-6A83-F4F9AFCAE9AD}"/>
          </ac:spMkLst>
        </pc:spChg>
      </pc:sldChg>
      <pc:sldChg chg="delSp modSp mod">
        <pc:chgData name="Chris Parker" userId="ca6c553f-b06d-4ac5-b843-348208f93c7b" providerId="ADAL" clId="{45D4CDC0-54C5-485A-A710-E8CD59351E81}" dt="2023-09-26T11:36:04.968" v="3111" actId="108"/>
        <pc:sldMkLst>
          <pc:docMk/>
          <pc:sldMk cId="3184063803" sldId="2108"/>
        </pc:sldMkLst>
        <pc:spChg chg="del">
          <ac:chgData name="Chris Parker" userId="ca6c553f-b06d-4ac5-b843-348208f93c7b" providerId="ADAL" clId="{45D4CDC0-54C5-485A-A710-E8CD59351E81}" dt="2023-09-25T16:04:57.721" v="1695" actId="478"/>
          <ac:spMkLst>
            <pc:docMk/>
            <pc:sldMk cId="3184063803" sldId="2108"/>
            <ac:spMk id="4" creationId="{B67EB5F8-0F1F-2B53-BA29-41B0F585CBB6}"/>
          </ac:spMkLst>
        </pc:spChg>
        <pc:spChg chg="mod">
          <ac:chgData name="Chris Parker" userId="ca6c553f-b06d-4ac5-b843-348208f93c7b" providerId="ADAL" clId="{45D4CDC0-54C5-485A-A710-E8CD59351E81}" dt="2023-09-26T11:36:04.968" v="3111" actId="108"/>
          <ac:spMkLst>
            <pc:docMk/>
            <pc:sldMk cId="3184063803" sldId="2108"/>
            <ac:spMk id="23" creationId="{32184AB7-F8D5-7B30-C5AF-B40F33D68EF5}"/>
          </ac:spMkLst>
        </pc:spChg>
      </pc:sldChg>
      <pc:sldChg chg="add del">
        <pc:chgData name="Chris Parker" userId="ca6c553f-b06d-4ac5-b843-348208f93c7b" providerId="ADAL" clId="{45D4CDC0-54C5-485A-A710-E8CD59351E81}" dt="2023-09-25T14:40:38.339" v="1634" actId="47"/>
        <pc:sldMkLst>
          <pc:docMk/>
          <pc:sldMk cId="3936517683" sldId="2112"/>
        </pc:sldMkLst>
      </pc:sldChg>
      <pc:sldChg chg="del">
        <pc:chgData name="Chris Parker" userId="ca6c553f-b06d-4ac5-b843-348208f93c7b" providerId="ADAL" clId="{45D4CDC0-54C5-485A-A710-E8CD59351E81}" dt="2023-09-25T13:26:03.663" v="21" actId="47"/>
        <pc:sldMkLst>
          <pc:docMk/>
          <pc:sldMk cId="1506837511" sldId="2117"/>
        </pc:sldMkLst>
      </pc:sldChg>
      <pc:sldChg chg="delSp modSp mod">
        <pc:chgData name="Chris Parker" userId="ca6c553f-b06d-4ac5-b843-348208f93c7b" providerId="ADAL" clId="{45D4CDC0-54C5-485A-A710-E8CD59351E81}" dt="2023-09-26T11:36:11.971" v="3112" actId="108"/>
        <pc:sldMkLst>
          <pc:docMk/>
          <pc:sldMk cId="2277191015" sldId="2118"/>
        </pc:sldMkLst>
        <pc:spChg chg="mod">
          <ac:chgData name="Chris Parker" userId="ca6c553f-b06d-4ac5-b843-348208f93c7b" providerId="ADAL" clId="{45D4CDC0-54C5-485A-A710-E8CD59351E81}" dt="2023-09-26T11:36:11.971" v="3112" actId="108"/>
          <ac:spMkLst>
            <pc:docMk/>
            <pc:sldMk cId="2277191015" sldId="2118"/>
            <ac:spMk id="2" creationId="{28297646-2FE5-46A2-286B-C59C906A8C0A}"/>
          </ac:spMkLst>
        </pc:spChg>
        <pc:spChg chg="del">
          <ac:chgData name="Chris Parker" userId="ca6c553f-b06d-4ac5-b843-348208f93c7b" providerId="ADAL" clId="{45D4CDC0-54C5-485A-A710-E8CD59351E81}" dt="2023-09-25T16:05:03.380" v="1696" actId="478"/>
          <ac:spMkLst>
            <pc:docMk/>
            <pc:sldMk cId="2277191015" sldId="2118"/>
            <ac:spMk id="5" creationId="{12192F9D-1535-B69A-B363-6BCA75E4AE98}"/>
          </ac:spMkLst>
        </pc:spChg>
        <pc:spChg chg="mod">
          <ac:chgData name="Chris Parker" userId="ca6c553f-b06d-4ac5-b843-348208f93c7b" providerId="ADAL" clId="{45D4CDC0-54C5-485A-A710-E8CD59351E81}" dt="2023-09-25T14:20:47.931" v="1326" actId="1076"/>
          <ac:spMkLst>
            <pc:docMk/>
            <pc:sldMk cId="2277191015" sldId="2118"/>
            <ac:spMk id="8" creationId="{980A400D-84CA-D229-2508-78A7848ED3E2}"/>
          </ac:spMkLst>
        </pc:spChg>
        <pc:spChg chg="mod">
          <ac:chgData name="Chris Parker" userId="ca6c553f-b06d-4ac5-b843-348208f93c7b" providerId="ADAL" clId="{45D4CDC0-54C5-485A-A710-E8CD59351E81}" dt="2023-09-25T14:18:44.624" v="1098" actId="14100"/>
          <ac:spMkLst>
            <pc:docMk/>
            <pc:sldMk cId="2277191015" sldId="2118"/>
            <ac:spMk id="11" creationId="{B12668AF-D1E8-7415-4BF8-1055DD479AFA}"/>
          </ac:spMkLst>
        </pc:spChg>
      </pc:sldChg>
      <pc:sldChg chg="addSp delSp modSp mod modAnim">
        <pc:chgData name="Chris Parker" userId="ca6c553f-b06d-4ac5-b843-348208f93c7b" providerId="ADAL" clId="{45D4CDC0-54C5-485A-A710-E8CD59351E81}" dt="2023-09-26T11:39:11.290" v="3120"/>
        <pc:sldMkLst>
          <pc:docMk/>
          <pc:sldMk cId="528345929" sldId="2119"/>
        </pc:sldMkLst>
        <pc:spChg chg="del">
          <ac:chgData name="Chris Parker" userId="ca6c553f-b06d-4ac5-b843-348208f93c7b" providerId="ADAL" clId="{45D4CDC0-54C5-485A-A710-E8CD59351E81}" dt="2023-09-25T14:21:02.588" v="1329" actId="478"/>
          <ac:spMkLst>
            <pc:docMk/>
            <pc:sldMk cId="528345929" sldId="2119"/>
            <ac:spMk id="2" creationId="{28297646-2FE5-46A2-286B-C59C906A8C0A}"/>
          </ac:spMkLst>
        </pc:spChg>
        <pc:spChg chg="add mod">
          <ac:chgData name="Chris Parker" userId="ca6c553f-b06d-4ac5-b843-348208f93c7b" providerId="ADAL" clId="{45D4CDC0-54C5-485A-A710-E8CD59351E81}" dt="2023-09-25T14:19:12.437" v="1163" actId="6549"/>
          <ac:spMkLst>
            <pc:docMk/>
            <pc:sldMk cId="528345929" sldId="2119"/>
            <ac:spMk id="4" creationId="{E63202F4-4E67-C065-4080-D1BEB0BDEFC6}"/>
          </ac:spMkLst>
        </pc:spChg>
        <pc:spChg chg="del">
          <ac:chgData name="Chris Parker" userId="ca6c553f-b06d-4ac5-b843-348208f93c7b" providerId="ADAL" clId="{45D4CDC0-54C5-485A-A710-E8CD59351E81}" dt="2023-09-25T14:20:59.081" v="1328" actId="478"/>
          <ac:spMkLst>
            <pc:docMk/>
            <pc:sldMk cId="528345929" sldId="2119"/>
            <ac:spMk id="8" creationId="{980A400D-84CA-D229-2508-78A7848ED3E2}"/>
          </ac:spMkLst>
        </pc:spChg>
        <pc:spChg chg="mod">
          <ac:chgData name="Chris Parker" userId="ca6c553f-b06d-4ac5-b843-348208f93c7b" providerId="ADAL" clId="{45D4CDC0-54C5-485A-A710-E8CD59351E81}" dt="2023-09-25T14:21:13.930" v="1332" actId="14100"/>
          <ac:spMkLst>
            <pc:docMk/>
            <pc:sldMk cId="528345929" sldId="2119"/>
            <ac:spMk id="9" creationId="{EA75A761-F1E4-7F00-047D-6221862A5C13}"/>
          </ac:spMkLst>
        </pc:spChg>
        <pc:spChg chg="del">
          <ac:chgData name="Chris Parker" userId="ca6c553f-b06d-4ac5-b843-348208f93c7b" providerId="ADAL" clId="{45D4CDC0-54C5-485A-A710-E8CD59351E81}" dt="2023-09-25T14:18:53.823" v="1099" actId="478"/>
          <ac:spMkLst>
            <pc:docMk/>
            <pc:sldMk cId="528345929" sldId="2119"/>
            <ac:spMk id="11" creationId="{B12668AF-D1E8-7415-4BF8-1055DD479AFA}"/>
          </ac:spMkLst>
        </pc:spChg>
        <pc:spChg chg="add del mod">
          <ac:chgData name="Chris Parker" userId="ca6c553f-b06d-4ac5-b843-348208f93c7b" providerId="ADAL" clId="{45D4CDC0-54C5-485A-A710-E8CD59351E81}" dt="2023-09-25T14:21:05.155" v="1330" actId="478"/>
          <ac:spMkLst>
            <pc:docMk/>
            <pc:sldMk cId="528345929" sldId="2119"/>
            <ac:spMk id="13" creationId="{10BA766B-5C86-ACED-4F66-B967CE9E04A1}"/>
          </ac:spMkLst>
        </pc:spChg>
        <pc:spChg chg="add mod">
          <ac:chgData name="Chris Parker" userId="ca6c553f-b06d-4ac5-b843-348208f93c7b" providerId="ADAL" clId="{45D4CDC0-54C5-485A-A710-E8CD59351E81}" dt="2023-09-26T11:36:31.695" v="3115" actId="108"/>
          <ac:spMkLst>
            <pc:docMk/>
            <pc:sldMk cId="528345929" sldId="2119"/>
            <ac:spMk id="14" creationId="{EF6B1123-8A08-1B02-628E-7085F9BE2BA4}"/>
          </ac:spMkLst>
        </pc:spChg>
      </pc:sldChg>
      <pc:sldChg chg="del">
        <pc:chgData name="Chris Parker" userId="ca6c553f-b06d-4ac5-b843-348208f93c7b" providerId="ADAL" clId="{45D4CDC0-54C5-485A-A710-E8CD59351E81}" dt="2023-09-25T14:04:29.438" v="916" actId="47"/>
        <pc:sldMkLst>
          <pc:docMk/>
          <pc:sldMk cId="3856468676" sldId="2121"/>
        </pc:sldMkLst>
      </pc:sldChg>
      <pc:sldChg chg="del">
        <pc:chgData name="Chris Parker" userId="ca6c553f-b06d-4ac5-b843-348208f93c7b" providerId="ADAL" clId="{45D4CDC0-54C5-485A-A710-E8CD59351E81}" dt="2023-09-25T14:04:30.338" v="917" actId="47"/>
        <pc:sldMkLst>
          <pc:docMk/>
          <pc:sldMk cId="3266328261" sldId="2123"/>
        </pc:sldMkLst>
      </pc:sldChg>
      <pc:sldChg chg="del">
        <pc:chgData name="Chris Parker" userId="ca6c553f-b06d-4ac5-b843-348208f93c7b" providerId="ADAL" clId="{45D4CDC0-54C5-485A-A710-E8CD59351E81}" dt="2023-09-25T14:04:31.761" v="918" actId="47"/>
        <pc:sldMkLst>
          <pc:docMk/>
          <pc:sldMk cId="4169237886" sldId="2124"/>
        </pc:sldMkLst>
      </pc:sldChg>
      <pc:sldChg chg="del">
        <pc:chgData name="Chris Parker" userId="ca6c553f-b06d-4ac5-b843-348208f93c7b" providerId="ADAL" clId="{45D4CDC0-54C5-485A-A710-E8CD59351E81}" dt="2023-09-25T14:04:36.310" v="920" actId="47"/>
        <pc:sldMkLst>
          <pc:docMk/>
          <pc:sldMk cId="3679205783" sldId="2125"/>
        </pc:sldMkLst>
      </pc:sldChg>
      <pc:sldChg chg="del">
        <pc:chgData name="Chris Parker" userId="ca6c553f-b06d-4ac5-b843-348208f93c7b" providerId="ADAL" clId="{45D4CDC0-54C5-485A-A710-E8CD59351E81}" dt="2023-09-25T14:04:38.234" v="922" actId="47"/>
        <pc:sldMkLst>
          <pc:docMk/>
          <pc:sldMk cId="775173666" sldId="2126"/>
        </pc:sldMkLst>
      </pc:sldChg>
      <pc:sldChg chg="del">
        <pc:chgData name="Chris Parker" userId="ca6c553f-b06d-4ac5-b843-348208f93c7b" providerId="ADAL" clId="{45D4CDC0-54C5-485A-A710-E8CD59351E81}" dt="2023-09-25T14:04:39.085" v="923" actId="47"/>
        <pc:sldMkLst>
          <pc:docMk/>
          <pc:sldMk cId="595670902" sldId="2127"/>
        </pc:sldMkLst>
      </pc:sldChg>
      <pc:sldChg chg="del">
        <pc:chgData name="Chris Parker" userId="ca6c553f-b06d-4ac5-b843-348208f93c7b" providerId="ADAL" clId="{45D4CDC0-54C5-485A-A710-E8CD59351E81}" dt="2023-09-25T14:04:40.290" v="924" actId="47"/>
        <pc:sldMkLst>
          <pc:docMk/>
          <pc:sldMk cId="3869806212" sldId="2128"/>
        </pc:sldMkLst>
      </pc:sldChg>
      <pc:sldChg chg="del">
        <pc:chgData name="Chris Parker" userId="ca6c553f-b06d-4ac5-b843-348208f93c7b" providerId="ADAL" clId="{45D4CDC0-54C5-485A-A710-E8CD59351E81}" dt="2023-09-25T14:04:35.793" v="919" actId="47"/>
        <pc:sldMkLst>
          <pc:docMk/>
          <pc:sldMk cId="473395105" sldId="2129"/>
        </pc:sldMkLst>
      </pc:sldChg>
      <pc:sldChg chg="del">
        <pc:chgData name="Chris Parker" userId="ca6c553f-b06d-4ac5-b843-348208f93c7b" providerId="ADAL" clId="{45D4CDC0-54C5-485A-A710-E8CD59351E81}" dt="2023-09-25T14:04:37.401" v="921" actId="47"/>
        <pc:sldMkLst>
          <pc:docMk/>
          <pc:sldMk cId="352206036" sldId="2130"/>
        </pc:sldMkLst>
      </pc:sldChg>
      <pc:sldChg chg="delSp modSp new mod">
        <pc:chgData name="Chris Parker" userId="ca6c553f-b06d-4ac5-b843-348208f93c7b" providerId="ADAL" clId="{45D4CDC0-54C5-485A-A710-E8CD59351E81}" dt="2023-09-25T16:04:38.679" v="1692" actId="478"/>
        <pc:sldMkLst>
          <pc:docMk/>
          <pc:sldMk cId="3151994620" sldId="2131"/>
        </pc:sldMkLst>
        <pc:spChg chg="mod">
          <ac:chgData name="Chris Parker" userId="ca6c553f-b06d-4ac5-b843-348208f93c7b" providerId="ADAL" clId="{45D4CDC0-54C5-485A-A710-E8CD59351E81}" dt="2023-09-25T13:34:43.035" v="390" actId="1076"/>
          <ac:spMkLst>
            <pc:docMk/>
            <pc:sldMk cId="3151994620" sldId="2131"/>
            <ac:spMk id="2" creationId="{F6B21F6F-B5A5-6E01-366D-862E393DCF10}"/>
          </ac:spMkLst>
        </pc:spChg>
        <pc:spChg chg="mod">
          <ac:chgData name="Chris Parker" userId="ca6c553f-b06d-4ac5-b843-348208f93c7b" providerId="ADAL" clId="{45D4CDC0-54C5-485A-A710-E8CD59351E81}" dt="2023-09-25T15:25:36" v="1689" actId="20577"/>
          <ac:spMkLst>
            <pc:docMk/>
            <pc:sldMk cId="3151994620" sldId="2131"/>
            <ac:spMk id="3" creationId="{390C1A27-F57E-77B5-F19D-DAC862D252BE}"/>
          </ac:spMkLst>
        </pc:spChg>
        <pc:spChg chg="del">
          <ac:chgData name="Chris Parker" userId="ca6c553f-b06d-4ac5-b843-348208f93c7b" providerId="ADAL" clId="{45D4CDC0-54C5-485A-A710-E8CD59351E81}" dt="2023-09-25T16:04:38.679" v="1692" actId="478"/>
          <ac:spMkLst>
            <pc:docMk/>
            <pc:sldMk cId="3151994620" sldId="2131"/>
            <ac:spMk id="4" creationId="{734CAC3F-703A-8F0C-C3CC-AC162721AF32}"/>
          </ac:spMkLst>
        </pc:spChg>
      </pc:sldChg>
      <pc:sldChg chg="addSp delSp modSp add mod modTransition delAnim modAnim">
        <pc:chgData name="Chris Parker" userId="ca6c553f-b06d-4ac5-b843-348208f93c7b" providerId="ADAL" clId="{45D4CDC0-54C5-485A-A710-E8CD59351E81}" dt="2023-09-25T16:11:42.696" v="1846" actId="1076"/>
        <pc:sldMkLst>
          <pc:docMk/>
          <pc:sldMk cId="2109181154" sldId="2132"/>
        </pc:sldMkLst>
        <pc:spChg chg="del">
          <ac:chgData name="Chris Parker" userId="ca6c553f-b06d-4ac5-b843-348208f93c7b" providerId="ADAL" clId="{45D4CDC0-54C5-485A-A710-E8CD59351E81}" dt="2023-09-25T13:47:13.538" v="583" actId="478"/>
          <ac:spMkLst>
            <pc:docMk/>
            <pc:sldMk cId="2109181154" sldId="2132"/>
            <ac:spMk id="3" creationId="{E73C0DAD-C4DD-64F5-4C61-0AC2DC3EC95A}"/>
          </ac:spMkLst>
        </pc:spChg>
        <pc:spChg chg="mod">
          <ac:chgData name="Chris Parker" userId="ca6c553f-b06d-4ac5-b843-348208f93c7b" providerId="ADAL" clId="{45D4CDC0-54C5-485A-A710-E8CD59351E81}" dt="2023-09-25T13:47:47.973" v="638" actId="14100"/>
          <ac:spMkLst>
            <pc:docMk/>
            <pc:sldMk cId="2109181154" sldId="2132"/>
            <ac:spMk id="4" creationId="{B5137FE1-A7C6-48D6-8D24-22282A9865A4}"/>
          </ac:spMkLst>
        </pc:spChg>
        <pc:spChg chg="ord">
          <ac:chgData name="Chris Parker" userId="ca6c553f-b06d-4ac5-b843-348208f93c7b" providerId="ADAL" clId="{45D4CDC0-54C5-485A-A710-E8CD59351E81}" dt="2023-09-25T13:51:03.749" v="672" actId="167"/>
          <ac:spMkLst>
            <pc:docMk/>
            <pc:sldMk cId="2109181154" sldId="2132"/>
            <ac:spMk id="5" creationId="{5A6C84BC-5126-1E62-1B3C-7386DB00F396}"/>
          </ac:spMkLst>
        </pc:spChg>
        <pc:spChg chg="add mod ord">
          <ac:chgData name="Chris Parker" userId="ca6c553f-b06d-4ac5-b843-348208f93c7b" providerId="ADAL" clId="{45D4CDC0-54C5-485A-A710-E8CD59351E81}" dt="2023-09-25T13:50:17.223" v="665" actId="167"/>
          <ac:spMkLst>
            <pc:docMk/>
            <pc:sldMk cId="2109181154" sldId="2132"/>
            <ac:spMk id="6" creationId="{B20813C9-A813-F068-A9D4-62A893E24A0D}"/>
          </ac:spMkLst>
        </pc:spChg>
        <pc:spChg chg="add mod">
          <ac:chgData name="Chris Parker" userId="ca6c553f-b06d-4ac5-b843-348208f93c7b" providerId="ADAL" clId="{45D4CDC0-54C5-485A-A710-E8CD59351E81}" dt="2023-09-25T13:51:33.759" v="681" actId="1076"/>
          <ac:spMkLst>
            <pc:docMk/>
            <pc:sldMk cId="2109181154" sldId="2132"/>
            <ac:spMk id="7" creationId="{7824947D-C1A9-545A-3D69-AE100EEB11A0}"/>
          </ac:spMkLst>
        </pc:spChg>
        <pc:spChg chg="add del mod">
          <ac:chgData name="Chris Parker" userId="ca6c553f-b06d-4ac5-b843-348208f93c7b" providerId="ADAL" clId="{45D4CDC0-54C5-485A-A710-E8CD59351E81}" dt="2023-09-25T13:50:32.319" v="667" actId="207"/>
          <ac:spMkLst>
            <pc:docMk/>
            <pc:sldMk cId="2109181154" sldId="2132"/>
            <ac:spMk id="8" creationId="{D057D4BE-8A20-7B5C-86DC-CAAE8E6E30E6}"/>
          </ac:spMkLst>
        </pc:spChg>
        <pc:spChg chg="add mod ord">
          <ac:chgData name="Chris Parker" userId="ca6c553f-b06d-4ac5-b843-348208f93c7b" providerId="ADAL" clId="{45D4CDC0-54C5-485A-A710-E8CD59351E81}" dt="2023-09-25T13:52:05.423" v="687" actId="2085"/>
          <ac:spMkLst>
            <pc:docMk/>
            <pc:sldMk cId="2109181154" sldId="2132"/>
            <ac:spMk id="9" creationId="{27674250-E642-6684-536B-1BBB7249A228}"/>
          </ac:spMkLst>
        </pc:spChg>
        <pc:spChg chg="add mod ord">
          <ac:chgData name="Chris Parker" userId="ca6c553f-b06d-4ac5-b843-348208f93c7b" providerId="ADAL" clId="{45D4CDC0-54C5-485A-A710-E8CD59351E81}" dt="2023-09-25T13:52:05.423" v="687" actId="2085"/>
          <ac:spMkLst>
            <pc:docMk/>
            <pc:sldMk cId="2109181154" sldId="2132"/>
            <ac:spMk id="10" creationId="{881BA818-E1CF-B227-F028-D791605EFD40}"/>
          </ac:spMkLst>
        </pc:spChg>
        <pc:spChg chg="add mod ord">
          <ac:chgData name="Chris Parker" userId="ca6c553f-b06d-4ac5-b843-348208f93c7b" providerId="ADAL" clId="{45D4CDC0-54C5-485A-A710-E8CD59351E81}" dt="2023-09-25T16:11:15.707" v="1810" actId="164"/>
          <ac:spMkLst>
            <pc:docMk/>
            <pc:sldMk cId="2109181154" sldId="2132"/>
            <ac:spMk id="11" creationId="{57423109-952D-42F6-014F-8D809DFD187C}"/>
          </ac:spMkLst>
        </pc:spChg>
        <pc:spChg chg="add del mod">
          <ac:chgData name="Chris Parker" userId="ca6c553f-b06d-4ac5-b843-348208f93c7b" providerId="ADAL" clId="{45D4CDC0-54C5-485A-A710-E8CD59351E81}" dt="2023-09-25T13:53:08.667" v="713" actId="478"/>
          <ac:spMkLst>
            <pc:docMk/>
            <pc:sldMk cId="2109181154" sldId="2132"/>
            <ac:spMk id="12" creationId="{B36360C5-28FE-E105-39E6-4E8F8D454B13}"/>
          </ac:spMkLst>
        </pc:spChg>
        <pc:spChg chg="del">
          <ac:chgData name="Chris Parker" userId="ca6c553f-b06d-4ac5-b843-348208f93c7b" providerId="ADAL" clId="{45D4CDC0-54C5-485A-A710-E8CD59351E81}" dt="2023-09-25T13:47:17.080" v="584" actId="478"/>
          <ac:spMkLst>
            <pc:docMk/>
            <pc:sldMk cId="2109181154" sldId="2132"/>
            <ac:spMk id="25" creationId="{CDC30DDF-9636-5E4F-F3B6-9838BAD140D3}"/>
          </ac:spMkLst>
        </pc:spChg>
        <pc:spChg chg="del">
          <ac:chgData name="Chris Parker" userId="ca6c553f-b06d-4ac5-b843-348208f93c7b" providerId="ADAL" clId="{45D4CDC0-54C5-485A-A710-E8CD59351E81}" dt="2023-09-25T13:47:10.168" v="582" actId="478"/>
          <ac:spMkLst>
            <pc:docMk/>
            <pc:sldMk cId="2109181154" sldId="2132"/>
            <ac:spMk id="27" creationId="{BCC16EEC-D063-4399-A7EB-C423FA9E3C81}"/>
          </ac:spMkLst>
        </pc:spChg>
        <pc:spChg chg="del">
          <ac:chgData name="Chris Parker" userId="ca6c553f-b06d-4ac5-b843-348208f93c7b" providerId="ADAL" clId="{45D4CDC0-54C5-485A-A710-E8CD59351E81}" dt="2023-09-25T13:47:10.168" v="582" actId="478"/>
          <ac:spMkLst>
            <pc:docMk/>
            <pc:sldMk cId="2109181154" sldId="2132"/>
            <ac:spMk id="28" creationId="{4E82C167-03F8-4CC0-9E73-AB017E26A75A}"/>
          </ac:spMkLst>
        </pc:spChg>
        <pc:spChg chg="del">
          <ac:chgData name="Chris Parker" userId="ca6c553f-b06d-4ac5-b843-348208f93c7b" providerId="ADAL" clId="{45D4CDC0-54C5-485A-A710-E8CD59351E81}" dt="2023-09-25T13:47:10.168" v="582" actId="478"/>
          <ac:spMkLst>
            <pc:docMk/>
            <pc:sldMk cId="2109181154" sldId="2132"/>
            <ac:spMk id="29" creationId="{A4D8E4D4-28E3-461A-8F85-D679B96E0887}"/>
          </ac:spMkLst>
        </pc:spChg>
        <pc:spChg chg="del">
          <ac:chgData name="Chris Parker" userId="ca6c553f-b06d-4ac5-b843-348208f93c7b" providerId="ADAL" clId="{45D4CDC0-54C5-485A-A710-E8CD59351E81}" dt="2023-09-25T13:47:10.168" v="582" actId="478"/>
          <ac:spMkLst>
            <pc:docMk/>
            <pc:sldMk cId="2109181154" sldId="2132"/>
            <ac:spMk id="34" creationId="{B542B553-D991-499E-B4B7-54D6171A7D63}"/>
          </ac:spMkLst>
        </pc:spChg>
        <pc:spChg chg="del">
          <ac:chgData name="Chris Parker" userId="ca6c553f-b06d-4ac5-b843-348208f93c7b" providerId="ADAL" clId="{45D4CDC0-54C5-485A-A710-E8CD59351E81}" dt="2023-09-25T13:47:10.168" v="582" actId="478"/>
          <ac:spMkLst>
            <pc:docMk/>
            <pc:sldMk cId="2109181154" sldId="2132"/>
            <ac:spMk id="35" creationId="{C32E6DF9-9A48-4AE7-8212-1121A7CC7FE7}"/>
          </ac:spMkLst>
        </pc:spChg>
        <pc:spChg chg="del">
          <ac:chgData name="Chris Parker" userId="ca6c553f-b06d-4ac5-b843-348208f93c7b" providerId="ADAL" clId="{45D4CDC0-54C5-485A-A710-E8CD59351E81}" dt="2023-09-25T13:47:10.168" v="582" actId="478"/>
          <ac:spMkLst>
            <pc:docMk/>
            <pc:sldMk cId="2109181154" sldId="2132"/>
            <ac:spMk id="36" creationId="{A4446C86-6CE7-4C34-896A-887A95E257B5}"/>
          </ac:spMkLst>
        </pc:spChg>
        <pc:spChg chg="del">
          <ac:chgData name="Chris Parker" userId="ca6c553f-b06d-4ac5-b843-348208f93c7b" providerId="ADAL" clId="{45D4CDC0-54C5-485A-A710-E8CD59351E81}" dt="2023-09-25T13:47:19.562" v="585" actId="478"/>
          <ac:spMkLst>
            <pc:docMk/>
            <pc:sldMk cId="2109181154" sldId="2132"/>
            <ac:spMk id="39" creationId="{897D68E2-B08A-4786-864E-AE26EA595C4C}"/>
          </ac:spMkLst>
        </pc:spChg>
        <pc:spChg chg="del">
          <ac:chgData name="Chris Parker" userId="ca6c553f-b06d-4ac5-b843-348208f93c7b" providerId="ADAL" clId="{45D4CDC0-54C5-485A-A710-E8CD59351E81}" dt="2023-09-25T13:47:13.538" v="583" actId="478"/>
          <ac:spMkLst>
            <pc:docMk/>
            <pc:sldMk cId="2109181154" sldId="2132"/>
            <ac:spMk id="40" creationId="{732918A5-7352-45AD-9860-714E03384CFA}"/>
          </ac:spMkLst>
        </pc:spChg>
        <pc:spChg chg="del">
          <ac:chgData name="Chris Parker" userId="ca6c553f-b06d-4ac5-b843-348208f93c7b" providerId="ADAL" clId="{45D4CDC0-54C5-485A-A710-E8CD59351E81}" dt="2023-09-25T13:47:10.168" v="582" actId="478"/>
          <ac:spMkLst>
            <pc:docMk/>
            <pc:sldMk cId="2109181154" sldId="2132"/>
            <ac:spMk id="41" creationId="{5465256B-2D79-41CB-821B-D3B569D331D6}"/>
          </ac:spMkLst>
        </pc:spChg>
        <pc:grpChg chg="add mod ord">
          <ac:chgData name="Chris Parker" userId="ca6c553f-b06d-4ac5-b843-348208f93c7b" providerId="ADAL" clId="{45D4CDC0-54C5-485A-A710-E8CD59351E81}" dt="2023-09-25T16:11:42.696" v="1846" actId="1076"/>
          <ac:grpSpMkLst>
            <pc:docMk/>
            <pc:sldMk cId="2109181154" sldId="2132"/>
            <ac:grpSpMk id="14" creationId="{6A637CBB-7253-6DD4-EFDA-685C805B0D60}"/>
          </ac:grpSpMkLst>
        </pc:grpChg>
        <pc:grpChg chg="del">
          <ac:chgData name="Chris Parker" userId="ca6c553f-b06d-4ac5-b843-348208f93c7b" providerId="ADAL" clId="{45D4CDC0-54C5-485A-A710-E8CD59351E81}" dt="2023-09-25T13:47:13.538" v="583" actId="478"/>
          <ac:grpSpMkLst>
            <pc:docMk/>
            <pc:sldMk cId="2109181154" sldId="2132"/>
            <ac:grpSpMk id="26" creationId="{DB6750F5-FC6A-3D6F-4341-D4F374A773AF}"/>
          </ac:grpSpMkLst>
        </pc:grpChg>
        <pc:picChg chg="mod modCrop">
          <ac:chgData name="Chris Parker" userId="ca6c553f-b06d-4ac5-b843-348208f93c7b" providerId="ADAL" clId="{45D4CDC0-54C5-485A-A710-E8CD59351E81}" dt="2023-09-25T16:11:15.707" v="1810" actId="164"/>
          <ac:picMkLst>
            <pc:docMk/>
            <pc:sldMk cId="2109181154" sldId="2132"/>
            <ac:picMk id="13" creationId="{D56B659E-8C06-4A4F-48C3-ABD2C5D1D78A}"/>
          </ac:picMkLst>
        </pc:picChg>
        <pc:picChg chg="del">
          <ac:chgData name="Chris Parker" userId="ca6c553f-b06d-4ac5-b843-348208f93c7b" providerId="ADAL" clId="{45D4CDC0-54C5-485A-A710-E8CD59351E81}" dt="2023-09-25T13:47:10.168" v="582" actId="478"/>
          <ac:picMkLst>
            <pc:docMk/>
            <pc:sldMk cId="2109181154" sldId="2132"/>
            <ac:picMk id="30" creationId="{4FB0949F-D837-4441-A54F-613C21E3A8F0}"/>
          </ac:picMkLst>
        </pc:picChg>
        <pc:picChg chg="del">
          <ac:chgData name="Chris Parker" userId="ca6c553f-b06d-4ac5-b843-348208f93c7b" providerId="ADAL" clId="{45D4CDC0-54C5-485A-A710-E8CD59351E81}" dt="2023-09-25T13:47:10.168" v="582" actId="478"/>
          <ac:picMkLst>
            <pc:docMk/>
            <pc:sldMk cId="2109181154" sldId="2132"/>
            <ac:picMk id="31" creationId="{4C1B80B2-B1D9-499F-B70C-FBDD00DED156}"/>
          </ac:picMkLst>
        </pc:picChg>
        <pc:picChg chg="del">
          <ac:chgData name="Chris Parker" userId="ca6c553f-b06d-4ac5-b843-348208f93c7b" providerId="ADAL" clId="{45D4CDC0-54C5-485A-A710-E8CD59351E81}" dt="2023-09-25T13:47:10.168" v="582" actId="478"/>
          <ac:picMkLst>
            <pc:docMk/>
            <pc:sldMk cId="2109181154" sldId="2132"/>
            <ac:picMk id="32" creationId="{4C860731-166B-4C28-8AC0-364F163BF507}"/>
          </ac:picMkLst>
        </pc:picChg>
        <pc:picChg chg="del">
          <ac:chgData name="Chris Parker" userId="ca6c553f-b06d-4ac5-b843-348208f93c7b" providerId="ADAL" clId="{45D4CDC0-54C5-485A-A710-E8CD59351E81}" dt="2023-09-25T13:47:10.168" v="582" actId="478"/>
          <ac:picMkLst>
            <pc:docMk/>
            <pc:sldMk cId="2109181154" sldId="2132"/>
            <ac:picMk id="33" creationId="{5360A042-08E1-4BCF-AC5A-FBF2C0F73954}"/>
          </ac:picMkLst>
        </pc:picChg>
        <pc:picChg chg="del">
          <ac:chgData name="Chris Parker" userId="ca6c553f-b06d-4ac5-b843-348208f93c7b" providerId="ADAL" clId="{45D4CDC0-54C5-485A-A710-E8CD59351E81}" dt="2023-09-25T13:47:10.168" v="582" actId="478"/>
          <ac:picMkLst>
            <pc:docMk/>
            <pc:sldMk cId="2109181154" sldId="2132"/>
            <ac:picMk id="37" creationId="{194BFBD3-511E-4B93-B1AB-E1027B3E7497}"/>
          </ac:picMkLst>
        </pc:picChg>
        <pc:picChg chg="del">
          <ac:chgData name="Chris Parker" userId="ca6c553f-b06d-4ac5-b843-348208f93c7b" providerId="ADAL" clId="{45D4CDC0-54C5-485A-A710-E8CD59351E81}" dt="2023-09-25T13:47:10.168" v="582" actId="478"/>
          <ac:picMkLst>
            <pc:docMk/>
            <pc:sldMk cId="2109181154" sldId="2132"/>
            <ac:picMk id="38" creationId="{7989D6AC-7556-44B7-88C1-EFA1B58AE0BA}"/>
          </ac:picMkLst>
        </pc:picChg>
      </pc:sldChg>
      <pc:sldChg chg="addSp delSp modSp new mod">
        <pc:chgData name="Chris Parker" userId="ca6c553f-b06d-4ac5-b843-348208f93c7b" providerId="ADAL" clId="{45D4CDC0-54C5-485A-A710-E8CD59351E81}" dt="2023-09-26T11:38:08.474" v="3119" actId="1076"/>
        <pc:sldMkLst>
          <pc:docMk/>
          <pc:sldMk cId="1818977704" sldId="2133"/>
        </pc:sldMkLst>
        <pc:spChg chg="mod">
          <ac:chgData name="Chris Parker" userId="ca6c553f-b06d-4ac5-b843-348208f93c7b" providerId="ADAL" clId="{45D4CDC0-54C5-485A-A710-E8CD59351E81}" dt="2023-09-26T11:35:53.631" v="3110" actId="108"/>
          <ac:spMkLst>
            <pc:docMk/>
            <pc:sldMk cId="1818977704" sldId="2133"/>
            <ac:spMk id="2" creationId="{612B3188-A7CA-DCBA-45F2-CCB82BF1376E}"/>
          </ac:spMkLst>
        </pc:spChg>
        <pc:spChg chg="mod">
          <ac:chgData name="Chris Parker" userId="ca6c553f-b06d-4ac5-b843-348208f93c7b" providerId="ADAL" clId="{45D4CDC0-54C5-485A-A710-E8CD59351E81}" dt="2023-09-26T11:28:05.663" v="2827" actId="404"/>
          <ac:spMkLst>
            <pc:docMk/>
            <pc:sldMk cId="1818977704" sldId="2133"/>
            <ac:spMk id="3" creationId="{CA5FC064-7136-2A21-CD9A-080168039A85}"/>
          </ac:spMkLst>
        </pc:spChg>
        <pc:spChg chg="del">
          <ac:chgData name="Chris Parker" userId="ca6c553f-b06d-4ac5-b843-348208f93c7b" providerId="ADAL" clId="{45D4CDC0-54C5-485A-A710-E8CD59351E81}" dt="2023-09-25T16:04:52.557" v="1694" actId="478"/>
          <ac:spMkLst>
            <pc:docMk/>
            <pc:sldMk cId="1818977704" sldId="2133"/>
            <ac:spMk id="4" creationId="{454C8D9E-F4AB-86A2-A36E-53CE8D31D2B3}"/>
          </ac:spMkLst>
        </pc:spChg>
        <pc:spChg chg="add mod ord">
          <ac:chgData name="Chris Parker" userId="ca6c553f-b06d-4ac5-b843-348208f93c7b" providerId="ADAL" clId="{45D4CDC0-54C5-485A-A710-E8CD59351E81}" dt="2023-09-26T11:37:43.793" v="3118" actId="14100"/>
          <ac:spMkLst>
            <pc:docMk/>
            <pc:sldMk cId="1818977704" sldId="2133"/>
            <ac:spMk id="6" creationId="{95CAFB2C-7A70-59D6-28E1-0D35EE941C4E}"/>
          </ac:spMkLst>
        </pc:spChg>
        <pc:spChg chg="add mod">
          <ac:chgData name="Chris Parker" userId="ca6c553f-b06d-4ac5-b843-348208f93c7b" providerId="ADAL" clId="{45D4CDC0-54C5-485A-A710-E8CD59351E81}" dt="2023-09-26T07:03:14.971" v="2490" actId="478"/>
          <ac:spMkLst>
            <pc:docMk/>
            <pc:sldMk cId="1818977704" sldId="2133"/>
            <ac:spMk id="7" creationId="{91C99F48-622A-76D9-87F7-8A328B0D5E99}"/>
          </ac:spMkLst>
        </pc:spChg>
        <pc:spChg chg="add mod">
          <ac:chgData name="Chris Parker" userId="ca6c553f-b06d-4ac5-b843-348208f93c7b" providerId="ADAL" clId="{45D4CDC0-54C5-485A-A710-E8CD59351E81}" dt="2023-09-26T07:03:14.971" v="2490" actId="478"/>
          <ac:spMkLst>
            <pc:docMk/>
            <pc:sldMk cId="1818977704" sldId="2133"/>
            <ac:spMk id="9" creationId="{E8D34203-0E7B-D458-2BBB-008F5C7CBC31}"/>
          </ac:spMkLst>
        </pc:spChg>
        <pc:spChg chg="add mod">
          <ac:chgData name="Chris Parker" userId="ca6c553f-b06d-4ac5-b843-348208f93c7b" providerId="ADAL" clId="{45D4CDC0-54C5-485A-A710-E8CD59351E81}" dt="2023-09-26T07:03:14.971" v="2490" actId="478"/>
          <ac:spMkLst>
            <pc:docMk/>
            <pc:sldMk cId="1818977704" sldId="2133"/>
            <ac:spMk id="10" creationId="{B97EEB2F-7DA3-63F9-0752-68601296A814}"/>
          </ac:spMkLst>
        </pc:spChg>
        <pc:spChg chg="add mod">
          <ac:chgData name="Chris Parker" userId="ca6c553f-b06d-4ac5-b843-348208f93c7b" providerId="ADAL" clId="{45D4CDC0-54C5-485A-A710-E8CD59351E81}" dt="2023-09-25T16:29:34.880" v="2253" actId="1076"/>
          <ac:spMkLst>
            <pc:docMk/>
            <pc:sldMk cId="1818977704" sldId="2133"/>
            <ac:spMk id="13" creationId="{0BCE532E-0EDE-1DB3-9395-443CB940F4E2}"/>
          </ac:spMkLst>
        </pc:spChg>
        <pc:spChg chg="mod">
          <ac:chgData name="Chris Parker" userId="ca6c553f-b06d-4ac5-b843-348208f93c7b" providerId="ADAL" clId="{45D4CDC0-54C5-485A-A710-E8CD59351E81}" dt="2023-09-25T16:33:07.409" v="2296" actId="478"/>
          <ac:spMkLst>
            <pc:docMk/>
            <pc:sldMk cId="1818977704" sldId="2133"/>
            <ac:spMk id="15" creationId="{C66F987D-008F-CB40-460E-C6C8435EC173}"/>
          </ac:spMkLst>
        </pc:spChg>
        <pc:spChg chg="mod">
          <ac:chgData name="Chris Parker" userId="ca6c553f-b06d-4ac5-b843-348208f93c7b" providerId="ADAL" clId="{45D4CDC0-54C5-485A-A710-E8CD59351E81}" dt="2023-09-25T16:33:07.409" v="2296" actId="478"/>
          <ac:spMkLst>
            <pc:docMk/>
            <pc:sldMk cId="1818977704" sldId="2133"/>
            <ac:spMk id="16" creationId="{DE4485D6-D5B5-32EC-9CC9-2B3F2CCC9141}"/>
          </ac:spMkLst>
        </pc:spChg>
        <pc:spChg chg="add mod">
          <ac:chgData name="Chris Parker" userId="ca6c553f-b06d-4ac5-b843-348208f93c7b" providerId="ADAL" clId="{45D4CDC0-54C5-485A-A710-E8CD59351E81}" dt="2023-09-26T11:23:20.294" v="2696" actId="1076"/>
          <ac:spMkLst>
            <pc:docMk/>
            <pc:sldMk cId="1818977704" sldId="2133"/>
            <ac:spMk id="17" creationId="{2147C402-6AE8-A3BC-BD01-D5D1BC96612C}"/>
          </ac:spMkLst>
        </pc:spChg>
        <pc:spChg chg="mod">
          <ac:chgData name="Chris Parker" userId="ca6c553f-b06d-4ac5-b843-348208f93c7b" providerId="ADAL" clId="{45D4CDC0-54C5-485A-A710-E8CD59351E81}" dt="2023-09-25T16:33:07.409" v="2296" actId="478"/>
          <ac:spMkLst>
            <pc:docMk/>
            <pc:sldMk cId="1818977704" sldId="2133"/>
            <ac:spMk id="18" creationId="{B6C53460-456B-B2AF-E1FB-5BF2DB2C3DBB}"/>
          </ac:spMkLst>
        </pc:spChg>
        <pc:spChg chg="mod">
          <ac:chgData name="Chris Parker" userId="ca6c553f-b06d-4ac5-b843-348208f93c7b" providerId="ADAL" clId="{45D4CDC0-54C5-485A-A710-E8CD59351E81}" dt="2023-09-26T07:01:22.388" v="2482" actId="1076"/>
          <ac:spMkLst>
            <pc:docMk/>
            <pc:sldMk cId="1818977704" sldId="2133"/>
            <ac:spMk id="19" creationId="{FAB736B3-DC22-6F19-3E5A-3DDF58689875}"/>
          </ac:spMkLst>
        </pc:spChg>
        <pc:spChg chg="mod">
          <ac:chgData name="Chris Parker" userId="ca6c553f-b06d-4ac5-b843-348208f93c7b" providerId="ADAL" clId="{45D4CDC0-54C5-485A-A710-E8CD59351E81}" dt="2023-09-26T11:23:13.162" v="2694" actId="21"/>
          <ac:spMkLst>
            <pc:docMk/>
            <pc:sldMk cId="1818977704" sldId="2133"/>
            <ac:spMk id="21" creationId="{AE040281-E02C-7DF4-26B2-77BBCB29B28A}"/>
          </ac:spMkLst>
        </pc:spChg>
        <pc:spChg chg="mod">
          <ac:chgData name="Chris Parker" userId="ca6c553f-b06d-4ac5-b843-348208f93c7b" providerId="ADAL" clId="{45D4CDC0-54C5-485A-A710-E8CD59351E81}" dt="2023-09-26T11:23:13.162" v="2694" actId="21"/>
          <ac:spMkLst>
            <pc:docMk/>
            <pc:sldMk cId="1818977704" sldId="2133"/>
            <ac:spMk id="22" creationId="{77A66256-B2DD-F2B5-1717-1D48A15DE326}"/>
          </ac:spMkLst>
        </pc:spChg>
        <pc:spChg chg="mod">
          <ac:chgData name="Chris Parker" userId="ca6c553f-b06d-4ac5-b843-348208f93c7b" providerId="ADAL" clId="{45D4CDC0-54C5-485A-A710-E8CD59351E81}" dt="2023-09-26T11:23:13.162" v="2694" actId="21"/>
          <ac:spMkLst>
            <pc:docMk/>
            <pc:sldMk cId="1818977704" sldId="2133"/>
            <ac:spMk id="24" creationId="{E0602BB2-CE08-7A14-2862-954AB0C7CF85}"/>
          </ac:spMkLst>
        </pc:spChg>
        <pc:spChg chg="mod">
          <ac:chgData name="Chris Parker" userId="ca6c553f-b06d-4ac5-b843-348208f93c7b" providerId="ADAL" clId="{45D4CDC0-54C5-485A-A710-E8CD59351E81}" dt="2023-09-26T11:23:13.162" v="2694" actId="21"/>
          <ac:spMkLst>
            <pc:docMk/>
            <pc:sldMk cId="1818977704" sldId="2133"/>
            <ac:spMk id="25" creationId="{9C183D33-B39D-813B-BC9C-63D07E594516}"/>
          </ac:spMkLst>
        </pc:spChg>
        <pc:spChg chg="add mod">
          <ac:chgData name="Chris Parker" userId="ca6c553f-b06d-4ac5-b843-348208f93c7b" providerId="ADAL" clId="{45D4CDC0-54C5-485A-A710-E8CD59351E81}" dt="2023-09-26T07:06:02.979" v="2516" actId="1076"/>
          <ac:spMkLst>
            <pc:docMk/>
            <pc:sldMk cId="1818977704" sldId="2133"/>
            <ac:spMk id="26" creationId="{68FE1785-C740-ACB8-79D2-6A9B52B6A1AB}"/>
          </ac:spMkLst>
        </pc:spChg>
        <pc:spChg chg="add mod">
          <ac:chgData name="Chris Parker" userId="ca6c553f-b06d-4ac5-b843-348208f93c7b" providerId="ADAL" clId="{45D4CDC0-54C5-485A-A710-E8CD59351E81}" dt="2023-09-25T16:29:51.267" v="2288" actId="20577"/>
          <ac:spMkLst>
            <pc:docMk/>
            <pc:sldMk cId="1818977704" sldId="2133"/>
            <ac:spMk id="27" creationId="{9A5F3167-A008-74F6-4BAE-AA17995479E8}"/>
          </ac:spMkLst>
        </pc:spChg>
        <pc:spChg chg="add mod">
          <ac:chgData name="Chris Parker" userId="ca6c553f-b06d-4ac5-b843-348208f93c7b" providerId="ADAL" clId="{45D4CDC0-54C5-485A-A710-E8CD59351E81}" dt="2023-09-25T16:21:30.837" v="2097" actId="14100"/>
          <ac:spMkLst>
            <pc:docMk/>
            <pc:sldMk cId="1818977704" sldId="2133"/>
            <ac:spMk id="28" creationId="{8EB3F151-855B-3424-7185-7A5C267885A9}"/>
          </ac:spMkLst>
        </pc:spChg>
        <pc:spChg chg="mod">
          <ac:chgData name="Chris Parker" userId="ca6c553f-b06d-4ac5-b843-348208f93c7b" providerId="ADAL" clId="{45D4CDC0-54C5-485A-A710-E8CD59351E81}" dt="2023-09-26T07:08:57.698" v="2655" actId="478"/>
          <ac:spMkLst>
            <pc:docMk/>
            <pc:sldMk cId="1818977704" sldId="2133"/>
            <ac:spMk id="30" creationId="{ABA90C68-155A-CAEB-73F9-980FDB819A1D}"/>
          </ac:spMkLst>
        </pc:spChg>
        <pc:spChg chg="mod">
          <ac:chgData name="Chris Parker" userId="ca6c553f-b06d-4ac5-b843-348208f93c7b" providerId="ADAL" clId="{45D4CDC0-54C5-485A-A710-E8CD59351E81}" dt="2023-09-26T07:08:57.698" v="2655" actId="478"/>
          <ac:spMkLst>
            <pc:docMk/>
            <pc:sldMk cId="1818977704" sldId="2133"/>
            <ac:spMk id="31" creationId="{D554F510-07F4-E4CF-D841-9E83124E8381}"/>
          </ac:spMkLst>
        </pc:spChg>
        <pc:spChg chg="mod">
          <ac:chgData name="Chris Parker" userId="ca6c553f-b06d-4ac5-b843-348208f93c7b" providerId="ADAL" clId="{45D4CDC0-54C5-485A-A710-E8CD59351E81}" dt="2023-09-26T07:08:57.698" v="2655" actId="478"/>
          <ac:spMkLst>
            <pc:docMk/>
            <pc:sldMk cId="1818977704" sldId="2133"/>
            <ac:spMk id="33" creationId="{2A603DAF-676F-9B30-0B5F-130C05FFF314}"/>
          </ac:spMkLst>
        </pc:spChg>
        <pc:spChg chg="mod">
          <ac:chgData name="Chris Parker" userId="ca6c553f-b06d-4ac5-b843-348208f93c7b" providerId="ADAL" clId="{45D4CDC0-54C5-485A-A710-E8CD59351E81}" dt="2023-09-26T07:08:57.698" v="2655" actId="478"/>
          <ac:spMkLst>
            <pc:docMk/>
            <pc:sldMk cId="1818977704" sldId="2133"/>
            <ac:spMk id="34" creationId="{C16E0C52-B472-6CBF-C597-A1631F61AA30}"/>
          </ac:spMkLst>
        </pc:spChg>
        <pc:spChg chg="mod">
          <ac:chgData name="Chris Parker" userId="ca6c553f-b06d-4ac5-b843-348208f93c7b" providerId="ADAL" clId="{45D4CDC0-54C5-485A-A710-E8CD59351E81}" dt="2023-09-26T07:08:54.957" v="2654" actId="478"/>
          <ac:spMkLst>
            <pc:docMk/>
            <pc:sldMk cId="1818977704" sldId="2133"/>
            <ac:spMk id="36" creationId="{89B629FA-CC50-C45B-BD89-77572CBA9E45}"/>
          </ac:spMkLst>
        </pc:spChg>
        <pc:spChg chg="mod">
          <ac:chgData name="Chris Parker" userId="ca6c553f-b06d-4ac5-b843-348208f93c7b" providerId="ADAL" clId="{45D4CDC0-54C5-485A-A710-E8CD59351E81}" dt="2023-09-26T07:08:54.957" v="2654" actId="478"/>
          <ac:spMkLst>
            <pc:docMk/>
            <pc:sldMk cId="1818977704" sldId="2133"/>
            <ac:spMk id="37" creationId="{62522566-16BA-3605-E67E-7E86233DFC36}"/>
          </ac:spMkLst>
        </pc:spChg>
        <pc:spChg chg="mod">
          <ac:chgData name="Chris Parker" userId="ca6c553f-b06d-4ac5-b843-348208f93c7b" providerId="ADAL" clId="{45D4CDC0-54C5-485A-A710-E8CD59351E81}" dt="2023-09-26T07:08:54.957" v="2654" actId="478"/>
          <ac:spMkLst>
            <pc:docMk/>
            <pc:sldMk cId="1818977704" sldId="2133"/>
            <ac:spMk id="39" creationId="{1D9019D0-D8A8-04C3-29D1-65FC7CE3273F}"/>
          </ac:spMkLst>
        </pc:spChg>
        <pc:spChg chg="mod">
          <ac:chgData name="Chris Parker" userId="ca6c553f-b06d-4ac5-b843-348208f93c7b" providerId="ADAL" clId="{45D4CDC0-54C5-485A-A710-E8CD59351E81}" dt="2023-09-26T07:08:54.957" v="2654" actId="478"/>
          <ac:spMkLst>
            <pc:docMk/>
            <pc:sldMk cId="1818977704" sldId="2133"/>
            <ac:spMk id="40" creationId="{4BBBB563-14B7-3A4B-6D64-9BE9FC39475B}"/>
          </ac:spMkLst>
        </pc:spChg>
        <pc:spChg chg="mod">
          <ac:chgData name="Chris Parker" userId="ca6c553f-b06d-4ac5-b843-348208f93c7b" providerId="ADAL" clId="{45D4CDC0-54C5-485A-A710-E8CD59351E81}" dt="2023-09-26T07:08:52.153" v="2653" actId="478"/>
          <ac:spMkLst>
            <pc:docMk/>
            <pc:sldMk cId="1818977704" sldId="2133"/>
            <ac:spMk id="42" creationId="{CE07F548-D6F4-2483-139A-C927EC53FA83}"/>
          </ac:spMkLst>
        </pc:spChg>
        <pc:spChg chg="mod">
          <ac:chgData name="Chris Parker" userId="ca6c553f-b06d-4ac5-b843-348208f93c7b" providerId="ADAL" clId="{45D4CDC0-54C5-485A-A710-E8CD59351E81}" dt="2023-09-26T07:08:52.153" v="2653" actId="478"/>
          <ac:spMkLst>
            <pc:docMk/>
            <pc:sldMk cId="1818977704" sldId="2133"/>
            <ac:spMk id="43" creationId="{E71D5BA8-E9FA-DFB1-99E2-1EE0BE449CCA}"/>
          </ac:spMkLst>
        </pc:spChg>
        <pc:spChg chg="mod">
          <ac:chgData name="Chris Parker" userId="ca6c553f-b06d-4ac5-b843-348208f93c7b" providerId="ADAL" clId="{45D4CDC0-54C5-485A-A710-E8CD59351E81}" dt="2023-09-26T07:08:52.153" v="2653" actId="478"/>
          <ac:spMkLst>
            <pc:docMk/>
            <pc:sldMk cId="1818977704" sldId="2133"/>
            <ac:spMk id="45" creationId="{6923C24F-C01D-BCFB-789C-2776AADF292C}"/>
          </ac:spMkLst>
        </pc:spChg>
        <pc:spChg chg="mod">
          <ac:chgData name="Chris Parker" userId="ca6c553f-b06d-4ac5-b843-348208f93c7b" providerId="ADAL" clId="{45D4CDC0-54C5-485A-A710-E8CD59351E81}" dt="2023-09-26T07:08:52.153" v="2653" actId="478"/>
          <ac:spMkLst>
            <pc:docMk/>
            <pc:sldMk cId="1818977704" sldId="2133"/>
            <ac:spMk id="46" creationId="{343706D9-0D9B-AAB9-BE55-B03C46427EA9}"/>
          </ac:spMkLst>
        </pc:spChg>
        <pc:spChg chg="mod">
          <ac:chgData name="Chris Parker" userId="ca6c553f-b06d-4ac5-b843-348208f93c7b" providerId="ADAL" clId="{45D4CDC0-54C5-485A-A710-E8CD59351E81}" dt="2023-09-25T16:22:37.797" v="2171" actId="478"/>
          <ac:spMkLst>
            <pc:docMk/>
            <pc:sldMk cId="1818977704" sldId="2133"/>
            <ac:spMk id="48" creationId="{D2CF23ED-4D3E-BDFD-7B6C-3BC3F185B243}"/>
          </ac:spMkLst>
        </pc:spChg>
        <pc:spChg chg="mod">
          <ac:chgData name="Chris Parker" userId="ca6c553f-b06d-4ac5-b843-348208f93c7b" providerId="ADAL" clId="{45D4CDC0-54C5-485A-A710-E8CD59351E81}" dt="2023-09-25T16:22:37.797" v="2171" actId="478"/>
          <ac:spMkLst>
            <pc:docMk/>
            <pc:sldMk cId="1818977704" sldId="2133"/>
            <ac:spMk id="49" creationId="{C7EAC1B9-1AA5-A02C-2802-D64549037F12}"/>
          </ac:spMkLst>
        </pc:spChg>
        <pc:spChg chg="mod">
          <ac:chgData name="Chris Parker" userId="ca6c553f-b06d-4ac5-b843-348208f93c7b" providerId="ADAL" clId="{45D4CDC0-54C5-485A-A710-E8CD59351E81}" dt="2023-09-25T16:22:37.797" v="2171" actId="478"/>
          <ac:spMkLst>
            <pc:docMk/>
            <pc:sldMk cId="1818977704" sldId="2133"/>
            <ac:spMk id="51" creationId="{F398DC94-9C9A-B60B-1195-2BB047026E74}"/>
          </ac:spMkLst>
        </pc:spChg>
        <pc:spChg chg="mod">
          <ac:chgData name="Chris Parker" userId="ca6c553f-b06d-4ac5-b843-348208f93c7b" providerId="ADAL" clId="{45D4CDC0-54C5-485A-A710-E8CD59351E81}" dt="2023-09-25T16:22:37.797" v="2171" actId="478"/>
          <ac:spMkLst>
            <pc:docMk/>
            <pc:sldMk cId="1818977704" sldId="2133"/>
            <ac:spMk id="52" creationId="{102DC5B7-16D8-C65E-3B0B-A2C19CFBC3C2}"/>
          </ac:spMkLst>
        </pc:spChg>
        <pc:spChg chg="mod">
          <ac:chgData name="Chris Parker" userId="ca6c553f-b06d-4ac5-b843-348208f93c7b" providerId="ADAL" clId="{45D4CDC0-54C5-485A-A710-E8CD59351E81}" dt="2023-09-25T16:24:21.051" v="2191" actId="478"/>
          <ac:spMkLst>
            <pc:docMk/>
            <pc:sldMk cId="1818977704" sldId="2133"/>
            <ac:spMk id="54" creationId="{11E922E3-62BC-4BC1-7D3E-D6668A30BE81}"/>
          </ac:spMkLst>
        </pc:spChg>
        <pc:spChg chg="mod">
          <ac:chgData name="Chris Parker" userId="ca6c553f-b06d-4ac5-b843-348208f93c7b" providerId="ADAL" clId="{45D4CDC0-54C5-485A-A710-E8CD59351E81}" dt="2023-09-25T16:24:21.051" v="2191" actId="478"/>
          <ac:spMkLst>
            <pc:docMk/>
            <pc:sldMk cId="1818977704" sldId="2133"/>
            <ac:spMk id="55" creationId="{4A59672B-41C9-AEE9-8623-0134C7120BAE}"/>
          </ac:spMkLst>
        </pc:spChg>
        <pc:spChg chg="add mod">
          <ac:chgData name="Chris Parker" userId="ca6c553f-b06d-4ac5-b843-348208f93c7b" providerId="ADAL" clId="{45D4CDC0-54C5-485A-A710-E8CD59351E81}" dt="2023-09-26T11:23:32.538" v="2698" actId="1076"/>
          <ac:spMkLst>
            <pc:docMk/>
            <pc:sldMk cId="1818977704" sldId="2133"/>
            <ac:spMk id="56" creationId="{1EF43F48-56A6-CBAC-2A57-9B3FE3491E4B}"/>
          </ac:spMkLst>
        </pc:spChg>
        <pc:spChg chg="mod">
          <ac:chgData name="Chris Parker" userId="ca6c553f-b06d-4ac5-b843-348208f93c7b" providerId="ADAL" clId="{45D4CDC0-54C5-485A-A710-E8CD59351E81}" dt="2023-09-25T16:24:21.051" v="2191" actId="478"/>
          <ac:spMkLst>
            <pc:docMk/>
            <pc:sldMk cId="1818977704" sldId="2133"/>
            <ac:spMk id="57" creationId="{2A28FCF2-4E54-D347-E4C6-D3087AA583C7}"/>
          </ac:spMkLst>
        </pc:spChg>
        <pc:spChg chg="mod">
          <ac:chgData name="Chris Parker" userId="ca6c553f-b06d-4ac5-b843-348208f93c7b" providerId="ADAL" clId="{45D4CDC0-54C5-485A-A710-E8CD59351E81}" dt="2023-09-25T16:24:21.051" v="2191" actId="478"/>
          <ac:spMkLst>
            <pc:docMk/>
            <pc:sldMk cId="1818977704" sldId="2133"/>
            <ac:spMk id="58" creationId="{09F87D6C-D2B4-7615-4D2C-DF87FE5F7134}"/>
          </ac:spMkLst>
        </pc:spChg>
        <pc:spChg chg="mod">
          <ac:chgData name="Chris Parker" userId="ca6c553f-b06d-4ac5-b843-348208f93c7b" providerId="ADAL" clId="{45D4CDC0-54C5-485A-A710-E8CD59351E81}" dt="2023-09-25T16:24:26.628" v="2192" actId="478"/>
          <ac:spMkLst>
            <pc:docMk/>
            <pc:sldMk cId="1818977704" sldId="2133"/>
            <ac:spMk id="60" creationId="{EBFB873D-8CAE-FE69-B5AF-073756FABFD6}"/>
          </ac:spMkLst>
        </pc:spChg>
        <pc:spChg chg="mod">
          <ac:chgData name="Chris Parker" userId="ca6c553f-b06d-4ac5-b843-348208f93c7b" providerId="ADAL" clId="{45D4CDC0-54C5-485A-A710-E8CD59351E81}" dt="2023-09-25T16:24:26.628" v="2192" actId="478"/>
          <ac:spMkLst>
            <pc:docMk/>
            <pc:sldMk cId="1818977704" sldId="2133"/>
            <ac:spMk id="61" creationId="{5506288E-6B23-9D95-E42E-8F315062CF57}"/>
          </ac:spMkLst>
        </pc:spChg>
        <pc:spChg chg="add mod">
          <ac:chgData name="Chris Parker" userId="ca6c553f-b06d-4ac5-b843-348208f93c7b" providerId="ADAL" clId="{45D4CDC0-54C5-485A-A710-E8CD59351E81}" dt="2023-09-26T11:26:58.880" v="2792" actId="14100"/>
          <ac:spMkLst>
            <pc:docMk/>
            <pc:sldMk cId="1818977704" sldId="2133"/>
            <ac:spMk id="62" creationId="{38110727-D183-2E6C-5485-AFA19896607A}"/>
          </ac:spMkLst>
        </pc:spChg>
        <pc:spChg chg="mod">
          <ac:chgData name="Chris Parker" userId="ca6c553f-b06d-4ac5-b843-348208f93c7b" providerId="ADAL" clId="{45D4CDC0-54C5-485A-A710-E8CD59351E81}" dt="2023-09-25T16:24:26.628" v="2192" actId="478"/>
          <ac:spMkLst>
            <pc:docMk/>
            <pc:sldMk cId="1818977704" sldId="2133"/>
            <ac:spMk id="63" creationId="{5BEF39A9-344B-9C53-7398-E135B263EEB7}"/>
          </ac:spMkLst>
        </pc:spChg>
        <pc:spChg chg="mod">
          <ac:chgData name="Chris Parker" userId="ca6c553f-b06d-4ac5-b843-348208f93c7b" providerId="ADAL" clId="{45D4CDC0-54C5-485A-A710-E8CD59351E81}" dt="2023-09-25T16:24:26.628" v="2192" actId="478"/>
          <ac:spMkLst>
            <pc:docMk/>
            <pc:sldMk cId="1818977704" sldId="2133"/>
            <ac:spMk id="64" creationId="{0080ADD5-4A5D-F6D1-B1CB-00BD6404944F}"/>
          </ac:spMkLst>
        </pc:spChg>
        <pc:spChg chg="add mod">
          <ac:chgData name="Chris Parker" userId="ca6c553f-b06d-4ac5-b843-348208f93c7b" providerId="ADAL" clId="{45D4CDC0-54C5-485A-A710-E8CD59351E81}" dt="2023-09-26T11:24:04.318" v="2704" actId="1076"/>
          <ac:spMkLst>
            <pc:docMk/>
            <pc:sldMk cId="1818977704" sldId="2133"/>
            <ac:spMk id="66" creationId="{61EB774B-E156-CDB5-E53C-CE5959DEAA27}"/>
          </ac:spMkLst>
        </pc:spChg>
        <pc:spChg chg="add mod">
          <ac:chgData name="Chris Parker" userId="ca6c553f-b06d-4ac5-b843-348208f93c7b" providerId="ADAL" clId="{45D4CDC0-54C5-485A-A710-E8CD59351E81}" dt="2023-09-26T11:24:36.103" v="2710" actId="1038"/>
          <ac:spMkLst>
            <pc:docMk/>
            <pc:sldMk cId="1818977704" sldId="2133"/>
            <ac:spMk id="67" creationId="{A46EB2DC-3A97-7844-454F-D25E2031BB6D}"/>
          </ac:spMkLst>
        </pc:spChg>
        <pc:spChg chg="add mod">
          <ac:chgData name="Chris Parker" userId="ca6c553f-b06d-4ac5-b843-348208f93c7b" providerId="ADAL" clId="{45D4CDC0-54C5-485A-A710-E8CD59351E81}" dt="2023-09-26T11:25:03.505" v="2716" actId="14100"/>
          <ac:spMkLst>
            <pc:docMk/>
            <pc:sldMk cId="1818977704" sldId="2133"/>
            <ac:spMk id="69" creationId="{015774DE-0C4D-BBB5-90FF-8277F6578EAE}"/>
          </ac:spMkLst>
        </pc:spChg>
        <pc:spChg chg="add mod">
          <ac:chgData name="Chris Parker" userId="ca6c553f-b06d-4ac5-b843-348208f93c7b" providerId="ADAL" clId="{45D4CDC0-54C5-485A-A710-E8CD59351E81}" dt="2023-09-26T11:25:20.042" v="2719" actId="1076"/>
          <ac:spMkLst>
            <pc:docMk/>
            <pc:sldMk cId="1818977704" sldId="2133"/>
            <ac:spMk id="70" creationId="{61C129D6-82AD-784A-D39E-781A96C239F1}"/>
          </ac:spMkLst>
        </pc:spChg>
        <pc:spChg chg="add mod">
          <ac:chgData name="Chris Parker" userId="ca6c553f-b06d-4ac5-b843-348208f93c7b" providerId="ADAL" clId="{45D4CDC0-54C5-485A-A710-E8CD59351E81}" dt="2023-09-26T11:25:39.042" v="2723" actId="14100"/>
          <ac:spMkLst>
            <pc:docMk/>
            <pc:sldMk cId="1818977704" sldId="2133"/>
            <ac:spMk id="71" creationId="{DE3DFE25-C61D-2847-6F06-88B5D36C9D29}"/>
          </ac:spMkLst>
        </pc:spChg>
        <pc:spChg chg="add mod">
          <ac:chgData name="Chris Parker" userId="ca6c553f-b06d-4ac5-b843-348208f93c7b" providerId="ADAL" clId="{45D4CDC0-54C5-485A-A710-E8CD59351E81}" dt="2023-09-26T11:26:21.635" v="2790" actId="1038"/>
          <ac:spMkLst>
            <pc:docMk/>
            <pc:sldMk cId="1818977704" sldId="2133"/>
            <ac:spMk id="72" creationId="{18C13C05-3144-EE68-ED7D-583D54E74FF1}"/>
          </ac:spMkLst>
        </pc:spChg>
        <pc:spChg chg="add mod">
          <ac:chgData name="Chris Parker" userId="ca6c553f-b06d-4ac5-b843-348208f93c7b" providerId="ADAL" clId="{45D4CDC0-54C5-485A-A710-E8CD59351E81}" dt="2023-09-26T11:31:42.088" v="3043" actId="1076"/>
          <ac:spMkLst>
            <pc:docMk/>
            <pc:sldMk cId="1818977704" sldId="2133"/>
            <ac:spMk id="73" creationId="{0109F614-E38F-FA6A-5BEC-70650CCFC829}"/>
          </ac:spMkLst>
        </pc:spChg>
        <pc:spChg chg="add mod">
          <ac:chgData name="Chris Parker" userId="ca6c553f-b06d-4ac5-b843-348208f93c7b" providerId="ADAL" clId="{45D4CDC0-54C5-485A-A710-E8CD59351E81}" dt="2023-09-26T11:31:42.088" v="3043" actId="1076"/>
          <ac:spMkLst>
            <pc:docMk/>
            <pc:sldMk cId="1818977704" sldId="2133"/>
            <ac:spMk id="74" creationId="{3520E66A-2F03-0373-8E64-5D3F6BA14FAF}"/>
          </ac:spMkLst>
        </pc:spChg>
        <pc:spChg chg="add mod">
          <ac:chgData name="Chris Parker" userId="ca6c553f-b06d-4ac5-b843-348208f93c7b" providerId="ADAL" clId="{45D4CDC0-54C5-485A-A710-E8CD59351E81}" dt="2023-09-26T11:31:42.088" v="3043" actId="1076"/>
          <ac:spMkLst>
            <pc:docMk/>
            <pc:sldMk cId="1818977704" sldId="2133"/>
            <ac:spMk id="75" creationId="{750455FF-62CA-D992-9762-C72820871E0B}"/>
          </ac:spMkLst>
        </pc:spChg>
        <pc:spChg chg="add mod">
          <ac:chgData name="Chris Parker" userId="ca6c553f-b06d-4ac5-b843-348208f93c7b" providerId="ADAL" clId="{45D4CDC0-54C5-485A-A710-E8CD59351E81}" dt="2023-09-26T11:38:08.474" v="3119" actId="1076"/>
          <ac:spMkLst>
            <pc:docMk/>
            <pc:sldMk cId="1818977704" sldId="2133"/>
            <ac:spMk id="76" creationId="{E707587B-C9A7-F7F2-4DBC-BC92569EADA9}"/>
          </ac:spMkLst>
        </pc:spChg>
        <pc:spChg chg="add mod">
          <ac:chgData name="Chris Parker" userId="ca6c553f-b06d-4ac5-b843-348208f93c7b" providerId="ADAL" clId="{45D4CDC0-54C5-485A-A710-E8CD59351E81}" dt="2023-09-26T11:31:42.088" v="3043" actId="1076"/>
          <ac:spMkLst>
            <pc:docMk/>
            <pc:sldMk cId="1818977704" sldId="2133"/>
            <ac:spMk id="77" creationId="{8FD27D02-D45F-BDFD-6494-2FAB0D6103F8}"/>
          </ac:spMkLst>
        </pc:spChg>
        <pc:spChg chg="add mod">
          <ac:chgData name="Chris Parker" userId="ca6c553f-b06d-4ac5-b843-348208f93c7b" providerId="ADAL" clId="{45D4CDC0-54C5-485A-A710-E8CD59351E81}" dt="2023-09-26T11:31:42.088" v="3043" actId="1076"/>
          <ac:spMkLst>
            <pc:docMk/>
            <pc:sldMk cId="1818977704" sldId="2133"/>
            <ac:spMk id="78" creationId="{0D610A7C-4F99-F659-F7A5-2B2A16C122AC}"/>
          </ac:spMkLst>
        </pc:spChg>
        <pc:spChg chg="add mod">
          <ac:chgData name="Chris Parker" userId="ca6c553f-b06d-4ac5-b843-348208f93c7b" providerId="ADAL" clId="{45D4CDC0-54C5-485A-A710-E8CD59351E81}" dt="2023-09-26T11:31:42.088" v="3043" actId="1076"/>
          <ac:spMkLst>
            <pc:docMk/>
            <pc:sldMk cId="1818977704" sldId="2133"/>
            <ac:spMk id="81" creationId="{AC0C6A7A-6835-F086-58DC-E162F3B35853}"/>
          </ac:spMkLst>
        </pc:spChg>
        <pc:spChg chg="add mod">
          <ac:chgData name="Chris Parker" userId="ca6c553f-b06d-4ac5-b843-348208f93c7b" providerId="ADAL" clId="{45D4CDC0-54C5-485A-A710-E8CD59351E81}" dt="2023-09-26T11:32:29.063" v="3053" actId="2085"/>
          <ac:spMkLst>
            <pc:docMk/>
            <pc:sldMk cId="1818977704" sldId="2133"/>
            <ac:spMk id="82" creationId="{DED14C13-1414-0727-0F48-A83059F4CDD2}"/>
          </ac:spMkLst>
        </pc:spChg>
        <pc:grpChg chg="add mod">
          <ac:chgData name="Chris Parker" userId="ca6c553f-b06d-4ac5-b843-348208f93c7b" providerId="ADAL" clId="{45D4CDC0-54C5-485A-A710-E8CD59351E81}" dt="2023-09-25T16:14:00.680" v="1911" actId="164"/>
          <ac:grpSpMkLst>
            <pc:docMk/>
            <pc:sldMk cId="1818977704" sldId="2133"/>
            <ac:grpSpMk id="11" creationId="{D06A68BA-A6F3-D391-FF65-F571295EA038}"/>
          </ac:grpSpMkLst>
        </pc:grpChg>
        <pc:grpChg chg="add mod">
          <ac:chgData name="Chris Parker" userId="ca6c553f-b06d-4ac5-b843-348208f93c7b" providerId="ADAL" clId="{45D4CDC0-54C5-485A-A710-E8CD59351E81}" dt="2023-09-26T07:03:14.971" v="2490" actId="478"/>
          <ac:grpSpMkLst>
            <pc:docMk/>
            <pc:sldMk cId="1818977704" sldId="2133"/>
            <ac:grpSpMk id="12" creationId="{06A9B2AA-341A-B14C-A42B-F59A4B7D73B6}"/>
          </ac:grpSpMkLst>
        </pc:grpChg>
        <pc:grpChg chg="add mod">
          <ac:chgData name="Chris Parker" userId="ca6c553f-b06d-4ac5-b843-348208f93c7b" providerId="ADAL" clId="{45D4CDC0-54C5-485A-A710-E8CD59351E81}" dt="2023-09-25T16:35:03.210" v="2449" actId="1076"/>
          <ac:grpSpMkLst>
            <pc:docMk/>
            <pc:sldMk cId="1818977704" sldId="2133"/>
            <ac:grpSpMk id="14" creationId="{6FA69FC3-720E-E95D-C502-CCFF7330FEE8}"/>
          </ac:grpSpMkLst>
        </pc:grpChg>
        <pc:grpChg chg="add mod">
          <ac:chgData name="Chris Parker" userId="ca6c553f-b06d-4ac5-b843-348208f93c7b" providerId="ADAL" clId="{45D4CDC0-54C5-485A-A710-E8CD59351E81}" dt="2023-09-26T11:23:13.162" v="2694" actId="21"/>
          <ac:grpSpMkLst>
            <pc:docMk/>
            <pc:sldMk cId="1818977704" sldId="2133"/>
            <ac:grpSpMk id="20" creationId="{30C0E9CE-B9EC-3411-218E-2D9D505DC2E9}"/>
          </ac:grpSpMkLst>
        </pc:grpChg>
        <pc:grpChg chg="add mod">
          <ac:chgData name="Chris Parker" userId="ca6c553f-b06d-4ac5-b843-348208f93c7b" providerId="ADAL" clId="{45D4CDC0-54C5-485A-A710-E8CD59351E81}" dt="2023-09-26T07:08:57.698" v="2655" actId="478"/>
          <ac:grpSpMkLst>
            <pc:docMk/>
            <pc:sldMk cId="1818977704" sldId="2133"/>
            <ac:grpSpMk id="29" creationId="{CE554D0F-B83C-E9A5-0CCE-6EB5DF2F8D93}"/>
          </ac:grpSpMkLst>
        </pc:grpChg>
        <pc:grpChg chg="add mod">
          <ac:chgData name="Chris Parker" userId="ca6c553f-b06d-4ac5-b843-348208f93c7b" providerId="ADAL" clId="{45D4CDC0-54C5-485A-A710-E8CD59351E81}" dt="2023-09-26T07:08:54.957" v="2654" actId="478"/>
          <ac:grpSpMkLst>
            <pc:docMk/>
            <pc:sldMk cId="1818977704" sldId="2133"/>
            <ac:grpSpMk id="35" creationId="{65E7F51A-444E-11CA-A746-45506E951F69}"/>
          </ac:grpSpMkLst>
        </pc:grpChg>
        <pc:grpChg chg="add mod">
          <ac:chgData name="Chris Parker" userId="ca6c553f-b06d-4ac5-b843-348208f93c7b" providerId="ADAL" clId="{45D4CDC0-54C5-485A-A710-E8CD59351E81}" dt="2023-09-26T07:08:52.153" v="2653" actId="478"/>
          <ac:grpSpMkLst>
            <pc:docMk/>
            <pc:sldMk cId="1818977704" sldId="2133"/>
            <ac:grpSpMk id="41" creationId="{EB730AD2-8BF6-B514-0ABE-AE36B15E745E}"/>
          </ac:grpSpMkLst>
        </pc:grpChg>
        <pc:grpChg chg="add mod">
          <ac:chgData name="Chris Parker" userId="ca6c553f-b06d-4ac5-b843-348208f93c7b" providerId="ADAL" clId="{45D4CDC0-54C5-485A-A710-E8CD59351E81}" dt="2023-09-25T16:22:37.797" v="2171" actId="478"/>
          <ac:grpSpMkLst>
            <pc:docMk/>
            <pc:sldMk cId="1818977704" sldId="2133"/>
            <ac:grpSpMk id="47" creationId="{274DA578-8A1C-912D-C33A-5E2F748D843D}"/>
          </ac:grpSpMkLst>
        </pc:grpChg>
        <pc:grpChg chg="add del mod">
          <ac:chgData name="Chris Parker" userId="ca6c553f-b06d-4ac5-b843-348208f93c7b" providerId="ADAL" clId="{45D4CDC0-54C5-485A-A710-E8CD59351E81}" dt="2023-09-25T16:24:21.051" v="2191" actId="478"/>
          <ac:grpSpMkLst>
            <pc:docMk/>
            <pc:sldMk cId="1818977704" sldId="2133"/>
            <ac:grpSpMk id="53" creationId="{1D464D05-794B-23CC-024A-971404926270}"/>
          </ac:grpSpMkLst>
        </pc:grpChg>
        <pc:grpChg chg="add mod">
          <ac:chgData name="Chris Parker" userId="ca6c553f-b06d-4ac5-b843-348208f93c7b" providerId="ADAL" clId="{45D4CDC0-54C5-485A-A710-E8CD59351E81}" dt="2023-09-25T16:24:26.628" v="2192" actId="478"/>
          <ac:grpSpMkLst>
            <pc:docMk/>
            <pc:sldMk cId="1818977704" sldId="2133"/>
            <ac:grpSpMk id="59" creationId="{FF148919-A2F3-09A9-1158-031BACA4E7F2}"/>
          </ac:grpSpMkLst>
        </pc:grpChg>
        <pc:picChg chg="add mod">
          <ac:chgData name="Chris Parker" userId="ca6c553f-b06d-4ac5-b843-348208f93c7b" providerId="ADAL" clId="{45D4CDC0-54C5-485A-A710-E8CD59351E81}" dt="2023-09-26T07:05:58.538" v="2515" actId="1035"/>
          <ac:picMkLst>
            <pc:docMk/>
            <pc:sldMk cId="1818977704" sldId="2133"/>
            <ac:picMk id="4" creationId="{BA4EC662-EDA6-2545-F4F5-39E32CCB26C8}"/>
          </ac:picMkLst>
        </pc:picChg>
        <pc:picChg chg="add del mod">
          <ac:chgData name="Chris Parker" userId="ca6c553f-b06d-4ac5-b843-348208f93c7b" providerId="ADAL" clId="{45D4CDC0-54C5-485A-A710-E8CD59351E81}" dt="2023-09-26T07:03:14.971" v="2490" actId="478"/>
          <ac:picMkLst>
            <pc:docMk/>
            <pc:sldMk cId="1818977704" sldId="2133"/>
            <ac:picMk id="8" creationId="{1CE9D5CE-3857-0DA5-3E7C-861544DE33FB}"/>
          </ac:picMkLst>
        </pc:picChg>
        <pc:picChg chg="add mod">
          <ac:chgData name="Chris Parker" userId="ca6c553f-b06d-4ac5-b843-348208f93c7b" providerId="ADAL" clId="{45D4CDC0-54C5-485A-A710-E8CD59351E81}" dt="2023-09-26T11:18:36.611" v="2669" actId="14100"/>
          <ac:picMkLst>
            <pc:docMk/>
            <pc:sldMk cId="1818977704" sldId="2133"/>
            <ac:picMk id="11" creationId="{0101FA87-4AB3-65FD-5B4E-9F8E9E218FF4}"/>
          </ac:picMkLst>
        </pc:picChg>
        <pc:picChg chg="del mod">
          <ac:chgData name="Chris Parker" userId="ca6c553f-b06d-4ac5-b843-348208f93c7b" providerId="ADAL" clId="{45D4CDC0-54C5-485A-A710-E8CD59351E81}" dt="2023-09-25T16:33:07.409" v="2296" actId="478"/>
          <ac:picMkLst>
            <pc:docMk/>
            <pc:sldMk cId="1818977704" sldId="2133"/>
            <ac:picMk id="17" creationId="{5D228CA8-63AF-C5A3-6862-941F89191170}"/>
          </ac:picMkLst>
        </pc:picChg>
        <pc:picChg chg="add del mod">
          <ac:chgData name="Chris Parker" userId="ca6c553f-b06d-4ac5-b843-348208f93c7b" providerId="ADAL" clId="{45D4CDC0-54C5-485A-A710-E8CD59351E81}" dt="2023-09-26T11:23:13.162" v="2694" actId="21"/>
          <ac:picMkLst>
            <pc:docMk/>
            <pc:sldMk cId="1818977704" sldId="2133"/>
            <ac:picMk id="23" creationId="{A72E24D5-A571-774D-4CE5-F04CE1643279}"/>
          </ac:picMkLst>
        </pc:picChg>
        <pc:picChg chg="del mod">
          <ac:chgData name="Chris Parker" userId="ca6c553f-b06d-4ac5-b843-348208f93c7b" providerId="ADAL" clId="{45D4CDC0-54C5-485A-A710-E8CD59351E81}" dt="2023-09-26T07:08:57.698" v="2655" actId="478"/>
          <ac:picMkLst>
            <pc:docMk/>
            <pc:sldMk cId="1818977704" sldId="2133"/>
            <ac:picMk id="32" creationId="{15935566-9CF7-7EA4-A395-11F934C66B13}"/>
          </ac:picMkLst>
        </pc:picChg>
        <pc:picChg chg="del mod">
          <ac:chgData name="Chris Parker" userId="ca6c553f-b06d-4ac5-b843-348208f93c7b" providerId="ADAL" clId="{45D4CDC0-54C5-485A-A710-E8CD59351E81}" dt="2023-09-26T07:08:54.957" v="2654" actId="478"/>
          <ac:picMkLst>
            <pc:docMk/>
            <pc:sldMk cId="1818977704" sldId="2133"/>
            <ac:picMk id="38" creationId="{3A8D0AE1-6892-8E95-F514-5E64014F8C15}"/>
          </ac:picMkLst>
        </pc:picChg>
        <pc:picChg chg="del mod">
          <ac:chgData name="Chris Parker" userId="ca6c553f-b06d-4ac5-b843-348208f93c7b" providerId="ADAL" clId="{45D4CDC0-54C5-485A-A710-E8CD59351E81}" dt="2023-09-26T07:08:52.153" v="2653" actId="478"/>
          <ac:picMkLst>
            <pc:docMk/>
            <pc:sldMk cId="1818977704" sldId="2133"/>
            <ac:picMk id="44" creationId="{33385BEA-9139-B061-9258-DEB6B6118F86}"/>
          </ac:picMkLst>
        </pc:picChg>
        <pc:picChg chg="del mod">
          <ac:chgData name="Chris Parker" userId="ca6c553f-b06d-4ac5-b843-348208f93c7b" providerId="ADAL" clId="{45D4CDC0-54C5-485A-A710-E8CD59351E81}" dt="2023-09-25T16:22:37.797" v="2171" actId="478"/>
          <ac:picMkLst>
            <pc:docMk/>
            <pc:sldMk cId="1818977704" sldId="2133"/>
            <ac:picMk id="50" creationId="{20E1306B-357C-E82B-6965-79A592510FE0}"/>
          </ac:picMkLst>
        </pc:picChg>
        <pc:picChg chg="add del mod">
          <ac:chgData name="Chris Parker" userId="ca6c553f-b06d-4ac5-b843-348208f93c7b" providerId="ADAL" clId="{45D4CDC0-54C5-485A-A710-E8CD59351E81}" dt="2023-09-26T11:23:05.282" v="2692"/>
          <ac:picMkLst>
            <pc:docMk/>
            <pc:sldMk cId="1818977704" sldId="2133"/>
            <ac:picMk id="50" creationId="{54C22C3C-0F1A-1111-3B40-F80DEE4DE554}"/>
          </ac:picMkLst>
        </pc:picChg>
        <pc:picChg chg="del mod">
          <ac:chgData name="Chris Parker" userId="ca6c553f-b06d-4ac5-b843-348208f93c7b" providerId="ADAL" clId="{45D4CDC0-54C5-485A-A710-E8CD59351E81}" dt="2023-09-25T16:24:21.051" v="2191" actId="478"/>
          <ac:picMkLst>
            <pc:docMk/>
            <pc:sldMk cId="1818977704" sldId="2133"/>
            <ac:picMk id="56" creationId="{52ACED6E-257C-BB9B-EF04-2034A48A8847}"/>
          </ac:picMkLst>
        </pc:picChg>
        <pc:picChg chg="del mod">
          <ac:chgData name="Chris Parker" userId="ca6c553f-b06d-4ac5-b843-348208f93c7b" providerId="ADAL" clId="{45D4CDC0-54C5-485A-A710-E8CD59351E81}" dt="2023-09-25T16:24:26.628" v="2192" actId="478"/>
          <ac:picMkLst>
            <pc:docMk/>
            <pc:sldMk cId="1818977704" sldId="2133"/>
            <ac:picMk id="62" creationId="{9705F28D-0FFD-BB06-2186-C12FE9190DC3}"/>
          </ac:picMkLst>
        </pc:picChg>
        <pc:picChg chg="add mod">
          <ac:chgData name="Chris Parker" userId="ca6c553f-b06d-4ac5-b843-348208f93c7b" providerId="ADAL" clId="{45D4CDC0-54C5-485A-A710-E8CD59351E81}" dt="2023-09-25T16:22:49.681" v="2173" actId="14100"/>
          <ac:picMkLst>
            <pc:docMk/>
            <pc:sldMk cId="1818977704" sldId="2133"/>
            <ac:picMk id="65" creationId="{9C101095-776D-F19E-B209-AF0F4CFAE3F6}"/>
          </ac:picMkLst>
        </pc:picChg>
        <pc:picChg chg="add del mod modCrop">
          <ac:chgData name="Chris Parker" userId="ca6c553f-b06d-4ac5-b843-348208f93c7b" providerId="ADAL" clId="{45D4CDC0-54C5-485A-A710-E8CD59351E81}" dt="2023-09-25T16:24:17.141" v="2190" actId="478"/>
          <ac:picMkLst>
            <pc:docMk/>
            <pc:sldMk cId="1818977704" sldId="2133"/>
            <ac:picMk id="67" creationId="{047C3CAF-7001-D3C2-BB2D-48D8996C8F25}"/>
          </ac:picMkLst>
        </pc:picChg>
        <pc:picChg chg="add mod modCrop">
          <ac:chgData name="Chris Parker" userId="ca6c553f-b06d-4ac5-b843-348208f93c7b" providerId="ADAL" clId="{45D4CDC0-54C5-485A-A710-E8CD59351E81}" dt="2023-09-25T16:26:47.080" v="2213" actId="14100"/>
          <ac:picMkLst>
            <pc:docMk/>
            <pc:sldMk cId="1818977704" sldId="2133"/>
            <ac:picMk id="68" creationId="{9D688228-E267-F19D-98BD-0F00B7D30301}"/>
          </ac:picMkLst>
        </pc:picChg>
        <pc:picChg chg="add mod">
          <ac:chgData name="Chris Parker" userId="ca6c553f-b06d-4ac5-b843-348208f93c7b" providerId="ADAL" clId="{45D4CDC0-54C5-485A-A710-E8CD59351E81}" dt="2023-09-26T11:31:42.088" v="3043" actId="1076"/>
          <ac:picMkLst>
            <pc:docMk/>
            <pc:sldMk cId="1818977704" sldId="2133"/>
            <ac:picMk id="79" creationId="{D81F880E-499F-09E9-F0D5-8FB4CA15B6B9}"/>
          </ac:picMkLst>
        </pc:picChg>
        <pc:picChg chg="add mod">
          <ac:chgData name="Chris Parker" userId="ca6c553f-b06d-4ac5-b843-348208f93c7b" providerId="ADAL" clId="{45D4CDC0-54C5-485A-A710-E8CD59351E81}" dt="2023-09-26T11:25:49.181" v="2724" actId="732"/>
          <ac:picMkLst>
            <pc:docMk/>
            <pc:sldMk cId="1818977704" sldId="2133"/>
            <ac:picMk id="1026" creationId="{E0E1FF7E-89D1-84D6-5ADA-4B158616309A}"/>
          </ac:picMkLst>
        </pc:picChg>
        <pc:picChg chg="add mod">
          <ac:chgData name="Chris Parker" userId="ca6c553f-b06d-4ac5-b843-348208f93c7b" providerId="ADAL" clId="{45D4CDC0-54C5-485A-A710-E8CD59351E81}" dt="2023-09-25T16:33:49.790" v="2302" actId="14100"/>
          <ac:picMkLst>
            <pc:docMk/>
            <pc:sldMk cId="1818977704" sldId="2133"/>
            <ac:picMk id="1028" creationId="{A6DB424A-ABF3-FA93-4194-3284ACA0F4E3}"/>
          </ac:picMkLst>
        </pc:picChg>
        <pc:picChg chg="add mod">
          <ac:chgData name="Chris Parker" userId="ca6c553f-b06d-4ac5-b843-348208f93c7b" providerId="ADAL" clId="{45D4CDC0-54C5-485A-A710-E8CD59351E81}" dt="2023-09-26T11:19:57.559" v="2674" actId="1076"/>
          <ac:picMkLst>
            <pc:docMk/>
            <pc:sldMk cId="1818977704" sldId="2133"/>
            <ac:picMk id="1030" creationId="{B719916E-CD6D-C093-39C0-D507195BC5BF}"/>
          </ac:picMkLst>
        </pc:picChg>
        <pc:picChg chg="add mod">
          <ac:chgData name="Chris Parker" userId="ca6c553f-b06d-4ac5-b843-348208f93c7b" providerId="ADAL" clId="{45D4CDC0-54C5-485A-A710-E8CD59351E81}" dt="2023-09-26T11:24:12.440" v="2705" actId="732"/>
          <ac:picMkLst>
            <pc:docMk/>
            <pc:sldMk cId="1818977704" sldId="2133"/>
            <ac:picMk id="1032" creationId="{90041361-F854-6E45-BA21-F2FC4DF8209C}"/>
          </ac:picMkLst>
        </pc:picChg>
      </pc:sldChg>
      <pc:sldChg chg="addSp delSp modSp add del mod">
        <pc:chgData name="Chris Parker" userId="ca6c553f-b06d-4ac5-b843-348208f93c7b" providerId="ADAL" clId="{45D4CDC0-54C5-485A-A710-E8CD59351E81}" dt="2023-09-25T14:02:39.703" v="914" actId="47"/>
        <pc:sldMkLst>
          <pc:docMk/>
          <pc:sldMk cId="3607544164" sldId="2133"/>
        </pc:sldMkLst>
        <pc:spChg chg="add mod">
          <ac:chgData name="Chris Parker" userId="ca6c553f-b06d-4ac5-b843-348208f93c7b" providerId="ADAL" clId="{45D4CDC0-54C5-485A-A710-E8CD59351E81}" dt="2023-09-25T14:01:50.279" v="913" actId="14100"/>
          <ac:spMkLst>
            <pc:docMk/>
            <pc:sldMk cId="3607544164" sldId="2133"/>
            <ac:spMk id="3" creationId="{9A7D9870-3280-8FE3-2FD3-B86A6AF68CF2}"/>
          </ac:spMkLst>
        </pc:spChg>
        <pc:spChg chg="mod">
          <ac:chgData name="Chris Parker" userId="ca6c553f-b06d-4ac5-b843-348208f93c7b" providerId="ADAL" clId="{45D4CDC0-54C5-485A-A710-E8CD59351E81}" dt="2023-09-25T14:01:05.673" v="871" actId="6549"/>
          <ac:spMkLst>
            <pc:docMk/>
            <pc:sldMk cId="3607544164" sldId="2133"/>
            <ac:spMk id="11" creationId="{4DF0775A-8551-2659-4A5A-9100E7D79713}"/>
          </ac:spMkLst>
        </pc:spChg>
        <pc:grpChg chg="del">
          <ac:chgData name="Chris Parker" userId="ca6c553f-b06d-4ac5-b843-348208f93c7b" providerId="ADAL" clId="{45D4CDC0-54C5-485A-A710-E8CD59351E81}" dt="2023-09-25T14:01:08.054" v="872" actId="478"/>
          <ac:grpSpMkLst>
            <pc:docMk/>
            <pc:sldMk cId="3607544164" sldId="2133"/>
            <ac:grpSpMk id="12" creationId="{D5764CCC-9D95-32C0-B69A-01D305E8DD46}"/>
          </ac:grpSpMkLst>
        </pc:grpChg>
      </pc:sldChg>
      <pc:sldChg chg="addSp delSp modSp add mod modTransition delAnim modAnim">
        <pc:chgData name="Chris Parker" userId="ca6c553f-b06d-4ac5-b843-348208f93c7b" providerId="ADAL" clId="{45D4CDC0-54C5-485A-A710-E8CD59351E81}" dt="2023-09-26T11:42:09.163" v="3153" actId="27636"/>
        <pc:sldMkLst>
          <pc:docMk/>
          <pc:sldMk cId="1933381521" sldId="2134"/>
        </pc:sldMkLst>
        <pc:spChg chg="del mod">
          <ac:chgData name="Chris Parker" userId="ca6c553f-b06d-4ac5-b843-348208f93c7b" providerId="ADAL" clId="{45D4CDC0-54C5-485A-A710-E8CD59351E81}" dt="2023-09-25T14:23:55.967" v="1344" actId="478"/>
          <ac:spMkLst>
            <pc:docMk/>
            <pc:sldMk cId="1933381521" sldId="2134"/>
            <ac:spMk id="4" creationId="{E63202F4-4E67-C065-4080-D1BEB0BDEFC6}"/>
          </ac:spMkLst>
        </pc:spChg>
        <pc:spChg chg="del">
          <ac:chgData name="Chris Parker" userId="ca6c553f-b06d-4ac5-b843-348208f93c7b" providerId="ADAL" clId="{45D4CDC0-54C5-485A-A710-E8CD59351E81}" dt="2023-09-25T16:05:42.162" v="1697" actId="478"/>
          <ac:spMkLst>
            <pc:docMk/>
            <pc:sldMk cId="1933381521" sldId="2134"/>
            <ac:spMk id="5" creationId="{12192F9D-1535-B69A-B363-6BCA75E4AE98}"/>
          </ac:spMkLst>
        </pc:spChg>
        <pc:spChg chg="mod">
          <ac:chgData name="Chris Parker" userId="ca6c553f-b06d-4ac5-b843-348208f93c7b" providerId="ADAL" clId="{45D4CDC0-54C5-485A-A710-E8CD59351E81}" dt="2023-09-25T14:30:04.688" v="1371" actId="208"/>
          <ac:spMkLst>
            <pc:docMk/>
            <pc:sldMk cId="1933381521" sldId="2134"/>
            <ac:spMk id="9" creationId="{EA75A761-F1E4-7F00-047D-6221862A5C13}"/>
          </ac:spMkLst>
        </pc:spChg>
        <pc:spChg chg="add mod">
          <ac:chgData name="Chris Parker" userId="ca6c553f-b06d-4ac5-b843-348208f93c7b" providerId="ADAL" clId="{45D4CDC0-54C5-485A-A710-E8CD59351E81}" dt="2023-09-25T14:32:58.910" v="1489" actId="14100"/>
          <ac:spMkLst>
            <pc:docMk/>
            <pc:sldMk cId="1933381521" sldId="2134"/>
            <ac:spMk id="13" creationId="{93212C90-3909-1616-4384-82235F1499B7}"/>
          </ac:spMkLst>
        </pc:spChg>
        <pc:spChg chg="mod">
          <ac:chgData name="Chris Parker" userId="ca6c553f-b06d-4ac5-b843-348208f93c7b" providerId="ADAL" clId="{45D4CDC0-54C5-485A-A710-E8CD59351E81}" dt="2023-09-26T11:36:37.432" v="3116" actId="108"/>
          <ac:spMkLst>
            <pc:docMk/>
            <pc:sldMk cId="1933381521" sldId="2134"/>
            <ac:spMk id="14" creationId="{EF6B1123-8A08-1B02-628E-7085F9BE2BA4}"/>
          </ac:spMkLst>
        </pc:spChg>
        <pc:spChg chg="mod">
          <ac:chgData name="Chris Parker" userId="ca6c553f-b06d-4ac5-b843-348208f93c7b" providerId="ADAL" clId="{45D4CDC0-54C5-485A-A710-E8CD59351E81}" dt="2023-09-25T14:33:15.210" v="1493" actId="14100"/>
          <ac:spMkLst>
            <pc:docMk/>
            <pc:sldMk cId="1933381521" sldId="2134"/>
            <ac:spMk id="16" creationId="{0E4BFD2F-0084-5467-436A-C6E25CD7409A}"/>
          </ac:spMkLst>
        </pc:spChg>
        <pc:spChg chg="add mod">
          <ac:chgData name="Chris Parker" userId="ca6c553f-b06d-4ac5-b843-348208f93c7b" providerId="ADAL" clId="{45D4CDC0-54C5-485A-A710-E8CD59351E81}" dt="2023-09-25T14:33:11.236" v="1492" actId="14100"/>
          <ac:spMkLst>
            <pc:docMk/>
            <pc:sldMk cId="1933381521" sldId="2134"/>
            <ac:spMk id="18" creationId="{AA303773-5F8E-96EC-514D-52CC9D433061}"/>
          </ac:spMkLst>
        </pc:spChg>
        <pc:spChg chg="add mod">
          <ac:chgData name="Chris Parker" userId="ca6c553f-b06d-4ac5-b843-348208f93c7b" providerId="ADAL" clId="{45D4CDC0-54C5-485A-A710-E8CD59351E81}" dt="2023-09-26T11:42:09.163" v="3153" actId="27636"/>
          <ac:spMkLst>
            <pc:docMk/>
            <pc:sldMk cId="1933381521" sldId="2134"/>
            <ac:spMk id="23" creationId="{F2AAFFBD-BF6E-A0A9-7A8E-BC2C3F722CF0}"/>
          </ac:spMkLst>
        </pc:spChg>
        <pc:spChg chg="add mod">
          <ac:chgData name="Chris Parker" userId="ca6c553f-b06d-4ac5-b843-348208f93c7b" providerId="ADAL" clId="{45D4CDC0-54C5-485A-A710-E8CD59351E81}" dt="2023-09-25T14:24:02.143" v="1345"/>
          <ac:spMkLst>
            <pc:docMk/>
            <pc:sldMk cId="1933381521" sldId="2134"/>
            <ac:spMk id="28" creationId="{B46BF873-36FF-CCE5-72CB-385F4E5C4CE4}"/>
          </ac:spMkLst>
        </pc:spChg>
        <pc:spChg chg="add mod">
          <ac:chgData name="Chris Parker" userId="ca6c553f-b06d-4ac5-b843-348208f93c7b" providerId="ADAL" clId="{45D4CDC0-54C5-485A-A710-E8CD59351E81}" dt="2023-09-25T14:31:36.821" v="1456" actId="3064"/>
          <ac:spMkLst>
            <pc:docMk/>
            <pc:sldMk cId="1933381521" sldId="2134"/>
            <ac:spMk id="43" creationId="{B24AED27-B6CA-2567-7516-4128BD4B14CA}"/>
          </ac:spMkLst>
        </pc:spChg>
        <pc:spChg chg="add mod">
          <ac:chgData name="Chris Parker" userId="ca6c553f-b06d-4ac5-b843-348208f93c7b" providerId="ADAL" clId="{45D4CDC0-54C5-485A-A710-E8CD59351E81}" dt="2023-09-25T14:31:36.821" v="1456" actId="3064"/>
          <ac:spMkLst>
            <pc:docMk/>
            <pc:sldMk cId="1933381521" sldId="2134"/>
            <ac:spMk id="44" creationId="{9D708B89-B55D-2725-1CD3-06697869BEF8}"/>
          </ac:spMkLst>
        </pc:spChg>
        <pc:grpChg chg="add mod">
          <ac:chgData name="Chris Parker" userId="ca6c553f-b06d-4ac5-b843-348208f93c7b" providerId="ADAL" clId="{45D4CDC0-54C5-485A-A710-E8CD59351E81}" dt="2023-09-25T14:33:18.403" v="1494" actId="1076"/>
          <ac:grpSpMkLst>
            <pc:docMk/>
            <pc:sldMk cId="1933381521" sldId="2134"/>
            <ac:grpSpMk id="41" creationId="{6363A20B-6E01-E62B-0E2B-A531131BFF3F}"/>
          </ac:grpSpMkLst>
        </pc:grpChg>
        <pc:grpChg chg="add mod">
          <ac:chgData name="Chris Parker" userId="ca6c553f-b06d-4ac5-b843-348208f93c7b" providerId="ADAL" clId="{45D4CDC0-54C5-485A-A710-E8CD59351E81}" dt="2023-09-25T14:31:50.223" v="1459" actId="14100"/>
          <ac:grpSpMkLst>
            <pc:docMk/>
            <pc:sldMk cId="1933381521" sldId="2134"/>
            <ac:grpSpMk id="42" creationId="{434D69F7-56F0-5E6D-10B5-025C498FC630}"/>
          </ac:grpSpMkLst>
        </pc:grpChg>
        <pc:grpChg chg="add mod">
          <ac:chgData name="Chris Parker" userId="ca6c553f-b06d-4ac5-b843-348208f93c7b" providerId="ADAL" clId="{45D4CDC0-54C5-485A-A710-E8CD59351E81}" dt="2023-09-25T14:33:01.147" v="1490" actId="1076"/>
          <ac:grpSpMkLst>
            <pc:docMk/>
            <pc:sldMk cId="1933381521" sldId="2134"/>
            <ac:grpSpMk id="47" creationId="{7B39AB9B-7C8D-0881-1D67-D378CFDB8586}"/>
          </ac:grpSpMkLst>
        </pc:grpChg>
        <pc:picChg chg="add mod">
          <ac:chgData name="Chris Parker" userId="ca6c553f-b06d-4ac5-b843-348208f93c7b" providerId="ADAL" clId="{45D4CDC0-54C5-485A-A710-E8CD59351E81}" dt="2023-09-25T14:33:01.147" v="1490" actId="1076"/>
          <ac:picMkLst>
            <pc:docMk/>
            <pc:sldMk cId="1933381521" sldId="2134"/>
            <ac:picMk id="2" creationId="{D3D39696-6A2E-A23E-0E67-FC4825F51728}"/>
          </ac:picMkLst>
        </pc:picChg>
        <pc:picChg chg="del">
          <ac:chgData name="Chris Parker" userId="ca6c553f-b06d-4ac5-b843-348208f93c7b" providerId="ADAL" clId="{45D4CDC0-54C5-485A-A710-E8CD59351E81}" dt="2023-09-25T14:22:09.381" v="1334" actId="478"/>
          <ac:picMkLst>
            <pc:docMk/>
            <pc:sldMk cId="1933381521" sldId="2134"/>
            <ac:picMk id="3" creationId="{A19670DF-CF18-F123-89FB-9FEFC794637A}"/>
          </ac:picMkLst>
        </pc:picChg>
        <pc:picChg chg="add mod">
          <ac:chgData name="Chris Parker" userId="ca6c553f-b06d-4ac5-b843-348208f93c7b" providerId="ADAL" clId="{45D4CDC0-54C5-485A-A710-E8CD59351E81}" dt="2023-09-25T14:33:01.147" v="1490" actId="1076"/>
          <ac:picMkLst>
            <pc:docMk/>
            <pc:sldMk cId="1933381521" sldId="2134"/>
            <ac:picMk id="8" creationId="{B4E8EE3C-3DF7-468E-64F9-B13359949D0B}"/>
          </ac:picMkLst>
        </pc:picChg>
        <pc:picChg chg="add mod">
          <ac:chgData name="Chris Parker" userId="ca6c553f-b06d-4ac5-b843-348208f93c7b" providerId="ADAL" clId="{45D4CDC0-54C5-485A-A710-E8CD59351E81}" dt="2023-09-25T14:33:01.147" v="1490" actId="1076"/>
          <ac:picMkLst>
            <pc:docMk/>
            <pc:sldMk cId="1933381521" sldId="2134"/>
            <ac:picMk id="10" creationId="{01D70625-5A36-D12F-3DAD-D0C39E9FC824}"/>
          </ac:picMkLst>
        </pc:picChg>
        <pc:picChg chg="add mod">
          <ac:chgData name="Chris Parker" userId="ca6c553f-b06d-4ac5-b843-348208f93c7b" providerId="ADAL" clId="{45D4CDC0-54C5-485A-A710-E8CD59351E81}" dt="2023-09-25T14:33:01.147" v="1490" actId="1076"/>
          <ac:picMkLst>
            <pc:docMk/>
            <pc:sldMk cId="1933381521" sldId="2134"/>
            <ac:picMk id="11" creationId="{DAE7430D-DB06-C740-ACC4-185EE04A55C8}"/>
          </ac:picMkLst>
        </pc:picChg>
        <pc:picChg chg="add mod">
          <ac:chgData name="Chris Parker" userId="ca6c553f-b06d-4ac5-b843-348208f93c7b" providerId="ADAL" clId="{45D4CDC0-54C5-485A-A710-E8CD59351E81}" dt="2023-09-25T14:32:18.333" v="1483" actId="1038"/>
          <ac:picMkLst>
            <pc:docMk/>
            <pc:sldMk cId="1933381521" sldId="2134"/>
            <ac:picMk id="19" creationId="{F244D863-4BF4-CB52-6483-CC10FB265F61}"/>
          </ac:picMkLst>
        </pc:picChg>
        <pc:picChg chg="add mod">
          <ac:chgData name="Chris Parker" userId="ca6c553f-b06d-4ac5-b843-348208f93c7b" providerId="ADAL" clId="{45D4CDC0-54C5-485A-A710-E8CD59351E81}" dt="2023-09-25T14:32:18.333" v="1483" actId="1038"/>
          <ac:picMkLst>
            <pc:docMk/>
            <pc:sldMk cId="1933381521" sldId="2134"/>
            <ac:picMk id="20" creationId="{8996B6BE-9A78-A3CA-9D66-0DBB98F0AAE6}"/>
          </ac:picMkLst>
        </pc:picChg>
        <pc:picChg chg="add mod">
          <ac:chgData name="Chris Parker" userId="ca6c553f-b06d-4ac5-b843-348208f93c7b" providerId="ADAL" clId="{45D4CDC0-54C5-485A-A710-E8CD59351E81}" dt="2023-09-25T14:32:18.333" v="1483" actId="1038"/>
          <ac:picMkLst>
            <pc:docMk/>
            <pc:sldMk cId="1933381521" sldId="2134"/>
            <ac:picMk id="21" creationId="{68CD0AFD-D72E-5BF3-56E1-6C0F6E6A6FDC}"/>
          </ac:picMkLst>
        </pc:picChg>
        <pc:picChg chg="add mod">
          <ac:chgData name="Chris Parker" userId="ca6c553f-b06d-4ac5-b843-348208f93c7b" providerId="ADAL" clId="{45D4CDC0-54C5-485A-A710-E8CD59351E81}" dt="2023-09-25T14:31:50.223" v="1459" actId="14100"/>
          <ac:picMkLst>
            <pc:docMk/>
            <pc:sldMk cId="1933381521" sldId="2134"/>
            <ac:picMk id="35" creationId="{A2207C7B-7517-E641-1E12-ABAAB8022A2B}"/>
          </ac:picMkLst>
        </pc:picChg>
        <pc:picChg chg="add mod">
          <ac:chgData name="Chris Parker" userId="ca6c553f-b06d-4ac5-b843-348208f93c7b" providerId="ADAL" clId="{45D4CDC0-54C5-485A-A710-E8CD59351E81}" dt="2023-09-25T14:31:50.223" v="1459" actId="14100"/>
          <ac:picMkLst>
            <pc:docMk/>
            <pc:sldMk cId="1933381521" sldId="2134"/>
            <ac:picMk id="36" creationId="{FD24C6BD-AEB8-FADE-B390-3C2B08F66213}"/>
          </ac:picMkLst>
        </pc:picChg>
        <pc:picChg chg="add mod">
          <ac:chgData name="Chris Parker" userId="ca6c553f-b06d-4ac5-b843-348208f93c7b" providerId="ADAL" clId="{45D4CDC0-54C5-485A-A710-E8CD59351E81}" dt="2023-09-25T14:31:50.223" v="1459" actId="14100"/>
          <ac:picMkLst>
            <pc:docMk/>
            <pc:sldMk cId="1933381521" sldId="2134"/>
            <ac:picMk id="39" creationId="{2E85DA44-0FEB-EE32-5206-39834BB90632}"/>
          </ac:picMkLst>
        </pc:picChg>
        <pc:picChg chg="add mod">
          <ac:chgData name="Chris Parker" userId="ca6c553f-b06d-4ac5-b843-348208f93c7b" providerId="ADAL" clId="{45D4CDC0-54C5-485A-A710-E8CD59351E81}" dt="2023-09-25T14:31:50.223" v="1459" actId="14100"/>
          <ac:picMkLst>
            <pc:docMk/>
            <pc:sldMk cId="1933381521" sldId="2134"/>
            <ac:picMk id="40" creationId="{EA60045F-5640-5121-9E5C-25A22C77F832}"/>
          </ac:picMkLst>
        </pc:picChg>
        <pc:cxnChg chg="del">
          <ac:chgData name="Chris Parker" userId="ca6c553f-b06d-4ac5-b843-348208f93c7b" providerId="ADAL" clId="{45D4CDC0-54C5-485A-A710-E8CD59351E81}" dt="2023-09-25T14:25:02.635" v="1352" actId="478"/>
          <ac:cxnSpMkLst>
            <pc:docMk/>
            <pc:sldMk cId="1933381521" sldId="2134"/>
            <ac:cxnSpMk id="12" creationId="{8827F2A9-4B71-2E95-26B8-B78BACD66F92}"/>
          </ac:cxnSpMkLst>
        </pc:cxnChg>
        <pc:cxnChg chg="del">
          <ac:chgData name="Chris Parker" userId="ca6c553f-b06d-4ac5-b843-348208f93c7b" providerId="ADAL" clId="{45D4CDC0-54C5-485A-A710-E8CD59351E81}" dt="2023-09-25T14:25:02.635" v="1352" actId="478"/>
          <ac:cxnSpMkLst>
            <pc:docMk/>
            <pc:sldMk cId="1933381521" sldId="2134"/>
            <ac:cxnSpMk id="17" creationId="{E79F0F16-1B1E-97F4-5DB2-2AD9AE343D36}"/>
          </ac:cxnSpMkLst>
        </pc:cxnChg>
        <pc:cxnChg chg="add mod">
          <ac:chgData name="Chris Parker" userId="ca6c553f-b06d-4ac5-b843-348208f93c7b" providerId="ADAL" clId="{45D4CDC0-54C5-485A-A710-E8CD59351E81}" dt="2023-09-25T14:33:11.236" v="1492" actId="14100"/>
          <ac:cxnSpMkLst>
            <pc:docMk/>
            <pc:sldMk cId="1933381521" sldId="2134"/>
            <ac:cxnSpMk id="22" creationId="{61D7A803-A4D1-B9C7-0311-7CEEA2E31938}"/>
          </ac:cxnSpMkLst>
        </pc:cxnChg>
        <pc:cxnChg chg="add mod ord">
          <ac:chgData name="Chris Parker" userId="ca6c553f-b06d-4ac5-b843-348208f93c7b" providerId="ADAL" clId="{45D4CDC0-54C5-485A-A710-E8CD59351E81}" dt="2023-09-25T14:33:25.728" v="1495" actId="167"/>
          <ac:cxnSpMkLst>
            <pc:docMk/>
            <pc:sldMk cId="1933381521" sldId="2134"/>
            <ac:cxnSpMk id="32" creationId="{99760810-83BE-F349-56B8-B04E0A649A27}"/>
          </ac:cxnSpMkLst>
        </pc:cxnChg>
        <pc:cxnChg chg="add mod ord">
          <ac:chgData name="Chris Parker" userId="ca6c553f-b06d-4ac5-b843-348208f93c7b" providerId="ADAL" clId="{45D4CDC0-54C5-485A-A710-E8CD59351E81}" dt="2023-09-25T14:33:25.728" v="1495" actId="167"/>
          <ac:cxnSpMkLst>
            <pc:docMk/>
            <pc:sldMk cId="1933381521" sldId="2134"/>
            <ac:cxnSpMk id="33" creationId="{85AD31E0-44F1-BACC-B0F7-2D45BEC04893}"/>
          </ac:cxnSpMkLst>
        </pc:cxnChg>
        <pc:cxnChg chg="add mod">
          <ac:chgData name="Chris Parker" userId="ca6c553f-b06d-4ac5-b843-348208f93c7b" providerId="ADAL" clId="{45D4CDC0-54C5-485A-A710-E8CD59351E81}" dt="2023-09-25T14:31:50.223" v="1459" actId="14100"/>
          <ac:cxnSpMkLst>
            <pc:docMk/>
            <pc:sldMk cId="1933381521" sldId="2134"/>
            <ac:cxnSpMk id="37" creationId="{602C8DD1-01AC-BCA3-729A-4A192991F14D}"/>
          </ac:cxnSpMkLst>
        </pc:cxnChg>
        <pc:cxnChg chg="add mod">
          <ac:chgData name="Chris Parker" userId="ca6c553f-b06d-4ac5-b843-348208f93c7b" providerId="ADAL" clId="{45D4CDC0-54C5-485A-A710-E8CD59351E81}" dt="2023-09-25T14:31:50.223" v="1459" actId="14100"/>
          <ac:cxnSpMkLst>
            <pc:docMk/>
            <pc:sldMk cId="1933381521" sldId="2134"/>
            <ac:cxnSpMk id="38" creationId="{D1E83D14-C295-DF32-8E3E-C066D5D8D534}"/>
          </ac:cxnSpMkLst>
        </pc:cxnChg>
      </pc:sldChg>
      <pc:sldChg chg="addSp delSp modSp new mod">
        <pc:chgData name="Chris Parker" userId="ca6c553f-b06d-4ac5-b843-348208f93c7b" providerId="ADAL" clId="{45D4CDC0-54C5-485A-A710-E8CD59351E81}" dt="2023-09-26T11:36:48.571" v="3117" actId="108"/>
        <pc:sldMkLst>
          <pc:docMk/>
          <pc:sldMk cId="1695972634" sldId="2135"/>
        </pc:sldMkLst>
        <pc:spChg chg="mod">
          <ac:chgData name="Chris Parker" userId="ca6c553f-b06d-4ac5-b843-348208f93c7b" providerId="ADAL" clId="{45D4CDC0-54C5-485A-A710-E8CD59351E81}" dt="2023-09-26T11:36:48.571" v="3117" actId="108"/>
          <ac:spMkLst>
            <pc:docMk/>
            <pc:sldMk cId="1695972634" sldId="2135"/>
            <ac:spMk id="2" creationId="{F02BCCD4-0A94-BBA9-EB97-85D43940AD45}"/>
          </ac:spMkLst>
        </pc:spChg>
        <pc:spChg chg="mod">
          <ac:chgData name="Chris Parker" userId="ca6c553f-b06d-4ac5-b843-348208f93c7b" providerId="ADAL" clId="{45D4CDC0-54C5-485A-A710-E8CD59351E81}" dt="2023-09-25T16:10:30.512" v="1807" actId="403"/>
          <ac:spMkLst>
            <pc:docMk/>
            <pc:sldMk cId="1695972634" sldId="2135"/>
            <ac:spMk id="3" creationId="{3C540125-C6A5-DD03-F099-871EFEAE012C}"/>
          </ac:spMkLst>
        </pc:spChg>
        <pc:spChg chg="del">
          <ac:chgData name="Chris Parker" userId="ca6c553f-b06d-4ac5-b843-348208f93c7b" providerId="ADAL" clId="{45D4CDC0-54C5-485A-A710-E8CD59351E81}" dt="2023-09-25T16:06:00.569" v="1698" actId="478"/>
          <ac:spMkLst>
            <pc:docMk/>
            <pc:sldMk cId="1695972634" sldId="2135"/>
            <ac:spMk id="4" creationId="{5DCB2B07-1EBF-D132-606D-F5C4E7F43952}"/>
          </ac:spMkLst>
        </pc:spChg>
        <pc:spChg chg="add del mod">
          <ac:chgData name="Chris Parker" userId="ca6c553f-b06d-4ac5-b843-348208f93c7b" providerId="ADAL" clId="{45D4CDC0-54C5-485A-A710-E8CD59351E81}" dt="2023-09-25T16:10:15.353" v="1804" actId="20577"/>
          <ac:spMkLst>
            <pc:docMk/>
            <pc:sldMk cId="1695972634" sldId="2135"/>
            <ac:spMk id="7" creationId="{BDB74BE8-56BB-E426-AD32-08F4AE660D9A}"/>
          </ac:spMkLst>
        </pc:spChg>
        <pc:spChg chg="add del mod">
          <ac:chgData name="Chris Parker" userId="ca6c553f-b06d-4ac5-b843-348208f93c7b" providerId="ADAL" clId="{45D4CDC0-54C5-485A-A710-E8CD59351E81}" dt="2023-09-25T16:10:19.667" v="1805" actId="20577"/>
          <ac:spMkLst>
            <pc:docMk/>
            <pc:sldMk cId="1695972634" sldId="2135"/>
            <ac:spMk id="8" creationId="{8A579C87-CFCD-73A6-FAF0-1A3ECF48E9F0}"/>
          </ac:spMkLst>
        </pc:spChg>
        <pc:grpChg chg="add mod">
          <ac:chgData name="Chris Parker" userId="ca6c553f-b06d-4ac5-b843-348208f93c7b" providerId="ADAL" clId="{45D4CDC0-54C5-485A-A710-E8CD59351E81}" dt="2023-09-25T16:10:10.604" v="1803" actId="14100"/>
          <ac:grpSpMkLst>
            <pc:docMk/>
            <pc:sldMk cId="1695972634" sldId="2135"/>
            <ac:grpSpMk id="10" creationId="{E8848DD4-DC49-6B16-AAEF-83B264F03B3A}"/>
          </ac:grpSpMkLst>
        </pc:grpChg>
        <pc:picChg chg="del mod">
          <ac:chgData name="Chris Parker" userId="ca6c553f-b06d-4ac5-b843-348208f93c7b" providerId="ADAL" clId="{45D4CDC0-54C5-485A-A710-E8CD59351E81}" dt="2023-09-25T14:40:28.904" v="1627"/>
          <ac:picMkLst>
            <pc:docMk/>
            <pc:sldMk cId="1695972634" sldId="2135"/>
            <ac:picMk id="9" creationId="{527F0122-C86D-E7A5-3712-9ACDD765EC76}"/>
          </ac:picMkLst>
        </pc:picChg>
      </pc:sldChg>
      <pc:sldChg chg="add del">
        <pc:chgData name="Chris Parker" userId="ca6c553f-b06d-4ac5-b843-348208f93c7b" providerId="ADAL" clId="{45D4CDC0-54C5-485A-A710-E8CD59351E81}" dt="2023-09-25T14:40:29.315" v="1630"/>
        <pc:sldMkLst>
          <pc:docMk/>
          <pc:sldMk cId="2205307321" sldId="21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A653C805-B1C7-0849-83EE-935A950EB590}" type="datetimeFigureOut">
              <a:rPr lang="en-US" smtClean="0"/>
              <a:t>9/26/2023</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3B5FA131-FA59-024F-B5E9-4FBE3842D261}" type="slidenum">
              <a:rPr lang="en-US" smtClean="0"/>
              <a:t>‹#›</a:t>
            </a:fld>
            <a:endParaRPr lang="en-US"/>
          </a:p>
        </p:txBody>
      </p:sp>
    </p:spTree>
    <p:extLst>
      <p:ext uri="{BB962C8B-B14F-4D97-AF65-F5344CB8AC3E}">
        <p14:creationId xmlns:p14="http://schemas.microsoft.com/office/powerpoint/2010/main" val="1534091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5FA131-FA59-024F-B5E9-4FBE3842D261}" type="slidenum">
              <a:rPr lang="en-US" smtClean="0"/>
              <a:t>7</a:t>
            </a:fld>
            <a:endParaRPr lang="en-US" dirty="0"/>
          </a:p>
        </p:txBody>
      </p:sp>
    </p:spTree>
    <p:extLst>
      <p:ext uri="{BB962C8B-B14F-4D97-AF65-F5344CB8AC3E}">
        <p14:creationId xmlns:p14="http://schemas.microsoft.com/office/powerpoint/2010/main" val="384995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FCF3A-1ADE-C398-2F1E-A909F68A2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BD6878-C5E6-D401-F197-ED0417E5D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C9829-EF77-45D0-3423-4B87F446E71E}"/>
              </a:ext>
            </a:extLst>
          </p:cNvPr>
          <p:cNvSpPr>
            <a:spLocks noGrp="1"/>
          </p:cNvSpPr>
          <p:nvPr>
            <p:ph type="dt" sz="half" idx="10"/>
          </p:nvPr>
        </p:nvSpPr>
        <p:spPr/>
        <p:txBody>
          <a:bodyPr/>
          <a:lstStyle/>
          <a:p>
            <a:fld id="{507C1252-C53B-4147-9360-49EB04976B35}" type="datetime1">
              <a:rPr lang="en-US" smtClean="0"/>
              <a:t>9/26/2023</a:t>
            </a:fld>
            <a:endParaRPr lang="en-US"/>
          </a:p>
        </p:txBody>
      </p:sp>
      <p:sp>
        <p:nvSpPr>
          <p:cNvPr id="5" name="Footer Placeholder 4">
            <a:extLst>
              <a:ext uri="{FF2B5EF4-FFF2-40B4-BE49-F238E27FC236}">
                <a16:creationId xmlns:a16="http://schemas.microsoft.com/office/drawing/2014/main" id="{B26FE7FE-41C9-E263-1004-D386F0A9C4F3}"/>
              </a:ext>
            </a:extLst>
          </p:cNvPr>
          <p:cNvSpPr>
            <a:spLocks noGrp="1"/>
          </p:cNvSpPr>
          <p:nvPr>
            <p:ph type="ftr" sz="quarter" idx="11"/>
          </p:nvPr>
        </p:nvSpPr>
        <p:spPr/>
        <p:txBody>
          <a:bodyPr/>
          <a:lstStyle/>
          <a:p>
            <a:r>
              <a:rPr lang="en-US" dirty="0"/>
              <a:t>Deep Borehole Demonstration Center</a:t>
            </a:r>
          </a:p>
        </p:txBody>
      </p:sp>
      <p:sp>
        <p:nvSpPr>
          <p:cNvPr id="6" name="Slide Number Placeholder 5">
            <a:extLst>
              <a:ext uri="{FF2B5EF4-FFF2-40B4-BE49-F238E27FC236}">
                <a16:creationId xmlns:a16="http://schemas.microsoft.com/office/drawing/2014/main" id="{12DCF441-7647-A9B1-2BBB-788063546A46}"/>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81565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7C24-CFD7-230F-C341-A3DB3F76EC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789AB9-F709-0596-297C-EFAA21CF00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6DC35-9575-1CF1-6033-C04656B7CE6E}"/>
              </a:ext>
            </a:extLst>
          </p:cNvPr>
          <p:cNvSpPr>
            <a:spLocks noGrp="1"/>
          </p:cNvSpPr>
          <p:nvPr>
            <p:ph type="dt" sz="half" idx="10"/>
          </p:nvPr>
        </p:nvSpPr>
        <p:spPr/>
        <p:txBody>
          <a:bodyPr/>
          <a:lstStyle/>
          <a:p>
            <a:fld id="{3CA934CF-10EE-C141-A424-6B13C44CD2A8}" type="datetime1">
              <a:rPr lang="en-US" smtClean="0"/>
              <a:t>9/26/2023</a:t>
            </a:fld>
            <a:endParaRPr lang="en-US"/>
          </a:p>
        </p:txBody>
      </p:sp>
      <p:sp>
        <p:nvSpPr>
          <p:cNvPr id="5" name="Footer Placeholder 4">
            <a:extLst>
              <a:ext uri="{FF2B5EF4-FFF2-40B4-BE49-F238E27FC236}">
                <a16:creationId xmlns:a16="http://schemas.microsoft.com/office/drawing/2014/main" id="{9CFED787-CFA3-0985-4BB6-E3E378653C6F}"/>
              </a:ext>
            </a:extLst>
          </p:cNvPr>
          <p:cNvSpPr>
            <a:spLocks noGrp="1"/>
          </p:cNvSpPr>
          <p:nvPr>
            <p:ph type="ftr" sz="quarter" idx="11"/>
          </p:nvPr>
        </p:nvSpPr>
        <p:spPr/>
        <p:txBody>
          <a:bodyPr/>
          <a:lstStyle/>
          <a:p>
            <a:r>
              <a:rPr lang="en-US"/>
              <a:t>Deep Borehole Demonstration Center</a:t>
            </a:r>
          </a:p>
        </p:txBody>
      </p:sp>
      <p:sp>
        <p:nvSpPr>
          <p:cNvPr id="6" name="Slide Number Placeholder 5">
            <a:extLst>
              <a:ext uri="{FF2B5EF4-FFF2-40B4-BE49-F238E27FC236}">
                <a16:creationId xmlns:a16="http://schemas.microsoft.com/office/drawing/2014/main" id="{1DF664D1-769E-CB2A-44F0-343A4B66D6EF}"/>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73482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1A43-AA3C-80F1-FA52-EA3EAF5F7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B08EC-C6FE-9B38-3D5F-F6FE76B6F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519B6-6CC9-97D6-79EF-422DBFD87ED3}"/>
              </a:ext>
            </a:extLst>
          </p:cNvPr>
          <p:cNvSpPr>
            <a:spLocks noGrp="1"/>
          </p:cNvSpPr>
          <p:nvPr>
            <p:ph type="dt" sz="half" idx="10"/>
          </p:nvPr>
        </p:nvSpPr>
        <p:spPr/>
        <p:txBody>
          <a:bodyPr/>
          <a:lstStyle>
            <a:lvl1pPr>
              <a:defRPr>
                <a:solidFill>
                  <a:schemeClr val="tx1"/>
                </a:solidFill>
              </a:defRPr>
            </a:lvl1pPr>
          </a:lstStyle>
          <a:p>
            <a:fld id="{894FD13E-7A8B-8249-87EE-370B55EDE5EE}" type="datetime1">
              <a:rPr lang="en-US" smtClean="0"/>
              <a:t>9/26/2023</a:t>
            </a:fld>
            <a:endParaRPr lang="en-US" dirty="0"/>
          </a:p>
        </p:txBody>
      </p:sp>
      <p:sp>
        <p:nvSpPr>
          <p:cNvPr id="5" name="Footer Placeholder 4">
            <a:extLst>
              <a:ext uri="{FF2B5EF4-FFF2-40B4-BE49-F238E27FC236}">
                <a16:creationId xmlns:a16="http://schemas.microsoft.com/office/drawing/2014/main" id="{5D8901DF-E738-EEAB-8FC7-DAAA6E275C92}"/>
              </a:ext>
            </a:extLst>
          </p:cNvPr>
          <p:cNvSpPr>
            <a:spLocks noGrp="1"/>
          </p:cNvSpPr>
          <p:nvPr>
            <p:ph type="ftr" sz="quarter" idx="11"/>
          </p:nvPr>
        </p:nvSpPr>
        <p:spPr/>
        <p:txBody>
          <a:bodyPr/>
          <a:lstStyle>
            <a:lvl1pPr>
              <a:defRPr>
                <a:solidFill>
                  <a:schemeClr val="tx1"/>
                </a:solidFill>
              </a:defRPr>
            </a:lvl1pPr>
          </a:lstStyle>
          <a:p>
            <a:r>
              <a:rPr lang="en-US" dirty="0"/>
              <a:t>Deep Borehole Demonstration Center</a:t>
            </a:r>
          </a:p>
        </p:txBody>
      </p:sp>
      <p:sp>
        <p:nvSpPr>
          <p:cNvPr id="6" name="Slide Number Placeholder 5">
            <a:extLst>
              <a:ext uri="{FF2B5EF4-FFF2-40B4-BE49-F238E27FC236}">
                <a16:creationId xmlns:a16="http://schemas.microsoft.com/office/drawing/2014/main" id="{C05853BF-9EF9-4F7B-89C9-1ADFA69E9D8E}"/>
              </a:ext>
            </a:extLst>
          </p:cNvPr>
          <p:cNvSpPr>
            <a:spLocks noGrp="1"/>
          </p:cNvSpPr>
          <p:nvPr>
            <p:ph type="sldNum" sz="quarter" idx="12"/>
          </p:nvPr>
        </p:nvSpPr>
        <p:spPr/>
        <p:txBody>
          <a:bodyPr/>
          <a:lstStyle>
            <a:lvl1pPr>
              <a:defRPr>
                <a:solidFill>
                  <a:schemeClr val="tx1"/>
                </a:solidFill>
              </a:defRPr>
            </a:lvl1pPr>
          </a:lstStyle>
          <a:p>
            <a:fld id="{DDFBC645-E16E-5247-9686-DC671061DBEF}" type="slidenum">
              <a:rPr lang="en-US" smtClean="0"/>
              <a:pPr/>
              <a:t>‹#›</a:t>
            </a:fld>
            <a:endParaRPr lang="en-US" dirty="0"/>
          </a:p>
        </p:txBody>
      </p:sp>
    </p:spTree>
    <p:extLst>
      <p:ext uri="{BB962C8B-B14F-4D97-AF65-F5344CB8AC3E}">
        <p14:creationId xmlns:p14="http://schemas.microsoft.com/office/powerpoint/2010/main" val="100223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4FCD-A6B7-E794-E899-4E09EC5F7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60CD8-8E1D-B259-137B-1C9F9EDC87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B53BC4-6EFF-9752-4D3A-DBEB54AFE1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016ED0-C0A9-A9A8-F0D3-93B279CB1944}"/>
              </a:ext>
            </a:extLst>
          </p:cNvPr>
          <p:cNvSpPr>
            <a:spLocks noGrp="1"/>
          </p:cNvSpPr>
          <p:nvPr>
            <p:ph type="dt" sz="half" idx="10"/>
          </p:nvPr>
        </p:nvSpPr>
        <p:spPr/>
        <p:txBody>
          <a:bodyPr/>
          <a:lstStyle/>
          <a:p>
            <a:fld id="{A01C437D-CE65-2947-A374-5FF0446FBEBF}" type="datetime1">
              <a:rPr lang="en-US" smtClean="0"/>
              <a:t>9/26/2023</a:t>
            </a:fld>
            <a:endParaRPr lang="en-US"/>
          </a:p>
        </p:txBody>
      </p:sp>
      <p:sp>
        <p:nvSpPr>
          <p:cNvPr id="6" name="Footer Placeholder 5">
            <a:extLst>
              <a:ext uri="{FF2B5EF4-FFF2-40B4-BE49-F238E27FC236}">
                <a16:creationId xmlns:a16="http://schemas.microsoft.com/office/drawing/2014/main" id="{188477AA-5B3B-71D7-377E-19A615061607}"/>
              </a:ext>
            </a:extLst>
          </p:cNvPr>
          <p:cNvSpPr>
            <a:spLocks noGrp="1"/>
          </p:cNvSpPr>
          <p:nvPr>
            <p:ph type="ftr" sz="quarter" idx="11"/>
          </p:nvPr>
        </p:nvSpPr>
        <p:spPr/>
        <p:txBody>
          <a:bodyPr/>
          <a:lstStyle/>
          <a:p>
            <a:r>
              <a:rPr lang="en-US"/>
              <a:t>Deep Borehole Demonstration Center</a:t>
            </a:r>
          </a:p>
        </p:txBody>
      </p:sp>
      <p:sp>
        <p:nvSpPr>
          <p:cNvPr id="7" name="Slide Number Placeholder 6">
            <a:extLst>
              <a:ext uri="{FF2B5EF4-FFF2-40B4-BE49-F238E27FC236}">
                <a16:creationId xmlns:a16="http://schemas.microsoft.com/office/drawing/2014/main" id="{111034CC-AC4E-CD7E-E234-8EA89EC3A707}"/>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46779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631E-A713-D5BF-36FA-20B9C8EA20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373FA8-C023-F3F6-AF2B-BD39B95C8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6EDF38-92C8-1D12-0EAB-F510C4815F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26BB7-B9D3-3745-7DC1-191A00524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B3B13-B02D-052B-8725-7FDFCBFE90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5227B9-897A-46B7-AE63-FC72D0604F9E}"/>
              </a:ext>
            </a:extLst>
          </p:cNvPr>
          <p:cNvSpPr>
            <a:spLocks noGrp="1"/>
          </p:cNvSpPr>
          <p:nvPr>
            <p:ph type="dt" sz="half" idx="10"/>
          </p:nvPr>
        </p:nvSpPr>
        <p:spPr/>
        <p:txBody>
          <a:bodyPr/>
          <a:lstStyle/>
          <a:p>
            <a:fld id="{84473266-F654-E343-BC7A-BD06092EDA30}" type="datetime1">
              <a:rPr lang="en-US" smtClean="0"/>
              <a:t>9/26/2023</a:t>
            </a:fld>
            <a:endParaRPr lang="en-US"/>
          </a:p>
        </p:txBody>
      </p:sp>
      <p:sp>
        <p:nvSpPr>
          <p:cNvPr id="8" name="Footer Placeholder 7">
            <a:extLst>
              <a:ext uri="{FF2B5EF4-FFF2-40B4-BE49-F238E27FC236}">
                <a16:creationId xmlns:a16="http://schemas.microsoft.com/office/drawing/2014/main" id="{909C5DB2-CA15-AADB-B4FC-30B64B12C081}"/>
              </a:ext>
            </a:extLst>
          </p:cNvPr>
          <p:cNvSpPr>
            <a:spLocks noGrp="1"/>
          </p:cNvSpPr>
          <p:nvPr>
            <p:ph type="ftr" sz="quarter" idx="11"/>
          </p:nvPr>
        </p:nvSpPr>
        <p:spPr/>
        <p:txBody>
          <a:bodyPr/>
          <a:lstStyle/>
          <a:p>
            <a:r>
              <a:rPr lang="en-US"/>
              <a:t>Deep Borehole Demonstration Center</a:t>
            </a:r>
          </a:p>
        </p:txBody>
      </p:sp>
      <p:sp>
        <p:nvSpPr>
          <p:cNvPr id="9" name="Slide Number Placeholder 8">
            <a:extLst>
              <a:ext uri="{FF2B5EF4-FFF2-40B4-BE49-F238E27FC236}">
                <a16:creationId xmlns:a16="http://schemas.microsoft.com/office/drawing/2014/main" id="{D05CBE1B-951E-9F8C-FCF7-5E4F94134EBF}"/>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384229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2D5C-6E8F-769C-E69F-017A7B7732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343313-0753-7862-8DC7-7F6B5EE6700C}"/>
              </a:ext>
            </a:extLst>
          </p:cNvPr>
          <p:cNvSpPr>
            <a:spLocks noGrp="1"/>
          </p:cNvSpPr>
          <p:nvPr>
            <p:ph type="dt" sz="half" idx="10"/>
          </p:nvPr>
        </p:nvSpPr>
        <p:spPr/>
        <p:txBody>
          <a:bodyPr/>
          <a:lstStyle/>
          <a:p>
            <a:fld id="{E92AA40E-6811-3D4E-BC82-EE67F22AAA2E}" type="datetime1">
              <a:rPr lang="en-US" smtClean="0"/>
              <a:t>9/26/2023</a:t>
            </a:fld>
            <a:endParaRPr lang="en-US"/>
          </a:p>
        </p:txBody>
      </p:sp>
      <p:sp>
        <p:nvSpPr>
          <p:cNvPr id="4" name="Footer Placeholder 3">
            <a:extLst>
              <a:ext uri="{FF2B5EF4-FFF2-40B4-BE49-F238E27FC236}">
                <a16:creationId xmlns:a16="http://schemas.microsoft.com/office/drawing/2014/main" id="{6D05E0BE-DA11-8350-5485-F701BBEC5577}"/>
              </a:ext>
            </a:extLst>
          </p:cNvPr>
          <p:cNvSpPr>
            <a:spLocks noGrp="1"/>
          </p:cNvSpPr>
          <p:nvPr>
            <p:ph type="ftr" sz="quarter" idx="11"/>
          </p:nvPr>
        </p:nvSpPr>
        <p:spPr/>
        <p:txBody>
          <a:bodyPr/>
          <a:lstStyle/>
          <a:p>
            <a:r>
              <a:rPr lang="en-US"/>
              <a:t>Deep Borehole Demonstration Center</a:t>
            </a:r>
          </a:p>
        </p:txBody>
      </p:sp>
      <p:sp>
        <p:nvSpPr>
          <p:cNvPr id="5" name="Slide Number Placeholder 4">
            <a:extLst>
              <a:ext uri="{FF2B5EF4-FFF2-40B4-BE49-F238E27FC236}">
                <a16:creationId xmlns:a16="http://schemas.microsoft.com/office/drawing/2014/main" id="{A699ED0E-DBDC-796E-675C-1574F3148853}"/>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7167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CD32E4-9545-1FD9-BB82-3E00A3F94C87}"/>
              </a:ext>
            </a:extLst>
          </p:cNvPr>
          <p:cNvSpPr>
            <a:spLocks noGrp="1"/>
          </p:cNvSpPr>
          <p:nvPr>
            <p:ph type="dt" sz="half" idx="10"/>
          </p:nvPr>
        </p:nvSpPr>
        <p:spPr/>
        <p:txBody>
          <a:bodyPr/>
          <a:lstStyle/>
          <a:p>
            <a:fld id="{EAEB100E-0FC9-BF4A-A77C-55BFD4E5A9BE}" type="datetime1">
              <a:rPr lang="en-US" smtClean="0"/>
              <a:t>9/26/2023</a:t>
            </a:fld>
            <a:endParaRPr lang="en-US"/>
          </a:p>
        </p:txBody>
      </p:sp>
      <p:sp>
        <p:nvSpPr>
          <p:cNvPr id="3" name="Footer Placeholder 2">
            <a:extLst>
              <a:ext uri="{FF2B5EF4-FFF2-40B4-BE49-F238E27FC236}">
                <a16:creationId xmlns:a16="http://schemas.microsoft.com/office/drawing/2014/main" id="{D4C6CC9F-59D4-A9DB-03BD-B059FC512192}"/>
              </a:ext>
            </a:extLst>
          </p:cNvPr>
          <p:cNvSpPr>
            <a:spLocks noGrp="1"/>
          </p:cNvSpPr>
          <p:nvPr>
            <p:ph type="ftr" sz="quarter" idx="11"/>
          </p:nvPr>
        </p:nvSpPr>
        <p:spPr/>
        <p:txBody>
          <a:bodyPr/>
          <a:lstStyle/>
          <a:p>
            <a:r>
              <a:rPr lang="en-US"/>
              <a:t>Deep Borehole Demonstration Center</a:t>
            </a:r>
          </a:p>
        </p:txBody>
      </p:sp>
      <p:sp>
        <p:nvSpPr>
          <p:cNvPr id="4" name="Slide Number Placeholder 3">
            <a:extLst>
              <a:ext uri="{FF2B5EF4-FFF2-40B4-BE49-F238E27FC236}">
                <a16:creationId xmlns:a16="http://schemas.microsoft.com/office/drawing/2014/main" id="{88D189C7-EC65-ACC6-A088-ED7CBDA67D8D}"/>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186704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6CA0-9AB2-C944-F0DF-58D0735DF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5B1A7D-FE00-921D-3014-26B20EC4F7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2F427B-774A-C1F1-FC41-AE6EC0002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D41399-68F0-081A-A010-D50842FCD849}"/>
              </a:ext>
            </a:extLst>
          </p:cNvPr>
          <p:cNvSpPr>
            <a:spLocks noGrp="1"/>
          </p:cNvSpPr>
          <p:nvPr>
            <p:ph type="dt" sz="half" idx="10"/>
          </p:nvPr>
        </p:nvSpPr>
        <p:spPr/>
        <p:txBody>
          <a:bodyPr/>
          <a:lstStyle/>
          <a:p>
            <a:fld id="{C0CAE5C5-0DE8-1041-A4F0-A31291ECAB92}" type="datetime1">
              <a:rPr lang="en-US" smtClean="0"/>
              <a:t>9/26/2023</a:t>
            </a:fld>
            <a:endParaRPr lang="en-US"/>
          </a:p>
        </p:txBody>
      </p:sp>
      <p:sp>
        <p:nvSpPr>
          <p:cNvPr id="6" name="Footer Placeholder 5">
            <a:extLst>
              <a:ext uri="{FF2B5EF4-FFF2-40B4-BE49-F238E27FC236}">
                <a16:creationId xmlns:a16="http://schemas.microsoft.com/office/drawing/2014/main" id="{3105D7F1-71F5-5694-05D4-90F3E248E165}"/>
              </a:ext>
            </a:extLst>
          </p:cNvPr>
          <p:cNvSpPr>
            <a:spLocks noGrp="1"/>
          </p:cNvSpPr>
          <p:nvPr>
            <p:ph type="ftr" sz="quarter" idx="11"/>
          </p:nvPr>
        </p:nvSpPr>
        <p:spPr/>
        <p:txBody>
          <a:bodyPr/>
          <a:lstStyle/>
          <a:p>
            <a:r>
              <a:rPr lang="en-US"/>
              <a:t>Deep Borehole Demonstration Center</a:t>
            </a:r>
          </a:p>
        </p:txBody>
      </p:sp>
      <p:sp>
        <p:nvSpPr>
          <p:cNvPr id="7" name="Slide Number Placeholder 6">
            <a:extLst>
              <a:ext uri="{FF2B5EF4-FFF2-40B4-BE49-F238E27FC236}">
                <a16:creationId xmlns:a16="http://schemas.microsoft.com/office/drawing/2014/main" id="{BCD5F9E4-0518-335E-6F47-7DA74434D1F4}"/>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5666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29E9-D7FB-C207-2523-2E5FD2184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E71E08-CC87-962D-11B2-486DF9A9B7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2C928F-C310-41FB-D7DE-F809C79AE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FAF2C-5BA6-DFD5-EE71-9CE5F150C540}"/>
              </a:ext>
            </a:extLst>
          </p:cNvPr>
          <p:cNvSpPr>
            <a:spLocks noGrp="1"/>
          </p:cNvSpPr>
          <p:nvPr>
            <p:ph type="dt" sz="half" idx="10"/>
          </p:nvPr>
        </p:nvSpPr>
        <p:spPr/>
        <p:txBody>
          <a:bodyPr/>
          <a:lstStyle/>
          <a:p>
            <a:fld id="{65E8AF6A-1E59-AA42-90FE-4BC4E1805432}" type="datetime1">
              <a:rPr lang="en-US" smtClean="0"/>
              <a:t>9/26/2023</a:t>
            </a:fld>
            <a:endParaRPr lang="en-US"/>
          </a:p>
        </p:txBody>
      </p:sp>
      <p:sp>
        <p:nvSpPr>
          <p:cNvPr id="6" name="Footer Placeholder 5">
            <a:extLst>
              <a:ext uri="{FF2B5EF4-FFF2-40B4-BE49-F238E27FC236}">
                <a16:creationId xmlns:a16="http://schemas.microsoft.com/office/drawing/2014/main" id="{76E7B987-9861-D4C8-CBA0-05ABEE32C665}"/>
              </a:ext>
            </a:extLst>
          </p:cNvPr>
          <p:cNvSpPr>
            <a:spLocks noGrp="1"/>
          </p:cNvSpPr>
          <p:nvPr>
            <p:ph type="ftr" sz="quarter" idx="11"/>
          </p:nvPr>
        </p:nvSpPr>
        <p:spPr/>
        <p:txBody>
          <a:bodyPr/>
          <a:lstStyle/>
          <a:p>
            <a:r>
              <a:rPr lang="en-US"/>
              <a:t>Deep Borehole Demonstration Center</a:t>
            </a:r>
          </a:p>
        </p:txBody>
      </p:sp>
      <p:sp>
        <p:nvSpPr>
          <p:cNvPr id="7" name="Slide Number Placeholder 6">
            <a:extLst>
              <a:ext uri="{FF2B5EF4-FFF2-40B4-BE49-F238E27FC236}">
                <a16:creationId xmlns:a16="http://schemas.microsoft.com/office/drawing/2014/main" id="{5AB3F9C7-9637-5658-5121-FC401E600A81}"/>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247433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950B-307C-613D-D5A3-F6C5EE1713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7D65CA-6440-B310-ECCC-DD6C81889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5C9A9-34F1-EE9C-5BDF-02B8C501CE9D}"/>
              </a:ext>
            </a:extLst>
          </p:cNvPr>
          <p:cNvSpPr>
            <a:spLocks noGrp="1"/>
          </p:cNvSpPr>
          <p:nvPr>
            <p:ph type="dt" sz="half" idx="10"/>
          </p:nvPr>
        </p:nvSpPr>
        <p:spPr/>
        <p:txBody>
          <a:bodyPr/>
          <a:lstStyle/>
          <a:p>
            <a:fld id="{946D9E58-4DF5-6246-B26E-81FD6BAA7237}" type="datetime1">
              <a:rPr lang="en-US" smtClean="0"/>
              <a:t>9/26/2023</a:t>
            </a:fld>
            <a:endParaRPr lang="en-US"/>
          </a:p>
        </p:txBody>
      </p:sp>
      <p:sp>
        <p:nvSpPr>
          <p:cNvPr id="5" name="Footer Placeholder 4">
            <a:extLst>
              <a:ext uri="{FF2B5EF4-FFF2-40B4-BE49-F238E27FC236}">
                <a16:creationId xmlns:a16="http://schemas.microsoft.com/office/drawing/2014/main" id="{B9BB3E11-2BB9-7795-EFCD-BAA07EF2090C}"/>
              </a:ext>
            </a:extLst>
          </p:cNvPr>
          <p:cNvSpPr>
            <a:spLocks noGrp="1"/>
          </p:cNvSpPr>
          <p:nvPr>
            <p:ph type="ftr" sz="quarter" idx="11"/>
          </p:nvPr>
        </p:nvSpPr>
        <p:spPr/>
        <p:txBody>
          <a:bodyPr/>
          <a:lstStyle/>
          <a:p>
            <a:r>
              <a:rPr lang="en-US"/>
              <a:t>Deep Borehole Demonstration Center</a:t>
            </a:r>
          </a:p>
        </p:txBody>
      </p:sp>
      <p:sp>
        <p:nvSpPr>
          <p:cNvPr id="6" name="Slide Number Placeholder 5">
            <a:extLst>
              <a:ext uri="{FF2B5EF4-FFF2-40B4-BE49-F238E27FC236}">
                <a16:creationId xmlns:a16="http://schemas.microsoft.com/office/drawing/2014/main" id="{84A84F48-3071-9341-475C-0F0B4577B3D4}"/>
              </a:ext>
            </a:extLst>
          </p:cNvPr>
          <p:cNvSpPr>
            <a:spLocks noGrp="1"/>
          </p:cNvSpPr>
          <p:nvPr>
            <p:ph type="sldNum" sz="quarter" idx="12"/>
          </p:nvPr>
        </p:nvSpPr>
        <p:spPr/>
        <p:txBody>
          <a:bodyPr/>
          <a:lstStyle/>
          <a:p>
            <a:fld id="{DDFBC645-E16E-5247-9686-DC671061DBEF}" type="slidenum">
              <a:rPr lang="en-US" smtClean="0"/>
              <a:t>‹#›</a:t>
            </a:fld>
            <a:endParaRPr lang="en-US"/>
          </a:p>
        </p:txBody>
      </p:sp>
    </p:spTree>
    <p:extLst>
      <p:ext uri="{BB962C8B-B14F-4D97-AF65-F5344CB8AC3E}">
        <p14:creationId xmlns:p14="http://schemas.microsoft.com/office/powerpoint/2010/main" val="19803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8A4E1-B225-8C58-B5DC-EB62D1A32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1C2278-C8CC-56EA-1A95-261AEA5C0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2510A-AC72-9540-8592-B5B2F4143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D8A98731-78EE-8443-AF99-4D38AFE39E03}" type="datetime1">
              <a:rPr lang="en-US" smtClean="0"/>
              <a:t>9/26/2023</a:t>
            </a:fld>
            <a:endParaRPr lang="en-US" dirty="0"/>
          </a:p>
        </p:txBody>
      </p:sp>
      <p:sp>
        <p:nvSpPr>
          <p:cNvPr id="5" name="Footer Placeholder 4">
            <a:extLst>
              <a:ext uri="{FF2B5EF4-FFF2-40B4-BE49-F238E27FC236}">
                <a16:creationId xmlns:a16="http://schemas.microsoft.com/office/drawing/2014/main" id="{F84C238D-66FD-0134-FFFE-7A1A5FD62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Deep Borehole Demonstration Center</a:t>
            </a:r>
          </a:p>
        </p:txBody>
      </p:sp>
      <p:sp>
        <p:nvSpPr>
          <p:cNvPr id="6" name="Slide Number Placeholder 5">
            <a:extLst>
              <a:ext uri="{FF2B5EF4-FFF2-40B4-BE49-F238E27FC236}">
                <a16:creationId xmlns:a16="http://schemas.microsoft.com/office/drawing/2014/main" id="{5FA47663-13F6-9E3E-ADCB-BE203E82F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DDFBC645-E16E-5247-9686-DC671061DBEF}" type="slidenum">
              <a:rPr lang="en-US" smtClean="0"/>
              <a:pPr/>
              <a:t>‹#›</a:t>
            </a:fld>
            <a:endParaRPr lang="en-US" dirty="0"/>
          </a:p>
        </p:txBody>
      </p:sp>
      <p:pic>
        <p:nvPicPr>
          <p:cNvPr id="8" name="Picture 7" descr="A black background with white text&#10;&#10;Description automatically generated with low confidence">
            <a:extLst>
              <a:ext uri="{FF2B5EF4-FFF2-40B4-BE49-F238E27FC236}">
                <a16:creationId xmlns:a16="http://schemas.microsoft.com/office/drawing/2014/main" id="{6AD2160C-8ECF-F17E-AF38-116B86EB163C}"/>
              </a:ext>
            </a:extLst>
          </p:cNvPr>
          <p:cNvPicPr>
            <a:picLocks noChangeAspect="1"/>
          </p:cNvPicPr>
          <p:nvPr userDrawn="1"/>
        </p:nvPicPr>
        <p:blipFill>
          <a:blip r:embed="rId12"/>
          <a:stretch>
            <a:fillRect/>
          </a:stretch>
        </p:blipFill>
        <p:spPr>
          <a:xfrm>
            <a:off x="9851908" y="185739"/>
            <a:ext cx="2204202" cy="793208"/>
          </a:xfrm>
          <a:prstGeom prst="rect">
            <a:avLst/>
          </a:prstGeom>
        </p:spPr>
      </p:pic>
    </p:spTree>
    <p:extLst>
      <p:ext uri="{BB962C8B-B14F-4D97-AF65-F5344CB8AC3E}">
        <p14:creationId xmlns:p14="http://schemas.microsoft.com/office/powerpoint/2010/main" val="881667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5.png"/><Relationship Id="rId12" Type="http://schemas.microsoft.com/office/2007/relationships/hdphoto" Target="../media/hdphoto4.wdp"/><Relationship Id="rId17" Type="http://schemas.openxmlformats.org/officeDocument/2006/relationships/image" Target="../media/image20.jpeg"/><Relationship Id="rId2" Type="http://schemas.openxmlformats.org/officeDocument/2006/relationships/image" Target="../media/image11.jpeg"/><Relationship Id="rId16"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7.png"/><Relationship Id="rId5" Type="http://schemas.openxmlformats.org/officeDocument/2006/relationships/image" Target="../media/image13.jpg"/><Relationship Id="rId15" Type="http://schemas.openxmlformats.org/officeDocument/2006/relationships/image" Target="../media/image1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6.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6" descr="A picture containing sky, grass, outdoor&#10;&#10;Description automatically generated">
            <a:extLst>
              <a:ext uri="{FF2B5EF4-FFF2-40B4-BE49-F238E27FC236}">
                <a16:creationId xmlns:a16="http://schemas.microsoft.com/office/drawing/2014/main" id="{AF85E8CE-4FC5-D40F-743D-54896C03EB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3523488" y="10"/>
            <a:ext cx="8668512" cy="6857990"/>
          </a:xfrm>
          <a:prstGeom prst="rect">
            <a:avLst/>
          </a:prstGeom>
        </p:spPr>
      </p:pic>
      <p:sp>
        <p:nvSpPr>
          <p:cNvPr id="18"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3E05DD-DFA4-E2DF-187E-0182DEB42644}"/>
              </a:ext>
            </a:extLst>
          </p:cNvPr>
          <p:cNvSpPr>
            <a:spLocks noGrp="1"/>
          </p:cNvSpPr>
          <p:nvPr>
            <p:ph type="ctrTitle"/>
          </p:nvPr>
        </p:nvSpPr>
        <p:spPr>
          <a:xfrm>
            <a:off x="367418" y="834399"/>
            <a:ext cx="4574079" cy="3204134"/>
          </a:xfrm>
        </p:spPr>
        <p:txBody>
          <a:bodyPr anchor="b">
            <a:normAutofit/>
          </a:bodyPr>
          <a:lstStyle/>
          <a:p>
            <a:pPr algn="l"/>
            <a:r>
              <a:rPr lang="en-GB" sz="3600" dirty="0"/>
              <a:t>Progress towards the demonstration of </a:t>
            </a:r>
            <a:br>
              <a:rPr lang="en-GB" sz="3600" dirty="0"/>
            </a:br>
            <a:r>
              <a:rPr lang="en-GB" sz="3600" dirty="0"/>
              <a:t>deep borehole disposal</a:t>
            </a:r>
            <a:endParaRPr lang="en-US" sz="3600" dirty="0"/>
          </a:p>
        </p:txBody>
      </p:sp>
      <p:sp>
        <p:nvSpPr>
          <p:cNvPr id="3" name="Subtitle 2">
            <a:extLst>
              <a:ext uri="{FF2B5EF4-FFF2-40B4-BE49-F238E27FC236}">
                <a16:creationId xmlns:a16="http://schemas.microsoft.com/office/drawing/2014/main" id="{182770F8-8BA3-9F63-F56B-15414D0CC312}"/>
              </a:ext>
            </a:extLst>
          </p:cNvPr>
          <p:cNvSpPr>
            <a:spLocks noGrp="1"/>
          </p:cNvSpPr>
          <p:nvPr>
            <p:ph type="subTitle" idx="1"/>
          </p:nvPr>
        </p:nvSpPr>
        <p:spPr>
          <a:xfrm>
            <a:off x="367418" y="4872922"/>
            <a:ext cx="4023359" cy="1208141"/>
          </a:xfrm>
        </p:spPr>
        <p:txBody>
          <a:bodyPr>
            <a:normAutofit/>
          </a:bodyPr>
          <a:lstStyle/>
          <a:p>
            <a:pPr algn="l"/>
            <a:r>
              <a:rPr lang="en-US" sz="2000" dirty="0"/>
              <a:t>IAEA Vienna Nov 2023</a:t>
            </a:r>
          </a:p>
        </p:txBody>
      </p:sp>
      <p:sp>
        <p:nvSpPr>
          <p:cNvPr id="19"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5E77822-ADCF-80F4-BD6E-91590E8AA0AC}"/>
              </a:ext>
            </a:extLst>
          </p:cNvPr>
          <p:cNvSpPr/>
          <p:nvPr/>
        </p:nvSpPr>
        <p:spPr>
          <a:xfrm>
            <a:off x="477980" y="501041"/>
            <a:ext cx="707137" cy="388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Description automatically generated with low confidence">
            <a:extLst>
              <a:ext uri="{FF2B5EF4-FFF2-40B4-BE49-F238E27FC236}">
                <a16:creationId xmlns:a16="http://schemas.microsoft.com/office/drawing/2014/main" id="{A8854906-C555-6737-9D17-E6CC9D3580C3}"/>
              </a:ext>
            </a:extLst>
          </p:cNvPr>
          <p:cNvPicPr>
            <a:picLocks noChangeAspect="1"/>
          </p:cNvPicPr>
          <p:nvPr/>
        </p:nvPicPr>
        <p:blipFill>
          <a:blip r:embed="rId3"/>
          <a:stretch>
            <a:fillRect/>
          </a:stretch>
        </p:blipFill>
        <p:spPr>
          <a:xfrm>
            <a:off x="352940" y="322277"/>
            <a:ext cx="3670300" cy="1320800"/>
          </a:xfrm>
          <a:prstGeom prst="rect">
            <a:avLst/>
          </a:prstGeom>
        </p:spPr>
      </p:pic>
    </p:spTree>
    <p:extLst>
      <p:ext uri="{BB962C8B-B14F-4D97-AF65-F5344CB8AC3E}">
        <p14:creationId xmlns:p14="http://schemas.microsoft.com/office/powerpoint/2010/main" val="168243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9760810-83BE-F349-56B8-B04E0A649A27}"/>
              </a:ext>
            </a:extLst>
          </p:cNvPr>
          <p:cNvCxnSpPr>
            <a:cxnSpLocks/>
          </p:cNvCxnSpPr>
          <p:nvPr/>
        </p:nvCxnSpPr>
        <p:spPr>
          <a:xfrm>
            <a:off x="3032760" y="5852109"/>
            <a:ext cx="2011680" cy="0"/>
          </a:xfrm>
          <a:prstGeom prst="lin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85AD31E0-44F1-BACC-B0F7-2D45BEC04893}"/>
              </a:ext>
            </a:extLst>
          </p:cNvPr>
          <p:cNvCxnSpPr>
            <a:cxnSpLocks/>
          </p:cNvCxnSpPr>
          <p:nvPr/>
        </p:nvCxnSpPr>
        <p:spPr>
          <a:xfrm>
            <a:off x="3143250" y="3459429"/>
            <a:ext cx="1901190" cy="0"/>
          </a:xfrm>
          <a:prstGeom prst="lin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cxnSp>
      <p:sp>
        <p:nvSpPr>
          <p:cNvPr id="6" name="Slide Number Placeholder 5">
            <a:extLst>
              <a:ext uri="{FF2B5EF4-FFF2-40B4-BE49-F238E27FC236}">
                <a16:creationId xmlns:a16="http://schemas.microsoft.com/office/drawing/2014/main" id="{FFB5C6D8-E765-C2C2-A209-A75AA7233CA2}"/>
              </a:ext>
            </a:extLst>
          </p:cNvPr>
          <p:cNvSpPr>
            <a:spLocks noGrp="1"/>
          </p:cNvSpPr>
          <p:nvPr>
            <p:ph type="sldNum" sz="quarter" idx="12"/>
          </p:nvPr>
        </p:nvSpPr>
        <p:spPr/>
        <p:txBody>
          <a:bodyPr/>
          <a:lstStyle/>
          <a:p>
            <a:fld id="{DDFBC645-E16E-5247-9686-DC671061DBEF}" type="slidenum">
              <a:rPr lang="en-US" smtClean="0"/>
              <a:pPr/>
              <a:t>10</a:t>
            </a:fld>
            <a:endParaRPr lang="en-US" dirty="0"/>
          </a:p>
        </p:txBody>
      </p:sp>
      <p:sp>
        <p:nvSpPr>
          <p:cNvPr id="7" name="Oval 6">
            <a:extLst>
              <a:ext uri="{FF2B5EF4-FFF2-40B4-BE49-F238E27FC236}">
                <a16:creationId xmlns:a16="http://schemas.microsoft.com/office/drawing/2014/main" id="{135101D5-5306-4322-391A-68DA06D95DC7}"/>
              </a:ext>
            </a:extLst>
          </p:cNvPr>
          <p:cNvSpPr/>
          <p:nvPr/>
        </p:nvSpPr>
        <p:spPr>
          <a:xfrm>
            <a:off x="200660" y="4747158"/>
            <a:ext cx="3067050" cy="17069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n-GB" sz="1600" dirty="0"/>
              <a:t>Explicit objective of expanding the demonstration program into  other geologies and jurisdictions</a:t>
            </a:r>
          </a:p>
        </p:txBody>
      </p:sp>
      <p:sp>
        <p:nvSpPr>
          <p:cNvPr id="9" name="Flowchart: Process 8">
            <a:extLst>
              <a:ext uri="{FF2B5EF4-FFF2-40B4-BE49-F238E27FC236}">
                <a16:creationId xmlns:a16="http://schemas.microsoft.com/office/drawing/2014/main" id="{EA75A761-F1E4-7F00-047D-6221862A5C13}"/>
              </a:ext>
            </a:extLst>
          </p:cNvPr>
          <p:cNvSpPr/>
          <p:nvPr/>
        </p:nvSpPr>
        <p:spPr>
          <a:xfrm>
            <a:off x="4526280" y="2171700"/>
            <a:ext cx="7354570" cy="2023110"/>
          </a:xfrm>
          <a:prstGeom prst="flowChartProcess">
            <a:avLst/>
          </a:prstGeom>
          <a:noFill/>
          <a:ln w="57150">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8D2D1B2-7F0B-38D0-DFB9-59E9A7D30C9B}"/>
              </a:ext>
            </a:extLst>
          </p:cNvPr>
          <p:cNvSpPr/>
          <p:nvPr/>
        </p:nvSpPr>
        <p:spPr>
          <a:xfrm>
            <a:off x="200660" y="2589404"/>
            <a:ext cx="3067050" cy="17069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n-GB" sz="1600" dirty="0"/>
              <a:t>An initial program of surface and sub-surface canister testing (using existing wells at Cameron)</a:t>
            </a:r>
          </a:p>
        </p:txBody>
      </p:sp>
      <p:sp>
        <p:nvSpPr>
          <p:cNvPr id="16" name="Flowchart: Process 15">
            <a:extLst>
              <a:ext uri="{FF2B5EF4-FFF2-40B4-BE49-F238E27FC236}">
                <a16:creationId xmlns:a16="http://schemas.microsoft.com/office/drawing/2014/main" id="{0E4BFD2F-0084-5467-436A-C6E25CD7409A}"/>
              </a:ext>
            </a:extLst>
          </p:cNvPr>
          <p:cNvSpPr/>
          <p:nvPr/>
        </p:nvSpPr>
        <p:spPr>
          <a:xfrm>
            <a:off x="4526280" y="4646649"/>
            <a:ext cx="7354570" cy="1616769"/>
          </a:xfrm>
          <a:prstGeom prst="flowChartProcess">
            <a:avLst/>
          </a:prstGeom>
          <a:noFill/>
          <a:ln w="57150">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EF6B1123-8A08-1B02-628E-7085F9BE2BA4}"/>
              </a:ext>
            </a:extLst>
          </p:cNvPr>
          <p:cNvSpPr>
            <a:spLocks noGrp="1"/>
          </p:cNvSpPr>
          <p:nvPr>
            <p:ph type="title"/>
          </p:nvPr>
        </p:nvSpPr>
        <p:spPr>
          <a:xfrm>
            <a:off x="140198" y="0"/>
            <a:ext cx="9457192" cy="1325563"/>
          </a:xfrm>
        </p:spPr>
        <p:txBody>
          <a:bodyPr>
            <a:normAutofit/>
          </a:bodyPr>
          <a:lstStyle/>
          <a:p>
            <a:r>
              <a:rPr lang="en-US" sz="2667" b="1" dirty="0">
                <a:solidFill>
                  <a:srgbClr val="412B42"/>
                </a:solidFill>
                <a:latin typeface="Helvetica" pitchFamily="2" charset="0"/>
              </a:rPr>
              <a:t>…. and have been able to refine our strategy in collaboration with Members and project funders</a:t>
            </a:r>
          </a:p>
        </p:txBody>
      </p:sp>
      <p:grpSp>
        <p:nvGrpSpPr>
          <p:cNvPr id="47" name="Group 46">
            <a:extLst>
              <a:ext uri="{FF2B5EF4-FFF2-40B4-BE49-F238E27FC236}">
                <a16:creationId xmlns:a16="http://schemas.microsoft.com/office/drawing/2014/main" id="{7B39AB9B-7C8D-0881-1D67-D378CFDB8586}"/>
              </a:ext>
            </a:extLst>
          </p:cNvPr>
          <p:cNvGrpSpPr/>
          <p:nvPr/>
        </p:nvGrpSpPr>
        <p:grpSpPr>
          <a:xfrm>
            <a:off x="6258582" y="2538092"/>
            <a:ext cx="2326640" cy="1259431"/>
            <a:chOff x="5826760" y="2384790"/>
            <a:chExt cx="2847975" cy="1541634"/>
          </a:xfrm>
        </p:grpSpPr>
        <p:pic>
          <p:nvPicPr>
            <p:cNvPr id="2" name="Picture 6" descr="U.S. Department of Energy Announces $61 Million to Advance Quantum">
              <a:extLst>
                <a:ext uri="{FF2B5EF4-FFF2-40B4-BE49-F238E27FC236}">
                  <a16:creationId xmlns:a16="http://schemas.microsoft.com/office/drawing/2014/main" id="{D3D39696-6A2E-A23E-0E67-FC4825F517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85" b="28662"/>
            <a:stretch/>
          </p:blipFill>
          <p:spPr bwMode="auto">
            <a:xfrm>
              <a:off x="5826760" y="2384790"/>
              <a:ext cx="2847975" cy="780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E8EE3C-3DF7-468E-64F9-B13359949D0B}"/>
                </a:ext>
              </a:extLst>
            </p:cNvPr>
            <p:cNvPicPr>
              <a:picLocks noChangeAspect="1"/>
            </p:cNvPicPr>
            <p:nvPr/>
          </p:nvPicPr>
          <p:blipFill rotWithShape="1">
            <a:blip r:embed="rId3"/>
            <a:srcRect l="63997" b="76857"/>
            <a:stretch/>
          </p:blipFill>
          <p:spPr>
            <a:xfrm>
              <a:off x="5953716" y="3221196"/>
              <a:ext cx="2585685" cy="705228"/>
            </a:xfrm>
            <a:prstGeom prst="rect">
              <a:avLst/>
            </a:prstGeom>
          </p:spPr>
        </p:pic>
        <p:pic>
          <p:nvPicPr>
            <p:cNvPr id="10" name="Picture 9">
              <a:extLst>
                <a:ext uri="{FF2B5EF4-FFF2-40B4-BE49-F238E27FC236}">
                  <a16:creationId xmlns:a16="http://schemas.microsoft.com/office/drawing/2014/main" id="{01D70625-5A36-D12F-3DAD-D0C39E9FC824}"/>
                </a:ext>
              </a:extLst>
            </p:cNvPr>
            <p:cNvPicPr>
              <a:picLocks noChangeAspect="1"/>
            </p:cNvPicPr>
            <p:nvPr/>
          </p:nvPicPr>
          <p:blipFill rotWithShape="1">
            <a:blip r:embed="rId3"/>
            <a:srcRect r="34570" b="76244"/>
            <a:stretch/>
          </p:blipFill>
          <p:spPr>
            <a:xfrm>
              <a:off x="5975304" y="3287460"/>
              <a:ext cx="1331282" cy="572699"/>
            </a:xfrm>
            <a:prstGeom prst="rect">
              <a:avLst/>
            </a:prstGeom>
          </p:spPr>
        </p:pic>
        <p:pic>
          <p:nvPicPr>
            <p:cNvPr id="11" name="Picture 10">
              <a:extLst>
                <a:ext uri="{FF2B5EF4-FFF2-40B4-BE49-F238E27FC236}">
                  <a16:creationId xmlns:a16="http://schemas.microsoft.com/office/drawing/2014/main" id="{DAE7430D-DB06-C740-ACC4-185EE04A55C8}"/>
                </a:ext>
              </a:extLst>
            </p:cNvPr>
            <p:cNvPicPr>
              <a:picLocks noChangeAspect="1"/>
            </p:cNvPicPr>
            <p:nvPr/>
          </p:nvPicPr>
          <p:blipFill rotWithShape="1">
            <a:blip r:embed="rId3"/>
            <a:srcRect t="65088" b="4272"/>
            <a:stretch/>
          </p:blipFill>
          <p:spPr>
            <a:xfrm>
              <a:off x="7519980" y="3391493"/>
              <a:ext cx="867673" cy="315011"/>
            </a:xfrm>
            <a:prstGeom prst="rect">
              <a:avLst/>
            </a:prstGeom>
            <a:ln>
              <a:solidFill>
                <a:schemeClr val="bg1"/>
              </a:solidFill>
            </a:ln>
          </p:spPr>
        </p:pic>
      </p:grpSp>
      <p:sp>
        <p:nvSpPr>
          <p:cNvPr id="13" name="Rectangle 12">
            <a:extLst>
              <a:ext uri="{FF2B5EF4-FFF2-40B4-BE49-F238E27FC236}">
                <a16:creationId xmlns:a16="http://schemas.microsoft.com/office/drawing/2014/main" id="{93212C90-3909-1616-4384-82235F1499B7}"/>
              </a:ext>
            </a:extLst>
          </p:cNvPr>
          <p:cNvSpPr/>
          <p:nvPr/>
        </p:nvSpPr>
        <p:spPr>
          <a:xfrm>
            <a:off x="6231774" y="2373017"/>
            <a:ext cx="2514864" cy="1672314"/>
          </a:xfrm>
          <a:prstGeom prst="rect">
            <a:avLst/>
          </a:prstGeom>
          <a:noFill/>
          <a:ln>
            <a:solidFill>
              <a:srgbClr val="005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A303773-5F8E-96EC-514D-52CC9D433061}"/>
              </a:ext>
            </a:extLst>
          </p:cNvPr>
          <p:cNvSpPr/>
          <p:nvPr/>
        </p:nvSpPr>
        <p:spPr>
          <a:xfrm>
            <a:off x="8949162" y="2384789"/>
            <a:ext cx="2552669" cy="1660542"/>
          </a:xfrm>
          <a:prstGeom prst="rect">
            <a:avLst/>
          </a:prstGeom>
          <a:noFill/>
          <a:ln>
            <a:solidFill>
              <a:srgbClr val="005C2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accent6">
                    <a:lumMod val="50000"/>
                  </a:schemeClr>
                </a:solidFill>
              </a:rPr>
              <a:t>Project Savant</a:t>
            </a:r>
          </a:p>
        </p:txBody>
      </p:sp>
      <p:pic>
        <p:nvPicPr>
          <p:cNvPr id="19" name="Picture 18">
            <a:extLst>
              <a:ext uri="{FF2B5EF4-FFF2-40B4-BE49-F238E27FC236}">
                <a16:creationId xmlns:a16="http://schemas.microsoft.com/office/drawing/2014/main" id="{F244D863-4BF4-CB52-6483-CC10FB265F61}"/>
              </a:ext>
            </a:extLst>
          </p:cNvPr>
          <p:cNvPicPr>
            <a:picLocks noChangeAspect="1"/>
          </p:cNvPicPr>
          <p:nvPr/>
        </p:nvPicPr>
        <p:blipFill>
          <a:blip r:embed="rId4"/>
          <a:stretch>
            <a:fillRect/>
          </a:stretch>
        </p:blipFill>
        <p:spPr>
          <a:xfrm>
            <a:off x="9091745" y="3167808"/>
            <a:ext cx="798140" cy="260726"/>
          </a:xfrm>
          <a:prstGeom prst="rect">
            <a:avLst/>
          </a:prstGeom>
        </p:spPr>
      </p:pic>
      <p:pic>
        <p:nvPicPr>
          <p:cNvPr id="20" name="Picture 4" descr="Deep Borehole Demonstration Center Announced with Launch Executive Director  Ted Garrish - Deep Isolation">
            <a:extLst>
              <a:ext uri="{FF2B5EF4-FFF2-40B4-BE49-F238E27FC236}">
                <a16:creationId xmlns:a16="http://schemas.microsoft.com/office/drawing/2014/main" id="{8996B6BE-9A78-A3CA-9D66-0DBB98F0A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1681" y="2785859"/>
            <a:ext cx="748204" cy="2692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8CD0AFD-D72E-5BF3-56E1-6C0F6E6A6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1193" y="3626400"/>
            <a:ext cx="628950" cy="29560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61D7A803-A4D1-B9C7-0311-7CEEA2E31938}"/>
              </a:ext>
            </a:extLst>
          </p:cNvPr>
          <p:cNvCxnSpPr>
            <a:cxnSpLocks/>
            <a:stCxn id="13" idx="3"/>
            <a:endCxn id="18" idx="1"/>
          </p:cNvCxnSpPr>
          <p:nvPr/>
        </p:nvCxnSpPr>
        <p:spPr>
          <a:xfrm>
            <a:off x="8746638" y="3209174"/>
            <a:ext cx="202524" cy="5886"/>
          </a:xfrm>
          <a:prstGeom prst="straightConnector1">
            <a:avLst/>
          </a:prstGeom>
          <a:ln w="12700">
            <a:solidFill>
              <a:srgbClr val="005C29"/>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6">
            <a:extLst>
              <a:ext uri="{FF2B5EF4-FFF2-40B4-BE49-F238E27FC236}">
                <a16:creationId xmlns:a16="http://schemas.microsoft.com/office/drawing/2014/main" id="{F2AAFFBD-BF6E-A0A9-7A8E-BC2C3F722CF0}"/>
              </a:ext>
            </a:extLst>
          </p:cNvPr>
          <p:cNvSpPr txBox="1">
            <a:spLocks/>
          </p:cNvSpPr>
          <p:nvPr/>
        </p:nvSpPr>
        <p:spPr>
          <a:xfrm>
            <a:off x="9973097" y="2740843"/>
            <a:ext cx="1528734" cy="1375382"/>
          </a:xfrm>
          <a:prstGeom prst="rect">
            <a:avLst/>
          </a:prstGeom>
          <a:ln>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1200" dirty="0"/>
              <a:t>$</a:t>
            </a:r>
            <a:r>
              <a:rPr lang="en-GB" sz="1200"/>
              <a:t>440k grant </a:t>
            </a:r>
            <a:r>
              <a:rPr lang="en-GB" sz="1200" dirty="0"/>
              <a:t>funding announced on August </a:t>
            </a:r>
            <a:r>
              <a:rPr lang="en-GB" sz="1200"/>
              <a:t>3 2023 for </a:t>
            </a:r>
            <a:r>
              <a:rPr lang="en-GB" sz="1200" dirty="0"/>
              <a:t>Deep Isolation to demonstrate its Universal Canister System at Cameron </a:t>
            </a:r>
          </a:p>
          <a:p>
            <a:pPr>
              <a:lnSpc>
                <a:spcPct val="110000"/>
              </a:lnSpc>
              <a:spcBef>
                <a:spcPts val="600"/>
              </a:spcBef>
            </a:pPr>
            <a:endParaRPr lang="en-GB" sz="1200" dirty="0"/>
          </a:p>
        </p:txBody>
      </p:sp>
      <p:sp>
        <p:nvSpPr>
          <p:cNvPr id="28" name="Arrow: Right 27">
            <a:extLst>
              <a:ext uri="{FF2B5EF4-FFF2-40B4-BE49-F238E27FC236}">
                <a16:creationId xmlns:a16="http://schemas.microsoft.com/office/drawing/2014/main" id="{B46BF873-36FF-CCE5-72CB-385F4E5C4CE4}"/>
              </a:ext>
            </a:extLst>
          </p:cNvPr>
          <p:cNvSpPr/>
          <p:nvPr/>
        </p:nvSpPr>
        <p:spPr>
          <a:xfrm>
            <a:off x="420370" y="1258079"/>
            <a:ext cx="2548890" cy="1325563"/>
          </a:xfrm>
          <a:prstGeom prst="rightArrow">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Latest version – as published in today’s paper</a:t>
            </a:r>
          </a:p>
        </p:txBody>
      </p:sp>
      <p:grpSp>
        <p:nvGrpSpPr>
          <p:cNvPr id="41" name="Group 40">
            <a:extLst>
              <a:ext uri="{FF2B5EF4-FFF2-40B4-BE49-F238E27FC236}">
                <a16:creationId xmlns:a16="http://schemas.microsoft.com/office/drawing/2014/main" id="{6363A20B-6E01-E62B-0E2B-A531131BFF3F}"/>
              </a:ext>
            </a:extLst>
          </p:cNvPr>
          <p:cNvGrpSpPr/>
          <p:nvPr/>
        </p:nvGrpSpPr>
        <p:grpSpPr>
          <a:xfrm>
            <a:off x="6792418" y="4919918"/>
            <a:ext cx="1574734" cy="1064230"/>
            <a:chOff x="5542236" y="4105701"/>
            <a:chExt cx="2809143" cy="1898464"/>
          </a:xfrm>
        </p:grpSpPr>
        <p:pic>
          <p:nvPicPr>
            <p:cNvPr id="35" name="Picture 34">
              <a:extLst>
                <a:ext uri="{FF2B5EF4-FFF2-40B4-BE49-F238E27FC236}">
                  <a16:creationId xmlns:a16="http://schemas.microsoft.com/office/drawing/2014/main" id="{A2207C7B-7517-E641-1E12-ABAAB8022A2B}"/>
                </a:ext>
              </a:extLst>
            </p:cNvPr>
            <p:cNvPicPr>
              <a:picLocks noChangeAspect="1"/>
            </p:cNvPicPr>
            <p:nvPr/>
          </p:nvPicPr>
          <p:blipFill>
            <a:blip r:embed="rId7"/>
            <a:stretch>
              <a:fillRect/>
            </a:stretch>
          </p:blipFill>
          <p:spPr>
            <a:xfrm>
              <a:off x="6134660" y="4105701"/>
              <a:ext cx="1547682" cy="732570"/>
            </a:xfrm>
            <a:prstGeom prst="rect">
              <a:avLst/>
            </a:prstGeom>
          </p:spPr>
        </p:pic>
        <p:pic>
          <p:nvPicPr>
            <p:cNvPr id="36" name="Picture 35">
              <a:extLst>
                <a:ext uri="{FF2B5EF4-FFF2-40B4-BE49-F238E27FC236}">
                  <a16:creationId xmlns:a16="http://schemas.microsoft.com/office/drawing/2014/main" id="{FD24C6BD-AEB8-FADE-B390-3C2B08F66213}"/>
                </a:ext>
              </a:extLst>
            </p:cNvPr>
            <p:cNvPicPr>
              <a:picLocks noChangeAspect="1"/>
            </p:cNvPicPr>
            <p:nvPr/>
          </p:nvPicPr>
          <p:blipFill>
            <a:blip r:embed="rId8"/>
            <a:stretch>
              <a:fillRect/>
            </a:stretch>
          </p:blipFill>
          <p:spPr>
            <a:xfrm>
              <a:off x="5568876" y="4964240"/>
              <a:ext cx="2782503" cy="1039925"/>
            </a:xfrm>
            <a:prstGeom prst="rect">
              <a:avLst/>
            </a:prstGeom>
            <a:ln w="19050">
              <a:solidFill>
                <a:srgbClr val="002484"/>
              </a:solidFill>
            </a:ln>
          </p:spPr>
        </p:pic>
        <p:cxnSp>
          <p:nvCxnSpPr>
            <p:cNvPr id="37" name="Straight Connector 36">
              <a:extLst>
                <a:ext uri="{FF2B5EF4-FFF2-40B4-BE49-F238E27FC236}">
                  <a16:creationId xmlns:a16="http://schemas.microsoft.com/office/drawing/2014/main" id="{602C8DD1-01AC-BCA3-729A-4A192991F14D}"/>
                </a:ext>
              </a:extLst>
            </p:cNvPr>
            <p:cNvCxnSpPr>
              <a:cxnSpLocks/>
            </p:cNvCxnSpPr>
            <p:nvPr/>
          </p:nvCxnSpPr>
          <p:spPr>
            <a:xfrm flipH="1">
              <a:off x="5542236" y="4799267"/>
              <a:ext cx="650169" cy="153540"/>
            </a:xfrm>
            <a:prstGeom prst="line">
              <a:avLst/>
            </a:prstGeom>
            <a:ln w="19050">
              <a:solidFill>
                <a:srgbClr val="00248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E83D14-C295-DF32-8E3E-C066D5D8D534}"/>
                </a:ext>
              </a:extLst>
            </p:cNvPr>
            <p:cNvCxnSpPr>
              <a:cxnSpLocks/>
            </p:cNvCxnSpPr>
            <p:nvPr/>
          </p:nvCxnSpPr>
          <p:spPr>
            <a:xfrm>
              <a:off x="7682342" y="4799267"/>
              <a:ext cx="669037" cy="146978"/>
            </a:xfrm>
            <a:prstGeom prst="line">
              <a:avLst/>
            </a:prstGeom>
            <a:ln w="19050">
              <a:solidFill>
                <a:srgbClr val="002484"/>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434D69F7-56F0-5E6D-10B5-025C498FC630}"/>
              </a:ext>
            </a:extLst>
          </p:cNvPr>
          <p:cNvGrpSpPr/>
          <p:nvPr/>
        </p:nvGrpSpPr>
        <p:grpSpPr>
          <a:xfrm>
            <a:off x="10206519" y="4899913"/>
            <a:ext cx="1061890" cy="1178675"/>
            <a:chOff x="9352359" y="3878317"/>
            <a:chExt cx="2144694" cy="2380564"/>
          </a:xfrm>
        </p:grpSpPr>
        <p:pic>
          <p:nvPicPr>
            <p:cNvPr id="39" name="Picture 10" descr="Norsk Kjernekraft AS">
              <a:extLst>
                <a:ext uri="{FF2B5EF4-FFF2-40B4-BE49-F238E27FC236}">
                  <a16:creationId xmlns:a16="http://schemas.microsoft.com/office/drawing/2014/main" id="{2E85DA44-0FEB-EE32-5206-39834BB906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2359" y="3878317"/>
              <a:ext cx="2144694" cy="9666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alden, Norway 2023: Best Places to Visit - Tripadvisor">
              <a:extLst>
                <a:ext uri="{FF2B5EF4-FFF2-40B4-BE49-F238E27FC236}">
                  <a16:creationId xmlns:a16="http://schemas.microsoft.com/office/drawing/2014/main" id="{EA60045F-5640-5121-9E5C-25A22C77F8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2359" y="4726957"/>
              <a:ext cx="2144694" cy="1531924"/>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ectangle 42">
            <a:extLst>
              <a:ext uri="{FF2B5EF4-FFF2-40B4-BE49-F238E27FC236}">
                <a16:creationId xmlns:a16="http://schemas.microsoft.com/office/drawing/2014/main" id="{B24AED27-B6CA-2567-7516-4128BD4B14CA}"/>
              </a:ext>
            </a:extLst>
          </p:cNvPr>
          <p:cNvSpPr/>
          <p:nvPr/>
        </p:nvSpPr>
        <p:spPr>
          <a:xfrm>
            <a:off x="4526280" y="2171700"/>
            <a:ext cx="1310046" cy="2063641"/>
          </a:xfrm>
          <a:prstGeom prst="rect">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t>Full funding partnership in place</a:t>
            </a:r>
          </a:p>
        </p:txBody>
      </p:sp>
      <p:sp>
        <p:nvSpPr>
          <p:cNvPr id="44" name="Rectangle 43">
            <a:extLst>
              <a:ext uri="{FF2B5EF4-FFF2-40B4-BE49-F238E27FC236}">
                <a16:creationId xmlns:a16="http://schemas.microsoft.com/office/drawing/2014/main" id="{9D708B89-B55D-2725-1CD3-06697869BEF8}"/>
              </a:ext>
            </a:extLst>
          </p:cNvPr>
          <p:cNvSpPr/>
          <p:nvPr/>
        </p:nvSpPr>
        <p:spPr>
          <a:xfrm>
            <a:off x="4553991" y="4643649"/>
            <a:ext cx="1310046" cy="1616769"/>
          </a:xfrm>
          <a:prstGeom prst="rect">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t>Memoranda of Understanding signed</a:t>
            </a:r>
          </a:p>
        </p:txBody>
      </p:sp>
    </p:spTree>
    <p:extLst>
      <p:ext uri="{BB962C8B-B14F-4D97-AF65-F5344CB8AC3E}">
        <p14:creationId xmlns:p14="http://schemas.microsoft.com/office/powerpoint/2010/main" val="19333815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CCD4-0A94-BBA9-EB97-85D43940AD45}"/>
              </a:ext>
            </a:extLst>
          </p:cNvPr>
          <p:cNvSpPr>
            <a:spLocks noGrp="1"/>
          </p:cNvSpPr>
          <p:nvPr>
            <p:ph type="title"/>
          </p:nvPr>
        </p:nvSpPr>
        <p:spPr>
          <a:xfrm>
            <a:off x="300990" y="0"/>
            <a:ext cx="10515600" cy="1325563"/>
          </a:xfrm>
        </p:spPr>
        <p:txBody>
          <a:bodyPr>
            <a:normAutofit/>
          </a:bodyPr>
          <a:lstStyle/>
          <a:p>
            <a:r>
              <a:rPr lang="en-GB" sz="2667" b="1" dirty="0">
                <a:solidFill>
                  <a:srgbClr val="412B42"/>
                </a:solidFill>
                <a:latin typeface="Helvetica" pitchFamily="2" charset="0"/>
              </a:rPr>
              <a:t>Priorities for 2024 and beyond</a:t>
            </a:r>
          </a:p>
        </p:txBody>
      </p:sp>
      <p:sp>
        <p:nvSpPr>
          <p:cNvPr id="3" name="Content Placeholder 2">
            <a:extLst>
              <a:ext uri="{FF2B5EF4-FFF2-40B4-BE49-F238E27FC236}">
                <a16:creationId xmlns:a16="http://schemas.microsoft.com/office/drawing/2014/main" id="{3C540125-C6A5-DD03-F099-871EFEAE012C}"/>
              </a:ext>
            </a:extLst>
          </p:cNvPr>
          <p:cNvSpPr>
            <a:spLocks noGrp="1"/>
          </p:cNvSpPr>
          <p:nvPr>
            <p:ph idx="1"/>
          </p:nvPr>
        </p:nvSpPr>
        <p:spPr>
          <a:xfrm>
            <a:off x="506730" y="1253330"/>
            <a:ext cx="11384280" cy="5604669"/>
          </a:xfrm>
        </p:spPr>
        <p:txBody>
          <a:bodyPr>
            <a:normAutofit/>
          </a:bodyPr>
          <a:lstStyle/>
          <a:p>
            <a:pPr>
              <a:spcAft>
                <a:spcPts val="1200"/>
              </a:spcAft>
            </a:pPr>
            <a:r>
              <a:rPr lang="en-GB" sz="2400" dirty="0"/>
              <a:t>The focus of the Deep Borehole Demonstration Center work in 2024 will be three-fold:</a:t>
            </a:r>
          </a:p>
          <a:p>
            <a:pPr marL="982663" lvl="1" indent="-446088">
              <a:spcAft>
                <a:spcPts val="1200"/>
              </a:spcAft>
              <a:buClr>
                <a:schemeClr val="accent6"/>
              </a:buClr>
              <a:buFont typeface="Wingdings" panose="05000000000000000000" pitchFamily="2" charset="2"/>
              <a:buChar char="ü"/>
            </a:pPr>
            <a:r>
              <a:rPr lang="en-GB" sz="2200" dirty="0"/>
              <a:t>Continuing to grow its membership base and to raise public-private-partnership funding for the long-term, multi-phase, multi-site demonstration program</a:t>
            </a:r>
          </a:p>
          <a:p>
            <a:pPr marL="982663" lvl="1" indent="-446088">
              <a:spcAft>
                <a:spcPts val="1200"/>
              </a:spcAft>
              <a:buClr>
                <a:schemeClr val="accent6"/>
              </a:buClr>
              <a:buFont typeface="Wingdings" panose="05000000000000000000" pitchFamily="2" charset="2"/>
              <a:buChar char="ü"/>
            </a:pPr>
            <a:r>
              <a:rPr lang="en-GB" sz="2200" dirty="0"/>
              <a:t>Implementing a significant program of surface and sub-surface demonstration and experimentation on deep borehole disposal canisters</a:t>
            </a:r>
          </a:p>
          <a:p>
            <a:pPr marL="982663" lvl="1" indent="-446088">
              <a:spcAft>
                <a:spcPts val="1200"/>
              </a:spcAft>
              <a:buClr>
                <a:schemeClr val="accent6"/>
              </a:buClr>
              <a:buFont typeface="Wingdings" panose="05000000000000000000" pitchFamily="2" charset="2"/>
              <a:buChar char="ü"/>
            </a:pPr>
            <a:r>
              <a:rPr lang="en-GB" sz="2200" dirty="0"/>
              <a:t>Feeding the learnings from such demonstration into the evolving safety case for deep borehole disposal, including through support to the work of two Coordinated Research Projects now being launched by IAEA:</a:t>
            </a:r>
          </a:p>
          <a:p>
            <a:pPr marL="982663" lvl="1" indent="-446088">
              <a:spcAft>
                <a:spcPts val="1200"/>
              </a:spcAft>
              <a:buClr>
                <a:schemeClr val="accent6"/>
              </a:buClr>
              <a:buFont typeface="Wingdings" panose="05000000000000000000" pitchFamily="2" charset="2"/>
              <a:buChar char="ü"/>
            </a:pPr>
            <a:endParaRPr lang="en-GB" sz="2800" dirty="0"/>
          </a:p>
          <a:p>
            <a:pPr marL="536575" indent="-457200">
              <a:spcAft>
                <a:spcPts val="1200"/>
              </a:spcAft>
              <a:buClr>
                <a:schemeClr val="accent6"/>
              </a:buClr>
            </a:pPr>
            <a:r>
              <a:rPr lang="en-GB" sz="2600" dirty="0"/>
              <a:t>Please get involved: </a:t>
            </a:r>
          </a:p>
          <a:p>
            <a:pPr marL="982663" lvl="1" indent="-446088">
              <a:lnSpc>
                <a:spcPct val="100000"/>
              </a:lnSpc>
              <a:spcAft>
                <a:spcPts val="1200"/>
              </a:spcAft>
              <a:buClr>
                <a:schemeClr val="accent6"/>
              </a:buClr>
              <a:buFont typeface="Wingdings" panose="05000000000000000000" pitchFamily="2" charset="2"/>
              <a:buChar char="ü"/>
            </a:pPr>
            <a:r>
              <a:rPr lang="en-GB" sz="2200" dirty="0"/>
              <a:t>The Deep Borehole Demonstration Center can be contacted at ted.garrish@deepboreholedemo.org.</a:t>
            </a:r>
          </a:p>
        </p:txBody>
      </p:sp>
      <p:sp>
        <p:nvSpPr>
          <p:cNvPr id="5" name="Slide Number Placeholder 4">
            <a:extLst>
              <a:ext uri="{FF2B5EF4-FFF2-40B4-BE49-F238E27FC236}">
                <a16:creationId xmlns:a16="http://schemas.microsoft.com/office/drawing/2014/main" id="{E6679901-B906-1BAF-FC15-415690F8DD78}"/>
              </a:ext>
            </a:extLst>
          </p:cNvPr>
          <p:cNvSpPr>
            <a:spLocks noGrp="1"/>
          </p:cNvSpPr>
          <p:nvPr>
            <p:ph type="sldNum" sz="quarter" idx="12"/>
          </p:nvPr>
        </p:nvSpPr>
        <p:spPr/>
        <p:txBody>
          <a:bodyPr/>
          <a:lstStyle/>
          <a:p>
            <a:fld id="{DDFBC645-E16E-5247-9686-DC671061DBEF}" type="slidenum">
              <a:rPr lang="en-US" smtClean="0"/>
              <a:pPr/>
              <a:t>11</a:t>
            </a:fld>
            <a:endParaRPr lang="en-US" dirty="0"/>
          </a:p>
        </p:txBody>
      </p:sp>
      <p:grpSp>
        <p:nvGrpSpPr>
          <p:cNvPr id="10" name="Group 9">
            <a:extLst>
              <a:ext uri="{FF2B5EF4-FFF2-40B4-BE49-F238E27FC236}">
                <a16:creationId xmlns:a16="http://schemas.microsoft.com/office/drawing/2014/main" id="{E8848DD4-DC49-6B16-AAEF-83B264F03B3A}"/>
              </a:ext>
            </a:extLst>
          </p:cNvPr>
          <p:cNvGrpSpPr/>
          <p:nvPr/>
        </p:nvGrpSpPr>
        <p:grpSpPr>
          <a:xfrm>
            <a:off x="1585912" y="4450039"/>
            <a:ext cx="9889808" cy="584776"/>
            <a:chOff x="1585912" y="4450039"/>
            <a:chExt cx="9276398" cy="584776"/>
          </a:xfrm>
        </p:grpSpPr>
        <p:sp>
          <p:nvSpPr>
            <p:cNvPr id="7" name="TextBox 6">
              <a:extLst>
                <a:ext uri="{FF2B5EF4-FFF2-40B4-BE49-F238E27FC236}">
                  <a16:creationId xmlns:a16="http://schemas.microsoft.com/office/drawing/2014/main" id="{BDB74BE8-56BB-E426-AD32-08F4AE660D9A}"/>
                </a:ext>
              </a:extLst>
            </p:cNvPr>
            <p:cNvSpPr txBox="1"/>
            <p:nvPr/>
          </p:nvSpPr>
          <p:spPr>
            <a:xfrm>
              <a:off x="1585912" y="4450039"/>
              <a:ext cx="4986337" cy="584775"/>
            </a:xfrm>
            <a:prstGeom prst="rect">
              <a:avLst/>
            </a:prstGeom>
            <a:solidFill>
              <a:srgbClr val="0070C0"/>
            </a:solidFill>
          </p:spPr>
          <p:txBody>
            <a:bodyPr wrap="square">
              <a:spAutoFit/>
            </a:bodyPr>
            <a:lstStyle/>
            <a:p>
              <a:pPr algn="ctr"/>
              <a:r>
                <a:rPr lang="en-GB" sz="1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Challenges, Gaps and Opportunities for Managing </a:t>
              </a:r>
            </a:p>
            <a:p>
              <a:pPr algn="ctr"/>
              <a:r>
                <a:rPr lang="en-GB" sz="1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Spent Fuel from Small Modular Reactors</a:t>
              </a:r>
              <a:endParaRPr lang="en-GB" sz="1600" i="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A579C87-CFCD-73A6-FAF0-1A3ECF48E9F0}"/>
                </a:ext>
              </a:extLst>
            </p:cNvPr>
            <p:cNvSpPr txBox="1"/>
            <p:nvPr/>
          </p:nvSpPr>
          <p:spPr>
            <a:xfrm>
              <a:off x="6777989" y="4450040"/>
              <a:ext cx="4084321" cy="584775"/>
            </a:xfrm>
            <a:prstGeom prst="rect">
              <a:avLst/>
            </a:prstGeom>
            <a:solidFill>
              <a:srgbClr val="0070C0"/>
            </a:solidFill>
          </p:spPr>
          <p:txBody>
            <a:bodyPr wrap="square">
              <a:spAutoFit/>
            </a:bodyPr>
            <a:lstStyle/>
            <a:p>
              <a:pPr algn="ctr"/>
              <a:r>
                <a:rPr lang="en-GB" sz="1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Enhancing Global Knowledge on </a:t>
              </a:r>
            </a:p>
            <a:p>
              <a:pPr algn="ctr"/>
              <a:r>
                <a:rPr lang="en-GB" sz="1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Deep Borehole Disposal for Nuclear Waste</a:t>
              </a:r>
              <a:endParaRPr lang="en-GB" sz="1600" i="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9597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1F6F-B5A5-6E01-366D-862E393DCF10}"/>
              </a:ext>
            </a:extLst>
          </p:cNvPr>
          <p:cNvSpPr>
            <a:spLocks noGrp="1"/>
          </p:cNvSpPr>
          <p:nvPr>
            <p:ph type="title"/>
          </p:nvPr>
        </p:nvSpPr>
        <p:spPr>
          <a:xfrm>
            <a:off x="346710" y="18255"/>
            <a:ext cx="10515600" cy="1325563"/>
          </a:xfrm>
        </p:spPr>
        <p:txBody>
          <a:bodyPr/>
          <a:lstStyle/>
          <a:p>
            <a:r>
              <a:rPr lang="en-GB" dirty="0"/>
              <a:t>What I will cover</a:t>
            </a:r>
          </a:p>
        </p:txBody>
      </p:sp>
      <p:sp>
        <p:nvSpPr>
          <p:cNvPr id="3" name="Content Placeholder 2">
            <a:extLst>
              <a:ext uri="{FF2B5EF4-FFF2-40B4-BE49-F238E27FC236}">
                <a16:creationId xmlns:a16="http://schemas.microsoft.com/office/drawing/2014/main" id="{390C1A27-F57E-77B5-F19D-DAC862D252BE}"/>
              </a:ext>
            </a:extLst>
          </p:cNvPr>
          <p:cNvSpPr>
            <a:spLocks noGrp="1"/>
          </p:cNvSpPr>
          <p:nvPr>
            <p:ph idx="1"/>
          </p:nvPr>
        </p:nvSpPr>
        <p:spPr>
          <a:xfrm>
            <a:off x="849630" y="1343818"/>
            <a:ext cx="9368790" cy="5514182"/>
          </a:xfrm>
        </p:spPr>
        <p:txBody>
          <a:bodyPr>
            <a:normAutofit/>
          </a:bodyPr>
          <a:lstStyle/>
          <a:p>
            <a:pPr marL="514350" indent="-514350">
              <a:buFont typeface="+mj-lt"/>
              <a:buAutoNum type="arabicPeriod"/>
            </a:pPr>
            <a:r>
              <a:rPr lang="en-GB" sz="3200" dirty="0"/>
              <a:t>The demand for international collaboration             on deep borehole disposal</a:t>
            </a:r>
          </a:p>
          <a:p>
            <a:pPr lvl="1"/>
            <a:r>
              <a:rPr lang="en-GB" b="1" dirty="0">
                <a:solidFill>
                  <a:schemeClr val="accent6"/>
                </a:solidFill>
              </a:rPr>
              <a:t>A recap on the international stakeholder research                                I presented at this event in 2021</a:t>
            </a:r>
          </a:p>
          <a:p>
            <a:pPr lvl="1"/>
            <a:endParaRPr lang="en-GB" sz="1200" dirty="0"/>
          </a:p>
          <a:p>
            <a:pPr marL="457200" indent="-457200">
              <a:buFont typeface="+mj-lt"/>
              <a:buAutoNum type="arabicPeriod"/>
            </a:pPr>
            <a:r>
              <a:rPr lang="en-GB" sz="3200" dirty="0"/>
              <a:t>Progress since then:</a:t>
            </a:r>
          </a:p>
          <a:p>
            <a:pPr lvl="1"/>
            <a:r>
              <a:rPr lang="en-GB" b="1" dirty="0">
                <a:solidFill>
                  <a:schemeClr val="accent6"/>
                </a:solidFill>
              </a:rPr>
              <a:t>Launch and initial work of the Deep Borehole             Demonstration Center in 2023</a:t>
            </a:r>
          </a:p>
          <a:p>
            <a:pPr lvl="1"/>
            <a:endParaRPr lang="en-GB" sz="1200" dirty="0"/>
          </a:p>
          <a:p>
            <a:pPr marL="514350" indent="-514350">
              <a:buFont typeface="+mj-lt"/>
              <a:buAutoNum type="arabicPeriod"/>
            </a:pPr>
            <a:r>
              <a:rPr lang="en-GB" sz="3200" dirty="0"/>
              <a:t>The way forward:</a:t>
            </a:r>
          </a:p>
          <a:p>
            <a:pPr lvl="1"/>
            <a:r>
              <a:rPr lang="en-GB" b="1" dirty="0">
                <a:solidFill>
                  <a:schemeClr val="accent6"/>
                </a:solidFill>
              </a:rPr>
              <a:t>Current priorities and next steps</a:t>
            </a:r>
          </a:p>
          <a:p>
            <a:endParaRPr lang="en-GB" dirty="0"/>
          </a:p>
        </p:txBody>
      </p:sp>
      <p:sp>
        <p:nvSpPr>
          <p:cNvPr id="5" name="Slide Number Placeholder 4">
            <a:extLst>
              <a:ext uri="{FF2B5EF4-FFF2-40B4-BE49-F238E27FC236}">
                <a16:creationId xmlns:a16="http://schemas.microsoft.com/office/drawing/2014/main" id="{6215ECF6-144D-03A5-F1D8-A514482754C5}"/>
              </a:ext>
            </a:extLst>
          </p:cNvPr>
          <p:cNvSpPr>
            <a:spLocks noGrp="1"/>
          </p:cNvSpPr>
          <p:nvPr>
            <p:ph type="sldNum" sz="quarter" idx="12"/>
          </p:nvPr>
        </p:nvSpPr>
        <p:spPr/>
        <p:txBody>
          <a:bodyPr/>
          <a:lstStyle/>
          <a:p>
            <a:fld id="{DDFBC645-E16E-5247-9686-DC671061DBEF}" type="slidenum">
              <a:rPr lang="en-US" smtClean="0"/>
              <a:pPr/>
              <a:t>2</a:t>
            </a:fld>
            <a:endParaRPr lang="en-US" dirty="0"/>
          </a:p>
        </p:txBody>
      </p:sp>
    </p:spTree>
    <p:extLst>
      <p:ext uri="{BB962C8B-B14F-4D97-AF65-F5344CB8AC3E}">
        <p14:creationId xmlns:p14="http://schemas.microsoft.com/office/powerpoint/2010/main" val="3151994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47FA09-3469-4E24-9127-D2CEF6F2C5C4}"/>
              </a:ext>
            </a:extLst>
          </p:cNvPr>
          <p:cNvSpPr>
            <a:spLocks noGrp="1"/>
          </p:cNvSpPr>
          <p:nvPr>
            <p:ph type="sldNum" sz="quarter" idx="12"/>
          </p:nvPr>
        </p:nvSpPr>
        <p:spPr/>
        <p:txBody>
          <a:bodyPr/>
          <a:lstStyle/>
          <a:p>
            <a:fld id="{0046BDDF-B2DC-5045-8EE0-11491DB26C2E}" type="slidenum">
              <a:rPr lang="en-US" smtClean="0"/>
              <a:t>3</a:t>
            </a:fld>
            <a:endParaRPr lang="en-US" dirty="0"/>
          </a:p>
        </p:txBody>
      </p:sp>
      <p:sp>
        <p:nvSpPr>
          <p:cNvPr id="4" name="Title 1">
            <a:extLst>
              <a:ext uri="{FF2B5EF4-FFF2-40B4-BE49-F238E27FC236}">
                <a16:creationId xmlns:a16="http://schemas.microsoft.com/office/drawing/2014/main" id="{B5137FE1-A7C6-48D6-8D24-22282A9865A4}"/>
              </a:ext>
            </a:extLst>
          </p:cNvPr>
          <p:cNvSpPr txBox="1">
            <a:spLocks/>
          </p:cNvSpPr>
          <p:nvPr/>
        </p:nvSpPr>
        <p:spPr>
          <a:xfrm>
            <a:off x="197533" y="193711"/>
            <a:ext cx="8820737" cy="1062567"/>
          </a:xfrm>
          <a:prstGeom prst="rect">
            <a:avLst/>
          </a:prstGeom>
        </p:spPr>
        <p:txBody>
          <a:bodyPr vert="horz" lIns="121920" tIns="60960" rIns="121920" bIns="60960" rtlCol="0" anchor="ctr">
            <a:noAutofit/>
          </a:bodyPr>
          <a:lstStyle>
            <a:lvl1pPr algn="l" defTabSz="914377" rtl="0" eaLnBrk="1" latinLnBrk="0" hangingPunct="1">
              <a:lnSpc>
                <a:spcPct val="90000"/>
              </a:lnSpc>
              <a:spcBef>
                <a:spcPct val="0"/>
              </a:spcBef>
              <a:buNone/>
              <a:defRPr sz="4400" b="1" kern="1200">
                <a:solidFill>
                  <a:srgbClr val="00414B"/>
                </a:solidFill>
                <a:latin typeface="Helvetica" pitchFamily="2" charset="0"/>
                <a:ea typeface="+mj-ea"/>
                <a:cs typeface="+mj-cs"/>
              </a:defRPr>
            </a:lvl1pPr>
          </a:lstStyle>
          <a:p>
            <a:r>
              <a:rPr lang="en-US" sz="2667" dirty="0">
                <a:solidFill>
                  <a:srgbClr val="412B42"/>
                </a:solidFill>
              </a:rPr>
              <a:t>International stakeholder research</a:t>
            </a:r>
          </a:p>
          <a:p>
            <a:r>
              <a:rPr lang="en-US" sz="2000" dirty="0">
                <a:solidFill>
                  <a:schemeClr val="accent6"/>
                </a:solidFill>
              </a:rPr>
              <a:t>Deep borehole disposal is a maturing technology offering significant potential benefits – but with a need for full-scale demonstration</a:t>
            </a:r>
          </a:p>
          <a:p>
            <a:endParaRPr lang="en-US" sz="2000" dirty="0">
              <a:solidFill>
                <a:schemeClr val="accent2"/>
              </a:solidFill>
            </a:endParaRPr>
          </a:p>
        </p:txBody>
      </p:sp>
      <p:sp>
        <p:nvSpPr>
          <p:cNvPr id="27" name="Rectangle 26">
            <a:extLst>
              <a:ext uri="{FF2B5EF4-FFF2-40B4-BE49-F238E27FC236}">
                <a16:creationId xmlns:a16="http://schemas.microsoft.com/office/drawing/2014/main" id="{BCC16EEC-D063-4399-A7EB-C423FA9E3C81}"/>
              </a:ext>
            </a:extLst>
          </p:cNvPr>
          <p:cNvSpPr/>
          <p:nvPr/>
        </p:nvSpPr>
        <p:spPr>
          <a:xfrm>
            <a:off x="316299" y="1967553"/>
            <a:ext cx="5947894" cy="4418456"/>
          </a:xfrm>
          <a:prstGeom prst="rect">
            <a:avLst/>
          </a:prstGeom>
          <a:noFill/>
          <a:ln>
            <a:solidFill>
              <a:srgbClr val="41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GB" dirty="0">
              <a:latin typeface="Helvetica" pitchFamily="2" charset="0"/>
            </a:endParaRPr>
          </a:p>
        </p:txBody>
      </p:sp>
      <p:sp>
        <p:nvSpPr>
          <p:cNvPr id="28" name="Content Placeholder 24">
            <a:extLst>
              <a:ext uri="{FF2B5EF4-FFF2-40B4-BE49-F238E27FC236}">
                <a16:creationId xmlns:a16="http://schemas.microsoft.com/office/drawing/2014/main" id="{4E82C167-03F8-4CC0-9E73-AB017E26A75A}"/>
              </a:ext>
            </a:extLst>
          </p:cNvPr>
          <p:cNvSpPr txBox="1">
            <a:spLocks/>
          </p:cNvSpPr>
          <p:nvPr/>
        </p:nvSpPr>
        <p:spPr>
          <a:xfrm>
            <a:off x="309761" y="1432006"/>
            <a:ext cx="5954432" cy="534799"/>
          </a:xfrm>
          <a:prstGeom prst="rect">
            <a:avLst/>
          </a:prstGeom>
          <a:solidFill>
            <a:srgbClr val="412B42"/>
          </a:solidFill>
          <a:ln>
            <a:solidFill>
              <a:srgbClr val="00708E"/>
            </a:solidFill>
          </a:ln>
        </p:spPr>
        <p:txBody>
          <a:bodyPr vert="horz" lIns="91440" tIns="45720" rIns="91440" bIns="45720" rtlCol="0" anchor="ctr">
            <a:normAutofit lnSpcReduction="10000"/>
          </a:bodyPr>
          <a:lstStyle>
            <a:lvl1pPr marL="228594" indent="-228594" algn="l" defTabSz="914377" rtl="0" eaLnBrk="1" latinLnBrk="0" hangingPunct="1">
              <a:lnSpc>
                <a:spcPct val="90000"/>
              </a:lnSpc>
              <a:spcBef>
                <a:spcPts val="1000"/>
              </a:spcBef>
              <a:buClr>
                <a:schemeClr val="accent2"/>
              </a:buClr>
              <a:buFont typeface="Courier New" panose="02070309020205020404" pitchFamily="49" charset="0"/>
              <a:buChar char="o"/>
              <a:tabLst/>
              <a:defRPr sz="2800" kern="1200">
                <a:solidFill>
                  <a:srgbClr val="00414B"/>
                </a:solidFill>
                <a:latin typeface="Helvetica" pitchFamily="2" charset="0"/>
                <a:ea typeface="+mn-ea"/>
                <a:cs typeface="+mn-cs"/>
              </a:defRPr>
            </a:lvl1pPr>
            <a:lvl2pPr marL="685783" indent="-228594" algn="l" defTabSz="914377" rtl="0" eaLnBrk="1" latinLnBrk="0" hangingPunct="1">
              <a:lnSpc>
                <a:spcPct val="90000"/>
              </a:lnSpc>
              <a:spcBef>
                <a:spcPts val="500"/>
              </a:spcBef>
              <a:buClr>
                <a:schemeClr val="accent2"/>
              </a:buClr>
              <a:buFont typeface="Wingdings" pitchFamily="2" charset="2"/>
              <a:buChar char="§"/>
              <a:defRPr sz="2400" kern="1200">
                <a:solidFill>
                  <a:srgbClr val="00414B"/>
                </a:solidFill>
                <a:latin typeface="Helvetica" pitchFamily="2" charset="0"/>
                <a:ea typeface="+mn-ea"/>
                <a:cs typeface="+mn-cs"/>
              </a:defRPr>
            </a:lvl2pPr>
            <a:lvl3pPr marL="1142971" indent="-228594" algn="l" defTabSz="914377" rtl="0" eaLnBrk="1" latinLnBrk="0" hangingPunct="1">
              <a:lnSpc>
                <a:spcPct val="90000"/>
              </a:lnSpc>
              <a:spcBef>
                <a:spcPts val="500"/>
              </a:spcBef>
              <a:buClr>
                <a:schemeClr val="accent2"/>
              </a:buClr>
              <a:buFont typeface="Courier New" panose="02070309020205020404" pitchFamily="49" charset="0"/>
              <a:buChar char="o"/>
              <a:defRPr sz="2000" kern="1200">
                <a:solidFill>
                  <a:srgbClr val="00414B"/>
                </a:solidFill>
                <a:latin typeface="Helvetica" pitchFamily="2" charset="0"/>
                <a:ea typeface="+mn-ea"/>
                <a:cs typeface="+mn-cs"/>
              </a:defRPr>
            </a:lvl3pPr>
            <a:lvl4pPr marL="1600160"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4pPr>
            <a:lvl5pPr marL="2057349"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dirty="0">
                <a:solidFill>
                  <a:schemeClr val="bg1"/>
                </a:solidFill>
                <a:latin typeface="Helvetica"/>
                <a:ea typeface="Calibri" panose="020F0502020204030204" pitchFamily="34" charset="0"/>
                <a:cs typeface="Helvetica"/>
              </a:rPr>
              <a:t>2021/22 study of international stakeholder views from the regulatory, policy &amp; waste management communities </a:t>
            </a:r>
            <a:endParaRPr lang="en-GB" sz="1600" dirty="0">
              <a:solidFill>
                <a:schemeClr val="bg1"/>
              </a:solidFill>
              <a:latin typeface="Helvetica"/>
              <a:ea typeface="Calibri" panose="020F0502020204030204" pitchFamily="34" charset="0"/>
              <a:cs typeface="Helvetica"/>
            </a:endParaRPr>
          </a:p>
        </p:txBody>
      </p:sp>
      <p:sp>
        <p:nvSpPr>
          <p:cNvPr id="29" name="TextBox 28">
            <a:extLst>
              <a:ext uri="{FF2B5EF4-FFF2-40B4-BE49-F238E27FC236}">
                <a16:creationId xmlns:a16="http://schemas.microsoft.com/office/drawing/2014/main" id="{A4D8E4D4-28E3-461A-8F85-D679B96E0887}"/>
              </a:ext>
            </a:extLst>
          </p:cNvPr>
          <p:cNvSpPr txBox="1"/>
          <p:nvPr/>
        </p:nvSpPr>
        <p:spPr>
          <a:xfrm>
            <a:off x="309762" y="2143966"/>
            <a:ext cx="4508818" cy="1333698"/>
          </a:xfrm>
          <a:prstGeom prst="rect">
            <a:avLst/>
          </a:prstGeom>
          <a:noFill/>
        </p:spPr>
        <p:txBody>
          <a:bodyPr wrap="square" lIns="91440" tIns="45720" rIns="91440" bIns="45720" rtlCol="0" anchor="t">
            <a:spAutoFit/>
          </a:bodyPr>
          <a:lstStyle/>
          <a:p>
            <a:pPr marL="285750" indent="-285750">
              <a:spcBef>
                <a:spcPts val="1000"/>
              </a:spcBef>
              <a:buClr>
                <a:schemeClr val="accent6"/>
              </a:buClr>
              <a:buFont typeface="Arial" panose="020B0604020202020204" pitchFamily="34" charset="0"/>
              <a:buChar char="•"/>
            </a:pPr>
            <a:r>
              <a:rPr lang="en-US" sz="1600" dirty="0">
                <a:latin typeface="Helvetica" pitchFamily="2" charset="0"/>
              </a:rPr>
              <a:t>Research undertaken by:</a:t>
            </a:r>
          </a:p>
          <a:p>
            <a:pPr>
              <a:spcBef>
                <a:spcPts val="1000"/>
              </a:spcBef>
              <a:buClr>
                <a:schemeClr val="accent6"/>
              </a:buClr>
            </a:pPr>
            <a:r>
              <a:rPr lang="en-US" sz="1600" dirty="0">
                <a:latin typeface="Helvetica" pitchFamily="2" charset="0"/>
              </a:rPr>
              <a:t> </a:t>
            </a:r>
          </a:p>
          <a:p>
            <a:pPr marL="285750" indent="-285750">
              <a:spcBef>
                <a:spcPts val="1000"/>
              </a:spcBef>
              <a:buClr>
                <a:schemeClr val="accent6"/>
              </a:buClr>
              <a:buFont typeface="Arial" panose="020B0604020202020204" pitchFamily="34" charset="0"/>
              <a:buChar char="•"/>
            </a:pPr>
            <a:r>
              <a:rPr lang="en-US" sz="1600" dirty="0">
                <a:latin typeface="Helvetica" pitchFamily="2" charset="0"/>
              </a:rPr>
              <a:t>Sponsored for presentation to IAEA  Radwaste Conference Nov 2021 by:</a:t>
            </a:r>
          </a:p>
        </p:txBody>
      </p:sp>
      <p:pic>
        <p:nvPicPr>
          <p:cNvPr id="30" name="Picture 2" descr="Flag of the United Kingdom - Wikipedia">
            <a:extLst>
              <a:ext uri="{FF2B5EF4-FFF2-40B4-BE49-F238E27FC236}">
                <a16:creationId xmlns:a16="http://schemas.microsoft.com/office/drawing/2014/main" id="{4FB0949F-D837-4441-A54F-613C21E3A8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5396894" y="3015429"/>
            <a:ext cx="705429" cy="352715"/>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0">
            <a:extLst>
              <a:ext uri="{FF2B5EF4-FFF2-40B4-BE49-F238E27FC236}">
                <a16:creationId xmlns:a16="http://schemas.microsoft.com/office/drawing/2014/main" id="{4C1B80B2-B1D9-499F-B70C-FBDD00DED156}"/>
              </a:ext>
            </a:extLst>
          </p:cNvPr>
          <p:cNvPicPr>
            <a:picLocks noChangeAspect="1"/>
          </p:cNvPicPr>
          <p:nvPr/>
        </p:nvPicPr>
        <p:blipFill>
          <a:blip r:embed="rId3"/>
          <a:stretch>
            <a:fillRect/>
          </a:stretch>
        </p:blipFill>
        <p:spPr>
          <a:xfrm>
            <a:off x="3416158" y="2121730"/>
            <a:ext cx="1296898" cy="423653"/>
          </a:xfrm>
          <a:prstGeom prst="rect">
            <a:avLst/>
          </a:prstGeom>
        </p:spPr>
      </p:pic>
      <p:pic>
        <p:nvPicPr>
          <p:cNvPr id="32" name="Picture 31">
            <a:extLst>
              <a:ext uri="{FF2B5EF4-FFF2-40B4-BE49-F238E27FC236}">
                <a16:creationId xmlns:a16="http://schemas.microsoft.com/office/drawing/2014/main" id="{4C860731-166B-4C28-8AC0-364F163BF507}"/>
              </a:ext>
            </a:extLst>
          </p:cNvPr>
          <p:cNvPicPr>
            <a:picLocks noChangeAspect="1"/>
          </p:cNvPicPr>
          <p:nvPr/>
        </p:nvPicPr>
        <p:blipFill>
          <a:blip r:embed="rId4"/>
          <a:stretch>
            <a:fillRect/>
          </a:stretch>
        </p:blipFill>
        <p:spPr>
          <a:xfrm>
            <a:off x="4757347" y="2121730"/>
            <a:ext cx="1237624" cy="618812"/>
          </a:xfrm>
          <a:prstGeom prst="rect">
            <a:avLst/>
          </a:prstGeom>
        </p:spPr>
      </p:pic>
      <p:pic>
        <p:nvPicPr>
          <p:cNvPr id="33" name="Picture 32">
            <a:extLst>
              <a:ext uri="{FF2B5EF4-FFF2-40B4-BE49-F238E27FC236}">
                <a16:creationId xmlns:a16="http://schemas.microsoft.com/office/drawing/2014/main" id="{5360A042-08E1-4BCF-AC5A-FBF2C0F73954}"/>
              </a:ext>
            </a:extLst>
          </p:cNvPr>
          <p:cNvPicPr>
            <a:picLocks noChangeAspect="1"/>
          </p:cNvPicPr>
          <p:nvPr/>
        </p:nvPicPr>
        <p:blipFill>
          <a:blip r:embed="rId5"/>
          <a:stretch>
            <a:fillRect/>
          </a:stretch>
        </p:blipFill>
        <p:spPr>
          <a:xfrm>
            <a:off x="4304497" y="2984431"/>
            <a:ext cx="1028165" cy="514083"/>
          </a:xfrm>
          <a:prstGeom prst="rect">
            <a:avLst/>
          </a:prstGeom>
        </p:spPr>
      </p:pic>
      <p:sp>
        <p:nvSpPr>
          <p:cNvPr id="34" name="TextBox 33">
            <a:extLst>
              <a:ext uri="{FF2B5EF4-FFF2-40B4-BE49-F238E27FC236}">
                <a16:creationId xmlns:a16="http://schemas.microsoft.com/office/drawing/2014/main" id="{B542B553-D991-499E-B4B7-54D6171A7D63}"/>
              </a:ext>
            </a:extLst>
          </p:cNvPr>
          <p:cNvSpPr txBox="1"/>
          <p:nvPr/>
        </p:nvSpPr>
        <p:spPr>
          <a:xfrm>
            <a:off x="309761" y="3336156"/>
            <a:ext cx="6183093" cy="2375009"/>
          </a:xfrm>
          <a:prstGeom prst="rect">
            <a:avLst/>
          </a:prstGeom>
          <a:noFill/>
        </p:spPr>
        <p:txBody>
          <a:bodyPr wrap="square" lIns="91440" tIns="45720" rIns="91440" bIns="45720" rtlCol="0" anchor="t">
            <a:spAutoFit/>
          </a:bodyPr>
          <a:lstStyle/>
          <a:p>
            <a:pPr marL="285750" indent="-285750">
              <a:spcBef>
                <a:spcPts val="1000"/>
              </a:spcBef>
              <a:buClr>
                <a:schemeClr val="accent2"/>
              </a:buClr>
              <a:buFont typeface="Arial" panose="020B0604020202020204" pitchFamily="34" charset="0"/>
              <a:buChar char="•"/>
            </a:pPr>
            <a:endParaRPr lang="en-US" sz="900" dirty="0">
              <a:latin typeface="Helvetica" pitchFamily="2" charset="0"/>
            </a:endParaRPr>
          </a:p>
          <a:p>
            <a:pPr marL="285750" indent="-285750">
              <a:spcBef>
                <a:spcPts val="1000"/>
              </a:spcBef>
              <a:spcAft>
                <a:spcPts val="1200"/>
              </a:spcAft>
              <a:buClr>
                <a:schemeClr val="accent6"/>
              </a:buClr>
              <a:buFont typeface="Arial" panose="020B0604020202020204" pitchFamily="34" charset="0"/>
              <a:buChar char="•"/>
            </a:pPr>
            <a:r>
              <a:rPr lang="en-US" sz="1600" dirty="0">
                <a:latin typeface="Helvetica" pitchFamily="2" charset="0"/>
              </a:rPr>
              <a:t>Methodology: mixture of quantitative research through web survey and qualitative research through in-depth interviews, covering 38 participants from 18 countries</a:t>
            </a:r>
          </a:p>
          <a:p>
            <a:pPr marL="285750" indent="-285750">
              <a:spcBef>
                <a:spcPts val="1000"/>
              </a:spcBef>
              <a:buClr>
                <a:schemeClr val="accent6"/>
              </a:buClr>
              <a:buFont typeface="Arial" panose="020B0604020202020204" pitchFamily="34" charset="0"/>
              <a:buChar char="•"/>
            </a:pPr>
            <a:r>
              <a:rPr lang="en-US" sz="1600" dirty="0">
                <a:latin typeface="Helvetica" pitchFamily="2" charset="0"/>
              </a:rPr>
              <a:t>Results published at:</a:t>
            </a:r>
          </a:p>
          <a:p>
            <a:pPr marL="285750" indent="-285750">
              <a:spcBef>
                <a:spcPts val="1000"/>
              </a:spcBef>
              <a:buClr>
                <a:schemeClr val="accent2"/>
              </a:buClr>
              <a:buFont typeface="Arial" panose="020B0604020202020204" pitchFamily="34" charset="0"/>
              <a:buChar char="•"/>
            </a:pPr>
            <a:endParaRPr lang="en-US" sz="1600" dirty="0">
              <a:latin typeface="Helvetica" pitchFamily="2" charset="0"/>
            </a:endParaRPr>
          </a:p>
          <a:p>
            <a:pPr marL="285750" indent="-285750">
              <a:spcBef>
                <a:spcPts val="1000"/>
              </a:spcBef>
              <a:buClr>
                <a:schemeClr val="accent2"/>
              </a:buClr>
              <a:buFont typeface="Arial" panose="020B0604020202020204" pitchFamily="34" charset="0"/>
              <a:buChar char="•"/>
            </a:pPr>
            <a:endParaRPr lang="en-US" sz="1600" dirty="0">
              <a:latin typeface="Helvetica" pitchFamily="2" charset="0"/>
            </a:endParaRPr>
          </a:p>
        </p:txBody>
      </p:sp>
      <p:sp>
        <p:nvSpPr>
          <p:cNvPr id="35" name="TextBox 34">
            <a:extLst>
              <a:ext uri="{FF2B5EF4-FFF2-40B4-BE49-F238E27FC236}">
                <a16:creationId xmlns:a16="http://schemas.microsoft.com/office/drawing/2014/main" id="{C32E6DF9-9A48-4AE7-8212-1121A7CC7FE7}"/>
              </a:ext>
            </a:extLst>
          </p:cNvPr>
          <p:cNvSpPr txBox="1"/>
          <p:nvPr/>
        </p:nvSpPr>
        <p:spPr>
          <a:xfrm>
            <a:off x="360994" y="5769712"/>
            <a:ext cx="3245235" cy="600164"/>
          </a:xfrm>
          <a:prstGeom prst="rect">
            <a:avLst/>
          </a:prstGeom>
          <a:noFill/>
        </p:spPr>
        <p:txBody>
          <a:bodyPr wrap="square">
            <a:spAutoFit/>
          </a:bodyPr>
          <a:lstStyle/>
          <a:p>
            <a:pPr algn="ctr">
              <a:spcBef>
                <a:spcPts val="1000"/>
              </a:spcBef>
              <a:buClr>
                <a:schemeClr val="accent2"/>
              </a:buClr>
            </a:pPr>
            <a:r>
              <a:rPr lang="en-US" sz="1100" i="1" dirty="0">
                <a:latin typeface="Helvetica" pitchFamily="2" charset="0"/>
              </a:rPr>
              <a:t>International Conference on Radioactive Waste Management: Solutions for a Sustainable Future, IAEA, Vienna, Austria, November 2021, </a:t>
            </a:r>
          </a:p>
        </p:txBody>
      </p:sp>
      <p:sp>
        <p:nvSpPr>
          <p:cNvPr id="36" name="TextBox 35">
            <a:extLst>
              <a:ext uri="{FF2B5EF4-FFF2-40B4-BE49-F238E27FC236}">
                <a16:creationId xmlns:a16="http://schemas.microsoft.com/office/drawing/2014/main" id="{A4446C86-6CE7-4C34-896A-887A95E257B5}"/>
              </a:ext>
            </a:extLst>
          </p:cNvPr>
          <p:cNvSpPr txBox="1"/>
          <p:nvPr/>
        </p:nvSpPr>
        <p:spPr>
          <a:xfrm>
            <a:off x="3753541" y="5808081"/>
            <a:ext cx="2342459" cy="430887"/>
          </a:xfrm>
          <a:prstGeom prst="rect">
            <a:avLst/>
          </a:prstGeom>
          <a:noFill/>
        </p:spPr>
        <p:txBody>
          <a:bodyPr wrap="square">
            <a:spAutoFit/>
          </a:bodyPr>
          <a:lstStyle/>
          <a:p>
            <a:pPr algn="ctr">
              <a:spcBef>
                <a:spcPts val="1000"/>
              </a:spcBef>
              <a:buClr>
                <a:schemeClr val="accent2"/>
              </a:buClr>
            </a:pPr>
            <a:r>
              <a:rPr lang="en-US" sz="1100" i="1" dirty="0">
                <a:latin typeface="Helvetica" pitchFamily="2" charset="0"/>
              </a:rPr>
              <a:t>Waste Management Symposium 2022, Phoenix, USA, March 2022</a:t>
            </a:r>
          </a:p>
        </p:txBody>
      </p:sp>
      <p:pic>
        <p:nvPicPr>
          <p:cNvPr id="37" name="Picture 36">
            <a:extLst>
              <a:ext uri="{FF2B5EF4-FFF2-40B4-BE49-F238E27FC236}">
                <a16:creationId xmlns:a16="http://schemas.microsoft.com/office/drawing/2014/main" id="{194BFBD3-511E-4B93-B1AB-E1027B3E7497}"/>
              </a:ext>
            </a:extLst>
          </p:cNvPr>
          <p:cNvPicPr>
            <a:picLocks noChangeAspect="1"/>
          </p:cNvPicPr>
          <p:nvPr/>
        </p:nvPicPr>
        <p:blipFill>
          <a:blip r:embed="rId6"/>
          <a:stretch>
            <a:fillRect/>
          </a:stretch>
        </p:blipFill>
        <p:spPr>
          <a:xfrm>
            <a:off x="775962" y="5048780"/>
            <a:ext cx="2977579" cy="573891"/>
          </a:xfrm>
          <a:prstGeom prst="rect">
            <a:avLst/>
          </a:prstGeom>
        </p:spPr>
      </p:pic>
      <p:pic>
        <p:nvPicPr>
          <p:cNvPr id="38" name="Picture 37">
            <a:extLst>
              <a:ext uri="{FF2B5EF4-FFF2-40B4-BE49-F238E27FC236}">
                <a16:creationId xmlns:a16="http://schemas.microsoft.com/office/drawing/2014/main" id="{7989D6AC-7556-44B7-88C1-EFA1B58AE0BA}"/>
              </a:ext>
            </a:extLst>
          </p:cNvPr>
          <p:cNvPicPr>
            <a:picLocks noChangeAspect="1"/>
          </p:cNvPicPr>
          <p:nvPr/>
        </p:nvPicPr>
        <p:blipFill rotWithShape="1">
          <a:blip r:embed="rId7"/>
          <a:srcRect r="53519"/>
          <a:stretch/>
        </p:blipFill>
        <p:spPr>
          <a:xfrm>
            <a:off x="4304497" y="4897392"/>
            <a:ext cx="1028165" cy="752075"/>
          </a:xfrm>
          <a:prstGeom prst="rect">
            <a:avLst/>
          </a:prstGeom>
        </p:spPr>
      </p:pic>
      <p:sp>
        <p:nvSpPr>
          <p:cNvPr id="5" name="Rectangle 4">
            <a:extLst>
              <a:ext uri="{FF2B5EF4-FFF2-40B4-BE49-F238E27FC236}">
                <a16:creationId xmlns:a16="http://schemas.microsoft.com/office/drawing/2014/main" id="{5A6C84BC-5126-1E62-1B3C-7386DB00F396}"/>
              </a:ext>
            </a:extLst>
          </p:cNvPr>
          <p:cNvSpPr/>
          <p:nvPr/>
        </p:nvSpPr>
        <p:spPr>
          <a:xfrm>
            <a:off x="7107243" y="5431156"/>
            <a:ext cx="4774996" cy="903558"/>
          </a:xfrm>
          <a:prstGeom prst="rect">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97D68E2-B08A-4786-864E-AE26EA595C4C}"/>
              </a:ext>
            </a:extLst>
          </p:cNvPr>
          <p:cNvSpPr/>
          <p:nvPr/>
        </p:nvSpPr>
        <p:spPr>
          <a:xfrm>
            <a:off x="6996701" y="1990910"/>
            <a:ext cx="4926459" cy="4418456"/>
          </a:xfrm>
          <a:prstGeom prst="rect">
            <a:avLst/>
          </a:prstGeom>
          <a:noFill/>
          <a:ln>
            <a:solidFill>
              <a:srgbClr val="41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GB" dirty="0">
              <a:latin typeface="Helvetica" pitchFamily="2" charset="0"/>
            </a:endParaRPr>
          </a:p>
        </p:txBody>
      </p:sp>
      <p:sp>
        <p:nvSpPr>
          <p:cNvPr id="40" name="Content Placeholder 24">
            <a:extLst>
              <a:ext uri="{FF2B5EF4-FFF2-40B4-BE49-F238E27FC236}">
                <a16:creationId xmlns:a16="http://schemas.microsoft.com/office/drawing/2014/main" id="{732918A5-7352-45AD-9860-714E03384CFA}"/>
              </a:ext>
            </a:extLst>
          </p:cNvPr>
          <p:cNvSpPr txBox="1">
            <a:spLocks/>
          </p:cNvSpPr>
          <p:nvPr/>
        </p:nvSpPr>
        <p:spPr>
          <a:xfrm>
            <a:off x="6995526" y="1455363"/>
            <a:ext cx="4926459" cy="534799"/>
          </a:xfrm>
          <a:prstGeom prst="rect">
            <a:avLst/>
          </a:prstGeom>
          <a:solidFill>
            <a:srgbClr val="412B42"/>
          </a:solidFill>
          <a:ln>
            <a:solidFill>
              <a:srgbClr val="00708E"/>
            </a:solidFill>
          </a:ln>
        </p:spPr>
        <p:txBody>
          <a:bodyPr vert="horz" lIns="91440" tIns="45720" rIns="91440" bIns="45720" rtlCol="0" anchor="ctr">
            <a:normAutofit/>
          </a:bodyPr>
          <a:lstStyle>
            <a:lvl1pPr marL="228594" indent="-228594" algn="l" defTabSz="914377" rtl="0" eaLnBrk="1" latinLnBrk="0" hangingPunct="1">
              <a:lnSpc>
                <a:spcPct val="90000"/>
              </a:lnSpc>
              <a:spcBef>
                <a:spcPts val="1000"/>
              </a:spcBef>
              <a:buClr>
                <a:schemeClr val="accent2"/>
              </a:buClr>
              <a:buFont typeface="Courier New" panose="02070309020205020404" pitchFamily="49" charset="0"/>
              <a:buChar char="o"/>
              <a:tabLst/>
              <a:defRPr sz="2800" kern="1200">
                <a:solidFill>
                  <a:srgbClr val="00414B"/>
                </a:solidFill>
                <a:latin typeface="Helvetica" pitchFamily="2" charset="0"/>
                <a:ea typeface="+mn-ea"/>
                <a:cs typeface="+mn-cs"/>
              </a:defRPr>
            </a:lvl1pPr>
            <a:lvl2pPr marL="685783" indent="-228594" algn="l" defTabSz="914377" rtl="0" eaLnBrk="1" latinLnBrk="0" hangingPunct="1">
              <a:lnSpc>
                <a:spcPct val="90000"/>
              </a:lnSpc>
              <a:spcBef>
                <a:spcPts val="500"/>
              </a:spcBef>
              <a:buClr>
                <a:schemeClr val="accent2"/>
              </a:buClr>
              <a:buFont typeface="Wingdings" pitchFamily="2" charset="2"/>
              <a:buChar char="§"/>
              <a:defRPr sz="2400" kern="1200">
                <a:solidFill>
                  <a:srgbClr val="00414B"/>
                </a:solidFill>
                <a:latin typeface="Helvetica" pitchFamily="2" charset="0"/>
                <a:ea typeface="+mn-ea"/>
                <a:cs typeface="+mn-cs"/>
              </a:defRPr>
            </a:lvl2pPr>
            <a:lvl3pPr marL="1142971" indent="-228594" algn="l" defTabSz="914377" rtl="0" eaLnBrk="1" latinLnBrk="0" hangingPunct="1">
              <a:lnSpc>
                <a:spcPct val="90000"/>
              </a:lnSpc>
              <a:spcBef>
                <a:spcPts val="500"/>
              </a:spcBef>
              <a:buClr>
                <a:schemeClr val="accent2"/>
              </a:buClr>
              <a:buFont typeface="Courier New" panose="02070309020205020404" pitchFamily="49" charset="0"/>
              <a:buChar char="o"/>
              <a:defRPr sz="2000" kern="1200">
                <a:solidFill>
                  <a:srgbClr val="00414B"/>
                </a:solidFill>
                <a:latin typeface="Helvetica" pitchFamily="2" charset="0"/>
                <a:ea typeface="+mn-ea"/>
                <a:cs typeface="+mn-cs"/>
              </a:defRPr>
            </a:lvl3pPr>
            <a:lvl4pPr marL="1600160"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4pPr>
            <a:lvl5pPr marL="2057349"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dirty="0">
                <a:solidFill>
                  <a:schemeClr val="bg1"/>
                </a:solidFill>
                <a:latin typeface="Helvetica"/>
                <a:ea typeface="Calibri" panose="020F0502020204030204" pitchFamily="34" charset="0"/>
                <a:cs typeface="Helvetica"/>
              </a:rPr>
              <a:t>Key findings</a:t>
            </a:r>
            <a:endParaRPr lang="en-GB" sz="1600" dirty="0">
              <a:solidFill>
                <a:schemeClr val="bg1"/>
              </a:solidFill>
              <a:latin typeface="Helvetica"/>
              <a:ea typeface="Calibri" panose="020F0502020204030204" pitchFamily="34" charset="0"/>
              <a:cs typeface="Helvetica"/>
            </a:endParaRPr>
          </a:p>
        </p:txBody>
      </p:sp>
      <p:sp>
        <p:nvSpPr>
          <p:cNvPr id="41" name="Isosceles Triangle 40">
            <a:extLst>
              <a:ext uri="{FF2B5EF4-FFF2-40B4-BE49-F238E27FC236}">
                <a16:creationId xmlns:a16="http://schemas.microsoft.com/office/drawing/2014/main" id="{5465256B-2D79-41CB-821B-D3B569D331D6}"/>
              </a:ext>
            </a:extLst>
          </p:cNvPr>
          <p:cNvSpPr/>
          <p:nvPr/>
        </p:nvSpPr>
        <p:spPr>
          <a:xfrm rot="5400000">
            <a:off x="4229469" y="3725285"/>
            <a:ext cx="4879350" cy="3395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CDC30DDF-9636-5E4F-F3B6-9838BAD140D3}"/>
              </a:ext>
            </a:extLst>
          </p:cNvPr>
          <p:cNvSpPr txBox="1"/>
          <p:nvPr/>
        </p:nvSpPr>
        <p:spPr>
          <a:xfrm>
            <a:off x="6961982" y="2019428"/>
            <a:ext cx="4987600" cy="4778231"/>
          </a:xfrm>
          <a:prstGeom prst="rect">
            <a:avLst/>
          </a:prstGeom>
          <a:noFill/>
        </p:spPr>
        <p:txBody>
          <a:bodyPr wrap="square" lIns="68580" tIns="34290" rIns="68580" bIns="34290" rtlCol="0" anchor="t">
            <a:spAutoFit/>
          </a:bodyPr>
          <a:lstStyle/>
          <a:p>
            <a:pPr marL="214313" indent="-123825">
              <a:spcBef>
                <a:spcPts val="750"/>
              </a:spcBef>
              <a:buClr>
                <a:schemeClr val="accent6"/>
              </a:buClr>
              <a:buFont typeface="Arial" panose="020B0604020202020204" pitchFamily="34" charset="0"/>
              <a:buChar char="•"/>
            </a:pPr>
            <a:r>
              <a:rPr lang="en-US" sz="1600" dirty="0">
                <a:latin typeface="Helvetica" pitchFamily="2" charset="0"/>
              </a:rPr>
              <a:t>Regulators, policymakers and waste management practitioners see deep borehole disposal (DBD) as a significant opportunity for all types of national radioactive waste management programs</a:t>
            </a:r>
          </a:p>
          <a:p>
            <a:pPr marL="214313" indent="-123825">
              <a:spcBef>
                <a:spcPts val="750"/>
              </a:spcBef>
              <a:buClr>
                <a:schemeClr val="accent6"/>
              </a:buClr>
              <a:buFont typeface="Arial" panose="020B0604020202020204" pitchFamily="34" charset="0"/>
              <a:buChar char="•"/>
            </a:pPr>
            <a:r>
              <a:rPr lang="en-US" sz="1600" dirty="0">
                <a:latin typeface="Helvetica" pitchFamily="2" charset="0"/>
              </a:rPr>
              <a:t> Four key areas of perceived benefit:</a:t>
            </a: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90488" algn="ctr">
              <a:spcBef>
                <a:spcPts val="750"/>
              </a:spcBef>
              <a:buClr>
                <a:schemeClr val="accent6"/>
              </a:buClr>
            </a:pPr>
            <a:endParaRPr lang="en-US" sz="1200" dirty="0">
              <a:solidFill>
                <a:schemeClr val="bg1"/>
              </a:solidFill>
              <a:latin typeface="Helvetica" pitchFamily="2" charset="0"/>
            </a:endParaRPr>
          </a:p>
          <a:p>
            <a:pPr marL="90488" algn="ctr">
              <a:spcBef>
                <a:spcPts val="750"/>
              </a:spcBef>
              <a:buClr>
                <a:schemeClr val="accent6"/>
              </a:buClr>
            </a:pPr>
            <a:r>
              <a:rPr lang="en-GB" dirty="0">
                <a:solidFill>
                  <a:schemeClr val="bg1"/>
                </a:solidFill>
                <a:latin typeface="Helvetica" pitchFamily="2" charset="0"/>
              </a:rPr>
              <a:t>4 out of 5 research participants would welcome greater international collaboration                           on deep borehole disposal</a:t>
            </a:r>
            <a:endParaRPr lang="en-GB" sz="2000" b="1" dirty="0">
              <a:solidFill>
                <a:schemeClr val="bg1"/>
              </a:solidFill>
              <a:latin typeface="Helvetica" pitchFamily="2" charset="0"/>
            </a:endParaRPr>
          </a:p>
          <a:p>
            <a:pPr marL="214313" indent="-123825">
              <a:spcBef>
                <a:spcPts val="750"/>
              </a:spcBef>
              <a:buClr>
                <a:schemeClr val="accent2"/>
              </a:buClr>
              <a:buFont typeface="Arial" panose="020B0604020202020204" pitchFamily="34" charset="0"/>
              <a:buChar char="•"/>
            </a:pPr>
            <a:endParaRPr lang="en-US" sz="1600" dirty="0">
              <a:solidFill>
                <a:srgbClr val="412B42"/>
              </a:solidFill>
              <a:latin typeface="Helvetica" pitchFamily="2" charset="0"/>
            </a:endParaRPr>
          </a:p>
        </p:txBody>
      </p:sp>
      <p:grpSp>
        <p:nvGrpSpPr>
          <p:cNvPr id="26" name="Group 25">
            <a:extLst>
              <a:ext uri="{FF2B5EF4-FFF2-40B4-BE49-F238E27FC236}">
                <a16:creationId xmlns:a16="http://schemas.microsoft.com/office/drawing/2014/main" id="{DB6750F5-FC6A-3D6F-4341-D4F374A773AF}"/>
              </a:ext>
            </a:extLst>
          </p:cNvPr>
          <p:cNvGrpSpPr/>
          <p:nvPr/>
        </p:nvGrpSpPr>
        <p:grpSpPr>
          <a:xfrm>
            <a:off x="7107243" y="3429000"/>
            <a:ext cx="4687297" cy="1437321"/>
            <a:chOff x="5305510" y="3785727"/>
            <a:chExt cx="3578886" cy="905793"/>
          </a:xfrm>
          <a:solidFill>
            <a:schemeClr val="accent6"/>
          </a:solidFill>
        </p:grpSpPr>
        <p:sp>
          <p:nvSpPr>
            <p:cNvPr id="45" name="Content Placeholder 24">
              <a:extLst>
                <a:ext uri="{FF2B5EF4-FFF2-40B4-BE49-F238E27FC236}">
                  <a16:creationId xmlns:a16="http://schemas.microsoft.com/office/drawing/2014/main" id="{193A5D35-31DE-D364-FFFA-D261B60181AA}"/>
                </a:ext>
              </a:extLst>
            </p:cNvPr>
            <p:cNvSpPr txBox="1">
              <a:spLocks/>
            </p:cNvSpPr>
            <p:nvPr/>
          </p:nvSpPr>
          <p:spPr>
            <a:xfrm>
              <a:off x="5313443" y="3785727"/>
              <a:ext cx="1750977" cy="436926"/>
            </a:xfrm>
            <a:prstGeom prst="rect">
              <a:avLst/>
            </a:prstGeom>
            <a:grpFill/>
            <a:ln>
              <a:noFill/>
            </a:ln>
          </p:spPr>
          <p:txBody>
            <a:bodyPr vert="horz" lIns="68580" tIns="34290" rIns="68580" bIns="34290" rtlCol="0" anchor="ctr">
              <a:noAutofit/>
            </a:bodyPr>
            <a:lstStyle>
              <a:lvl1pPr marL="228594" indent="-228594" algn="l" defTabSz="914377" rtl="0" eaLnBrk="1" latinLnBrk="0" hangingPunct="1">
                <a:lnSpc>
                  <a:spcPct val="90000"/>
                </a:lnSpc>
                <a:spcBef>
                  <a:spcPts val="1000"/>
                </a:spcBef>
                <a:buClr>
                  <a:schemeClr val="accent2"/>
                </a:buClr>
                <a:buFont typeface="Courier New" panose="02070309020205020404" pitchFamily="49" charset="0"/>
                <a:buChar char="o"/>
                <a:tabLst/>
                <a:defRPr sz="2800" kern="1200">
                  <a:solidFill>
                    <a:srgbClr val="00414B"/>
                  </a:solidFill>
                  <a:latin typeface="Helvetica" pitchFamily="2" charset="0"/>
                  <a:ea typeface="+mn-ea"/>
                  <a:cs typeface="+mn-cs"/>
                </a:defRPr>
              </a:lvl1pPr>
              <a:lvl2pPr marL="685783" indent="-228594" algn="l" defTabSz="914377" rtl="0" eaLnBrk="1" latinLnBrk="0" hangingPunct="1">
                <a:lnSpc>
                  <a:spcPct val="90000"/>
                </a:lnSpc>
                <a:spcBef>
                  <a:spcPts val="500"/>
                </a:spcBef>
                <a:buClr>
                  <a:schemeClr val="accent2"/>
                </a:buClr>
                <a:buFont typeface="Wingdings" pitchFamily="2" charset="2"/>
                <a:buChar char="§"/>
                <a:defRPr sz="2400" kern="1200">
                  <a:solidFill>
                    <a:srgbClr val="00414B"/>
                  </a:solidFill>
                  <a:latin typeface="Helvetica" pitchFamily="2" charset="0"/>
                  <a:ea typeface="+mn-ea"/>
                  <a:cs typeface="+mn-cs"/>
                </a:defRPr>
              </a:lvl2pPr>
              <a:lvl3pPr marL="1142971" indent="-228594" algn="l" defTabSz="914377" rtl="0" eaLnBrk="1" latinLnBrk="0" hangingPunct="1">
                <a:lnSpc>
                  <a:spcPct val="90000"/>
                </a:lnSpc>
                <a:spcBef>
                  <a:spcPts val="500"/>
                </a:spcBef>
                <a:buClr>
                  <a:schemeClr val="accent2"/>
                </a:buClr>
                <a:buFont typeface="Courier New" panose="02070309020205020404" pitchFamily="49" charset="0"/>
                <a:buChar char="o"/>
                <a:defRPr sz="2000" kern="1200">
                  <a:solidFill>
                    <a:srgbClr val="00414B"/>
                  </a:solidFill>
                  <a:latin typeface="Helvetica" pitchFamily="2" charset="0"/>
                  <a:ea typeface="+mn-ea"/>
                  <a:cs typeface="+mn-cs"/>
                </a:defRPr>
              </a:lvl3pPr>
              <a:lvl4pPr marL="1600160"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4pPr>
              <a:lvl5pPr marL="2057349"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nSpc>
                  <a:spcPct val="100000"/>
                </a:lnSpc>
                <a:buClr>
                  <a:schemeClr val="bg1"/>
                </a:buClr>
                <a:buFont typeface="+mj-lt"/>
                <a:buAutoNum type="arabicPeriod"/>
              </a:pPr>
              <a:r>
                <a:rPr lang="en-US" sz="1300" dirty="0">
                  <a:solidFill>
                    <a:schemeClr val="bg1"/>
                  </a:solidFill>
                  <a:latin typeface="Helvetica"/>
                  <a:ea typeface="Calibri" panose="020F0502020204030204" pitchFamily="34" charset="0"/>
                  <a:cs typeface="Helvetica"/>
                </a:rPr>
                <a:t>Increased choice &amp; siting flexibility</a:t>
              </a:r>
              <a:endParaRPr lang="en-GB" sz="1300" dirty="0">
                <a:solidFill>
                  <a:schemeClr val="bg1"/>
                </a:solidFill>
                <a:latin typeface="Helvetica"/>
                <a:ea typeface="Calibri" panose="020F0502020204030204" pitchFamily="34" charset="0"/>
                <a:cs typeface="Helvetica"/>
              </a:endParaRPr>
            </a:p>
          </p:txBody>
        </p:sp>
        <p:sp>
          <p:nvSpPr>
            <p:cNvPr id="46" name="Content Placeholder 24">
              <a:extLst>
                <a:ext uri="{FF2B5EF4-FFF2-40B4-BE49-F238E27FC236}">
                  <a16:creationId xmlns:a16="http://schemas.microsoft.com/office/drawing/2014/main" id="{8531D59F-3532-B9BB-D00F-61975C8F713F}"/>
                </a:ext>
              </a:extLst>
            </p:cNvPr>
            <p:cNvSpPr txBox="1">
              <a:spLocks/>
            </p:cNvSpPr>
            <p:nvPr/>
          </p:nvSpPr>
          <p:spPr>
            <a:xfrm>
              <a:off x="7106620" y="3787364"/>
              <a:ext cx="1777776" cy="436926"/>
            </a:xfrm>
            <a:prstGeom prst="rect">
              <a:avLst/>
            </a:prstGeom>
            <a:grpFill/>
            <a:ln>
              <a:noFill/>
            </a:ln>
          </p:spPr>
          <p:txBody>
            <a:bodyPr vert="horz" lIns="68580" tIns="34290" rIns="68580" bIns="34290" rtlCol="0" anchor="ctr">
              <a:noAutofit/>
            </a:bodyPr>
            <a:lstStyle>
              <a:lvl1pPr marL="228594" indent="-228594" algn="l" defTabSz="914377" rtl="0" eaLnBrk="1" latinLnBrk="0" hangingPunct="1">
                <a:lnSpc>
                  <a:spcPct val="90000"/>
                </a:lnSpc>
                <a:spcBef>
                  <a:spcPts val="1000"/>
                </a:spcBef>
                <a:buClr>
                  <a:schemeClr val="accent2"/>
                </a:buClr>
                <a:buFont typeface="Courier New" panose="02070309020205020404" pitchFamily="49" charset="0"/>
                <a:buChar char="o"/>
                <a:tabLst/>
                <a:defRPr sz="2800" kern="1200">
                  <a:solidFill>
                    <a:srgbClr val="00414B"/>
                  </a:solidFill>
                  <a:latin typeface="Helvetica" pitchFamily="2" charset="0"/>
                  <a:ea typeface="+mn-ea"/>
                  <a:cs typeface="+mn-cs"/>
                </a:defRPr>
              </a:lvl1pPr>
              <a:lvl2pPr marL="685783" indent="-228594" algn="l" defTabSz="914377" rtl="0" eaLnBrk="1" latinLnBrk="0" hangingPunct="1">
                <a:lnSpc>
                  <a:spcPct val="90000"/>
                </a:lnSpc>
                <a:spcBef>
                  <a:spcPts val="500"/>
                </a:spcBef>
                <a:buClr>
                  <a:schemeClr val="accent2"/>
                </a:buClr>
                <a:buFont typeface="Wingdings" pitchFamily="2" charset="2"/>
                <a:buChar char="§"/>
                <a:defRPr sz="2400" kern="1200">
                  <a:solidFill>
                    <a:srgbClr val="00414B"/>
                  </a:solidFill>
                  <a:latin typeface="Helvetica" pitchFamily="2" charset="0"/>
                  <a:ea typeface="+mn-ea"/>
                  <a:cs typeface="+mn-cs"/>
                </a:defRPr>
              </a:lvl2pPr>
              <a:lvl3pPr marL="1142971" indent="-228594" algn="l" defTabSz="914377" rtl="0" eaLnBrk="1" latinLnBrk="0" hangingPunct="1">
                <a:lnSpc>
                  <a:spcPct val="90000"/>
                </a:lnSpc>
                <a:spcBef>
                  <a:spcPts val="500"/>
                </a:spcBef>
                <a:buClr>
                  <a:schemeClr val="accent2"/>
                </a:buClr>
                <a:buFont typeface="Courier New" panose="02070309020205020404" pitchFamily="49" charset="0"/>
                <a:buChar char="o"/>
                <a:defRPr sz="2000" kern="1200">
                  <a:solidFill>
                    <a:srgbClr val="00414B"/>
                  </a:solidFill>
                  <a:latin typeface="Helvetica" pitchFamily="2" charset="0"/>
                  <a:ea typeface="+mn-ea"/>
                  <a:cs typeface="+mn-cs"/>
                </a:defRPr>
              </a:lvl3pPr>
              <a:lvl4pPr marL="1600160"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4pPr>
              <a:lvl5pPr marL="2057349"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nSpc>
                  <a:spcPct val="100000"/>
                </a:lnSpc>
                <a:buClr>
                  <a:schemeClr val="bg1"/>
                </a:buClr>
                <a:buFont typeface="+mj-lt"/>
                <a:buAutoNum type="arabicPeriod" startAt="2"/>
              </a:pPr>
              <a:r>
                <a:rPr lang="en-GB" sz="1300" dirty="0">
                  <a:solidFill>
                    <a:schemeClr val="bg1"/>
                  </a:solidFill>
                  <a:latin typeface="Helvetica"/>
                  <a:ea typeface="Calibri" panose="020F0502020204030204" pitchFamily="34" charset="0"/>
                  <a:cs typeface="Helvetica"/>
                </a:rPr>
                <a:t>Potential for cost, risk and time reductions in national disposal programmes</a:t>
              </a:r>
            </a:p>
          </p:txBody>
        </p:sp>
        <p:sp>
          <p:nvSpPr>
            <p:cNvPr id="47" name="Content Placeholder 24">
              <a:extLst>
                <a:ext uri="{FF2B5EF4-FFF2-40B4-BE49-F238E27FC236}">
                  <a16:creationId xmlns:a16="http://schemas.microsoft.com/office/drawing/2014/main" id="{8B85605F-8935-41D5-2393-B0506C2B3BBD}"/>
                </a:ext>
              </a:extLst>
            </p:cNvPr>
            <p:cNvSpPr txBox="1">
              <a:spLocks/>
            </p:cNvSpPr>
            <p:nvPr/>
          </p:nvSpPr>
          <p:spPr>
            <a:xfrm>
              <a:off x="5305510" y="4252957"/>
              <a:ext cx="1750977" cy="436926"/>
            </a:xfrm>
            <a:prstGeom prst="rect">
              <a:avLst/>
            </a:prstGeom>
            <a:grpFill/>
            <a:ln>
              <a:noFill/>
            </a:ln>
          </p:spPr>
          <p:txBody>
            <a:bodyPr vert="horz" lIns="68580" tIns="34290" rIns="68580" bIns="34290" rtlCol="0" anchor="ctr">
              <a:noAutofit/>
            </a:bodyPr>
            <a:lstStyle>
              <a:lvl1pPr marL="228594" indent="-228594" algn="l" defTabSz="914377" rtl="0" eaLnBrk="1" latinLnBrk="0" hangingPunct="1">
                <a:lnSpc>
                  <a:spcPct val="90000"/>
                </a:lnSpc>
                <a:spcBef>
                  <a:spcPts val="1000"/>
                </a:spcBef>
                <a:buClr>
                  <a:schemeClr val="accent2"/>
                </a:buClr>
                <a:buFont typeface="Courier New" panose="02070309020205020404" pitchFamily="49" charset="0"/>
                <a:buChar char="o"/>
                <a:tabLst/>
                <a:defRPr sz="2800" kern="1200">
                  <a:solidFill>
                    <a:srgbClr val="00414B"/>
                  </a:solidFill>
                  <a:latin typeface="Helvetica" pitchFamily="2" charset="0"/>
                  <a:ea typeface="+mn-ea"/>
                  <a:cs typeface="+mn-cs"/>
                </a:defRPr>
              </a:lvl1pPr>
              <a:lvl2pPr marL="685783" indent="-228594" algn="l" defTabSz="914377" rtl="0" eaLnBrk="1" latinLnBrk="0" hangingPunct="1">
                <a:lnSpc>
                  <a:spcPct val="90000"/>
                </a:lnSpc>
                <a:spcBef>
                  <a:spcPts val="500"/>
                </a:spcBef>
                <a:buClr>
                  <a:schemeClr val="accent2"/>
                </a:buClr>
                <a:buFont typeface="Wingdings" pitchFamily="2" charset="2"/>
                <a:buChar char="§"/>
                <a:defRPr sz="2400" kern="1200">
                  <a:solidFill>
                    <a:srgbClr val="00414B"/>
                  </a:solidFill>
                  <a:latin typeface="Helvetica" pitchFamily="2" charset="0"/>
                  <a:ea typeface="+mn-ea"/>
                  <a:cs typeface="+mn-cs"/>
                </a:defRPr>
              </a:lvl2pPr>
              <a:lvl3pPr marL="1142971" indent="-228594" algn="l" defTabSz="914377" rtl="0" eaLnBrk="1" latinLnBrk="0" hangingPunct="1">
                <a:lnSpc>
                  <a:spcPct val="90000"/>
                </a:lnSpc>
                <a:spcBef>
                  <a:spcPts val="500"/>
                </a:spcBef>
                <a:buClr>
                  <a:schemeClr val="accent2"/>
                </a:buClr>
                <a:buFont typeface="Courier New" panose="02070309020205020404" pitchFamily="49" charset="0"/>
                <a:buChar char="o"/>
                <a:defRPr sz="2000" kern="1200">
                  <a:solidFill>
                    <a:srgbClr val="00414B"/>
                  </a:solidFill>
                  <a:latin typeface="Helvetica" pitchFamily="2" charset="0"/>
                  <a:ea typeface="+mn-ea"/>
                  <a:cs typeface="+mn-cs"/>
                </a:defRPr>
              </a:lvl3pPr>
              <a:lvl4pPr marL="1600160"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4pPr>
              <a:lvl5pPr marL="2057349"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nSpc>
                  <a:spcPct val="100000"/>
                </a:lnSpc>
                <a:buClr>
                  <a:schemeClr val="bg1"/>
                </a:buClr>
                <a:buFont typeface="+mj-lt"/>
                <a:buAutoNum type="arabicPeriod" startAt="3"/>
              </a:pPr>
              <a:r>
                <a:rPr lang="en-GB" sz="1300" dirty="0">
                  <a:solidFill>
                    <a:schemeClr val="bg1"/>
                  </a:solidFill>
                  <a:latin typeface="Helvetica"/>
                  <a:ea typeface="Calibri" panose="020F0502020204030204" pitchFamily="34" charset="0"/>
                  <a:cs typeface="Helvetica"/>
                </a:rPr>
                <a:t>Potentially attractive features from perspective of community consent</a:t>
              </a:r>
            </a:p>
          </p:txBody>
        </p:sp>
        <p:sp>
          <p:nvSpPr>
            <p:cNvPr id="48" name="Content Placeholder 24">
              <a:extLst>
                <a:ext uri="{FF2B5EF4-FFF2-40B4-BE49-F238E27FC236}">
                  <a16:creationId xmlns:a16="http://schemas.microsoft.com/office/drawing/2014/main" id="{51E56D2F-9903-BF7E-3BD1-3931D6406AD1}"/>
                </a:ext>
              </a:extLst>
            </p:cNvPr>
            <p:cNvSpPr txBox="1">
              <a:spLocks/>
            </p:cNvSpPr>
            <p:nvPr/>
          </p:nvSpPr>
          <p:spPr>
            <a:xfrm>
              <a:off x="7098687" y="4254594"/>
              <a:ext cx="1777776" cy="436926"/>
            </a:xfrm>
            <a:prstGeom prst="rect">
              <a:avLst/>
            </a:prstGeom>
            <a:grpFill/>
            <a:ln>
              <a:noFill/>
            </a:ln>
          </p:spPr>
          <p:txBody>
            <a:bodyPr vert="horz" lIns="68580" tIns="34290" rIns="68580" bIns="34290" rtlCol="0" anchor="ctr">
              <a:noAutofit/>
            </a:bodyPr>
            <a:lstStyle>
              <a:lvl1pPr marL="228594" indent="-228594" algn="l" defTabSz="914377" rtl="0" eaLnBrk="1" latinLnBrk="0" hangingPunct="1">
                <a:lnSpc>
                  <a:spcPct val="90000"/>
                </a:lnSpc>
                <a:spcBef>
                  <a:spcPts val="1000"/>
                </a:spcBef>
                <a:buClr>
                  <a:schemeClr val="accent2"/>
                </a:buClr>
                <a:buFont typeface="Courier New" panose="02070309020205020404" pitchFamily="49" charset="0"/>
                <a:buChar char="o"/>
                <a:tabLst/>
                <a:defRPr sz="2800" kern="1200">
                  <a:solidFill>
                    <a:srgbClr val="00414B"/>
                  </a:solidFill>
                  <a:latin typeface="Helvetica" pitchFamily="2" charset="0"/>
                  <a:ea typeface="+mn-ea"/>
                  <a:cs typeface="+mn-cs"/>
                </a:defRPr>
              </a:lvl1pPr>
              <a:lvl2pPr marL="685783" indent="-228594" algn="l" defTabSz="914377" rtl="0" eaLnBrk="1" latinLnBrk="0" hangingPunct="1">
                <a:lnSpc>
                  <a:spcPct val="90000"/>
                </a:lnSpc>
                <a:spcBef>
                  <a:spcPts val="500"/>
                </a:spcBef>
                <a:buClr>
                  <a:schemeClr val="accent2"/>
                </a:buClr>
                <a:buFont typeface="Wingdings" pitchFamily="2" charset="2"/>
                <a:buChar char="§"/>
                <a:defRPr sz="2400" kern="1200">
                  <a:solidFill>
                    <a:srgbClr val="00414B"/>
                  </a:solidFill>
                  <a:latin typeface="Helvetica" pitchFamily="2" charset="0"/>
                  <a:ea typeface="+mn-ea"/>
                  <a:cs typeface="+mn-cs"/>
                </a:defRPr>
              </a:lvl2pPr>
              <a:lvl3pPr marL="1142971" indent="-228594" algn="l" defTabSz="914377" rtl="0" eaLnBrk="1" latinLnBrk="0" hangingPunct="1">
                <a:lnSpc>
                  <a:spcPct val="90000"/>
                </a:lnSpc>
                <a:spcBef>
                  <a:spcPts val="500"/>
                </a:spcBef>
                <a:buClr>
                  <a:schemeClr val="accent2"/>
                </a:buClr>
                <a:buFont typeface="Courier New" panose="02070309020205020404" pitchFamily="49" charset="0"/>
                <a:buChar char="o"/>
                <a:defRPr sz="2000" kern="1200">
                  <a:solidFill>
                    <a:srgbClr val="00414B"/>
                  </a:solidFill>
                  <a:latin typeface="Helvetica" pitchFamily="2" charset="0"/>
                  <a:ea typeface="+mn-ea"/>
                  <a:cs typeface="+mn-cs"/>
                </a:defRPr>
              </a:lvl3pPr>
              <a:lvl4pPr marL="1600160"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4pPr>
              <a:lvl5pPr marL="2057349" indent="-228594" algn="l" defTabSz="914377" rtl="0" eaLnBrk="1" latinLnBrk="0" hangingPunct="1">
                <a:lnSpc>
                  <a:spcPct val="90000"/>
                </a:lnSpc>
                <a:spcBef>
                  <a:spcPts val="500"/>
                </a:spcBef>
                <a:buClr>
                  <a:schemeClr val="accent2"/>
                </a:buClr>
                <a:buFont typeface="Courier New" panose="02070309020205020404" pitchFamily="49" charset="0"/>
                <a:buChar char="o"/>
                <a:defRPr sz="1800" kern="1200">
                  <a:solidFill>
                    <a:srgbClr val="00414B"/>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nSpc>
                  <a:spcPct val="100000"/>
                </a:lnSpc>
                <a:buClr>
                  <a:schemeClr val="bg1"/>
                </a:buClr>
                <a:buFont typeface="+mj-lt"/>
                <a:buAutoNum type="arabicPeriod" startAt="4"/>
              </a:pPr>
              <a:r>
                <a:rPr lang="en-GB" sz="1300" dirty="0">
                  <a:solidFill>
                    <a:schemeClr val="bg1"/>
                  </a:solidFill>
                  <a:latin typeface="Helvetica"/>
                  <a:ea typeface="Calibri" panose="020F0502020204030204" pitchFamily="34" charset="0"/>
                  <a:cs typeface="Helvetica"/>
                </a:rPr>
                <a:t>Potential for economies of scale around regulatory processes</a:t>
              </a:r>
            </a:p>
          </p:txBody>
        </p:sp>
      </p:grpSp>
      <p:sp>
        <p:nvSpPr>
          <p:cNvPr id="42" name="Footer Placeholder 4">
            <a:extLst>
              <a:ext uri="{FF2B5EF4-FFF2-40B4-BE49-F238E27FC236}">
                <a16:creationId xmlns:a16="http://schemas.microsoft.com/office/drawing/2014/main" id="{D4E512AE-6CA9-2F9C-6583-52E0FF050C63}"/>
              </a:ext>
            </a:extLst>
          </p:cNvPr>
          <p:cNvSpPr>
            <a:spLocks noGrp="1"/>
          </p:cNvSpPr>
          <p:nvPr>
            <p:ph type="ftr" sz="quarter" idx="13"/>
          </p:nvPr>
        </p:nvSpPr>
        <p:spPr>
          <a:xfrm>
            <a:off x="4038600" y="6528231"/>
            <a:ext cx="4114800" cy="32067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 2022 Deep Isolation, Inc. Proprietary &amp; Confidential</a:t>
            </a:r>
            <a:endParaRPr lang="en-US" dirty="0"/>
          </a:p>
        </p:txBody>
      </p:sp>
      <p:sp>
        <p:nvSpPr>
          <p:cNvPr id="3" name="Isosceles Triangle 2">
            <a:extLst>
              <a:ext uri="{FF2B5EF4-FFF2-40B4-BE49-F238E27FC236}">
                <a16:creationId xmlns:a16="http://schemas.microsoft.com/office/drawing/2014/main" id="{E73C0DAD-C4DD-64F5-4C61-0AC2DC3EC95A}"/>
              </a:ext>
            </a:extLst>
          </p:cNvPr>
          <p:cNvSpPr/>
          <p:nvPr/>
        </p:nvSpPr>
        <p:spPr>
          <a:xfrm rot="10800000">
            <a:off x="6980582" y="4982586"/>
            <a:ext cx="4774996" cy="32970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9030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9" grpId="0" animBg="1"/>
      <p:bldP spid="40" grpId="0" animBg="1"/>
      <p:bldP spid="41" grpId="0" animBg="1"/>
      <p:bldP spid="25"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A637CBB-7253-6DD4-EFDA-685C805B0D60}"/>
              </a:ext>
            </a:extLst>
          </p:cNvPr>
          <p:cNvGrpSpPr/>
          <p:nvPr/>
        </p:nvGrpSpPr>
        <p:grpSpPr>
          <a:xfrm>
            <a:off x="3233498" y="4419584"/>
            <a:ext cx="5223973" cy="1602646"/>
            <a:chOff x="2611585" y="4447525"/>
            <a:chExt cx="5223973" cy="1602646"/>
          </a:xfrm>
        </p:grpSpPr>
        <p:sp>
          <p:nvSpPr>
            <p:cNvPr id="11" name="Arrow: Curved Right 10">
              <a:extLst>
                <a:ext uri="{FF2B5EF4-FFF2-40B4-BE49-F238E27FC236}">
                  <a16:creationId xmlns:a16="http://schemas.microsoft.com/office/drawing/2014/main" id="{57423109-952D-42F6-014F-8D809DFD187C}"/>
                </a:ext>
              </a:extLst>
            </p:cNvPr>
            <p:cNvSpPr/>
            <p:nvPr/>
          </p:nvSpPr>
          <p:spPr>
            <a:xfrm rot="6199348" flipH="1">
              <a:off x="4444304" y="3161962"/>
              <a:ext cx="1055490" cy="4720928"/>
            </a:xfrm>
            <a:prstGeom prst="curvedRightArrow">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3" name="Picture 12">
              <a:extLst>
                <a:ext uri="{FF2B5EF4-FFF2-40B4-BE49-F238E27FC236}">
                  <a16:creationId xmlns:a16="http://schemas.microsoft.com/office/drawing/2014/main" id="{D56B659E-8C06-4A4F-48C3-ABD2C5D1D78A}"/>
                </a:ext>
              </a:extLst>
            </p:cNvPr>
            <p:cNvPicPr>
              <a:picLocks noChangeAspect="1"/>
            </p:cNvPicPr>
            <p:nvPr/>
          </p:nvPicPr>
          <p:blipFill rotWithShape="1">
            <a:blip r:embed="rId2"/>
            <a:srcRect l="86589" b="54942"/>
            <a:stretch/>
          </p:blipFill>
          <p:spPr>
            <a:xfrm>
              <a:off x="7235189" y="4447525"/>
              <a:ext cx="600369" cy="1244615"/>
            </a:xfrm>
            <a:prstGeom prst="rect">
              <a:avLst/>
            </a:prstGeom>
          </p:spPr>
        </p:pic>
      </p:grpSp>
      <p:sp>
        <p:nvSpPr>
          <p:cNvPr id="5" name="Rectangle 4">
            <a:extLst>
              <a:ext uri="{FF2B5EF4-FFF2-40B4-BE49-F238E27FC236}">
                <a16:creationId xmlns:a16="http://schemas.microsoft.com/office/drawing/2014/main" id="{5A6C84BC-5126-1E62-1B3C-7386DB00F396}"/>
              </a:ext>
            </a:extLst>
          </p:cNvPr>
          <p:cNvSpPr/>
          <p:nvPr/>
        </p:nvSpPr>
        <p:spPr>
          <a:xfrm>
            <a:off x="7107243" y="5431156"/>
            <a:ext cx="4774996" cy="903558"/>
          </a:xfrm>
          <a:prstGeom prst="rect">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20813C9-A813-F068-A9D4-62A893E24A0D}"/>
              </a:ext>
            </a:extLst>
          </p:cNvPr>
          <p:cNvSpPr txBox="1"/>
          <p:nvPr/>
        </p:nvSpPr>
        <p:spPr>
          <a:xfrm>
            <a:off x="6961982" y="2019428"/>
            <a:ext cx="4987600" cy="4778231"/>
          </a:xfrm>
          <a:prstGeom prst="rect">
            <a:avLst/>
          </a:prstGeom>
          <a:noFill/>
        </p:spPr>
        <p:txBody>
          <a:bodyPr wrap="square" lIns="68580" tIns="34290" rIns="68580" bIns="34290" rtlCol="0" anchor="t">
            <a:spAutoFit/>
          </a:bodyPr>
          <a:lstStyle/>
          <a:p>
            <a:pPr marL="90488">
              <a:spcBef>
                <a:spcPts val="750"/>
              </a:spcBef>
              <a:buClr>
                <a:schemeClr val="accent6"/>
              </a:buClr>
            </a:pPr>
            <a:r>
              <a:rPr lang="en-US" sz="1600" dirty="0">
                <a:solidFill>
                  <a:schemeClr val="bg1"/>
                </a:solidFill>
                <a:latin typeface="Helvetica" pitchFamily="2" charset="0"/>
              </a:rPr>
              <a:t>Regulators, policymakers and waste management practitioners see deep borehole disposal (DBD) as a significant opportunity for all types of national radioactive waste management programs</a:t>
            </a:r>
          </a:p>
          <a:p>
            <a:pPr marL="90488">
              <a:spcBef>
                <a:spcPts val="750"/>
              </a:spcBef>
              <a:buClr>
                <a:schemeClr val="accent6"/>
              </a:buClr>
            </a:pPr>
            <a:r>
              <a:rPr lang="en-US" sz="1600" dirty="0">
                <a:solidFill>
                  <a:schemeClr val="bg1"/>
                </a:solidFill>
                <a:latin typeface="Helvetica" pitchFamily="2" charset="0"/>
              </a:rPr>
              <a:t> Four key areas of perceived benefit:</a:t>
            </a: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214313" indent="-123825">
              <a:spcBef>
                <a:spcPts val="750"/>
              </a:spcBef>
              <a:buClr>
                <a:schemeClr val="accent6"/>
              </a:buClr>
              <a:buFont typeface="Arial" panose="020B0604020202020204" pitchFamily="34" charset="0"/>
              <a:buChar char="•"/>
            </a:pPr>
            <a:endParaRPr lang="en-US" sz="1600" dirty="0">
              <a:latin typeface="Helvetica" pitchFamily="2" charset="0"/>
            </a:endParaRPr>
          </a:p>
          <a:p>
            <a:pPr marL="90488" algn="ctr">
              <a:spcBef>
                <a:spcPts val="750"/>
              </a:spcBef>
              <a:buClr>
                <a:schemeClr val="accent6"/>
              </a:buClr>
            </a:pPr>
            <a:endParaRPr lang="en-US" sz="1200" dirty="0">
              <a:solidFill>
                <a:schemeClr val="bg1"/>
              </a:solidFill>
              <a:latin typeface="Helvetica" pitchFamily="2" charset="0"/>
            </a:endParaRPr>
          </a:p>
          <a:p>
            <a:pPr marL="90488" algn="ctr">
              <a:spcBef>
                <a:spcPts val="750"/>
              </a:spcBef>
              <a:buClr>
                <a:schemeClr val="accent6"/>
              </a:buClr>
            </a:pPr>
            <a:r>
              <a:rPr lang="en-GB" dirty="0">
                <a:solidFill>
                  <a:schemeClr val="bg1"/>
                </a:solidFill>
                <a:latin typeface="Helvetica" pitchFamily="2" charset="0"/>
              </a:rPr>
              <a:t>4 out of 5 research participants would welcome greater international collaboration                           on deep borehole disposal</a:t>
            </a:r>
            <a:endParaRPr lang="en-GB" sz="2000" b="1" dirty="0">
              <a:solidFill>
                <a:schemeClr val="bg1"/>
              </a:solidFill>
              <a:latin typeface="Helvetica" pitchFamily="2" charset="0"/>
            </a:endParaRPr>
          </a:p>
          <a:p>
            <a:pPr marL="214313" indent="-123825">
              <a:spcBef>
                <a:spcPts val="750"/>
              </a:spcBef>
              <a:buClr>
                <a:schemeClr val="accent2"/>
              </a:buClr>
              <a:buFont typeface="Arial" panose="020B0604020202020204" pitchFamily="34" charset="0"/>
              <a:buChar char="•"/>
            </a:pPr>
            <a:endParaRPr lang="en-US" sz="1600" dirty="0">
              <a:solidFill>
                <a:srgbClr val="412B42"/>
              </a:solidFill>
              <a:latin typeface="Helvetica" pitchFamily="2" charset="0"/>
            </a:endParaRPr>
          </a:p>
        </p:txBody>
      </p:sp>
      <p:sp>
        <p:nvSpPr>
          <p:cNvPr id="9" name="Rectangle 8">
            <a:extLst>
              <a:ext uri="{FF2B5EF4-FFF2-40B4-BE49-F238E27FC236}">
                <a16:creationId xmlns:a16="http://schemas.microsoft.com/office/drawing/2014/main" id="{27674250-E642-6684-536B-1BBB7249A228}"/>
              </a:ext>
            </a:extLst>
          </p:cNvPr>
          <p:cNvSpPr/>
          <p:nvPr/>
        </p:nvSpPr>
        <p:spPr>
          <a:xfrm>
            <a:off x="336431" y="1897868"/>
            <a:ext cx="5584309" cy="24195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81BA818-E1CF-B227-F028-D791605EFD40}"/>
              </a:ext>
            </a:extLst>
          </p:cNvPr>
          <p:cNvSpPr/>
          <p:nvPr/>
        </p:nvSpPr>
        <p:spPr>
          <a:xfrm>
            <a:off x="6297930" y="1923828"/>
            <a:ext cx="5584309" cy="24195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EF47FA09-3469-4E24-9127-D2CEF6F2C5C4}"/>
              </a:ext>
            </a:extLst>
          </p:cNvPr>
          <p:cNvSpPr>
            <a:spLocks noGrp="1"/>
          </p:cNvSpPr>
          <p:nvPr>
            <p:ph type="sldNum" sz="quarter" idx="12"/>
          </p:nvPr>
        </p:nvSpPr>
        <p:spPr/>
        <p:txBody>
          <a:bodyPr/>
          <a:lstStyle/>
          <a:p>
            <a:fld id="{0046BDDF-B2DC-5045-8EE0-11491DB26C2E}" type="slidenum">
              <a:rPr lang="en-US" smtClean="0"/>
              <a:t>4</a:t>
            </a:fld>
            <a:endParaRPr lang="en-US" dirty="0"/>
          </a:p>
        </p:txBody>
      </p:sp>
      <p:sp>
        <p:nvSpPr>
          <p:cNvPr id="4" name="Title 1">
            <a:extLst>
              <a:ext uri="{FF2B5EF4-FFF2-40B4-BE49-F238E27FC236}">
                <a16:creationId xmlns:a16="http://schemas.microsoft.com/office/drawing/2014/main" id="{B5137FE1-A7C6-48D6-8D24-22282A9865A4}"/>
              </a:ext>
            </a:extLst>
          </p:cNvPr>
          <p:cNvSpPr txBox="1">
            <a:spLocks/>
          </p:cNvSpPr>
          <p:nvPr/>
        </p:nvSpPr>
        <p:spPr>
          <a:xfrm>
            <a:off x="197533" y="193711"/>
            <a:ext cx="4774517" cy="1062567"/>
          </a:xfrm>
          <a:prstGeom prst="rect">
            <a:avLst/>
          </a:prstGeom>
        </p:spPr>
        <p:txBody>
          <a:bodyPr vert="horz" lIns="121920" tIns="60960" rIns="121920" bIns="60960" rtlCol="0" anchor="ctr">
            <a:noAutofit/>
          </a:bodyPr>
          <a:lstStyle>
            <a:lvl1pPr algn="l" defTabSz="914377" rtl="0" eaLnBrk="1" latinLnBrk="0" hangingPunct="1">
              <a:lnSpc>
                <a:spcPct val="90000"/>
              </a:lnSpc>
              <a:spcBef>
                <a:spcPct val="0"/>
              </a:spcBef>
              <a:buNone/>
              <a:defRPr sz="4400" b="1" kern="1200">
                <a:solidFill>
                  <a:srgbClr val="00414B"/>
                </a:solidFill>
                <a:latin typeface="Helvetica" pitchFamily="2" charset="0"/>
                <a:ea typeface="+mj-ea"/>
                <a:cs typeface="+mj-cs"/>
              </a:defRPr>
            </a:lvl1pPr>
          </a:lstStyle>
          <a:p>
            <a:r>
              <a:rPr lang="en-US" sz="2667" dirty="0">
                <a:solidFill>
                  <a:srgbClr val="412B42"/>
                </a:solidFill>
              </a:rPr>
              <a:t>Two key priorities for international collaboration</a:t>
            </a:r>
            <a:endParaRPr lang="en-US" sz="2000" dirty="0">
              <a:solidFill>
                <a:schemeClr val="accent6"/>
              </a:solidFill>
            </a:endParaRPr>
          </a:p>
          <a:p>
            <a:endParaRPr lang="en-US" sz="2000" dirty="0">
              <a:solidFill>
                <a:schemeClr val="accent2"/>
              </a:solidFill>
            </a:endParaRPr>
          </a:p>
        </p:txBody>
      </p:sp>
      <p:sp>
        <p:nvSpPr>
          <p:cNvPr id="42" name="Footer Placeholder 4">
            <a:extLst>
              <a:ext uri="{FF2B5EF4-FFF2-40B4-BE49-F238E27FC236}">
                <a16:creationId xmlns:a16="http://schemas.microsoft.com/office/drawing/2014/main" id="{D4E512AE-6CA9-2F9C-6583-52E0FF050C63}"/>
              </a:ext>
            </a:extLst>
          </p:cNvPr>
          <p:cNvSpPr>
            <a:spLocks noGrp="1"/>
          </p:cNvSpPr>
          <p:nvPr>
            <p:ph type="ftr" sz="quarter" idx="13"/>
          </p:nvPr>
        </p:nvSpPr>
        <p:spPr>
          <a:xfrm>
            <a:off x="4038600" y="6528231"/>
            <a:ext cx="4114800" cy="32067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 2022 Deep Isolation, Inc. Proprietary &amp; Confidential</a:t>
            </a:r>
            <a:endParaRPr lang="en-US" dirty="0"/>
          </a:p>
        </p:txBody>
      </p:sp>
      <p:sp>
        <p:nvSpPr>
          <p:cNvPr id="7" name="TextBox 6">
            <a:extLst>
              <a:ext uri="{FF2B5EF4-FFF2-40B4-BE49-F238E27FC236}">
                <a16:creationId xmlns:a16="http://schemas.microsoft.com/office/drawing/2014/main" id="{7824947D-C1A9-545A-3D69-AE100EEB11A0}"/>
              </a:ext>
            </a:extLst>
          </p:cNvPr>
          <p:cNvSpPr txBox="1"/>
          <p:nvPr/>
        </p:nvSpPr>
        <p:spPr>
          <a:xfrm>
            <a:off x="561371" y="2019428"/>
            <a:ext cx="5208857" cy="2514022"/>
          </a:xfrm>
          <a:prstGeom prst="rect">
            <a:avLst/>
          </a:prstGeom>
          <a:noFill/>
        </p:spPr>
        <p:txBody>
          <a:bodyPr wrap="square" rtlCol="0">
            <a:spAutoFit/>
          </a:bodyPr>
          <a:lstStyle/>
          <a:p>
            <a:pPr marL="609585" indent="-609585">
              <a:spcAft>
                <a:spcPts val="533"/>
              </a:spcAft>
              <a:buFont typeface="+mj-lt"/>
              <a:buAutoNum type="arabicPeriod"/>
            </a:pPr>
            <a:r>
              <a:rPr lang="en-US" sz="2667" b="1" dirty="0">
                <a:solidFill>
                  <a:schemeClr val="bg1"/>
                </a:solidFill>
                <a:latin typeface="Helvetica" panose="020B0604020202020204" pitchFamily="34" charset="0"/>
                <a:cs typeface="Helvetica" panose="020B0604020202020204" pitchFamily="34" charset="0"/>
              </a:rPr>
              <a:t>Demonstration </a:t>
            </a:r>
            <a:br>
              <a:rPr lang="en-US" sz="2667" b="1" dirty="0">
                <a:solidFill>
                  <a:schemeClr val="bg1"/>
                </a:solidFill>
                <a:latin typeface="Helvetica" panose="020B0604020202020204" pitchFamily="34" charset="0"/>
                <a:cs typeface="Helvetica" panose="020B0604020202020204" pitchFamily="34" charset="0"/>
              </a:rPr>
            </a:br>
            <a:r>
              <a:rPr lang="en-US" sz="1867" dirty="0">
                <a:solidFill>
                  <a:schemeClr val="bg1"/>
                </a:solidFill>
                <a:latin typeface="Helvetica" panose="020B0604020202020204" pitchFamily="34" charset="0"/>
                <a:cs typeface="Helvetica" panose="020B0604020202020204" pitchFamily="34" charset="0"/>
              </a:rPr>
              <a:t>Establishing an end-to-end demonstration of an operational deep borehole repository </a:t>
            </a:r>
            <a:r>
              <a:rPr lang="en-US" sz="1867" b="1" dirty="0">
                <a:solidFill>
                  <a:schemeClr val="bg1"/>
                </a:solidFill>
                <a:latin typeface="Helvetica" panose="020B0604020202020204" pitchFamily="34" charset="0"/>
                <a:cs typeface="Helvetica" panose="020B0604020202020204" pitchFamily="34" charset="0"/>
              </a:rPr>
              <a:t>– the action identified as the most important next step by all research participants</a:t>
            </a:r>
            <a:br>
              <a:rPr lang="en-US" sz="1867" b="1" dirty="0">
                <a:latin typeface="Helvetica" panose="020B0604020202020204" pitchFamily="34" charset="0"/>
                <a:cs typeface="Helvetica" panose="020B0604020202020204" pitchFamily="34" charset="0"/>
              </a:rPr>
            </a:br>
            <a:br>
              <a:rPr lang="en-US" sz="1867" b="1" dirty="0">
                <a:latin typeface="Helvetica" panose="020B0604020202020204" pitchFamily="34" charset="0"/>
                <a:cs typeface="Helvetica" panose="020B0604020202020204" pitchFamily="34" charset="0"/>
              </a:rPr>
            </a:br>
            <a:endParaRPr lang="en-US" sz="1867"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D057D4BE-8A20-7B5C-86DC-CAAE8E6E30E6}"/>
              </a:ext>
            </a:extLst>
          </p:cNvPr>
          <p:cNvSpPr txBox="1"/>
          <p:nvPr/>
        </p:nvSpPr>
        <p:spPr>
          <a:xfrm>
            <a:off x="6517022" y="2000012"/>
            <a:ext cx="5208857" cy="2226700"/>
          </a:xfrm>
          <a:prstGeom prst="rect">
            <a:avLst/>
          </a:prstGeom>
          <a:noFill/>
        </p:spPr>
        <p:txBody>
          <a:bodyPr wrap="square" rtlCol="0">
            <a:spAutoFit/>
          </a:bodyPr>
          <a:lstStyle/>
          <a:p>
            <a:pPr marL="609585" indent="-609585">
              <a:spcAft>
                <a:spcPts val="533"/>
              </a:spcAft>
              <a:buFont typeface="+mj-lt"/>
              <a:buAutoNum type="arabicPeriod" startAt="2"/>
            </a:pPr>
            <a:r>
              <a:rPr lang="en-US" sz="2667" b="1" dirty="0">
                <a:solidFill>
                  <a:schemeClr val="bg1"/>
                </a:solidFill>
                <a:latin typeface="Helvetica" panose="020B0604020202020204" pitchFamily="34" charset="0"/>
                <a:cs typeface="Helvetica" panose="020B0604020202020204" pitchFamily="34" charset="0"/>
              </a:rPr>
              <a:t>Guidance </a:t>
            </a:r>
            <a:br>
              <a:rPr lang="en-US" sz="2667" b="1" dirty="0">
                <a:solidFill>
                  <a:schemeClr val="bg1"/>
                </a:solidFill>
                <a:latin typeface="Helvetica" panose="020B0604020202020204" pitchFamily="34" charset="0"/>
                <a:cs typeface="Helvetica" panose="020B0604020202020204" pitchFamily="34" charset="0"/>
              </a:rPr>
            </a:br>
            <a:r>
              <a:rPr lang="en-US" sz="1867" dirty="0">
                <a:solidFill>
                  <a:schemeClr val="bg1"/>
                </a:solidFill>
                <a:latin typeface="Helvetica" panose="020B0604020202020204" pitchFamily="34" charset="0"/>
                <a:cs typeface="Helvetica" panose="020B0604020202020204" pitchFamily="34" charset="0"/>
              </a:rPr>
              <a:t>Using a demonstration as a focus for international collaboration to develop improved guidance and international consensus around </a:t>
            </a:r>
            <a:r>
              <a:rPr lang="en-US" sz="1867" b="1" dirty="0">
                <a:solidFill>
                  <a:schemeClr val="bg1"/>
                </a:solidFill>
                <a:latin typeface="Helvetica" panose="020B0604020202020204" pitchFamily="34" charset="0"/>
                <a:cs typeface="Helvetica" panose="020B0604020202020204" pitchFamily="34" charset="0"/>
              </a:rPr>
              <a:t>how to demonstrate and standardize the safety case </a:t>
            </a:r>
            <a:r>
              <a:rPr lang="en-US" sz="1867" dirty="0">
                <a:solidFill>
                  <a:schemeClr val="bg1"/>
                </a:solidFill>
                <a:latin typeface="Helvetica" panose="020B0604020202020204" pitchFamily="34" charset="0"/>
                <a:cs typeface="Helvetica" panose="020B0604020202020204" pitchFamily="34" charset="0"/>
              </a:rPr>
              <a:t>for deep borehole disposal</a:t>
            </a:r>
          </a:p>
        </p:txBody>
      </p:sp>
    </p:spTree>
    <p:extLst>
      <p:ext uri="{BB962C8B-B14F-4D97-AF65-F5344CB8AC3E}">
        <p14:creationId xmlns:p14="http://schemas.microsoft.com/office/powerpoint/2010/main" val="2109181154"/>
      </p:ext>
    </p:extLst>
  </p:cSld>
  <p:clrMapOvr>
    <a:masterClrMapping/>
  </p:clrMapOvr>
  <p:transition spd="slow">
    <p:strips/>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AF9B-FCC4-D922-3570-A411C8E5D4D8}"/>
              </a:ext>
            </a:extLst>
          </p:cNvPr>
          <p:cNvSpPr>
            <a:spLocks noGrp="1"/>
          </p:cNvSpPr>
          <p:nvPr>
            <p:ph type="title"/>
          </p:nvPr>
        </p:nvSpPr>
        <p:spPr>
          <a:xfrm>
            <a:off x="164419" y="136525"/>
            <a:ext cx="8626655" cy="815493"/>
          </a:xfrm>
        </p:spPr>
        <p:txBody>
          <a:bodyPr>
            <a:noAutofit/>
          </a:bodyPr>
          <a:lstStyle/>
          <a:p>
            <a:pPr defTabSz="914377"/>
            <a:r>
              <a:rPr lang="en-GB" sz="2667" b="1" dirty="0">
                <a:solidFill>
                  <a:srgbClr val="412B42"/>
                </a:solidFill>
                <a:latin typeface="Helvetica" pitchFamily="2" charset="0"/>
              </a:rPr>
              <a:t>In February 2023, the Deep Borehole Demonstration Center was launched to respond to that demand</a:t>
            </a:r>
          </a:p>
        </p:txBody>
      </p:sp>
      <p:sp>
        <p:nvSpPr>
          <p:cNvPr id="5" name="Slide Number Placeholder 4">
            <a:extLst>
              <a:ext uri="{FF2B5EF4-FFF2-40B4-BE49-F238E27FC236}">
                <a16:creationId xmlns:a16="http://schemas.microsoft.com/office/drawing/2014/main" id="{1474572E-B8A6-7B53-B8BD-EACB18882AF3}"/>
              </a:ext>
            </a:extLst>
          </p:cNvPr>
          <p:cNvSpPr>
            <a:spLocks noGrp="1"/>
          </p:cNvSpPr>
          <p:nvPr>
            <p:ph type="sldNum" sz="quarter" idx="12"/>
          </p:nvPr>
        </p:nvSpPr>
        <p:spPr/>
        <p:txBody>
          <a:bodyPr/>
          <a:lstStyle/>
          <a:p>
            <a:fld id="{DDFBC645-E16E-5247-9686-DC671061DBEF}" type="slidenum">
              <a:rPr lang="en-US" smtClean="0"/>
              <a:pPr/>
              <a:t>5</a:t>
            </a:fld>
            <a:endParaRPr lang="en-US" dirty="0"/>
          </a:p>
        </p:txBody>
      </p:sp>
      <p:grpSp>
        <p:nvGrpSpPr>
          <p:cNvPr id="12" name="Group 11">
            <a:extLst>
              <a:ext uri="{FF2B5EF4-FFF2-40B4-BE49-F238E27FC236}">
                <a16:creationId xmlns:a16="http://schemas.microsoft.com/office/drawing/2014/main" id="{D5764CCC-9D95-32C0-B69A-01D305E8DD46}"/>
              </a:ext>
            </a:extLst>
          </p:cNvPr>
          <p:cNvGrpSpPr/>
          <p:nvPr/>
        </p:nvGrpSpPr>
        <p:grpSpPr>
          <a:xfrm>
            <a:off x="416689" y="1532178"/>
            <a:ext cx="11563108" cy="4761015"/>
            <a:chOff x="416689" y="1456239"/>
            <a:chExt cx="11563108" cy="4761015"/>
          </a:xfrm>
        </p:grpSpPr>
        <p:sp>
          <p:nvSpPr>
            <p:cNvPr id="11" name="Rectangle 10">
              <a:extLst>
                <a:ext uri="{FF2B5EF4-FFF2-40B4-BE49-F238E27FC236}">
                  <a16:creationId xmlns:a16="http://schemas.microsoft.com/office/drawing/2014/main" id="{4DF0775A-8551-2659-4A5A-9100E7D79713}"/>
                </a:ext>
              </a:extLst>
            </p:cNvPr>
            <p:cNvSpPr/>
            <p:nvPr/>
          </p:nvSpPr>
          <p:spPr>
            <a:xfrm>
              <a:off x="416689" y="1456239"/>
              <a:ext cx="11563108" cy="4761015"/>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a:p>
              <a:pPr algn="ctr"/>
              <a:r>
                <a:rPr lang="en-GB" sz="3200" dirty="0">
                  <a:latin typeface="Arial" panose="020B0604020202020204" pitchFamily="34" charset="0"/>
                  <a:cs typeface="Arial" panose="020B0604020202020204" pitchFamily="34" charset="0"/>
                </a:rPr>
                <a:t>An independent, nonprofit, science-driven organization</a:t>
              </a:r>
            </a:p>
            <a:p>
              <a:pPr algn="ctr"/>
              <a:endParaRPr lang="en-GB" sz="3200" dirty="0">
                <a:latin typeface="Arial" panose="020B0604020202020204" pitchFamily="34" charset="0"/>
                <a:cs typeface="Arial" panose="020B0604020202020204" pitchFamily="34" charset="0"/>
              </a:endParaRPr>
            </a:p>
            <a:p>
              <a:pPr algn="ctr"/>
              <a:r>
                <a:rPr lang="en-GB" sz="3200" dirty="0">
                  <a:latin typeface="Arial" panose="020B0604020202020204" pitchFamily="34" charset="0"/>
                  <a:cs typeface="Arial" panose="020B0604020202020204" pitchFamily="34" charset="0"/>
                </a:rPr>
                <a:t>- funded on a multinational, public-private-partnership basis - </a:t>
              </a:r>
            </a:p>
            <a:p>
              <a:pPr algn="ctr"/>
              <a:endParaRPr lang="en-GB" sz="3200" dirty="0">
                <a:latin typeface="Arial" panose="020B0604020202020204" pitchFamily="34" charset="0"/>
                <a:cs typeface="Arial" panose="020B0604020202020204" pitchFamily="34" charset="0"/>
              </a:endParaRPr>
            </a:p>
            <a:p>
              <a:pPr algn="ctr"/>
              <a:r>
                <a:rPr lang="en-GB" sz="3200" dirty="0">
                  <a:latin typeface="Arial" panose="020B0604020202020204" pitchFamily="34" charset="0"/>
                  <a:cs typeface="Arial" panose="020B0604020202020204" pitchFamily="34" charset="0"/>
                </a:rPr>
                <a:t>that aims to advance the maturity of the safety case for deep borehole disposal and the technical readiness levels of the disposal concept</a:t>
              </a:r>
            </a:p>
          </p:txBody>
        </p:sp>
        <p:pic>
          <p:nvPicPr>
            <p:cNvPr id="10" name="Picture 9">
              <a:extLst>
                <a:ext uri="{FF2B5EF4-FFF2-40B4-BE49-F238E27FC236}">
                  <a16:creationId xmlns:a16="http://schemas.microsoft.com/office/drawing/2014/main" id="{EADD98B9-D934-CE89-AC54-7E206A7906D6}"/>
                </a:ext>
              </a:extLst>
            </p:cNvPr>
            <p:cNvPicPr>
              <a:picLocks noChangeAspect="1"/>
            </p:cNvPicPr>
            <p:nvPr/>
          </p:nvPicPr>
          <p:blipFill>
            <a:blip r:embed="rId2"/>
            <a:stretch>
              <a:fillRect/>
            </a:stretch>
          </p:blipFill>
          <p:spPr>
            <a:xfrm>
              <a:off x="590309" y="1603330"/>
              <a:ext cx="1431402" cy="516485"/>
            </a:xfrm>
            <a:prstGeom prst="rect">
              <a:avLst/>
            </a:prstGeom>
          </p:spPr>
        </p:pic>
      </p:grpSp>
    </p:spTree>
    <p:extLst>
      <p:ext uri="{BB962C8B-B14F-4D97-AF65-F5344CB8AC3E}">
        <p14:creationId xmlns:p14="http://schemas.microsoft.com/office/powerpoint/2010/main" val="216802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3188-A7CA-DCBA-45F2-CCB82BF1376E}"/>
              </a:ext>
            </a:extLst>
          </p:cNvPr>
          <p:cNvSpPr>
            <a:spLocks noGrp="1"/>
          </p:cNvSpPr>
          <p:nvPr>
            <p:ph type="title"/>
          </p:nvPr>
        </p:nvSpPr>
        <p:spPr>
          <a:xfrm>
            <a:off x="255270" y="0"/>
            <a:ext cx="10515600" cy="1325563"/>
          </a:xfrm>
        </p:spPr>
        <p:txBody>
          <a:bodyPr/>
          <a:lstStyle/>
          <a:p>
            <a:r>
              <a:rPr lang="en-GB" sz="2667" b="1" dirty="0">
                <a:solidFill>
                  <a:srgbClr val="412B42"/>
                </a:solidFill>
                <a:latin typeface="Helvetica" pitchFamily="2" charset="0"/>
              </a:rPr>
              <a:t>Governance</a:t>
            </a:r>
          </a:p>
        </p:txBody>
      </p:sp>
      <p:sp>
        <p:nvSpPr>
          <p:cNvPr id="3" name="Content Placeholder 2">
            <a:extLst>
              <a:ext uri="{FF2B5EF4-FFF2-40B4-BE49-F238E27FC236}">
                <a16:creationId xmlns:a16="http://schemas.microsoft.com/office/drawing/2014/main" id="{CA5FC064-7136-2A21-CD9A-080168039A85}"/>
              </a:ext>
            </a:extLst>
          </p:cNvPr>
          <p:cNvSpPr>
            <a:spLocks noGrp="1"/>
          </p:cNvSpPr>
          <p:nvPr>
            <p:ph idx="1"/>
          </p:nvPr>
        </p:nvSpPr>
        <p:spPr>
          <a:xfrm>
            <a:off x="300926" y="1401575"/>
            <a:ext cx="6816221" cy="466239"/>
          </a:xfrm>
          <a:solidFill>
            <a:srgbClr val="412B42"/>
          </a:solidFill>
        </p:spPr>
        <p:txBody>
          <a:bodyPr anchor="ctr">
            <a:normAutofit/>
          </a:bodyPr>
          <a:lstStyle/>
          <a:p>
            <a:pPr marL="0" indent="0" algn="ctr">
              <a:buNone/>
            </a:pPr>
            <a:r>
              <a:rPr lang="en-GB" sz="2000" dirty="0">
                <a:solidFill>
                  <a:schemeClr val="bg1"/>
                </a:solidFill>
              </a:rPr>
              <a:t>Deep Borehole Demonstration Center Board</a:t>
            </a:r>
          </a:p>
        </p:txBody>
      </p:sp>
      <p:sp>
        <p:nvSpPr>
          <p:cNvPr id="5" name="Slide Number Placeholder 4">
            <a:extLst>
              <a:ext uri="{FF2B5EF4-FFF2-40B4-BE49-F238E27FC236}">
                <a16:creationId xmlns:a16="http://schemas.microsoft.com/office/drawing/2014/main" id="{EB21449D-7E08-5B1D-3D78-A94369743BF4}"/>
              </a:ext>
            </a:extLst>
          </p:cNvPr>
          <p:cNvSpPr>
            <a:spLocks noGrp="1"/>
          </p:cNvSpPr>
          <p:nvPr>
            <p:ph type="sldNum" sz="quarter" idx="12"/>
          </p:nvPr>
        </p:nvSpPr>
        <p:spPr/>
        <p:txBody>
          <a:bodyPr/>
          <a:lstStyle/>
          <a:p>
            <a:fld id="{DDFBC645-E16E-5247-9686-DC671061DBEF}" type="slidenum">
              <a:rPr lang="en-US" smtClean="0"/>
              <a:pPr/>
              <a:t>6</a:t>
            </a:fld>
            <a:endParaRPr lang="en-US" dirty="0"/>
          </a:p>
        </p:txBody>
      </p:sp>
      <p:grpSp>
        <p:nvGrpSpPr>
          <p:cNvPr id="12" name="Group 11">
            <a:extLst>
              <a:ext uri="{FF2B5EF4-FFF2-40B4-BE49-F238E27FC236}">
                <a16:creationId xmlns:a16="http://schemas.microsoft.com/office/drawing/2014/main" id="{06A9B2AA-341A-B14C-A42B-F59A4B7D73B6}"/>
              </a:ext>
            </a:extLst>
          </p:cNvPr>
          <p:cNvGrpSpPr/>
          <p:nvPr/>
        </p:nvGrpSpPr>
        <p:grpSpPr>
          <a:xfrm>
            <a:off x="1455307" y="2050017"/>
            <a:ext cx="1705185" cy="1238919"/>
            <a:chOff x="329355" y="2152886"/>
            <a:chExt cx="3647104" cy="2649841"/>
          </a:xfrm>
        </p:grpSpPr>
        <p:sp>
          <p:nvSpPr>
            <p:cNvPr id="7" name="Content Placeholder 2">
              <a:extLst>
                <a:ext uri="{FF2B5EF4-FFF2-40B4-BE49-F238E27FC236}">
                  <a16:creationId xmlns:a16="http://schemas.microsoft.com/office/drawing/2014/main" id="{91C99F48-622A-76D9-87F7-8A328B0D5E99}"/>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9" name="Rectangle 8">
              <a:extLst>
                <a:ext uri="{FF2B5EF4-FFF2-40B4-BE49-F238E27FC236}">
                  <a16:creationId xmlns:a16="http://schemas.microsoft.com/office/drawing/2014/main" id="{E8D34203-0E7B-D458-2BBB-008F5C7CBC31}"/>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Richard Esposito</a:t>
              </a:r>
            </a:p>
          </p:txBody>
        </p:sp>
        <p:sp>
          <p:nvSpPr>
            <p:cNvPr id="10" name="Content Placeholder 2">
              <a:extLst>
                <a:ext uri="{FF2B5EF4-FFF2-40B4-BE49-F238E27FC236}">
                  <a16:creationId xmlns:a16="http://schemas.microsoft.com/office/drawing/2014/main" id="{B97EEB2F-7DA3-63F9-0752-68601296A814}"/>
                </a:ext>
              </a:extLst>
            </p:cNvPr>
            <p:cNvSpPr txBox="1">
              <a:spLocks/>
            </p:cNvSpPr>
            <p:nvPr/>
          </p:nvSpPr>
          <p:spPr>
            <a:xfrm>
              <a:off x="2204009" y="2152886"/>
              <a:ext cx="1772448" cy="228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Southern Company</a:t>
              </a:r>
            </a:p>
          </p:txBody>
        </p:sp>
        <p:sp>
          <p:nvSpPr>
            <p:cNvPr id="6" name="Rectangle 5">
              <a:extLst>
                <a:ext uri="{FF2B5EF4-FFF2-40B4-BE49-F238E27FC236}">
                  <a16:creationId xmlns:a16="http://schemas.microsoft.com/office/drawing/2014/main" id="{95CAFB2C-7A70-59D6-28E1-0D35EE941C4E}"/>
                </a:ext>
              </a:extLst>
            </p:cNvPr>
            <p:cNvSpPr/>
            <p:nvPr/>
          </p:nvSpPr>
          <p:spPr>
            <a:xfrm>
              <a:off x="329357" y="2485498"/>
              <a:ext cx="3642277" cy="2317227"/>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sp>
        <p:nvSpPr>
          <p:cNvPr id="13" name="Content Placeholder 2">
            <a:extLst>
              <a:ext uri="{FF2B5EF4-FFF2-40B4-BE49-F238E27FC236}">
                <a16:creationId xmlns:a16="http://schemas.microsoft.com/office/drawing/2014/main" id="{0BCE532E-0EDE-1DB3-9395-443CB940F4E2}"/>
              </a:ext>
            </a:extLst>
          </p:cNvPr>
          <p:cNvSpPr txBox="1">
            <a:spLocks/>
          </p:cNvSpPr>
          <p:nvPr/>
        </p:nvSpPr>
        <p:spPr>
          <a:xfrm>
            <a:off x="300926" y="1982217"/>
            <a:ext cx="2947261" cy="491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rgbClr val="412B42"/>
                </a:solidFill>
              </a:rPr>
              <a:t>Directors:</a:t>
            </a:r>
          </a:p>
        </p:txBody>
      </p:sp>
      <p:grpSp>
        <p:nvGrpSpPr>
          <p:cNvPr id="14" name="Group 13">
            <a:extLst>
              <a:ext uri="{FF2B5EF4-FFF2-40B4-BE49-F238E27FC236}">
                <a16:creationId xmlns:a16="http://schemas.microsoft.com/office/drawing/2014/main" id="{6FA69FC3-720E-E95D-C502-CCFF7330FEE8}"/>
              </a:ext>
            </a:extLst>
          </p:cNvPr>
          <p:cNvGrpSpPr/>
          <p:nvPr/>
        </p:nvGrpSpPr>
        <p:grpSpPr>
          <a:xfrm>
            <a:off x="3333846" y="1814141"/>
            <a:ext cx="1964196" cy="1747184"/>
            <a:chOff x="329355" y="1648386"/>
            <a:chExt cx="4201085" cy="3736936"/>
          </a:xfrm>
        </p:grpSpPr>
        <p:sp>
          <p:nvSpPr>
            <p:cNvPr id="15" name="Rectangle 14">
              <a:extLst>
                <a:ext uri="{FF2B5EF4-FFF2-40B4-BE49-F238E27FC236}">
                  <a16:creationId xmlns:a16="http://schemas.microsoft.com/office/drawing/2014/main" id="{C66F987D-008F-CB40-460E-C6C8435EC173}"/>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6" name="Content Placeholder 2">
              <a:extLst>
                <a:ext uri="{FF2B5EF4-FFF2-40B4-BE49-F238E27FC236}">
                  <a16:creationId xmlns:a16="http://schemas.microsoft.com/office/drawing/2014/main" id="{DE4485D6-D5B5-32EC-9CC9-2B3F2CCC9141}"/>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18" name="Rectangle 17">
              <a:extLst>
                <a:ext uri="{FF2B5EF4-FFF2-40B4-BE49-F238E27FC236}">
                  <a16:creationId xmlns:a16="http://schemas.microsoft.com/office/drawing/2014/main" id="{B6C53460-456B-B2AF-E1FB-5BF2DB2C3DBB}"/>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Jitka Mikšová</a:t>
              </a:r>
            </a:p>
          </p:txBody>
        </p:sp>
        <p:sp>
          <p:nvSpPr>
            <p:cNvPr id="19" name="Content Placeholder 2">
              <a:extLst>
                <a:ext uri="{FF2B5EF4-FFF2-40B4-BE49-F238E27FC236}">
                  <a16:creationId xmlns:a16="http://schemas.microsoft.com/office/drawing/2014/main" id="{FAB736B3-DC22-6F19-3E5A-3DDF58689875}"/>
                </a:ext>
              </a:extLst>
            </p:cNvPr>
            <p:cNvSpPr txBox="1">
              <a:spLocks/>
            </p:cNvSpPr>
            <p:nvPr/>
          </p:nvSpPr>
          <p:spPr>
            <a:xfrm>
              <a:off x="2204005" y="1648386"/>
              <a:ext cx="2326435" cy="3736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SURO (National Radiation protection Institute, Czechia)</a:t>
              </a:r>
            </a:p>
          </p:txBody>
        </p:sp>
      </p:grpSp>
      <p:grpSp>
        <p:nvGrpSpPr>
          <p:cNvPr id="20" name="Group 19">
            <a:extLst>
              <a:ext uri="{FF2B5EF4-FFF2-40B4-BE49-F238E27FC236}">
                <a16:creationId xmlns:a16="http://schemas.microsoft.com/office/drawing/2014/main" id="{30C0E9CE-B9EC-3411-218E-2D9D505DC2E9}"/>
              </a:ext>
            </a:extLst>
          </p:cNvPr>
          <p:cNvGrpSpPr/>
          <p:nvPr/>
        </p:nvGrpSpPr>
        <p:grpSpPr>
          <a:xfrm>
            <a:off x="5212385" y="2050017"/>
            <a:ext cx="1705185" cy="1238919"/>
            <a:chOff x="329355" y="2152886"/>
            <a:chExt cx="3647104" cy="2649841"/>
          </a:xfrm>
        </p:grpSpPr>
        <p:sp>
          <p:nvSpPr>
            <p:cNvPr id="21" name="Rectangle 20">
              <a:extLst>
                <a:ext uri="{FF2B5EF4-FFF2-40B4-BE49-F238E27FC236}">
                  <a16:creationId xmlns:a16="http://schemas.microsoft.com/office/drawing/2014/main" id="{AE040281-E02C-7DF4-26B2-77BBCB29B28A}"/>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Content Placeholder 2">
              <a:extLst>
                <a:ext uri="{FF2B5EF4-FFF2-40B4-BE49-F238E27FC236}">
                  <a16:creationId xmlns:a16="http://schemas.microsoft.com/office/drawing/2014/main" id="{77A66256-B2DD-F2B5-1717-1D48A15DE326}"/>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pic>
          <p:nvPicPr>
            <p:cNvPr id="23" name="Picture 2" descr="Elizabeth Muller Headshot">
              <a:extLst>
                <a:ext uri="{FF2B5EF4-FFF2-40B4-BE49-F238E27FC236}">
                  <a16:creationId xmlns:a16="http://schemas.microsoft.com/office/drawing/2014/main" id="{A72E24D5-A571-774D-4CE5-F04CE16432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55" r="11565" b="1170"/>
            <a:stretch/>
          </p:blipFill>
          <p:spPr bwMode="auto">
            <a:xfrm>
              <a:off x="336820" y="2496954"/>
              <a:ext cx="1777273" cy="227879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E0602BB2-CE08-7A14-2862-954AB0C7CF85}"/>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Liz Muller</a:t>
              </a:r>
            </a:p>
          </p:txBody>
        </p:sp>
        <p:sp>
          <p:nvSpPr>
            <p:cNvPr id="25" name="Content Placeholder 2">
              <a:extLst>
                <a:ext uri="{FF2B5EF4-FFF2-40B4-BE49-F238E27FC236}">
                  <a16:creationId xmlns:a16="http://schemas.microsoft.com/office/drawing/2014/main" id="{9C183D33-B39D-813B-BC9C-63D07E594516}"/>
                </a:ext>
              </a:extLst>
            </p:cNvPr>
            <p:cNvSpPr txBox="1">
              <a:spLocks/>
            </p:cNvSpPr>
            <p:nvPr/>
          </p:nvSpPr>
          <p:spPr>
            <a:xfrm>
              <a:off x="2204009" y="2152886"/>
              <a:ext cx="1772448" cy="228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CEO of Deep Isolation</a:t>
              </a:r>
            </a:p>
          </p:txBody>
        </p:sp>
      </p:grpSp>
      <p:sp>
        <p:nvSpPr>
          <p:cNvPr id="26" name="Rectangle 25">
            <a:extLst>
              <a:ext uri="{FF2B5EF4-FFF2-40B4-BE49-F238E27FC236}">
                <a16:creationId xmlns:a16="http://schemas.microsoft.com/office/drawing/2014/main" id="{68FE1785-C740-ACB8-79D2-6A9B52B6A1AB}"/>
              </a:ext>
            </a:extLst>
          </p:cNvPr>
          <p:cNvSpPr/>
          <p:nvPr/>
        </p:nvSpPr>
        <p:spPr>
          <a:xfrm>
            <a:off x="293240" y="1455101"/>
            <a:ext cx="6816220" cy="5047849"/>
          </a:xfrm>
          <a:prstGeom prst="rect">
            <a:avLst/>
          </a:prstGeom>
          <a:noFill/>
          <a:ln>
            <a:solidFill>
              <a:srgbClr val="41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GB" dirty="0">
              <a:latin typeface="Helvetica" pitchFamily="2" charset="0"/>
            </a:endParaRPr>
          </a:p>
        </p:txBody>
      </p:sp>
      <p:sp>
        <p:nvSpPr>
          <p:cNvPr id="27" name="Content Placeholder 2">
            <a:extLst>
              <a:ext uri="{FF2B5EF4-FFF2-40B4-BE49-F238E27FC236}">
                <a16:creationId xmlns:a16="http://schemas.microsoft.com/office/drawing/2014/main" id="{9A5F3167-A008-74F6-4BAE-AA17995479E8}"/>
              </a:ext>
            </a:extLst>
          </p:cNvPr>
          <p:cNvSpPr txBox="1">
            <a:spLocks/>
          </p:cNvSpPr>
          <p:nvPr/>
        </p:nvSpPr>
        <p:spPr>
          <a:xfrm>
            <a:off x="300926" y="3487610"/>
            <a:ext cx="2947261" cy="491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rgbClr val="412B42"/>
                </a:solidFill>
              </a:rPr>
              <a:t>Observers:</a:t>
            </a:r>
          </a:p>
        </p:txBody>
      </p:sp>
      <p:sp>
        <p:nvSpPr>
          <p:cNvPr id="28" name="Content Placeholder 2">
            <a:extLst>
              <a:ext uri="{FF2B5EF4-FFF2-40B4-BE49-F238E27FC236}">
                <a16:creationId xmlns:a16="http://schemas.microsoft.com/office/drawing/2014/main" id="{8EB3F151-855B-3424-7185-7A5C267885A9}"/>
              </a:ext>
            </a:extLst>
          </p:cNvPr>
          <p:cNvSpPr txBox="1">
            <a:spLocks/>
          </p:cNvSpPr>
          <p:nvPr/>
        </p:nvSpPr>
        <p:spPr>
          <a:xfrm>
            <a:off x="293240" y="4958078"/>
            <a:ext cx="967073" cy="491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rgbClr val="412B42"/>
                </a:solidFill>
              </a:rPr>
              <a:t>Officers:</a:t>
            </a:r>
          </a:p>
        </p:txBody>
      </p:sp>
      <p:grpSp>
        <p:nvGrpSpPr>
          <p:cNvPr id="29" name="Group 28">
            <a:extLst>
              <a:ext uri="{FF2B5EF4-FFF2-40B4-BE49-F238E27FC236}">
                <a16:creationId xmlns:a16="http://schemas.microsoft.com/office/drawing/2014/main" id="{CE554D0F-B83C-E9A5-0CCE-6EB5DF2F8D93}"/>
              </a:ext>
            </a:extLst>
          </p:cNvPr>
          <p:cNvGrpSpPr/>
          <p:nvPr/>
        </p:nvGrpSpPr>
        <p:grpSpPr>
          <a:xfrm>
            <a:off x="1455306" y="3560567"/>
            <a:ext cx="1705185" cy="1238919"/>
            <a:chOff x="329355" y="2152886"/>
            <a:chExt cx="3647104" cy="2649841"/>
          </a:xfrm>
        </p:grpSpPr>
        <p:sp>
          <p:nvSpPr>
            <p:cNvPr id="30" name="Rectangle 29">
              <a:extLst>
                <a:ext uri="{FF2B5EF4-FFF2-40B4-BE49-F238E27FC236}">
                  <a16:creationId xmlns:a16="http://schemas.microsoft.com/office/drawing/2014/main" id="{ABA90C68-155A-CAEB-73F9-980FDB819A1D}"/>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31" name="Content Placeholder 2">
              <a:extLst>
                <a:ext uri="{FF2B5EF4-FFF2-40B4-BE49-F238E27FC236}">
                  <a16:creationId xmlns:a16="http://schemas.microsoft.com/office/drawing/2014/main" id="{D554F510-07F4-E4CF-D841-9E83124E8381}"/>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33" name="Rectangle 32">
              <a:extLst>
                <a:ext uri="{FF2B5EF4-FFF2-40B4-BE49-F238E27FC236}">
                  <a16:creationId xmlns:a16="http://schemas.microsoft.com/office/drawing/2014/main" id="{2A603DAF-676F-9B30-0B5F-130C05FFF314}"/>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Dan </a:t>
              </a:r>
              <a:r>
                <a:rPr lang="en-GB" sz="1200" dirty="0" err="1"/>
                <a:t>Moneghan</a:t>
              </a:r>
              <a:endParaRPr lang="en-GB" sz="1200" dirty="0"/>
            </a:p>
          </p:txBody>
        </p:sp>
        <p:sp>
          <p:nvSpPr>
            <p:cNvPr id="34" name="Content Placeholder 2">
              <a:extLst>
                <a:ext uri="{FF2B5EF4-FFF2-40B4-BE49-F238E27FC236}">
                  <a16:creationId xmlns:a16="http://schemas.microsoft.com/office/drawing/2014/main" id="{C16E0C52-B472-6CBF-C597-A1631F61AA30}"/>
                </a:ext>
              </a:extLst>
            </p:cNvPr>
            <p:cNvSpPr txBox="1">
              <a:spLocks/>
            </p:cNvSpPr>
            <p:nvPr/>
          </p:nvSpPr>
          <p:spPr>
            <a:xfrm>
              <a:off x="2204009" y="2152886"/>
              <a:ext cx="1772448" cy="228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EPRI</a:t>
              </a:r>
            </a:p>
          </p:txBody>
        </p:sp>
      </p:grpSp>
      <p:grpSp>
        <p:nvGrpSpPr>
          <p:cNvPr id="35" name="Group 34">
            <a:extLst>
              <a:ext uri="{FF2B5EF4-FFF2-40B4-BE49-F238E27FC236}">
                <a16:creationId xmlns:a16="http://schemas.microsoft.com/office/drawing/2014/main" id="{65E7F51A-444E-11CA-A746-45506E951F69}"/>
              </a:ext>
            </a:extLst>
          </p:cNvPr>
          <p:cNvGrpSpPr/>
          <p:nvPr/>
        </p:nvGrpSpPr>
        <p:grpSpPr>
          <a:xfrm>
            <a:off x="3333845" y="3560567"/>
            <a:ext cx="1705185" cy="1238919"/>
            <a:chOff x="329355" y="2152886"/>
            <a:chExt cx="3647104" cy="2649841"/>
          </a:xfrm>
        </p:grpSpPr>
        <p:sp>
          <p:nvSpPr>
            <p:cNvPr id="36" name="Rectangle 35">
              <a:extLst>
                <a:ext uri="{FF2B5EF4-FFF2-40B4-BE49-F238E27FC236}">
                  <a16:creationId xmlns:a16="http://schemas.microsoft.com/office/drawing/2014/main" id="{89B629FA-CC50-C45B-BD89-77572CBA9E45}"/>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37" name="Content Placeholder 2">
              <a:extLst>
                <a:ext uri="{FF2B5EF4-FFF2-40B4-BE49-F238E27FC236}">
                  <a16:creationId xmlns:a16="http://schemas.microsoft.com/office/drawing/2014/main" id="{62522566-16BA-3605-E67E-7E86233DFC36}"/>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39" name="Rectangle 38">
              <a:extLst>
                <a:ext uri="{FF2B5EF4-FFF2-40B4-BE49-F238E27FC236}">
                  <a16:creationId xmlns:a16="http://schemas.microsoft.com/office/drawing/2014/main" id="{1D9019D0-D8A8-04C3-29D1-65FC7CE3273F}"/>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Ole Nielsen</a:t>
              </a:r>
            </a:p>
          </p:txBody>
        </p:sp>
        <p:sp>
          <p:nvSpPr>
            <p:cNvPr id="40" name="Content Placeholder 2">
              <a:extLst>
                <a:ext uri="{FF2B5EF4-FFF2-40B4-BE49-F238E27FC236}">
                  <a16:creationId xmlns:a16="http://schemas.microsoft.com/office/drawing/2014/main" id="{4BBBB563-14B7-3A4B-6D64-9BE9FC39475B}"/>
                </a:ext>
              </a:extLst>
            </p:cNvPr>
            <p:cNvSpPr txBox="1">
              <a:spLocks/>
            </p:cNvSpPr>
            <p:nvPr/>
          </p:nvSpPr>
          <p:spPr>
            <a:xfrm>
              <a:off x="2204009" y="2152886"/>
              <a:ext cx="1772448" cy="228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Danish </a:t>
              </a:r>
              <a:r>
                <a:rPr lang="en-GB" sz="1200" i="1" dirty="0" err="1"/>
                <a:t>Decomm-issioning</a:t>
              </a:r>
              <a:endParaRPr lang="en-GB" sz="1200" i="1" dirty="0"/>
            </a:p>
          </p:txBody>
        </p:sp>
      </p:grpSp>
      <p:grpSp>
        <p:nvGrpSpPr>
          <p:cNvPr id="41" name="Group 40">
            <a:extLst>
              <a:ext uri="{FF2B5EF4-FFF2-40B4-BE49-F238E27FC236}">
                <a16:creationId xmlns:a16="http://schemas.microsoft.com/office/drawing/2014/main" id="{EB730AD2-8BF6-B514-0ABE-AE36B15E745E}"/>
              </a:ext>
            </a:extLst>
          </p:cNvPr>
          <p:cNvGrpSpPr/>
          <p:nvPr/>
        </p:nvGrpSpPr>
        <p:grpSpPr>
          <a:xfrm>
            <a:off x="5212384" y="3560566"/>
            <a:ext cx="1750717" cy="1397511"/>
            <a:chOff x="329355" y="2152884"/>
            <a:chExt cx="3744489" cy="2989043"/>
          </a:xfrm>
        </p:grpSpPr>
        <p:sp>
          <p:nvSpPr>
            <p:cNvPr id="42" name="Rectangle 41">
              <a:extLst>
                <a:ext uri="{FF2B5EF4-FFF2-40B4-BE49-F238E27FC236}">
                  <a16:creationId xmlns:a16="http://schemas.microsoft.com/office/drawing/2014/main" id="{CE07F548-D6F4-2483-139A-C927EC53FA83}"/>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43" name="Content Placeholder 2">
              <a:extLst>
                <a:ext uri="{FF2B5EF4-FFF2-40B4-BE49-F238E27FC236}">
                  <a16:creationId xmlns:a16="http://schemas.microsoft.com/office/drawing/2014/main" id="{E71D5BA8-E9FA-DFB1-99E2-1EE0BE449CCA}"/>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45" name="Rectangle 44">
              <a:extLst>
                <a:ext uri="{FF2B5EF4-FFF2-40B4-BE49-F238E27FC236}">
                  <a16:creationId xmlns:a16="http://schemas.microsoft.com/office/drawing/2014/main" id="{6923C24F-C01D-BCFB-789C-2776AADF292C}"/>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Ewoud Verhoef</a:t>
              </a:r>
            </a:p>
          </p:txBody>
        </p:sp>
        <p:sp>
          <p:nvSpPr>
            <p:cNvPr id="46" name="Content Placeholder 2">
              <a:extLst>
                <a:ext uri="{FF2B5EF4-FFF2-40B4-BE49-F238E27FC236}">
                  <a16:creationId xmlns:a16="http://schemas.microsoft.com/office/drawing/2014/main" id="{343706D9-0D9B-AAB9-BE55-B03C46427EA9}"/>
                </a:ext>
              </a:extLst>
            </p:cNvPr>
            <p:cNvSpPr txBox="1">
              <a:spLocks/>
            </p:cNvSpPr>
            <p:nvPr/>
          </p:nvSpPr>
          <p:spPr>
            <a:xfrm>
              <a:off x="2055523" y="2152884"/>
              <a:ext cx="2018321" cy="2989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200" i="1" dirty="0"/>
            </a:p>
            <a:p>
              <a:pPr marL="0" indent="0">
                <a:buFont typeface="Arial" panose="020B0604020202020204" pitchFamily="34" charset="0"/>
                <a:buNone/>
              </a:pPr>
              <a:r>
                <a:rPr lang="en-GB" sz="1200" i="1" dirty="0"/>
                <a:t>COVRA  (and chair of ERDO Association)</a:t>
              </a:r>
            </a:p>
          </p:txBody>
        </p:sp>
      </p:grpSp>
      <p:grpSp>
        <p:nvGrpSpPr>
          <p:cNvPr id="47" name="Group 46">
            <a:extLst>
              <a:ext uri="{FF2B5EF4-FFF2-40B4-BE49-F238E27FC236}">
                <a16:creationId xmlns:a16="http://schemas.microsoft.com/office/drawing/2014/main" id="{274DA578-8A1C-912D-C33A-5E2F748D843D}"/>
              </a:ext>
            </a:extLst>
          </p:cNvPr>
          <p:cNvGrpSpPr/>
          <p:nvPr/>
        </p:nvGrpSpPr>
        <p:grpSpPr>
          <a:xfrm>
            <a:off x="1433668" y="5014262"/>
            <a:ext cx="1705185" cy="1238919"/>
            <a:chOff x="329355" y="2152886"/>
            <a:chExt cx="3647104" cy="2649841"/>
          </a:xfrm>
        </p:grpSpPr>
        <p:sp>
          <p:nvSpPr>
            <p:cNvPr id="48" name="Rectangle 47">
              <a:extLst>
                <a:ext uri="{FF2B5EF4-FFF2-40B4-BE49-F238E27FC236}">
                  <a16:creationId xmlns:a16="http://schemas.microsoft.com/office/drawing/2014/main" id="{D2CF23ED-4D3E-BDFD-7B6C-3BC3F185B243}"/>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49" name="Content Placeholder 2">
              <a:extLst>
                <a:ext uri="{FF2B5EF4-FFF2-40B4-BE49-F238E27FC236}">
                  <a16:creationId xmlns:a16="http://schemas.microsoft.com/office/drawing/2014/main" id="{C7EAC1B9-1AA5-A02C-2802-D64549037F12}"/>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51" name="Rectangle 50">
              <a:extLst>
                <a:ext uri="{FF2B5EF4-FFF2-40B4-BE49-F238E27FC236}">
                  <a16:creationId xmlns:a16="http://schemas.microsoft.com/office/drawing/2014/main" id="{F398DC94-9C9A-B60B-1195-2BB047026E74}"/>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Ted Garrish</a:t>
              </a:r>
            </a:p>
          </p:txBody>
        </p:sp>
        <p:sp>
          <p:nvSpPr>
            <p:cNvPr id="52" name="Content Placeholder 2">
              <a:extLst>
                <a:ext uri="{FF2B5EF4-FFF2-40B4-BE49-F238E27FC236}">
                  <a16:creationId xmlns:a16="http://schemas.microsoft.com/office/drawing/2014/main" id="{102DC5B7-16D8-C65E-3B0B-A2C19CFBC3C2}"/>
                </a:ext>
              </a:extLst>
            </p:cNvPr>
            <p:cNvSpPr txBox="1">
              <a:spLocks/>
            </p:cNvSpPr>
            <p:nvPr/>
          </p:nvSpPr>
          <p:spPr>
            <a:xfrm>
              <a:off x="2204009" y="2152886"/>
              <a:ext cx="1772448" cy="228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Executive Director</a:t>
              </a:r>
            </a:p>
          </p:txBody>
        </p:sp>
      </p:grpSp>
      <p:grpSp>
        <p:nvGrpSpPr>
          <p:cNvPr id="53" name="Group 52">
            <a:extLst>
              <a:ext uri="{FF2B5EF4-FFF2-40B4-BE49-F238E27FC236}">
                <a16:creationId xmlns:a16="http://schemas.microsoft.com/office/drawing/2014/main" id="{1D464D05-794B-23CC-024A-971404926270}"/>
              </a:ext>
            </a:extLst>
          </p:cNvPr>
          <p:cNvGrpSpPr/>
          <p:nvPr/>
        </p:nvGrpSpPr>
        <p:grpSpPr>
          <a:xfrm>
            <a:off x="3312207" y="5014262"/>
            <a:ext cx="1705185" cy="1238919"/>
            <a:chOff x="329355" y="2152886"/>
            <a:chExt cx="3647104" cy="2649841"/>
          </a:xfrm>
        </p:grpSpPr>
        <p:sp>
          <p:nvSpPr>
            <p:cNvPr id="54" name="Rectangle 53">
              <a:extLst>
                <a:ext uri="{FF2B5EF4-FFF2-40B4-BE49-F238E27FC236}">
                  <a16:creationId xmlns:a16="http://schemas.microsoft.com/office/drawing/2014/main" id="{11E922E3-62BC-4BC1-7D3E-D6668A30BE81}"/>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55" name="Content Placeholder 2">
              <a:extLst>
                <a:ext uri="{FF2B5EF4-FFF2-40B4-BE49-F238E27FC236}">
                  <a16:creationId xmlns:a16="http://schemas.microsoft.com/office/drawing/2014/main" id="{4A59672B-41C9-AEE9-8623-0134C7120BAE}"/>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57" name="Rectangle 56">
              <a:extLst>
                <a:ext uri="{FF2B5EF4-FFF2-40B4-BE49-F238E27FC236}">
                  <a16:creationId xmlns:a16="http://schemas.microsoft.com/office/drawing/2014/main" id="{2A28FCF2-4E54-D347-E4C6-D3087AA583C7}"/>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Rod Baltzer</a:t>
              </a:r>
            </a:p>
          </p:txBody>
        </p:sp>
        <p:sp>
          <p:nvSpPr>
            <p:cNvPr id="58" name="Content Placeholder 2">
              <a:extLst>
                <a:ext uri="{FF2B5EF4-FFF2-40B4-BE49-F238E27FC236}">
                  <a16:creationId xmlns:a16="http://schemas.microsoft.com/office/drawing/2014/main" id="{09F87D6C-D2B4-7615-4D2C-DF87FE5F7134}"/>
                </a:ext>
              </a:extLst>
            </p:cNvPr>
            <p:cNvSpPr txBox="1">
              <a:spLocks/>
            </p:cNvSpPr>
            <p:nvPr/>
          </p:nvSpPr>
          <p:spPr>
            <a:xfrm>
              <a:off x="2204009" y="2152886"/>
              <a:ext cx="1772448" cy="228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Treasurer</a:t>
              </a:r>
            </a:p>
          </p:txBody>
        </p:sp>
      </p:grpSp>
      <p:grpSp>
        <p:nvGrpSpPr>
          <p:cNvPr id="59" name="Group 58">
            <a:extLst>
              <a:ext uri="{FF2B5EF4-FFF2-40B4-BE49-F238E27FC236}">
                <a16:creationId xmlns:a16="http://schemas.microsoft.com/office/drawing/2014/main" id="{FF148919-A2F3-09A9-1158-031BACA4E7F2}"/>
              </a:ext>
            </a:extLst>
          </p:cNvPr>
          <p:cNvGrpSpPr/>
          <p:nvPr/>
        </p:nvGrpSpPr>
        <p:grpSpPr>
          <a:xfrm>
            <a:off x="5190746" y="5014262"/>
            <a:ext cx="1705185" cy="1238919"/>
            <a:chOff x="329355" y="2152886"/>
            <a:chExt cx="3647104" cy="2649841"/>
          </a:xfrm>
        </p:grpSpPr>
        <p:sp>
          <p:nvSpPr>
            <p:cNvPr id="60" name="Rectangle 59">
              <a:extLst>
                <a:ext uri="{FF2B5EF4-FFF2-40B4-BE49-F238E27FC236}">
                  <a16:creationId xmlns:a16="http://schemas.microsoft.com/office/drawing/2014/main" id="{EBFB873D-8CAE-FE69-B5AF-073756FABFD6}"/>
                </a:ext>
              </a:extLst>
            </p:cNvPr>
            <p:cNvSpPr/>
            <p:nvPr/>
          </p:nvSpPr>
          <p:spPr>
            <a:xfrm>
              <a:off x="329355" y="2152888"/>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Content Placeholder 2">
              <a:extLst>
                <a:ext uri="{FF2B5EF4-FFF2-40B4-BE49-F238E27FC236}">
                  <a16:creationId xmlns:a16="http://schemas.microsoft.com/office/drawing/2014/main" id="{5506288E-6B23-9D95-E42E-8F315062CF57}"/>
                </a:ext>
              </a:extLst>
            </p:cNvPr>
            <p:cNvSpPr txBox="1">
              <a:spLocks/>
            </p:cNvSpPr>
            <p:nvPr/>
          </p:nvSpPr>
          <p:spPr>
            <a:xfrm>
              <a:off x="2204011" y="2519179"/>
              <a:ext cx="1772448" cy="2283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50" dirty="0"/>
            </a:p>
          </p:txBody>
        </p:sp>
        <p:sp>
          <p:nvSpPr>
            <p:cNvPr id="63" name="Rectangle 62">
              <a:extLst>
                <a:ext uri="{FF2B5EF4-FFF2-40B4-BE49-F238E27FC236}">
                  <a16:creationId xmlns:a16="http://schemas.microsoft.com/office/drawing/2014/main" id="{5BEF39A9-344B-9C53-7398-E135B263EEB7}"/>
                </a:ext>
              </a:extLst>
            </p:cNvPr>
            <p:cNvSpPr/>
            <p:nvPr/>
          </p:nvSpPr>
          <p:spPr>
            <a:xfrm>
              <a:off x="329355" y="2152888"/>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Chris Parker</a:t>
              </a:r>
            </a:p>
          </p:txBody>
        </p:sp>
        <p:sp>
          <p:nvSpPr>
            <p:cNvPr id="64" name="Content Placeholder 2">
              <a:extLst>
                <a:ext uri="{FF2B5EF4-FFF2-40B4-BE49-F238E27FC236}">
                  <a16:creationId xmlns:a16="http://schemas.microsoft.com/office/drawing/2014/main" id="{0080ADD5-4A5D-F6D1-B1CB-00BD6404944F}"/>
                </a:ext>
              </a:extLst>
            </p:cNvPr>
            <p:cNvSpPr txBox="1">
              <a:spLocks/>
            </p:cNvSpPr>
            <p:nvPr/>
          </p:nvSpPr>
          <p:spPr>
            <a:xfrm>
              <a:off x="2204009" y="2152886"/>
              <a:ext cx="1772448" cy="228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a:p>
              <a:pPr marL="0" indent="0">
                <a:buFont typeface="Arial" panose="020B0604020202020204" pitchFamily="34" charset="0"/>
                <a:buNone/>
              </a:pPr>
              <a:r>
                <a:rPr lang="en-GB" sz="1200" i="1" dirty="0"/>
                <a:t>Secretary</a:t>
              </a:r>
            </a:p>
          </p:txBody>
        </p:sp>
      </p:grpSp>
      <p:pic>
        <p:nvPicPr>
          <p:cNvPr id="65" name="Picture 4" descr="Assistant Secretary for the Office of International Affairs">
            <a:extLst>
              <a:ext uri="{FF2B5EF4-FFF2-40B4-BE49-F238E27FC236}">
                <a16:creationId xmlns:a16="http://schemas.microsoft.com/office/drawing/2014/main" id="{9C101095-776D-F19E-B209-AF0F4CFAE3F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1828" t="15924" b="25101"/>
          <a:stretch/>
        </p:blipFill>
        <p:spPr bwMode="auto">
          <a:xfrm>
            <a:off x="1445567" y="5179682"/>
            <a:ext cx="820711" cy="10676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A person with a beard and mustache&#10;&#10;Description automatically generated">
            <a:extLst>
              <a:ext uri="{FF2B5EF4-FFF2-40B4-BE49-F238E27FC236}">
                <a16:creationId xmlns:a16="http://schemas.microsoft.com/office/drawing/2014/main" id="{9D688228-E267-F19D-98BD-0F00B7D30301}"/>
              </a:ext>
            </a:extLst>
          </p:cNvPr>
          <p:cNvPicPr>
            <a:picLocks noChangeAspect="1"/>
          </p:cNvPicPr>
          <p:nvPr/>
        </p:nvPicPr>
        <p:blipFill rotWithShape="1">
          <a:blip r:embed="rId5"/>
          <a:srcRect l="16880" t="2553" r="13401" b="25585"/>
          <a:stretch/>
        </p:blipFill>
        <p:spPr>
          <a:xfrm>
            <a:off x="5190745" y="5174350"/>
            <a:ext cx="828699" cy="1067660"/>
          </a:xfrm>
          <a:prstGeom prst="rect">
            <a:avLst/>
          </a:prstGeom>
        </p:spPr>
      </p:pic>
      <p:pic>
        <p:nvPicPr>
          <p:cNvPr id="1026" name="Picture 2" descr="Rod Baltzer">
            <a:extLst>
              <a:ext uri="{FF2B5EF4-FFF2-40B4-BE49-F238E27FC236}">
                <a16:creationId xmlns:a16="http://schemas.microsoft.com/office/drawing/2014/main" id="{E0E1FF7E-89D1-84D6-5ADA-4B15861630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66" t="1344" r="20604" b="10567"/>
          <a:stretch/>
        </p:blipFill>
        <p:spPr bwMode="auto">
          <a:xfrm>
            <a:off x="3312206" y="5159570"/>
            <a:ext cx="804032" cy="1097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kšová JITKA | Head of Dept. | National Radiation Protection Institute,  Prague | Dept. - TSO support to regulatory body in the RWM | Research  profile">
            <a:extLst>
              <a:ext uri="{FF2B5EF4-FFF2-40B4-BE49-F238E27FC236}">
                <a16:creationId xmlns:a16="http://schemas.microsoft.com/office/drawing/2014/main" id="{A6DB424A-ABF3-FA93-4194-3284ACA0F4E3}"/>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2689" r="9692"/>
          <a:stretch/>
        </p:blipFill>
        <p:spPr bwMode="auto">
          <a:xfrm>
            <a:off x="3336100" y="2210884"/>
            <a:ext cx="828699" cy="10676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ichard A. Esposito | LinkedIn">
            <a:extLst>
              <a:ext uri="{FF2B5EF4-FFF2-40B4-BE49-F238E27FC236}">
                <a16:creationId xmlns:a16="http://schemas.microsoft.com/office/drawing/2014/main" id="{BA4EC662-EDA6-2545-F4F5-39E32CCB26C8}"/>
              </a:ext>
            </a:extLst>
          </p:cNvPr>
          <p:cNvPicPr>
            <a:picLocks noChangeAspect="1" noChangeArrowheads="1"/>
          </p:cNvPicPr>
          <p:nvPr/>
        </p:nvPicPr>
        <p:blipFill rotWithShape="1">
          <a:blip r:embed="rId9">
            <a:grayscl/>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988" t="1599" r="68545" b="25280"/>
          <a:stretch/>
        </p:blipFill>
        <p:spPr bwMode="auto">
          <a:xfrm>
            <a:off x="1460066" y="2213769"/>
            <a:ext cx="791712" cy="10625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an Moneghan - About | Energy Central">
            <a:extLst>
              <a:ext uri="{FF2B5EF4-FFF2-40B4-BE49-F238E27FC236}">
                <a16:creationId xmlns:a16="http://schemas.microsoft.com/office/drawing/2014/main" id="{0101FA87-4AB3-65FD-5B4E-9F8E9E218FF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34472" t="5473" r="32739" b="50756"/>
          <a:stretch/>
        </p:blipFill>
        <p:spPr bwMode="auto">
          <a:xfrm>
            <a:off x="1462233" y="3721434"/>
            <a:ext cx="799810" cy="10676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test News - Danish Decommissioning">
            <a:extLst>
              <a:ext uri="{FF2B5EF4-FFF2-40B4-BE49-F238E27FC236}">
                <a16:creationId xmlns:a16="http://schemas.microsoft.com/office/drawing/2014/main" id="{B719916E-CD6D-C093-39C0-D507195BC5B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30670" t="4018" r="38695" b="31534"/>
          <a:stretch/>
        </p:blipFill>
        <p:spPr bwMode="auto">
          <a:xfrm>
            <a:off x="3333844" y="3711988"/>
            <a:ext cx="828699" cy="1086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unch-and-learn session - ERDO : Steps for sharing | Eurad">
            <a:extLst>
              <a:ext uri="{FF2B5EF4-FFF2-40B4-BE49-F238E27FC236}">
                <a16:creationId xmlns:a16="http://schemas.microsoft.com/office/drawing/2014/main" id="{90041361-F854-6E45-BA21-F2FC4DF8209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23451" t="11209" r="25979" b="9221"/>
          <a:stretch/>
        </p:blipFill>
        <p:spPr bwMode="auto">
          <a:xfrm>
            <a:off x="5222040" y="3726789"/>
            <a:ext cx="821298" cy="10673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147C402-6AE8-A3BC-BD01-D5D1BC96612C}"/>
              </a:ext>
            </a:extLst>
          </p:cNvPr>
          <p:cNvSpPr/>
          <p:nvPr/>
        </p:nvSpPr>
        <p:spPr>
          <a:xfrm>
            <a:off x="5213830" y="2205528"/>
            <a:ext cx="830954" cy="1073016"/>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1EF43F48-56A6-CBAC-2A57-9B3FE3491E4B}"/>
              </a:ext>
            </a:extLst>
          </p:cNvPr>
          <p:cNvSpPr/>
          <p:nvPr/>
        </p:nvSpPr>
        <p:spPr>
          <a:xfrm>
            <a:off x="3331589" y="2213242"/>
            <a:ext cx="830954" cy="1073016"/>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8110727-D183-2E6C-5485-AFA19896607A}"/>
              </a:ext>
            </a:extLst>
          </p:cNvPr>
          <p:cNvSpPr/>
          <p:nvPr/>
        </p:nvSpPr>
        <p:spPr>
          <a:xfrm>
            <a:off x="1460066" y="2214952"/>
            <a:ext cx="791712" cy="1071305"/>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61EB774B-E156-CDB5-E53C-CE5959DEAA27}"/>
              </a:ext>
            </a:extLst>
          </p:cNvPr>
          <p:cNvSpPr/>
          <p:nvPr/>
        </p:nvSpPr>
        <p:spPr>
          <a:xfrm>
            <a:off x="5213830" y="3716835"/>
            <a:ext cx="830954" cy="1073016"/>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A46EB2DC-3A97-7844-454F-D25E2031BB6D}"/>
              </a:ext>
            </a:extLst>
          </p:cNvPr>
          <p:cNvSpPr/>
          <p:nvPr/>
        </p:nvSpPr>
        <p:spPr>
          <a:xfrm>
            <a:off x="3334764" y="3716835"/>
            <a:ext cx="830954" cy="1073016"/>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5774DE-0C4D-BBB5-90FF-8277F6578EAE}"/>
              </a:ext>
            </a:extLst>
          </p:cNvPr>
          <p:cNvSpPr/>
          <p:nvPr/>
        </p:nvSpPr>
        <p:spPr>
          <a:xfrm>
            <a:off x="1458008" y="3723951"/>
            <a:ext cx="804035" cy="1073016"/>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61C129D6-82AD-784A-D39E-781A96C239F1}"/>
              </a:ext>
            </a:extLst>
          </p:cNvPr>
          <p:cNvSpPr/>
          <p:nvPr/>
        </p:nvSpPr>
        <p:spPr>
          <a:xfrm>
            <a:off x="1438540" y="5173844"/>
            <a:ext cx="804035" cy="1073016"/>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E3DFE25-C61D-2847-6F06-88B5D36C9D29}"/>
              </a:ext>
            </a:extLst>
          </p:cNvPr>
          <p:cNvSpPr/>
          <p:nvPr/>
        </p:nvSpPr>
        <p:spPr>
          <a:xfrm>
            <a:off x="3312202" y="5163309"/>
            <a:ext cx="804035" cy="1089872"/>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18C13C05-3144-EE68-ED7D-583D54E74FF1}"/>
              </a:ext>
            </a:extLst>
          </p:cNvPr>
          <p:cNvSpPr/>
          <p:nvPr/>
        </p:nvSpPr>
        <p:spPr>
          <a:xfrm>
            <a:off x="5191836" y="5173208"/>
            <a:ext cx="830954" cy="1073016"/>
          </a:xfrm>
          <a:prstGeom prst="rect">
            <a:avLst/>
          </a:prstGeom>
          <a:noFill/>
          <a:ln>
            <a:solidFill>
              <a:srgbClr val="41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ontent Placeholder 2">
            <a:extLst>
              <a:ext uri="{FF2B5EF4-FFF2-40B4-BE49-F238E27FC236}">
                <a16:creationId xmlns:a16="http://schemas.microsoft.com/office/drawing/2014/main" id="{0109F614-E38F-FA6A-5BEC-70650CCFC829}"/>
              </a:ext>
            </a:extLst>
          </p:cNvPr>
          <p:cNvSpPr txBox="1">
            <a:spLocks/>
          </p:cNvSpPr>
          <p:nvPr/>
        </p:nvSpPr>
        <p:spPr>
          <a:xfrm>
            <a:off x="8017953" y="1867814"/>
            <a:ext cx="3859353" cy="466239"/>
          </a:xfrm>
          <a:prstGeom prst="rect">
            <a:avLst/>
          </a:prstGeom>
          <a:solidFill>
            <a:srgbClr val="412B42"/>
          </a:solidFill>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dirty="0">
                <a:solidFill>
                  <a:schemeClr val="bg1"/>
                </a:solidFill>
              </a:rPr>
              <a:t>Independent Advisory Committee</a:t>
            </a:r>
          </a:p>
        </p:txBody>
      </p:sp>
      <p:sp>
        <p:nvSpPr>
          <p:cNvPr id="74" name="Rectangle 73">
            <a:extLst>
              <a:ext uri="{FF2B5EF4-FFF2-40B4-BE49-F238E27FC236}">
                <a16:creationId xmlns:a16="http://schemas.microsoft.com/office/drawing/2014/main" id="{3520E66A-2F03-0373-8E64-5D3F6BA14FAF}"/>
              </a:ext>
            </a:extLst>
          </p:cNvPr>
          <p:cNvSpPr/>
          <p:nvPr/>
        </p:nvSpPr>
        <p:spPr>
          <a:xfrm>
            <a:off x="8025640" y="1867814"/>
            <a:ext cx="3859352" cy="4282989"/>
          </a:xfrm>
          <a:prstGeom prst="rect">
            <a:avLst/>
          </a:prstGeom>
          <a:noFill/>
          <a:ln>
            <a:solidFill>
              <a:srgbClr val="41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GB" dirty="0">
              <a:latin typeface="Helvetica" pitchFamily="2" charset="0"/>
            </a:endParaRPr>
          </a:p>
        </p:txBody>
      </p:sp>
      <p:sp>
        <p:nvSpPr>
          <p:cNvPr id="75" name="Rectangle 74">
            <a:extLst>
              <a:ext uri="{FF2B5EF4-FFF2-40B4-BE49-F238E27FC236}">
                <a16:creationId xmlns:a16="http://schemas.microsoft.com/office/drawing/2014/main" id="{750455FF-62CA-D992-9762-C72820871E0B}"/>
              </a:ext>
            </a:extLst>
          </p:cNvPr>
          <p:cNvSpPr/>
          <p:nvPr/>
        </p:nvSpPr>
        <p:spPr>
          <a:xfrm>
            <a:off x="8099391" y="3396501"/>
            <a:ext cx="3647104" cy="2649839"/>
          </a:xfrm>
          <a:prstGeom prst="rect">
            <a:avLst/>
          </a:prstGeom>
          <a:solidFill>
            <a:srgbClr val="3F2A40">
              <a:alpha val="4196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ontent Placeholder 2">
            <a:extLst>
              <a:ext uri="{FF2B5EF4-FFF2-40B4-BE49-F238E27FC236}">
                <a16:creationId xmlns:a16="http://schemas.microsoft.com/office/drawing/2014/main" id="{E707587B-C9A7-F7F2-4DBC-BC92569EADA9}"/>
              </a:ext>
            </a:extLst>
          </p:cNvPr>
          <p:cNvSpPr txBox="1">
            <a:spLocks/>
          </p:cNvSpPr>
          <p:nvPr/>
        </p:nvSpPr>
        <p:spPr>
          <a:xfrm>
            <a:off x="9974047" y="3760687"/>
            <a:ext cx="1772448" cy="28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t>Chair of the Center’s  Advisory Committee</a:t>
            </a:r>
            <a:endParaRPr lang="en-GB" sz="1600" i="1" dirty="0"/>
          </a:p>
        </p:txBody>
      </p:sp>
      <p:sp>
        <p:nvSpPr>
          <p:cNvPr id="77" name="Rectangle 76">
            <a:extLst>
              <a:ext uri="{FF2B5EF4-FFF2-40B4-BE49-F238E27FC236}">
                <a16:creationId xmlns:a16="http://schemas.microsoft.com/office/drawing/2014/main" id="{8FD27D02-D45F-BDFD-6494-2FAB0D6103F8}"/>
              </a:ext>
            </a:extLst>
          </p:cNvPr>
          <p:cNvSpPr/>
          <p:nvPr/>
        </p:nvSpPr>
        <p:spPr>
          <a:xfrm>
            <a:off x="8099391" y="3396501"/>
            <a:ext cx="3647104" cy="344066"/>
          </a:xfrm>
          <a:prstGeom prst="rect">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Neil Chapman</a:t>
            </a:r>
          </a:p>
        </p:txBody>
      </p:sp>
      <p:sp>
        <p:nvSpPr>
          <p:cNvPr id="78" name="Content Placeholder 2">
            <a:extLst>
              <a:ext uri="{FF2B5EF4-FFF2-40B4-BE49-F238E27FC236}">
                <a16:creationId xmlns:a16="http://schemas.microsoft.com/office/drawing/2014/main" id="{0D610A7C-4F99-F659-F7A5-2B2A16C122AC}"/>
              </a:ext>
            </a:extLst>
          </p:cNvPr>
          <p:cNvSpPr txBox="1">
            <a:spLocks/>
          </p:cNvSpPr>
          <p:nvPr/>
        </p:nvSpPr>
        <p:spPr>
          <a:xfrm>
            <a:off x="9974047" y="4625466"/>
            <a:ext cx="1772448" cy="1583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i="1" dirty="0"/>
              <a:t>Emeritus Professor of environmental geology, risk assessment and radioactive waste management at the University of Sheffield</a:t>
            </a:r>
          </a:p>
        </p:txBody>
      </p:sp>
      <p:pic>
        <p:nvPicPr>
          <p:cNvPr id="79" name="Picture 2" descr="Neil Chapman | Integrated Decision Management | IDM Solutions">
            <a:extLst>
              <a:ext uri="{FF2B5EF4-FFF2-40B4-BE49-F238E27FC236}">
                <a16:creationId xmlns:a16="http://schemas.microsoft.com/office/drawing/2014/main" id="{D81F880E-499F-09E9-F0D5-8FB4CA15B6B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606" r="10367"/>
          <a:stretch/>
        </p:blipFill>
        <p:spPr bwMode="auto">
          <a:xfrm>
            <a:off x="8099391" y="3739613"/>
            <a:ext cx="1869832" cy="230768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AC0C6A7A-6835-F086-58DC-E162F3B35853}"/>
              </a:ext>
            </a:extLst>
          </p:cNvPr>
          <p:cNvSpPr txBox="1"/>
          <p:nvPr/>
        </p:nvSpPr>
        <p:spPr>
          <a:xfrm>
            <a:off x="7774279" y="2356278"/>
            <a:ext cx="3647104" cy="923523"/>
          </a:xfrm>
          <a:prstGeom prst="rect">
            <a:avLst/>
          </a:prstGeom>
          <a:noFill/>
        </p:spPr>
        <p:txBody>
          <a:bodyPr wrap="square">
            <a:spAutoFit/>
          </a:bodyPr>
          <a:lstStyle/>
          <a:p>
            <a:pPr marL="800100" lvl="1" indent="-342900">
              <a:lnSpc>
                <a:spcPct val="115000"/>
              </a:lnSpc>
              <a:spcBef>
                <a:spcPts val="0"/>
              </a:spcBef>
              <a:spcAft>
                <a:spcPts val="1200"/>
              </a:spcAft>
              <a:buFont typeface="Symbol" panose="05050102010706020507" pitchFamily="18" charset="2"/>
              <a:buChar char=""/>
              <a:tabLst>
                <a:tab pos="228600" algn="l"/>
                <a:tab pos="457200" algn="l"/>
              </a:tabLst>
            </a:pPr>
            <a:r>
              <a:rPr lang="en-US" sz="1600" dirty="0">
                <a:effectLst/>
                <a:latin typeface="Helvetica" panose="020B0604020202020204" pitchFamily="34" charset="0"/>
                <a:ea typeface="Calibri" panose="020F0502020204030204" pitchFamily="34" charset="0"/>
              </a:rPr>
              <a:t>Representatives of the local community and the global scientific community</a:t>
            </a:r>
            <a:endParaRPr lang="en-GB" sz="1600" dirty="0"/>
          </a:p>
        </p:txBody>
      </p:sp>
      <p:sp>
        <p:nvSpPr>
          <p:cNvPr id="82" name="Isosceles Triangle 81">
            <a:extLst>
              <a:ext uri="{FF2B5EF4-FFF2-40B4-BE49-F238E27FC236}">
                <a16:creationId xmlns:a16="http://schemas.microsoft.com/office/drawing/2014/main" id="{DED14C13-1414-0727-0F48-A83059F4CDD2}"/>
              </a:ext>
            </a:extLst>
          </p:cNvPr>
          <p:cNvSpPr/>
          <p:nvPr/>
        </p:nvSpPr>
        <p:spPr>
          <a:xfrm rot="16200000">
            <a:off x="5381675" y="3744569"/>
            <a:ext cx="4214109" cy="353252"/>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89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2184AB7-F8D5-7B30-C5AF-B40F33D68EF5}"/>
              </a:ext>
            </a:extLst>
          </p:cNvPr>
          <p:cNvSpPr>
            <a:spLocks noGrp="1"/>
          </p:cNvSpPr>
          <p:nvPr>
            <p:ph type="title"/>
          </p:nvPr>
        </p:nvSpPr>
        <p:spPr>
          <a:xfrm>
            <a:off x="215098" y="177750"/>
            <a:ext cx="7059340" cy="815493"/>
          </a:xfrm>
        </p:spPr>
        <p:txBody>
          <a:bodyPr>
            <a:noAutofit/>
          </a:bodyPr>
          <a:lstStyle/>
          <a:p>
            <a:r>
              <a:rPr lang="en-GB" sz="2667" b="1" dirty="0">
                <a:solidFill>
                  <a:srgbClr val="412B42"/>
                </a:solidFill>
                <a:latin typeface="Helvetica" pitchFamily="2" charset="0"/>
              </a:rPr>
              <a:t>We made a rapid start with our launch in February…..</a:t>
            </a:r>
          </a:p>
        </p:txBody>
      </p:sp>
      <p:sp>
        <p:nvSpPr>
          <p:cNvPr id="18" name="Rectangle 17">
            <a:extLst>
              <a:ext uri="{FF2B5EF4-FFF2-40B4-BE49-F238E27FC236}">
                <a16:creationId xmlns:a16="http://schemas.microsoft.com/office/drawing/2014/main" id="{7DBD491E-A15C-3D23-3502-E5F6DEBA5A75}"/>
              </a:ext>
            </a:extLst>
          </p:cNvPr>
          <p:cNvSpPr/>
          <p:nvPr/>
        </p:nvSpPr>
        <p:spPr>
          <a:xfrm>
            <a:off x="251111" y="1285335"/>
            <a:ext cx="5431971" cy="5059241"/>
          </a:xfrm>
          <a:prstGeom prst="rect">
            <a:avLst/>
          </a:prstGeom>
          <a:solidFill>
            <a:srgbClr val="3F2A40">
              <a:alpha val="1294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Slide Number Placeholder 4">
            <a:extLst>
              <a:ext uri="{FF2B5EF4-FFF2-40B4-BE49-F238E27FC236}">
                <a16:creationId xmlns:a16="http://schemas.microsoft.com/office/drawing/2014/main" id="{0A1CF64B-5AE9-8D12-C03C-B0B21391B648}"/>
              </a:ext>
            </a:extLst>
          </p:cNvPr>
          <p:cNvSpPr>
            <a:spLocks noGrp="1"/>
          </p:cNvSpPr>
          <p:nvPr>
            <p:ph type="sldNum" sz="quarter" idx="12"/>
          </p:nvPr>
        </p:nvSpPr>
        <p:spPr/>
        <p:txBody>
          <a:bodyPr/>
          <a:lstStyle/>
          <a:p>
            <a:fld id="{DDFBC645-E16E-5247-9686-DC671061DBEF}" type="slidenum">
              <a:rPr lang="en-US" smtClean="0"/>
              <a:pPr/>
              <a:t>7</a:t>
            </a:fld>
            <a:endParaRPr lang="en-US" dirty="0"/>
          </a:p>
        </p:txBody>
      </p:sp>
      <p:sp>
        <p:nvSpPr>
          <p:cNvPr id="6" name="Rectangle 5">
            <a:extLst>
              <a:ext uri="{FF2B5EF4-FFF2-40B4-BE49-F238E27FC236}">
                <a16:creationId xmlns:a16="http://schemas.microsoft.com/office/drawing/2014/main" id="{CE5D1D7B-7814-3249-46DA-851E02B07C24}"/>
              </a:ext>
            </a:extLst>
          </p:cNvPr>
          <p:cNvSpPr/>
          <p:nvPr/>
        </p:nvSpPr>
        <p:spPr>
          <a:xfrm>
            <a:off x="6479852" y="1285336"/>
            <a:ext cx="5334000" cy="5059240"/>
          </a:xfrm>
          <a:prstGeom prst="rect">
            <a:avLst/>
          </a:prstGeom>
          <a:solidFill>
            <a:srgbClr val="3F2A40">
              <a:alpha val="12941"/>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3">
            <a:extLst>
              <a:ext uri="{FF2B5EF4-FFF2-40B4-BE49-F238E27FC236}">
                <a16:creationId xmlns:a16="http://schemas.microsoft.com/office/drawing/2014/main" id="{46ABD16B-0C8D-1BB3-4893-6E3AB6B308DE}"/>
              </a:ext>
            </a:extLst>
          </p:cNvPr>
          <p:cNvSpPr txBox="1">
            <a:spLocks/>
          </p:cNvSpPr>
          <p:nvPr/>
        </p:nvSpPr>
        <p:spPr>
          <a:xfrm>
            <a:off x="6402825" y="3608529"/>
            <a:ext cx="5431971" cy="108554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2"/>
              </a:buClr>
              <a:buFont typeface="Courier New" panose="02070309020205020404" pitchFamily="49" charset="0"/>
              <a:buChar char="o"/>
              <a:tabLst/>
              <a:defRPr sz="2100" kern="1200">
                <a:solidFill>
                  <a:srgbClr val="00414B"/>
                </a:solidFill>
                <a:latin typeface="Helvetica" pitchFamily="2" charset="0"/>
                <a:ea typeface="+mn-ea"/>
                <a:cs typeface="+mn-cs"/>
              </a:defRPr>
            </a:lvl1pPr>
            <a:lvl2pPr marL="514350" indent="-171450" algn="l" defTabSz="685800" rtl="0" eaLnBrk="1" latinLnBrk="0" hangingPunct="1">
              <a:lnSpc>
                <a:spcPct val="90000"/>
              </a:lnSpc>
              <a:spcBef>
                <a:spcPts val="375"/>
              </a:spcBef>
              <a:buClr>
                <a:schemeClr val="accent2"/>
              </a:buClr>
              <a:buFont typeface="Wingdings" pitchFamily="2" charset="2"/>
              <a:buChar char="§"/>
              <a:defRPr sz="1800" kern="1200">
                <a:solidFill>
                  <a:srgbClr val="00414B"/>
                </a:solidFill>
                <a:latin typeface="Helvetica" pitchFamily="2" charset="0"/>
                <a:ea typeface="+mn-ea"/>
                <a:cs typeface="+mn-cs"/>
              </a:defRPr>
            </a:lvl2pPr>
            <a:lvl3pPr marL="857250" indent="-171450" algn="l" defTabSz="685800" rtl="0" eaLnBrk="1" latinLnBrk="0" hangingPunct="1">
              <a:lnSpc>
                <a:spcPct val="90000"/>
              </a:lnSpc>
              <a:spcBef>
                <a:spcPts val="375"/>
              </a:spcBef>
              <a:buClr>
                <a:schemeClr val="accent2"/>
              </a:buClr>
              <a:buFont typeface="Courier New" panose="02070309020205020404" pitchFamily="49" charset="0"/>
              <a:buChar char="o"/>
              <a:defRPr sz="1500" kern="1200">
                <a:solidFill>
                  <a:srgbClr val="00414B"/>
                </a:solidFill>
                <a:latin typeface="Helvetica" pitchFamily="2" charset="0"/>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350" kern="1200">
                <a:solidFill>
                  <a:srgbClr val="00414B"/>
                </a:solidFill>
                <a:latin typeface="Helvetica" pitchFamily="2" charset="0"/>
                <a:ea typeface="+mn-ea"/>
                <a:cs typeface="+mn-cs"/>
              </a:defRPr>
            </a:lvl4pPr>
            <a:lvl5pPr marL="1543050" indent="-171450" algn="l" defTabSz="685800" rtl="0" eaLnBrk="1" latinLnBrk="0" hangingPunct="1">
              <a:lnSpc>
                <a:spcPct val="90000"/>
              </a:lnSpc>
              <a:spcBef>
                <a:spcPts val="375"/>
              </a:spcBef>
              <a:buClr>
                <a:schemeClr val="accent2"/>
              </a:buClr>
              <a:buFont typeface="Courier New" panose="02070309020205020404" pitchFamily="49" charset="0"/>
              <a:buChar char="o"/>
              <a:defRPr sz="1350" kern="1200">
                <a:solidFill>
                  <a:srgbClr val="00414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84138">
              <a:lnSpc>
                <a:spcPct val="110000"/>
              </a:lnSpc>
              <a:spcBef>
                <a:spcPts val="900"/>
              </a:spcBef>
              <a:spcAft>
                <a:spcPts val="900"/>
              </a:spcAft>
              <a:buClr>
                <a:schemeClr val="bg2">
                  <a:lumMod val="10000"/>
                </a:schemeClr>
              </a:buClr>
              <a:buSzPct val="112000"/>
              <a:buFont typeface="Helvetica" panose="020B0604020202020204" pitchFamily="34" charset="0"/>
              <a:buChar char="•"/>
              <a:defRPr/>
            </a:pPr>
            <a:r>
              <a:rPr lang="en-US" sz="1400" dirty="0">
                <a:solidFill>
                  <a:schemeClr val="bg2">
                    <a:lumMod val="10000"/>
                  </a:schemeClr>
                </a:solidFill>
              </a:rPr>
              <a:t>The UK government’s </a:t>
            </a:r>
            <a:r>
              <a:rPr lang="en-GB" sz="1400" dirty="0">
                <a:solidFill>
                  <a:schemeClr val="bg2">
                    <a:lumMod val="10000"/>
                  </a:schemeClr>
                </a:solidFill>
              </a:rPr>
              <a:t>Department for Energy Security and Net Zero is providing grant funding for Deep Isolation to partner with Nuclear Advanced Manufacturing Research Center to develop a UK supply chain for Deep Isolation’s disposal canister.</a:t>
            </a:r>
            <a:endParaRPr lang="en-US" sz="1100" dirty="0">
              <a:solidFill>
                <a:schemeClr val="bg2">
                  <a:lumMod val="10000"/>
                </a:schemeClr>
              </a:solidFill>
            </a:endParaRPr>
          </a:p>
        </p:txBody>
      </p:sp>
      <p:pic>
        <p:nvPicPr>
          <p:cNvPr id="8" name="Picture 2" descr="Nuclear AMRC Leads Key Event for UK Innovation | HVM CatapultHigh Value  Manufacturing Catapult">
            <a:extLst>
              <a:ext uri="{FF2B5EF4-FFF2-40B4-BE49-F238E27FC236}">
                <a16:creationId xmlns:a16="http://schemas.microsoft.com/office/drawing/2014/main" id="{68EBAD96-B83D-DEFD-7337-A014B7ACC1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06"/>
          <a:stretch/>
        </p:blipFill>
        <p:spPr bwMode="auto">
          <a:xfrm>
            <a:off x="9654740" y="4737504"/>
            <a:ext cx="2050560" cy="12175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6" descr="Helping UK manufacturers win work in nuclear | Nuclear AMRC">
            <a:extLst>
              <a:ext uri="{FF2B5EF4-FFF2-40B4-BE49-F238E27FC236}">
                <a16:creationId xmlns:a16="http://schemas.microsoft.com/office/drawing/2014/main" id="{65CE9870-3F25-2212-BE2D-25AAE7399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420"/>
          <a:stretch/>
        </p:blipFill>
        <p:spPr bwMode="auto">
          <a:xfrm>
            <a:off x="6557342" y="2386308"/>
            <a:ext cx="2628274" cy="10444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2" descr="Nuclear AMRC">
            <a:extLst>
              <a:ext uri="{FF2B5EF4-FFF2-40B4-BE49-F238E27FC236}">
                <a16:creationId xmlns:a16="http://schemas.microsoft.com/office/drawing/2014/main" id="{7E9A04AC-3BCB-6A25-244C-578B3695E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530" y="2362944"/>
            <a:ext cx="1441575" cy="10678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3">
            <a:extLst>
              <a:ext uri="{FF2B5EF4-FFF2-40B4-BE49-F238E27FC236}">
                <a16:creationId xmlns:a16="http://schemas.microsoft.com/office/drawing/2014/main" id="{23A7F43C-F4CE-8906-0BAF-45499CBEFF49}"/>
              </a:ext>
            </a:extLst>
          </p:cNvPr>
          <p:cNvSpPr txBox="1">
            <a:spLocks/>
          </p:cNvSpPr>
          <p:nvPr/>
        </p:nvSpPr>
        <p:spPr>
          <a:xfrm>
            <a:off x="6402825" y="4694102"/>
            <a:ext cx="3045345" cy="126099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2"/>
              </a:buClr>
              <a:buFont typeface="Courier New" panose="02070309020205020404" pitchFamily="49" charset="0"/>
              <a:buChar char="o"/>
              <a:tabLst/>
              <a:defRPr sz="2100" kern="1200">
                <a:solidFill>
                  <a:srgbClr val="00414B"/>
                </a:solidFill>
                <a:latin typeface="Helvetica" pitchFamily="2" charset="0"/>
                <a:ea typeface="+mn-ea"/>
                <a:cs typeface="+mn-cs"/>
              </a:defRPr>
            </a:lvl1pPr>
            <a:lvl2pPr marL="514350" indent="-171450" algn="l" defTabSz="685800" rtl="0" eaLnBrk="1" latinLnBrk="0" hangingPunct="1">
              <a:lnSpc>
                <a:spcPct val="90000"/>
              </a:lnSpc>
              <a:spcBef>
                <a:spcPts val="375"/>
              </a:spcBef>
              <a:buClr>
                <a:schemeClr val="accent2"/>
              </a:buClr>
              <a:buFont typeface="Wingdings" pitchFamily="2" charset="2"/>
              <a:buChar char="§"/>
              <a:defRPr sz="1800" kern="1200">
                <a:solidFill>
                  <a:srgbClr val="00414B"/>
                </a:solidFill>
                <a:latin typeface="Helvetica" pitchFamily="2" charset="0"/>
                <a:ea typeface="+mn-ea"/>
                <a:cs typeface="+mn-cs"/>
              </a:defRPr>
            </a:lvl2pPr>
            <a:lvl3pPr marL="857250" indent="-171450" algn="l" defTabSz="685800" rtl="0" eaLnBrk="1" latinLnBrk="0" hangingPunct="1">
              <a:lnSpc>
                <a:spcPct val="90000"/>
              </a:lnSpc>
              <a:spcBef>
                <a:spcPts val="375"/>
              </a:spcBef>
              <a:buClr>
                <a:schemeClr val="accent2"/>
              </a:buClr>
              <a:buFont typeface="Courier New" panose="02070309020205020404" pitchFamily="49" charset="0"/>
              <a:buChar char="o"/>
              <a:defRPr sz="1500" kern="1200">
                <a:solidFill>
                  <a:srgbClr val="00414B"/>
                </a:solidFill>
                <a:latin typeface="Helvetica" pitchFamily="2" charset="0"/>
                <a:ea typeface="+mn-ea"/>
                <a:cs typeface="+mn-cs"/>
              </a:defRPr>
            </a:lvl3pPr>
            <a:lvl4pPr marL="1200150" indent="-171450" algn="l" defTabSz="685800" rtl="0" eaLnBrk="1" latinLnBrk="0" hangingPunct="1">
              <a:lnSpc>
                <a:spcPct val="90000"/>
              </a:lnSpc>
              <a:spcBef>
                <a:spcPts val="375"/>
              </a:spcBef>
              <a:buClr>
                <a:schemeClr val="accent2"/>
              </a:buClr>
              <a:buFont typeface="Courier New" panose="02070309020205020404" pitchFamily="49" charset="0"/>
              <a:buChar char="o"/>
              <a:defRPr sz="1350" kern="1200">
                <a:solidFill>
                  <a:srgbClr val="00414B"/>
                </a:solidFill>
                <a:latin typeface="Helvetica" pitchFamily="2" charset="0"/>
                <a:ea typeface="+mn-ea"/>
                <a:cs typeface="+mn-cs"/>
              </a:defRPr>
            </a:lvl4pPr>
            <a:lvl5pPr marL="1543050" indent="-171450" algn="l" defTabSz="685800" rtl="0" eaLnBrk="1" latinLnBrk="0" hangingPunct="1">
              <a:lnSpc>
                <a:spcPct val="90000"/>
              </a:lnSpc>
              <a:spcBef>
                <a:spcPts val="375"/>
              </a:spcBef>
              <a:buClr>
                <a:schemeClr val="accent2"/>
              </a:buClr>
              <a:buFont typeface="Courier New" panose="02070309020205020404" pitchFamily="49" charset="0"/>
              <a:buChar char="o"/>
              <a:defRPr sz="1350" kern="1200">
                <a:solidFill>
                  <a:srgbClr val="00414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84138">
              <a:lnSpc>
                <a:spcPct val="110000"/>
              </a:lnSpc>
              <a:spcBef>
                <a:spcPts val="900"/>
              </a:spcBef>
              <a:spcAft>
                <a:spcPts val="900"/>
              </a:spcAft>
              <a:buClr>
                <a:schemeClr val="bg2">
                  <a:lumMod val="10000"/>
                </a:schemeClr>
              </a:buClr>
              <a:buSzPct val="112000"/>
              <a:buFont typeface="Helvetica" panose="020B0604020202020204" pitchFamily="34" charset="0"/>
              <a:buChar char="•"/>
              <a:defRPr/>
            </a:pPr>
            <a:r>
              <a:rPr lang="en-GB" sz="1400" dirty="0">
                <a:solidFill>
                  <a:schemeClr val="bg2">
                    <a:lumMod val="10000"/>
                  </a:schemeClr>
                </a:solidFill>
              </a:rPr>
              <a:t>NAMRC will manufacture two TRL7 canisters, for laboratory testing in the UK and field testing at the Deep Borehole Demonstration Center in Texas.</a:t>
            </a:r>
            <a:endParaRPr lang="en-US" sz="1100" dirty="0">
              <a:solidFill>
                <a:schemeClr val="bg2">
                  <a:lumMod val="10000"/>
                </a:schemeClr>
              </a:solidFill>
            </a:endParaRPr>
          </a:p>
        </p:txBody>
      </p:sp>
      <p:pic>
        <p:nvPicPr>
          <p:cNvPr id="15" name="Content Placeholder 6">
            <a:extLst>
              <a:ext uri="{FF2B5EF4-FFF2-40B4-BE49-F238E27FC236}">
                <a16:creationId xmlns:a16="http://schemas.microsoft.com/office/drawing/2014/main" id="{4E586FFE-01F1-A2C4-C37C-17F6AC68A2AD}"/>
              </a:ext>
            </a:extLst>
          </p:cNvPr>
          <p:cNvPicPr>
            <a:picLocks noGrp="1" noChangeAspect="1"/>
          </p:cNvPicPr>
          <p:nvPr>
            <p:ph idx="1"/>
          </p:nvPr>
        </p:nvPicPr>
        <p:blipFill>
          <a:blip r:embed="rId6" cstate="hqprint">
            <a:extLst>
              <a:ext uri="{28A0092B-C50C-407E-A947-70E740481C1C}">
                <a14:useLocalDpi xmlns:a14="http://schemas.microsoft.com/office/drawing/2010/main"/>
              </a:ext>
            </a:extLst>
          </a:blip>
          <a:stretch>
            <a:fillRect/>
          </a:stretch>
        </p:blipFill>
        <p:spPr>
          <a:xfrm>
            <a:off x="338032" y="1436292"/>
            <a:ext cx="2530945" cy="1682880"/>
          </a:xfrm>
          <a:ln>
            <a:solidFill>
              <a:schemeClr val="bg1"/>
            </a:solidFill>
          </a:ln>
        </p:spPr>
      </p:pic>
      <p:pic>
        <p:nvPicPr>
          <p:cNvPr id="16" name="Content Placeholder 6" descr="A picture containing outdoor, ride&#10;&#10;Description automatically generated">
            <a:extLst>
              <a:ext uri="{FF2B5EF4-FFF2-40B4-BE49-F238E27FC236}">
                <a16:creationId xmlns:a16="http://schemas.microsoft.com/office/drawing/2014/main" id="{171C4FD0-83D2-B247-9A97-AA16A6ACFCC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44704" y="2972228"/>
            <a:ext cx="2546814" cy="1693781"/>
          </a:xfrm>
          <a:prstGeom prst="rect">
            <a:avLst/>
          </a:prstGeom>
          <a:ln>
            <a:solidFill>
              <a:schemeClr val="bg1"/>
            </a:solidFill>
          </a:ln>
        </p:spPr>
      </p:pic>
      <p:pic>
        <p:nvPicPr>
          <p:cNvPr id="17" name="Content Placeholder 20" descr="A close up of a tire&#10;&#10;Description automatically generated with medium confidence">
            <a:extLst>
              <a:ext uri="{FF2B5EF4-FFF2-40B4-BE49-F238E27FC236}">
                <a16:creationId xmlns:a16="http://schemas.microsoft.com/office/drawing/2014/main" id="{F291EEF5-C7B3-5133-0D2A-DCDEF8435A1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025865" y="4523543"/>
            <a:ext cx="2580190" cy="1715978"/>
          </a:xfrm>
          <a:prstGeom prst="rect">
            <a:avLst/>
          </a:prstGeom>
          <a:ln>
            <a:solidFill>
              <a:schemeClr val="bg1"/>
            </a:solidFill>
          </a:ln>
        </p:spPr>
      </p:pic>
      <p:sp>
        <p:nvSpPr>
          <p:cNvPr id="19" name="TextBox 18">
            <a:extLst>
              <a:ext uri="{FF2B5EF4-FFF2-40B4-BE49-F238E27FC236}">
                <a16:creationId xmlns:a16="http://schemas.microsoft.com/office/drawing/2014/main" id="{DBFD74BF-FA49-5D32-E954-0DDE2F6AC072}"/>
              </a:ext>
            </a:extLst>
          </p:cNvPr>
          <p:cNvSpPr txBox="1"/>
          <p:nvPr/>
        </p:nvSpPr>
        <p:spPr>
          <a:xfrm>
            <a:off x="2920881" y="1372214"/>
            <a:ext cx="2561467" cy="707886"/>
          </a:xfrm>
          <a:prstGeom prst="rect">
            <a:avLst/>
          </a:prstGeom>
          <a:noFill/>
        </p:spPr>
        <p:txBody>
          <a:bodyPr wrap="square">
            <a:spAutoFit/>
          </a:bodyPr>
          <a:lstStyle/>
          <a:p>
            <a:pPr algn="ctr"/>
            <a:r>
              <a:rPr lang="en-US" sz="2000" dirty="0">
                <a:solidFill>
                  <a:srgbClr val="3F2A40"/>
                </a:solidFill>
                <a:latin typeface="Arial" panose="020B0604020202020204" pitchFamily="34" charset="0"/>
              </a:rPr>
              <a:t>Initial canister test on February 23 2023</a:t>
            </a:r>
            <a:endParaRPr lang="en-GB" sz="2800" dirty="0">
              <a:solidFill>
                <a:schemeClr val="accent6"/>
              </a:solidFill>
            </a:endParaRPr>
          </a:p>
        </p:txBody>
      </p:sp>
      <p:sp>
        <p:nvSpPr>
          <p:cNvPr id="20" name="TextBox 19">
            <a:extLst>
              <a:ext uri="{FF2B5EF4-FFF2-40B4-BE49-F238E27FC236}">
                <a16:creationId xmlns:a16="http://schemas.microsoft.com/office/drawing/2014/main" id="{05B0005D-CE06-0128-2461-28A33D03D34A}"/>
              </a:ext>
            </a:extLst>
          </p:cNvPr>
          <p:cNvSpPr txBox="1"/>
          <p:nvPr/>
        </p:nvSpPr>
        <p:spPr>
          <a:xfrm>
            <a:off x="215098" y="4953008"/>
            <a:ext cx="2580190" cy="1169551"/>
          </a:xfrm>
          <a:prstGeom prst="rect">
            <a:avLst/>
          </a:prstGeom>
          <a:noFill/>
        </p:spPr>
        <p:txBody>
          <a:bodyPr wrap="square">
            <a:spAutoFit/>
          </a:bodyPr>
          <a:lstStyle/>
          <a:p>
            <a:pPr algn="ctr"/>
            <a:r>
              <a:rPr lang="en-US" sz="1400" dirty="0">
                <a:solidFill>
                  <a:srgbClr val="3F2A40"/>
                </a:solidFill>
                <a:latin typeface="Arial" panose="020B0604020202020204" pitchFamily="34" charset="0"/>
              </a:rPr>
              <a:t>Successfully demonstrated compatibility of a full weight and size PWR disposal canister with standard oil and gas emplacement technology</a:t>
            </a:r>
            <a:endParaRPr lang="en-GB" dirty="0">
              <a:solidFill>
                <a:schemeClr val="accent6"/>
              </a:solidFill>
            </a:endParaRPr>
          </a:p>
        </p:txBody>
      </p:sp>
      <p:sp>
        <p:nvSpPr>
          <p:cNvPr id="21" name="TextBox 20">
            <a:extLst>
              <a:ext uri="{FF2B5EF4-FFF2-40B4-BE49-F238E27FC236}">
                <a16:creationId xmlns:a16="http://schemas.microsoft.com/office/drawing/2014/main" id="{647DC4AB-9FE5-55EF-0BC5-12BB4B3CAA5D}"/>
              </a:ext>
            </a:extLst>
          </p:cNvPr>
          <p:cNvSpPr txBox="1"/>
          <p:nvPr/>
        </p:nvSpPr>
        <p:spPr>
          <a:xfrm>
            <a:off x="6455580" y="1372214"/>
            <a:ext cx="5230628" cy="707886"/>
          </a:xfrm>
          <a:prstGeom prst="rect">
            <a:avLst/>
          </a:prstGeom>
          <a:noFill/>
        </p:spPr>
        <p:txBody>
          <a:bodyPr wrap="square">
            <a:spAutoFit/>
          </a:bodyPr>
          <a:lstStyle/>
          <a:p>
            <a:pPr algn="ctr"/>
            <a:r>
              <a:rPr lang="en-US" sz="2000" dirty="0">
                <a:solidFill>
                  <a:srgbClr val="3F2A40"/>
                </a:solidFill>
                <a:latin typeface="Arial" panose="020B0604020202020204" pitchFamily="34" charset="0"/>
              </a:rPr>
              <a:t>Partnering with UK government to prototype canisters for demonstration at Cameron</a:t>
            </a:r>
            <a:endParaRPr lang="en-GB" sz="2800" dirty="0">
              <a:solidFill>
                <a:schemeClr val="accent6"/>
              </a:solidFill>
            </a:endParaRPr>
          </a:p>
        </p:txBody>
      </p:sp>
      <p:sp>
        <p:nvSpPr>
          <p:cNvPr id="22" name="Isosceles Triangle 21">
            <a:extLst>
              <a:ext uri="{FF2B5EF4-FFF2-40B4-BE49-F238E27FC236}">
                <a16:creationId xmlns:a16="http://schemas.microsoft.com/office/drawing/2014/main" id="{5EFDA20D-639B-95E0-6492-F62E1AF59915}"/>
              </a:ext>
            </a:extLst>
          </p:cNvPr>
          <p:cNvSpPr/>
          <p:nvPr/>
        </p:nvSpPr>
        <p:spPr>
          <a:xfrm rot="5400000">
            <a:off x="4485744" y="3603683"/>
            <a:ext cx="3333650" cy="292897"/>
          </a:xfrm>
          <a:prstGeom prst="triangle">
            <a:avLst/>
          </a:prstGeom>
          <a:solidFill>
            <a:srgbClr val="3F2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4063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7646-2FE5-46A2-286B-C59C906A8C0A}"/>
              </a:ext>
            </a:extLst>
          </p:cNvPr>
          <p:cNvSpPr>
            <a:spLocks noGrp="1"/>
          </p:cNvSpPr>
          <p:nvPr>
            <p:ph type="title"/>
          </p:nvPr>
        </p:nvSpPr>
        <p:spPr>
          <a:xfrm>
            <a:off x="140198" y="0"/>
            <a:ext cx="9457192" cy="1325563"/>
          </a:xfrm>
        </p:spPr>
        <p:txBody>
          <a:bodyPr>
            <a:normAutofit/>
          </a:bodyPr>
          <a:lstStyle/>
          <a:p>
            <a:r>
              <a:rPr lang="en-US" sz="2667" b="1" dirty="0">
                <a:solidFill>
                  <a:srgbClr val="412B42"/>
                </a:solidFill>
                <a:latin typeface="Helvetica" pitchFamily="2" charset="0"/>
              </a:rPr>
              <a:t>…. and have been able to refine our strategy in collaboration with Members and project funders</a:t>
            </a:r>
          </a:p>
        </p:txBody>
      </p:sp>
      <p:sp>
        <p:nvSpPr>
          <p:cNvPr id="6" name="Slide Number Placeholder 5">
            <a:extLst>
              <a:ext uri="{FF2B5EF4-FFF2-40B4-BE49-F238E27FC236}">
                <a16:creationId xmlns:a16="http://schemas.microsoft.com/office/drawing/2014/main" id="{FFB5C6D8-E765-C2C2-A209-A75AA7233CA2}"/>
              </a:ext>
            </a:extLst>
          </p:cNvPr>
          <p:cNvSpPr>
            <a:spLocks noGrp="1"/>
          </p:cNvSpPr>
          <p:nvPr>
            <p:ph type="sldNum" sz="quarter" idx="12"/>
          </p:nvPr>
        </p:nvSpPr>
        <p:spPr/>
        <p:txBody>
          <a:bodyPr/>
          <a:lstStyle/>
          <a:p>
            <a:fld id="{DDFBC645-E16E-5247-9686-DC671061DBEF}" type="slidenum">
              <a:rPr lang="en-US" smtClean="0"/>
              <a:pPr/>
              <a:t>8</a:t>
            </a:fld>
            <a:endParaRPr lang="en-US" dirty="0"/>
          </a:p>
        </p:txBody>
      </p:sp>
      <p:sp>
        <p:nvSpPr>
          <p:cNvPr id="8" name="Title 1">
            <a:extLst>
              <a:ext uri="{FF2B5EF4-FFF2-40B4-BE49-F238E27FC236}">
                <a16:creationId xmlns:a16="http://schemas.microsoft.com/office/drawing/2014/main" id="{980A400D-84CA-D229-2508-78A7848ED3E2}"/>
              </a:ext>
            </a:extLst>
          </p:cNvPr>
          <p:cNvSpPr txBox="1">
            <a:spLocks/>
          </p:cNvSpPr>
          <p:nvPr/>
        </p:nvSpPr>
        <p:spPr>
          <a:xfrm>
            <a:off x="140198" y="595297"/>
            <a:ext cx="94571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chemeClr val="accent6"/>
              </a:solidFill>
            </a:endParaRPr>
          </a:p>
        </p:txBody>
      </p:sp>
      <p:sp>
        <p:nvSpPr>
          <p:cNvPr id="11" name="Arrow: Right 10">
            <a:extLst>
              <a:ext uri="{FF2B5EF4-FFF2-40B4-BE49-F238E27FC236}">
                <a16:creationId xmlns:a16="http://schemas.microsoft.com/office/drawing/2014/main" id="{B12668AF-D1E8-7415-4BF8-1055DD479AFA}"/>
              </a:ext>
            </a:extLst>
          </p:cNvPr>
          <p:cNvSpPr/>
          <p:nvPr/>
        </p:nvSpPr>
        <p:spPr>
          <a:xfrm>
            <a:off x="420370" y="1258079"/>
            <a:ext cx="2548890" cy="1325563"/>
          </a:xfrm>
          <a:prstGeom prst="rightArrow">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Original approach from Strategic Plan published in February 2023</a:t>
            </a:r>
          </a:p>
        </p:txBody>
      </p:sp>
      <p:pic>
        <p:nvPicPr>
          <p:cNvPr id="3" name="Picture 2">
            <a:extLst>
              <a:ext uri="{FF2B5EF4-FFF2-40B4-BE49-F238E27FC236}">
                <a16:creationId xmlns:a16="http://schemas.microsoft.com/office/drawing/2014/main" id="{BF3F2003-1B3A-34AF-8677-31B2363EC93E}"/>
              </a:ext>
            </a:extLst>
          </p:cNvPr>
          <p:cNvPicPr>
            <a:picLocks noChangeAspect="1"/>
          </p:cNvPicPr>
          <p:nvPr/>
        </p:nvPicPr>
        <p:blipFill>
          <a:blip r:embed="rId2"/>
          <a:stretch>
            <a:fillRect/>
          </a:stretch>
        </p:blipFill>
        <p:spPr>
          <a:xfrm>
            <a:off x="3516630" y="1366902"/>
            <a:ext cx="8255000" cy="4989448"/>
          </a:xfrm>
          <a:prstGeom prst="rect">
            <a:avLst/>
          </a:prstGeom>
        </p:spPr>
      </p:pic>
    </p:spTree>
    <p:extLst>
      <p:ext uri="{BB962C8B-B14F-4D97-AF65-F5344CB8AC3E}">
        <p14:creationId xmlns:p14="http://schemas.microsoft.com/office/powerpoint/2010/main" val="22771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192F9D-1535-B69A-B363-6BCA75E4AE98}"/>
              </a:ext>
            </a:extLst>
          </p:cNvPr>
          <p:cNvSpPr>
            <a:spLocks noGrp="1"/>
          </p:cNvSpPr>
          <p:nvPr>
            <p:ph type="ftr" sz="quarter" idx="11"/>
          </p:nvPr>
        </p:nvSpPr>
        <p:spPr/>
        <p:txBody>
          <a:bodyPr/>
          <a:lstStyle/>
          <a:p>
            <a:r>
              <a:rPr lang="en-US"/>
              <a:t>Deep Borehole Demonstration Center</a:t>
            </a:r>
            <a:endParaRPr lang="en-US" dirty="0"/>
          </a:p>
        </p:txBody>
      </p:sp>
      <p:sp>
        <p:nvSpPr>
          <p:cNvPr id="6" name="Slide Number Placeholder 5">
            <a:extLst>
              <a:ext uri="{FF2B5EF4-FFF2-40B4-BE49-F238E27FC236}">
                <a16:creationId xmlns:a16="http://schemas.microsoft.com/office/drawing/2014/main" id="{FFB5C6D8-E765-C2C2-A209-A75AA7233CA2}"/>
              </a:ext>
            </a:extLst>
          </p:cNvPr>
          <p:cNvSpPr>
            <a:spLocks noGrp="1"/>
          </p:cNvSpPr>
          <p:nvPr>
            <p:ph type="sldNum" sz="quarter" idx="12"/>
          </p:nvPr>
        </p:nvSpPr>
        <p:spPr/>
        <p:txBody>
          <a:bodyPr/>
          <a:lstStyle/>
          <a:p>
            <a:fld id="{DDFBC645-E16E-5247-9686-DC671061DBEF}" type="slidenum">
              <a:rPr lang="en-US" smtClean="0"/>
              <a:pPr/>
              <a:t>9</a:t>
            </a:fld>
            <a:endParaRPr lang="en-US" dirty="0"/>
          </a:p>
        </p:txBody>
      </p:sp>
      <p:pic>
        <p:nvPicPr>
          <p:cNvPr id="3" name="Picture 2">
            <a:extLst>
              <a:ext uri="{FF2B5EF4-FFF2-40B4-BE49-F238E27FC236}">
                <a16:creationId xmlns:a16="http://schemas.microsoft.com/office/drawing/2014/main" id="{A19670DF-CF18-F123-89FB-9FEFC794637A}"/>
              </a:ext>
            </a:extLst>
          </p:cNvPr>
          <p:cNvPicPr>
            <a:picLocks noChangeAspect="1"/>
          </p:cNvPicPr>
          <p:nvPr/>
        </p:nvPicPr>
        <p:blipFill>
          <a:blip r:embed="rId2"/>
          <a:stretch>
            <a:fillRect/>
          </a:stretch>
        </p:blipFill>
        <p:spPr>
          <a:xfrm>
            <a:off x="3719258" y="1290734"/>
            <a:ext cx="7987602" cy="5407245"/>
          </a:xfrm>
          <a:prstGeom prst="rect">
            <a:avLst/>
          </a:prstGeom>
        </p:spPr>
      </p:pic>
      <p:sp>
        <p:nvSpPr>
          <p:cNvPr id="7" name="Oval 6">
            <a:extLst>
              <a:ext uri="{FF2B5EF4-FFF2-40B4-BE49-F238E27FC236}">
                <a16:creationId xmlns:a16="http://schemas.microsoft.com/office/drawing/2014/main" id="{135101D5-5306-4322-391A-68DA06D95DC7}"/>
              </a:ext>
            </a:extLst>
          </p:cNvPr>
          <p:cNvSpPr/>
          <p:nvPr/>
        </p:nvSpPr>
        <p:spPr>
          <a:xfrm>
            <a:off x="200660" y="4747158"/>
            <a:ext cx="3067050" cy="17069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n-GB" sz="1600" dirty="0"/>
              <a:t>Explicit objective of expanding the demonstration program into  other geologies and jurisdictions</a:t>
            </a:r>
          </a:p>
        </p:txBody>
      </p:sp>
      <p:sp>
        <p:nvSpPr>
          <p:cNvPr id="9" name="Oval 8">
            <a:extLst>
              <a:ext uri="{FF2B5EF4-FFF2-40B4-BE49-F238E27FC236}">
                <a16:creationId xmlns:a16="http://schemas.microsoft.com/office/drawing/2014/main" id="{EA75A761-F1E4-7F00-047D-6221862A5C13}"/>
              </a:ext>
            </a:extLst>
          </p:cNvPr>
          <p:cNvSpPr/>
          <p:nvPr/>
        </p:nvSpPr>
        <p:spPr>
          <a:xfrm>
            <a:off x="5154930" y="1165860"/>
            <a:ext cx="1405890" cy="394335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8827F2A9-4B71-2E95-26B8-B78BACD66F92}"/>
              </a:ext>
            </a:extLst>
          </p:cNvPr>
          <p:cNvCxnSpPr>
            <a:cxnSpLocks/>
          </p:cNvCxnSpPr>
          <p:nvPr/>
        </p:nvCxnSpPr>
        <p:spPr>
          <a:xfrm>
            <a:off x="3032760" y="5852109"/>
            <a:ext cx="2011680" cy="0"/>
          </a:xfrm>
          <a:prstGeom prst="lin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cxnSp>
      <p:sp>
        <p:nvSpPr>
          <p:cNvPr id="15" name="Oval 14">
            <a:extLst>
              <a:ext uri="{FF2B5EF4-FFF2-40B4-BE49-F238E27FC236}">
                <a16:creationId xmlns:a16="http://schemas.microsoft.com/office/drawing/2014/main" id="{C8D2D1B2-7F0B-38D0-DFB9-59E9A7D30C9B}"/>
              </a:ext>
            </a:extLst>
          </p:cNvPr>
          <p:cNvSpPr/>
          <p:nvPr/>
        </p:nvSpPr>
        <p:spPr>
          <a:xfrm>
            <a:off x="200660" y="2589404"/>
            <a:ext cx="3067050" cy="17069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n-GB" sz="1600" dirty="0"/>
              <a:t>An initial program of surface and sub-surface canister testing (using existing wells at Cameron)</a:t>
            </a:r>
          </a:p>
        </p:txBody>
      </p:sp>
      <p:sp>
        <p:nvSpPr>
          <p:cNvPr id="16" name="Oval 15">
            <a:extLst>
              <a:ext uri="{FF2B5EF4-FFF2-40B4-BE49-F238E27FC236}">
                <a16:creationId xmlns:a16="http://schemas.microsoft.com/office/drawing/2014/main" id="{0E4BFD2F-0084-5467-436A-C6E25CD7409A}"/>
              </a:ext>
            </a:extLst>
          </p:cNvPr>
          <p:cNvSpPr/>
          <p:nvPr/>
        </p:nvSpPr>
        <p:spPr>
          <a:xfrm>
            <a:off x="5044440" y="5423703"/>
            <a:ext cx="6727190" cy="839715"/>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E79F0F16-1B1E-97F4-5DB2-2AD9AE343D36}"/>
              </a:ext>
            </a:extLst>
          </p:cNvPr>
          <p:cNvCxnSpPr>
            <a:cxnSpLocks/>
          </p:cNvCxnSpPr>
          <p:nvPr/>
        </p:nvCxnSpPr>
        <p:spPr>
          <a:xfrm>
            <a:off x="3143250" y="3459429"/>
            <a:ext cx="2011680" cy="0"/>
          </a:xfrm>
          <a:prstGeom prst="lin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cxnSp>
      <p:sp>
        <p:nvSpPr>
          <p:cNvPr id="4" name="Arrow: Right 3">
            <a:extLst>
              <a:ext uri="{FF2B5EF4-FFF2-40B4-BE49-F238E27FC236}">
                <a16:creationId xmlns:a16="http://schemas.microsoft.com/office/drawing/2014/main" id="{E63202F4-4E67-C065-4080-D1BEB0BDEFC6}"/>
              </a:ext>
            </a:extLst>
          </p:cNvPr>
          <p:cNvSpPr/>
          <p:nvPr/>
        </p:nvSpPr>
        <p:spPr>
          <a:xfrm>
            <a:off x="420370" y="1258079"/>
            <a:ext cx="2548890" cy="1325563"/>
          </a:xfrm>
          <a:prstGeom prst="rightArrow">
            <a:avLst/>
          </a:prstGeom>
          <a:solidFill>
            <a:srgbClr val="412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Latest version – as published in today’s paper</a:t>
            </a:r>
          </a:p>
        </p:txBody>
      </p:sp>
      <p:sp>
        <p:nvSpPr>
          <p:cNvPr id="14" name="Title 1">
            <a:extLst>
              <a:ext uri="{FF2B5EF4-FFF2-40B4-BE49-F238E27FC236}">
                <a16:creationId xmlns:a16="http://schemas.microsoft.com/office/drawing/2014/main" id="{EF6B1123-8A08-1B02-628E-7085F9BE2BA4}"/>
              </a:ext>
            </a:extLst>
          </p:cNvPr>
          <p:cNvSpPr>
            <a:spLocks noGrp="1"/>
          </p:cNvSpPr>
          <p:nvPr>
            <p:ph type="title"/>
          </p:nvPr>
        </p:nvSpPr>
        <p:spPr>
          <a:xfrm>
            <a:off x="140198" y="0"/>
            <a:ext cx="9457192" cy="1325563"/>
          </a:xfrm>
        </p:spPr>
        <p:txBody>
          <a:bodyPr>
            <a:normAutofit/>
          </a:bodyPr>
          <a:lstStyle/>
          <a:p>
            <a:r>
              <a:rPr lang="en-US" sz="2667" b="1" dirty="0">
                <a:solidFill>
                  <a:srgbClr val="412B42"/>
                </a:solidFill>
                <a:latin typeface="Helvetica" pitchFamily="2" charset="0"/>
              </a:rPr>
              <a:t>…. and have been able to refine our strategy in collaboration with Members and project funders</a:t>
            </a:r>
          </a:p>
        </p:txBody>
      </p:sp>
    </p:spTree>
    <p:extLst>
      <p:ext uri="{BB962C8B-B14F-4D97-AF65-F5344CB8AC3E}">
        <p14:creationId xmlns:p14="http://schemas.microsoft.com/office/powerpoint/2010/main" val="52834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5487</TotalTime>
  <Words>968</Words>
  <Application>Microsoft Office PowerPoint</Application>
  <PresentationFormat>Widescreen</PresentationFormat>
  <Paragraphs>138</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Courier New</vt:lpstr>
      <vt:lpstr>Helvetica</vt:lpstr>
      <vt:lpstr>Symbol</vt:lpstr>
      <vt:lpstr>Wingdings</vt:lpstr>
      <vt:lpstr>Office Theme</vt:lpstr>
      <vt:lpstr>Progress towards the demonstration of  deep borehole disposal</vt:lpstr>
      <vt:lpstr>What I will cover</vt:lpstr>
      <vt:lpstr>PowerPoint Presentation</vt:lpstr>
      <vt:lpstr>PowerPoint Presentation</vt:lpstr>
      <vt:lpstr>In February 2023, the Deep Borehole Demonstration Center was launched to respond to that demand</vt:lpstr>
      <vt:lpstr>Governance</vt:lpstr>
      <vt:lpstr>We made a rapid start with our launch in February…..</vt:lpstr>
      <vt:lpstr>…. and have been able to refine our strategy in collaboration with Members and project funders</vt:lpstr>
      <vt:lpstr>…. and have been able to refine our strategy in collaboration with Members and project funders</vt:lpstr>
      <vt:lpstr>…. and have been able to refine our strategy in collaboration with Members and project funders</vt:lpstr>
      <vt:lpstr>Priorities for 2024 and beyond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Meeting</dc:title>
  <dc:creator>Rod Baltzer</dc:creator>
  <cp:lastModifiedBy>Chris Parker</cp:lastModifiedBy>
  <cp:revision>15</cp:revision>
  <cp:lastPrinted>2023-06-15T18:27:09Z</cp:lastPrinted>
  <dcterms:created xsi:type="dcterms:W3CDTF">2023-02-06T15:43:46Z</dcterms:created>
  <dcterms:modified xsi:type="dcterms:W3CDTF">2023-09-26T11:42:19Z</dcterms:modified>
</cp:coreProperties>
</file>