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5.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6.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97" r:id="rId1"/>
    <p:sldMasterId id="2147483720" r:id="rId2"/>
    <p:sldMasterId id="2147483759" r:id="rId3"/>
    <p:sldMasterId id="2147483837" r:id="rId4"/>
    <p:sldMasterId id="2147483854" r:id="rId5"/>
    <p:sldMasterId id="2147483882" r:id="rId6"/>
    <p:sldMasterId id="2147483904" r:id="rId7"/>
  </p:sldMasterIdLst>
  <p:notesMasterIdLst>
    <p:notesMasterId r:id="rId24"/>
  </p:notesMasterIdLst>
  <p:sldIdLst>
    <p:sldId id="359" r:id="rId8"/>
    <p:sldId id="3362" r:id="rId9"/>
    <p:sldId id="3355" r:id="rId10"/>
    <p:sldId id="3363" r:id="rId11"/>
    <p:sldId id="3371" r:id="rId12"/>
    <p:sldId id="3366" r:id="rId13"/>
    <p:sldId id="288" r:id="rId14"/>
    <p:sldId id="286" r:id="rId15"/>
    <p:sldId id="336" r:id="rId16"/>
    <p:sldId id="3367" r:id="rId17"/>
    <p:sldId id="3372" r:id="rId18"/>
    <p:sldId id="3374" r:id="rId19"/>
    <p:sldId id="3375" r:id="rId20"/>
    <p:sldId id="2386" r:id="rId21"/>
    <p:sldId id="3360" r:id="rId22"/>
    <p:sldId id="3354" r:id="rId23"/>
  </p:sldIdLst>
  <p:sldSz cx="10691813" cy="7559675"/>
  <p:notesSz cx="6807200" cy="9939338"/>
  <p:custDataLst>
    <p:tags r:id="rId25"/>
  </p:custDataLst>
  <p:defaultTextStyle>
    <a:defPPr>
      <a:defRPr lang="ja-JP"/>
    </a:defPPr>
    <a:lvl1pPr marL="0" algn="l" defTabSz="981700" rtl="0" eaLnBrk="1" latinLnBrk="0" hangingPunct="1">
      <a:defRPr kumimoji="1" sz="1932" kern="1200">
        <a:solidFill>
          <a:schemeClr val="tx1"/>
        </a:solidFill>
        <a:latin typeface="+mn-lt"/>
        <a:ea typeface="+mn-ea"/>
        <a:cs typeface="+mn-cs"/>
      </a:defRPr>
    </a:lvl1pPr>
    <a:lvl2pPr marL="490850" algn="l" defTabSz="981700" rtl="0" eaLnBrk="1" latinLnBrk="0" hangingPunct="1">
      <a:defRPr kumimoji="1" sz="1932" kern="1200">
        <a:solidFill>
          <a:schemeClr val="tx1"/>
        </a:solidFill>
        <a:latin typeface="+mn-lt"/>
        <a:ea typeface="+mn-ea"/>
        <a:cs typeface="+mn-cs"/>
      </a:defRPr>
    </a:lvl2pPr>
    <a:lvl3pPr marL="981700" algn="l" defTabSz="981700" rtl="0" eaLnBrk="1" latinLnBrk="0" hangingPunct="1">
      <a:defRPr kumimoji="1" sz="1932" kern="1200">
        <a:solidFill>
          <a:schemeClr val="tx1"/>
        </a:solidFill>
        <a:latin typeface="+mn-lt"/>
        <a:ea typeface="+mn-ea"/>
        <a:cs typeface="+mn-cs"/>
      </a:defRPr>
    </a:lvl3pPr>
    <a:lvl4pPr marL="1472550" algn="l" defTabSz="981700" rtl="0" eaLnBrk="1" latinLnBrk="0" hangingPunct="1">
      <a:defRPr kumimoji="1" sz="1932" kern="1200">
        <a:solidFill>
          <a:schemeClr val="tx1"/>
        </a:solidFill>
        <a:latin typeface="+mn-lt"/>
        <a:ea typeface="+mn-ea"/>
        <a:cs typeface="+mn-cs"/>
      </a:defRPr>
    </a:lvl4pPr>
    <a:lvl5pPr marL="1963400" algn="l" defTabSz="981700" rtl="0" eaLnBrk="1" latinLnBrk="0" hangingPunct="1">
      <a:defRPr kumimoji="1" sz="1932" kern="1200">
        <a:solidFill>
          <a:schemeClr val="tx1"/>
        </a:solidFill>
        <a:latin typeface="+mn-lt"/>
        <a:ea typeface="+mn-ea"/>
        <a:cs typeface="+mn-cs"/>
      </a:defRPr>
    </a:lvl5pPr>
    <a:lvl6pPr marL="2454250" algn="l" defTabSz="981700" rtl="0" eaLnBrk="1" latinLnBrk="0" hangingPunct="1">
      <a:defRPr kumimoji="1" sz="1932" kern="1200">
        <a:solidFill>
          <a:schemeClr val="tx1"/>
        </a:solidFill>
        <a:latin typeface="+mn-lt"/>
        <a:ea typeface="+mn-ea"/>
        <a:cs typeface="+mn-cs"/>
      </a:defRPr>
    </a:lvl6pPr>
    <a:lvl7pPr marL="2945100" algn="l" defTabSz="981700" rtl="0" eaLnBrk="1" latinLnBrk="0" hangingPunct="1">
      <a:defRPr kumimoji="1" sz="1932" kern="1200">
        <a:solidFill>
          <a:schemeClr val="tx1"/>
        </a:solidFill>
        <a:latin typeface="+mn-lt"/>
        <a:ea typeface="+mn-ea"/>
        <a:cs typeface="+mn-cs"/>
      </a:defRPr>
    </a:lvl7pPr>
    <a:lvl8pPr marL="3435949" algn="l" defTabSz="981700" rtl="0" eaLnBrk="1" latinLnBrk="0" hangingPunct="1">
      <a:defRPr kumimoji="1" sz="1932" kern="1200">
        <a:solidFill>
          <a:schemeClr val="tx1"/>
        </a:solidFill>
        <a:latin typeface="+mn-lt"/>
        <a:ea typeface="+mn-ea"/>
        <a:cs typeface="+mn-cs"/>
      </a:defRPr>
    </a:lvl8pPr>
    <a:lvl9pPr marL="3926799" algn="l" defTabSz="981700" rtl="0" eaLnBrk="1" latinLnBrk="0" hangingPunct="1">
      <a:defRPr kumimoji="1" sz="1932"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534"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4D64"/>
    <a:srgbClr val="D75056"/>
    <a:srgbClr val="5B99D7"/>
    <a:srgbClr val="6A96CA"/>
    <a:srgbClr val="4F99EA"/>
    <a:srgbClr val="90ADC5"/>
    <a:srgbClr val="FFDA67"/>
    <a:srgbClr val="FFD966"/>
    <a:srgbClr val="FFB7DB"/>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057" autoAdjust="0"/>
    <p:restoredTop sz="93791" autoAdjust="0"/>
  </p:normalViewPr>
  <p:slideViewPr>
    <p:cSldViewPr snapToGrid="0" snapToObjects="1">
      <p:cViewPr varScale="1">
        <p:scale>
          <a:sx n="108" d="100"/>
          <a:sy n="108" d="100"/>
        </p:scale>
        <p:origin x="1734" y="108"/>
      </p:cViewPr>
      <p:guideLst/>
    </p:cSldViewPr>
  </p:slideViewPr>
  <p:notesTextViewPr>
    <p:cViewPr>
      <p:scale>
        <a:sx n="75" d="100"/>
        <a:sy n="75"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commentAuthors" Target="commentAuthors.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0277952755905512"/>
          <c:y val="0.21172542491106017"/>
          <c:w val="0.51110761154855644"/>
          <c:h val="0.62403002030087595"/>
        </c:manualLayout>
      </c:layout>
      <c:pieChart>
        <c:varyColors val="1"/>
        <c:ser>
          <c:idx val="0"/>
          <c:order val="0"/>
          <c:spPr>
            <a:solidFill>
              <a:srgbClr val="FF7C80"/>
            </a:solidFill>
          </c:spPr>
          <c:dPt>
            <c:idx val="0"/>
            <c:bubble3D val="0"/>
            <c:spPr>
              <a:solidFill>
                <a:schemeClr val="accent2">
                  <a:lumMod val="5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4B91-4614-8D45-268542D09967}"/>
              </c:ext>
            </c:extLst>
          </c:dPt>
          <c:dPt>
            <c:idx val="1"/>
            <c:bubble3D val="0"/>
            <c:spPr>
              <a:solidFill>
                <a:srgbClr val="FF7C80"/>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4B91-4614-8D45-268542D09967}"/>
              </c:ext>
            </c:extLst>
          </c:dPt>
          <c:dLbls>
            <c:delete val="1"/>
          </c:dLbls>
          <c:cat>
            <c:strRef>
              <c:f>Sheet3!$B$1:$C$1</c:f>
              <c:strCache>
                <c:ptCount val="2"/>
                <c:pt idx="0">
                  <c:v>8,000Bq/kg超　</c:v>
                </c:pt>
                <c:pt idx="1">
                  <c:v>8,000Bq/kg以下</c:v>
                </c:pt>
              </c:strCache>
            </c:strRef>
          </c:cat>
          <c:val>
            <c:numRef>
              <c:f>Sheet3!$B$2:$C$2</c:f>
              <c:numCache>
                <c:formatCode>0.00%</c:formatCode>
                <c:ptCount val="2"/>
                <c:pt idx="0">
                  <c:v>0.24099999999999999</c:v>
                </c:pt>
                <c:pt idx="1">
                  <c:v>0.75900000000000001</c:v>
                </c:pt>
              </c:numCache>
            </c:numRef>
          </c:val>
          <c:extLst>
            <c:ext xmlns:c16="http://schemas.microsoft.com/office/drawing/2014/chart" uri="{C3380CC4-5D6E-409C-BE32-E72D297353CC}">
              <c16:uniqueId val="{00000004-4B91-4614-8D45-268542D09967}"/>
            </c:ext>
          </c:extLst>
        </c:ser>
        <c:dLbls>
          <c:dLblPos val="bestFit"/>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ja-JP"/>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5" y="0"/>
            <a:ext cx="2950375" cy="498966"/>
          </a:xfrm>
          <a:prstGeom prst="rect">
            <a:avLst/>
          </a:prstGeom>
        </p:spPr>
        <p:txBody>
          <a:bodyPr vert="horz" lIns="92204" tIns="46102" rIns="92204" bIns="46102" rtlCol="0"/>
          <a:lstStyle>
            <a:lvl1pPr algn="l">
              <a:defRPr sz="1100"/>
            </a:lvl1pPr>
          </a:lstStyle>
          <a:p>
            <a:endParaRPr kumimoji="1" lang="ja-JP" altLang="en-US"/>
          </a:p>
        </p:txBody>
      </p:sp>
      <p:sp>
        <p:nvSpPr>
          <p:cNvPr id="3" name="日付プレースホルダー 2"/>
          <p:cNvSpPr>
            <a:spLocks noGrp="1"/>
          </p:cNvSpPr>
          <p:nvPr>
            <p:ph type="dt" idx="1"/>
          </p:nvPr>
        </p:nvSpPr>
        <p:spPr>
          <a:xfrm>
            <a:off x="3855221" y="0"/>
            <a:ext cx="2950374" cy="498966"/>
          </a:xfrm>
          <a:prstGeom prst="rect">
            <a:avLst/>
          </a:prstGeom>
        </p:spPr>
        <p:txBody>
          <a:bodyPr vert="horz" lIns="92204" tIns="46102" rIns="92204" bIns="46102" rtlCol="0"/>
          <a:lstStyle>
            <a:lvl1pPr algn="r">
              <a:defRPr sz="1100"/>
            </a:lvl1pPr>
          </a:lstStyle>
          <a:p>
            <a:fld id="{61BB9E2B-156F-6745-84EF-9BCA92696177}" type="datetimeFigureOut">
              <a:rPr kumimoji="1" lang="ja-JP" altLang="en-US" smtClean="0"/>
              <a:t>2023/10/13</a:t>
            </a:fld>
            <a:endParaRPr kumimoji="1" lang="ja-JP" altLang="en-US"/>
          </a:p>
        </p:txBody>
      </p:sp>
      <p:sp>
        <p:nvSpPr>
          <p:cNvPr id="4" name="スライド イメージ プレースホルダー 3"/>
          <p:cNvSpPr>
            <a:spLocks noGrp="1" noRot="1" noChangeAspect="1"/>
          </p:cNvSpPr>
          <p:nvPr>
            <p:ph type="sldImg" idx="2"/>
          </p:nvPr>
        </p:nvSpPr>
        <p:spPr>
          <a:xfrm>
            <a:off x="1033463" y="1243013"/>
            <a:ext cx="4740275" cy="3352800"/>
          </a:xfrm>
          <a:prstGeom prst="rect">
            <a:avLst/>
          </a:prstGeom>
          <a:noFill/>
          <a:ln w="12700">
            <a:solidFill>
              <a:prstClr val="black"/>
            </a:solidFill>
          </a:ln>
        </p:spPr>
        <p:txBody>
          <a:bodyPr vert="horz" lIns="92204" tIns="46102" rIns="92204" bIns="46102" rtlCol="0" anchor="ctr"/>
          <a:lstStyle/>
          <a:p>
            <a:endParaRPr lang="ja-JP" altLang="en-US"/>
          </a:p>
        </p:txBody>
      </p:sp>
      <p:sp>
        <p:nvSpPr>
          <p:cNvPr id="5" name="ノート プレースホルダー 4"/>
          <p:cNvSpPr>
            <a:spLocks noGrp="1"/>
          </p:cNvSpPr>
          <p:nvPr>
            <p:ph type="body" sz="quarter" idx="3"/>
          </p:nvPr>
        </p:nvSpPr>
        <p:spPr>
          <a:xfrm>
            <a:off x="680240" y="4783359"/>
            <a:ext cx="5446723" cy="3913364"/>
          </a:xfrm>
          <a:prstGeom prst="rect">
            <a:avLst/>
          </a:prstGeom>
        </p:spPr>
        <p:txBody>
          <a:bodyPr vert="horz" lIns="92204" tIns="46102" rIns="92204" bIns="46102" rtlCol="0"/>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5" y="9440373"/>
            <a:ext cx="2950375" cy="498966"/>
          </a:xfrm>
          <a:prstGeom prst="rect">
            <a:avLst/>
          </a:prstGeom>
        </p:spPr>
        <p:txBody>
          <a:bodyPr vert="horz" lIns="92204" tIns="46102" rIns="92204" bIns="46102" rtlCol="0" anchor="b"/>
          <a:lstStyle>
            <a:lvl1pPr algn="l">
              <a:defRPr sz="1100"/>
            </a:lvl1pPr>
          </a:lstStyle>
          <a:p>
            <a:endParaRPr kumimoji="1" lang="ja-JP" altLang="en-US"/>
          </a:p>
        </p:txBody>
      </p:sp>
      <p:sp>
        <p:nvSpPr>
          <p:cNvPr id="7" name="スライド番号プレースホルダー 6"/>
          <p:cNvSpPr>
            <a:spLocks noGrp="1"/>
          </p:cNvSpPr>
          <p:nvPr>
            <p:ph type="sldNum" sz="quarter" idx="5"/>
          </p:nvPr>
        </p:nvSpPr>
        <p:spPr>
          <a:xfrm>
            <a:off x="3855221" y="9440373"/>
            <a:ext cx="2950374" cy="498966"/>
          </a:xfrm>
          <a:prstGeom prst="rect">
            <a:avLst/>
          </a:prstGeom>
        </p:spPr>
        <p:txBody>
          <a:bodyPr vert="horz" lIns="92204" tIns="46102" rIns="92204" bIns="46102" rtlCol="0" anchor="b"/>
          <a:lstStyle>
            <a:lvl1pPr algn="r">
              <a:defRPr sz="1100"/>
            </a:lvl1pPr>
          </a:lstStyle>
          <a:p>
            <a:fld id="{D63A41DA-B659-0B44-8508-7C7BEF5BE827}" type="slidenum">
              <a:rPr kumimoji="1" lang="ja-JP" altLang="en-US" smtClean="0"/>
              <a:t>‹#›</a:t>
            </a:fld>
            <a:endParaRPr kumimoji="1" lang="ja-JP" altLang="en-US"/>
          </a:p>
        </p:txBody>
      </p:sp>
    </p:spTree>
    <p:extLst>
      <p:ext uri="{BB962C8B-B14F-4D97-AF65-F5344CB8AC3E}">
        <p14:creationId xmlns:p14="http://schemas.microsoft.com/office/powerpoint/2010/main" val="427260823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63A41DA-B659-0B44-8508-7C7BEF5BE827}" type="slidenum">
              <a:rPr kumimoji="1" lang="ja-JP" altLang="en-US" smtClean="0"/>
              <a:t>1</a:t>
            </a:fld>
            <a:endParaRPr kumimoji="1" lang="ja-JP" altLang="en-US"/>
          </a:p>
        </p:txBody>
      </p:sp>
    </p:spTree>
    <p:extLst>
      <p:ext uri="{BB962C8B-B14F-4D97-AF65-F5344CB8AC3E}">
        <p14:creationId xmlns:p14="http://schemas.microsoft.com/office/powerpoint/2010/main" val="1426102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5157536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147768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42589943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6509732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87044" name="フッター プレースホルダー 3"/>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60812" indent="-292493">
              <a:defRPr>
                <a:solidFill>
                  <a:schemeClr val="tx1"/>
                </a:solidFill>
                <a:latin typeface="Calibri" panose="020F0502020204030204" pitchFamily="34" charset="0"/>
              </a:defRPr>
            </a:lvl2pPr>
            <a:lvl3pPr marL="1171617" indent="-233337">
              <a:defRPr>
                <a:solidFill>
                  <a:schemeClr val="tx1"/>
                </a:solidFill>
                <a:latin typeface="Calibri" panose="020F0502020204030204" pitchFamily="34" charset="0"/>
              </a:defRPr>
            </a:lvl3pPr>
            <a:lvl4pPr marL="1641579" indent="-233337">
              <a:defRPr>
                <a:solidFill>
                  <a:schemeClr val="tx1"/>
                </a:solidFill>
                <a:latin typeface="Calibri" panose="020F0502020204030204" pitchFamily="34" charset="0"/>
              </a:defRPr>
            </a:lvl4pPr>
            <a:lvl5pPr marL="2109896" indent="-233337">
              <a:defRPr>
                <a:solidFill>
                  <a:schemeClr val="tx1"/>
                </a:solidFill>
                <a:latin typeface="Calibri" panose="020F0502020204030204" pitchFamily="34" charset="0"/>
              </a:defRPr>
            </a:lvl5pPr>
            <a:lvl6pPr marL="2583144" indent="-233337" defTabSz="473248" eaLnBrk="0" fontAlgn="base" hangingPunct="0">
              <a:spcBef>
                <a:spcPct val="0"/>
              </a:spcBef>
              <a:spcAft>
                <a:spcPct val="0"/>
              </a:spcAft>
              <a:defRPr>
                <a:solidFill>
                  <a:schemeClr val="tx1"/>
                </a:solidFill>
                <a:latin typeface="Calibri" panose="020F0502020204030204" pitchFamily="34" charset="0"/>
              </a:defRPr>
            </a:lvl6pPr>
            <a:lvl7pPr marL="3056392" indent="-233337" defTabSz="473248" eaLnBrk="0" fontAlgn="base" hangingPunct="0">
              <a:spcBef>
                <a:spcPct val="0"/>
              </a:spcBef>
              <a:spcAft>
                <a:spcPct val="0"/>
              </a:spcAft>
              <a:defRPr>
                <a:solidFill>
                  <a:schemeClr val="tx1"/>
                </a:solidFill>
                <a:latin typeface="Calibri" panose="020F0502020204030204" pitchFamily="34" charset="0"/>
              </a:defRPr>
            </a:lvl7pPr>
            <a:lvl8pPr marL="3529639" indent="-233337" defTabSz="473248" eaLnBrk="0" fontAlgn="base" hangingPunct="0">
              <a:spcBef>
                <a:spcPct val="0"/>
              </a:spcBef>
              <a:spcAft>
                <a:spcPct val="0"/>
              </a:spcAft>
              <a:defRPr>
                <a:solidFill>
                  <a:schemeClr val="tx1"/>
                </a:solidFill>
                <a:latin typeface="Calibri" panose="020F0502020204030204" pitchFamily="34" charset="0"/>
              </a:defRPr>
            </a:lvl8pPr>
            <a:lvl9pPr marL="4002887" indent="-233337" defTabSz="473248" eaLnBrk="0" fontAlgn="base" hangingPunct="0">
              <a:spcBef>
                <a:spcPct val="0"/>
              </a:spcBef>
              <a:spcAft>
                <a:spcPct val="0"/>
              </a:spcAft>
              <a:defRPr>
                <a:solidFill>
                  <a:schemeClr val="tx1"/>
                </a:solidFill>
                <a:latin typeface="Calibri" panose="020F0502020204030204" pitchFamily="34" charset="0"/>
              </a:defRPr>
            </a:lvl9pPr>
          </a:lstStyle>
          <a:p>
            <a:pPr defTabSz="946495">
              <a:defRPr/>
            </a:pPr>
            <a:endParaRPr lang="ja-JP" altLang="en-US" sz="1200">
              <a:solidFill>
                <a:prstClr val="black"/>
              </a:solidFill>
              <a:ea typeface="游ゴシック" panose="020B0400000000000000" pitchFamily="50" charset="-128"/>
            </a:endParaRPr>
          </a:p>
        </p:txBody>
      </p:sp>
      <p:sp>
        <p:nvSpPr>
          <p:cNvPr id="87045" name="スライド番号プレースホルダー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60812" indent="-292493">
              <a:defRPr>
                <a:solidFill>
                  <a:schemeClr val="tx1"/>
                </a:solidFill>
                <a:latin typeface="Calibri" panose="020F0502020204030204" pitchFamily="34" charset="0"/>
              </a:defRPr>
            </a:lvl2pPr>
            <a:lvl3pPr marL="1171617" indent="-233337">
              <a:defRPr>
                <a:solidFill>
                  <a:schemeClr val="tx1"/>
                </a:solidFill>
                <a:latin typeface="Calibri" panose="020F0502020204030204" pitchFamily="34" charset="0"/>
              </a:defRPr>
            </a:lvl3pPr>
            <a:lvl4pPr marL="1641579" indent="-233337">
              <a:defRPr>
                <a:solidFill>
                  <a:schemeClr val="tx1"/>
                </a:solidFill>
                <a:latin typeface="Calibri" panose="020F0502020204030204" pitchFamily="34" charset="0"/>
              </a:defRPr>
            </a:lvl4pPr>
            <a:lvl5pPr marL="2109896" indent="-233337">
              <a:defRPr>
                <a:solidFill>
                  <a:schemeClr val="tx1"/>
                </a:solidFill>
                <a:latin typeface="Calibri" panose="020F0502020204030204" pitchFamily="34" charset="0"/>
              </a:defRPr>
            </a:lvl5pPr>
            <a:lvl6pPr marL="2583144" indent="-233337" defTabSz="473248" eaLnBrk="0" fontAlgn="base" hangingPunct="0">
              <a:spcBef>
                <a:spcPct val="0"/>
              </a:spcBef>
              <a:spcAft>
                <a:spcPct val="0"/>
              </a:spcAft>
              <a:defRPr>
                <a:solidFill>
                  <a:schemeClr val="tx1"/>
                </a:solidFill>
                <a:latin typeface="Calibri" panose="020F0502020204030204" pitchFamily="34" charset="0"/>
              </a:defRPr>
            </a:lvl6pPr>
            <a:lvl7pPr marL="3056392" indent="-233337" defTabSz="473248" eaLnBrk="0" fontAlgn="base" hangingPunct="0">
              <a:spcBef>
                <a:spcPct val="0"/>
              </a:spcBef>
              <a:spcAft>
                <a:spcPct val="0"/>
              </a:spcAft>
              <a:defRPr>
                <a:solidFill>
                  <a:schemeClr val="tx1"/>
                </a:solidFill>
                <a:latin typeface="Calibri" panose="020F0502020204030204" pitchFamily="34" charset="0"/>
              </a:defRPr>
            </a:lvl7pPr>
            <a:lvl8pPr marL="3529639" indent="-233337" defTabSz="473248" eaLnBrk="0" fontAlgn="base" hangingPunct="0">
              <a:spcBef>
                <a:spcPct val="0"/>
              </a:spcBef>
              <a:spcAft>
                <a:spcPct val="0"/>
              </a:spcAft>
              <a:defRPr>
                <a:solidFill>
                  <a:schemeClr val="tx1"/>
                </a:solidFill>
                <a:latin typeface="Calibri" panose="020F0502020204030204" pitchFamily="34" charset="0"/>
              </a:defRPr>
            </a:lvl8pPr>
            <a:lvl9pPr marL="4002887" indent="-233337" defTabSz="473248" eaLnBrk="0" fontAlgn="base" hangingPunct="0">
              <a:spcBef>
                <a:spcPct val="0"/>
              </a:spcBef>
              <a:spcAft>
                <a:spcPct val="0"/>
              </a:spcAft>
              <a:defRPr>
                <a:solidFill>
                  <a:schemeClr val="tx1"/>
                </a:solidFill>
                <a:latin typeface="Calibri" panose="020F0502020204030204" pitchFamily="34" charset="0"/>
              </a:defRPr>
            </a:lvl9pPr>
          </a:lstStyle>
          <a:p>
            <a:pPr defTabSz="946495" fontAlgn="auto">
              <a:spcBef>
                <a:spcPts val="0"/>
              </a:spcBef>
              <a:spcAft>
                <a:spcPts val="0"/>
              </a:spcAft>
              <a:defRPr/>
            </a:pPr>
            <a:fld id="{BBEC3C89-9B59-4132-B81F-5FEB86602AF2}" type="slidenum">
              <a:rPr lang="ja-JP" altLang="en-US" sz="1200">
                <a:solidFill>
                  <a:prstClr val="black"/>
                </a:solidFill>
                <a:ea typeface="游ゴシック" panose="020B0400000000000000" pitchFamily="50" charset="-128"/>
              </a:rPr>
              <a:pPr defTabSz="946495" fontAlgn="auto">
                <a:spcBef>
                  <a:spcPts val="0"/>
                </a:spcBef>
                <a:spcAft>
                  <a:spcPts val="0"/>
                </a:spcAft>
                <a:defRPr/>
              </a:pPr>
              <a:t>14</a:t>
            </a:fld>
            <a:endParaRPr lang="ja-JP" altLang="en-US" sz="1200">
              <a:solidFill>
                <a:prstClr val="black"/>
              </a:solidFill>
              <a:ea typeface="游ゴシック" panose="020B0400000000000000" pitchFamily="50" charset="-128"/>
            </a:endParaRPr>
          </a:p>
        </p:txBody>
      </p:sp>
    </p:spTree>
    <p:extLst>
      <p:ext uri="{BB962C8B-B14F-4D97-AF65-F5344CB8AC3E}">
        <p14:creationId xmlns:p14="http://schemas.microsoft.com/office/powerpoint/2010/main" val="3767275309"/>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jpe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9.png"/><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9.png"/><Relationship Id="rId1" Type="http://schemas.openxmlformats.org/officeDocument/2006/relationships/slideMaster" Target="../slideMasters/slideMaster7.xml"/><Relationship Id="rId4" Type="http://schemas.openxmlformats.org/officeDocument/2006/relationships/image" Target="../media/image26.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9.png"/><Relationship Id="rId1" Type="http://schemas.openxmlformats.org/officeDocument/2006/relationships/slideMaster" Target="../slideMasters/slideMaster7.xml"/><Relationship Id="rId4" Type="http://schemas.openxmlformats.org/officeDocument/2006/relationships/image" Target="../media/image26.pn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jpeg"/><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14.png"/><Relationship Id="rId13" Type="http://schemas.microsoft.com/office/2007/relationships/hdphoto" Target="../media/hdphoto6.wdp"/><Relationship Id="rId3" Type="http://schemas.microsoft.com/office/2007/relationships/hdphoto" Target="../media/hdphoto1.wdp"/><Relationship Id="rId7" Type="http://schemas.microsoft.com/office/2007/relationships/hdphoto" Target="../media/hdphoto3.wdp"/><Relationship Id="rId12" Type="http://schemas.openxmlformats.org/officeDocument/2006/relationships/image" Target="../media/image16.png"/><Relationship Id="rId2" Type="http://schemas.openxmlformats.org/officeDocument/2006/relationships/image" Target="../media/image11.png"/><Relationship Id="rId16" Type="http://schemas.openxmlformats.org/officeDocument/2006/relationships/image" Target="../media/image18.emf"/><Relationship Id="rId1" Type="http://schemas.openxmlformats.org/officeDocument/2006/relationships/slideMaster" Target="../slideMasters/slideMaster2.xml"/><Relationship Id="rId6" Type="http://schemas.openxmlformats.org/officeDocument/2006/relationships/image" Target="../media/image13.png"/><Relationship Id="rId11" Type="http://schemas.microsoft.com/office/2007/relationships/hdphoto" Target="../media/hdphoto5.wdp"/><Relationship Id="rId5" Type="http://schemas.microsoft.com/office/2007/relationships/hdphoto" Target="../media/hdphoto2.wdp"/><Relationship Id="rId15" Type="http://schemas.microsoft.com/office/2007/relationships/hdphoto" Target="../media/hdphoto7.wdp"/><Relationship Id="rId10" Type="http://schemas.openxmlformats.org/officeDocument/2006/relationships/image" Target="../media/image15.png"/><Relationship Id="rId4" Type="http://schemas.openxmlformats.org/officeDocument/2006/relationships/image" Target="../media/image12.png"/><Relationship Id="rId9" Type="http://schemas.microsoft.com/office/2007/relationships/hdphoto" Target="../media/hdphoto4.wdp"/><Relationship Id="rId14" Type="http://schemas.openxmlformats.org/officeDocument/2006/relationships/image" Target="../media/image17.png"/></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0.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3.xml"/><Relationship Id="rId4" Type="http://schemas.openxmlformats.org/officeDocument/2006/relationships/image" Target="../media/image22.sv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3.jpeg"/><Relationship Id="rId2" Type="http://schemas.openxmlformats.org/officeDocument/2006/relationships/image" Target="../media/image4.jp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Master" Target="../slideMasters/slideMaster3.xml"/><Relationship Id="rId4" Type="http://schemas.openxmlformats.org/officeDocument/2006/relationships/image" Target="../media/image10.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4.jpeg"/><Relationship Id="rId1" Type="http://schemas.openxmlformats.org/officeDocument/2006/relationships/slideMaster" Target="../slideMasters/slideMaster3.xml"/><Relationship Id="rId4" Type="http://schemas.openxmlformats.org/officeDocument/2006/relationships/image" Target="../media/image10.sv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Master" Target="../slideMasters/slideMaster3.xml"/><Relationship Id="rId4" Type="http://schemas.openxmlformats.org/officeDocument/2006/relationships/image" Target="../media/image10.sv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2.sv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9.png"/><Relationship Id="rId1" Type="http://schemas.openxmlformats.org/officeDocument/2006/relationships/slideMaster" Target="../slideMasters/slideMaster4.xml"/><Relationship Id="rId4" Type="http://schemas.openxmlformats.org/officeDocument/2006/relationships/image" Target="../media/image26.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9.png"/><Relationship Id="rId1" Type="http://schemas.openxmlformats.org/officeDocument/2006/relationships/slideMaster" Target="../slideMasters/slideMaster4.xml"/><Relationship Id="rId4" Type="http://schemas.openxmlformats.org/officeDocument/2006/relationships/image" Target="../media/image26.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4.xml"/><Relationship Id="rId4" Type="http://schemas.openxmlformats.org/officeDocument/2006/relationships/image" Target="../media/image32.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0.svg"/></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34.svg"/></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0.sv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23.jpeg"/><Relationship Id="rId2" Type="http://schemas.openxmlformats.org/officeDocument/2006/relationships/image" Target="../media/image35.jpeg"/><Relationship Id="rId1" Type="http://schemas.openxmlformats.org/officeDocument/2006/relationships/slideMaster" Target="../slideMasters/slideMaster6.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image" Target="../media/image23.jpeg"/><Relationship Id="rId1" Type="http://schemas.openxmlformats.org/officeDocument/2006/relationships/slideMaster" Target="../slideMasters/slideMaster6.xml"/><Relationship Id="rId5" Type="http://schemas.openxmlformats.org/officeDocument/2006/relationships/image" Target="../media/image41.png"/><Relationship Id="rId4" Type="http://schemas.openxmlformats.org/officeDocument/2006/relationships/image" Target="../media/image26.png"/></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6.xml"/><Relationship Id="rId4" Type="http://schemas.openxmlformats.org/officeDocument/2006/relationships/image" Target="../media/image42.sv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0.svg"/></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9.png"/><Relationship Id="rId1" Type="http://schemas.openxmlformats.org/officeDocument/2006/relationships/slideMaster" Target="../slideMasters/slideMaster6.xml"/><Relationship Id="rId4" Type="http://schemas.openxmlformats.org/officeDocument/2006/relationships/image" Target="../media/image39.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9.png"/><Relationship Id="rId1" Type="http://schemas.openxmlformats.org/officeDocument/2006/relationships/slideMaster" Target="../slideMasters/slideMaster6.xml"/><Relationship Id="rId4" Type="http://schemas.openxmlformats.org/officeDocument/2006/relationships/image" Target="../media/image39.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9.png"/><Relationship Id="rId1" Type="http://schemas.openxmlformats.org/officeDocument/2006/relationships/slideMaster" Target="../slideMasters/slideMaster6.xml"/><Relationship Id="rId4" Type="http://schemas.openxmlformats.org/officeDocument/2006/relationships/image" Target="../media/image40.wmf"/></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9.png"/><Relationship Id="rId1" Type="http://schemas.openxmlformats.org/officeDocument/2006/relationships/slideMaster" Target="../slideMasters/slideMaster6.xml"/><Relationship Id="rId4" Type="http://schemas.openxmlformats.org/officeDocument/2006/relationships/image" Target="../media/image40.wmf"/></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9.png"/><Relationship Id="rId1" Type="http://schemas.openxmlformats.org/officeDocument/2006/relationships/slideMaster" Target="../slideMasters/slideMaster6.xml"/><Relationship Id="rId4" Type="http://schemas.openxmlformats.org/officeDocument/2006/relationships/image" Target="../media/image26.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9.png"/><Relationship Id="rId1" Type="http://schemas.openxmlformats.org/officeDocument/2006/relationships/slideMaster" Target="../slideMasters/slideMaster6.xml"/><Relationship Id="rId4" Type="http://schemas.openxmlformats.org/officeDocument/2006/relationships/image" Target="../media/image26.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6.xml"/><Relationship Id="rId4" Type="http://schemas.openxmlformats.org/officeDocument/2006/relationships/image" Target="../media/image32.jpe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jpeg"/><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7.xml"/><Relationship Id="rId4" Type="http://schemas.openxmlformats.org/officeDocument/2006/relationships/image" Target="../media/image2.sv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表紙用スライド">
    <p:spTree>
      <p:nvGrpSpPr>
        <p:cNvPr id="1" name=""/>
        <p:cNvGrpSpPr/>
        <p:nvPr/>
      </p:nvGrpSpPr>
      <p:grpSpPr>
        <a:xfrm>
          <a:off x="0" y="0"/>
          <a:ext cx="0" cy="0"/>
          <a:chOff x="0" y="0"/>
          <a:chExt cx="0" cy="0"/>
        </a:xfrm>
      </p:grpSpPr>
      <p:grpSp>
        <p:nvGrpSpPr>
          <p:cNvPr id="19" name="グループ化 18">
            <a:extLst>
              <a:ext uri="{FF2B5EF4-FFF2-40B4-BE49-F238E27FC236}">
                <a16:creationId xmlns:a16="http://schemas.microsoft.com/office/drawing/2014/main" id="{03B286A9-2266-4CE1-9466-D6CBE3E2F9E9}"/>
              </a:ext>
            </a:extLst>
          </p:cNvPr>
          <p:cNvGrpSpPr/>
          <p:nvPr userDrawn="1"/>
        </p:nvGrpSpPr>
        <p:grpSpPr>
          <a:xfrm>
            <a:off x="1042416" y="2991837"/>
            <a:ext cx="8622792" cy="1007999"/>
            <a:chOff x="1042416" y="2697480"/>
            <a:chExt cx="8622792" cy="1007999"/>
          </a:xfrm>
        </p:grpSpPr>
        <p:cxnSp>
          <p:nvCxnSpPr>
            <p:cNvPr id="27" name="直線コネクタ 26">
              <a:extLst>
                <a:ext uri="{FF2B5EF4-FFF2-40B4-BE49-F238E27FC236}">
                  <a16:creationId xmlns:a16="http://schemas.microsoft.com/office/drawing/2014/main" id="{D7273E06-E4BF-4FA0-B8A9-037E99E08097}"/>
                </a:ext>
              </a:extLst>
            </p:cNvPr>
            <p:cNvCxnSpPr/>
            <p:nvPr userDrawn="1"/>
          </p:nvCxnSpPr>
          <p:spPr>
            <a:xfrm>
              <a:off x="1042416" y="2697480"/>
              <a:ext cx="8622792" cy="0"/>
            </a:xfrm>
            <a:prstGeom prst="line">
              <a:avLst/>
            </a:prstGeom>
            <a:ln w="28575">
              <a:solidFill>
                <a:srgbClr val="009C89"/>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520339A2-8DDC-4906-B3FF-9803D368BD9E}"/>
                </a:ext>
              </a:extLst>
            </p:cNvPr>
            <p:cNvCxnSpPr/>
            <p:nvPr userDrawn="1"/>
          </p:nvCxnSpPr>
          <p:spPr>
            <a:xfrm>
              <a:off x="1042416" y="3705479"/>
              <a:ext cx="8622792" cy="0"/>
            </a:xfrm>
            <a:prstGeom prst="line">
              <a:avLst/>
            </a:prstGeom>
            <a:ln w="28575">
              <a:solidFill>
                <a:srgbClr val="009C89"/>
              </a:solidFill>
            </a:ln>
          </p:spPr>
          <p:style>
            <a:lnRef idx="1">
              <a:schemeClr val="accent1"/>
            </a:lnRef>
            <a:fillRef idx="0">
              <a:schemeClr val="accent1"/>
            </a:fillRef>
            <a:effectRef idx="0">
              <a:schemeClr val="accent1"/>
            </a:effectRef>
            <a:fontRef idx="minor">
              <a:schemeClr val="tx1"/>
            </a:fontRef>
          </p:style>
        </p:cxnSp>
      </p:grpSp>
      <p:pic>
        <p:nvPicPr>
          <p:cNvPr id="35" name="グラフィックス 34">
            <a:extLst>
              <a:ext uri="{FF2B5EF4-FFF2-40B4-BE49-F238E27FC236}">
                <a16:creationId xmlns:a16="http://schemas.microsoft.com/office/drawing/2014/main" id="{452D6182-A265-460C-9508-F33FFB7E22FA}"/>
              </a:ext>
            </a:extLst>
          </p:cNvPr>
          <p:cNvPicPr>
            <a:picLocks/>
          </p:cNvPicPr>
          <p:nvPr userDrawn="1"/>
        </p:nvPicPr>
        <p:blipFill>
          <a:blip r:embed="rId2">
            <a:extLst>
              <a:ext uri="{96DAC541-7B7A-43D3-8B79-37D633B846F1}">
                <asvg:svgBlip xmlns:asvg="http://schemas.microsoft.com/office/drawing/2016/SVG/main" r:embed="rId3"/>
              </a:ext>
            </a:extLst>
          </a:blip>
          <a:stretch>
            <a:fillRect/>
          </a:stretch>
        </p:blipFill>
        <p:spPr>
          <a:xfrm>
            <a:off x="363907" y="395837"/>
            <a:ext cx="10008000" cy="6768000"/>
          </a:xfrm>
          <a:prstGeom prst="rect">
            <a:avLst/>
          </a:prstGeom>
        </p:spPr>
      </p:pic>
      <p:pic>
        <p:nvPicPr>
          <p:cNvPr id="36" name="Picture 11" descr="ç°å¢ç">
            <a:extLst>
              <a:ext uri="{FF2B5EF4-FFF2-40B4-BE49-F238E27FC236}">
                <a16:creationId xmlns:a16="http://schemas.microsoft.com/office/drawing/2014/main" id="{2D2513A6-1FA5-48A9-A4F2-9CAA90A0007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839586" y="1286830"/>
            <a:ext cx="1040897" cy="1066133"/>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グループ化 36">
            <a:extLst>
              <a:ext uri="{FF2B5EF4-FFF2-40B4-BE49-F238E27FC236}">
                <a16:creationId xmlns:a16="http://schemas.microsoft.com/office/drawing/2014/main" id="{DE4C5D62-0869-42E7-9C97-B244D802C9CC}"/>
              </a:ext>
            </a:extLst>
          </p:cNvPr>
          <p:cNvGrpSpPr/>
          <p:nvPr userDrawn="1"/>
        </p:nvGrpSpPr>
        <p:grpSpPr>
          <a:xfrm>
            <a:off x="2456520" y="6300053"/>
            <a:ext cx="5875085" cy="700377"/>
            <a:chOff x="2456520" y="6387031"/>
            <a:chExt cx="5875085" cy="700377"/>
          </a:xfrm>
        </p:grpSpPr>
        <p:pic>
          <p:nvPicPr>
            <p:cNvPr id="38" name="図 37">
              <a:extLst>
                <a:ext uri="{FF2B5EF4-FFF2-40B4-BE49-F238E27FC236}">
                  <a16:creationId xmlns:a16="http://schemas.microsoft.com/office/drawing/2014/main" id="{6A2821FA-4929-4746-ACB8-E1629609B6F6}"/>
                </a:ext>
              </a:extLst>
            </p:cNvPr>
            <p:cNvPicPr>
              <a:picLocks noChangeAspect="1"/>
            </p:cNvPicPr>
            <p:nvPr userDrawn="1"/>
          </p:nvPicPr>
          <p:blipFill rotWithShape="1">
            <a:blip r:embed="rId5"/>
            <a:srcRect l="25425" t="26413" r="27381" b="26835"/>
            <a:stretch/>
          </p:blipFill>
          <p:spPr>
            <a:xfrm>
              <a:off x="4927824" y="6387031"/>
              <a:ext cx="991169" cy="700377"/>
            </a:xfrm>
            <a:prstGeom prst="rect">
              <a:avLst/>
            </a:prstGeom>
          </p:spPr>
        </p:pic>
        <p:pic>
          <p:nvPicPr>
            <p:cNvPr id="39" name="図 38">
              <a:extLst>
                <a:ext uri="{FF2B5EF4-FFF2-40B4-BE49-F238E27FC236}">
                  <a16:creationId xmlns:a16="http://schemas.microsoft.com/office/drawing/2014/main" id="{0D94F9F7-8EE5-4FB1-9DE8-8ED364D72B81}"/>
                </a:ext>
              </a:extLst>
            </p:cNvPr>
            <p:cNvPicPr>
              <a:picLocks noChangeAspect="1"/>
            </p:cNvPicPr>
            <p:nvPr userDrawn="1"/>
          </p:nvPicPr>
          <p:blipFill>
            <a:blip r:embed="rId6"/>
            <a:stretch>
              <a:fillRect/>
            </a:stretch>
          </p:blipFill>
          <p:spPr>
            <a:xfrm>
              <a:off x="6106890" y="6463627"/>
              <a:ext cx="614647" cy="526500"/>
            </a:xfrm>
            <a:prstGeom prst="rect">
              <a:avLst/>
            </a:prstGeom>
          </p:spPr>
        </p:pic>
        <p:pic>
          <p:nvPicPr>
            <p:cNvPr id="40" name="図 39">
              <a:extLst>
                <a:ext uri="{FF2B5EF4-FFF2-40B4-BE49-F238E27FC236}">
                  <a16:creationId xmlns:a16="http://schemas.microsoft.com/office/drawing/2014/main" id="{8C6E6851-00CA-4304-9D45-933760A5D3CF}"/>
                </a:ext>
              </a:extLst>
            </p:cNvPr>
            <p:cNvPicPr>
              <a:picLocks noChangeAspect="1"/>
            </p:cNvPicPr>
            <p:nvPr userDrawn="1"/>
          </p:nvPicPr>
          <p:blipFill>
            <a:blip r:embed="rId7"/>
            <a:stretch>
              <a:fillRect/>
            </a:stretch>
          </p:blipFill>
          <p:spPr>
            <a:xfrm>
              <a:off x="2456520" y="6498254"/>
              <a:ext cx="946944" cy="536322"/>
            </a:xfrm>
            <a:prstGeom prst="rect">
              <a:avLst/>
            </a:prstGeom>
          </p:spPr>
        </p:pic>
        <p:pic>
          <p:nvPicPr>
            <p:cNvPr id="41" name="図 40">
              <a:extLst>
                <a:ext uri="{FF2B5EF4-FFF2-40B4-BE49-F238E27FC236}">
                  <a16:creationId xmlns:a16="http://schemas.microsoft.com/office/drawing/2014/main" id="{7A4365D3-9ED1-4262-ADC8-ADFC91D39DC3}"/>
                </a:ext>
              </a:extLst>
            </p:cNvPr>
            <p:cNvPicPr>
              <a:picLocks noChangeAspect="1"/>
            </p:cNvPicPr>
            <p:nvPr userDrawn="1"/>
          </p:nvPicPr>
          <p:blipFill>
            <a:blip r:embed="rId8"/>
            <a:stretch>
              <a:fillRect/>
            </a:stretch>
          </p:blipFill>
          <p:spPr>
            <a:xfrm>
              <a:off x="3635177" y="6432722"/>
              <a:ext cx="1292647" cy="641986"/>
            </a:xfrm>
            <a:prstGeom prst="rect">
              <a:avLst/>
            </a:prstGeom>
          </p:spPr>
        </p:pic>
        <p:pic>
          <p:nvPicPr>
            <p:cNvPr id="42" name="図 41">
              <a:extLst>
                <a:ext uri="{FF2B5EF4-FFF2-40B4-BE49-F238E27FC236}">
                  <a16:creationId xmlns:a16="http://schemas.microsoft.com/office/drawing/2014/main" id="{77BE447A-09BD-4FED-A363-C6DAA779DFC7}"/>
                </a:ext>
              </a:extLst>
            </p:cNvPr>
            <p:cNvPicPr>
              <a:picLocks noChangeAspect="1"/>
            </p:cNvPicPr>
            <p:nvPr userDrawn="1"/>
          </p:nvPicPr>
          <p:blipFill>
            <a:blip r:embed="rId9"/>
            <a:stretch>
              <a:fillRect/>
            </a:stretch>
          </p:blipFill>
          <p:spPr>
            <a:xfrm>
              <a:off x="7044047" y="6463627"/>
              <a:ext cx="1287558" cy="494981"/>
            </a:xfrm>
            <a:prstGeom prst="rect">
              <a:avLst/>
            </a:prstGeom>
          </p:spPr>
        </p:pic>
      </p:grpSp>
      <p:sp>
        <p:nvSpPr>
          <p:cNvPr id="43" name="タイトル 1">
            <a:extLst>
              <a:ext uri="{FF2B5EF4-FFF2-40B4-BE49-F238E27FC236}">
                <a16:creationId xmlns:a16="http://schemas.microsoft.com/office/drawing/2014/main" id="{C6D186EF-7755-4DA0-8501-AEEDD28E106A}"/>
              </a:ext>
            </a:extLst>
          </p:cNvPr>
          <p:cNvSpPr>
            <a:spLocks noGrp="1"/>
          </p:cNvSpPr>
          <p:nvPr>
            <p:ph type="title"/>
          </p:nvPr>
        </p:nvSpPr>
        <p:spPr>
          <a:xfrm>
            <a:off x="1026605" y="2991836"/>
            <a:ext cx="8638604" cy="1008000"/>
          </a:xfrm>
          <a:prstGeom prst="rect">
            <a:avLst/>
          </a:prstGeom>
        </p:spPr>
        <p:txBody>
          <a:bodyPr lIns="0" tIns="72000" rIns="0" bIns="0" anchor="ctr">
            <a:normAutofit/>
          </a:bodyPr>
          <a:lstStyle>
            <a:lvl1pPr algn="ctr">
              <a:defRPr sz="3600" b="1" i="0">
                <a:solidFill>
                  <a:schemeClr val="accent3"/>
                </a:solidFill>
                <a:latin typeface="Meiryo UI" panose="020B0604030504040204" pitchFamily="50" charset="-128"/>
                <a:ea typeface="Meiryo UI" panose="020B0604030504040204" pitchFamily="50" charset="-128"/>
              </a:defRPr>
            </a:lvl1pPr>
          </a:lstStyle>
          <a:p>
            <a:r>
              <a:rPr kumimoji="1" lang="ja-JP" altLang="en-US" dirty="0"/>
              <a:t>マスター タイトル</a:t>
            </a:r>
          </a:p>
        </p:txBody>
      </p:sp>
      <p:sp>
        <p:nvSpPr>
          <p:cNvPr id="44" name="コンテンツ プレースホルダー 18">
            <a:extLst>
              <a:ext uri="{FF2B5EF4-FFF2-40B4-BE49-F238E27FC236}">
                <a16:creationId xmlns:a16="http://schemas.microsoft.com/office/drawing/2014/main" id="{34C4AC2D-06C1-480E-80A4-871401560116}"/>
              </a:ext>
            </a:extLst>
          </p:cNvPr>
          <p:cNvSpPr>
            <a:spLocks noGrp="1"/>
          </p:cNvSpPr>
          <p:nvPr>
            <p:ph sz="quarter" idx="14" hasCustomPrompt="1"/>
          </p:nvPr>
        </p:nvSpPr>
        <p:spPr>
          <a:xfrm>
            <a:off x="1027113" y="4148806"/>
            <a:ext cx="8637587" cy="432000"/>
          </a:xfrm>
          <a:prstGeom prst="rect">
            <a:avLst/>
          </a:prstGeom>
        </p:spPr>
        <p:txBody>
          <a:bodyPr anchor="ctr"/>
          <a:lstStyle>
            <a:lvl1pPr marL="0" indent="0" algn="ctr">
              <a:buFontTx/>
              <a:buNone/>
              <a:defRPr sz="1800" b="1">
                <a:solidFill>
                  <a:schemeClr val="accent3"/>
                </a:solidFill>
                <a:latin typeface="Meiryo UI" panose="020B0604030504040204" pitchFamily="50" charset="-128"/>
                <a:ea typeface="Meiryo UI" panose="020B0604030504040204" pitchFamily="50" charset="-128"/>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kumimoji="1" lang="ja-JP" altLang="en-US" dirty="0"/>
              <a:t>サブタイトル</a:t>
            </a:r>
          </a:p>
        </p:txBody>
      </p:sp>
      <p:sp>
        <p:nvSpPr>
          <p:cNvPr id="45" name="コンテンツ プレースホルダー 18">
            <a:extLst>
              <a:ext uri="{FF2B5EF4-FFF2-40B4-BE49-F238E27FC236}">
                <a16:creationId xmlns:a16="http://schemas.microsoft.com/office/drawing/2014/main" id="{9B168461-40A6-49CF-897E-537C1E6C9C74}"/>
              </a:ext>
            </a:extLst>
          </p:cNvPr>
          <p:cNvSpPr>
            <a:spLocks noGrp="1"/>
          </p:cNvSpPr>
          <p:nvPr>
            <p:ph sz="quarter" idx="15" hasCustomPrompt="1"/>
          </p:nvPr>
        </p:nvSpPr>
        <p:spPr>
          <a:xfrm>
            <a:off x="3545906" y="5436053"/>
            <a:ext cx="3600000" cy="288000"/>
          </a:xfrm>
          <a:prstGeom prst="rect">
            <a:avLst/>
          </a:prstGeom>
        </p:spPr>
        <p:txBody>
          <a:bodyPr anchor="ctr"/>
          <a:lstStyle>
            <a:lvl1pPr marL="0" indent="0" algn="ctr">
              <a:buFontTx/>
              <a:buNone/>
              <a:defRPr sz="1600" b="0">
                <a:solidFill>
                  <a:schemeClr val="tx1"/>
                </a:solidFill>
                <a:latin typeface="Meiryo UI" panose="020B0604030504040204" pitchFamily="50" charset="-128"/>
                <a:ea typeface="Meiryo UI" panose="020B0604030504040204" pitchFamily="50" charset="-128"/>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kumimoji="1" lang="en-US" altLang="ja-JP" dirty="0"/>
              <a:t>0000</a:t>
            </a:r>
            <a:r>
              <a:rPr kumimoji="1" lang="ja-JP" altLang="en-US" dirty="0"/>
              <a:t>年</a:t>
            </a:r>
            <a:r>
              <a:rPr kumimoji="1" lang="en-US" altLang="ja-JP" dirty="0"/>
              <a:t>00</a:t>
            </a:r>
            <a:r>
              <a:rPr kumimoji="1" lang="ja-JP" altLang="en-US" dirty="0"/>
              <a:t>月</a:t>
            </a:r>
            <a:r>
              <a:rPr kumimoji="1" lang="en-US" altLang="ja-JP" dirty="0"/>
              <a:t>00</a:t>
            </a:r>
            <a:r>
              <a:rPr kumimoji="1" lang="ja-JP" altLang="en-US" dirty="0"/>
              <a:t>日</a:t>
            </a:r>
          </a:p>
        </p:txBody>
      </p:sp>
      <p:sp>
        <p:nvSpPr>
          <p:cNvPr id="46" name="コンテンツ プレースホルダー 18">
            <a:extLst>
              <a:ext uri="{FF2B5EF4-FFF2-40B4-BE49-F238E27FC236}">
                <a16:creationId xmlns:a16="http://schemas.microsoft.com/office/drawing/2014/main" id="{33854C81-1780-4345-B97B-42F9EFB58BF4}"/>
              </a:ext>
            </a:extLst>
          </p:cNvPr>
          <p:cNvSpPr>
            <a:spLocks noGrp="1"/>
          </p:cNvSpPr>
          <p:nvPr>
            <p:ph sz="quarter" idx="16" hasCustomPrompt="1"/>
          </p:nvPr>
        </p:nvSpPr>
        <p:spPr>
          <a:xfrm>
            <a:off x="3545906" y="5724053"/>
            <a:ext cx="3600000" cy="288000"/>
          </a:xfrm>
          <a:prstGeom prst="rect">
            <a:avLst/>
          </a:prstGeom>
        </p:spPr>
        <p:txBody>
          <a:bodyPr anchor="ctr"/>
          <a:lstStyle>
            <a:lvl1pPr marL="0" indent="0" algn="ctr">
              <a:buFontTx/>
              <a:buNone/>
              <a:defRPr sz="1600" b="0">
                <a:solidFill>
                  <a:schemeClr val="tx1"/>
                </a:solidFill>
                <a:latin typeface="Meiryo UI" panose="020B0604030504040204" pitchFamily="50" charset="-128"/>
                <a:ea typeface="Meiryo UI" panose="020B0604030504040204" pitchFamily="50" charset="-128"/>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kumimoji="1" lang="ja-JP" altLang="en-US" dirty="0"/>
              <a:t>所属　名前</a:t>
            </a:r>
          </a:p>
        </p:txBody>
      </p:sp>
    </p:spTree>
    <p:extLst>
      <p:ext uri="{BB962C8B-B14F-4D97-AF65-F5344CB8AC3E}">
        <p14:creationId xmlns:p14="http://schemas.microsoft.com/office/powerpoint/2010/main" val="14376824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裏表紙_出力用">
    <p:spTree>
      <p:nvGrpSpPr>
        <p:cNvPr id="1" name=""/>
        <p:cNvGrpSpPr/>
        <p:nvPr/>
      </p:nvGrpSpPr>
      <p:grpSpPr>
        <a:xfrm>
          <a:off x="0" y="0"/>
          <a:ext cx="0" cy="0"/>
          <a:chOff x="0" y="0"/>
          <a:chExt cx="0" cy="0"/>
        </a:xfrm>
      </p:grpSpPr>
      <p:pic>
        <p:nvPicPr>
          <p:cNvPr id="3" name="Picture 11" descr="ç°å¢ç">
            <a:extLst>
              <a:ext uri="{FF2B5EF4-FFF2-40B4-BE49-F238E27FC236}">
                <a16:creationId xmlns:a16="http://schemas.microsoft.com/office/drawing/2014/main" id="{CD100471-1EDD-4161-8484-6C512DF6789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659738" y="3169566"/>
            <a:ext cx="1400594" cy="1434550"/>
          </a:xfrm>
          <a:prstGeom prst="rect">
            <a:avLst/>
          </a:prstGeom>
          <a:noFill/>
          <a:extLst>
            <a:ext uri="{909E8E84-426E-40DD-AFC4-6F175D3DCCD1}">
              <a14:hiddenFill xmlns:a14="http://schemas.microsoft.com/office/drawing/2010/main">
                <a:solidFill>
                  <a:srgbClr val="FFFFFF"/>
                </a:solidFill>
              </a14:hiddenFill>
            </a:ext>
          </a:extLst>
        </p:spPr>
      </p:pic>
      <p:pic>
        <p:nvPicPr>
          <p:cNvPr id="4" name="グラフィックス 3">
            <a:extLst>
              <a:ext uri="{FF2B5EF4-FFF2-40B4-BE49-F238E27FC236}">
                <a16:creationId xmlns:a16="http://schemas.microsoft.com/office/drawing/2014/main" id="{06FC97B0-55FB-4107-8E24-B3EC1A557AEC}"/>
              </a:ext>
            </a:extLst>
          </p:cNvPr>
          <p:cNvPicPr>
            <a:picLocks/>
          </p:cNvPicPr>
          <p:nvPr userDrawn="1"/>
        </p:nvPicPr>
        <p:blipFill>
          <a:blip r:embed="rId3">
            <a:extLst>
              <a:ext uri="{96DAC541-7B7A-43D3-8B79-37D633B846F1}">
                <asvg:svgBlip xmlns:asvg="http://schemas.microsoft.com/office/drawing/2016/SVG/main" r:embed="rId4"/>
              </a:ext>
            </a:extLst>
          </a:blip>
          <a:stretch>
            <a:fillRect/>
          </a:stretch>
        </p:blipFill>
        <p:spPr>
          <a:xfrm>
            <a:off x="363907" y="395837"/>
            <a:ext cx="10008000" cy="6768000"/>
          </a:xfrm>
          <a:prstGeom prst="rect">
            <a:avLst/>
          </a:prstGeom>
        </p:spPr>
      </p:pic>
    </p:spTree>
    <p:extLst>
      <p:ext uri="{BB962C8B-B14F-4D97-AF65-F5344CB8AC3E}">
        <p14:creationId xmlns:p14="http://schemas.microsoft.com/office/powerpoint/2010/main" val="368698657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目次">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73E2C914-D6BF-434B-B748-5B031C7A75D4}"/>
              </a:ext>
            </a:extLst>
          </p:cNvPr>
          <p:cNvGrpSpPr/>
          <p:nvPr userDrawn="1"/>
        </p:nvGrpSpPr>
        <p:grpSpPr>
          <a:xfrm>
            <a:off x="111920" y="216796"/>
            <a:ext cx="10424028" cy="795336"/>
            <a:chOff x="111919" y="216797"/>
            <a:chExt cx="10424028" cy="795336"/>
          </a:xfrm>
        </p:grpSpPr>
        <p:pic>
          <p:nvPicPr>
            <p:cNvPr id="18" name="Picture 11" descr="ç°å¢ç">
              <a:extLst>
                <a:ext uri="{FF2B5EF4-FFF2-40B4-BE49-F238E27FC236}">
                  <a16:creationId xmlns:a16="http://schemas.microsoft.com/office/drawing/2014/main" id="{4DD819AC-A446-46A2-9201-D9B1AB528E08}"/>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956006" y="300775"/>
              <a:ext cx="579941" cy="559908"/>
            </a:xfrm>
            <a:prstGeom prst="rect">
              <a:avLst/>
            </a:prstGeom>
            <a:noFill/>
            <a:extLst>
              <a:ext uri="{909E8E84-426E-40DD-AFC4-6F175D3DCCD1}">
                <a14:hiddenFill xmlns:a14="http://schemas.microsoft.com/office/drawing/2010/main">
                  <a:solidFill>
                    <a:srgbClr val="FFFFFF"/>
                  </a:solidFill>
                </a14:hiddenFill>
              </a:ext>
            </a:extLst>
          </p:spPr>
        </p:pic>
        <p:sp>
          <p:nvSpPr>
            <p:cNvPr id="19" name="Freeform 13">
              <a:extLst>
                <a:ext uri="{FF2B5EF4-FFF2-40B4-BE49-F238E27FC236}">
                  <a16:creationId xmlns:a16="http://schemas.microsoft.com/office/drawing/2014/main" id="{9E9EE105-883D-4267-B8FF-D61BDDD6E4FC}"/>
                </a:ext>
              </a:extLst>
            </p:cNvPr>
            <p:cNvSpPr>
              <a:spLocks/>
            </p:cNvSpPr>
            <p:nvPr userDrawn="1"/>
          </p:nvSpPr>
          <p:spPr bwMode="auto">
            <a:xfrm>
              <a:off x="161925" y="284266"/>
              <a:ext cx="10274355" cy="648000"/>
            </a:xfrm>
            <a:custGeom>
              <a:avLst/>
              <a:gdLst>
                <a:gd name="T0" fmla="*/ 38 w 1868"/>
                <a:gd name="T1" fmla="*/ 118 h 118"/>
                <a:gd name="T2" fmla="*/ 48 w 1868"/>
                <a:gd name="T3" fmla="*/ 118 h 118"/>
                <a:gd name="T4" fmla="*/ 155 w 1868"/>
                <a:gd name="T5" fmla="*/ 118 h 118"/>
                <a:gd name="T6" fmla="*/ 1811 w 1868"/>
                <a:gd name="T7" fmla="*/ 118 h 118"/>
                <a:gd name="T8" fmla="*/ 1694 w 1868"/>
                <a:gd name="T9" fmla="*/ 0 h 118"/>
                <a:gd name="T10" fmla="*/ 12 w 1868"/>
                <a:gd name="T11" fmla="*/ 0 h 118"/>
                <a:gd name="T12" fmla="*/ 12 w 1868"/>
                <a:gd name="T13" fmla="*/ 0 h 118"/>
                <a:gd name="T14" fmla="*/ 3 w 1868"/>
                <a:gd name="T15" fmla="*/ 3 h 118"/>
                <a:gd name="T16" fmla="*/ 0 w 1868"/>
                <a:gd name="T17" fmla="*/ 9 h 118"/>
                <a:gd name="T18" fmla="*/ 0 w 1868"/>
                <a:gd name="T19" fmla="*/ 82 h 118"/>
                <a:gd name="T20" fmla="*/ 38 w 1868"/>
                <a:gd name="T21" fmla="*/ 118 h 118"/>
                <a:gd name="T22" fmla="*/ 38 w 1868"/>
                <a:gd name="T23"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8" h="118">
                  <a:moveTo>
                    <a:pt x="38" y="118"/>
                  </a:moveTo>
                  <a:cubicBezTo>
                    <a:pt x="48" y="118"/>
                    <a:pt x="48" y="118"/>
                    <a:pt x="48" y="118"/>
                  </a:cubicBezTo>
                  <a:cubicBezTo>
                    <a:pt x="155" y="118"/>
                    <a:pt x="155" y="118"/>
                    <a:pt x="155" y="118"/>
                  </a:cubicBezTo>
                  <a:cubicBezTo>
                    <a:pt x="1868" y="118"/>
                    <a:pt x="1811" y="118"/>
                    <a:pt x="1811" y="118"/>
                  </a:cubicBezTo>
                  <a:cubicBezTo>
                    <a:pt x="1694" y="0"/>
                    <a:pt x="1694" y="0"/>
                    <a:pt x="1694" y="0"/>
                  </a:cubicBezTo>
                  <a:cubicBezTo>
                    <a:pt x="12" y="0"/>
                    <a:pt x="12" y="0"/>
                    <a:pt x="12" y="0"/>
                  </a:cubicBezTo>
                  <a:cubicBezTo>
                    <a:pt x="12" y="0"/>
                    <a:pt x="12" y="0"/>
                    <a:pt x="12" y="0"/>
                  </a:cubicBezTo>
                  <a:cubicBezTo>
                    <a:pt x="8" y="0"/>
                    <a:pt x="5" y="2"/>
                    <a:pt x="3" y="3"/>
                  </a:cubicBezTo>
                  <a:cubicBezTo>
                    <a:pt x="0" y="9"/>
                    <a:pt x="0" y="9"/>
                    <a:pt x="0" y="9"/>
                  </a:cubicBezTo>
                  <a:cubicBezTo>
                    <a:pt x="0" y="82"/>
                    <a:pt x="0" y="82"/>
                    <a:pt x="0" y="82"/>
                  </a:cubicBezTo>
                  <a:cubicBezTo>
                    <a:pt x="38" y="118"/>
                    <a:pt x="38" y="118"/>
                    <a:pt x="38" y="118"/>
                  </a:cubicBezTo>
                  <a:cubicBezTo>
                    <a:pt x="38" y="118"/>
                    <a:pt x="38" y="118"/>
                    <a:pt x="38" y="118"/>
                  </a:cubicBezTo>
                  <a:close/>
                </a:path>
              </a:pathLst>
            </a:custGeom>
            <a:solidFill>
              <a:schemeClr val="tx2"/>
            </a:solidFill>
            <a:ln>
              <a:noFill/>
            </a:ln>
          </p:spPr>
          <p:txBody>
            <a:bodyPr vert="horz" wrap="square" lIns="0" tIns="0" rIns="0" bIns="0" numCol="1" anchor="t" anchorCtr="0" compatLnSpc="1">
              <a:prstTxWarp prst="textNoShape">
                <a:avLst/>
              </a:prstTxWarp>
            </a:bodyPr>
            <a:lstStyle/>
            <a:p>
              <a:endParaRPr lang="ja-JP" altLang="en-US" sz="1696"/>
            </a:p>
          </p:txBody>
        </p:sp>
        <p:cxnSp>
          <p:nvCxnSpPr>
            <p:cNvPr id="22" name="直線コネクタ 21">
              <a:extLst>
                <a:ext uri="{FF2B5EF4-FFF2-40B4-BE49-F238E27FC236}">
                  <a16:creationId xmlns:a16="http://schemas.microsoft.com/office/drawing/2014/main" id="{CFE261A9-5D80-457A-85AA-206E048CF0DB}"/>
                </a:ext>
              </a:extLst>
            </p:cNvPr>
            <p:cNvCxnSpPr>
              <a:cxnSpLocks/>
            </p:cNvCxnSpPr>
            <p:nvPr userDrawn="1"/>
          </p:nvCxnSpPr>
          <p:spPr>
            <a:xfrm>
              <a:off x="9408319" y="216797"/>
              <a:ext cx="786701" cy="7786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B3443AF7-632D-41F2-BFF3-7CC6B2F2E6FE}"/>
                </a:ext>
              </a:extLst>
            </p:cNvPr>
            <p:cNvCxnSpPr>
              <a:cxnSpLocks/>
            </p:cNvCxnSpPr>
            <p:nvPr userDrawn="1"/>
          </p:nvCxnSpPr>
          <p:spPr>
            <a:xfrm>
              <a:off x="111919" y="681139"/>
              <a:ext cx="345281" cy="3309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 name="フリーフォーム: 図形 13">
            <a:extLst>
              <a:ext uri="{FF2B5EF4-FFF2-40B4-BE49-F238E27FC236}">
                <a16:creationId xmlns:a16="http://schemas.microsoft.com/office/drawing/2014/main" id="{665A837A-D774-4985-B30F-35B13836C960}"/>
              </a:ext>
            </a:extLst>
          </p:cNvPr>
          <p:cNvSpPr/>
          <p:nvPr userDrawn="1"/>
        </p:nvSpPr>
        <p:spPr>
          <a:xfrm>
            <a:off x="1078065" y="1398574"/>
            <a:ext cx="0" cy="5040000"/>
          </a:xfrm>
          <a:custGeom>
            <a:avLst/>
            <a:gdLst>
              <a:gd name="connsiteX0" fmla="*/ 0 w 0"/>
              <a:gd name="connsiteY0" fmla="*/ 0 h 5768502"/>
              <a:gd name="connsiteX1" fmla="*/ 0 w 0"/>
              <a:gd name="connsiteY1" fmla="*/ 5768502 h 5768502"/>
            </a:gdLst>
            <a:ahLst/>
            <a:cxnLst>
              <a:cxn ang="0">
                <a:pos x="connsiteX0" y="connsiteY0"/>
              </a:cxn>
              <a:cxn ang="0">
                <a:pos x="connsiteX1" y="connsiteY1"/>
              </a:cxn>
            </a:cxnLst>
            <a:rect l="l" t="t" r="r" b="b"/>
            <a:pathLst>
              <a:path h="5768502">
                <a:moveTo>
                  <a:pt x="0" y="0"/>
                </a:moveTo>
                <a:lnTo>
                  <a:pt x="0" y="5768502"/>
                </a:lnTo>
              </a:path>
            </a:pathLst>
          </a:custGeom>
          <a:no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96"/>
          </a:p>
        </p:txBody>
      </p:sp>
      <p:sp>
        <p:nvSpPr>
          <p:cNvPr id="9" name="コンテンツ プレースホルダー 8">
            <a:extLst>
              <a:ext uri="{FF2B5EF4-FFF2-40B4-BE49-F238E27FC236}">
                <a16:creationId xmlns:a16="http://schemas.microsoft.com/office/drawing/2014/main" id="{B04FFEFF-3996-4124-93D0-A0B919888837}"/>
              </a:ext>
            </a:extLst>
          </p:cNvPr>
          <p:cNvSpPr>
            <a:spLocks noGrp="1"/>
          </p:cNvSpPr>
          <p:nvPr userDrawn="1">
            <p:ph sz="quarter" idx="10" hasCustomPrompt="1"/>
          </p:nvPr>
        </p:nvSpPr>
        <p:spPr>
          <a:xfrm>
            <a:off x="1078065" y="1398574"/>
            <a:ext cx="8640000" cy="5040000"/>
          </a:xfrm>
          <a:prstGeom prst="rect">
            <a:avLst/>
          </a:prstGeom>
        </p:spPr>
        <p:txBody>
          <a:bodyPr lIns="360000" tIns="0" rIns="0" bIns="0" anchor="ctr"/>
          <a:lstStyle>
            <a:lvl1pPr marL="700369" indent="-700369" algn="l">
              <a:lnSpc>
                <a:spcPct val="100000"/>
              </a:lnSpc>
              <a:spcBef>
                <a:spcPts val="942"/>
              </a:spcBef>
              <a:spcAft>
                <a:spcPts val="0"/>
              </a:spcAft>
              <a:buClr>
                <a:schemeClr val="bg2"/>
              </a:buClr>
              <a:buFont typeface="+mj-lt"/>
              <a:buAutoNum type="arabicPeriod"/>
              <a:defRPr sz="2646" b="1">
                <a:latin typeface="Meiryo UI" panose="020B0604030504040204" pitchFamily="50" charset="-128"/>
                <a:ea typeface="Meiryo UI" panose="020B0604030504040204" pitchFamily="50" charset="-128"/>
              </a:defRPr>
            </a:lvl1pPr>
          </a:lstStyle>
          <a:p>
            <a:pPr lvl="0"/>
            <a:r>
              <a:rPr kumimoji="1" lang="ja-JP" altLang="en-US" dirty="0"/>
              <a:t>章タイトル</a:t>
            </a:r>
          </a:p>
          <a:p>
            <a:pPr lvl="0"/>
            <a:r>
              <a:rPr kumimoji="1" lang="ja-JP" altLang="en-US" dirty="0"/>
              <a:t>章タイトル</a:t>
            </a:r>
          </a:p>
          <a:p>
            <a:pPr lvl="0"/>
            <a:r>
              <a:rPr kumimoji="1" lang="ja-JP" altLang="en-US" dirty="0"/>
              <a:t>章タイトル</a:t>
            </a:r>
          </a:p>
        </p:txBody>
      </p:sp>
      <p:sp>
        <p:nvSpPr>
          <p:cNvPr id="11" name="テキスト ボックス 10">
            <a:extLst>
              <a:ext uri="{FF2B5EF4-FFF2-40B4-BE49-F238E27FC236}">
                <a16:creationId xmlns:a16="http://schemas.microsoft.com/office/drawing/2014/main" id="{5DFA1F2F-14B9-4F01-A5B6-2EF2AFAA50B7}"/>
              </a:ext>
            </a:extLst>
          </p:cNvPr>
          <p:cNvSpPr txBox="1"/>
          <p:nvPr userDrawn="1"/>
        </p:nvSpPr>
        <p:spPr>
          <a:xfrm>
            <a:off x="10187813" y="7055677"/>
            <a:ext cx="360000" cy="359999"/>
          </a:xfrm>
          <a:prstGeom prst="rect">
            <a:avLst/>
          </a:prstGeom>
          <a:noFill/>
        </p:spPr>
        <p:txBody>
          <a:bodyPr wrap="none" lIns="0" tIns="0" rIns="0" bIns="0" rtlCol="0" anchor="b" anchorCtr="0">
            <a:noAutofit/>
          </a:bodyPr>
          <a:lstStyle/>
          <a:p>
            <a:pPr algn="ctr"/>
            <a:fld id="{9C1B02FA-3B43-4965-97B5-C29D405C4738}" type="slidenum">
              <a:rPr kumimoji="1" lang="ja-JP" altLang="en-US" sz="2205" b="0" smtClean="0">
                <a:latin typeface="Arial" panose="020B0604020202020204" pitchFamily="34" charset="0"/>
                <a:ea typeface="メイリオ" panose="020B0604030504040204" pitchFamily="50" charset="-128"/>
                <a:cs typeface="Arial" panose="020B0604020202020204" pitchFamily="34" charset="0"/>
              </a:rPr>
              <a:pPr algn="ctr"/>
              <a:t>‹#›</a:t>
            </a:fld>
            <a:endParaRPr kumimoji="1" lang="ja-JP" altLang="en-US" sz="1323" b="0" dirty="0">
              <a:latin typeface="Arial" panose="020B0604020202020204" pitchFamily="34" charset="0"/>
              <a:ea typeface="メイリオ" panose="020B0604030504040204" pitchFamily="50" charset="-128"/>
              <a:cs typeface="Arial" panose="020B0604020202020204" pitchFamily="34" charset="0"/>
            </a:endParaRPr>
          </a:p>
        </p:txBody>
      </p:sp>
      <p:sp>
        <p:nvSpPr>
          <p:cNvPr id="12" name="タイトル 1">
            <a:extLst>
              <a:ext uri="{FF2B5EF4-FFF2-40B4-BE49-F238E27FC236}">
                <a16:creationId xmlns:a16="http://schemas.microsoft.com/office/drawing/2014/main" id="{066210EB-D44E-4903-B9C4-9EC74DA6CEBD}"/>
              </a:ext>
            </a:extLst>
          </p:cNvPr>
          <p:cNvSpPr>
            <a:spLocks noGrp="1"/>
          </p:cNvSpPr>
          <p:nvPr userDrawn="1">
            <p:ph type="title" hasCustomPrompt="1"/>
          </p:nvPr>
        </p:nvSpPr>
        <p:spPr bwMode="white">
          <a:xfrm>
            <a:off x="161926" y="284266"/>
            <a:ext cx="9288000" cy="648000"/>
          </a:xfrm>
          <a:prstGeom prst="rect">
            <a:avLst/>
          </a:prstGeom>
        </p:spPr>
        <p:txBody>
          <a:bodyPr lIns="252000" tIns="36000" rIns="0" bIns="0" anchor="ctr" anchorCtr="0"/>
          <a:lstStyle>
            <a:lvl1pPr algn="l">
              <a:defRPr sz="2640" b="1">
                <a:solidFill>
                  <a:schemeClr val="bg1"/>
                </a:solidFill>
                <a:latin typeface="Meiryo UI" panose="020B0604030504040204" pitchFamily="50" charset="-128"/>
                <a:ea typeface="Meiryo UI" panose="020B0604030504040204" pitchFamily="50" charset="-128"/>
              </a:defRPr>
            </a:lvl1pPr>
          </a:lstStyle>
          <a:p>
            <a:r>
              <a:rPr kumimoji="1" lang="ja-JP" altLang="en-US" dirty="0"/>
              <a:t>ページタイトル</a:t>
            </a:r>
          </a:p>
        </p:txBody>
      </p:sp>
    </p:spTree>
    <p:extLst>
      <p:ext uri="{BB962C8B-B14F-4D97-AF65-F5344CB8AC3E}">
        <p14:creationId xmlns:p14="http://schemas.microsoft.com/office/powerpoint/2010/main" val="91040117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階層あり">
    <p:spTree>
      <p:nvGrpSpPr>
        <p:cNvPr id="1" name=""/>
        <p:cNvGrpSpPr/>
        <p:nvPr/>
      </p:nvGrpSpPr>
      <p:grpSpPr>
        <a:xfrm>
          <a:off x="0" y="0"/>
          <a:ext cx="0" cy="0"/>
          <a:chOff x="0" y="0"/>
          <a:chExt cx="0" cy="0"/>
        </a:xfrm>
      </p:grpSpPr>
      <p:sp>
        <p:nvSpPr>
          <p:cNvPr id="13" name="テキスト ボックス 12">
            <a:extLst>
              <a:ext uri="{FF2B5EF4-FFF2-40B4-BE49-F238E27FC236}">
                <a16:creationId xmlns:a16="http://schemas.microsoft.com/office/drawing/2014/main" id="{8FD50C7F-9ACA-4B30-8C3B-E73A326DFDE0}"/>
              </a:ext>
            </a:extLst>
          </p:cNvPr>
          <p:cNvSpPr txBox="1"/>
          <p:nvPr userDrawn="1"/>
        </p:nvSpPr>
        <p:spPr>
          <a:xfrm>
            <a:off x="10187813" y="7055677"/>
            <a:ext cx="360000" cy="359999"/>
          </a:xfrm>
          <a:prstGeom prst="rect">
            <a:avLst/>
          </a:prstGeom>
          <a:noFill/>
        </p:spPr>
        <p:txBody>
          <a:bodyPr wrap="none" lIns="0" tIns="0" rIns="0" bIns="0" rtlCol="0" anchor="b" anchorCtr="0">
            <a:noAutofit/>
          </a:bodyPr>
          <a:lstStyle/>
          <a:p>
            <a:pPr algn="ctr"/>
            <a:fld id="{9C1B02FA-3B43-4965-97B5-C29D405C4738}" type="slidenum">
              <a:rPr kumimoji="1" lang="ja-JP" altLang="en-US" sz="1102" b="0" smtClean="0">
                <a:latin typeface="Arial" panose="020B0604020202020204" pitchFamily="34" charset="0"/>
                <a:ea typeface="メイリオ" panose="020B0604030504040204" pitchFamily="50" charset="-128"/>
                <a:cs typeface="Arial" panose="020B0604020202020204" pitchFamily="34" charset="0"/>
              </a:rPr>
              <a:pPr algn="ctr"/>
              <a:t>‹#›</a:t>
            </a:fld>
            <a:endParaRPr kumimoji="1" lang="ja-JP" altLang="en-US" sz="1102" b="0" dirty="0">
              <a:latin typeface="Arial" panose="020B0604020202020204" pitchFamily="34" charset="0"/>
              <a:ea typeface="メイリオ" panose="020B0604030504040204" pitchFamily="50" charset="-128"/>
              <a:cs typeface="Arial" panose="020B0604020202020204" pitchFamily="34" charset="0"/>
            </a:endParaRPr>
          </a:p>
        </p:txBody>
      </p:sp>
      <p:sp>
        <p:nvSpPr>
          <p:cNvPr id="53" name="コンテンツ プレースホルダー 3">
            <a:extLst>
              <a:ext uri="{FF2B5EF4-FFF2-40B4-BE49-F238E27FC236}">
                <a16:creationId xmlns:a16="http://schemas.microsoft.com/office/drawing/2014/main" id="{7038EB8A-9FB3-4B3E-A554-367E9CB41E9D}"/>
              </a:ext>
            </a:extLst>
          </p:cNvPr>
          <p:cNvSpPr>
            <a:spLocks noGrp="1"/>
          </p:cNvSpPr>
          <p:nvPr userDrawn="1">
            <p:ph sz="quarter" idx="10" hasCustomPrompt="1"/>
          </p:nvPr>
        </p:nvSpPr>
        <p:spPr>
          <a:xfrm>
            <a:off x="161926" y="32266"/>
            <a:ext cx="9288000" cy="252000"/>
          </a:xfrm>
          <a:prstGeom prst="rect">
            <a:avLst/>
          </a:prstGeom>
        </p:spPr>
        <p:txBody>
          <a:bodyPr lIns="0" tIns="0" rIns="0" bIns="0" anchor="ctr" anchorCtr="0"/>
          <a:lstStyle>
            <a:lvl1pPr algn="l">
              <a:defRPr sz="1319" b="1">
                <a:solidFill>
                  <a:schemeClr val="bg2"/>
                </a:solidFill>
                <a:latin typeface="Meiryo UI" panose="020B0604030504040204" pitchFamily="50" charset="-128"/>
                <a:ea typeface="Meiryo UI" panose="020B0604030504040204" pitchFamily="50" charset="-128"/>
              </a:defRPr>
            </a:lvl1pPr>
          </a:lstStyle>
          <a:p>
            <a:pPr lvl="0"/>
            <a:r>
              <a:rPr kumimoji="1" lang="ja-JP" altLang="en-US" dirty="0"/>
              <a:t>第</a:t>
            </a:r>
            <a:r>
              <a:rPr kumimoji="1" lang="en-US" altLang="ja-JP" dirty="0"/>
              <a:t>1</a:t>
            </a:r>
            <a:r>
              <a:rPr kumimoji="1" lang="ja-JP" altLang="en-US" dirty="0"/>
              <a:t>階層（例：表紙タイトル）</a:t>
            </a:r>
          </a:p>
        </p:txBody>
      </p:sp>
      <p:grpSp>
        <p:nvGrpSpPr>
          <p:cNvPr id="2" name="グループ化 1">
            <a:extLst>
              <a:ext uri="{FF2B5EF4-FFF2-40B4-BE49-F238E27FC236}">
                <a16:creationId xmlns:a16="http://schemas.microsoft.com/office/drawing/2014/main" id="{6736CFC0-A6A1-408C-90D0-5F3C3EDABEFD}"/>
              </a:ext>
            </a:extLst>
          </p:cNvPr>
          <p:cNvGrpSpPr/>
          <p:nvPr userDrawn="1"/>
        </p:nvGrpSpPr>
        <p:grpSpPr>
          <a:xfrm>
            <a:off x="111920" y="216796"/>
            <a:ext cx="10424028" cy="795336"/>
            <a:chOff x="111919" y="216797"/>
            <a:chExt cx="10424028" cy="795336"/>
          </a:xfrm>
        </p:grpSpPr>
        <p:pic>
          <p:nvPicPr>
            <p:cNvPr id="15" name="Picture 11" descr="ç°å¢ç">
              <a:extLst>
                <a:ext uri="{FF2B5EF4-FFF2-40B4-BE49-F238E27FC236}">
                  <a16:creationId xmlns:a16="http://schemas.microsoft.com/office/drawing/2014/main" id="{2BF78C1F-895C-47B9-BFD6-D818DFB88518}"/>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956006" y="300775"/>
              <a:ext cx="579941" cy="559908"/>
            </a:xfrm>
            <a:prstGeom prst="rect">
              <a:avLst/>
            </a:prstGeom>
            <a:noFill/>
            <a:extLst>
              <a:ext uri="{909E8E84-426E-40DD-AFC4-6F175D3DCCD1}">
                <a14:hiddenFill xmlns:a14="http://schemas.microsoft.com/office/drawing/2010/main">
                  <a:solidFill>
                    <a:srgbClr val="FFFFFF"/>
                  </a:solidFill>
                </a14:hiddenFill>
              </a:ext>
            </a:extLst>
          </p:spPr>
        </p:pic>
        <p:sp>
          <p:nvSpPr>
            <p:cNvPr id="16" name="Freeform 13">
              <a:extLst>
                <a:ext uri="{FF2B5EF4-FFF2-40B4-BE49-F238E27FC236}">
                  <a16:creationId xmlns:a16="http://schemas.microsoft.com/office/drawing/2014/main" id="{4B2D3E9F-0217-41CA-A745-B0B8FBABC286}"/>
                </a:ext>
              </a:extLst>
            </p:cNvPr>
            <p:cNvSpPr>
              <a:spLocks/>
            </p:cNvSpPr>
            <p:nvPr userDrawn="1"/>
          </p:nvSpPr>
          <p:spPr bwMode="auto">
            <a:xfrm>
              <a:off x="161925" y="284266"/>
              <a:ext cx="10274355" cy="648000"/>
            </a:xfrm>
            <a:custGeom>
              <a:avLst/>
              <a:gdLst>
                <a:gd name="T0" fmla="*/ 38 w 1868"/>
                <a:gd name="T1" fmla="*/ 118 h 118"/>
                <a:gd name="T2" fmla="*/ 48 w 1868"/>
                <a:gd name="T3" fmla="*/ 118 h 118"/>
                <a:gd name="T4" fmla="*/ 155 w 1868"/>
                <a:gd name="T5" fmla="*/ 118 h 118"/>
                <a:gd name="T6" fmla="*/ 1811 w 1868"/>
                <a:gd name="T7" fmla="*/ 118 h 118"/>
                <a:gd name="T8" fmla="*/ 1694 w 1868"/>
                <a:gd name="T9" fmla="*/ 0 h 118"/>
                <a:gd name="T10" fmla="*/ 12 w 1868"/>
                <a:gd name="T11" fmla="*/ 0 h 118"/>
                <a:gd name="T12" fmla="*/ 12 w 1868"/>
                <a:gd name="T13" fmla="*/ 0 h 118"/>
                <a:gd name="T14" fmla="*/ 3 w 1868"/>
                <a:gd name="T15" fmla="*/ 3 h 118"/>
                <a:gd name="T16" fmla="*/ 0 w 1868"/>
                <a:gd name="T17" fmla="*/ 9 h 118"/>
                <a:gd name="T18" fmla="*/ 0 w 1868"/>
                <a:gd name="T19" fmla="*/ 82 h 118"/>
                <a:gd name="T20" fmla="*/ 38 w 1868"/>
                <a:gd name="T21" fmla="*/ 118 h 118"/>
                <a:gd name="T22" fmla="*/ 38 w 1868"/>
                <a:gd name="T23"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8" h="118">
                  <a:moveTo>
                    <a:pt x="38" y="118"/>
                  </a:moveTo>
                  <a:cubicBezTo>
                    <a:pt x="48" y="118"/>
                    <a:pt x="48" y="118"/>
                    <a:pt x="48" y="118"/>
                  </a:cubicBezTo>
                  <a:cubicBezTo>
                    <a:pt x="155" y="118"/>
                    <a:pt x="155" y="118"/>
                    <a:pt x="155" y="118"/>
                  </a:cubicBezTo>
                  <a:cubicBezTo>
                    <a:pt x="1868" y="118"/>
                    <a:pt x="1811" y="118"/>
                    <a:pt x="1811" y="118"/>
                  </a:cubicBezTo>
                  <a:cubicBezTo>
                    <a:pt x="1694" y="0"/>
                    <a:pt x="1694" y="0"/>
                    <a:pt x="1694" y="0"/>
                  </a:cubicBezTo>
                  <a:cubicBezTo>
                    <a:pt x="12" y="0"/>
                    <a:pt x="12" y="0"/>
                    <a:pt x="12" y="0"/>
                  </a:cubicBezTo>
                  <a:cubicBezTo>
                    <a:pt x="12" y="0"/>
                    <a:pt x="12" y="0"/>
                    <a:pt x="12" y="0"/>
                  </a:cubicBezTo>
                  <a:cubicBezTo>
                    <a:pt x="8" y="0"/>
                    <a:pt x="5" y="2"/>
                    <a:pt x="3" y="3"/>
                  </a:cubicBezTo>
                  <a:cubicBezTo>
                    <a:pt x="0" y="9"/>
                    <a:pt x="0" y="9"/>
                    <a:pt x="0" y="9"/>
                  </a:cubicBezTo>
                  <a:cubicBezTo>
                    <a:pt x="0" y="82"/>
                    <a:pt x="0" y="82"/>
                    <a:pt x="0" y="82"/>
                  </a:cubicBezTo>
                  <a:cubicBezTo>
                    <a:pt x="38" y="118"/>
                    <a:pt x="38" y="118"/>
                    <a:pt x="38" y="118"/>
                  </a:cubicBezTo>
                  <a:cubicBezTo>
                    <a:pt x="38" y="118"/>
                    <a:pt x="38" y="118"/>
                    <a:pt x="38" y="118"/>
                  </a:cubicBezTo>
                  <a:close/>
                </a:path>
              </a:pathLst>
            </a:custGeom>
            <a:solidFill>
              <a:schemeClr val="tx2">
                <a:lumMod val="75000"/>
              </a:schemeClr>
            </a:solidFill>
            <a:ln>
              <a:noFill/>
            </a:ln>
          </p:spPr>
          <p:txBody>
            <a:bodyPr vert="horz" wrap="square" lIns="0" tIns="0" rIns="0" bIns="0" numCol="1" anchor="t" anchorCtr="0" compatLnSpc="1">
              <a:prstTxWarp prst="textNoShape">
                <a:avLst/>
              </a:prstTxWarp>
            </a:bodyPr>
            <a:lstStyle/>
            <a:p>
              <a:endParaRPr lang="ja-JP" altLang="en-US" sz="1696"/>
            </a:p>
          </p:txBody>
        </p:sp>
        <p:sp>
          <p:nvSpPr>
            <p:cNvPr id="49" name="フリーフォーム: 図形 48">
              <a:extLst>
                <a:ext uri="{FF2B5EF4-FFF2-40B4-BE49-F238E27FC236}">
                  <a16:creationId xmlns:a16="http://schemas.microsoft.com/office/drawing/2014/main" id="{90B7366C-0173-451D-B260-B9E47C44ACBC}"/>
                </a:ext>
              </a:extLst>
            </p:cNvPr>
            <p:cNvSpPr/>
            <p:nvPr userDrawn="1"/>
          </p:nvSpPr>
          <p:spPr>
            <a:xfrm>
              <a:off x="161925" y="536266"/>
              <a:ext cx="9961283" cy="396000"/>
            </a:xfrm>
            <a:custGeom>
              <a:avLst/>
              <a:gdLst>
                <a:gd name="connsiteX0" fmla="*/ 0 w 9946927"/>
                <a:gd name="connsiteY0" fmla="*/ 0 h 396000"/>
                <a:gd name="connsiteX1" fmla="*/ 9554213 w 9946927"/>
                <a:gd name="connsiteY1" fmla="*/ 0 h 396000"/>
                <a:gd name="connsiteX2" fmla="*/ 9575411 w 9946927"/>
                <a:gd name="connsiteY2" fmla="*/ 21375 h 396000"/>
                <a:gd name="connsiteX3" fmla="*/ 9946927 w 9946927"/>
                <a:gd name="connsiteY3" fmla="*/ 396000 h 396000"/>
                <a:gd name="connsiteX4" fmla="*/ 9942003 w 9946927"/>
                <a:gd name="connsiteY4" fmla="*/ 396000 h 396000"/>
                <a:gd name="connsiteX5" fmla="*/ 9848834 w 9946927"/>
                <a:gd name="connsiteY5" fmla="*/ 396000 h 396000"/>
                <a:gd name="connsiteX6" fmla="*/ 9549825 w 9946927"/>
                <a:gd name="connsiteY6" fmla="*/ 396000 h 396000"/>
                <a:gd name="connsiteX7" fmla="*/ 8927381 w 9946927"/>
                <a:gd name="connsiteY7" fmla="*/ 396000 h 396000"/>
                <a:gd name="connsiteX8" fmla="*/ 8458122 w 9946927"/>
                <a:gd name="connsiteY8" fmla="*/ 396000 h 396000"/>
                <a:gd name="connsiteX9" fmla="*/ 7863906 w 9946927"/>
                <a:gd name="connsiteY9" fmla="*/ 396000 h 396000"/>
                <a:gd name="connsiteX10" fmla="*/ 7130032 w 9946927"/>
                <a:gd name="connsiteY10" fmla="*/ 396000 h 396000"/>
                <a:gd name="connsiteX11" fmla="*/ 6241804 w 9946927"/>
                <a:gd name="connsiteY11" fmla="*/ 396000 h 396000"/>
                <a:gd name="connsiteX12" fmla="*/ 5184519 w 9946927"/>
                <a:gd name="connsiteY12" fmla="*/ 396000 h 396000"/>
                <a:gd name="connsiteX13" fmla="*/ 3943480 w 9946927"/>
                <a:gd name="connsiteY13" fmla="*/ 396000 h 396000"/>
                <a:gd name="connsiteX14" fmla="*/ 2503986 w 9946927"/>
                <a:gd name="connsiteY14" fmla="*/ 396000 h 396000"/>
                <a:gd name="connsiteX15" fmla="*/ 851339 w 9946927"/>
                <a:gd name="connsiteY15" fmla="*/ 396000 h 396000"/>
                <a:gd name="connsiteX16" fmla="*/ 777876 w 9946927"/>
                <a:gd name="connsiteY16" fmla="*/ 396000 h 396000"/>
                <a:gd name="connsiteX17" fmla="*/ 603403 w 9946927"/>
                <a:gd name="connsiteY17" fmla="*/ 396000 h 396000"/>
                <a:gd name="connsiteX18" fmla="*/ 263640 w 9946927"/>
                <a:gd name="connsiteY18" fmla="*/ 396000 h 396000"/>
                <a:gd name="connsiteX19" fmla="*/ 208715 w 9946927"/>
                <a:gd name="connsiteY19" fmla="*/ 396000 h 396000"/>
                <a:gd name="connsiteX20" fmla="*/ 0 w 9946927"/>
                <a:gd name="connsiteY20" fmla="*/ 198305 h 396000"/>
                <a:gd name="connsiteX21" fmla="*/ 0 w 9946927"/>
                <a:gd name="connsiteY21" fmla="*/ 29183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946927" h="396000">
                  <a:moveTo>
                    <a:pt x="0" y="0"/>
                  </a:moveTo>
                  <a:lnTo>
                    <a:pt x="9554213" y="0"/>
                  </a:lnTo>
                  <a:lnTo>
                    <a:pt x="9575411" y="21375"/>
                  </a:lnTo>
                  <a:cubicBezTo>
                    <a:pt x="9665779" y="112500"/>
                    <a:pt x="9786271" y="234000"/>
                    <a:pt x="9946927" y="396000"/>
                  </a:cubicBezTo>
                  <a:lnTo>
                    <a:pt x="9942003" y="396000"/>
                  </a:lnTo>
                  <a:lnTo>
                    <a:pt x="9848834" y="396000"/>
                  </a:lnTo>
                  <a:lnTo>
                    <a:pt x="9549825" y="396000"/>
                  </a:lnTo>
                  <a:lnTo>
                    <a:pt x="8927381" y="396000"/>
                  </a:lnTo>
                  <a:lnTo>
                    <a:pt x="8458122" y="396000"/>
                  </a:lnTo>
                  <a:lnTo>
                    <a:pt x="7863906" y="396000"/>
                  </a:lnTo>
                  <a:lnTo>
                    <a:pt x="7130032" y="396000"/>
                  </a:lnTo>
                  <a:lnTo>
                    <a:pt x="6241804" y="396000"/>
                  </a:lnTo>
                  <a:lnTo>
                    <a:pt x="5184519" y="396000"/>
                  </a:lnTo>
                  <a:lnTo>
                    <a:pt x="3943480" y="396000"/>
                  </a:lnTo>
                  <a:lnTo>
                    <a:pt x="2503986" y="396000"/>
                  </a:lnTo>
                  <a:lnTo>
                    <a:pt x="851339" y="396000"/>
                  </a:lnTo>
                  <a:lnTo>
                    <a:pt x="777876" y="396000"/>
                  </a:lnTo>
                  <a:lnTo>
                    <a:pt x="603403" y="396000"/>
                  </a:lnTo>
                  <a:lnTo>
                    <a:pt x="263640" y="396000"/>
                  </a:lnTo>
                  <a:lnTo>
                    <a:pt x="208715" y="396000"/>
                  </a:lnTo>
                  <a:cubicBezTo>
                    <a:pt x="208715" y="396000"/>
                    <a:pt x="208715" y="396000"/>
                    <a:pt x="0" y="198305"/>
                  </a:cubicBezTo>
                  <a:cubicBezTo>
                    <a:pt x="0" y="198305"/>
                    <a:pt x="0" y="198305"/>
                    <a:pt x="0" y="2918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96"/>
            </a:p>
          </p:txBody>
        </p:sp>
        <p:cxnSp>
          <p:nvCxnSpPr>
            <p:cNvPr id="17" name="直線コネクタ 16">
              <a:extLst>
                <a:ext uri="{FF2B5EF4-FFF2-40B4-BE49-F238E27FC236}">
                  <a16:creationId xmlns:a16="http://schemas.microsoft.com/office/drawing/2014/main" id="{34DB3166-9AB5-43FB-8591-93246638EB08}"/>
                </a:ext>
              </a:extLst>
            </p:cNvPr>
            <p:cNvCxnSpPr>
              <a:cxnSpLocks/>
            </p:cNvCxnSpPr>
            <p:nvPr userDrawn="1"/>
          </p:nvCxnSpPr>
          <p:spPr>
            <a:xfrm>
              <a:off x="9408319" y="216797"/>
              <a:ext cx="786701" cy="7786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D40C9C0E-769C-4D22-A484-B325C7ECE503}"/>
                </a:ext>
              </a:extLst>
            </p:cNvPr>
            <p:cNvCxnSpPr>
              <a:cxnSpLocks/>
            </p:cNvCxnSpPr>
            <p:nvPr userDrawn="1"/>
          </p:nvCxnSpPr>
          <p:spPr>
            <a:xfrm>
              <a:off x="111919" y="681139"/>
              <a:ext cx="345281" cy="3309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2" name="タイトル 1">
            <a:extLst>
              <a:ext uri="{FF2B5EF4-FFF2-40B4-BE49-F238E27FC236}">
                <a16:creationId xmlns:a16="http://schemas.microsoft.com/office/drawing/2014/main" id="{ED4B86B0-3BB3-4009-9A6E-83BD54068242}"/>
              </a:ext>
            </a:extLst>
          </p:cNvPr>
          <p:cNvSpPr>
            <a:spLocks noGrp="1"/>
          </p:cNvSpPr>
          <p:nvPr userDrawn="1">
            <p:ph type="title" hasCustomPrompt="1"/>
          </p:nvPr>
        </p:nvSpPr>
        <p:spPr bwMode="white">
          <a:xfrm>
            <a:off x="161926" y="536266"/>
            <a:ext cx="9288000" cy="396000"/>
          </a:xfrm>
          <a:prstGeom prst="rect">
            <a:avLst/>
          </a:prstGeom>
        </p:spPr>
        <p:txBody>
          <a:bodyPr lIns="252000" tIns="0" rIns="0" bIns="0" anchor="ctr" anchorCtr="0"/>
          <a:lstStyle>
            <a:lvl1pPr algn="l">
              <a:defRPr sz="2262" b="1">
                <a:solidFill>
                  <a:schemeClr val="bg1"/>
                </a:solidFill>
                <a:latin typeface="Meiryo UI" panose="020B0604030504040204" pitchFamily="50" charset="-128"/>
                <a:ea typeface="Meiryo UI" panose="020B0604030504040204" pitchFamily="50" charset="-128"/>
              </a:defRPr>
            </a:lvl1pPr>
          </a:lstStyle>
          <a:p>
            <a:r>
              <a:rPr kumimoji="1" lang="ja-JP" altLang="en-US" dirty="0"/>
              <a:t>ページタイトル</a:t>
            </a:r>
          </a:p>
        </p:txBody>
      </p:sp>
      <p:sp>
        <p:nvSpPr>
          <p:cNvPr id="54" name="コンテンツ プレースホルダー 3">
            <a:extLst>
              <a:ext uri="{FF2B5EF4-FFF2-40B4-BE49-F238E27FC236}">
                <a16:creationId xmlns:a16="http://schemas.microsoft.com/office/drawing/2014/main" id="{F530AFF5-0F75-4301-B416-E2BDE7D4B1D3}"/>
              </a:ext>
            </a:extLst>
          </p:cNvPr>
          <p:cNvSpPr>
            <a:spLocks noGrp="1"/>
          </p:cNvSpPr>
          <p:nvPr userDrawn="1">
            <p:ph sz="quarter" idx="11" hasCustomPrompt="1"/>
          </p:nvPr>
        </p:nvSpPr>
        <p:spPr bwMode="white">
          <a:xfrm>
            <a:off x="161926" y="284266"/>
            <a:ext cx="9288000" cy="252000"/>
          </a:xfrm>
          <a:prstGeom prst="rect">
            <a:avLst/>
          </a:prstGeom>
        </p:spPr>
        <p:txBody>
          <a:bodyPr lIns="252000" tIns="0" rIns="0" bIns="0" anchor="ctr" anchorCtr="0"/>
          <a:lstStyle>
            <a:lvl1pPr algn="l">
              <a:defRPr sz="1319" b="1">
                <a:solidFill>
                  <a:schemeClr val="bg1"/>
                </a:solidFill>
                <a:latin typeface="Meiryo UI" panose="020B0604030504040204" pitchFamily="50" charset="-128"/>
                <a:ea typeface="Meiryo UI" panose="020B0604030504040204" pitchFamily="50" charset="-128"/>
              </a:defRPr>
            </a:lvl1pPr>
          </a:lstStyle>
          <a:p>
            <a:pPr lvl="0"/>
            <a:r>
              <a:rPr kumimoji="1" lang="ja-JP" altLang="en-US" dirty="0"/>
              <a:t>第</a:t>
            </a:r>
            <a:r>
              <a:rPr kumimoji="1" lang="en-US" altLang="ja-JP" dirty="0"/>
              <a:t>2</a:t>
            </a:r>
            <a:r>
              <a:rPr kumimoji="1" lang="ja-JP" altLang="en-US" dirty="0"/>
              <a:t>階層（例：章タイトル）</a:t>
            </a:r>
          </a:p>
        </p:txBody>
      </p:sp>
      <p:sp>
        <p:nvSpPr>
          <p:cNvPr id="19" name="コンテンツ プレースホルダー 3">
            <a:extLst>
              <a:ext uri="{FF2B5EF4-FFF2-40B4-BE49-F238E27FC236}">
                <a16:creationId xmlns:a16="http://schemas.microsoft.com/office/drawing/2014/main" id="{EDF4FE31-3A07-443C-9CD8-C81650AD9D2F}"/>
              </a:ext>
            </a:extLst>
          </p:cNvPr>
          <p:cNvSpPr>
            <a:spLocks noGrp="1"/>
          </p:cNvSpPr>
          <p:nvPr>
            <p:ph sz="quarter" idx="12" hasCustomPrompt="1"/>
          </p:nvPr>
        </p:nvSpPr>
        <p:spPr>
          <a:xfrm>
            <a:off x="161926" y="1110921"/>
            <a:ext cx="10367964" cy="617243"/>
          </a:xfrm>
          <a:prstGeom prst="rect">
            <a:avLst/>
          </a:prstGeom>
          <a:ln w="19050">
            <a:solidFill>
              <a:schemeClr val="tx2"/>
            </a:solidFill>
          </a:ln>
        </p:spPr>
        <p:txBody>
          <a:bodyPr wrap="square" lIns="180000" tIns="180000" rIns="180000" bIns="144000" anchor="t" anchorCtr="0">
            <a:spAutoFit/>
          </a:bodyPr>
          <a:lstStyle>
            <a:lvl1pPr marL="269372" indent="-269372" algn="l">
              <a:lnSpc>
                <a:spcPct val="100000"/>
              </a:lnSpc>
              <a:spcBef>
                <a:spcPts val="565"/>
              </a:spcBef>
              <a:spcAft>
                <a:spcPts val="0"/>
              </a:spcAft>
              <a:buFont typeface="Wingdings" panose="05000000000000000000" pitchFamily="2" charset="2"/>
              <a:buChar char="n"/>
              <a:defRPr sz="1885" b="0">
                <a:solidFill>
                  <a:schemeClr val="tx1"/>
                </a:solidFill>
                <a:latin typeface="Meiryo UI" panose="020B0604030504040204" pitchFamily="50" charset="-128"/>
                <a:ea typeface="Meiryo UI" panose="020B0604030504040204" pitchFamily="50" charset="-128"/>
              </a:defRPr>
            </a:lvl1pPr>
          </a:lstStyle>
          <a:p>
            <a:pPr lvl="0"/>
            <a:r>
              <a:rPr kumimoji="1" lang="ja-JP" altLang="en-US" dirty="0"/>
              <a:t>リードリードリードリードリードリードリードリードリードリードリードリードリードリードリードリードリードリード</a:t>
            </a:r>
          </a:p>
        </p:txBody>
      </p:sp>
    </p:spTree>
    <p:extLst>
      <p:ext uri="{BB962C8B-B14F-4D97-AF65-F5344CB8AC3E}">
        <p14:creationId xmlns:p14="http://schemas.microsoft.com/office/powerpoint/2010/main" val="196952086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内容説明用スライド_タイトル+リード">
    <p:spTree>
      <p:nvGrpSpPr>
        <p:cNvPr id="1" name=""/>
        <p:cNvGrpSpPr/>
        <p:nvPr/>
      </p:nvGrpSpPr>
      <p:grpSpPr>
        <a:xfrm>
          <a:off x="0" y="0"/>
          <a:ext cx="0" cy="0"/>
          <a:chOff x="0" y="0"/>
          <a:chExt cx="0" cy="0"/>
        </a:xfrm>
      </p:grpSpPr>
      <p:pic>
        <p:nvPicPr>
          <p:cNvPr id="18" name="Picture 11" descr="ç°å¢ç">
            <a:extLst>
              <a:ext uri="{FF2B5EF4-FFF2-40B4-BE49-F238E27FC236}">
                <a16:creationId xmlns:a16="http://schemas.microsoft.com/office/drawing/2014/main" id="{8E434909-6A5F-4794-A61C-E8E786C3A5E3}"/>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657433" y="301967"/>
            <a:ext cx="578758" cy="592789"/>
          </a:xfrm>
          <a:prstGeom prst="rect">
            <a:avLst/>
          </a:prstGeom>
          <a:noFill/>
          <a:extLst>
            <a:ext uri="{909E8E84-426E-40DD-AFC4-6F175D3DCCD1}">
              <a14:hiddenFill xmlns:a14="http://schemas.microsoft.com/office/drawing/2010/main">
                <a:solidFill>
                  <a:srgbClr val="FFFFFF"/>
                </a:solidFill>
              </a14:hiddenFill>
            </a:ext>
          </a:extLst>
        </p:spPr>
      </p:pic>
      <p:sp>
        <p:nvSpPr>
          <p:cNvPr id="2" name="グラフィックス 6">
            <a:extLst>
              <a:ext uri="{FF2B5EF4-FFF2-40B4-BE49-F238E27FC236}">
                <a16:creationId xmlns:a16="http://schemas.microsoft.com/office/drawing/2014/main" id="{1965654B-C214-044C-9754-691F56B1A74E}"/>
              </a:ext>
            </a:extLst>
          </p:cNvPr>
          <p:cNvSpPr/>
          <p:nvPr/>
        </p:nvSpPr>
        <p:spPr>
          <a:xfrm>
            <a:off x="341714" y="396709"/>
            <a:ext cx="9773713" cy="1226315"/>
          </a:xfrm>
          <a:custGeom>
            <a:avLst/>
            <a:gdLst>
              <a:gd name="connsiteX0" fmla="*/ 9785917 w 9786287"/>
              <a:gd name="connsiteY0" fmla="*/ 1166514 h 1249650"/>
              <a:gd name="connsiteX1" fmla="*/ 9785917 w 9786287"/>
              <a:gd name="connsiteY1" fmla="*/ 913523 h 1249650"/>
              <a:gd name="connsiteX2" fmla="*/ 8906147 w 9786287"/>
              <a:gd name="connsiteY2" fmla="*/ 12500 h 1249650"/>
              <a:gd name="connsiteX3" fmla="*/ 82801 w 9786287"/>
              <a:gd name="connsiteY3" fmla="*/ 12500 h 1249650"/>
              <a:gd name="connsiteX4" fmla="*/ 12205 w 9786287"/>
              <a:gd name="connsiteY4" fmla="*/ 84801 h 1249650"/>
              <a:gd name="connsiteX5" fmla="*/ 12205 w 9786287"/>
              <a:gd name="connsiteY5" fmla="*/ 970395 h 1249650"/>
              <a:gd name="connsiteX6" fmla="*/ 273671 w 9786287"/>
              <a:gd name="connsiteY6" fmla="*/ 1238815 h 1249650"/>
              <a:gd name="connsiteX7" fmla="*/ 9715322 w 9786287"/>
              <a:gd name="connsiteY7" fmla="*/ 1238815 h 1249650"/>
              <a:gd name="connsiteX8" fmla="*/ 9785917 w 9786287"/>
              <a:gd name="connsiteY8" fmla="*/ 1166514 h 1249650"/>
              <a:gd name="connsiteX0" fmla="*/ 9773712 w 9773712"/>
              <a:gd name="connsiteY0" fmla="*/ 1154014 h 1226315"/>
              <a:gd name="connsiteX1" fmla="*/ 9773712 w 9773712"/>
              <a:gd name="connsiteY1" fmla="*/ 901023 h 1226315"/>
              <a:gd name="connsiteX2" fmla="*/ 8874892 w 9773712"/>
              <a:gd name="connsiteY2" fmla="*/ 0 h 1226315"/>
              <a:gd name="connsiteX3" fmla="*/ 70596 w 9773712"/>
              <a:gd name="connsiteY3" fmla="*/ 0 h 1226315"/>
              <a:gd name="connsiteX4" fmla="*/ 0 w 9773712"/>
              <a:gd name="connsiteY4" fmla="*/ 72301 h 1226315"/>
              <a:gd name="connsiteX5" fmla="*/ 0 w 9773712"/>
              <a:gd name="connsiteY5" fmla="*/ 957895 h 1226315"/>
              <a:gd name="connsiteX6" fmla="*/ 261466 w 9773712"/>
              <a:gd name="connsiteY6" fmla="*/ 1226315 h 1226315"/>
              <a:gd name="connsiteX7" fmla="*/ 9703117 w 9773712"/>
              <a:gd name="connsiteY7" fmla="*/ 1226315 h 1226315"/>
              <a:gd name="connsiteX8" fmla="*/ 9773712 w 9773712"/>
              <a:gd name="connsiteY8" fmla="*/ 1154014 h 1226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73712" h="1226315">
                <a:moveTo>
                  <a:pt x="9773712" y="1154014"/>
                </a:moveTo>
                <a:lnTo>
                  <a:pt x="9773712" y="901023"/>
                </a:lnTo>
                <a:lnTo>
                  <a:pt x="8874892" y="0"/>
                </a:lnTo>
                <a:lnTo>
                  <a:pt x="70596" y="0"/>
                </a:lnTo>
                <a:cubicBezTo>
                  <a:pt x="70596" y="0"/>
                  <a:pt x="0" y="0"/>
                  <a:pt x="0" y="72301"/>
                </a:cubicBezTo>
                <a:lnTo>
                  <a:pt x="0" y="957895"/>
                </a:lnTo>
                <a:lnTo>
                  <a:pt x="261466" y="1226315"/>
                </a:lnTo>
                <a:lnTo>
                  <a:pt x="9703117" y="1226315"/>
                </a:lnTo>
                <a:cubicBezTo>
                  <a:pt x="9703117" y="1226315"/>
                  <a:pt x="9773712" y="1226315"/>
                  <a:pt x="9773712" y="1154014"/>
                </a:cubicBezTo>
              </a:path>
            </a:pathLst>
          </a:custGeom>
          <a:solidFill>
            <a:schemeClr val="tx2"/>
          </a:solidFill>
          <a:ln w="12449" cap="flat">
            <a:noFill/>
            <a:prstDash val="solid"/>
            <a:miter/>
          </a:ln>
        </p:spPr>
        <p:txBody>
          <a:bodyPr rtlCol="0" anchor="ctr"/>
          <a:lstStyle/>
          <a:p>
            <a:endParaRPr lang="ja-JP" altLang="en-US" sz="1696"/>
          </a:p>
        </p:txBody>
      </p:sp>
      <p:sp>
        <p:nvSpPr>
          <p:cNvPr id="13" name="フリーフォーム: 図形 12">
            <a:extLst>
              <a:ext uri="{FF2B5EF4-FFF2-40B4-BE49-F238E27FC236}">
                <a16:creationId xmlns:a16="http://schemas.microsoft.com/office/drawing/2014/main" id="{907E3C10-5296-4CB5-BB5A-480E93F86B9E}"/>
              </a:ext>
            </a:extLst>
          </p:cNvPr>
          <p:cNvSpPr/>
          <p:nvPr userDrawn="1"/>
        </p:nvSpPr>
        <p:spPr>
          <a:xfrm>
            <a:off x="346146" y="390417"/>
            <a:ext cx="9377998" cy="504338"/>
          </a:xfrm>
          <a:custGeom>
            <a:avLst/>
            <a:gdLst>
              <a:gd name="connsiteX0" fmla="*/ 70596 w 9377998"/>
              <a:gd name="connsiteY0" fmla="*/ 0 h 504338"/>
              <a:gd name="connsiteX1" fmla="*/ 8874893 w 9377998"/>
              <a:gd name="connsiteY1" fmla="*/ 0 h 504338"/>
              <a:gd name="connsiteX2" fmla="*/ 9377998 w 9377998"/>
              <a:gd name="connsiteY2" fmla="*/ 504338 h 504338"/>
              <a:gd name="connsiteX3" fmla="*/ 0 w 9377998"/>
              <a:gd name="connsiteY3" fmla="*/ 504338 h 504338"/>
              <a:gd name="connsiteX4" fmla="*/ 0 w 9377998"/>
              <a:gd name="connsiteY4" fmla="*/ 72301 h 504338"/>
              <a:gd name="connsiteX5" fmla="*/ 70596 w 9377998"/>
              <a:gd name="connsiteY5" fmla="*/ 0 h 504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7998" h="504338">
                <a:moveTo>
                  <a:pt x="70596" y="0"/>
                </a:moveTo>
                <a:lnTo>
                  <a:pt x="8874893" y="0"/>
                </a:lnTo>
                <a:lnTo>
                  <a:pt x="9377998" y="504338"/>
                </a:lnTo>
                <a:lnTo>
                  <a:pt x="0" y="504338"/>
                </a:lnTo>
                <a:lnTo>
                  <a:pt x="0" y="72301"/>
                </a:lnTo>
                <a:cubicBezTo>
                  <a:pt x="0" y="0"/>
                  <a:pt x="70596" y="0"/>
                  <a:pt x="70596" y="0"/>
                </a:cubicBezTo>
                <a:close/>
              </a:path>
            </a:pathLst>
          </a:custGeom>
          <a:solidFill>
            <a:schemeClr val="bg2"/>
          </a:solidFill>
          <a:ln w="12449" cap="flat">
            <a:noFill/>
            <a:prstDash val="solid"/>
            <a:miter/>
          </a:ln>
        </p:spPr>
        <p:txBody>
          <a:bodyPr rtlCol="0" anchor="ctr"/>
          <a:lstStyle/>
          <a:p>
            <a:endParaRPr lang="ja-JP" altLang="en-US" sz="1696"/>
          </a:p>
        </p:txBody>
      </p:sp>
      <p:cxnSp>
        <p:nvCxnSpPr>
          <p:cNvPr id="8" name="直線コネクタ 7">
            <a:extLst>
              <a:ext uri="{FF2B5EF4-FFF2-40B4-BE49-F238E27FC236}">
                <a16:creationId xmlns:a16="http://schemas.microsoft.com/office/drawing/2014/main" id="{803ACE90-2131-A448-9D2B-E09F626D0747}"/>
              </a:ext>
            </a:extLst>
          </p:cNvPr>
          <p:cNvCxnSpPr/>
          <p:nvPr/>
        </p:nvCxnSpPr>
        <p:spPr>
          <a:xfrm>
            <a:off x="269828" y="1270891"/>
            <a:ext cx="438100" cy="4392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コンテンツ プレースホルダー 13">
            <a:extLst>
              <a:ext uri="{FF2B5EF4-FFF2-40B4-BE49-F238E27FC236}">
                <a16:creationId xmlns:a16="http://schemas.microsoft.com/office/drawing/2014/main" id="{D4C153BA-B45D-364C-B23F-1393DDE80303}"/>
              </a:ext>
            </a:extLst>
          </p:cNvPr>
          <p:cNvSpPr>
            <a:spLocks noGrp="1"/>
          </p:cNvSpPr>
          <p:nvPr userDrawn="1">
            <p:ph sz="quarter" idx="11" hasCustomPrompt="1"/>
          </p:nvPr>
        </p:nvSpPr>
        <p:spPr bwMode="white">
          <a:xfrm>
            <a:off x="1262525" y="1191023"/>
            <a:ext cx="7645617" cy="432000"/>
          </a:xfrm>
          <a:prstGeom prst="rect">
            <a:avLst/>
          </a:prstGeom>
        </p:spPr>
        <p:txBody>
          <a:bodyPr lIns="0" tIns="36000" rIns="0" bIns="0">
            <a:normAutofit/>
          </a:bodyPr>
          <a:lstStyle>
            <a:lvl1pPr marL="0" indent="0">
              <a:buNone/>
              <a:defRPr sz="2452" b="1" i="0">
                <a:solidFill>
                  <a:schemeClr val="bg1"/>
                </a:solidFill>
                <a:latin typeface="Meiryo UI" panose="020B0604030504040204" pitchFamily="50" charset="-128"/>
                <a:ea typeface="Meiryo UI" panose="020B0604030504040204" pitchFamily="50" charset="-128"/>
              </a:defRPr>
            </a:lvl1pPr>
          </a:lstStyle>
          <a:p>
            <a:r>
              <a:rPr kumimoji="1" lang="ja-JP" altLang="en-US" dirty="0"/>
              <a:t>タイトルタイトル</a:t>
            </a:r>
          </a:p>
        </p:txBody>
      </p:sp>
      <p:sp>
        <p:nvSpPr>
          <p:cNvPr id="11" name="テキスト ボックス 10">
            <a:extLst>
              <a:ext uri="{FF2B5EF4-FFF2-40B4-BE49-F238E27FC236}">
                <a16:creationId xmlns:a16="http://schemas.microsoft.com/office/drawing/2014/main" id="{0D80D0EF-2934-42CA-A567-6FBD2440F465}"/>
              </a:ext>
            </a:extLst>
          </p:cNvPr>
          <p:cNvSpPr txBox="1"/>
          <p:nvPr userDrawn="1"/>
        </p:nvSpPr>
        <p:spPr>
          <a:xfrm>
            <a:off x="9754164" y="7020198"/>
            <a:ext cx="343742" cy="287803"/>
          </a:xfrm>
          <a:prstGeom prst="rect">
            <a:avLst/>
          </a:prstGeom>
          <a:noFill/>
        </p:spPr>
        <p:txBody>
          <a:bodyPr wrap="none" lIns="0" tIns="0" rIns="0" bIns="0" rtlCol="0" anchor="ctr" anchorCtr="0">
            <a:noAutofit/>
          </a:bodyPr>
          <a:lstStyle/>
          <a:p>
            <a:pPr algn="r"/>
            <a:fld id="{9C1B02FA-3B43-4965-97B5-C29D405C4738}" type="slidenum">
              <a:rPr kumimoji="1" lang="ja-JP" altLang="en-US" sz="1037" b="0" smtClean="0">
                <a:latin typeface="Arial" panose="020B0604020202020204" pitchFamily="34" charset="0"/>
                <a:ea typeface="メイリオ" panose="020B0604030504040204" pitchFamily="50" charset="-128"/>
                <a:cs typeface="Arial" panose="020B0604020202020204" pitchFamily="34" charset="0"/>
              </a:rPr>
              <a:pPr algn="r"/>
              <a:t>‹#›</a:t>
            </a:fld>
            <a:endParaRPr kumimoji="1" lang="ja-JP" altLang="en-US" sz="1037" b="0" dirty="0">
              <a:latin typeface="Arial" panose="020B0604020202020204" pitchFamily="34" charset="0"/>
              <a:ea typeface="メイリオ" panose="020B0604030504040204" pitchFamily="50" charset="-128"/>
              <a:cs typeface="Arial" panose="020B0604020202020204" pitchFamily="34" charset="0"/>
            </a:endParaRPr>
          </a:p>
        </p:txBody>
      </p:sp>
      <p:sp>
        <p:nvSpPr>
          <p:cNvPr id="20" name="コンテンツ プレースホルダー 18">
            <a:extLst>
              <a:ext uri="{FF2B5EF4-FFF2-40B4-BE49-F238E27FC236}">
                <a16:creationId xmlns:a16="http://schemas.microsoft.com/office/drawing/2014/main" id="{D75D4F64-90C7-412B-97EC-C060B99937CE}"/>
              </a:ext>
            </a:extLst>
          </p:cNvPr>
          <p:cNvSpPr>
            <a:spLocks noGrp="1"/>
          </p:cNvSpPr>
          <p:nvPr>
            <p:ph sz="quarter" idx="15" hasCustomPrompt="1"/>
          </p:nvPr>
        </p:nvSpPr>
        <p:spPr bwMode="white">
          <a:xfrm>
            <a:off x="1262526" y="894417"/>
            <a:ext cx="3888685" cy="267144"/>
          </a:xfrm>
          <a:prstGeom prst="rect">
            <a:avLst/>
          </a:prstGeom>
        </p:spPr>
        <p:txBody>
          <a:bodyPr lIns="0" tIns="108000" rIns="0" bIns="0" anchor="ctr"/>
          <a:lstStyle>
            <a:lvl1pPr marL="0" indent="0" algn="l">
              <a:buFontTx/>
              <a:buNone/>
              <a:defRPr sz="1319" b="0">
                <a:solidFill>
                  <a:schemeClr val="bg1"/>
                </a:solidFill>
                <a:latin typeface="Meiryo UI" panose="020B0604030504040204" pitchFamily="50" charset="-128"/>
                <a:ea typeface="Meiryo UI" panose="020B0604030504040204" pitchFamily="50" charset="-128"/>
              </a:defRPr>
            </a:lvl1pPr>
            <a:lvl2pPr marL="430996" indent="0">
              <a:buFontTx/>
              <a:buNone/>
              <a:defRPr/>
            </a:lvl2pPr>
            <a:lvl3pPr marL="861993" indent="0">
              <a:buFontTx/>
              <a:buNone/>
              <a:defRPr/>
            </a:lvl3pPr>
            <a:lvl4pPr marL="1292989" indent="0">
              <a:buFontTx/>
              <a:buNone/>
              <a:defRPr/>
            </a:lvl4pPr>
            <a:lvl5pPr marL="1723986" indent="0">
              <a:buFontTx/>
              <a:buNone/>
              <a:defRPr/>
            </a:lvl5pPr>
          </a:lstStyle>
          <a:p>
            <a:pPr lvl="0"/>
            <a:r>
              <a:rPr kumimoji="1" lang="ja-JP" altLang="en-US" dirty="0"/>
              <a:t>キャッチコピー</a:t>
            </a:r>
          </a:p>
        </p:txBody>
      </p:sp>
      <p:cxnSp>
        <p:nvCxnSpPr>
          <p:cNvPr id="9" name="直線コネクタ 8">
            <a:extLst>
              <a:ext uri="{FF2B5EF4-FFF2-40B4-BE49-F238E27FC236}">
                <a16:creationId xmlns:a16="http://schemas.microsoft.com/office/drawing/2014/main" id="{492973B8-A1E0-8249-B6B2-09ED50D99913}"/>
              </a:ext>
            </a:extLst>
          </p:cNvPr>
          <p:cNvCxnSpPr>
            <a:cxnSpLocks/>
          </p:cNvCxnSpPr>
          <p:nvPr/>
        </p:nvCxnSpPr>
        <p:spPr>
          <a:xfrm>
            <a:off x="9102837" y="284375"/>
            <a:ext cx="1109191" cy="11119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コンテンツ プレースホルダー 18">
            <a:extLst>
              <a:ext uri="{FF2B5EF4-FFF2-40B4-BE49-F238E27FC236}">
                <a16:creationId xmlns:a16="http://schemas.microsoft.com/office/drawing/2014/main" id="{4C7E5A18-52F4-4252-BE43-0A15ED485D53}"/>
              </a:ext>
            </a:extLst>
          </p:cNvPr>
          <p:cNvSpPr>
            <a:spLocks noGrp="1"/>
          </p:cNvSpPr>
          <p:nvPr>
            <p:ph sz="quarter" idx="14" hasCustomPrompt="1"/>
          </p:nvPr>
        </p:nvSpPr>
        <p:spPr bwMode="white">
          <a:xfrm>
            <a:off x="349981" y="390417"/>
            <a:ext cx="8956366" cy="504000"/>
          </a:xfrm>
          <a:prstGeom prst="rect">
            <a:avLst/>
          </a:prstGeom>
        </p:spPr>
        <p:txBody>
          <a:bodyPr lIns="216000" tIns="36000" rIns="0" bIns="0" anchor="ctr"/>
          <a:lstStyle>
            <a:lvl1pPr marL="0" indent="0" algn="l">
              <a:buFontTx/>
              <a:buNone/>
              <a:defRPr sz="1131" b="1">
                <a:solidFill>
                  <a:schemeClr val="bg1"/>
                </a:solidFill>
                <a:latin typeface="Meiryo UI" panose="020B0604030504040204" pitchFamily="50" charset="-128"/>
                <a:ea typeface="Meiryo UI" panose="020B0604030504040204" pitchFamily="50" charset="-128"/>
              </a:defRPr>
            </a:lvl1pPr>
            <a:lvl2pPr marL="430996" indent="0">
              <a:buFontTx/>
              <a:buNone/>
              <a:defRPr/>
            </a:lvl2pPr>
            <a:lvl3pPr marL="861993" indent="0">
              <a:buFontTx/>
              <a:buNone/>
              <a:defRPr/>
            </a:lvl3pPr>
            <a:lvl4pPr marL="1292989" indent="0">
              <a:buFontTx/>
              <a:buNone/>
              <a:defRPr/>
            </a:lvl4pPr>
            <a:lvl5pPr marL="1723986" indent="0">
              <a:buFontTx/>
              <a:buNone/>
              <a:defRPr/>
            </a:lvl5pPr>
          </a:lstStyle>
          <a:p>
            <a:pPr lvl="0"/>
            <a:r>
              <a:rPr kumimoji="1" lang="ja-JP" altLang="en-US" dirty="0"/>
              <a:t>マスタータイトル</a:t>
            </a:r>
          </a:p>
        </p:txBody>
      </p:sp>
      <p:sp>
        <p:nvSpPr>
          <p:cNvPr id="12" name="コンテンツ プレースホルダー 18">
            <a:extLst>
              <a:ext uri="{FF2B5EF4-FFF2-40B4-BE49-F238E27FC236}">
                <a16:creationId xmlns:a16="http://schemas.microsoft.com/office/drawing/2014/main" id="{B4DBCBEC-A414-449D-9C4C-798C6F5A9203}"/>
              </a:ext>
            </a:extLst>
          </p:cNvPr>
          <p:cNvSpPr>
            <a:spLocks noGrp="1"/>
          </p:cNvSpPr>
          <p:nvPr>
            <p:ph sz="quarter" idx="16" hasCustomPrompt="1"/>
          </p:nvPr>
        </p:nvSpPr>
        <p:spPr>
          <a:xfrm>
            <a:off x="1195350" y="1938930"/>
            <a:ext cx="7812320" cy="650276"/>
          </a:xfrm>
          <a:prstGeom prst="rect">
            <a:avLst/>
          </a:prstGeom>
        </p:spPr>
        <p:txBody>
          <a:bodyPr lIns="0" tIns="108000" rIns="0" bIns="0" anchor="t"/>
          <a:lstStyle>
            <a:lvl1pPr marL="0" marR="0" indent="0" algn="l" defTabSz="861993" rtl="0" eaLnBrk="1" fontAlgn="auto" latinLnBrk="0" hangingPunct="1">
              <a:lnSpc>
                <a:spcPct val="100000"/>
              </a:lnSpc>
              <a:spcBef>
                <a:spcPts val="0"/>
              </a:spcBef>
              <a:spcAft>
                <a:spcPts val="0"/>
              </a:spcAft>
              <a:buClrTx/>
              <a:buSzTx/>
              <a:buFontTx/>
              <a:buNone/>
              <a:tabLst/>
              <a:defRPr sz="1131" b="1">
                <a:solidFill>
                  <a:srgbClr val="009C89"/>
                </a:solidFill>
                <a:latin typeface="Meiryo UI" panose="020B0604030504040204" pitchFamily="50" charset="-128"/>
                <a:ea typeface="Meiryo UI" panose="020B0604030504040204" pitchFamily="50" charset="-128"/>
              </a:defRPr>
            </a:lvl1pPr>
            <a:lvl2pPr marL="430996" indent="0">
              <a:buFontTx/>
              <a:buNone/>
              <a:defRPr/>
            </a:lvl2pPr>
            <a:lvl3pPr marL="861993" indent="0">
              <a:buFontTx/>
              <a:buNone/>
              <a:defRPr/>
            </a:lvl3pPr>
            <a:lvl4pPr marL="1292989" indent="0">
              <a:buFontTx/>
              <a:buNone/>
              <a:defRPr/>
            </a:lvl4pPr>
            <a:lvl5pPr marL="1723986" indent="0">
              <a:buFontTx/>
              <a:buNone/>
              <a:defRPr/>
            </a:lvl5pPr>
          </a:lstStyle>
          <a:p>
            <a:pPr marL="0" marR="0" lvl="0" indent="0" algn="l" defTabSz="861993" rtl="0" eaLnBrk="1" fontAlgn="auto" latinLnBrk="0" hangingPunct="1">
              <a:lnSpc>
                <a:spcPct val="90000"/>
              </a:lnSpc>
              <a:spcBef>
                <a:spcPts val="942"/>
              </a:spcBef>
              <a:spcAft>
                <a:spcPts val="0"/>
              </a:spcAft>
              <a:buClrTx/>
              <a:buSzTx/>
              <a:buFontTx/>
              <a:buNone/>
              <a:tabLst/>
              <a:defRPr/>
            </a:pPr>
            <a:r>
              <a:rPr kumimoji="1" lang="ja-JP" altLang="en-US" dirty="0"/>
              <a:t>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a:t>
            </a:r>
          </a:p>
        </p:txBody>
      </p:sp>
      <p:sp>
        <p:nvSpPr>
          <p:cNvPr id="15" name="コンテンツ プレースホルダー 2">
            <a:extLst>
              <a:ext uri="{FF2B5EF4-FFF2-40B4-BE49-F238E27FC236}">
                <a16:creationId xmlns:a16="http://schemas.microsoft.com/office/drawing/2014/main" id="{B57596C9-B115-4FE6-93CC-51E6F05D87FF}"/>
              </a:ext>
            </a:extLst>
          </p:cNvPr>
          <p:cNvSpPr>
            <a:spLocks noGrp="1"/>
          </p:cNvSpPr>
          <p:nvPr>
            <p:ph sz="quarter" idx="10" hasCustomPrompt="1"/>
          </p:nvPr>
        </p:nvSpPr>
        <p:spPr>
          <a:xfrm>
            <a:off x="576387" y="894754"/>
            <a:ext cx="686138" cy="728269"/>
          </a:xfrm>
          <a:prstGeom prst="rect">
            <a:avLst/>
          </a:prstGeom>
        </p:spPr>
        <p:txBody>
          <a:bodyPr lIns="0" tIns="144000" rIns="0" bIns="0" anchor="ctr">
            <a:normAutofit/>
          </a:bodyPr>
          <a:lstStyle>
            <a:lvl1pPr marL="0" indent="0">
              <a:buNone/>
              <a:defRPr sz="4713" b="1" i="0">
                <a:solidFill>
                  <a:schemeClr val="bg1"/>
                </a:solidFill>
                <a:latin typeface="Arial" panose="020B0604020202020204" pitchFamily="34" charset="0"/>
                <a:ea typeface="Meiryo" panose="020B0604030504040204" pitchFamily="34" charset="-128"/>
                <a:cs typeface="Arial" panose="020B0604020202020204" pitchFamily="34" charset="0"/>
              </a:defRPr>
            </a:lvl1pPr>
          </a:lstStyle>
          <a:p>
            <a:r>
              <a:rPr kumimoji="1" lang="en-US" altLang="ja-JP" dirty="0"/>
              <a:t>1</a:t>
            </a:r>
            <a:endParaRPr kumimoji="1" lang="ja-JP" altLang="en-US" dirty="0"/>
          </a:p>
        </p:txBody>
      </p:sp>
    </p:spTree>
    <p:extLst>
      <p:ext uri="{BB962C8B-B14F-4D97-AF65-F5344CB8AC3E}">
        <p14:creationId xmlns:p14="http://schemas.microsoft.com/office/powerpoint/2010/main" val="168767316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シンプル">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53FE00A-A374-4293-8C01-F22FC8857B61}"/>
              </a:ext>
            </a:extLst>
          </p:cNvPr>
          <p:cNvSpPr>
            <a:spLocks noGrp="1"/>
          </p:cNvSpPr>
          <p:nvPr userDrawn="1">
            <p:ph type="title" hasCustomPrompt="1"/>
          </p:nvPr>
        </p:nvSpPr>
        <p:spPr>
          <a:xfrm>
            <a:off x="256734" y="128566"/>
            <a:ext cx="9720000" cy="324000"/>
          </a:xfrm>
          <a:prstGeom prst="rect">
            <a:avLst/>
          </a:prstGeom>
        </p:spPr>
        <p:txBody>
          <a:bodyPr lIns="72000" tIns="36000" rIns="0" bIns="0" anchor="ctr" anchorCtr="0"/>
          <a:lstStyle>
            <a:lvl1pPr algn="l">
              <a:defRPr sz="1696" b="1">
                <a:solidFill>
                  <a:schemeClr val="bg2"/>
                </a:solidFill>
                <a:latin typeface="Meiryo UI" panose="020B0604030504040204" pitchFamily="50" charset="-128"/>
                <a:ea typeface="Meiryo UI" panose="020B0604030504040204" pitchFamily="50" charset="-128"/>
              </a:defRPr>
            </a:lvl1pPr>
          </a:lstStyle>
          <a:p>
            <a:r>
              <a:rPr kumimoji="1" lang="ja-JP" altLang="en-US" dirty="0"/>
              <a:t>ページタイトル</a:t>
            </a:r>
          </a:p>
        </p:txBody>
      </p:sp>
      <p:sp>
        <p:nvSpPr>
          <p:cNvPr id="28" name="コンテンツ プレースホルダー 3">
            <a:extLst>
              <a:ext uri="{FF2B5EF4-FFF2-40B4-BE49-F238E27FC236}">
                <a16:creationId xmlns:a16="http://schemas.microsoft.com/office/drawing/2014/main" id="{217043BF-6B11-4540-B78A-D1AECDE4B04F}"/>
              </a:ext>
            </a:extLst>
          </p:cNvPr>
          <p:cNvSpPr>
            <a:spLocks noGrp="1"/>
          </p:cNvSpPr>
          <p:nvPr>
            <p:ph sz="quarter" idx="12" hasCustomPrompt="1"/>
          </p:nvPr>
        </p:nvSpPr>
        <p:spPr>
          <a:xfrm>
            <a:off x="161925" y="585758"/>
            <a:ext cx="10368000" cy="457465"/>
          </a:xfrm>
          <a:prstGeom prst="rect">
            <a:avLst/>
          </a:prstGeom>
          <a:ln w="19050">
            <a:solidFill>
              <a:schemeClr val="tx2"/>
            </a:solidFill>
          </a:ln>
        </p:spPr>
        <p:txBody>
          <a:bodyPr lIns="144000" tIns="144000" rIns="144000" bIns="108000" anchor="t" anchorCtr="0">
            <a:spAutoFit/>
          </a:bodyPr>
          <a:lstStyle>
            <a:lvl1pPr marL="179582" indent="-179582" algn="l">
              <a:lnSpc>
                <a:spcPct val="100000"/>
              </a:lnSpc>
              <a:spcBef>
                <a:spcPts val="565"/>
              </a:spcBef>
              <a:buFont typeface="Wingdings" panose="05000000000000000000" pitchFamily="2" charset="2"/>
              <a:buChar char="n"/>
              <a:defRPr sz="1319" b="0">
                <a:solidFill>
                  <a:schemeClr val="tx1"/>
                </a:solidFill>
                <a:latin typeface="Meiryo UI" panose="020B0604030504040204" pitchFamily="50" charset="-128"/>
                <a:ea typeface="Meiryo UI" panose="020B0604030504040204" pitchFamily="50" charset="-128"/>
              </a:defRPr>
            </a:lvl1pPr>
          </a:lstStyle>
          <a:p>
            <a:pPr lvl="0"/>
            <a:r>
              <a:rPr kumimoji="1" lang="ja-JP" altLang="en-US" dirty="0"/>
              <a:t>リードリードリードリードリードリードリードリードリードリードリードリードリードリードリードリードリードリードリードリードリードリードリードリードリードリード</a:t>
            </a:r>
          </a:p>
        </p:txBody>
      </p:sp>
      <p:cxnSp>
        <p:nvCxnSpPr>
          <p:cNvPr id="13" name="直線コネクタ 12">
            <a:extLst>
              <a:ext uri="{FF2B5EF4-FFF2-40B4-BE49-F238E27FC236}">
                <a16:creationId xmlns:a16="http://schemas.microsoft.com/office/drawing/2014/main" id="{9C3C82BE-DD9A-46A4-A9AA-9E36F501B193}"/>
              </a:ext>
            </a:extLst>
          </p:cNvPr>
          <p:cNvCxnSpPr>
            <a:cxnSpLocks/>
          </p:cNvCxnSpPr>
          <p:nvPr userDrawn="1"/>
        </p:nvCxnSpPr>
        <p:spPr>
          <a:xfrm flipH="1">
            <a:off x="179389" y="503388"/>
            <a:ext cx="10332000" cy="10368"/>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14" name="Picture 11" descr="ç°å¢ç">
            <a:extLst>
              <a:ext uri="{FF2B5EF4-FFF2-40B4-BE49-F238E27FC236}">
                <a16:creationId xmlns:a16="http://schemas.microsoft.com/office/drawing/2014/main" id="{0CF6094D-B943-4965-A2F6-67DD6FF3FF53}"/>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a:stretch/>
        </p:blipFill>
        <p:spPr bwMode="auto">
          <a:xfrm>
            <a:off x="10139630" y="152065"/>
            <a:ext cx="397939" cy="329519"/>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a:extLst>
              <a:ext uri="{FF2B5EF4-FFF2-40B4-BE49-F238E27FC236}">
                <a16:creationId xmlns:a16="http://schemas.microsoft.com/office/drawing/2014/main" id="{E84D1288-0306-4500-A9D7-D150B7340281}"/>
              </a:ext>
            </a:extLst>
          </p:cNvPr>
          <p:cNvSpPr txBox="1"/>
          <p:nvPr userDrawn="1"/>
        </p:nvSpPr>
        <p:spPr>
          <a:xfrm>
            <a:off x="10187813" y="7055677"/>
            <a:ext cx="360000" cy="359999"/>
          </a:xfrm>
          <a:prstGeom prst="rect">
            <a:avLst/>
          </a:prstGeom>
          <a:noFill/>
        </p:spPr>
        <p:txBody>
          <a:bodyPr wrap="none" lIns="0" tIns="0" rIns="0" bIns="0" rtlCol="0" anchor="b" anchorCtr="0">
            <a:noAutofit/>
          </a:bodyPr>
          <a:lstStyle/>
          <a:p>
            <a:pPr algn="ctr"/>
            <a:fld id="{9C1B02FA-3B43-4965-97B5-C29D405C4738}" type="slidenum">
              <a:rPr kumimoji="1" lang="ja-JP" altLang="en-US" sz="1102" b="0" smtClean="0">
                <a:latin typeface="Arial" panose="020B0604020202020204" pitchFamily="34" charset="0"/>
                <a:ea typeface="メイリオ" panose="020B0604030504040204" pitchFamily="50" charset="-128"/>
                <a:cs typeface="Arial" panose="020B0604020202020204" pitchFamily="34" charset="0"/>
              </a:rPr>
              <a:pPr algn="ctr"/>
              <a:t>‹#›</a:t>
            </a:fld>
            <a:endParaRPr kumimoji="1" lang="ja-JP" altLang="en-US" sz="1102" b="0" dirty="0">
              <a:latin typeface="Arial" panose="020B0604020202020204" pitchFamily="34" charset="0"/>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46976131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通常_内容説明用スライド_タイトル上つめ">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7A55A694-559A-8064-C750-870C3B64A957}"/>
              </a:ext>
            </a:extLst>
          </p:cNvPr>
          <p:cNvPicPr>
            <a:picLocks noChangeAspect="1"/>
          </p:cNvPicPr>
          <p:nvPr userDrawn="1"/>
        </p:nvPicPr>
        <p:blipFill>
          <a:blip r:embed="rId2"/>
          <a:stretch>
            <a:fillRect/>
          </a:stretch>
        </p:blipFill>
        <p:spPr>
          <a:xfrm>
            <a:off x="209898" y="128566"/>
            <a:ext cx="9838342" cy="705630"/>
          </a:xfrm>
          <a:prstGeom prst="rect">
            <a:avLst/>
          </a:prstGeom>
        </p:spPr>
      </p:pic>
      <p:pic>
        <p:nvPicPr>
          <p:cNvPr id="7" name="Picture 11" descr="ç°å¢ç">
            <a:extLst>
              <a:ext uri="{FF2B5EF4-FFF2-40B4-BE49-F238E27FC236}">
                <a16:creationId xmlns:a16="http://schemas.microsoft.com/office/drawing/2014/main" id="{A36EA33E-F10C-8847-BD79-6A62721F9997}"/>
              </a:ext>
            </a:extLst>
          </p:cNvPr>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903158" y="141276"/>
            <a:ext cx="578758" cy="592789"/>
          </a:xfrm>
          <a:prstGeom prst="rect">
            <a:avLst/>
          </a:prstGeom>
          <a:noFill/>
          <a:extLst>
            <a:ext uri="{909E8E84-426E-40DD-AFC4-6F175D3DCCD1}">
              <a14:hiddenFill xmlns:a14="http://schemas.microsoft.com/office/drawing/2010/main">
                <a:solidFill>
                  <a:srgbClr val="FFFFFF"/>
                </a:solidFill>
              </a14:hiddenFill>
            </a:ext>
          </a:extLst>
        </p:spPr>
      </p:pic>
      <p:sp>
        <p:nvSpPr>
          <p:cNvPr id="10" name="コンテンツ プレースホルダー 13">
            <a:extLst>
              <a:ext uri="{FF2B5EF4-FFF2-40B4-BE49-F238E27FC236}">
                <a16:creationId xmlns:a16="http://schemas.microsoft.com/office/drawing/2014/main" id="{89977F20-F4BF-4D81-9971-71C821CD53EF}"/>
              </a:ext>
            </a:extLst>
          </p:cNvPr>
          <p:cNvSpPr>
            <a:spLocks noGrp="1"/>
          </p:cNvSpPr>
          <p:nvPr>
            <p:ph sz="quarter" idx="11" hasCustomPrompt="1"/>
          </p:nvPr>
        </p:nvSpPr>
        <p:spPr bwMode="white">
          <a:xfrm>
            <a:off x="1136064" y="229727"/>
            <a:ext cx="7712791" cy="504337"/>
          </a:xfrm>
          <a:prstGeom prst="rect">
            <a:avLst/>
          </a:prstGeom>
        </p:spPr>
        <p:txBody>
          <a:bodyPr lIns="252000" tIns="36000" rIns="0" bIns="0" anchor="ctr">
            <a:normAutofit/>
          </a:bodyPr>
          <a:lstStyle>
            <a:lvl1pPr marL="0" indent="0">
              <a:buNone/>
              <a:defRPr sz="2646" b="1" i="0">
                <a:solidFill>
                  <a:schemeClr val="bg1"/>
                </a:solidFill>
                <a:latin typeface="Meiryo UI" panose="020B0604030504040204" pitchFamily="50" charset="-128"/>
                <a:ea typeface="Meiryo UI" panose="020B0604030504040204" pitchFamily="50" charset="-128"/>
              </a:defRPr>
            </a:lvl1pPr>
          </a:lstStyle>
          <a:p>
            <a:r>
              <a:rPr kumimoji="1" lang="ja-JP" altLang="en-US" dirty="0"/>
              <a:t>タイトルタイトル</a:t>
            </a:r>
          </a:p>
        </p:txBody>
      </p:sp>
      <p:sp>
        <p:nvSpPr>
          <p:cNvPr id="9" name="テキスト ボックス 8">
            <a:extLst>
              <a:ext uri="{FF2B5EF4-FFF2-40B4-BE49-F238E27FC236}">
                <a16:creationId xmlns:a16="http://schemas.microsoft.com/office/drawing/2014/main" id="{C3C77094-EBBC-48DE-9242-E77BA6AC9747}"/>
              </a:ext>
            </a:extLst>
          </p:cNvPr>
          <p:cNvSpPr txBox="1"/>
          <p:nvPr userDrawn="1"/>
        </p:nvSpPr>
        <p:spPr>
          <a:xfrm>
            <a:off x="10313521" y="7113608"/>
            <a:ext cx="317592" cy="446067"/>
          </a:xfrm>
          <a:prstGeom prst="rect">
            <a:avLst/>
          </a:prstGeom>
          <a:noFill/>
        </p:spPr>
        <p:txBody>
          <a:bodyPr wrap="none" lIns="0" tIns="0" rIns="0" bIns="0" rtlCol="0" anchor="ctr" anchorCtr="0">
            <a:noAutofit/>
          </a:bodyPr>
          <a:lstStyle/>
          <a:p>
            <a:pPr algn="r"/>
            <a:fld id="{9C1B02FA-3B43-4965-97B5-C29D405C4738}" type="slidenum">
              <a:rPr kumimoji="1" lang="ja-JP" altLang="en-US" sz="1543" b="1" smtClean="0">
                <a:latin typeface="Arial" panose="020B0604020202020204" pitchFamily="34" charset="0"/>
                <a:ea typeface="メイリオ" panose="020B0604030504040204" pitchFamily="50" charset="-128"/>
                <a:cs typeface="Arial" panose="020B0604020202020204" pitchFamily="34" charset="0"/>
              </a:rPr>
              <a:pPr algn="r"/>
              <a:t>‹#›</a:t>
            </a:fld>
            <a:endParaRPr kumimoji="1" lang="ja-JP" altLang="en-US" sz="1543" b="1" dirty="0">
              <a:latin typeface="Arial" panose="020B0604020202020204" pitchFamily="34" charset="0"/>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91175656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復興_内容説明用スライド_タイトルのみ（フォーマット落とし込み）">
    <p:spTree>
      <p:nvGrpSpPr>
        <p:cNvPr id="1" name=""/>
        <p:cNvGrpSpPr/>
        <p:nvPr/>
      </p:nvGrpSpPr>
      <p:grpSpPr>
        <a:xfrm>
          <a:off x="0" y="0"/>
          <a:ext cx="0" cy="0"/>
          <a:chOff x="0" y="0"/>
          <a:chExt cx="0" cy="0"/>
        </a:xfrm>
      </p:grpSpPr>
      <p:pic>
        <p:nvPicPr>
          <p:cNvPr id="2" name="図 1"/>
          <p:cNvPicPr>
            <a:picLocks noChangeAspect="1"/>
          </p:cNvPicPr>
          <p:nvPr userDrawn="1"/>
        </p:nvPicPr>
        <p:blipFill>
          <a:blip r:embed="rId2"/>
          <a:stretch>
            <a:fillRect/>
          </a:stretch>
        </p:blipFill>
        <p:spPr>
          <a:xfrm>
            <a:off x="1304457" y="287317"/>
            <a:ext cx="8466638" cy="705630"/>
          </a:xfrm>
          <a:prstGeom prst="rect">
            <a:avLst/>
          </a:prstGeom>
        </p:spPr>
      </p:pic>
      <p:pic>
        <p:nvPicPr>
          <p:cNvPr id="7" name="Picture 11" descr="ç°å¢ç">
            <a:extLst>
              <a:ext uri="{FF2B5EF4-FFF2-40B4-BE49-F238E27FC236}">
                <a16:creationId xmlns:a16="http://schemas.microsoft.com/office/drawing/2014/main" id="{A36EA33E-F10C-8847-BD79-6A62721F9997}"/>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9734764" y="301968"/>
            <a:ext cx="578758" cy="592789"/>
          </a:xfrm>
          <a:prstGeom prst="rect">
            <a:avLst/>
          </a:prstGeom>
          <a:noFill/>
          <a:extLst>
            <a:ext uri="{909E8E84-426E-40DD-AFC4-6F175D3DCCD1}">
              <a14:hiddenFill xmlns:a14="http://schemas.microsoft.com/office/drawing/2010/main">
                <a:solidFill>
                  <a:srgbClr val="FFFFFF"/>
                </a:solidFill>
              </a14:hiddenFill>
            </a:ext>
          </a:extLst>
        </p:spPr>
      </p:pic>
      <p:sp>
        <p:nvSpPr>
          <p:cNvPr id="10" name="コンテンツ プレースホルダー 13">
            <a:extLst>
              <a:ext uri="{FF2B5EF4-FFF2-40B4-BE49-F238E27FC236}">
                <a16:creationId xmlns:a16="http://schemas.microsoft.com/office/drawing/2014/main" id="{89977F20-F4BF-4D81-9971-71C821CD53EF}"/>
              </a:ext>
            </a:extLst>
          </p:cNvPr>
          <p:cNvSpPr>
            <a:spLocks noGrp="1"/>
          </p:cNvSpPr>
          <p:nvPr>
            <p:ph sz="quarter" idx="11" hasCustomPrompt="1"/>
          </p:nvPr>
        </p:nvSpPr>
        <p:spPr bwMode="white">
          <a:xfrm>
            <a:off x="1898726" y="390419"/>
            <a:ext cx="6164047" cy="504337"/>
          </a:xfrm>
          <a:prstGeom prst="rect">
            <a:avLst/>
          </a:prstGeom>
        </p:spPr>
        <p:txBody>
          <a:bodyPr lIns="252000" tIns="36000" rIns="0" bIns="0" anchor="ctr">
            <a:normAutofit/>
          </a:bodyPr>
          <a:lstStyle>
            <a:lvl1pPr marL="0" indent="0">
              <a:buNone/>
              <a:defRPr sz="2425" b="1" i="0">
                <a:solidFill>
                  <a:schemeClr val="bg1"/>
                </a:solidFill>
                <a:latin typeface="Meiryo UI" panose="020B0604030504040204" pitchFamily="50" charset="-128"/>
                <a:ea typeface="Meiryo UI" panose="020B0604030504040204" pitchFamily="50" charset="-128"/>
              </a:defRPr>
            </a:lvl1pPr>
          </a:lstStyle>
          <a:p>
            <a:r>
              <a:rPr kumimoji="1" lang="ja-JP" altLang="en-US" dirty="0"/>
              <a:t>タイトルタイトル</a:t>
            </a:r>
          </a:p>
        </p:txBody>
      </p:sp>
      <p:sp>
        <p:nvSpPr>
          <p:cNvPr id="9" name="テキスト ボックス 8">
            <a:extLst>
              <a:ext uri="{FF2B5EF4-FFF2-40B4-BE49-F238E27FC236}">
                <a16:creationId xmlns:a16="http://schemas.microsoft.com/office/drawing/2014/main" id="{C3C77094-EBBC-48DE-9242-E77BA6AC9747}"/>
              </a:ext>
            </a:extLst>
          </p:cNvPr>
          <p:cNvSpPr txBox="1"/>
          <p:nvPr userDrawn="1"/>
        </p:nvSpPr>
        <p:spPr>
          <a:xfrm>
            <a:off x="10287371" y="7271872"/>
            <a:ext cx="343742" cy="287803"/>
          </a:xfrm>
          <a:prstGeom prst="rect">
            <a:avLst/>
          </a:prstGeom>
          <a:noFill/>
        </p:spPr>
        <p:txBody>
          <a:bodyPr wrap="none" lIns="0" tIns="0" rIns="0" bIns="0" rtlCol="0" anchor="ctr" anchorCtr="0">
            <a:noAutofit/>
          </a:bodyPr>
          <a:lstStyle/>
          <a:p>
            <a:pPr algn="r"/>
            <a:fld id="{9C1B02FA-3B43-4965-97B5-C29D405C4738}" type="slidenum">
              <a:rPr kumimoji="1" lang="ja-JP" altLang="en-US" sz="1102" b="0" smtClean="0">
                <a:latin typeface="Arial" panose="020B0604020202020204" pitchFamily="34" charset="0"/>
                <a:ea typeface="メイリオ" panose="020B0604030504040204" pitchFamily="50" charset="-128"/>
                <a:cs typeface="Arial" panose="020B0604020202020204" pitchFamily="34" charset="0"/>
              </a:rPr>
              <a:pPr algn="r"/>
              <a:t>‹#›</a:t>
            </a:fld>
            <a:endParaRPr kumimoji="1" lang="ja-JP" altLang="en-US" sz="1102" b="0" dirty="0">
              <a:latin typeface="Arial" panose="020B0604020202020204" pitchFamily="34" charset="0"/>
              <a:ea typeface="メイリオ" panose="020B0604030504040204" pitchFamily="50" charset="-128"/>
              <a:cs typeface="Arial" panose="020B0604020202020204" pitchFamily="34" charset="0"/>
            </a:endParaRPr>
          </a:p>
        </p:txBody>
      </p:sp>
      <p:pic>
        <p:nvPicPr>
          <p:cNvPr id="8" name="Picture 2"/>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284210" y="287317"/>
            <a:ext cx="851854" cy="732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842469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復興_内容説明用スライド_タイトルのみ上つめ（フォーマット落とし込み）">
    <p:spTree>
      <p:nvGrpSpPr>
        <p:cNvPr id="1" name=""/>
        <p:cNvGrpSpPr/>
        <p:nvPr/>
      </p:nvGrpSpPr>
      <p:grpSpPr>
        <a:xfrm>
          <a:off x="0" y="0"/>
          <a:ext cx="0" cy="0"/>
          <a:chOff x="0" y="0"/>
          <a:chExt cx="0" cy="0"/>
        </a:xfrm>
      </p:grpSpPr>
      <p:pic>
        <p:nvPicPr>
          <p:cNvPr id="21" name="図 20"/>
          <p:cNvPicPr>
            <a:picLocks noChangeAspect="1"/>
          </p:cNvPicPr>
          <p:nvPr userDrawn="1"/>
        </p:nvPicPr>
        <p:blipFill>
          <a:blip r:embed="rId2"/>
          <a:stretch>
            <a:fillRect/>
          </a:stretch>
        </p:blipFill>
        <p:spPr>
          <a:xfrm>
            <a:off x="1304457" y="128566"/>
            <a:ext cx="8419686" cy="705630"/>
          </a:xfrm>
          <a:prstGeom prst="rect">
            <a:avLst/>
          </a:prstGeom>
        </p:spPr>
      </p:pic>
      <p:pic>
        <p:nvPicPr>
          <p:cNvPr id="7" name="Picture 11" descr="ç°å¢ç">
            <a:extLst>
              <a:ext uri="{FF2B5EF4-FFF2-40B4-BE49-F238E27FC236}">
                <a16:creationId xmlns:a16="http://schemas.microsoft.com/office/drawing/2014/main" id="{A36EA33E-F10C-8847-BD79-6A62721F9997}"/>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9818961" y="194001"/>
            <a:ext cx="578758" cy="592789"/>
          </a:xfrm>
          <a:prstGeom prst="rect">
            <a:avLst/>
          </a:prstGeom>
          <a:noFill/>
          <a:extLst>
            <a:ext uri="{909E8E84-426E-40DD-AFC4-6F175D3DCCD1}">
              <a14:hiddenFill xmlns:a14="http://schemas.microsoft.com/office/drawing/2010/main">
                <a:solidFill>
                  <a:srgbClr val="FFFFFF"/>
                </a:solidFill>
              </a14:hiddenFill>
            </a:ext>
          </a:extLst>
        </p:spPr>
      </p:pic>
      <p:sp>
        <p:nvSpPr>
          <p:cNvPr id="10" name="コンテンツ プレースホルダー 13">
            <a:extLst>
              <a:ext uri="{FF2B5EF4-FFF2-40B4-BE49-F238E27FC236}">
                <a16:creationId xmlns:a16="http://schemas.microsoft.com/office/drawing/2014/main" id="{89977F20-F4BF-4D81-9971-71C821CD53EF}"/>
              </a:ext>
            </a:extLst>
          </p:cNvPr>
          <p:cNvSpPr>
            <a:spLocks noGrp="1"/>
          </p:cNvSpPr>
          <p:nvPr>
            <p:ph sz="quarter" idx="11" hasCustomPrompt="1"/>
          </p:nvPr>
        </p:nvSpPr>
        <p:spPr bwMode="white">
          <a:xfrm>
            <a:off x="1814529" y="247758"/>
            <a:ext cx="6164047" cy="504337"/>
          </a:xfrm>
          <a:prstGeom prst="rect">
            <a:avLst/>
          </a:prstGeom>
        </p:spPr>
        <p:txBody>
          <a:bodyPr lIns="252000" tIns="36000" rIns="0" bIns="0" anchor="ctr">
            <a:normAutofit/>
          </a:bodyPr>
          <a:lstStyle>
            <a:lvl1pPr marL="0" indent="0">
              <a:buNone/>
              <a:defRPr sz="2425" b="1" i="0">
                <a:solidFill>
                  <a:schemeClr val="bg1"/>
                </a:solidFill>
                <a:latin typeface="Meiryo UI" panose="020B0604030504040204" pitchFamily="50" charset="-128"/>
                <a:ea typeface="Meiryo UI" panose="020B0604030504040204" pitchFamily="50" charset="-128"/>
              </a:defRPr>
            </a:lvl1pPr>
          </a:lstStyle>
          <a:p>
            <a:r>
              <a:rPr kumimoji="1" lang="ja-JP" altLang="en-US" dirty="0"/>
              <a:t>タイトルタイトル</a:t>
            </a:r>
          </a:p>
        </p:txBody>
      </p:sp>
      <p:sp>
        <p:nvSpPr>
          <p:cNvPr id="9" name="テキスト ボックス 8">
            <a:extLst>
              <a:ext uri="{FF2B5EF4-FFF2-40B4-BE49-F238E27FC236}">
                <a16:creationId xmlns:a16="http://schemas.microsoft.com/office/drawing/2014/main" id="{C3C77094-EBBC-48DE-9242-E77BA6AC9747}"/>
              </a:ext>
            </a:extLst>
          </p:cNvPr>
          <p:cNvSpPr txBox="1"/>
          <p:nvPr userDrawn="1"/>
        </p:nvSpPr>
        <p:spPr>
          <a:xfrm>
            <a:off x="10287371" y="7222682"/>
            <a:ext cx="343742" cy="287803"/>
          </a:xfrm>
          <a:prstGeom prst="rect">
            <a:avLst/>
          </a:prstGeom>
          <a:noFill/>
        </p:spPr>
        <p:txBody>
          <a:bodyPr wrap="none" lIns="0" tIns="0" rIns="0" bIns="0" rtlCol="0" anchor="ctr" anchorCtr="0">
            <a:noAutofit/>
          </a:bodyPr>
          <a:lstStyle/>
          <a:p>
            <a:pPr algn="r"/>
            <a:fld id="{9C1B02FA-3B43-4965-97B5-C29D405C4738}" type="slidenum">
              <a:rPr kumimoji="1" lang="ja-JP" altLang="en-US" sz="1102" b="0" smtClean="0">
                <a:latin typeface="Arial" panose="020B0604020202020204" pitchFamily="34" charset="0"/>
                <a:ea typeface="メイリオ" panose="020B0604030504040204" pitchFamily="50" charset="-128"/>
                <a:cs typeface="Arial" panose="020B0604020202020204" pitchFamily="34" charset="0"/>
              </a:rPr>
              <a:pPr algn="r"/>
              <a:t>‹#›</a:t>
            </a:fld>
            <a:endParaRPr kumimoji="1" lang="ja-JP" altLang="en-US" sz="1102" b="0" dirty="0">
              <a:latin typeface="Arial" panose="020B0604020202020204" pitchFamily="34" charset="0"/>
              <a:ea typeface="メイリオ" panose="020B0604030504040204" pitchFamily="50" charset="-128"/>
              <a:cs typeface="Arial" panose="020B0604020202020204" pitchFamily="34" charset="0"/>
            </a:endParaRPr>
          </a:p>
        </p:txBody>
      </p:sp>
      <p:pic>
        <p:nvPicPr>
          <p:cNvPr id="23" name="Picture 2"/>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281712" y="128566"/>
            <a:ext cx="851854" cy="732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261195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復興_内容説明用スライド_タイトル上つめ（通常）">
    <p:spTree>
      <p:nvGrpSpPr>
        <p:cNvPr id="1" name=""/>
        <p:cNvGrpSpPr/>
        <p:nvPr/>
      </p:nvGrpSpPr>
      <p:grpSpPr>
        <a:xfrm>
          <a:off x="0" y="0"/>
          <a:ext cx="0" cy="0"/>
          <a:chOff x="0" y="0"/>
          <a:chExt cx="0" cy="0"/>
        </a:xfrm>
      </p:grpSpPr>
      <p:pic>
        <p:nvPicPr>
          <p:cNvPr id="7" name="Picture 11" descr="ç°å¢ç">
            <a:extLst>
              <a:ext uri="{FF2B5EF4-FFF2-40B4-BE49-F238E27FC236}">
                <a16:creationId xmlns:a16="http://schemas.microsoft.com/office/drawing/2014/main" id="{A36EA33E-F10C-8847-BD79-6A62721F9997}"/>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808340" y="295157"/>
            <a:ext cx="578758" cy="592789"/>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a:extLst>
              <a:ext uri="{FF2B5EF4-FFF2-40B4-BE49-F238E27FC236}">
                <a16:creationId xmlns:a16="http://schemas.microsoft.com/office/drawing/2014/main" id="{C3C77094-EBBC-48DE-9242-E77BA6AC9747}"/>
              </a:ext>
            </a:extLst>
          </p:cNvPr>
          <p:cNvSpPr txBox="1"/>
          <p:nvPr userDrawn="1"/>
        </p:nvSpPr>
        <p:spPr>
          <a:xfrm>
            <a:off x="10287371" y="7192984"/>
            <a:ext cx="343742" cy="287803"/>
          </a:xfrm>
          <a:prstGeom prst="rect">
            <a:avLst/>
          </a:prstGeom>
          <a:noFill/>
        </p:spPr>
        <p:txBody>
          <a:bodyPr wrap="none" lIns="0" tIns="0" rIns="0" bIns="0" rtlCol="0" anchor="ctr" anchorCtr="0">
            <a:noAutofit/>
          </a:bodyPr>
          <a:lstStyle/>
          <a:p>
            <a:pPr algn="r"/>
            <a:fld id="{9C1B02FA-3B43-4965-97B5-C29D405C4738}" type="slidenum">
              <a:rPr kumimoji="1" lang="ja-JP" altLang="en-US" sz="1102" b="0" smtClean="0">
                <a:latin typeface="Arial" panose="020B0604020202020204" pitchFamily="34" charset="0"/>
                <a:ea typeface="メイリオ" panose="020B0604030504040204" pitchFamily="50" charset="-128"/>
                <a:cs typeface="Arial" panose="020B0604020202020204" pitchFamily="34" charset="0"/>
              </a:rPr>
              <a:pPr algn="r"/>
              <a:t>‹#›</a:t>
            </a:fld>
            <a:endParaRPr kumimoji="1" lang="ja-JP" altLang="en-US" sz="1102" b="0" dirty="0">
              <a:latin typeface="Arial" panose="020B0604020202020204" pitchFamily="34" charset="0"/>
              <a:ea typeface="メイリオ" panose="020B0604030504040204" pitchFamily="50" charset="-128"/>
              <a:cs typeface="Arial" panose="020B0604020202020204" pitchFamily="34" charset="0"/>
            </a:endParaRPr>
          </a:p>
        </p:txBody>
      </p:sp>
      <p:pic>
        <p:nvPicPr>
          <p:cNvPr id="23" name="Picture 2"/>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294095" y="182960"/>
            <a:ext cx="851854" cy="732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正方形/長方形 10"/>
          <p:cNvSpPr/>
          <p:nvPr/>
        </p:nvSpPr>
        <p:spPr>
          <a:xfrm>
            <a:off x="134193" y="97093"/>
            <a:ext cx="10431919" cy="904603"/>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30433" rtl="0" eaLnBrk="1" fontAlgn="auto" latinLnBrk="0" hangingPunct="1">
              <a:lnSpc>
                <a:spcPct val="100000"/>
              </a:lnSpc>
              <a:spcBef>
                <a:spcPts val="0"/>
              </a:spcBef>
              <a:spcAft>
                <a:spcPts val="0"/>
              </a:spcAft>
              <a:buClrTx/>
              <a:buSzTx/>
              <a:buFontTx/>
              <a:buNone/>
              <a:tabLst/>
              <a:defRPr/>
            </a:pPr>
            <a:r>
              <a:rPr kumimoji="1" lang="ja-JP" altLang="en-US" sz="2646" b="0" i="0" u="none" strike="noStrike" kern="1200" cap="none" spc="0" normalizeH="0" baseline="0" noProof="0" dirty="0">
                <a:ln>
                  <a:noFill/>
                </a:ln>
                <a:solidFill>
                  <a:prstClr val="black"/>
                </a:solidFill>
                <a:effectLst/>
                <a:uLnTx/>
                <a:uFillTx/>
                <a:latin typeface="HGP創英角ｺﾞｼｯｸUB" pitchFamily="50" charset="-128"/>
                <a:ea typeface="HGP創英角ｺﾞｼｯｸUB" pitchFamily="50" charset="-128"/>
                <a:cs typeface="+mn-cs"/>
              </a:rPr>
              <a:t>　</a:t>
            </a:r>
            <a:endParaRPr kumimoji="1" lang="ja-JP" altLang="en-US" sz="3638" b="0" i="0" u="none" strike="noStrike" kern="1200" cap="none" spc="0" normalizeH="0" baseline="0" noProof="0" dirty="0">
              <a:ln>
                <a:noFill/>
              </a:ln>
              <a:solidFill>
                <a:prstClr val="black"/>
              </a:solidFill>
              <a:effectLst/>
              <a:uLnTx/>
              <a:uFillTx/>
              <a:latin typeface="HGP創英角ｺﾞｼｯｸUB" pitchFamily="50" charset="-128"/>
              <a:ea typeface="HGP創英角ｺﾞｼｯｸUB" pitchFamily="50" charset="-128"/>
              <a:cs typeface="+mn-cs"/>
            </a:endParaRPr>
          </a:p>
        </p:txBody>
      </p:sp>
      <p:sp>
        <p:nvSpPr>
          <p:cNvPr id="13" name="コンテンツ プレースホルダー 13">
            <a:extLst>
              <a:ext uri="{FF2B5EF4-FFF2-40B4-BE49-F238E27FC236}">
                <a16:creationId xmlns:a16="http://schemas.microsoft.com/office/drawing/2014/main" id="{89977F20-F4BF-4D81-9971-71C821CD53EF}"/>
              </a:ext>
            </a:extLst>
          </p:cNvPr>
          <p:cNvSpPr>
            <a:spLocks noGrp="1"/>
          </p:cNvSpPr>
          <p:nvPr>
            <p:ph sz="quarter" idx="11" hasCustomPrompt="1"/>
          </p:nvPr>
        </p:nvSpPr>
        <p:spPr bwMode="white">
          <a:xfrm>
            <a:off x="1305852" y="182959"/>
            <a:ext cx="8323475" cy="704987"/>
          </a:xfrm>
          <a:prstGeom prst="rect">
            <a:avLst/>
          </a:prstGeom>
        </p:spPr>
        <p:txBody>
          <a:bodyPr lIns="252000" tIns="36000" rIns="0" bIns="0" anchor="ctr">
            <a:normAutofit/>
          </a:bodyPr>
          <a:lstStyle>
            <a:lvl1pPr marL="0" indent="0">
              <a:buNone/>
              <a:defRPr sz="1954" b="1" i="0">
                <a:solidFill>
                  <a:schemeClr val="bg1"/>
                </a:solidFill>
                <a:latin typeface="Meiryo UI" panose="020B0604030504040204" pitchFamily="50" charset="-128"/>
                <a:ea typeface="Meiryo UI" panose="020B0604030504040204" pitchFamily="50" charset="-128"/>
              </a:defRPr>
            </a:lvl1pPr>
          </a:lstStyle>
          <a:p>
            <a:r>
              <a:rPr kumimoji="1" lang="ja-JP" altLang="en-US" dirty="0"/>
              <a:t>タイトルタイトル</a:t>
            </a:r>
          </a:p>
        </p:txBody>
      </p:sp>
    </p:spTree>
    <p:extLst>
      <p:ext uri="{BB962C8B-B14F-4D97-AF65-F5344CB8AC3E}">
        <p14:creationId xmlns:p14="http://schemas.microsoft.com/office/powerpoint/2010/main" val="325384369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復興_内容説明用スライド_従来">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C3C77094-EBBC-48DE-9242-E77BA6AC9747}"/>
              </a:ext>
            </a:extLst>
          </p:cNvPr>
          <p:cNvSpPr txBox="1"/>
          <p:nvPr userDrawn="1"/>
        </p:nvSpPr>
        <p:spPr>
          <a:xfrm>
            <a:off x="10287371" y="7192984"/>
            <a:ext cx="343742" cy="287803"/>
          </a:xfrm>
          <a:prstGeom prst="rect">
            <a:avLst/>
          </a:prstGeom>
          <a:noFill/>
        </p:spPr>
        <p:txBody>
          <a:bodyPr wrap="none" lIns="0" tIns="0" rIns="0" bIns="0" rtlCol="0" anchor="ctr" anchorCtr="0">
            <a:noAutofit/>
          </a:bodyPr>
          <a:lstStyle/>
          <a:p>
            <a:pPr algn="r"/>
            <a:fld id="{9C1B02FA-3B43-4965-97B5-C29D405C4738}" type="slidenum">
              <a:rPr kumimoji="1" lang="ja-JP" altLang="en-US" sz="1102" b="0" smtClean="0">
                <a:latin typeface="Arial" panose="020B0604020202020204" pitchFamily="34" charset="0"/>
                <a:ea typeface="メイリオ" panose="020B0604030504040204" pitchFamily="50" charset="-128"/>
                <a:cs typeface="Arial" panose="020B0604020202020204" pitchFamily="34" charset="0"/>
              </a:rPr>
              <a:pPr algn="r"/>
              <a:t>‹#›</a:t>
            </a:fld>
            <a:endParaRPr kumimoji="1" lang="ja-JP" altLang="en-US" sz="1102" b="0" dirty="0">
              <a:latin typeface="Arial" panose="020B0604020202020204" pitchFamily="34" charset="0"/>
              <a:ea typeface="メイリオ" panose="020B0604030504040204" pitchFamily="50" charset="-128"/>
              <a:cs typeface="Arial" panose="020B0604020202020204" pitchFamily="34" charset="0"/>
            </a:endParaRPr>
          </a:p>
        </p:txBody>
      </p:sp>
      <p:pic>
        <p:nvPicPr>
          <p:cNvPr id="23" name="Picture 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294095" y="182960"/>
            <a:ext cx="851854" cy="732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正方形/長方形 10"/>
          <p:cNvSpPr/>
          <p:nvPr/>
        </p:nvSpPr>
        <p:spPr>
          <a:xfrm>
            <a:off x="134193" y="97093"/>
            <a:ext cx="10431919" cy="904603"/>
          </a:xfrm>
          <a:prstGeom prst="rect">
            <a:avLst/>
          </a:prstGeom>
          <a:noFill/>
          <a:ln w="1905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30433" rtl="0" eaLnBrk="1" fontAlgn="auto" latinLnBrk="0" hangingPunct="1">
              <a:lnSpc>
                <a:spcPct val="100000"/>
              </a:lnSpc>
              <a:spcBef>
                <a:spcPts val="0"/>
              </a:spcBef>
              <a:spcAft>
                <a:spcPts val="0"/>
              </a:spcAft>
              <a:buClrTx/>
              <a:buSzTx/>
              <a:buFontTx/>
              <a:buNone/>
              <a:tabLst/>
              <a:defRPr/>
            </a:pPr>
            <a:r>
              <a:rPr kumimoji="1" lang="ja-JP" altLang="en-US" sz="2646" b="0" i="0" u="none" strike="noStrike" kern="1200" cap="none" spc="0" normalizeH="0" baseline="0" noProof="0" dirty="0">
                <a:ln>
                  <a:noFill/>
                </a:ln>
                <a:solidFill>
                  <a:prstClr val="black"/>
                </a:solidFill>
                <a:effectLst/>
                <a:uLnTx/>
                <a:uFillTx/>
                <a:latin typeface="HGP創英角ｺﾞｼｯｸUB" pitchFamily="50" charset="-128"/>
                <a:ea typeface="HGP創英角ｺﾞｼｯｸUB" pitchFamily="50" charset="-128"/>
                <a:cs typeface="+mn-cs"/>
              </a:rPr>
              <a:t>　</a:t>
            </a:r>
            <a:endParaRPr kumimoji="1" lang="ja-JP" altLang="en-US" sz="3638" b="0" i="0" u="none" strike="noStrike" kern="1200" cap="none" spc="0" normalizeH="0" baseline="0" noProof="0" dirty="0">
              <a:ln>
                <a:noFill/>
              </a:ln>
              <a:solidFill>
                <a:prstClr val="black"/>
              </a:solidFill>
              <a:effectLst/>
              <a:uLnTx/>
              <a:uFillTx/>
              <a:latin typeface="HGP創英角ｺﾞｼｯｸUB" pitchFamily="50" charset="-128"/>
              <a:ea typeface="HGP創英角ｺﾞｼｯｸUB" pitchFamily="50" charset="-128"/>
              <a:cs typeface="+mn-cs"/>
            </a:endParaRPr>
          </a:p>
        </p:txBody>
      </p:sp>
      <p:sp>
        <p:nvSpPr>
          <p:cNvPr id="13" name="コンテンツ プレースホルダー 13">
            <a:extLst>
              <a:ext uri="{FF2B5EF4-FFF2-40B4-BE49-F238E27FC236}">
                <a16:creationId xmlns:a16="http://schemas.microsoft.com/office/drawing/2014/main" id="{89977F20-F4BF-4D81-9971-71C821CD53EF}"/>
              </a:ext>
            </a:extLst>
          </p:cNvPr>
          <p:cNvSpPr>
            <a:spLocks noGrp="1"/>
          </p:cNvSpPr>
          <p:nvPr>
            <p:ph sz="quarter" idx="11" hasCustomPrompt="1"/>
          </p:nvPr>
        </p:nvSpPr>
        <p:spPr bwMode="white">
          <a:xfrm>
            <a:off x="1305852" y="182959"/>
            <a:ext cx="8323475" cy="704987"/>
          </a:xfrm>
          <a:prstGeom prst="rect">
            <a:avLst/>
          </a:prstGeom>
        </p:spPr>
        <p:txBody>
          <a:bodyPr lIns="252000" tIns="36000" rIns="0" bIns="0" anchor="ctr">
            <a:normAutofit/>
          </a:bodyPr>
          <a:lstStyle>
            <a:lvl1pPr marL="0" indent="0">
              <a:buNone/>
              <a:defRPr sz="1954" b="1" i="0">
                <a:solidFill>
                  <a:schemeClr val="bg1"/>
                </a:solidFill>
                <a:latin typeface="Meiryo UI" panose="020B0604030504040204" pitchFamily="50" charset="-128"/>
                <a:ea typeface="Meiryo UI" panose="020B0604030504040204" pitchFamily="50" charset="-128"/>
              </a:defRPr>
            </a:lvl1pPr>
          </a:lstStyle>
          <a:p>
            <a:r>
              <a:rPr kumimoji="1" lang="ja-JP" altLang="en-US" dirty="0"/>
              <a:t>タイトルタイトル</a:t>
            </a:r>
          </a:p>
        </p:txBody>
      </p:sp>
    </p:spTree>
    <p:extLst>
      <p:ext uri="{BB962C8B-B14F-4D97-AF65-F5344CB8AC3E}">
        <p14:creationId xmlns:p14="http://schemas.microsoft.com/office/powerpoint/2010/main" val="30423070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復興_内容説明用スライド_タイトル上つめ（通常）">
    <p:spTree>
      <p:nvGrpSpPr>
        <p:cNvPr id="1" name=""/>
        <p:cNvGrpSpPr/>
        <p:nvPr/>
      </p:nvGrpSpPr>
      <p:grpSpPr>
        <a:xfrm>
          <a:off x="0" y="0"/>
          <a:ext cx="0" cy="0"/>
          <a:chOff x="0" y="0"/>
          <a:chExt cx="0" cy="0"/>
        </a:xfrm>
      </p:grpSpPr>
      <p:pic>
        <p:nvPicPr>
          <p:cNvPr id="7" name="Picture 11" descr="ç°å¢ç">
            <a:extLst>
              <a:ext uri="{FF2B5EF4-FFF2-40B4-BE49-F238E27FC236}">
                <a16:creationId xmlns:a16="http://schemas.microsoft.com/office/drawing/2014/main" id="{A36EA33E-F10C-8847-BD79-6A62721F9997}"/>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808340" y="295157"/>
            <a:ext cx="578758" cy="592789"/>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a:extLst>
              <a:ext uri="{FF2B5EF4-FFF2-40B4-BE49-F238E27FC236}">
                <a16:creationId xmlns:a16="http://schemas.microsoft.com/office/drawing/2014/main" id="{C3C77094-EBBC-48DE-9242-E77BA6AC9747}"/>
              </a:ext>
            </a:extLst>
          </p:cNvPr>
          <p:cNvSpPr txBox="1"/>
          <p:nvPr userDrawn="1"/>
        </p:nvSpPr>
        <p:spPr>
          <a:xfrm>
            <a:off x="10287371" y="7271872"/>
            <a:ext cx="343742" cy="287803"/>
          </a:xfrm>
          <a:prstGeom prst="rect">
            <a:avLst/>
          </a:prstGeom>
          <a:noFill/>
        </p:spPr>
        <p:txBody>
          <a:bodyPr wrap="none" lIns="0" tIns="0" rIns="0" bIns="0" rtlCol="0" anchor="ctr" anchorCtr="0">
            <a:noAutofit/>
          </a:bodyPr>
          <a:lstStyle/>
          <a:p>
            <a:pPr algn="r"/>
            <a:fld id="{9C1B02FA-3B43-4965-97B5-C29D405C4738}" type="slidenum">
              <a:rPr kumimoji="1" lang="ja-JP" altLang="en-US" sz="1102" b="0" smtClean="0">
                <a:latin typeface="Arial" panose="020B0604020202020204" pitchFamily="34" charset="0"/>
                <a:ea typeface="メイリオ" panose="020B0604030504040204" pitchFamily="50" charset="-128"/>
                <a:cs typeface="Arial" panose="020B0604020202020204" pitchFamily="34" charset="0"/>
              </a:rPr>
              <a:pPr algn="r"/>
              <a:t>‹#›</a:t>
            </a:fld>
            <a:endParaRPr kumimoji="1" lang="ja-JP" altLang="en-US" sz="1102" b="0" dirty="0">
              <a:latin typeface="Arial" panose="020B0604020202020204" pitchFamily="34" charset="0"/>
              <a:ea typeface="メイリオ" panose="020B0604030504040204" pitchFamily="50" charset="-128"/>
              <a:cs typeface="Arial" panose="020B0604020202020204" pitchFamily="34" charset="0"/>
            </a:endParaRPr>
          </a:p>
        </p:txBody>
      </p:sp>
      <p:sp>
        <p:nvSpPr>
          <p:cNvPr id="11" name="正方形/長方形 10"/>
          <p:cNvSpPr/>
          <p:nvPr/>
        </p:nvSpPr>
        <p:spPr>
          <a:xfrm>
            <a:off x="134193" y="97093"/>
            <a:ext cx="10431919" cy="904603"/>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30433" rtl="0" eaLnBrk="1" fontAlgn="auto" latinLnBrk="0" hangingPunct="1">
              <a:lnSpc>
                <a:spcPct val="100000"/>
              </a:lnSpc>
              <a:spcBef>
                <a:spcPts val="0"/>
              </a:spcBef>
              <a:spcAft>
                <a:spcPts val="0"/>
              </a:spcAft>
              <a:buClrTx/>
              <a:buSzTx/>
              <a:buFontTx/>
              <a:buNone/>
              <a:tabLst/>
              <a:defRPr/>
            </a:pPr>
            <a:r>
              <a:rPr kumimoji="1" lang="ja-JP" altLang="en-US" sz="2646" b="0" i="0" u="none" strike="noStrike" kern="1200" cap="none" spc="0" normalizeH="0" baseline="0" noProof="0" dirty="0">
                <a:ln>
                  <a:noFill/>
                </a:ln>
                <a:solidFill>
                  <a:prstClr val="black"/>
                </a:solidFill>
                <a:effectLst/>
                <a:uLnTx/>
                <a:uFillTx/>
                <a:latin typeface="HGP創英角ｺﾞｼｯｸUB" pitchFamily="50" charset="-128"/>
                <a:ea typeface="HGP創英角ｺﾞｼｯｸUB" pitchFamily="50" charset="-128"/>
                <a:cs typeface="+mn-cs"/>
              </a:rPr>
              <a:t>　</a:t>
            </a:r>
            <a:endParaRPr kumimoji="1" lang="ja-JP" altLang="en-US" sz="3638" b="0" i="0" u="none" strike="noStrike" kern="1200" cap="none" spc="0" normalizeH="0" baseline="0" noProof="0" dirty="0">
              <a:ln>
                <a:noFill/>
              </a:ln>
              <a:solidFill>
                <a:prstClr val="black"/>
              </a:solidFill>
              <a:effectLst/>
              <a:uLnTx/>
              <a:uFillTx/>
              <a:latin typeface="HGP創英角ｺﾞｼｯｸUB" pitchFamily="50" charset="-128"/>
              <a:ea typeface="HGP創英角ｺﾞｼｯｸUB" pitchFamily="50" charset="-128"/>
              <a:cs typeface="+mn-cs"/>
            </a:endParaRPr>
          </a:p>
        </p:txBody>
      </p:sp>
      <p:sp>
        <p:nvSpPr>
          <p:cNvPr id="13" name="コンテンツ プレースホルダー 13">
            <a:extLst>
              <a:ext uri="{FF2B5EF4-FFF2-40B4-BE49-F238E27FC236}">
                <a16:creationId xmlns:a16="http://schemas.microsoft.com/office/drawing/2014/main" id="{89977F20-F4BF-4D81-9971-71C821CD53EF}"/>
              </a:ext>
            </a:extLst>
          </p:cNvPr>
          <p:cNvSpPr>
            <a:spLocks noGrp="1"/>
          </p:cNvSpPr>
          <p:nvPr>
            <p:ph sz="quarter" idx="11" hasCustomPrompt="1"/>
          </p:nvPr>
        </p:nvSpPr>
        <p:spPr bwMode="white">
          <a:xfrm>
            <a:off x="1305852" y="182959"/>
            <a:ext cx="8323475" cy="704987"/>
          </a:xfrm>
          <a:prstGeom prst="rect">
            <a:avLst/>
          </a:prstGeom>
        </p:spPr>
        <p:txBody>
          <a:bodyPr lIns="252000" tIns="36000" rIns="0" bIns="0" anchor="ctr">
            <a:normAutofit/>
          </a:bodyPr>
          <a:lstStyle>
            <a:lvl1pPr marL="0" indent="0">
              <a:buNone/>
              <a:defRPr sz="1954" b="1" i="0">
                <a:solidFill>
                  <a:schemeClr val="bg1"/>
                </a:solidFill>
                <a:latin typeface="Meiryo UI" panose="020B0604030504040204" pitchFamily="50" charset="-128"/>
                <a:ea typeface="Meiryo UI" panose="020B0604030504040204" pitchFamily="50" charset="-128"/>
              </a:defRPr>
            </a:lvl1pPr>
          </a:lstStyle>
          <a:p>
            <a:r>
              <a:rPr kumimoji="1" lang="ja-JP" altLang="en-US" dirty="0"/>
              <a:t>タイトルタイトル</a:t>
            </a:r>
          </a:p>
        </p:txBody>
      </p:sp>
    </p:spTree>
    <p:extLst>
      <p:ext uri="{BB962C8B-B14F-4D97-AF65-F5344CB8AC3E}">
        <p14:creationId xmlns:p14="http://schemas.microsoft.com/office/powerpoint/2010/main" val="4121182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表紙">
    <p:spTree>
      <p:nvGrpSpPr>
        <p:cNvPr id="1" name=""/>
        <p:cNvGrpSpPr/>
        <p:nvPr/>
      </p:nvGrpSpPr>
      <p:grpSpPr>
        <a:xfrm>
          <a:off x="0" y="0"/>
          <a:ext cx="0" cy="0"/>
          <a:chOff x="0" y="0"/>
          <a:chExt cx="0" cy="0"/>
        </a:xfrm>
      </p:grpSpPr>
      <p:pic>
        <p:nvPicPr>
          <p:cNvPr id="3" name="図 2"/>
          <p:cNvPicPr>
            <a:picLocks noChangeAspect="1"/>
          </p:cNvPicPr>
          <p:nvPr userDrawn="1"/>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7694872" y="2430465"/>
            <a:ext cx="1925650" cy="1966663"/>
          </a:xfrm>
          <a:prstGeom prst="rect">
            <a:avLst/>
          </a:prstGeom>
        </p:spPr>
      </p:pic>
      <p:pic>
        <p:nvPicPr>
          <p:cNvPr id="4" name="図 3"/>
          <p:cNvPicPr>
            <a:picLocks noChangeAspect="1"/>
          </p:cNvPicPr>
          <p:nvPr userDrawn="1"/>
        </p:nvPicPr>
        <p:blipFill>
          <a:blip r:embed="rId4">
            <a:duotone>
              <a:schemeClr val="accent1">
                <a:shade val="45000"/>
                <a:satMod val="135000"/>
              </a:schemeClr>
              <a:prstClr val="white"/>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47703" y="192632"/>
            <a:ext cx="2588815" cy="2643952"/>
          </a:xfrm>
          <a:prstGeom prst="rect">
            <a:avLst/>
          </a:prstGeom>
        </p:spPr>
      </p:pic>
      <p:pic>
        <p:nvPicPr>
          <p:cNvPr id="5" name="図 4"/>
          <p:cNvPicPr>
            <a:picLocks noChangeAspect="1"/>
          </p:cNvPicPr>
          <p:nvPr userDrawn="1"/>
        </p:nvPicPr>
        <p:blipFill>
          <a:blip r:embed="rId6">
            <a:duotone>
              <a:schemeClr val="accent1">
                <a:shade val="45000"/>
                <a:satMod val="135000"/>
              </a:schemeClr>
              <a:prstClr val="white"/>
            </a:duotone>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500036" y="4811719"/>
            <a:ext cx="2642486" cy="2698766"/>
          </a:xfrm>
          <a:prstGeom prst="rect">
            <a:avLst/>
          </a:prstGeom>
        </p:spPr>
      </p:pic>
      <p:pic>
        <p:nvPicPr>
          <p:cNvPr id="7" name="図 6"/>
          <p:cNvPicPr>
            <a:picLocks noChangeAspect="1"/>
          </p:cNvPicPr>
          <p:nvPr userDrawn="1"/>
        </p:nvPicPr>
        <p:blipFill>
          <a:blip r:embed="rId8">
            <a:duotone>
              <a:schemeClr val="accent1">
                <a:shade val="45000"/>
                <a:satMod val="135000"/>
              </a:schemeClr>
              <a:prstClr val="white"/>
            </a:duotone>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693063" y="3382960"/>
            <a:ext cx="2642486" cy="2698766"/>
          </a:xfrm>
          <a:prstGeom prst="rect">
            <a:avLst/>
          </a:prstGeom>
        </p:spPr>
      </p:pic>
      <p:pic>
        <p:nvPicPr>
          <p:cNvPr id="8" name="図 7"/>
          <p:cNvPicPr>
            <a:picLocks noChangeAspect="1"/>
          </p:cNvPicPr>
          <p:nvPr userDrawn="1"/>
        </p:nvPicPr>
        <p:blipFill>
          <a:blip r:embed="rId10">
            <a:duotone>
              <a:schemeClr val="accent1">
                <a:shade val="45000"/>
                <a:satMod val="135000"/>
              </a:schemeClr>
              <a:prstClr val="white"/>
            </a:duotone>
            <a:extLst>
              <a:ext uri="{BEBA8EAE-BF5A-486C-A8C5-ECC9F3942E4B}">
                <a14:imgProps xmlns:a14="http://schemas.microsoft.com/office/drawing/2010/main">
                  <a14:imgLayer r:embed="rId11">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032756" y="137807"/>
            <a:ext cx="2642486" cy="2698766"/>
          </a:xfrm>
          <a:prstGeom prst="rect">
            <a:avLst/>
          </a:prstGeom>
        </p:spPr>
      </p:pic>
      <p:pic>
        <p:nvPicPr>
          <p:cNvPr id="9" name="図 8"/>
          <p:cNvPicPr>
            <a:picLocks noChangeAspect="1"/>
          </p:cNvPicPr>
          <p:nvPr userDrawn="1"/>
        </p:nvPicPr>
        <p:blipFill>
          <a:blip r:embed="rId12">
            <a:duotone>
              <a:schemeClr val="accent1">
                <a:shade val="45000"/>
                <a:satMod val="135000"/>
              </a:schemeClr>
              <a:prstClr val="white"/>
            </a:duotone>
            <a:extLst>
              <a:ext uri="{BEBA8EAE-BF5A-486C-A8C5-ECC9F3942E4B}">
                <a14:imgProps xmlns:a14="http://schemas.microsoft.com/office/drawing/2010/main">
                  <a14:imgLayer r:embed="rId1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814026" y="2948857"/>
            <a:ext cx="2134902" cy="2180371"/>
          </a:xfrm>
          <a:prstGeom prst="rect">
            <a:avLst/>
          </a:prstGeom>
        </p:spPr>
      </p:pic>
      <p:pic>
        <p:nvPicPr>
          <p:cNvPr id="10" name="図 9"/>
          <p:cNvPicPr>
            <a:picLocks noChangeAspect="1"/>
          </p:cNvPicPr>
          <p:nvPr userDrawn="1"/>
        </p:nvPicPr>
        <p:blipFill>
          <a:blip r:embed="rId14">
            <a:duotone>
              <a:schemeClr val="accent1">
                <a:shade val="45000"/>
                <a:satMod val="135000"/>
              </a:schemeClr>
              <a:prstClr val="white"/>
            </a:duotone>
            <a:extLst>
              <a:ext uri="{BEBA8EAE-BF5A-486C-A8C5-ECC9F3942E4B}">
                <a14:imgProps xmlns:a14="http://schemas.microsoft.com/office/drawing/2010/main">
                  <a14:imgLayer r:embed="rId1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8729933" y="5330927"/>
            <a:ext cx="2143154" cy="2188800"/>
          </a:xfrm>
          <a:prstGeom prst="rect">
            <a:avLst/>
          </a:prstGeom>
        </p:spPr>
      </p:pic>
      <p:pic>
        <p:nvPicPr>
          <p:cNvPr id="1026" name="Picture 2"/>
          <p:cNvPicPr>
            <a:picLocks noChangeAspect="1" noChangeArrowheads="1"/>
          </p:cNvPicPr>
          <p:nvPr userDrawn="1"/>
        </p:nvPicPr>
        <p:blipFill rotWithShape="1">
          <a:blip r:embed="rId16" cstate="print">
            <a:extLst>
              <a:ext uri="{28A0092B-C50C-407E-A947-70E740481C1C}">
                <a14:useLocalDpi xmlns:a14="http://schemas.microsoft.com/office/drawing/2010/main" val="0"/>
              </a:ext>
            </a:extLst>
          </a:blip>
          <a:srcRect l="26540" t="20025" r="3661" b="29067"/>
          <a:stretch/>
        </p:blipFill>
        <p:spPr bwMode="auto">
          <a:xfrm>
            <a:off x="0" y="0"/>
            <a:ext cx="10691813" cy="755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タイトル 1"/>
          <p:cNvSpPr>
            <a:spLocks noGrp="1"/>
          </p:cNvSpPr>
          <p:nvPr>
            <p:ph type="title"/>
          </p:nvPr>
        </p:nvSpPr>
        <p:spPr>
          <a:xfrm>
            <a:off x="3241" y="1716304"/>
            <a:ext cx="10685338" cy="4127067"/>
          </a:xfrm>
          <a:prstGeom prst="rect">
            <a:avLst/>
          </a:prstGeom>
        </p:spPr>
        <p:txBody>
          <a:bodyPr anchor="ctr"/>
          <a:lstStyle>
            <a:lvl1pPr>
              <a:spcAft>
                <a:spcPts val="4884"/>
              </a:spcAft>
              <a:defRPr sz="4884">
                <a:latin typeface="Meiryo UI" panose="020B0604030504040204" pitchFamily="50" charset="-128"/>
                <a:ea typeface="Meiryo UI" panose="020B0604030504040204" pitchFamily="50" charset="-128"/>
                <a:cs typeface="Meiryo UI" panose="020B0604030504040204" pitchFamily="50" charset="-128"/>
              </a:defRPr>
            </a:lvl1pPr>
          </a:lstStyle>
          <a:p>
            <a:r>
              <a:rPr kumimoji="1" lang="ja-JP" altLang="en-US" dirty="0"/>
              <a:t>マスター タイトルの書式設定</a:t>
            </a:r>
          </a:p>
        </p:txBody>
      </p:sp>
    </p:spTree>
    <p:extLst>
      <p:ext uri="{BB962C8B-B14F-4D97-AF65-F5344CB8AC3E}">
        <p14:creationId xmlns:p14="http://schemas.microsoft.com/office/powerpoint/2010/main" val="98256543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予算ポンチ絵">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53FE00A-A374-4293-8C01-F22FC8857B61}"/>
              </a:ext>
            </a:extLst>
          </p:cNvPr>
          <p:cNvSpPr>
            <a:spLocks noGrp="1"/>
          </p:cNvSpPr>
          <p:nvPr>
            <p:ph type="title" hasCustomPrompt="1"/>
          </p:nvPr>
        </p:nvSpPr>
        <p:spPr>
          <a:xfrm>
            <a:off x="161926" y="189756"/>
            <a:ext cx="9914355" cy="324000"/>
          </a:xfrm>
          <a:prstGeom prst="rect">
            <a:avLst/>
          </a:prstGeom>
        </p:spPr>
        <p:txBody>
          <a:bodyPr lIns="72000" tIns="36000" rIns="0" bIns="0" anchor="ctr" anchorCtr="0"/>
          <a:lstStyle>
            <a:lvl1pPr algn="l">
              <a:defRPr sz="1696" b="1">
                <a:solidFill>
                  <a:schemeClr val="bg2"/>
                </a:solidFill>
                <a:latin typeface="Meiryo UI" panose="020B0604030504040204" pitchFamily="50" charset="-128"/>
                <a:ea typeface="Meiryo UI" panose="020B0604030504040204" pitchFamily="50" charset="-128"/>
              </a:defRPr>
            </a:lvl1pPr>
          </a:lstStyle>
          <a:p>
            <a:r>
              <a:rPr kumimoji="1" lang="ja-JP" altLang="en-US" dirty="0"/>
              <a:t>事業名を記入（○○省連携事業）</a:t>
            </a:r>
          </a:p>
        </p:txBody>
      </p:sp>
      <p:pic>
        <p:nvPicPr>
          <p:cNvPr id="11" name="グラフィックス 4">
            <a:extLst>
              <a:ext uri="{FF2B5EF4-FFF2-40B4-BE49-F238E27FC236}">
                <a16:creationId xmlns:a16="http://schemas.microsoft.com/office/drawing/2014/main" id="{3A88E330-170F-4EB6-B0EE-6B45EEBC0B9C}"/>
              </a:ext>
            </a:extLst>
          </p:cNvPr>
          <p:cNvPicPr>
            <a:picLocks/>
          </p:cNvPicPr>
          <p:nvPr userDrawn="1"/>
        </p:nvPicPr>
        <p:blipFill>
          <a:blip cstate="print">
            <a:extLst>
              <a:ext uri="{28A0092B-C50C-407E-A947-70E740481C1C}">
                <a14:useLocalDpi xmlns:a14="http://schemas.microsoft.com/office/drawing/2010/main"/>
              </a:ext>
            </a:extLst>
          </a:blip>
          <a:stretch>
            <a:fillRect/>
          </a:stretch>
        </p:blipFill>
        <p:spPr>
          <a:xfrm>
            <a:off x="161926" y="7020289"/>
            <a:ext cx="10367964" cy="359999"/>
          </a:xfrm>
          <a:prstGeom prst="rect">
            <a:avLst/>
          </a:prstGeom>
          <a:ln>
            <a:noFill/>
          </a:ln>
        </p:spPr>
      </p:pic>
      <p:sp>
        <p:nvSpPr>
          <p:cNvPr id="12" name="テキスト ボックス 11">
            <a:extLst>
              <a:ext uri="{FF2B5EF4-FFF2-40B4-BE49-F238E27FC236}">
                <a16:creationId xmlns:a16="http://schemas.microsoft.com/office/drawing/2014/main" id="{94A05131-CD38-4DAA-A727-2378740DE858}"/>
              </a:ext>
            </a:extLst>
          </p:cNvPr>
          <p:cNvSpPr txBox="1"/>
          <p:nvPr userDrawn="1"/>
        </p:nvSpPr>
        <p:spPr bwMode="white">
          <a:xfrm>
            <a:off x="170409" y="7020289"/>
            <a:ext cx="1164254" cy="359999"/>
          </a:xfrm>
          <a:prstGeom prst="rect">
            <a:avLst/>
          </a:prstGeom>
          <a:noFill/>
        </p:spPr>
        <p:txBody>
          <a:bodyPr wrap="square" lIns="101815" tIns="0" rIns="0" bIns="0" rtlCol="0" anchor="ctr">
            <a:noAutofit/>
          </a:bodyPr>
          <a:lstStyle/>
          <a:p>
            <a:r>
              <a:rPr lang="ja-JP" altLang="en-US" sz="1131" b="1" dirty="0">
                <a:solidFill>
                  <a:schemeClr val="bg1"/>
                </a:solidFill>
                <a:latin typeface="Meiryo UI" panose="020B0604030504040204" pitchFamily="50" charset="-128"/>
                <a:ea typeface="Meiryo UI" panose="020B0604030504040204" pitchFamily="50" charset="-128"/>
              </a:rPr>
              <a:t>お問合せ先：</a:t>
            </a:r>
          </a:p>
        </p:txBody>
      </p:sp>
      <p:sp>
        <p:nvSpPr>
          <p:cNvPr id="15" name="テキスト ボックス 14">
            <a:extLst>
              <a:ext uri="{FF2B5EF4-FFF2-40B4-BE49-F238E27FC236}">
                <a16:creationId xmlns:a16="http://schemas.microsoft.com/office/drawing/2014/main" id="{2BD77E91-C9FE-4338-9D09-008455B00AB5}"/>
              </a:ext>
            </a:extLst>
          </p:cNvPr>
          <p:cNvSpPr txBox="1"/>
          <p:nvPr userDrawn="1"/>
        </p:nvSpPr>
        <p:spPr>
          <a:xfrm>
            <a:off x="159175" y="2395810"/>
            <a:ext cx="5420215" cy="288000"/>
          </a:xfrm>
          <a:prstGeom prst="rect">
            <a:avLst/>
          </a:prstGeom>
          <a:noFill/>
        </p:spPr>
        <p:txBody>
          <a:bodyPr wrap="square" lIns="0" tIns="0" bIns="67877" rtlCol="0" anchor="b" anchorCtr="0">
            <a:noAutofit/>
          </a:bodyPr>
          <a:lstStyle/>
          <a:p>
            <a:r>
              <a:rPr lang="en-US" altLang="ja-JP" sz="1424" b="1" dirty="0">
                <a:solidFill>
                  <a:schemeClr val="bg2"/>
                </a:solidFill>
                <a:latin typeface="Meiryo UI" panose="020B0604030504040204" pitchFamily="50" charset="-128"/>
                <a:ea typeface="Meiryo UI" panose="020B0604030504040204" pitchFamily="50" charset="-128"/>
              </a:rPr>
              <a:t>2. </a:t>
            </a:r>
            <a:r>
              <a:rPr lang="ja-JP" altLang="en-US" sz="1424" b="1" dirty="0">
                <a:solidFill>
                  <a:schemeClr val="bg2"/>
                </a:solidFill>
                <a:latin typeface="Meiryo UI" panose="020B0604030504040204" pitchFamily="50" charset="-128"/>
                <a:ea typeface="Meiryo UI" panose="020B0604030504040204" pitchFamily="50" charset="-128"/>
              </a:rPr>
              <a:t>事業内容</a:t>
            </a:r>
          </a:p>
        </p:txBody>
      </p:sp>
      <p:sp>
        <p:nvSpPr>
          <p:cNvPr id="17" name="テキスト プレースホルダー 37">
            <a:extLst>
              <a:ext uri="{FF2B5EF4-FFF2-40B4-BE49-F238E27FC236}">
                <a16:creationId xmlns:a16="http://schemas.microsoft.com/office/drawing/2014/main" id="{B025C42B-6C2E-46D5-B3BF-74CB50E2240D}"/>
              </a:ext>
            </a:extLst>
          </p:cNvPr>
          <p:cNvSpPr>
            <a:spLocks noGrp="1"/>
          </p:cNvSpPr>
          <p:nvPr>
            <p:ph type="body" sz="quarter" idx="13" hasCustomPrompt="1"/>
          </p:nvPr>
        </p:nvSpPr>
        <p:spPr>
          <a:xfrm>
            <a:off x="1428847" y="6016788"/>
            <a:ext cx="4320000" cy="252000"/>
          </a:xfrm>
        </p:spPr>
        <p:txBody>
          <a:bodyPr lIns="0" tIns="0" rIns="0" bIns="0" anchor="ctr">
            <a:normAutofit/>
          </a:bodyPr>
          <a:lstStyle>
            <a:lvl1pPr marL="0" indent="0" algn="l">
              <a:lnSpc>
                <a:spcPct val="120000"/>
              </a:lnSpc>
              <a:spcBef>
                <a:spcPts val="0"/>
              </a:spcBef>
              <a:buFont typeface="Wingdings" panose="05000000000000000000" pitchFamily="2" charset="2"/>
              <a:buNone/>
              <a:defRPr sz="1220">
                <a:solidFill>
                  <a:schemeClr val="tx1"/>
                </a:solidFill>
                <a:latin typeface="Meiryo UI" panose="020B0604030504040204" pitchFamily="50" charset="-128"/>
                <a:ea typeface="Meiryo UI" panose="020B0604030504040204" pitchFamily="50" charset="-128"/>
              </a:defRPr>
            </a:lvl1pPr>
          </a:lstStyle>
          <a:p>
            <a:pPr lvl="0"/>
            <a:r>
              <a:rPr kumimoji="1" lang="ja-JP" altLang="en-US" dirty="0"/>
              <a:t>赤色の吹出しに示した選択肢の中から選択して記載</a:t>
            </a:r>
            <a:endParaRPr kumimoji="1" lang="en-US" altLang="ja-JP" dirty="0"/>
          </a:p>
        </p:txBody>
      </p:sp>
      <p:sp>
        <p:nvSpPr>
          <p:cNvPr id="18" name="テキスト プレースホルダー 37">
            <a:extLst>
              <a:ext uri="{FF2B5EF4-FFF2-40B4-BE49-F238E27FC236}">
                <a16:creationId xmlns:a16="http://schemas.microsoft.com/office/drawing/2014/main" id="{E3E103C1-FA4F-413B-B322-F7A71AB7D111}"/>
              </a:ext>
            </a:extLst>
          </p:cNvPr>
          <p:cNvSpPr>
            <a:spLocks noGrp="1"/>
          </p:cNvSpPr>
          <p:nvPr>
            <p:ph type="body" sz="quarter" idx="14" hasCustomPrompt="1"/>
          </p:nvPr>
        </p:nvSpPr>
        <p:spPr>
          <a:xfrm>
            <a:off x="161925" y="2681570"/>
            <a:ext cx="5417464" cy="2840112"/>
          </a:xfrm>
        </p:spPr>
        <p:txBody>
          <a:bodyPr lIns="0" tIns="72000" rIns="0" bIns="0" anchor="t">
            <a:noAutofit/>
          </a:bodyPr>
          <a:lstStyle>
            <a:lvl1pPr marL="0" indent="0" algn="l">
              <a:lnSpc>
                <a:spcPct val="120000"/>
              </a:lnSpc>
              <a:spcBef>
                <a:spcPts val="0"/>
              </a:spcBef>
              <a:buFont typeface="Arial" panose="020B0604020202020204" pitchFamily="34" charset="0"/>
              <a:buNone/>
              <a:defRPr sz="1131">
                <a:solidFill>
                  <a:schemeClr val="tx1"/>
                </a:solidFill>
                <a:latin typeface="Meiryo UI" panose="020B0604030504040204" pitchFamily="50" charset="-128"/>
                <a:ea typeface="Meiryo UI" panose="020B0604030504040204" pitchFamily="50" charset="-128"/>
              </a:defRPr>
            </a:lvl1pPr>
          </a:lstStyle>
          <a:p>
            <a:pPr lvl="0"/>
            <a:r>
              <a:rPr kumimoji="1" lang="ja-JP" altLang="en-US" dirty="0"/>
              <a:t>事業内容を説明</a:t>
            </a:r>
            <a:endParaRPr kumimoji="1" lang="en-US" altLang="ja-JP" dirty="0"/>
          </a:p>
        </p:txBody>
      </p:sp>
      <p:sp>
        <p:nvSpPr>
          <p:cNvPr id="19" name="テキスト プレースホルダー 37">
            <a:extLst>
              <a:ext uri="{FF2B5EF4-FFF2-40B4-BE49-F238E27FC236}">
                <a16:creationId xmlns:a16="http://schemas.microsoft.com/office/drawing/2014/main" id="{6F2F8E83-D6AE-4DFB-A6DE-B46846AD141C}"/>
              </a:ext>
            </a:extLst>
          </p:cNvPr>
          <p:cNvSpPr>
            <a:spLocks noGrp="1"/>
          </p:cNvSpPr>
          <p:nvPr>
            <p:ph type="body" sz="quarter" idx="15" hasCustomPrompt="1"/>
          </p:nvPr>
        </p:nvSpPr>
        <p:spPr>
          <a:xfrm>
            <a:off x="1300697" y="1362747"/>
            <a:ext cx="9519451" cy="720000"/>
          </a:xfrm>
        </p:spPr>
        <p:txBody>
          <a:bodyPr lIns="108000" tIns="36000" rIns="0" bIns="0" anchor="t" anchorCtr="0">
            <a:noAutofit/>
          </a:bodyPr>
          <a:lstStyle>
            <a:lvl1pPr marL="232588" indent="-232588" algn="l">
              <a:lnSpc>
                <a:spcPct val="120000"/>
              </a:lnSpc>
              <a:spcBef>
                <a:spcPts val="0"/>
              </a:spcBef>
              <a:buFont typeface="+mj-ea"/>
              <a:buAutoNum type="circleNumDbPlain"/>
              <a:defRPr sz="1131">
                <a:solidFill>
                  <a:schemeClr val="tx1"/>
                </a:solidFill>
                <a:latin typeface="Meiryo UI" panose="020B0604030504040204" pitchFamily="50" charset="-128"/>
                <a:ea typeface="Meiryo UI" panose="020B0604030504040204" pitchFamily="50" charset="-128"/>
              </a:defRPr>
            </a:lvl1pPr>
          </a:lstStyle>
          <a:p>
            <a:pPr lvl="0"/>
            <a:r>
              <a:rPr kumimoji="1" lang="ja-JP" altLang="en-US" dirty="0"/>
              <a:t>事業の目的を箇条書きで記載。</a:t>
            </a:r>
            <a:endParaRPr kumimoji="1" lang="en-US" altLang="ja-JP" dirty="0"/>
          </a:p>
          <a:p>
            <a:pPr lvl="0"/>
            <a:r>
              <a:rPr kumimoji="1" lang="ja-JP" altLang="en-US" dirty="0"/>
              <a:t>　</a:t>
            </a:r>
            <a:endParaRPr kumimoji="1" lang="en-US" altLang="ja-JP" dirty="0"/>
          </a:p>
          <a:p>
            <a:pPr lvl="0"/>
            <a:r>
              <a:rPr kumimoji="1" lang="ja-JP" altLang="en-US" dirty="0"/>
              <a:t>　</a:t>
            </a:r>
          </a:p>
          <a:p>
            <a:pPr lvl="0"/>
            <a:endParaRPr kumimoji="1" lang="en-US" altLang="ja-JP" dirty="0"/>
          </a:p>
        </p:txBody>
      </p:sp>
      <p:cxnSp>
        <p:nvCxnSpPr>
          <p:cNvPr id="20" name="直線コネクタ 19">
            <a:extLst>
              <a:ext uri="{FF2B5EF4-FFF2-40B4-BE49-F238E27FC236}">
                <a16:creationId xmlns:a16="http://schemas.microsoft.com/office/drawing/2014/main" id="{575E979F-E9D2-4856-B687-9C1FF17E73ED}"/>
              </a:ext>
            </a:extLst>
          </p:cNvPr>
          <p:cNvCxnSpPr/>
          <p:nvPr userDrawn="1"/>
        </p:nvCxnSpPr>
        <p:spPr>
          <a:xfrm flipV="1">
            <a:off x="1300696" y="1362747"/>
            <a:ext cx="0" cy="720000"/>
          </a:xfrm>
          <a:prstGeom prst="line">
            <a:avLst/>
          </a:prstGeom>
          <a:ln w="12700">
            <a:solidFill>
              <a:schemeClr val="bg2"/>
            </a:solidFill>
          </a:ln>
          <a:effectLst/>
        </p:spPr>
        <p:style>
          <a:lnRef idx="1">
            <a:schemeClr val="accent1"/>
          </a:lnRef>
          <a:fillRef idx="0">
            <a:schemeClr val="accent1"/>
          </a:fillRef>
          <a:effectRef idx="0">
            <a:schemeClr val="accent1"/>
          </a:effectRef>
          <a:fontRef idx="minor">
            <a:schemeClr val="tx1"/>
          </a:fontRef>
        </p:style>
      </p:cxnSp>
      <p:sp>
        <p:nvSpPr>
          <p:cNvPr id="21" name="テキスト ボックス 20">
            <a:extLst>
              <a:ext uri="{FF2B5EF4-FFF2-40B4-BE49-F238E27FC236}">
                <a16:creationId xmlns:a16="http://schemas.microsoft.com/office/drawing/2014/main" id="{7EAAD990-8616-4EFB-8C8F-39F44D2719A7}"/>
              </a:ext>
            </a:extLst>
          </p:cNvPr>
          <p:cNvSpPr txBox="1"/>
          <p:nvPr userDrawn="1"/>
        </p:nvSpPr>
        <p:spPr>
          <a:xfrm>
            <a:off x="161926" y="1542748"/>
            <a:ext cx="1138770" cy="359999"/>
          </a:xfrm>
          <a:prstGeom prst="rect">
            <a:avLst/>
          </a:prstGeom>
          <a:noFill/>
        </p:spPr>
        <p:txBody>
          <a:bodyPr wrap="square" lIns="0" tIns="0" rIns="0" bIns="0" rtlCol="0" anchor="ctr">
            <a:noAutofit/>
          </a:bodyPr>
          <a:lstStyle/>
          <a:p>
            <a:r>
              <a:rPr lang="en-US" altLang="ja-JP" sz="1424" b="1" dirty="0">
                <a:solidFill>
                  <a:schemeClr val="bg2"/>
                </a:solidFill>
                <a:latin typeface="Meiryo UI" panose="020B0604030504040204" pitchFamily="50" charset="-128"/>
                <a:ea typeface="Meiryo UI" panose="020B0604030504040204" pitchFamily="50" charset="-128"/>
              </a:rPr>
              <a:t>1. </a:t>
            </a:r>
            <a:r>
              <a:rPr lang="ja-JP" altLang="en-US" sz="1424" b="1" dirty="0">
                <a:solidFill>
                  <a:schemeClr val="bg2"/>
                </a:solidFill>
                <a:latin typeface="Meiryo UI" panose="020B0604030504040204" pitchFamily="50" charset="-128"/>
                <a:ea typeface="Meiryo UI" panose="020B0604030504040204" pitchFamily="50" charset="-128"/>
              </a:rPr>
              <a:t>事業目的</a:t>
            </a:r>
          </a:p>
        </p:txBody>
      </p:sp>
      <p:sp>
        <p:nvSpPr>
          <p:cNvPr id="22" name="テキスト プレースホルダー 36">
            <a:extLst>
              <a:ext uri="{FF2B5EF4-FFF2-40B4-BE49-F238E27FC236}">
                <a16:creationId xmlns:a16="http://schemas.microsoft.com/office/drawing/2014/main" id="{6B374390-D51B-435B-BC83-E2B9C6EF2D83}"/>
              </a:ext>
            </a:extLst>
          </p:cNvPr>
          <p:cNvSpPr>
            <a:spLocks noGrp="1"/>
          </p:cNvSpPr>
          <p:nvPr>
            <p:ph type="body" sz="quarter" idx="24" hasCustomPrompt="1"/>
          </p:nvPr>
        </p:nvSpPr>
        <p:spPr bwMode="white">
          <a:xfrm>
            <a:off x="1220099" y="7020289"/>
            <a:ext cx="9288000" cy="359999"/>
          </a:xfrm>
        </p:spPr>
        <p:txBody>
          <a:bodyPr lIns="0" tIns="18000" rIns="108000" bIns="0" anchor="ctr">
            <a:noAutofit/>
          </a:bodyPr>
          <a:lstStyle>
            <a:lvl1pPr marL="0" indent="0" algn="l">
              <a:buNone/>
              <a:defRPr sz="1131" b="1">
                <a:solidFill>
                  <a:schemeClr val="bg1"/>
                </a:solidFill>
                <a:latin typeface="Meiryo UI" panose="020B0604030504040204" pitchFamily="50" charset="-128"/>
                <a:ea typeface="Meiryo UI" panose="020B0604030504040204" pitchFamily="50" charset="-128"/>
              </a:defRPr>
            </a:lvl1pPr>
          </a:lstStyle>
          <a:p>
            <a:pPr lvl="0"/>
            <a:r>
              <a:rPr kumimoji="1" lang="ja-JP" altLang="en-US" dirty="0"/>
              <a:t>問合せ先を記載</a:t>
            </a:r>
          </a:p>
        </p:txBody>
      </p:sp>
      <p:sp>
        <p:nvSpPr>
          <p:cNvPr id="23" name="テキスト ボックス 22">
            <a:extLst>
              <a:ext uri="{FF2B5EF4-FFF2-40B4-BE49-F238E27FC236}">
                <a16:creationId xmlns:a16="http://schemas.microsoft.com/office/drawing/2014/main" id="{3300BF32-8B86-43CF-9624-64796ABDAC3D}"/>
              </a:ext>
            </a:extLst>
          </p:cNvPr>
          <p:cNvSpPr txBox="1"/>
          <p:nvPr userDrawn="1"/>
        </p:nvSpPr>
        <p:spPr>
          <a:xfrm>
            <a:off x="436258" y="6016788"/>
            <a:ext cx="972000" cy="252000"/>
          </a:xfrm>
          <a:prstGeom prst="rect">
            <a:avLst/>
          </a:prstGeom>
          <a:noFill/>
        </p:spPr>
        <p:txBody>
          <a:bodyPr wrap="none" lIns="0" tIns="0" rIns="0" bIns="0" rtlCol="0" anchor="ctr">
            <a:noAutofit/>
          </a:bodyPr>
          <a:lstStyle/>
          <a:p>
            <a:pPr algn="dist"/>
            <a:r>
              <a:rPr lang="ja-JP" altLang="en-US" sz="1220" dirty="0">
                <a:solidFill>
                  <a:schemeClr val="tx1"/>
                </a:solidFill>
                <a:latin typeface="Meiryo UI" panose="020B0604030504040204" pitchFamily="50" charset="-128"/>
                <a:ea typeface="Meiryo UI" panose="020B0604030504040204" pitchFamily="50" charset="-128"/>
              </a:rPr>
              <a:t>■事業形態：</a:t>
            </a:r>
          </a:p>
        </p:txBody>
      </p:sp>
      <p:sp>
        <p:nvSpPr>
          <p:cNvPr id="24" name="テキスト プレースホルダー 37">
            <a:extLst>
              <a:ext uri="{FF2B5EF4-FFF2-40B4-BE49-F238E27FC236}">
                <a16:creationId xmlns:a16="http://schemas.microsoft.com/office/drawing/2014/main" id="{31F24937-C017-44CE-9CF8-846D2BCE722E}"/>
              </a:ext>
            </a:extLst>
          </p:cNvPr>
          <p:cNvSpPr>
            <a:spLocks noGrp="1"/>
          </p:cNvSpPr>
          <p:nvPr>
            <p:ph type="body" sz="quarter" idx="27" hasCustomPrompt="1"/>
          </p:nvPr>
        </p:nvSpPr>
        <p:spPr>
          <a:xfrm>
            <a:off x="1428847" y="6302538"/>
            <a:ext cx="4320000" cy="252000"/>
          </a:xfrm>
        </p:spPr>
        <p:txBody>
          <a:bodyPr lIns="0" tIns="0" rIns="0" bIns="0" anchor="ctr">
            <a:normAutofit/>
          </a:bodyPr>
          <a:lstStyle>
            <a:lvl1pPr marL="0" indent="0" algn="l">
              <a:lnSpc>
                <a:spcPct val="120000"/>
              </a:lnSpc>
              <a:spcBef>
                <a:spcPts val="0"/>
              </a:spcBef>
              <a:buFont typeface="Wingdings" panose="05000000000000000000" pitchFamily="2" charset="2"/>
              <a:buNone/>
              <a:defRPr sz="1220">
                <a:solidFill>
                  <a:schemeClr val="tx1"/>
                </a:solidFill>
                <a:latin typeface="Meiryo UI" panose="020B0604030504040204" pitchFamily="50" charset="-128"/>
                <a:ea typeface="Meiryo UI" panose="020B0604030504040204" pitchFamily="50" charset="-128"/>
              </a:defRPr>
            </a:lvl1pPr>
          </a:lstStyle>
          <a:p>
            <a:pPr lvl="0"/>
            <a:r>
              <a:rPr kumimoji="1" lang="ja-JP" altLang="en-US" dirty="0"/>
              <a:t>橙色の吹出しに示した選択肢の中から選択して記載</a:t>
            </a:r>
          </a:p>
        </p:txBody>
      </p:sp>
      <p:sp>
        <p:nvSpPr>
          <p:cNvPr id="25" name="テキスト プレースホルダー 37">
            <a:extLst>
              <a:ext uri="{FF2B5EF4-FFF2-40B4-BE49-F238E27FC236}">
                <a16:creationId xmlns:a16="http://schemas.microsoft.com/office/drawing/2014/main" id="{ABBEB580-4D48-42D5-8B77-AE5AFC4BFD24}"/>
              </a:ext>
            </a:extLst>
          </p:cNvPr>
          <p:cNvSpPr>
            <a:spLocks noGrp="1"/>
          </p:cNvSpPr>
          <p:nvPr>
            <p:ph type="body" sz="quarter" idx="28" hasCustomPrompt="1"/>
          </p:nvPr>
        </p:nvSpPr>
        <p:spPr>
          <a:xfrm>
            <a:off x="1428847" y="6588288"/>
            <a:ext cx="4320000" cy="252000"/>
          </a:xfrm>
        </p:spPr>
        <p:txBody>
          <a:bodyPr lIns="0" tIns="0" rIns="0" bIns="0" anchor="ctr">
            <a:normAutofit/>
          </a:bodyPr>
          <a:lstStyle>
            <a:lvl1pPr marL="0" indent="0" algn="l">
              <a:lnSpc>
                <a:spcPct val="120000"/>
              </a:lnSpc>
              <a:spcBef>
                <a:spcPts val="0"/>
              </a:spcBef>
              <a:buFont typeface="Wingdings" panose="05000000000000000000" pitchFamily="2" charset="2"/>
              <a:buNone/>
              <a:defRPr sz="1220">
                <a:solidFill>
                  <a:schemeClr val="tx1"/>
                </a:solidFill>
                <a:latin typeface="Meiryo UI" panose="020B0604030504040204" pitchFamily="50" charset="-128"/>
                <a:ea typeface="Meiryo UI" panose="020B0604030504040204" pitchFamily="50" charset="-128"/>
              </a:defRPr>
            </a:lvl1pPr>
          </a:lstStyle>
          <a:p>
            <a:pPr lvl="0"/>
            <a:r>
              <a:rPr kumimoji="1" lang="ja-JP" altLang="en-US" dirty="0"/>
              <a:t>令和２年度～令和○年度（予定）　と記載</a:t>
            </a:r>
          </a:p>
        </p:txBody>
      </p:sp>
      <p:sp>
        <p:nvSpPr>
          <p:cNvPr id="26" name="テキスト ボックス 25">
            <a:extLst>
              <a:ext uri="{FF2B5EF4-FFF2-40B4-BE49-F238E27FC236}">
                <a16:creationId xmlns:a16="http://schemas.microsoft.com/office/drawing/2014/main" id="{0CA0E264-5881-41CB-8BC4-C831A2A4DFEB}"/>
              </a:ext>
            </a:extLst>
          </p:cNvPr>
          <p:cNvSpPr txBox="1"/>
          <p:nvPr userDrawn="1"/>
        </p:nvSpPr>
        <p:spPr>
          <a:xfrm>
            <a:off x="436258" y="6588288"/>
            <a:ext cx="972000" cy="252000"/>
          </a:xfrm>
          <a:prstGeom prst="rect">
            <a:avLst/>
          </a:prstGeom>
          <a:noFill/>
        </p:spPr>
        <p:txBody>
          <a:bodyPr wrap="none" lIns="0" tIns="0" rIns="0" bIns="0" rtlCol="0" anchor="ctr">
            <a:noAutofit/>
          </a:bodyPr>
          <a:lstStyle/>
          <a:p>
            <a:pPr algn="dist"/>
            <a:r>
              <a:rPr lang="ja-JP" altLang="en-US" sz="1220" dirty="0">
                <a:solidFill>
                  <a:schemeClr val="tx1"/>
                </a:solidFill>
                <a:latin typeface="Meiryo UI" panose="020B0604030504040204" pitchFamily="50" charset="-128"/>
                <a:ea typeface="Meiryo UI" panose="020B0604030504040204" pitchFamily="50" charset="-128"/>
              </a:rPr>
              <a:t>■実施期間：</a:t>
            </a:r>
          </a:p>
        </p:txBody>
      </p:sp>
      <p:cxnSp>
        <p:nvCxnSpPr>
          <p:cNvPr id="27" name="直線コネクタ 26">
            <a:extLst>
              <a:ext uri="{FF2B5EF4-FFF2-40B4-BE49-F238E27FC236}">
                <a16:creationId xmlns:a16="http://schemas.microsoft.com/office/drawing/2014/main" id="{49DD02CD-CB82-437F-852D-57086C0391BD}"/>
              </a:ext>
            </a:extLst>
          </p:cNvPr>
          <p:cNvCxnSpPr>
            <a:cxnSpLocks/>
          </p:cNvCxnSpPr>
          <p:nvPr userDrawn="1"/>
        </p:nvCxnSpPr>
        <p:spPr>
          <a:xfrm flipH="1">
            <a:off x="159174" y="493021"/>
            <a:ext cx="10352215" cy="20736"/>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9" name="テキスト プレースホルダー 37">
            <a:extLst>
              <a:ext uri="{FF2B5EF4-FFF2-40B4-BE49-F238E27FC236}">
                <a16:creationId xmlns:a16="http://schemas.microsoft.com/office/drawing/2014/main" id="{8F4CACCF-DF59-40E0-8B22-3CC88D955CF8}"/>
              </a:ext>
            </a:extLst>
          </p:cNvPr>
          <p:cNvSpPr>
            <a:spLocks noGrp="1"/>
          </p:cNvSpPr>
          <p:nvPr>
            <p:ph type="body" sz="quarter" idx="17" hasCustomPrompt="1"/>
          </p:nvPr>
        </p:nvSpPr>
        <p:spPr>
          <a:xfrm>
            <a:off x="159173" y="493021"/>
            <a:ext cx="9647759" cy="324000"/>
          </a:xfrm>
        </p:spPr>
        <p:txBody>
          <a:bodyPr lIns="0" tIns="0" rIns="0" bIns="0" anchor="ctr" anchorCtr="0">
            <a:normAutofit/>
          </a:bodyPr>
          <a:lstStyle>
            <a:lvl1pPr marL="0" indent="0" algn="r">
              <a:lnSpc>
                <a:spcPct val="120000"/>
              </a:lnSpc>
              <a:spcBef>
                <a:spcPts val="0"/>
              </a:spcBef>
              <a:buFont typeface="Arial" panose="020B0604020202020204" pitchFamily="34" charset="0"/>
              <a:buNone/>
              <a:defRPr sz="1220">
                <a:solidFill>
                  <a:schemeClr val="tx1"/>
                </a:solidFill>
                <a:latin typeface="Meiryo UI" panose="020B0604030504040204" pitchFamily="50" charset="-128"/>
                <a:ea typeface="Meiryo UI" panose="020B0604030504040204" pitchFamily="50" charset="-128"/>
              </a:defRPr>
            </a:lvl1pPr>
          </a:lstStyle>
          <a:p>
            <a:pPr lvl="0"/>
            <a:r>
              <a:rPr kumimoji="1" lang="en-US" altLang="ja-JP" dirty="0"/>
              <a:t>【</a:t>
            </a:r>
            <a:r>
              <a:rPr kumimoji="1" lang="ja-JP" altLang="en-US" dirty="0"/>
              <a:t>令和２年度要求額 </a:t>
            </a:r>
            <a:r>
              <a:rPr kumimoji="1" lang="en-US" altLang="ja-JP" dirty="0"/>
              <a:t>0,000</a:t>
            </a:r>
            <a:r>
              <a:rPr kumimoji="1" lang="ja-JP" altLang="en-US" dirty="0"/>
              <a:t>百万円（</a:t>
            </a:r>
            <a:r>
              <a:rPr kumimoji="1" lang="en-US" altLang="ja-JP" dirty="0"/>
              <a:t>0,000</a:t>
            </a:r>
            <a:r>
              <a:rPr kumimoji="1" lang="ja-JP" altLang="en-US" dirty="0"/>
              <a:t>百万円）</a:t>
            </a:r>
            <a:r>
              <a:rPr kumimoji="1" lang="en-US" altLang="ja-JP" dirty="0"/>
              <a:t>】</a:t>
            </a:r>
          </a:p>
        </p:txBody>
      </p:sp>
      <p:cxnSp>
        <p:nvCxnSpPr>
          <p:cNvPr id="30" name="直線コネクタ 29">
            <a:extLst>
              <a:ext uri="{FF2B5EF4-FFF2-40B4-BE49-F238E27FC236}">
                <a16:creationId xmlns:a16="http://schemas.microsoft.com/office/drawing/2014/main" id="{EC97E369-E6B0-4356-818A-927158B52DA6}"/>
              </a:ext>
            </a:extLst>
          </p:cNvPr>
          <p:cNvCxnSpPr/>
          <p:nvPr userDrawn="1"/>
        </p:nvCxnSpPr>
        <p:spPr>
          <a:xfrm>
            <a:off x="161926" y="2681570"/>
            <a:ext cx="5400000" cy="0"/>
          </a:xfrm>
          <a:prstGeom prst="line">
            <a:avLst/>
          </a:prstGeom>
          <a:ln w="12700">
            <a:solidFill>
              <a:schemeClr val="bg2"/>
            </a:solidFill>
          </a:ln>
          <a:effectLst/>
        </p:spPr>
        <p:style>
          <a:lnRef idx="1">
            <a:schemeClr val="accent1"/>
          </a:lnRef>
          <a:fillRef idx="0">
            <a:schemeClr val="accent1"/>
          </a:fillRef>
          <a:effectRef idx="0">
            <a:schemeClr val="accent1"/>
          </a:effectRef>
          <a:fontRef idx="minor">
            <a:schemeClr val="tx1"/>
          </a:fontRef>
        </p:style>
      </p:cxnSp>
      <p:sp>
        <p:nvSpPr>
          <p:cNvPr id="32" name="テキスト プレースホルダー 37">
            <a:extLst>
              <a:ext uri="{FF2B5EF4-FFF2-40B4-BE49-F238E27FC236}">
                <a16:creationId xmlns:a16="http://schemas.microsoft.com/office/drawing/2014/main" id="{05AEDB54-2F1F-4D55-B5C5-B02A1E6CADAB}"/>
              </a:ext>
            </a:extLst>
          </p:cNvPr>
          <p:cNvSpPr>
            <a:spLocks noGrp="1"/>
          </p:cNvSpPr>
          <p:nvPr>
            <p:ph type="body" sz="quarter" idx="29" hasCustomPrompt="1"/>
          </p:nvPr>
        </p:nvSpPr>
        <p:spPr>
          <a:xfrm>
            <a:off x="6007117" y="2681571"/>
            <a:ext cx="4522771" cy="4140000"/>
          </a:xfrm>
        </p:spPr>
        <p:txBody>
          <a:bodyPr lIns="0" tIns="72000" rIns="0" bIns="0" anchor="t">
            <a:noAutofit/>
          </a:bodyPr>
          <a:lstStyle>
            <a:lvl1pPr marL="0" indent="0" algn="l">
              <a:lnSpc>
                <a:spcPct val="120000"/>
              </a:lnSpc>
              <a:spcBef>
                <a:spcPts val="0"/>
              </a:spcBef>
              <a:buFont typeface="Arial" panose="020B0604020202020204" pitchFamily="34" charset="0"/>
              <a:buNone/>
              <a:defRPr sz="1131">
                <a:solidFill>
                  <a:schemeClr val="tx1"/>
                </a:solidFill>
                <a:latin typeface="Meiryo UI" panose="020B0604030504040204" pitchFamily="50" charset="-128"/>
                <a:ea typeface="Meiryo UI" panose="020B0604030504040204" pitchFamily="50" charset="-128"/>
              </a:defRPr>
            </a:lvl1pPr>
          </a:lstStyle>
          <a:p>
            <a:pPr lvl="0"/>
            <a:r>
              <a:rPr kumimoji="1" lang="ja-JP" altLang="en-US" dirty="0"/>
              <a:t>図・写真等を交えつつ、このスペースに納まるよう記述</a:t>
            </a:r>
          </a:p>
        </p:txBody>
      </p:sp>
      <p:cxnSp>
        <p:nvCxnSpPr>
          <p:cNvPr id="33" name="直線コネクタ 32">
            <a:extLst>
              <a:ext uri="{FF2B5EF4-FFF2-40B4-BE49-F238E27FC236}">
                <a16:creationId xmlns:a16="http://schemas.microsoft.com/office/drawing/2014/main" id="{93ABC200-7A3B-4D6E-9A7A-DD056E784D0D}"/>
              </a:ext>
            </a:extLst>
          </p:cNvPr>
          <p:cNvCxnSpPr/>
          <p:nvPr userDrawn="1"/>
        </p:nvCxnSpPr>
        <p:spPr>
          <a:xfrm>
            <a:off x="5993888" y="2681570"/>
            <a:ext cx="4536000" cy="0"/>
          </a:xfrm>
          <a:prstGeom prst="line">
            <a:avLst/>
          </a:prstGeom>
          <a:ln w="12700">
            <a:solidFill>
              <a:schemeClr val="bg2"/>
            </a:solidFill>
          </a:ln>
          <a:effectLst/>
        </p:spPr>
        <p:style>
          <a:lnRef idx="1">
            <a:schemeClr val="accent1"/>
          </a:lnRef>
          <a:fillRef idx="0">
            <a:schemeClr val="accent1"/>
          </a:fillRef>
          <a:effectRef idx="0">
            <a:schemeClr val="accent1"/>
          </a:effectRef>
          <a:fontRef idx="minor">
            <a:schemeClr val="tx1"/>
          </a:fontRef>
        </p:style>
      </p:cxnSp>
      <p:sp>
        <p:nvSpPr>
          <p:cNvPr id="34" name="テキスト ボックス 33">
            <a:extLst>
              <a:ext uri="{FF2B5EF4-FFF2-40B4-BE49-F238E27FC236}">
                <a16:creationId xmlns:a16="http://schemas.microsoft.com/office/drawing/2014/main" id="{9DABB4ED-B7E1-4C29-AC71-063748A973FB}"/>
              </a:ext>
            </a:extLst>
          </p:cNvPr>
          <p:cNvSpPr txBox="1"/>
          <p:nvPr userDrawn="1"/>
        </p:nvSpPr>
        <p:spPr>
          <a:xfrm>
            <a:off x="436257" y="6302538"/>
            <a:ext cx="972000" cy="252000"/>
          </a:xfrm>
          <a:prstGeom prst="rect">
            <a:avLst/>
          </a:prstGeom>
          <a:noFill/>
        </p:spPr>
        <p:txBody>
          <a:bodyPr wrap="none" lIns="0" tIns="0" rIns="0" bIns="0" rtlCol="0" anchor="ctr">
            <a:noAutofit/>
          </a:bodyPr>
          <a:lstStyle/>
          <a:p>
            <a:pPr algn="dist" defTabSz="169107">
              <a:tabLst/>
            </a:pPr>
            <a:r>
              <a:rPr lang="ja-JP" altLang="en-US" sz="1220" dirty="0">
                <a:solidFill>
                  <a:schemeClr val="tx1"/>
                </a:solidFill>
                <a:latin typeface="Meiryo UI" panose="020B0604030504040204" pitchFamily="50" charset="-128"/>
                <a:ea typeface="Meiryo UI" panose="020B0604030504040204" pitchFamily="50" charset="-128"/>
              </a:rPr>
              <a:t>■選　　　択：</a:t>
            </a:r>
          </a:p>
        </p:txBody>
      </p:sp>
      <p:sp>
        <p:nvSpPr>
          <p:cNvPr id="35" name="テキスト ボックス 34">
            <a:extLst>
              <a:ext uri="{FF2B5EF4-FFF2-40B4-BE49-F238E27FC236}">
                <a16:creationId xmlns:a16="http://schemas.microsoft.com/office/drawing/2014/main" id="{B52C3A3B-D331-4FA9-B49C-4CE55D8902BF}"/>
              </a:ext>
            </a:extLst>
          </p:cNvPr>
          <p:cNvSpPr txBox="1"/>
          <p:nvPr userDrawn="1"/>
        </p:nvSpPr>
        <p:spPr>
          <a:xfrm>
            <a:off x="159174" y="5637164"/>
            <a:ext cx="5600215" cy="288000"/>
          </a:xfrm>
          <a:prstGeom prst="rect">
            <a:avLst/>
          </a:prstGeom>
          <a:noFill/>
        </p:spPr>
        <p:txBody>
          <a:bodyPr wrap="square" lIns="0" tIns="0" bIns="67877" rtlCol="0" anchor="b" anchorCtr="0">
            <a:noAutofit/>
          </a:bodyPr>
          <a:lstStyle/>
          <a:p>
            <a:r>
              <a:rPr lang="en-US" altLang="ja-JP" sz="1424" b="1" dirty="0">
                <a:solidFill>
                  <a:schemeClr val="bg2"/>
                </a:solidFill>
                <a:latin typeface="Meiryo UI" panose="020B0604030504040204" pitchFamily="50" charset="-128"/>
                <a:ea typeface="Meiryo UI" panose="020B0604030504040204" pitchFamily="50" charset="-128"/>
              </a:rPr>
              <a:t>3. </a:t>
            </a:r>
            <a:r>
              <a:rPr lang="ja-JP" altLang="en-US" sz="1424" b="1" dirty="0">
                <a:solidFill>
                  <a:schemeClr val="bg2"/>
                </a:solidFill>
                <a:latin typeface="Meiryo UI" panose="020B0604030504040204" pitchFamily="50" charset="-128"/>
                <a:ea typeface="Meiryo UI" panose="020B0604030504040204" pitchFamily="50" charset="-128"/>
              </a:rPr>
              <a:t>事業スキーム</a:t>
            </a:r>
          </a:p>
        </p:txBody>
      </p:sp>
      <p:cxnSp>
        <p:nvCxnSpPr>
          <p:cNvPr id="36" name="直線コネクタ 35">
            <a:extLst>
              <a:ext uri="{FF2B5EF4-FFF2-40B4-BE49-F238E27FC236}">
                <a16:creationId xmlns:a16="http://schemas.microsoft.com/office/drawing/2014/main" id="{E1BEDD27-520F-4457-AAA7-263233F32CAB}"/>
              </a:ext>
            </a:extLst>
          </p:cNvPr>
          <p:cNvCxnSpPr/>
          <p:nvPr userDrawn="1"/>
        </p:nvCxnSpPr>
        <p:spPr>
          <a:xfrm>
            <a:off x="179389" y="5925164"/>
            <a:ext cx="5580000" cy="0"/>
          </a:xfrm>
          <a:prstGeom prst="line">
            <a:avLst/>
          </a:prstGeom>
          <a:ln w="12700">
            <a:solidFill>
              <a:schemeClr val="bg2"/>
            </a:solidFill>
          </a:ln>
          <a:effectLst/>
        </p:spPr>
        <p:style>
          <a:lnRef idx="1">
            <a:schemeClr val="accent1"/>
          </a:lnRef>
          <a:fillRef idx="0">
            <a:schemeClr val="accent1"/>
          </a:fillRef>
          <a:effectRef idx="0">
            <a:schemeClr val="accent1"/>
          </a:effectRef>
          <a:fontRef idx="minor">
            <a:schemeClr val="tx1"/>
          </a:fontRef>
        </p:style>
      </p:cxnSp>
      <p:pic>
        <p:nvPicPr>
          <p:cNvPr id="37" name="グラフィックス 4">
            <a:extLst>
              <a:ext uri="{FF2B5EF4-FFF2-40B4-BE49-F238E27FC236}">
                <a16:creationId xmlns:a16="http://schemas.microsoft.com/office/drawing/2014/main" id="{716B933F-57EE-4D45-A154-8C5C4C4E1984}"/>
              </a:ext>
            </a:extLst>
          </p:cNvPr>
          <p:cNvPicPr>
            <a:picLocks/>
          </p:cNvPicPr>
          <p:nvPr userDrawn="1"/>
        </p:nvPicPr>
        <p:blipFill>
          <a:blip cstate="print">
            <a:extLst>
              <a:ext uri="{28A0092B-C50C-407E-A947-70E740481C1C}">
                <a14:useLocalDpi xmlns:a14="http://schemas.microsoft.com/office/drawing/2010/main"/>
              </a:ext>
            </a:extLst>
          </a:blip>
          <a:stretch>
            <a:fillRect/>
          </a:stretch>
        </p:blipFill>
        <p:spPr>
          <a:xfrm>
            <a:off x="161925" y="890698"/>
            <a:ext cx="10367961" cy="359999"/>
          </a:xfrm>
          <a:prstGeom prst="rect">
            <a:avLst/>
          </a:prstGeom>
          <a:ln>
            <a:noFill/>
          </a:ln>
        </p:spPr>
      </p:pic>
      <p:sp>
        <p:nvSpPr>
          <p:cNvPr id="38" name="テキスト プレースホルダー 36">
            <a:extLst>
              <a:ext uri="{FF2B5EF4-FFF2-40B4-BE49-F238E27FC236}">
                <a16:creationId xmlns:a16="http://schemas.microsoft.com/office/drawing/2014/main" id="{5A2EDDF3-3029-44F5-ADC4-AAC9B3CDA9BD}"/>
              </a:ext>
            </a:extLst>
          </p:cNvPr>
          <p:cNvSpPr>
            <a:spLocks noGrp="1"/>
          </p:cNvSpPr>
          <p:nvPr>
            <p:ph type="body" sz="quarter" idx="16" hasCustomPrompt="1"/>
          </p:nvPr>
        </p:nvSpPr>
        <p:spPr>
          <a:xfrm>
            <a:off x="161926" y="890697"/>
            <a:ext cx="10349461" cy="359999"/>
          </a:xfrm>
        </p:spPr>
        <p:txBody>
          <a:bodyPr lIns="108000" tIns="36000" rIns="108000" bIns="0" anchor="ctr">
            <a:noAutofit/>
          </a:bodyPr>
          <a:lstStyle>
            <a:lvl1pPr marL="0" indent="0" algn="l">
              <a:buNone/>
              <a:defRPr sz="1319" b="1">
                <a:solidFill>
                  <a:schemeClr val="bg2"/>
                </a:solidFill>
                <a:latin typeface="Meiryo UI" panose="020B0604030504040204" pitchFamily="50" charset="-128"/>
                <a:ea typeface="Meiryo UI" panose="020B0604030504040204" pitchFamily="50" charset="-128"/>
              </a:defRPr>
            </a:lvl1pPr>
          </a:lstStyle>
          <a:p>
            <a:pPr lvl="0"/>
            <a:r>
              <a:rPr kumimoji="1" lang="ja-JP" altLang="en-US" dirty="0"/>
              <a:t>事業のポイントを簡潔に記載</a:t>
            </a:r>
          </a:p>
        </p:txBody>
      </p:sp>
      <p:pic>
        <p:nvPicPr>
          <p:cNvPr id="8" name="Picture 11" descr="ç°å¢ç">
            <a:extLst>
              <a:ext uri="{FF2B5EF4-FFF2-40B4-BE49-F238E27FC236}">
                <a16:creationId xmlns:a16="http://schemas.microsoft.com/office/drawing/2014/main" id="{E4524634-FD36-4E22-9D09-12B514CD191F}"/>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806932" y="146435"/>
            <a:ext cx="725709" cy="743303"/>
          </a:xfrm>
          <a:prstGeom prst="rect">
            <a:avLst/>
          </a:prstGeom>
          <a:noFill/>
          <a:extLst>
            <a:ext uri="{909E8E84-426E-40DD-AFC4-6F175D3DCCD1}">
              <a14:hiddenFill xmlns:a14="http://schemas.microsoft.com/office/drawing/2010/main">
                <a:solidFill>
                  <a:srgbClr val="FFFFFF"/>
                </a:solidFill>
              </a14:hiddenFill>
            </a:ext>
          </a:extLst>
        </p:spPr>
      </p:pic>
      <p:sp>
        <p:nvSpPr>
          <p:cNvPr id="16" name="テキスト プレースホルダー 36">
            <a:extLst>
              <a:ext uri="{FF2B5EF4-FFF2-40B4-BE49-F238E27FC236}">
                <a16:creationId xmlns:a16="http://schemas.microsoft.com/office/drawing/2014/main" id="{9B97E414-CE64-463C-8703-5E74B265F930}"/>
              </a:ext>
            </a:extLst>
          </p:cNvPr>
          <p:cNvSpPr>
            <a:spLocks noGrp="1"/>
          </p:cNvSpPr>
          <p:nvPr>
            <p:ph type="body" sz="quarter" idx="12" hasCustomPrompt="1"/>
          </p:nvPr>
        </p:nvSpPr>
        <p:spPr>
          <a:xfrm>
            <a:off x="6259118" y="2395810"/>
            <a:ext cx="4248000" cy="288000"/>
          </a:xfrm>
        </p:spPr>
        <p:txBody>
          <a:bodyPr lIns="0" tIns="0" rIns="0" bIns="72000" anchor="b" anchorCtr="0">
            <a:normAutofit/>
          </a:bodyPr>
          <a:lstStyle>
            <a:lvl1pPr marL="0" indent="0" algn="l">
              <a:buNone/>
              <a:defRPr sz="1424" b="1">
                <a:solidFill>
                  <a:schemeClr val="bg2"/>
                </a:solidFill>
                <a:latin typeface="Meiryo UI" panose="020B0604030504040204" pitchFamily="50" charset="-128"/>
                <a:ea typeface="Meiryo UI" panose="020B0604030504040204" pitchFamily="50" charset="-128"/>
                <a:cs typeface="Arial" panose="020B0604020202020204" pitchFamily="34" charset="0"/>
              </a:defRPr>
            </a:lvl1pPr>
          </a:lstStyle>
          <a:p>
            <a:pPr lvl="0"/>
            <a:r>
              <a:rPr kumimoji="1" lang="ja-JP" altLang="en-US" dirty="0"/>
              <a:t>補助対象、支援対象の例、事業イメージ </a:t>
            </a:r>
            <a:r>
              <a:rPr kumimoji="1" lang="en-US" altLang="ja-JP" dirty="0"/>
              <a:t>etc.</a:t>
            </a:r>
            <a:endParaRPr kumimoji="1" lang="ja-JP" altLang="en-US" dirty="0"/>
          </a:p>
        </p:txBody>
      </p:sp>
      <p:sp>
        <p:nvSpPr>
          <p:cNvPr id="39" name="テキスト ボックス 38">
            <a:extLst>
              <a:ext uri="{FF2B5EF4-FFF2-40B4-BE49-F238E27FC236}">
                <a16:creationId xmlns:a16="http://schemas.microsoft.com/office/drawing/2014/main" id="{44AB8DD7-62C0-4DA8-85A3-8FFC2554F26A}"/>
              </a:ext>
            </a:extLst>
          </p:cNvPr>
          <p:cNvSpPr txBox="1"/>
          <p:nvPr userDrawn="1"/>
        </p:nvSpPr>
        <p:spPr>
          <a:xfrm>
            <a:off x="6007117" y="2395810"/>
            <a:ext cx="4500000" cy="288000"/>
          </a:xfrm>
          <a:prstGeom prst="rect">
            <a:avLst/>
          </a:prstGeom>
          <a:noFill/>
        </p:spPr>
        <p:txBody>
          <a:bodyPr wrap="square" lIns="0" tIns="0" bIns="67877" rtlCol="0" anchor="b" anchorCtr="0">
            <a:noAutofit/>
          </a:bodyPr>
          <a:lstStyle/>
          <a:p>
            <a:pPr algn="l"/>
            <a:r>
              <a:rPr lang="en-US" altLang="ja-JP" sz="1424" b="1" dirty="0">
                <a:solidFill>
                  <a:schemeClr val="bg2"/>
                </a:solidFill>
                <a:latin typeface="Meiryo UI" panose="020B0604030504040204" pitchFamily="50" charset="-128"/>
                <a:ea typeface="Meiryo UI" panose="020B0604030504040204" pitchFamily="50" charset="-128"/>
              </a:rPr>
              <a:t>4. </a:t>
            </a:r>
          </a:p>
        </p:txBody>
      </p:sp>
    </p:spTree>
    <p:extLst>
      <p:ext uri="{BB962C8B-B14F-4D97-AF65-F5344CB8AC3E}">
        <p14:creationId xmlns:p14="http://schemas.microsoft.com/office/powerpoint/2010/main" val="138992150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userDrawn="1">
  <p:cSld name="タイトルとコンテンツ">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8" name="テキスト ボックス 7">
            <a:extLst>
              <a:ext uri="{FF2B5EF4-FFF2-40B4-BE49-F238E27FC236}">
                <a16:creationId xmlns:a16="http://schemas.microsoft.com/office/drawing/2014/main" id="{C3C77094-EBBC-48DE-9242-E77BA6AC9747}"/>
              </a:ext>
            </a:extLst>
          </p:cNvPr>
          <p:cNvSpPr txBox="1"/>
          <p:nvPr userDrawn="1"/>
        </p:nvSpPr>
        <p:spPr>
          <a:xfrm>
            <a:off x="10313521" y="7113608"/>
            <a:ext cx="317592" cy="446067"/>
          </a:xfrm>
          <a:prstGeom prst="rect">
            <a:avLst/>
          </a:prstGeom>
          <a:noFill/>
        </p:spPr>
        <p:txBody>
          <a:bodyPr wrap="none" lIns="0" tIns="0" rIns="0" bIns="0" rtlCol="0" anchor="ctr" anchorCtr="0">
            <a:noAutofit/>
          </a:bodyPr>
          <a:lstStyle/>
          <a:p>
            <a:pPr algn="r"/>
            <a:fld id="{9C1B02FA-3B43-4965-97B5-C29D405C4738}" type="slidenum">
              <a:rPr kumimoji="1" lang="ja-JP" altLang="en-US" sz="1543" b="1" smtClean="0">
                <a:latin typeface="Arial" panose="020B0604020202020204" pitchFamily="34" charset="0"/>
                <a:ea typeface="メイリオ" panose="020B0604030504040204" pitchFamily="50" charset="-128"/>
                <a:cs typeface="Arial" panose="020B0604020202020204" pitchFamily="34" charset="0"/>
              </a:rPr>
              <a:pPr algn="r"/>
              <a:t>‹#›</a:t>
            </a:fld>
            <a:endParaRPr kumimoji="1" lang="ja-JP" altLang="en-US" sz="1543" b="1" dirty="0">
              <a:latin typeface="Arial" panose="020B0604020202020204" pitchFamily="34" charset="0"/>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26185595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中表紙">
    <p:spTree>
      <p:nvGrpSpPr>
        <p:cNvPr id="1" name=""/>
        <p:cNvGrpSpPr/>
        <p:nvPr/>
      </p:nvGrpSpPr>
      <p:grpSpPr>
        <a:xfrm>
          <a:off x="0" y="0"/>
          <a:ext cx="0" cy="0"/>
          <a:chOff x="0" y="0"/>
          <a:chExt cx="0" cy="0"/>
        </a:xfrm>
      </p:grpSpPr>
      <p:sp>
        <p:nvSpPr>
          <p:cNvPr id="7" name="タイトル 1"/>
          <p:cNvSpPr>
            <a:spLocks noGrp="1"/>
          </p:cNvSpPr>
          <p:nvPr>
            <p:ph type="title"/>
          </p:nvPr>
        </p:nvSpPr>
        <p:spPr>
          <a:xfrm>
            <a:off x="3241" y="1716304"/>
            <a:ext cx="10685338" cy="4127067"/>
          </a:xfrm>
          <a:prstGeom prst="rect">
            <a:avLst/>
          </a:prstGeom>
        </p:spPr>
        <p:txBody>
          <a:bodyPr anchor="ctr"/>
          <a:lstStyle>
            <a:lvl1pPr>
              <a:defRPr sz="4884">
                <a:latin typeface="Meiryo UI" panose="020B0604030504040204" pitchFamily="50" charset="-128"/>
                <a:ea typeface="Meiryo UI" panose="020B0604030504040204" pitchFamily="50" charset="-128"/>
                <a:cs typeface="Meiryo UI" panose="020B0604030504040204" pitchFamily="50" charset="-128"/>
              </a:defRPr>
            </a:lvl1pPr>
          </a:lstStyle>
          <a:p>
            <a:r>
              <a:rPr kumimoji="1" lang="ja-JP" altLang="en-US" dirty="0"/>
              <a:t>マスター タイトルの書式設定</a:t>
            </a:r>
          </a:p>
        </p:txBody>
      </p:sp>
      <p:sp>
        <p:nvSpPr>
          <p:cNvPr id="5" name="Rectangle 6"/>
          <p:cNvSpPr>
            <a:spLocks noChangeArrowheads="1"/>
          </p:cNvSpPr>
          <p:nvPr userDrawn="1"/>
        </p:nvSpPr>
        <p:spPr bwMode="auto">
          <a:xfrm>
            <a:off x="9361655" y="6962205"/>
            <a:ext cx="1330158" cy="597480"/>
          </a:xfrm>
          <a:prstGeom prst="rect">
            <a:avLst/>
          </a:prstGeom>
          <a:ln/>
        </p:spPr>
        <p:txBody>
          <a:bodyPr anchor="b"/>
          <a:lstStyle/>
          <a:p>
            <a:pPr lvl="0" algn="r" fontAlgn="base">
              <a:spcBef>
                <a:spcPct val="0"/>
              </a:spcBef>
              <a:spcAft>
                <a:spcPct val="0"/>
              </a:spcAft>
            </a:pPr>
            <a:fld id="{108656DF-4D47-46DA-9816-A02DCC070770}" type="slidenum">
              <a:rPr lang="ja-JP" altLang="en-US" sz="1832" baseline="0" smtClean="0">
                <a:solidFill>
                  <a:srgbClr val="333333"/>
                </a:solidFill>
                <a:latin typeface="Meiryo UI" panose="020B0604030504040204" pitchFamily="50" charset="-128"/>
                <a:ea typeface="Meiryo UI" panose="020B0604030504040204" pitchFamily="50" charset="-128"/>
                <a:cs typeface="Meiryo UI" panose="020B0604030504040204" pitchFamily="50" charset="-128"/>
              </a:rPr>
              <a:pPr lvl="0" algn="r" fontAlgn="base">
                <a:spcBef>
                  <a:spcPct val="0"/>
                </a:spcBef>
                <a:spcAft>
                  <a:spcPct val="0"/>
                </a:spcAft>
              </a:pPr>
              <a:t>‹#›</a:t>
            </a:fld>
            <a:endParaRPr lang="en-US" altLang="ja-JP" sz="1832" baseline="0" dirty="0">
              <a:solidFill>
                <a:srgbClr val="333333"/>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0966042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本文（タイトル1行）_リードなし">
    <p:spTree>
      <p:nvGrpSpPr>
        <p:cNvPr id="1" name=""/>
        <p:cNvGrpSpPr/>
        <p:nvPr/>
      </p:nvGrpSpPr>
      <p:grpSpPr>
        <a:xfrm>
          <a:off x="0" y="0"/>
          <a:ext cx="0" cy="0"/>
          <a:chOff x="0" y="0"/>
          <a:chExt cx="0" cy="0"/>
        </a:xfrm>
      </p:grpSpPr>
      <p:sp>
        <p:nvSpPr>
          <p:cNvPr id="2" name="タイトル 1"/>
          <p:cNvSpPr>
            <a:spLocks noGrp="1"/>
          </p:cNvSpPr>
          <p:nvPr>
            <p:ph type="title"/>
          </p:nvPr>
        </p:nvSpPr>
        <p:spPr>
          <a:xfrm>
            <a:off x="3241" y="0"/>
            <a:ext cx="10685338" cy="1001696"/>
          </a:xfrm>
          <a:prstGeom prst="rect">
            <a:avLst/>
          </a:prstGeom>
        </p:spPr>
        <p:txBody>
          <a:bodyPr lIns="288000" tIns="0" rIns="288000" bIns="36000" anchor="b" anchorCtr="0"/>
          <a:lstStyle>
            <a:lvl1pPr algn="l">
              <a:defRPr sz="4070">
                <a:latin typeface="Meiryo UI" panose="020B0604030504040204" pitchFamily="50" charset="-128"/>
                <a:ea typeface="Meiryo UI" panose="020B0604030504040204" pitchFamily="50" charset="-128"/>
                <a:cs typeface="Meiryo UI" panose="020B0604030504040204" pitchFamily="50" charset="-128"/>
              </a:defRPr>
            </a:lvl1pPr>
          </a:lstStyle>
          <a:p>
            <a:r>
              <a:rPr kumimoji="1" lang="ja-JP" altLang="en-US" dirty="0"/>
              <a:t>マスター タイトルの書式設定</a:t>
            </a:r>
          </a:p>
        </p:txBody>
      </p:sp>
    </p:spTree>
    <p:extLst>
      <p:ext uri="{BB962C8B-B14F-4D97-AF65-F5344CB8AC3E}">
        <p14:creationId xmlns:p14="http://schemas.microsoft.com/office/powerpoint/2010/main" val="12533639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本文（タイトル1行）_リード1行">
    <p:spTree>
      <p:nvGrpSpPr>
        <p:cNvPr id="1" name=""/>
        <p:cNvGrpSpPr/>
        <p:nvPr/>
      </p:nvGrpSpPr>
      <p:grpSpPr>
        <a:xfrm>
          <a:off x="0" y="0"/>
          <a:ext cx="0" cy="0"/>
          <a:chOff x="0" y="0"/>
          <a:chExt cx="0" cy="0"/>
        </a:xfrm>
      </p:grpSpPr>
      <p:sp>
        <p:nvSpPr>
          <p:cNvPr id="3" name="タイトル 1"/>
          <p:cNvSpPr>
            <a:spLocks noGrp="1"/>
          </p:cNvSpPr>
          <p:nvPr>
            <p:ph type="title"/>
          </p:nvPr>
        </p:nvSpPr>
        <p:spPr>
          <a:xfrm>
            <a:off x="3241" y="0"/>
            <a:ext cx="10685338" cy="1001696"/>
          </a:xfrm>
          <a:prstGeom prst="rect">
            <a:avLst/>
          </a:prstGeom>
        </p:spPr>
        <p:txBody>
          <a:bodyPr lIns="288000" tIns="0" rIns="288000" bIns="36000" anchor="b" anchorCtr="0"/>
          <a:lstStyle>
            <a:lvl1pPr algn="l">
              <a:defRPr sz="4070">
                <a:latin typeface="Meiryo UI" panose="020B0604030504040204" pitchFamily="50" charset="-128"/>
                <a:ea typeface="Meiryo UI" panose="020B0604030504040204" pitchFamily="50" charset="-128"/>
                <a:cs typeface="Meiryo UI" panose="020B0604030504040204" pitchFamily="50" charset="-128"/>
              </a:defRPr>
            </a:lvl1pPr>
          </a:lstStyle>
          <a:p>
            <a:r>
              <a:rPr kumimoji="1" lang="ja-JP" altLang="en-US" dirty="0"/>
              <a:t>マスター タイトルの書式設定</a:t>
            </a:r>
          </a:p>
        </p:txBody>
      </p:sp>
      <p:sp>
        <p:nvSpPr>
          <p:cNvPr id="4" name="正方形/長方形 3"/>
          <p:cNvSpPr/>
          <p:nvPr userDrawn="1"/>
        </p:nvSpPr>
        <p:spPr bwMode="auto">
          <a:xfrm>
            <a:off x="3241" y="1001696"/>
            <a:ext cx="10685338" cy="79375"/>
          </a:xfrm>
          <a:prstGeom prst="rect">
            <a:avLst/>
          </a:prstGeom>
          <a:solidFill>
            <a:schemeClr val="accent1">
              <a:lumMod val="50000"/>
            </a:schemeClr>
          </a:solidFill>
          <a:ln w="9525" cap="flat" cmpd="sng" algn="ctr">
            <a:noFill/>
            <a:prstDash val="solid"/>
            <a:round/>
            <a:headEnd type="none" w="med" len="med"/>
            <a:tailEnd type="none" w="med" len="med"/>
          </a:ln>
          <a:effectLst/>
        </p:spPr>
        <p:txBody>
          <a:bodyPr vert="horz" wrap="none" lIns="91577" tIns="47620" rIns="91577" bIns="47620" numCol="1" rtlCol="0" anchor="ctr" anchorCtr="0" compatLnSpc="1">
            <a:prstTxWarp prst="textNoShape">
              <a:avLst/>
            </a:prstTxWarp>
          </a:bodyPr>
          <a:lstStyle/>
          <a:p>
            <a:pPr marL="0" marR="0" indent="0" algn="ctr" defTabSz="930450" rtl="0" eaLnBrk="1" fontAlgn="base" latinLnBrk="0" hangingPunct="1">
              <a:lnSpc>
                <a:spcPct val="100000"/>
              </a:lnSpc>
              <a:spcBef>
                <a:spcPct val="0"/>
              </a:spcBef>
              <a:spcAft>
                <a:spcPct val="0"/>
              </a:spcAft>
              <a:buClrTx/>
              <a:buSzTx/>
              <a:buFontTx/>
              <a:buNone/>
              <a:tabLst/>
            </a:pPr>
            <a:endParaRPr kumimoji="1" lang="ja-JP" altLang="en-US" sz="1424" b="0" i="0" u="none" strike="noStrike" cap="none" normalizeH="0" baseline="0">
              <a:ln>
                <a:noFill/>
              </a:ln>
              <a:solidFill>
                <a:schemeClr val="tx1"/>
              </a:solidFill>
              <a:effectLst/>
              <a:latin typeface="Arial" charset="0"/>
              <a:ea typeface="HGPｺﾞｼｯｸM" pitchFamily="50" charset="-128"/>
            </a:endParaRPr>
          </a:p>
        </p:txBody>
      </p:sp>
      <p:sp>
        <p:nvSpPr>
          <p:cNvPr id="5" name="テキスト プレースホルダー 5"/>
          <p:cNvSpPr>
            <a:spLocks noGrp="1"/>
          </p:cNvSpPr>
          <p:nvPr>
            <p:ph type="body" sz="quarter" idx="10"/>
          </p:nvPr>
        </p:nvSpPr>
        <p:spPr>
          <a:xfrm>
            <a:off x="3" y="1077667"/>
            <a:ext cx="10685338" cy="793667"/>
          </a:xfrm>
          <a:prstGeom prst="rect">
            <a:avLst/>
          </a:prstGeom>
          <a:gradFill>
            <a:gsLst>
              <a:gs pos="0">
                <a:schemeClr val="accent2">
                  <a:lumMod val="40000"/>
                  <a:lumOff val="60000"/>
                </a:schemeClr>
              </a:gs>
              <a:gs pos="100000">
                <a:schemeClr val="accent2">
                  <a:lumMod val="20000"/>
                  <a:lumOff val="80000"/>
                </a:schemeClr>
              </a:gs>
            </a:gsLst>
            <a:lin ang="5400000" scaled="0"/>
          </a:gradFill>
        </p:spPr>
        <p:txBody>
          <a:bodyPr lIns="288000" tIns="180000" rIns="288000" bIns="180000"/>
          <a:lstStyle>
            <a:lvl1pPr marL="329687" indent="-329687">
              <a:spcBef>
                <a:spcPts val="0"/>
              </a:spcBef>
              <a:spcAft>
                <a:spcPts val="611"/>
              </a:spcAft>
              <a:buClr>
                <a:schemeClr val="accent1"/>
              </a:buClr>
              <a:buSzPct val="80000"/>
              <a:buFont typeface="Wingdings" panose="05000000000000000000" pitchFamily="2" charset="2"/>
              <a:buChar char="l"/>
              <a:defRPr sz="2442"/>
            </a:lvl1pPr>
          </a:lstStyle>
          <a:p>
            <a:pPr lvl="0"/>
            <a:r>
              <a:rPr kumimoji="1" lang="ja-JP" altLang="en-US" dirty="0"/>
              <a:t>マスター テキストの書式設定</a:t>
            </a:r>
            <a:endParaRPr kumimoji="1" lang="en-US" altLang="ja-JP" dirty="0"/>
          </a:p>
        </p:txBody>
      </p:sp>
    </p:spTree>
    <p:extLst>
      <p:ext uri="{BB962C8B-B14F-4D97-AF65-F5344CB8AC3E}">
        <p14:creationId xmlns:p14="http://schemas.microsoft.com/office/powerpoint/2010/main" val="16271007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本文（タイトル1行）_リード2行">
    <p:spTree>
      <p:nvGrpSpPr>
        <p:cNvPr id="1" name=""/>
        <p:cNvGrpSpPr/>
        <p:nvPr/>
      </p:nvGrpSpPr>
      <p:grpSpPr>
        <a:xfrm>
          <a:off x="0" y="0"/>
          <a:ext cx="0" cy="0"/>
          <a:chOff x="0" y="0"/>
          <a:chExt cx="0" cy="0"/>
        </a:xfrm>
      </p:grpSpPr>
      <p:sp>
        <p:nvSpPr>
          <p:cNvPr id="3" name="タイトル 1"/>
          <p:cNvSpPr>
            <a:spLocks noGrp="1"/>
          </p:cNvSpPr>
          <p:nvPr>
            <p:ph type="title"/>
          </p:nvPr>
        </p:nvSpPr>
        <p:spPr>
          <a:xfrm>
            <a:off x="3241" y="26832"/>
            <a:ext cx="8542146" cy="577987"/>
          </a:xfrm>
          <a:prstGeom prst="rect">
            <a:avLst/>
          </a:prstGeom>
        </p:spPr>
        <p:txBody>
          <a:bodyPr lIns="288000" tIns="0" rIns="288000" bIns="36000" anchor="b" anchorCtr="0"/>
          <a:lstStyle>
            <a:lvl1pPr algn="l">
              <a:defRPr sz="3086">
                <a:latin typeface="メイリオ" panose="020B0604030504040204" pitchFamily="50" charset="-128"/>
                <a:ea typeface="メイリオ" panose="020B0604030504040204" pitchFamily="50" charset="-128"/>
                <a:cs typeface="メイリオ" panose="020B0604030504040204" pitchFamily="50" charset="-128"/>
              </a:defRPr>
            </a:lvl1pPr>
          </a:lstStyle>
          <a:p>
            <a:r>
              <a:rPr kumimoji="1" lang="ja-JP" altLang="en-US" dirty="0"/>
              <a:t>マスター タイトルの書式設定</a:t>
            </a:r>
          </a:p>
        </p:txBody>
      </p:sp>
      <p:sp>
        <p:nvSpPr>
          <p:cNvPr id="4" name="正方形/長方形 3"/>
          <p:cNvSpPr/>
          <p:nvPr userDrawn="1"/>
        </p:nvSpPr>
        <p:spPr bwMode="auto">
          <a:xfrm>
            <a:off x="6475" y="604818"/>
            <a:ext cx="10685338" cy="79375"/>
          </a:xfrm>
          <a:prstGeom prst="rect">
            <a:avLst/>
          </a:prstGeom>
          <a:solidFill>
            <a:schemeClr val="accent1">
              <a:lumMod val="50000"/>
            </a:schemeClr>
          </a:solidFill>
          <a:ln w="9525" cap="flat" cmpd="sng" algn="ctr">
            <a:solidFill>
              <a:srgbClr val="0070C0"/>
            </a:solidFill>
            <a:prstDash val="solid"/>
            <a:round/>
            <a:headEnd type="none" w="med" len="med"/>
            <a:tailEnd type="none" w="med" len="med"/>
          </a:ln>
          <a:effectLst/>
        </p:spPr>
        <p:txBody>
          <a:bodyPr vert="horz" wrap="none" lIns="91577" tIns="47620" rIns="91577" bIns="47620" numCol="1" rtlCol="0" anchor="ctr" anchorCtr="0" compatLnSpc="1">
            <a:prstTxWarp prst="textNoShape">
              <a:avLst/>
            </a:prstTxWarp>
          </a:bodyPr>
          <a:lstStyle/>
          <a:p>
            <a:pPr marL="0" marR="0" indent="0" algn="ctr" defTabSz="930450" rtl="0" eaLnBrk="1" fontAlgn="base" latinLnBrk="0" hangingPunct="1">
              <a:lnSpc>
                <a:spcPct val="100000"/>
              </a:lnSpc>
              <a:spcBef>
                <a:spcPct val="0"/>
              </a:spcBef>
              <a:spcAft>
                <a:spcPct val="0"/>
              </a:spcAft>
              <a:buClrTx/>
              <a:buSzTx/>
              <a:buFontTx/>
              <a:buNone/>
              <a:tabLst/>
            </a:pPr>
            <a:endParaRPr kumimoji="1" lang="ja-JP" altLang="en-US" sz="1424" b="0" i="0" u="none" strike="noStrike" cap="none" normalizeH="0" baseline="0">
              <a:ln>
                <a:noFill/>
              </a:ln>
              <a:solidFill>
                <a:schemeClr val="tx1"/>
              </a:solidFill>
              <a:effectLst/>
              <a:latin typeface="Arial" charset="0"/>
              <a:ea typeface="HGPｺﾞｼｯｸM" pitchFamily="50" charset="-128"/>
            </a:endParaRPr>
          </a:p>
        </p:txBody>
      </p:sp>
      <p:sp>
        <p:nvSpPr>
          <p:cNvPr id="5" name="テキスト プレースホルダー 5"/>
          <p:cNvSpPr>
            <a:spLocks noGrp="1"/>
          </p:cNvSpPr>
          <p:nvPr>
            <p:ph type="body" sz="quarter" idx="10"/>
          </p:nvPr>
        </p:nvSpPr>
        <p:spPr>
          <a:xfrm>
            <a:off x="14277" y="687571"/>
            <a:ext cx="10685338" cy="1269867"/>
          </a:xfrm>
          <a:prstGeom prst="rect">
            <a:avLst/>
          </a:prstGeom>
        </p:spPr>
        <p:style>
          <a:lnRef idx="1">
            <a:schemeClr val="accent1"/>
          </a:lnRef>
          <a:fillRef idx="2">
            <a:schemeClr val="accent1"/>
          </a:fillRef>
          <a:effectRef idx="1">
            <a:schemeClr val="accent1"/>
          </a:effectRef>
          <a:fontRef idx="none"/>
        </p:style>
        <p:txBody>
          <a:bodyPr lIns="288000" tIns="180000" rIns="288000" bIns="180000"/>
          <a:lstStyle>
            <a:lvl1pPr marL="329687" indent="-329687">
              <a:spcBef>
                <a:spcPts val="0"/>
              </a:spcBef>
              <a:spcAft>
                <a:spcPts val="611"/>
              </a:spcAft>
              <a:buClr>
                <a:schemeClr val="accent1"/>
              </a:buClr>
              <a:buSzPct val="80000"/>
              <a:buFont typeface="Wingdings" panose="05000000000000000000" pitchFamily="2" charset="2"/>
              <a:buChar char="l"/>
              <a:defRPr sz="2442"/>
            </a:lvl1pPr>
          </a:lstStyle>
          <a:p>
            <a:pPr lvl="0"/>
            <a:r>
              <a:rPr kumimoji="1" lang="ja-JP" altLang="en-US" dirty="0"/>
              <a:t>マスター テキストの書式設定</a:t>
            </a:r>
            <a:endParaRPr kumimoji="1" lang="en-US" altLang="ja-JP" dirty="0"/>
          </a:p>
        </p:txBody>
      </p:sp>
      <p:pic>
        <p:nvPicPr>
          <p:cNvPr id="6" name="図 2"/>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bwMode="auto">
          <a:xfrm>
            <a:off x="9245114" y="26832"/>
            <a:ext cx="1446699" cy="57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44653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本文（タイトル1行）_リード2行">
    <p:spTree>
      <p:nvGrpSpPr>
        <p:cNvPr id="1" name=""/>
        <p:cNvGrpSpPr/>
        <p:nvPr/>
      </p:nvGrpSpPr>
      <p:grpSpPr>
        <a:xfrm>
          <a:off x="0" y="0"/>
          <a:ext cx="0" cy="0"/>
          <a:chOff x="0" y="0"/>
          <a:chExt cx="0" cy="0"/>
        </a:xfrm>
      </p:grpSpPr>
      <p:sp>
        <p:nvSpPr>
          <p:cNvPr id="3" name="タイトル 1"/>
          <p:cNvSpPr>
            <a:spLocks noGrp="1"/>
          </p:cNvSpPr>
          <p:nvPr>
            <p:ph type="title"/>
          </p:nvPr>
        </p:nvSpPr>
        <p:spPr>
          <a:xfrm>
            <a:off x="3241" y="26832"/>
            <a:ext cx="8542146" cy="577987"/>
          </a:xfrm>
          <a:prstGeom prst="rect">
            <a:avLst/>
          </a:prstGeom>
        </p:spPr>
        <p:txBody>
          <a:bodyPr lIns="288000" tIns="0" rIns="288000" bIns="36000" anchor="b" anchorCtr="0"/>
          <a:lstStyle>
            <a:lvl1pPr algn="l">
              <a:defRPr sz="3086">
                <a:latin typeface="メイリオ" panose="020B0604030504040204" pitchFamily="50" charset="-128"/>
                <a:ea typeface="メイリオ" panose="020B0604030504040204" pitchFamily="50" charset="-128"/>
                <a:cs typeface="メイリオ" panose="020B0604030504040204" pitchFamily="50" charset="-128"/>
              </a:defRPr>
            </a:lvl1pPr>
          </a:lstStyle>
          <a:p>
            <a:r>
              <a:rPr kumimoji="1" lang="ja-JP" altLang="en-US" dirty="0"/>
              <a:t>マスター タイトルの書式設定</a:t>
            </a:r>
          </a:p>
        </p:txBody>
      </p:sp>
      <p:sp>
        <p:nvSpPr>
          <p:cNvPr id="4" name="正方形/長方形 3"/>
          <p:cNvSpPr/>
          <p:nvPr userDrawn="1"/>
        </p:nvSpPr>
        <p:spPr bwMode="auto">
          <a:xfrm>
            <a:off x="6475" y="604818"/>
            <a:ext cx="10685338" cy="79375"/>
          </a:xfrm>
          <a:prstGeom prst="rect">
            <a:avLst/>
          </a:prstGeom>
          <a:solidFill>
            <a:schemeClr val="accent1">
              <a:lumMod val="50000"/>
            </a:schemeClr>
          </a:solidFill>
          <a:ln w="9525" cap="flat" cmpd="sng" algn="ctr">
            <a:solidFill>
              <a:srgbClr val="0070C0"/>
            </a:solidFill>
            <a:prstDash val="solid"/>
            <a:round/>
            <a:headEnd type="none" w="med" len="med"/>
            <a:tailEnd type="none" w="med" len="med"/>
          </a:ln>
          <a:effectLst/>
        </p:spPr>
        <p:txBody>
          <a:bodyPr vert="horz" wrap="none" lIns="91577" tIns="47620" rIns="91577" bIns="47620" numCol="1" rtlCol="0" anchor="ctr" anchorCtr="0" compatLnSpc="1">
            <a:prstTxWarp prst="textNoShape">
              <a:avLst/>
            </a:prstTxWarp>
          </a:bodyPr>
          <a:lstStyle/>
          <a:p>
            <a:pPr marL="0" marR="0" indent="0" algn="ctr" defTabSz="930450" rtl="0" eaLnBrk="1" fontAlgn="base" latinLnBrk="0" hangingPunct="1">
              <a:lnSpc>
                <a:spcPct val="100000"/>
              </a:lnSpc>
              <a:spcBef>
                <a:spcPct val="0"/>
              </a:spcBef>
              <a:spcAft>
                <a:spcPct val="0"/>
              </a:spcAft>
              <a:buClrTx/>
              <a:buSzTx/>
              <a:buFontTx/>
              <a:buNone/>
              <a:tabLst/>
            </a:pPr>
            <a:endParaRPr kumimoji="1" lang="ja-JP" altLang="en-US" sz="1424" b="0" i="0" u="none" strike="noStrike" cap="none" normalizeH="0" baseline="0">
              <a:ln>
                <a:noFill/>
              </a:ln>
              <a:solidFill>
                <a:schemeClr val="tx1"/>
              </a:solidFill>
              <a:effectLst/>
              <a:latin typeface="Arial" charset="0"/>
              <a:ea typeface="HGPｺﾞｼｯｸM" pitchFamily="50" charset="-128"/>
            </a:endParaRPr>
          </a:p>
        </p:txBody>
      </p:sp>
      <p:pic>
        <p:nvPicPr>
          <p:cNvPr id="6" name="図 2"/>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bwMode="auto">
          <a:xfrm>
            <a:off x="9245114" y="26832"/>
            <a:ext cx="1446699" cy="57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89474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本文（タイトル1行）_リード3行">
    <p:spTree>
      <p:nvGrpSpPr>
        <p:cNvPr id="1" name=""/>
        <p:cNvGrpSpPr/>
        <p:nvPr/>
      </p:nvGrpSpPr>
      <p:grpSpPr>
        <a:xfrm>
          <a:off x="0" y="0"/>
          <a:ext cx="0" cy="0"/>
          <a:chOff x="0" y="0"/>
          <a:chExt cx="0" cy="0"/>
        </a:xfrm>
      </p:grpSpPr>
      <p:sp>
        <p:nvSpPr>
          <p:cNvPr id="3" name="タイトル 1"/>
          <p:cNvSpPr>
            <a:spLocks noGrp="1"/>
          </p:cNvSpPr>
          <p:nvPr>
            <p:ph type="title"/>
          </p:nvPr>
        </p:nvSpPr>
        <p:spPr>
          <a:xfrm>
            <a:off x="3241" y="0"/>
            <a:ext cx="10685338" cy="1001696"/>
          </a:xfrm>
          <a:prstGeom prst="rect">
            <a:avLst/>
          </a:prstGeom>
        </p:spPr>
        <p:txBody>
          <a:bodyPr lIns="288000" tIns="0" rIns="288000" bIns="36000" anchor="b" anchorCtr="0"/>
          <a:lstStyle>
            <a:lvl1pPr algn="l">
              <a:defRPr sz="4070">
                <a:latin typeface="Meiryo UI" panose="020B0604030504040204" pitchFamily="50" charset="-128"/>
                <a:ea typeface="Meiryo UI" panose="020B0604030504040204" pitchFamily="50" charset="-128"/>
                <a:cs typeface="Meiryo UI" panose="020B0604030504040204" pitchFamily="50" charset="-128"/>
              </a:defRPr>
            </a:lvl1pPr>
          </a:lstStyle>
          <a:p>
            <a:r>
              <a:rPr kumimoji="1" lang="ja-JP" altLang="en-US" dirty="0"/>
              <a:t>マスター タイトルの書式設定</a:t>
            </a:r>
          </a:p>
        </p:txBody>
      </p:sp>
      <p:sp>
        <p:nvSpPr>
          <p:cNvPr id="4" name="正方形/長方形 3"/>
          <p:cNvSpPr/>
          <p:nvPr userDrawn="1"/>
        </p:nvSpPr>
        <p:spPr bwMode="auto">
          <a:xfrm>
            <a:off x="3241" y="1001696"/>
            <a:ext cx="10685338" cy="79375"/>
          </a:xfrm>
          <a:prstGeom prst="rect">
            <a:avLst/>
          </a:prstGeom>
          <a:solidFill>
            <a:schemeClr val="accent1">
              <a:lumMod val="50000"/>
            </a:schemeClr>
          </a:solidFill>
          <a:ln w="9525" cap="flat" cmpd="sng" algn="ctr">
            <a:noFill/>
            <a:prstDash val="solid"/>
            <a:round/>
            <a:headEnd type="none" w="med" len="med"/>
            <a:tailEnd type="none" w="med" len="med"/>
          </a:ln>
          <a:effectLst/>
        </p:spPr>
        <p:txBody>
          <a:bodyPr vert="horz" wrap="none" lIns="91577" tIns="47620" rIns="91577" bIns="47620" numCol="1" rtlCol="0" anchor="ctr" anchorCtr="0" compatLnSpc="1">
            <a:prstTxWarp prst="textNoShape">
              <a:avLst/>
            </a:prstTxWarp>
          </a:bodyPr>
          <a:lstStyle/>
          <a:p>
            <a:pPr marL="0" marR="0" indent="0" algn="ctr" defTabSz="930450" rtl="0" eaLnBrk="1" fontAlgn="base" latinLnBrk="0" hangingPunct="1">
              <a:lnSpc>
                <a:spcPct val="100000"/>
              </a:lnSpc>
              <a:spcBef>
                <a:spcPct val="0"/>
              </a:spcBef>
              <a:spcAft>
                <a:spcPct val="0"/>
              </a:spcAft>
              <a:buClrTx/>
              <a:buSzTx/>
              <a:buFontTx/>
              <a:buNone/>
              <a:tabLst/>
            </a:pPr>
            <a:endParaRPr kumimoji="1" lang="ja-JP" altLang="en-US" sz="1424" b="0" i="0" u="none" strike="noStrike" cap="none" normalizeH="0" baseline="0">
              <a:ln>
                <a:noFill/>
              </a:ln>
              <a:solidFill>
                <a:schemeClr val="tx1"/>
              </a:solidFill>
              <a:effectLst/>
              <a:latin typeface="Arial" charset="0"/>
              <a:ea typeface="HGPｺﾞｼｯｸM" pitchFamily="50" charset="-128"/>
            </a:endParaRPr>
          </a:p>
        </p:txBody>
      </p:sp>
      <p:sp>
        <p:nvSpPr>
          <p:cNvPr id="5" name="テキスト プレースホルダー 5"/>
          <p:cNvSpPr>
            <a:spLocks noGrp="1"/>
          </p:cNvSpPr>
          <p:nvPr>
            <p:ph type="body" sz="quarter" idx="10"/>
          </p:nvPr>
        </p:nvSpPr>
        <p:spPr>
          <a:xfrm>
            <a:off x="3241" y="1077667"/>
            <a:ext cx="10685338" cy="1825433"/>
          </a:xfrm>
          <a:prstGeom prst="rect">
            <a:avLst/>
          </a:prstGeom>
          <a:gradFill>
            <a:gsLst>
              <a:gs pos="0">
                <a:schemeClr val="accent2">
                  <a:lumMod val="40000"/>
                  <a:lumOff val="60000"/>
                </a:schemeClr>
              </a:gs>
              <a:gs pos="100000">
                <a:schemeClr val="accent2">
                  <a:lumMod val="20000"/>
                  <a:lumOff val="80000"/>
                </a:schemeClr>
              </a:gs>
            </a:gsLst>
            <a:lin ang="5400000" scaled="0"/>
          </a:gradFill>
        </p:spPr>
        <p:txBody>
          <a:bodyPr lIns="288000" tIns="180000" rIns="288000" bIns="180000"/>
          <a:lstStyle>
            <a:lvl1pPr marL="329687" indent="-329687">
              <a:spcBef>
                <a:spcPts val="0"/>
              </a:spcBef>
              <a:spcAft>
                <a:spcPts val="611"/>
              </a:spcAft>
              <a:buClr>
                <a:schemeClr val="accent1"/>
              </a:buClr>
              <a:buSzPct val="80000"/>
              <a:buFont typeface="Wingdings" panose="05000000000000000000" pitchFamily="2" charset="2"/>
              <a:buChar char="l"/>
              <a:defRPr sz="2442"/>
            </a:lvl1pPr>
          </a:lstStyle>
          <a:p>
            <a:pPr lvl="0"/>
            <a:r>
              <a:rPr kumimoji="1" lang="ja-JP" altLang="en-US" dirty="0"/>
              <a:t>マスター テキストの書式設定</a:t>
            </a:r>
            <a:endParaRPr kumimoji="1" lang="en-US" altLang="ja-JP" dirty="0"/>
          </a:p>
        </p:txBody>
      </p:sp>
    </p:spTree>
    <p:extLst>
      <p:ext uri="{BB962C8B-B14F-4D97-AF65-F5344CB8AC3E}">
        <p14:creationId xmlns:p14="http://schemas.microsoft.com/office/powerpoint/2010/main" val="12020301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本文（タイトル2行）_リードなし">
    <p:spTree>
      <p:nvGrpSpPr>
        <p:cNvPr id="1" name=""/>
        <p:cNvGrpSpPr/>
        <p:nvPr/>
      </p:nvGrpSpPr>
      <p:grpSpPr>
        <a:xfrm>
          <a:off x="0" y="0"/>
          <a:ext cx="0" cy="0"/>
          <a:chOff x="0" y="0"/>
          <a:chExt cx="0" cy="0"/>
        </a:xfrm>
      </p:grpSpPr>
      <p:sp>
        <p:nvSpPr>
          <p:cNvPr id="3" name="タイトル 1"/>
          <p:cNvSpPr>
            <a:spLocks noGrp="1"/>
          </p:cNvSpPr>
          <p:nvPr>
            <p:ph type="title"/>
          </p:nvPr>
        </p:nvSpPr>
        <p:spPr>
          <a:xfrm>
            <a:off x="3241" y="0"/>
            <a:ext cx="10685338" cy="1507967"/>
          </a:xfrm>
          <a:prstGeom prst="rect">
            <a:avLst/>
          </a:prstGeom>
        </p:spPr>
        <p:txBody>
          <a:bodyPr lIns="288000" tIns="0" rIns="288000" bIns="36000" anchor="b" anchorCtr="0"/>
          <a:lstStyle>
            <a:lvl1pPr algn="l">
              <a:defRPr sz="4070">
                <a:latin typeface="Meiryo UI" panose="020B0604030504040204" pitchFamily="50" charset="-128"/>
                <a:ea typeface="Meiryo UI" panose="020B0604030504040204" pitchFamily="50" charset="-128"/>
                <a:cs typeface="Meiryo UI" panose="020B0604030504040204" pitchFamily="50" charset="-128"/>
              </a:defRPr>
            </a:lvl1pPr>
          </a:lstStyle>
          <a:p>
            <a:r>
              <a:rPr kumimoji="1" lang="ja-JP" altLang="en-US" dirty="0"/>
              <a:t>マスター タイトルの書式設定</a:t>
            </a:r>
          </a:p>
        </p:txBody>
      </p:sp>
      <p:sp>
        <p:nvSpPr>
          <p:cNvPr id="4" name="正方形/長方形 3"/>
          <p:cNvSpPr/>
          <p:nvPr userDrawn="1"/>
        </p:nvSpPr>
        <p:spPr bwMode="auto">
          <a:xfrm>
            <a:off x="3241" y="1517636"/>
            <a:ext cx="10685338" cy="79375"/>
          </a:xfrm>
          <a:prstGeom prst="rect">
            <a:avLst/>
          </a:prstGeom>
          <a:solidFill>
            <a:schemeClr val="accent1">
              <a:lumMod val="50000"/>
            </a:schemeClr>
          </a:solidFill>
          <a:ln w="9525" cap="flat" cmpd="sng" algn="ctr">
            <a:noFill/>
            <a:prstDash val="solid"/>
            <a:round/>
            <a:headEnd type="none" w="med" len="med"/>
            <a:tailEnd type="none" w="med" len="med"/>
          </a:ln>
          <a:effectLst/>
        </p:spPr>
        <p:txBody>
          <a:bodyPr vert="horz" wrap="none" lIns="91577" tIns="47620" rIns="91577" bIns="47620" numCol="1" rtlCol="0" anchor="ctr" anchorCtr="0" compatLnSpc="1">
            <a:prstTxWarp prst="textNoShape">
              <a:avLst/>
            </a:prstTxWarp>
          </a:bodyPr>
          <a:lstStyle/>
          <a:p>
            <a:pPr marL="0" marR="0" indent="0" algn="ctr" defTabSz="930450" rtl="0" eaLnBrk="1" fontAlgn="base" latinLnBrk="0" hangingPunct="1">
              <a:lnSpc>
                <a:spcPct val="100000"/>
              </a:lnSpc>
              <a:spcBef>
                <a:spcPct val="0"/>
              </a:spcBef>
              <a:spcAft>
                <a:spcPct val="0"/>
              </a:spcAft>
              <a:buClrTx/>
              <a:buSzTx/>
              <a:buFontTx/>
              <a:buNone/>
              <a:tabLst/>
            </a:pPr>
            <a:endParaRPr kumimoji="1" lang="ja-JP" altLang="en-US" sz="1424" b="0" i="0" u="none" strike="noStrike" cap="none" normalizeH="0" baseline="0">
              <a:ln>
                <a:noFill/>
              </a:ln>
              <a:solidFill>
                <a:schemeClr val="tx1"/>
              </a:solidFill>
              <a:effectLst/>
              <a:latin typeface="Arial" charset="0"/>
              <a:ea typeface="HGPｺﾞｼｯｸM" pitchFamily="50" charset="-128"/>
            </a:endParaRPr>
          </a:p>
        </p:txBody>
      </p:sp>
    </p:spTree>
    <p:extLst>
      <p:ext uri="{BB962C8B-B14F-4D97-AF65-F5344CB8AC3E}">
        <p14:creationId xmlns:p14="http://schemas.microsoft.com/office/powerpoint/2010/main" val="37658849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本文（タイトル2行）_リード1行">
    <p:spTree>
      <p:nvGrpSpPr>
        <p:cNvPr id="1" name=""/>
        <p:cNvGrpSpPr/>
        <p:nvPr/>
      </p:nvGrpSpPr>
      <p:grpSpPr>
        <a:xfrm>
          <a:off x="0" y="0"/>
          <a:ext cx="0" cy="0"/>
          <a:chOff x="0" y="0"/>
          <a:chExt cx="0" cy="0"/>
        </a:xfrm>
      </p:grpSpPr>
      <p:sp>
        <p:nvSpPr>
          <p:cNvPr id="5" name="テキスト プレースホルダー 5"/>
          <p:cNvSpPr>
            <a:spLocks noGrp="1"/>
          </p:cNvSpPr>
          <p:nvPr>
            <p:ph type="body" sz="quarter" idx="10"/>
          </p:nvPr>
        </p:nvSpPr>
        <p:spPr>
          <a:xfrm>
            <a:off x="3" y="1597011"/>
            <a:ext cx="10685338" cy="793667"/>
          </a:xfrm>
          <a:prstGeom prst="rect">
            <a:avLst/>
          </a:prstGeom>
          <a:gradFill>
            <a:gsLst>
              <a:gs pos="0">
                <a:schemeClr val="accent2">
                  <a:lumMod val="40000"/>
                  <a:lumOff val="60000"/>
                </a:schemeClr>
              </a:gs>
              <a:gs pos="100000">
                <a:schemeClr val="accent2">
                  <a:lumMod val="20000"/>
                  <a:lumOff val="80000"/>
                </a:schemeClr>
              </a:gs>
            </a:gsLst>
            <a:lin ang="5400000" scaled="0"/>
          </a:gradFill>
        </p:spPr>
        <p:txBody>
          <a:bodyPr lIns="288000" tIns="180000" rIns="288000" bIns="180000"/>
          <a:lstStyle>
            <a:lvl1pPr marL="329687" indent="-329687">
              <a:spcBef>
                <a:spcPts val="0"/>
              </a:spcBef>
              <a:spcAft>
                <a:spcPts val="611"/>
              </a:spcAft>
              <a:buClr>
                <a:schemeClr val="accent1"/>
              </a:buClr>
              <a:buSzPct val="80000"/>
              <a:buFont typeface="Wingdings" panose="05000000000000000000" pitchFamily="2" charset="2"/>
              <a:buChar char="l"/>
              <a:defRPr sz="2442"/>
            </a:lvl1pPr>
          </a:lstStyle>
          <a:p>
            <a:pPr lvl="0"/>
            <a:r>
              <a:rPr kumimoji="1" lang="ja-JP" altLang="en-US" dirty="0"/>
              <a:t>マスター テキストの書式設定</a:t>
            </a:r>
            <a:endParaRPr kumimoji="1" lang="en-US" altLang="ja-JP" dirty="0"/>
          </a:p>
        </p:txBody>
      </p:sp>
      <p:sp>
        <p:nvSpPr>
          <p:cNvPr id="6" name="タイトル 1"/>
          <p:cNvSpPr>
            <a:spLocks noGrp="1"/>
          </p:cNvSpPr>
          <p:nvPr>
            <p:ph type="title"/>
          </p:nvPr>
        </p:nvSpPr>
        <p:spPr>
          <a:xfrm>
            <a:off x="3241" y="0"/>
            <a:ext cx="10685338" cy="1507967"/>
          </a:xfrm>
          <a:prstGeom prst="rect">
            <a:avLst/>
          </a:prstGeom>
        </p:spPr>
        <p:txBody>
          <a:bodyPr lIns="288000" tIns="0" rIns="288000" bIns="36000" anchor="b" anchorCtr="0"/>
          <a:lstStyle>
            <a:lvl1pPr algn="l">
              <a:defRPr sz="4070">
                <a:latin typeface="Meiryo UI" panose="020B0604030504040204" pitchFamily="50" charset="-128"/>
                <a:ea typeface="Meiryo UI" panose="020B0604030504040204" pitchFamily="50" charset="-128"/>
                <a:cs typeface="Meiryo UI" panose="020B0604030504040204" pitchFamily="50" charset="-128"/>
              </a:defRPr>
            </a:lvl1pPr>
          </a:lstStyle>
          <a:p>
            <a:r>
              <a:rPr kumimoji="1" lang="ja-JP" altLang="en-US" dirty="0"/>
              <a:t>マスター タイトルの書式設定</a:t>
            </a:r>
          </a:p>
        </p:txBody>
      </p:sp>
      <p:sp>
        <p:nvSpPr>
          <p:cNvPr id="7" name="正方形/長方形 6"/>
          <p:cNvSpPr/>
          <p:nvPr userDrawn="1"/>
        </p:nvSpPr>
        <p:spPr bwMode="auto">
          <a:xfrm>
            <a:off x="3241" y="1517636"/>
            <a:ext cx="10685338" cy="79375"/>
          </a:xfrm>
          <a:prstGeom prst="rect">
            <a:avLst/>
          </a:prstGeom>
          <a:solidFill>
            <a:schemeClr val="accent1">
              <a:lumMod val="50000"/>
            </a:schemeClr>
          </a:solidFill>
          <a:ln w="9525" cap="flat" cmpd="sng" algn="ctr">
            <a:noFill/>
            <a:prstDash val="solid"/>
            <a:round/>
            <a:headEnd type="none" w="med" len="med"/>
            <a:tailEnd type="none" w="med" len="med"/>
          </a:ln>
          <a:effectLst/>
        </p:spPr>
        <p:txBody>
          <a:bodyPr vert="horz" wrap="none" lIns="91577" tIns="47620" rIns="91577" bIns="47620" numCol="1" rtlCol="0" anchor="ctr" anchorCtr="0" compatLnSpc="1">
            <a:prstTxWarp prst="textNoShape">
              <a:avLst/>
            </a:prstTxWarp>
          </a:bodyPr>
          <a:lstStyle/>
          <a:p>
            <a:pPr marL="0" marR="0" indent="0" algn="ctr" defTabSz="930450" rtl="0" eaLnBrk="1" fontAlgn="base" latinLnBrk="0" hangingPunct="1">
              <a:lnSpc>
                <a:spcPct val="100000"/>
              </a:lnSpc>
              <a:spcBef>
                <a:spcPct val="0"/>
              </a:spcBef>
              <a:spcAft>
                <a:spcPct val="0"/>
              </a:spcAft>
              <a:buClrTx/>
              <a:buSzTx/>
              <a:buFontTx/>
              <a:buNone/>
              <a:tabLst/>
            </a:pPr>
            <a:endParaRPr kumimoji="1" lang="ja-JP" altLang="en-US" sz="1424" b="0" i="0" u="none" strike="noStrike" cap="none" normalizeH="0" baseline="0">
              <a:ln>
                <a:noFill/>
              </a:ln>
              <a:solidFill>
                <a:schemeClr val="tx1"/>
              </a:solidFill>
              <a:effectLst/>
              <a:latin typeface="Arial" charset="0"/>
              <a:ea typeface="HGPｺﾞｼｯｸM" pitchFamily="50" charset="-128"/>
            </a:endParaRPr>
          </a:p>
        </p:txBody>
      </p:sp>
    </p:spTree>
    <p:extLst>
      <p:ext uri="{BB962C8B-B14F-4D97-AF65-F5344CB8AC3E}">
        <p14:creationId xmlns:p14="http://schemas.microsoft.com/office/powerpoint/2010/main" val="920413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中扉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1CD5E3C-85B4-6A4F-AFFF-3B7429A123A9}"/>
              </a:ext>
            </a:extLst>
          </p:cNvPr>
          <p:cNvSpPr>
            <a:spLocks noGrp="1"/>
          </p:cNvSpPr>
          <p:nvPr>
            <p:ph type="title" hasCustomPrompt="1"/>
          </p:nvPr>
        </p:nvSpPr>
        <p:spPr>
          <a:xfrm>
            <a:off x="1026605" y="2991836"/>
            <a:ext cx="8638604" cy="1718878"/>
          </a:xfrm>
          <a:prstGeom prst="rect">
            <a:avLst/>
          </a:prstGeom>
        </p:spPr>
        <p:txBody>
          <a:bodyPr lIns="0" tIns="72000" rIns="0" bIns="0" anchor="ctr">
            <a:normAutofit/>
          </a:bodyPr>
          <a:lstStyle>
            <a:lvl1pPr algn="ctr">
              <a:defRPr sz="3500" b="1" i="0">
                <a:solidFill>
                  <a:schemeClr val="accent3"/>
                </a:solidFill>
                <a:latin typeface="Meiryo UI" panose="020B0604030504040204" pitchFamily="50" charset="-128"/>
                <a:ea typeface="Meiryo UI" panose="020B0604030504040204" pitchFamily="50" charset="-128"/>
              </a:defRPr>
            </a:lvl1pPr>
          </a:lstStyle>
          <a:p>
            <a:r>
              <a:rPr kumimoji="1" lang="ja-JP" altLang="en-US" dirty="0"/>
              <a:t>中扉タイトル</a:t>
            </a:r>
          </a:p>
        </p:txBody>
      </p:sp>
      <p:grpSp>
        <p:nvGrpSpPr>
          <p:cNvPr id="4" name="グループ化 3">
            <a:extLst>
              <a:ext uri="{FF2B5EF4-FFF2-40B4-BE49-F238E27FC236}">
                <a16:creationId xmlns:a16="http://schemas.microsoft.com/office/drawing/2014/main" id="{5B3F8DFA-CDA8-40BD-ACED-6F9E81700004}"/>
              </a:ext>
            </a:extLst>
          </p:cNvPr>
          <p:cNvGrpSpPr/>
          <p:nvPr userDrawn="1"/>
        </p:nvGrpSpPr>
        <p:grpSpPr>
          <a:xfrm>
            <a:off x="1042416" y="2991837"/>
            <a:ext cx="8622792" cy="1718876"/>
            <a:chOff x="1042416" y="2697480"/>
            <a:chExt cx="8622792" cy="1007999"/>
          </a:xfrm>
        </p:grpSpPr>
        <p:cxnSp>
          <p:nvCxnSpPr>
            <p:cNvPr id="8" name="直線コネクタ 7">
              <a:extLst>
                <a:ext uri="{FF2B5EF4-FFF2-40B4-BE49-F238E27FC236}">
                  <a16:creationId xmlns:a16="http://schemas.microsoft.com/office/drawing/2014/main" id="{22FE3A98-7A51-254B-8BF3-98D8E4E8D0D6}"/>
                </a:ext>
              </a:extLst>
            </p:cNvPr>
            <p:cNvCxnSpPr/>
            <p:nvPr userDrawn="1"/>
          </p:nvCxnSpPr>
          <p:spPr>
            <a:xfrm>
              <a:off x="1042416" y="2697480"/>
              <a:ext cx="8622792"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683E4E2F-4AE0-434C-AD84-E77E2754AB85}"/>
                </a:ext>
              </a:extLst>
            </p:cNvPr>
            <p:cNvCxnSpPr/>
            <p:nvPr userDrawn="1"/>
          </p:nvCxnSpPr>
          <p:spPr>
            <a:xfrm>
              <a:off x="1042416" y="3705479"/>
              <a:ext cx="8622792"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grpSp>
      <p:pic>
        <p:nvPicPr>
          <p:cNvPr id="7" name="グラフィックス 6">
            <a:extLst>
              <a:ext uri="{FF2B5EF4-FFF2-40B4-BE49-F238E27FC236}">
                <a16:creationId xmlns:a16="http://schemas.microsoft.com/office/drawing/2014/main" id="{B4DE806F-1CEB-4ED4-98D4-3C4022E72921}"/>
              </a:ext>
            </a:extLst>
          </p:cNvPr>
          <p:cNvPicPr>
            <a:picLocks/>
          </p:cNvPicPr>
          <p:nvPr userDrawn="1"/>
        </p:nvPicPr>
        <p:blipFill>
          <a:blip r:embed="rId2">
            <a:extLst>
              <a:ext uri="{96DAC541-7B7A-43D3-8B79-37D633B846F1}">
                <asvg:svgBlip xmlns:asvg="http://schemas.microsoft.com/office/drawing/2016/SVG/main" r:embed="rId3"/>
              </a:ext>
            </a:extLst>
          </a:blip>
          <a:stretch>
            <a:fillRect/>
          </a:stretch>
        </p:blipFill>
        <p:spPr>
          <a:xfrm>
            <a:off x="363907" y="395837"/>
            <a:ext cx="10008000" cy="6768000"/>
          </a:xfrm>
          <a:prstGeom prst="rect">
            <a:avLst/>
          </a:prstGeom>
        </p:spPr>
      </p:pic>
    </p:spTree>
    <p:extLst>
      <p:ext uri="{BB962C8B-B14F-4D97-AF65-F5344CB8AC3E}">
        <p14:creationId xmlns:p14="http://schemas.microsoft.com/office/powerpoint/2010/main" val="2364561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本文（タイトル2行）_リード2行">
    <p:spTree>
      <p:nvGrpSpPr>
        <p:cNvPr id="1" name=""/>
        <p:cNvGrpSpPr/>
        <p:nvPr/>
      </p:nvGrpSpPr>
      <p:grpSpPr>
        <a:xfrm>
          <a:off x="0" y="0"/>
          <a:ext cx="0" cy="0"/>
          <a:chOff x="0" y="0"/>
          <a:chExt cx="0" cy="0"/>
        </a:xfrm>
      </p:grpSpPr>
      <p:sp>
        <p:nvSpPr>
          <p:cNvPr id="6" name="テキスト プレースホルダー 5"/>
          <p:cNvSpPr>
            <a:spLocks noGrp="1"/>
          </p:cNvSpPr>
          <p:nvPr>
            <p:ph type="body" sz="quarter" idx="10"/>
          </p:nvPr>
        </p:nvSpPr>
        <p:spPr>
          <a:xfrm>
            <a:off x="3" y="1597011"/>
            <a:ext cx="10685338" cy="1269867"/>
          </a:xfrm>
          <a:prstGeom prst="rect">
            <a:avLst/>
          </a:prstGeom>
          <a:gradFill>
            <a:gsLst>
              <a:gs pos="0">
                <a:schemeClr val="accent2">
                  <a:lumMod val="40000"/>
                  <a:lumOff val="60000"/>
                </a:schemeClr>
              </a:gs>
              <a:gs pos="100000">
                <a:schemeClr val="accent2">
                  <a:lumMod val="20000"/>
                  <a:lumOff val="80000"/>
                </a:schemeClr>
              </a:gs>
            </a:gsLst>
            <a:lin ang="5400000" scaled="0"/>
          </a:gradFill>
        </p:spPr>
        <p:txBody>
          <a:bodyPr lIns="288000" tIns="180000" rIns="288000" bIns="180000"/>
          <a:lstStyle>
            <a:lvl1pPr marL="329687" indent="-329687">
              <a:spcBef>
                <a:spcPts val="0"/>
              </a:spcBef>
              <a:spcAft>
                <a:spcPts val="611"/>
              </a:spcAft>
              <a:buClr>
                <a:schemeClr val="accent1"/>
              </a:buClr>
              <a:buSzPct val="80000"/>
              <a:buFont typeface="Wingdings" panose="05000000000000000000" pitchFamily="2" charset="2"/>
              <a:buChar char="l"/>
              <a:defRPr sz="2442"/>
            </a:lvl1pPr>
          </a:lstStyle>
          <a:p>
            <a:pPr lvl="0"/>
            <a:r>
              <a:rPr kumimoji="1" lang="ja-JP" altLang="en-US" dirty="0"/>
              <a:t>マスター テキストの書式設定</a:t>
            </a:r>
            <a:endParaRPr kumimoji="1" lang="en-US" altLang="ja-JP" dirty="0"/>
          </a:p>
        </p:txBody>
      </p:sp>
      <p:sp>
        <p:nvSpPr>
          <p:cNvPr id="7" name="タイトル 1"/>
          <p:cNvSpPr>
            <a:spLocks noGrp="1"/>
          </p:cNvSpPr>
          <p:nvPr>
            <p:ph type="title"/>
          </p:nvPr>
        </p:nvSpPr>
        <p:spPr>
          <a:xfrm>
            <a:off x="3241" y="0"/>
            <a:ext cx="10685338" cy="1507967"/>
          </a:xfrm>
          <a:prstGeom prst="rect">
            <a:avLst/>
          </a:prstGeom>
        </p:spPr>
        <p:txBody>
          <a:bodyPr lIns="288000" tIns="0" rIns="288000" bIns="36000" anchor="b" anchorCtr="0"/>
          <a:lstStyle>
            <a:lvl1pPr algn="l">
              <a:defRPr sz="4070">
                <a:latin typeface="Meiryo UI" panose="020B0604030504040204" pitchFamily="50" charset="-128"/>
                <a:ea typeface="Meiryo UI" panose="020B0604030504040204" pitchFamily="50" charset="-128"/>
                <a:cs typeface="Meiryo UI" panose="020B0604030504040204" pitchFamily="50" charset="-128"/>
              </a:defRPr>
            </a:lvl1pPr>
          </a:lstStyle>
          <a:p>
            <a:r>
              <a:rPr kumimoji="1" lang="ja-JP" altLang="en-US" dirty="0"/>
              <a:t>マスター タイトルの書式設定</a:t>
            </a:r>
          </a:p>
        </p:txBody>
      </p:sp>
      <p:sp>
        <p:nvSpPr>
          <p:cNvPr id="8" name="正方形/長方形 7"/>
          <p:cNvSpPr/>
          <p:nvPr userDrawn="1"/>
        </p:nvSpPr>
        <p:spPr bwMode="auto">
          <a:xfrm>
            <a:off x="3241" y="1517636"/>
            <a:ext cx="10685338" cy="79375"/>
          </a:xfrm>
          <a:prstGeom prst="rect">
            <a:avLst/>
          </a:prstGeom>
          <a:solidFill>
            <a:schemeClr val="accent1">
              <a:lumMod val="50000"/>
            </a:schemeClr>
          </a:solidFill>
          <a:ln w="9525" cap="flat" cmpd="sng" algn="ctr">
            <a:noFill/>
            <a:prstDash val="solid"/>
            <a:round/>
            <a:headEnd type="none" w="med" len="med"/>
            <a:tailEnd type="none" w="med" len="med"/>
          </a:ln>
          <a:effectLst/>
        </p:spPr>
        <p:txBody>
          <a:bodyPr vert="horz" wrap="none" lIns="91577" tIns="47620" rIns="91577" bIns="47620" numCol="1" rtlCol="0" anchor="ctr" anchorCtr="0" compatLnSpc="1">
            <a:prstTxWarp prst="textNoShape">
              <a:avLst/>
            </a:prstTxWarp>
          </a:bodyPr>
          <a:lstStyle/>
          <a:p>
            <a:pPr marL="0" marR="0" indent="0" algn="ctr" defTabSz="930450" rtl="0" eaLnBrk="1" fontAlgn="base" latinLnBrk="0" hangingPunct="1">
              <a:lnSpc>
                <a:spcPct val="100000"/>
              </a:lnSpc>
              <a:spcBef>
                <a:spcPct val="0"/>
              </a:spcBef>
              <a:spcAft>
                <a:spcPct val="0"/>
              </a:spcAft>
              <a:buClrTx/>
              <a:buSzTx/>
              <a:buFontTx/>
              <a:buNone/>
              <a:tabLst/>
            </a:pPr>
            <a:endParaRPr kumimoji="1" lang="ja-JP" altLang="en-US" sz="1424" b="0" i="0" u="none" strike="noStrike" cap="none" normalizeH="0" baseline="0">
              <a:ln>
                <a:noFill/>
              </a:ln>
              <a:solidFill>
                <a:schemeClr val="tx1"/>
              </a:solidFill>
              <a:effectLst/>
              <a:latin typeface="Arial" charset="0"/>
              <a:ea typeface="HGPｺﾞｼｯｸM" pitchFamily="50" charset="-128"/>
            </a:endParaRPr>
          </a:p>
        </p:txBody>
      </p:sp>
    </p:spTree>
    <p:extLst>
      <p:ext uri="{BB962C8B-B14F-4D97-AF65-F5344CB8AC3E}">
        <p14:creationId xmlns:p14="http://schemas.microsoft.com/office/powerpoint/2010/main" val="5225658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本文（タイトル2行）_リード3行">
    <p:spTree>
      <p:nvGrpSpPr>
        <p:cNvPr id="1" name=""/>
        <p:cNvGrpSpPr/>
        <p:nvPr/>
      </p:nvGrpSpPr>
      <p:grpSpPr>
        <a:xfrm>
          <a:off x="0" y="0"/>
          <a:ext cx="0" cy="0"/>
          <a:chOff x="0" y="0"/>
          <a:chExt cx="0" cy="0"/>
        </a:xfrm>
      </p:grpSpPr>
      <p:sp>
        <p:nvSpPr>
          <p:cNvPr id="6" name="テキスト プレースホルダー 5"/>
          <p:cNvSpPr>
            <a:spLocks noGrp="1"/>
          </p:cNvSpPr>
          <p:nvPr>
            <p:ph type="body" sz="quarter" idx="10"/>
          </p:nvPr>
        </p:nvSpPr>
        <p:spPr>
          <a:xfrm>
            <a:off x="3" y="1597012"/>
            <a:ext cx="10685338" cy="1825433"/>
          </a:xfrm>
          <a:prstGeom prst="rect">
            <a:avLst/>
          </a:prstGeom>
          <a:gradFill>
            <a:gsLst>
              <a:gs pos="0">
                <a:schemeClr val="accent2">
                  <a:lumMod val="40000"/>
                  <a:lumOff val="60000"/>
                </a:schemeClr>
              </a:gs>
              <a:gs pos="100000">
                <a:schemeClr val="accent2">
                  <a:lumMod val="20000"/>
                  <a:lumOff val="80000"/>
                </a:schemeClr>
              </a:gs>
            </a:gsLst>
            <a:lin ang="5400000" scaled="0"/>
          </a:gradFill>
        </p:spPr>
        <p:txBody>
          <a:bodyPr lIns="288000" tIns="180000" rIns="288000" bIns="180000"/>
          <a:lstStyle>
            <a:lvl1pPr marL="329687" indent="-329687">
              <a:spcBef>
                <a:spcPts val="0"/>
              </a:spcBef>
              <a:spcAft>
                <a:spcPts val="611"/>
              </a:spcAft>
              <a:buClr>
                <a:schemeClr val="accent1"/>
              </a:buClr>
              <a:buSzPct val="80000"/>
              <a:buFont typeface="Wingdings" panose="05000000000000000000" pitchFamily="2" charset="2"/>
              <a:buChar char="l"/>
              <a:defRPr sz="2442"/>
            </a:lvl1pPr>
          </a:lstStyle>
          <a:p>
            <a:pPr lvl="0"/>
            <a:r>
              <a:rPr kumimoji="1" lang="ja-JP" altLang="en-US" dirty="0"/>
              <a:t>マスター テキストの書式設定</a:t>
            </a:r>
            <a:endParaRPr kumimoji="1" lang="en-US" altLang="ja-JP" dirty="0"/>
          </a:p>
        </p:txBody>
      </p:sp>
      <p:sp>
        <p:nvSpPr>
          <p:cNvPr id="7" name="タイトル 1"/>
          <p:cNvSpPr>
            <a:spLocks noGrp="1"/>
          </p:cNvSpPr>
          <p:nvPr>
            <p:ph type="title"/>
          </p:nvPr>
        </p:nvSpPr>
        <p:spPr>
          <a:xfrm>
            <a:off x="3241" y="0"/>
            <a:ext cx="10685338" cy="1507967"/>
          </a:xfrm>
          <a:prstGeom prst="rect">
            <a:avLst/>
          </a:prstGeom>
        </p:spPr>
        <p:txBody>
          <a:bodyPr lIns="288000" tIns="0" rIns="288000" bIns="36000" anchor="b" anchorCtr="0"/>
          <a:lstStyle>
            <a:lvl1pPr algn="l">
              <a:defRPr sz="4070">
                <a:latin typeface="Meiryo UI" panose="020B0604030504040204" pitchFamily="50" charset="-128"/>
                <a:ea typeface="Meiryo UI" panose="020B0604030504040204" pitchFamily="50" charset="-128"/>
                <a:cs typeface="Meiryo UI" panose="020B0604030504040204" pitchFamily="50" charset="-128"/>
              </a:defRPr>
            </a:lvl1pPr>
          </a:lstStyle>
          <a:p>
            <a:r>
              <a:rPr kumimoji="1" lang="ja-JP" altLang="en-US" dirty="0"/>
              <a:t>マスター タイトルの書式設定</a:t>
            </a:r>
          </a:p>
        </p:txBody>
      </p:sp>
      <p:sp>
        <p:nvSpPr>
          <p:cNvPr id="8" name="正方形/長方形 7"/>
          <p:cNvSpPr/>
          <p:nvPr userDrawn="1"/>
        </p:nvSpPr>
        <p:spPr bwMode="auto">
          <a:xfrm>
            <a:off x="3241" y="1517636"/>
            <a:ext cx="10685338" cy="79375"/>
          </a:xfrm>
          <a:prstGeom prst="rect">
            <a:avLst/>
          </a:prstGeom>
          <a:solidFill>
            <a:schemeClr val="accent1">
              <a:lumMod val="50000"/>
            </a:schemeClr>
          </a:solidFill>
          <a:ln w="9525" cap="flat" cmpd="sng" algn="ctr">
            <a:noFill/>
            <a:prstDash val="solid"/>
            <a:round/>
            <a:headEnd type="none" w="med" len="med"/>
            <a:tailEnd type="none" w="med" len="med"/>
          </a:ln>
          <a:effectLst/>
        </p:spPr>
        <p:txBody>
          <a:bodyPr vert="horz" wrap="none" lIns="91577" tIns="47620" rIns="91577" bIns="47620" numCol="1" rtlCol="0" anchor="ctr" anchorCtr="0" compatLnSpc="1">
            <a:prstTxWarp prst="textNoShape">
              <a:avLst/>
            </a:prstTxWarp>
          </a:bodyPr>
          <a:lstStyle/>
          <a:p>
            <a:pPr marL="0" marR="0" indent="0" algn="ctr" defTabSz="930450" rtl="0" eaLnBrk="1" fontAlgn="base" latinLnBrk="0" hangingPunct="1">
              <a:lnSpc>
                <a:spcPct val="100000"/>
              </a:lnSpc>
              <a:spcBef>
                <a:spcPct val="0"/>
              </a:spcBef>
              <a:spcAft>
                <a:spcPct val="0"/>
              </a:spcAft>
              <a:buClrTx/>
              <a:buSzTx/>
              <a:buFontTx/>
              <a:buNone/>
              <a:tabLst/>
            </a:pPr>
            <a:endParaRPr kumimoji="1" lang="ja-JP" altLang="en-US" sz="1424" b="0" i="0" u="none" strike="noStrike" cap="none" normalizeH="0" baseline="0">
              <a:ln>
                <a:noFill/>
              </a:ln>
              <a:solidFill>
                <a:schemeClr val="tx1"/>
              </a:solidFill>
              <a:effectLst/>
              <a:latin typeface="Arial" charset="0"/>
              <a:ea typeface="HGPｺﾞｼｯｸM" pitchFamily="50" charset="-128"/>
            </a:endParaRPr>
          </a:p>
        </p:txBody>
      </p:sp>
    </p:spTree>
    <p:extLst>
      <p:ext uri="{BB962C8B-B14F-4D97-AF65-F5344CB8AC3E}">
        <p14:creationId xmlns:p14="http://schemas.microsoft.com/office/powerpoint/2010/main" val="42436103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8577983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本文（タイトル1行）_リード2行">
    <p:spTree>
      <p:nvGrpSpPr>
        <p:cNvPr id="1" name=""/>
        <p:cNvGrpSpPr/>
        <p:nvPr/>
      </p:nvGrpSpPr>
      <p:grpSpPr>
        <a:xfrm>
          <a:off x="0" y="0"/>
          <a:ext cx="0" cy="0"/>
          <a:chOff x="0" y="0"/>
          <a:chExt cx="0" cy="0"/>
        </a:xfrm>
      </p:grpSpPr>
      <p:sp>
        <p:nvSpPr>
          <p:cNvPr id="3" name="タイトル 1"/>
          <p:cNvSpPr>
            <a:spLocks noGrp="1"/>
          </p:cNvSpPr>
          <p:nvPr>
            <p:ph type="title"/>
          </p:nvPr>
        </p:nvSpPr>
        <p:spPr>
          <a:xfrm>
            <a:off x="3238" y="0"/>
            <a:ext cx="10685338" cy="1001696"/>
          </a:xfrm>
          <a:prstGeom prst="rect">
            <a:avLst/>
          </a:prstGeom>
        </p:spPr>
        <p:txBody>
          <a:bodyPr lIns="288000" tIns="0" rIns="288000" bIns="36000" anchor="b" anchorCtr="0"/>
          <a:lstStyle>
            <a:lvl1pPr algn="l">
              <a:defRPr sz="4070">
                <a:latin typeface="Meiryo UI" panose="020B0604030504040204" pitchFamily="50" charset="-128"/>
                <a:ea typeface="Meiryo UI" panose="020B0604030504040204" pitchFamily="50" charset="-128"/>
                <a:cs typeface="Meiryo UI" panose="020B0604030504040204" pitchFamily="50" charset="-128"/>
              </a:defRPr>
            </a:lvl1pPr>
          </a:lstStyle>
          <a:p>
            <a:r>
              <a:rPr kumimoji="1" lang="ja-JP" altLang="en-US" dirty="0"/>
              <a:t>マスター タイトルの書式設定</a:t>
            </a:r>
          </a:p>
        </p:txBody>
      </p:sp>
      <p:sp>
        <p:nvSpPr>
          <p:cNvPr id="4" name="正方形/長方形 3"/>
          <p:cNvSpPr/>
          <p:nvPr userDrawn="1"/>
        </p:nvSpPr>
        <p:spPr bwMode="auto">
          <a:xfrm>
            <a:off x="3238" y="1001696"/>
            <a:ext cx="10685338" cy="79375"/>
          </a:xfrm>
          <a:prstGeom prst="rect">
            <a:avLst/>
          </a:prstGeom>
          <a:solidFill>
            <a:schemeClr val="accent1">
              <a:lumMod val="50000"/>
            </a:schemeClr>
          </a:solidFill>
          <a:ln w="9525" cap="flat" cmpd="sng" algn="ctr">
            <a:noFill/>
            <a:prstDash val="solid"/>
            <a:round/>
            <a:headEnd type="none" w="med" len="med"/>
            <a:tailEnd type="none" w="med" len="med"/>
          </a:ln>
          <a:effectLst/>
        </p:spPr>
        <p:txBody>
          <a:bodyPr vert="horz" wrap="none" lIns="91577" tIns="47620" rIns="91577" bIns="47620" numCol="1" rtlCol="0" anchor="ctr" anchorCtr="0" compatLnSpc="1">
            <a:prstTxWarp prst="textNoShape">
              <a:avLst/>
            </a:prstTxWarp>
          </a:bodyPr>
          <a:lstStyle/>
          <a:p>
            <a:pPr marL="0" marR="0" indent="0" algn="ctr" defTabSz="930433" rtl="0" eaLnBrk="1" fontAlgn="base" latinLnBrk="0" hangingPunct="1">
              <a:lnSpc>
                <a:spcPct val="100000"/>
              </a:lnSpc>
              <a:spcBef>
                <a:spcPct val="0"/>
              </a:spcBef>
              <a:spcAft>
                <a:spcPct val="0"/>
              </a:spcAft>
              <a:buClrTx/>
              <a:buSzTx/>
              <a:buFontTx/>
              <a:buNone/>
              <a:tabLst/>
            </a:pPr>
            <a:endParaRPr kumimoji="1" lang="ja-JP" altLang="en-US" sz="1424" b="0" i="0" u="none" strike="noStrike" cap="none" normalizeH="0" baseline="0">
              <a:ln>
                <a:noFill/>
              </a:ln>
              <a:solidFill>
                <a:schemeClr val="tx1"/>
              </a:solidFill>
              <a:effectLst/>
              <a:latin typeface="Arial" charset="0"/>
              <a:ea typeface="HGPｺﾞｼｯｸM" pitchFamily="50" charset="-128"/>
            </a:endParaRPr>
          </a:p>
        </p:txBody>
      </p:sp>
      <p:sp>
        <p:nvSpPr>
          <p:cNvPr id="5" name="テキスト プレースホルダー 5"/>
          <p:cNvSpPr>
            <a:spLocks noGrp="1"/>
          </p:cNvSpPr>
          <p:nvPr>
            <p:ph type="body" sz="quarter" idx="10"/>
          </p:nvPr>
        </p:nvSpPr>
        <p:spPr>
          <a:xfrm>
            <a:off x="0" y="1077667"/>
            <a:ext cx="10685338" cy="1269867"/>
          </a:xfrm>
          <a:prstGeom prst="rect">
            <a:avLst/>
          </a:prstGeom>
          <a:gradFill>
            <a:gsLst>
              <a:gs pos="0">
                <a:schemeClr val="accent2">
                  <a:lumMod val="40000"/>
                  <a:lumOff val="60000"/>
                </a:schemeClr>
              </a:gs>
              <a:gs pos="100000">
                <a:schemeClr val="accent2">
                  <a:lumMod val="20000"/>
                  <a:lumOff val="80000"/>
                </a:schemeClr>
              </a:gs>
            </a:gsLst>
            <a:lin ang="5400000" scaled="0"/>
          </a:gradFill>
        </p:spPr>
        <p:txBody>
          <a:bodyPr lIns="288000" tIns="180000" rIns="288000" bIns="180000"/>
          <a:lstStyle>
            <a:lvl1pPr marL="329680" indent="-329680">
              <a:spcBef>
                <a:spcPts val="0"/>
              </a:spcBef>
              <a:spcAft>
                <a:spcPts val="611"/>
              </a:spcAft>
              <a:buClr>
                <a:schemeClr val="accent1"/>
              </a:buClr>
              <a:buSzPct val="80000"/>
              <a:buFont typeface="Wingdings" panose="05000000000000000000" pitchFamily="2" charset="2"/>
              <a:buChar char="l"/>
              <a:defRPr sz="2442"/>
            </a:lvl1pPr>
          </a:lstStyle>
          <a:p>
            <a:pPr lvl="0"/>
            <a:r>
              <a:rPr kumimoji="1" lang="ja-JP" altLang="en-US" dirty="0"/>
              <a:t>マスター テキストの書式設定</a:t>
            </a:r>
            <a:endParaRPr kumimoji="1" lang="en-US" altLang="ja-JP" dirty="0"/>
          </a:p>
        </p:txBody>
      </p:sp>
    </p:spTree>
    <p:extLst>
      <p:ext uri="{BB962C8B-B14F-4D97-AF65-F5344CB8AC3E}">
        <p14:creationId xmlns:p14="http://schemas.microsoft.com/office/powerpoint/2010/main" val="41503642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表紙用スライド">
    <p:spTree>
      <p:nvGrpSpPr>
        <p:cNvPr id="1" name=""/>
        <p:cNvGrpSpPr/>
        <p:nvPr/>
      </p:nvGrpSpPr>
      <p:grpSpPr>
        <a:xfrm>
          <a:off x="0" y="0"/>
          <a:ext cx="0" cy="0"/>
          <a:chOff x="0" y="0"/>
          <a:chExt cx="0" cy="0"/>
        </a:xfrm>
      </p:grpSpPr>
      <p:grpSp>
        <p:nvGrpSpPr>
          <p:cNvPr id="19" name="グループ化 18">
            <a:extLst>
              <a:ext uri="{FF2B5EF4-FFF2-40B4-BE49-F238E27FC236}">
                <a16:creationId xmlns:a16="http://schemas.microsoft.com/office/drawing/2014/main" id="{03B286A9-2266-4CE1-9466-D6CBE3E2F9E9}"/>
              </a:ext>
            </a:extLst>
          </p:cNvPr>
          <p:cNvGrpSpPr/>
          <p:nvPr userDrawn="1"/>
        </p:nvGrpSpPr>
        <p:grpSpPr>
          <a:xfrm>
            <a:off x="1034510" y="2991837"/>
            <a:ext cx="8622792" cy="1007999"/>
            <a:chOff x="1042416" y="2697480"/>
            <a:chExt cx="8622792" cy="1007999"/>
          </a:xfrm>
        </p:grpSpPr>
        <p:cxnSp>
          <p:nvCxnSpPr>
            <p:cNvPr id="27" name="直線コネクタ 26">
              <a:extLst>
                <a:ext uri="{FF2B5EF4-FFF2-40B4-BE49-F238E27FC236}">
                  <a16:creationId xmlns:a16="http://schemas.microsoft.com/office/drawing/2014/main" id="{D7273E06-E4BF-4FA0-B8A9-037E99E08097}"/>
                </a:ext>
              </a:extLst>
            </p:cNvPr>
            <p:cNvCxnSpPr/>
            <p:nvPr userDrawn="1"/>
          </p:nvCxnSpPr>
          <p:spPr>
            <a:xfrm>
              <a:off x="1042416" y="2697480"/>
              <a:ext cx="8622792" cy="0"/>
            </a:xfrm>
            <a:prstGeom prst="line">
              <a:avLst/>
            </a:prstGeom>
            <a:ln w="28575">
              <a:solidFill>
                <a:srgbClr val="009C89"/>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520339A2-8DDC-4906-B3FF-9803D368BD9E}"/>
                </a:ext>
              </a:extLst>
            </p:cNvPr>
            <p:cNvCxnSpPr/>
            <p:nvPr userDrawn="1"/>
          </p:nvCxnSpPr>
          <p:spPr>
            <a:xfrm>
              <a:off x="1042416" y="3705479"/>
              <a:ext cx="8622792" cy="0"/>
            </a:xfrm>
            <a:prstGeom prst="line">
              <a:avLst/>
            </a:prstGeom>
            <a:ln w="28575">
              <a:solidFill>
                <a:srgbClr val="009C89"/>
              </a:solidFill>
            </a:ln>
          </p:spPr>
          <p:style>
            <a:lnRef idx="1">
              <a:schemeClr val="accent1"/>
            </a:lnRef>
            <a:fillRef idx="0">
              <a:schemeClr val="accent1"/>
            </a:fillRef>
            <a:effectRef idx="0">
              <a:schemeClr val="accent1"/>
            </a:effectRef>
            <a:fontRef idx="minor">
              <a:schemeClr val="tx1"/>
            </a:fontRef>
          </p:style>
        </p:cxnSp>
      </p:grpSp>
      <p:pic>
        <p:nvPicPr>
          <p:cNvPr id="36" name="Picture 11" descr="ç°å¢ç">
            <a:extLst>
              <a:ext uri="{FF2B5EF4-FFF2-40B4-BE49-F238E27FC236}">
                <a16:creationId xmlns:a16="http://schemas.microsoft.com/office/drawing/2014/main" id="{2D2513A6-1FA5-48A9-A4F2-9CAA90A0007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825458" y="1286830"/>
            <a:ext cx="1040897" cy="1066133"/>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グループ化 36">
            <a:extLst>
              <a:ext uri="{FF2B5EF4-FFF2-40B4-BE49-F238E27FC236}">
                <a16:creationId xmlns:a16="http://schemas.microsoft.com/office/drawing/2014/main" id="{DE4C5D62-0869-42E7-9C97-B244D802C9CC}"/>
              </a:ext>
            </a:extLst>
          </p:cNvPr>
          <p:cNvGrpSpPr/>
          <p:nvPr userDrawn="1"/>
        </p:nvGrpSpPr>
        <p:grpSpPr>
          <a:xfrm>
            <a:off x="2456520" y="6300053"/>
            <a:ext cx="5875085" cy="700377"/>
            <a:chOff x="2456520" y="6387031"/>
            <a:chExt cx="5875085" cy="700377"/>
          </a:xfrm>
        </p:grpSpPr>
        <p:pic>
          <p:nvPicPr>
            <p:cNvPr id="38" name="図 37">
              <a:extLst>
                <a:ext uri="{FF2B5EF4-FFF2-40B4-BE49-F238E27FC236}">
                  <a16:creationId xmlns:a16="http://schemas.microsoft.com/office/drawing/2014/main" id="{6A2821FA-4929-4746-ACB8-E1629609B6F6}"/>
                </a:ext>
              </a:extLst>
            </p:cNvPr>
            <p:cNvPicPr>
              <a:picLocks noChangeAspect="1"/>
            </p:cNvPicPr>
            <p:nvPr userDrawn="1"/>
          </p:nvPicPr>
          <p:blipFill rotWithShape="1">
            <a:blip r:embed="rId3"/>
            <a:srcRect l="25425" t="26413" r="27381" b="26835"/>
            <a:stretch/>
          </p:blipFill>
          <p:spPr>
            <a:xfrm>
              <a:off x="4927824" y="6387031"/>
              <a:ext cx="991169" cy="700377"/>
            </a:xfrm>
            <a:prstGeom prst="rect">
              <a:avLst/>
            </a:prstGeom>
          </p:spPr>
        </p:pic>
        <p:pic>
          <p:nvPicPr>
            <p:cNvPr id="39" name="図 38">
              <a:extLst>
                <a:ext uri="{FF2B5EF4-FFF2-40B4-BE49-F238E27FC236}">
                  <a16:creationId xmlns:a16="http://schemas.microsoft.com/office/drawing/2014/main" id="{0D94F9F7-8EE5-4FB1-9DE8-8ED364D72B81}"/>
                </a:ext>
              </a:extLst>
            </p:cNvPr>
            <p:cNvPicPr>
              <a:picLocks noChangeAspect="1"/>
            </p:cNvPicPr>
            <p:nvPr userDrawn="1"/>
          </p:nvPicPr>
          <p:blipFill>
            <a:blip r:embed="rId4"/>
            <a:stretch>
              <a:fillRect/>
            </a:stretch>
          </p:blipFill>
          <p:spPr>
            <a:xfrm>
              <a:off x="6106890" y="6463627"/>
              <a:ext cx="614647" cy="526500"/>
            </a:xfrm>
            <a:prstGeom prst="rect">
              <a:avLst/>
            </a:prstGeom>
          </p:spPr>
        </p:pic>
        <p:pic>
          <p:nvPicPr>
            <p:cNvPr id="40" name="図 39">
              <a:extLst>
                <a:ext uri="{FF2B5EF4-FFF2-40B4-BE49-F238E27FC236}">
                  <a16:creationId xmlns:a16="http://schemas.microsoft.com/office/drawing/2014/main" id="{8C6E6851-00CA-4304-9D45-933760A5D3CF}"/>
                </a:ext>
              </a:extLst>
            </p:cNvPr>
            <p:cNvPicPr>
              <a:picLocks noChangeAspect="1"/>
            </p:cNvPicPr>
            <p:nvPr userDrawn="1"/>
          </p:nvPicPr>
          <p:blipFill>
            <a:blip r:embed="rId5"/>
            <a:stretch>
              <a:fillRect/>
            </a:stretch>
          </p:blipFill>
          <p:spPr>
            <a:xfrm>
              <a:off x="2456520" y="6498254"/>
              <a:ext cx="946944" cy="536322"/>
            </a:xfrm>
            <a:prstGeom prst="rect">
              <a:avLst/>
            </a:prstGeom>
          </p:spPr>
        </p:pic>
        <p:pic>
          <p:nvPicPr>
            <p:cNvPr id="41" name="図 40">
              <a:extLst>
                <a:ext uri="{FF2B5EF4-FFF2-40B4-BE49-F238E27FC236}">
                  <a16:creationId xmlns:a16="http://schemas.microsoft.com/office/drawing/2014/main" id="{7A4365D3-9ED1-4262-ADC8-ADFC91D39DC3}"/>
                </a:ext>
              </a:extLst>
            </p:cNvPr>
            <p:cNvPicPr>
              <a:picLocks noChangeAspect="1"/>
            </p:cNvPicPr>
            <p:nvPr userDrawn="1"/>
          </p:nvPicPr>
          <p:blipFill>
            <a:blip r:embed="rId6"/>
            <a:stretch>
              <a:fillRect/>
            </a:stretch>
          </p:blipFill>
          <p:spPr>
            <a:xfrm>
              <a:off x="3635177" y="6432722"/>
              <a:ext cx="1292647" cy="641986"/>
            </a:xfrm>
            <a:prstGeom prst="rect">
              <a:avLst/>
            </a:prstGeom>
          </p:spPr>
        </p:pic>
        <p:pic>
          <p:nvPicPr>
            <p:cNvPr id="42" name="図 41">
              <a:extLst>
                <a:ext uri="{FF2B5EF4-FFF2-40B4-BE49-F238E27FC236}">
                  <a16:creationId xmlns:a16="http://schemas.microsoft.com/office/drawing/2014/main" id="{77BE447A-09BD-4FED-A363-C6DAA779DFC7}"/>
                </a:ext>
              </a:extLst>
            </p:cNvPr>
            <p:cNvPicPr>
              <a:picLocks noChangeAspect="1"/>
            </p:cNvPicPr>
            <p:nvPr userDrawn="1"/>
          </p:nvPicPr>
          <p:blipFill>
            <a:blip r:embed="rId7"/>
            <a:stretch>
              <a:fillRect/>
            </a:stretch>
          </p:blipFill>
          <p:spPr>
            <a:xfrm>
              <a:off x="7044047" y="6463627"/>
              <a:ext cx="1287558" cy="494981"/>
            </a:xfrm>
            <a:prstGeom prst="rect">
              <a:avLst/>
            </a:prstGeom>
          </p:spPr>
        </p:pic>
      </p:grpSp>
      <p:sp>
        <p:nvSpPr>
          <p:cNvPr id="43" name="タイトル 1">
            <a:extLst>
              <a:ext uri="{FF2B5EF4-FFF2-40B4-BE49-F238E27FC236}">
                <a16:creationId xmlns:a16="http://schemas.microsoft.com/office/drawing/2014/main" id="{C6D186EF-7755-4DA0-8501-AEEDD28E106A}"/>
              </a:ext>
            </a:extLst>
          </p:cNvPr>
          <p:cNvSpPr>
            <a:spLocks noGrp="1"/>
          </p:cNvSpPr>
          <p:nvPr>
            <p:ph type="title" hasCustomPrompt="1"/>
          </p:nvPr>
        </p:nvSpPr>
        <p:spPr>
          <a:xfrm>
            <a:off x="1026604" y="2991836"/>
            <a:ext cx="8638604" cy="1008000"/>
          </a:xfrm>
          <a:prstGeom prst="rect">
            <a:avLst/>
          </a:prstGeom>
        </p:spPr>
        <p:txBody>
          <a:bodyPr lIns="0" tIns="72000" rIns="0" bIns="0" anchor="ctr">
            <a:normAutofit/>
          </a:bodyPr>
          <a:lstStyle>
            <a:lvl1pPr algn="ctr">
              <a:defRPr sz="3600" b="1" i="0">
                <a:solidFill>
                  <a:schemeClr val="accent3"/>
                </a:solidFill>
                <a:latin typeface="Meiryo UI" panose="020B0604030504040204" pitchFamily="50" charset="-128"/>
                <a:ea typeface="Meiryo UI" panose="020B0604030504040204" pitchFamily="50" charset="-128"/>
              </a:defRPr>
            </a:lvl1pPr>
          </a:lstStyle>
          <a:p>
            <a:r>
              <a:rPr kumimoji="1" lang="ja-JP" altLang="en-US" dirty="0"/>
              <a:t>表紙タイトル</a:t>
            </a:r>
          </a:p>
        </p:txBody>
      </p:sp>
      <p:sp>
        <p:nvSpPr>
          <p:cNvPr id="44" name="コンテンツ プレースホルダー 18">
            <a:extLst>
              <a:ext uri="{FF2B5EF4-FFF2-40B4-BE49-F238E27FC236}">
                <a16:creationId xmlns:a16="http://schemas.microsoft.com/office/drawing/2014/main" id="{34C4AC2D-06C1-480E-80A4-871401560116}"/>
              </a:ext>
            </a:extLst>
          </p:cNvPr>
          <p:cNvSpPr>
            <a:spLocks noGrp="1"/>
          </p:cNvSpPr>
          <p:nvPr>
            <p:ph sz="quarter" idx="14" hasCustomPrompt="1"/>
          </p:nvPr>
        </p:nvSpPr>
        <p:spPr>
          <a:xfrm>
            <a:off x="1027113" y="4148806"/>
            <a:ext cx="8637587" cy="432000"/>
          </a:xfrm>
          <a:prstGeom prst="rect">
            <a:avLst/>
          </a:prstGeom>
        </p:spPr>
        <p:txBody>
          <a:bodyPr anchor="ctr"/>
          <a:lstStyle>
            <a:lvl1pPr marL="0" indent="0" algn="ctr">
              <a:buFontTx/>
              <a:buNone/>
              <a:defRPr sz="1800" b="1">
                <a:solidFill>
                  <a:schemeClr val="accent3"/>
                </a:solidFill>
                <a:latin typeface="Meiryo UI" panose="020B0604030504040204" pitchFamily="50" charset="-128"/>
                <a:ea typeface="Meiryo UI" panose="020B0604030504040204" pitchFamily="50" charset="-128"/>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kumimoji="1" lang="ja-JP" altLang="en-US" dirty="0"/>
              <a:t>サブタイトル</a:t>
            </a:r>
          </a:p>
        </p:txBody>
      </p:sp>
      <p:sp>
        <p:nvSpPr>
          <p:cNvPr id="45" name="コンテンツ プレースホルダー 18">
            <a:extLst>
              <a:ext uri="{FF2B5EF4-FFF2-40B4-BE49-F238E27FC236}">
                <a16:creationId xmlns:a16="http://schemas.microsoft.com/office/drawing/2014/main" id="{9B168461-40A6-49CF-897E-537C1E6C9C74}"/>
              </a:ext>
            </a:extLst>
          </p:cNvPr>
          <p:cNvSpPr>
            <a:spLocks noGrp="1"/>
          </p:cNvSpPr>
          <p:nvPr>
            <p:ph sz="quarter" idx="15" hasCustomPrompt="1"/>
          </p:nvPr>
        </p:nvSpPr>
        <p:spPr>
          <a:xfrm>
            <a:off x="3545906" y="5436053"/>
            <a:ext cx="3600000" cy="288000"/>
          </a:xfrm>
          <a:prstGeom prst="rect">
            <a:avLst/>
          </a:prstGeom>
        </p:spPr>
        <p:txBody>
          <a:bodyPr anchor="ctr"/>
          <a:lstStyle>
            <a:lvl1pPr marL="0" indent="0" algn="ctr">
              <a:buFontTx/>
              <a:buNone/>
              <a:defRPr sz="1600" b="0">
                <a:solidFill>
                  <a:schemeClr val="tx1"/>
                </a:solidFill>
                <a:latin typeface="Meiryo UI" panose="020B0604030504040204" pitchFamily="50" charset="-128"/>
                <a:ea typeface="Meiryo UI" panose="020B0604030504040204" pitchFamily="50" charset="-128"/>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kumimoji="1" lang="en-US" altLang="ja-JP" dirty="0"/>
              <a:t>0000</a:t>
            </a:r>
            <a:r>
              <a:rPr kumimoji="1" lang="ja-JP" altLang="en-US" dirty="0"/>
              <a:t>年</a:t>
            </a:r>
            <a:r>
              <a:rPr kumimoji="1" lang="en-US" altLang="ja-JP" dirty="0"/>
              <a:t>00</a:t>
            </a:r>
            <a:r>
              <a:rPr kumimoji="1" lang="ja-JP" altLang="en-US" dirty="0"/>
              <a:t>月</a:t>
            </a:r>
            <a:r>
              <a:rPr kumimoji="1" lang="en-US" altLang="ja-JP" dirty="0"/>
              <a:t>00</a:t>
            </a:r>
            <a:r>
              <a:rPr kumimoji="1" lang="ja-JP" altLang="en-US" dirty="0"/>
              <a:t>日</a:t>
            </a:r>
          </a:p>
        </p:txBody>
      </p:sp>
      <p:sp>
        <p:nvSpPr>
          <p:cNvPr id="46" name="コンテンツ プレースホルダー 18">
            <a:extLst>
              <a:ext uri="{FF2B5EF4-FFF2-40B4-BE49-F238E27FC236}">
                <a16:creationId xmlns:a16="http://schemas.microsoft.com/office/drawing/2014/main" id="{33854C81-1780-4345-B97B-42F9EFB58BF4}"/>
              </a:ext>
            </a:extLst>
          </p:cNvPr>
          <p:cNvSpPr>
            <a:spLocks noGrp="1"/>
          </p:cNvSpPr>
          <p:nvPr>
            <p:ph sz="quarter" idx="16" hasCustomPrompt="1"/>
          </p:nvPr>
        </p:nvSpPr>
        <p:spPr>
          <a:xfrm>
            <a:off x="3545906" y="5724053"/>
            <a:ext cx="3600000" cy="288000"/>
          </a:xfrm>
          <a:prstGeom prst="rect">
            <a:avLst/>
          </a:prstGeom>
        </p:spPr>
        <p:txBody>
          <a:bodyPr anchor="ctr"/>
          <a:lstStyle>
            <a:lvl1pPr marL="0" indent="0" algn="ctr">
              <a:buFontTx/>
              <a:buNone/>
              <a:defRPr sz="1600" b="0">
                <a:solidFill>
                  <a:schemeClr val="tx1"/>
                </a:solidFill>
                <a:latin typeface="Meiryo UI" panose="020B0604030504040204" pitchFamily="50" charset="-128"/>
                <a:ea typeface="Meiryo UI" panose="020B0604030504040204" pitchFamily="50" charset="-128"/>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kumimoji="1" lang="ja-JP" altLang="en-US" dirty="0"/>
              <a:t>所属　名前</a:t>
            </a:r>
          </a:p>
        </p:txBody>
      </p:sp>
      <p:sp>
        <p:nvSpPr>
          <p:cNvPr id="18" name="四角形: 角を丸くする 17">
            <a:extLst>
              <a:ext uri="{FF2B5EF4-FFF2-40B4-BE49-F238E27FC236}">
                <a16:creationId xmlns:a16="http://schemas.microsoft.com/office/drawing/2014/main" id="{13A739BD-01DD-4B28-88D9-22675C2D246B}"/>
              </a:ext>
            </a:extLst>
          </p:cNvPr>
          <p:cNvSpPr/>
          <p:nvPr userDrawn="1"/>
        </p:nvSpPr>
        <p:spPr>
          <a:xfrm>
            <a:off x="300659" y="395837"/>
            <a:ext cx="10090493" cy="6773180"/>
          </a:xfrm>
          <a:prstGeom prst="roundRect">
            <a:avLst>
              <a:gd name="adj" fmla="val 1226"/>
            </a:avLst>
          </a:pr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6720833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中扉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1CD5E3C-85B4-6A4F-AFFF-3B7429A123A9}"/>
              </a:ext>
            </a:extLst>
          </p:cNvPr>
          <p:cNvSpPr>
            <a:spLocks noGrp="1"/>
          </p:cNvSpPr>
          <p:nvPr>
            <p:ph type="title" hasCustomPrompt="1"/>
          </p:nvPr>
        </p:nvSpPr>
        <p:spPr>
          <a:xfrm>
            <a:off x="1026604" y="2991836"/>
            <a:ext cx="8638604" cy="1718878"/>
          </a:xfrm>
          <a:prstGeom prst="rect">
            <a:avLst/>
          </a:prstGeom>
        </p:spPr>
        <p:txBody>
          <a:bodyPr lIns="0" tIns="72000" rIns="0" bIns="0" anchor="ctr">
            <a:normAutofit/>
          </a:bodyPr>
          <a:lstStyle>
            <a:lvl1pPr algn="ctr">
              <a:defRPr sz="3500" b="1" i="0">
                <a:solidFill>
                  <a:schemeClr val="accent3"/>
                </a:solidFill>
                <a:latin typeface="Meiryo UI" panose="020B0604030504040204" pitchFamily="50" charset="-128"/>
                <a:ea typeface="Meiryo UI" panose="020B0604030504040204" pitchFamily="50" charset="-128"/>
              </a:defRPr>
            </a:lvl1pPr>
          </a:lstStyle>
          <a:p>
            <a:r>
              <a:rPr kumimoji="1" lang="ja-JP" altLang="en-US" dirty="0"/>
              <a:t>中扉タイトル</a:t>
            </a:r>
          </a:p>
        </p:txBody>
      </p:sp>
      <p:grpSp>
        <p:nvGrpSpPr>
          <p:cNvPr id="4" name="グループ化 3">
            <a:extLst>
              <a:ext uri="{FF2B5EF4-FFF2-40B4-BE49-F238E27FC236}">
                <a16:creationId xmlns:a16="http://schemas.microsoft.com/office/drawing/2014/main" id="{5B3F8DFA-CDA8-40BD-ACED-6F9E81700004}"/>
              </a:ext>
            </a:extLst>
          </p:cNvPr>
          <p:cNvGrpSpPr/>
          <p:nvPr userDrawn="1"/>
        </p:nvGrpSpPr>
        <p:grpSpPr>
          <a:xfrm>
            <a:off x="1034510" y="2991837"/>
            <a:ext cx="8622792" cy="1718876"/>
            <a:chOff x="1042416" y="2697480"/>
            <a:chExt cx="8622792" cy="1007999"/>
          </a:xfrm>
        </p:grpSpPr>
        <p:cxnSp>
          <p:nvCxnSpPr>
            <p:cNvPr id="8" name="直線コネクタ 7">
              <a:extLst>
                <a:ext uri="{FF2B5EF4-FFF2-40B4-BE49-F238E27FC236}">
                  <a16:creationId xmlns:a16="http://schemas.microsoft.com/office/drawing/2014/main" id="{22FE3A98-7A51-254B-8BF3-98D8E4E8D0D6}"/>
                </a:ext>
              </a:extLst>
            </p:cNvPr>
            <p:cNvCxnSpPr/>
            <p:nvPr userDrawn="1"/>
          </p:nvCxnSpPr>
          <p:spPr>
            <a:xfrm>
              <a:off x="1042416" y="2697480"/>
              <a:ext cx="8622792"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683E4E2F-4AE0-434C-AD84-E77E2754AB85}"/>
                </a:ext>
              </a:extLst>
            </p:cNvPr>
            <p:cNvCxnSpPr/>
            <p:nvPr userDrawn="1"/>
          </p:nvCxnSpPr>
          <p:spPr>
            <a:xfrm>
              <a:off x="1042416" y="3705479"/>
              <a:ext cx="8622792"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11" name="四角形: 角を丸くする 10">
            <a:extLst>
              <a:ext uri="{FF2B5EF4-FFF2-40B4-BE49-F238E27FC236}">
                <a16:creationId xmlns:a16="http://schemas.microsoft.com/office/drawing/2014/main" id="{67BE81CF-5D70-4778-BB4F-32B6CC1900FF}"/>
              </a:ext>
            </a:extLst>
          </p:cNvPr>
          <p:cNvSpPr/>
          <p:nvPr userDrawn="1"/>
        </p:nvSpPr>
        <p:spPr>
          <a:xfrm>
            <a:off x="300659" y="395837"/>
            <a:ext cx="10090493" cy="6773180"/>
          </a:xfrm>
          <a:prstGeom prst="roundRect">
            <a:avLst>
              <a:gd name="adj" fmla="val 1226"/>
            </a:avLst>
          </a:pr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8081686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目次用スライド">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C3C77094-EBBC-48DE-9242-E77BA6AC9747}"/>
              </a:ext>
            </a:extLst>
          </p:cNvPr>
          <p:cNvSpPr txBox="1"/>
          <p:nvPr userDrawn="1"/>
        </p:nvSpPr>
        <p:spPr>
          <a:xfrm>
            <a:off x="10324311" y="7255028"/>
            <a:ext cx="229734" cy="189433"/>
          </a:xfrm>
          <a:prstGeom prst="rect">
            <a:avLst/>
          </a:prstGeom>
          <a:noFill/>
        </p:spPr>
        <p:txBody>
          <a:bodyPr wrap="none" lIns="0" tIns="0" rIns="0" bIns="0" rtlCol="0" anchor="ctr" anchorCtr="0">
            <a:noAutofit/>
          </a:bodyPr>
          <a:lstStyle/>
          <a:p>
            <a:pPr algn="ctr"/>
            <a:fld id="{9C1B02FA-3B43-4965-97B5-C29D405C4738}" type="slidenum">
              <a:rPr kumimoji="1" lang="ja-JP" altLang="en-US" sz="1600" b="0" smtClean="0">
                <a:latin typeface="Arial" panose="020B0604020202020204" pitchFamily="34" charset="0"/>
                <a:ea typeface="メイリオ" panose="020B0604030504040204" pitchFamily="50" charset="-128"/>
                <a:cs typeface="Arial" panose="020B0604020202020204" pitchFamily="34" charset="0"/>
              </a:rPr>
              <a:pPr algn="ctr"/>
              <a:t>‹#›</a:t>
            </a:fld>
            <a:endParaRPr kumimoji="1" lang="ja-JP" altLang="en-US" sz="1600" b="0">
              <a:latin typeface="Arial" panose="020B0604020202020204" pitchFamily="34" charset="0"/>
              <a:ea typeface="メイリオ" panose="020B0604030504040204" pitchFamily="50" charset="-128"/>
              <a:cs typeface="Arial" panose="020B0604020202020204" pitchFamily="34" charset="0"/>
            </a:endParaRPr>
          </a:p>
        </p:txBody>
      </p:sp>
      <p:sp>
        <p:nvSpPr>
          <p:cNvPr id="2" name="フリーフォーム: 図形 1">
            <a:extLst>
              <a:ext uri="{FF2B5EF4-FFF2-40B4-BE49-F238E27FC236}">
                <a16:creationId xmlns:a16="http://schemas.microsoft.com/office/drawing/2014/main" id="{0C8F129C-6BCF-4B9F-95E3-15A4EDC439C9}"/>
              </a:ext>
            </a:extLst>
          </p:cNvPr>
          <p:cNvSpPr/>
          <p:nvPr userDrawn="1"/>
        </p:nvSpPr>
        <p:spPr>
          <a:xfrm>
            <a:off x="1889522" y="2431914"/>
            <a:ext cx="0" cy="3562208"/>
          </a:xfrm>
          <a:custGeom>
            <a:avLst/>
            <a:gdLst>
              <a:gd name="connsiteX0" fmla="*/ 0 w 0"/>
              <a:gd name="connsiteY0" fmla="*/ 0 h 5768502"/>
              <a:gd name="connsiteX1" fmla="*/ 0 w 0"/>
              <a:gd name="connsiteY1" fmla="*/ 5768502 h 5768502"/>
            </a:gdLst>
            <a:ahLst/>
            <a:cxnLst>
              <a:cxn ang="0">
                <a:pos x="connsiteX0" y="connsiteY0"/>
              </a:cxn>
              <a:cxn ang="0">
                <a:pos x="connsiteX1" y="connsiteY1"/>
              </a:cxn>
            </a:cxnLst>
            <a:rect l="l" t="t" r="r" b="b"/>
            <a:pathLst>
              <a:path h="5768502">
                <a:moveTo>
                  <a:pt x="0" y="0"/>
                </a:moveTo>
                <a:lnTo>
                  <a:pt x="0" y="5768502"/>
                </a:lnTo>
              </a:path>
            </a:pathLst>
          </a:cu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コンテンツ プレースホルダー 18">
            <a:extLst>
              <a:ext uri="{FF2B5EF4-FFF2-40B4-BE49-F238E27FC236}">
                <a16:creationId xmlns:a16="http://schemas.microsoft.com/office/drawing/2014/main" id="{EB33C7D2-745F-4AAB-AB8B-005B13241650}"/>
              </a:ext>
            </a:extLst>
          </p:cNvPr>
          <p:cNvSpPr>
            <a:spLocks noGrp="1"/>
          </p:cNvSpPr>
          <p:nvPr>
            <p:ph sz="quarter" idx="15" hasCustomPrompt="1"/>
          </p:nvPr>
        </p:nvSpPr>
        <p:spPr>
          <a:xfrm>
            <a:off x="1889522" y="2431915"/>
            <a:ext cx="8064820" cy="3562206"/>
          </a:xfrm>
          <a:prstGeom prst="rect">
            <a:avLst/>
          </a:prstGeom>
        </p:spPr>
        <p:txBody>
          <a:bodyPr lIns="216000" tIns="0" rIns="0" bIns="0" anchor="ctr"/>
          <a:lstStyle>
            <a:lvl1pPr marL="0" marR="0" indent="0" algn="l" defTabSz="914400" rtl="0" eaLnBrk="1" fontAlgn="auto" latinLnBrk="0" hangingPunct="1">
              <a:lnSpc>
                <a:spcPct val="120000"/>
              </a:lnSpc>
              <a:spcBef>
                <a:spcPts val="0"/>
              </a:spcBef>
              <a:spcAft>
                <a:spcPts val="0"/>
              </a:spcAft>
              <a:buClr>
                <a:schemeClr val="accent3"/>
              </a:buClr>
              <a:buSzTx/>
              <a:buFont typeface="+mj-lt"/>
              <a:buNone/>
              <a:tabLst/>
              <a:defRPr sz="1800" b="1">
                <a:solidFill>
                  <a:schemeClr val="tx1"/>
                </a:solidFill>
                <a:latin typeface="Meiryo UI" panose="020B0604030504040204" pitchFamily="50" charset="-128"/>
                <a:ea typeface="Meiryo UI" panose="020B0604030504040204" pitchFamily="50" charset="-128"/>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marL="342900" marR="0" lvl="0" indent="-342900" algn="l" defTabSz="914400" rtl="0" eaLnBrk="1" fontAlgn="auto" latinLnBrk="0" hangingPunct="1">
              <a:lnSpc>
                <a:spcPct val="90000"/>
              </a:lnSpc>
              <a:spcBef>
                <a:spcPts val="1000"/>
              </a:spcBef>
              <a:spcAft>
                <a:spcPts val="0"/>
              </a:spcAft>
              <a:buClr>
                <a:srgbClr val="009C89"/>
              </a:buClr>
              <a:buSzTx/>
              <a:buFont typeface="+mj-lt"/>
              <a:buAutoNum type="arabicPeriod"/>
              <a:tabLst/>
              <a:defRPr/>
            </a:pPr>
            <a:r>
              <a:rPr kumimoji="1" lang="ja-JP" altLang="en-US" dirty="0"/>
              <a:t>章タイトル</a:t>
            </a:r>
          </a:p>
          <a:p>
            <a:pPr marL="342900" marR="0" lvl="0" indent="-342900" algn="l" defTabSz="914400" rtl="0" eaLnBrk="1" fontAlgn="auto" latinLnBrk="0" hangingPunct="1">
              <a:lnSpc>
                <a:spcPct val="90000"/>
              </a:lnSpc>
              <a:spcBef>
                <a:spcPts val="1000"/>
              </a:spcBef>
              <a:spcAft>
                <a:spcPts val="0"/>
              </a:spcAft>
              <a:buClr>
                <a:srgbClr val="009C89"/>
              </a:buClr>
              <a:buSzTx/>
              <a:buFont typeface="+mj-lt"/>
              <a:buAutoNum type="arabicPeriod"/>
              <a:tabLst/>
              <a:defRPr/>
            </a:pPr>
            <a:r>
              <a:rPr kumimoji="1" lang="ja-JP" altLang="en-US" dirty="0"/>
              <a:t>章タイトル</a:t>
            </a:r>
            <a:endParaRPr kumimoji="1" lang="en-US" altLang="ja-JP" dirty="0"/>
          </a:p>
          <a:p>
            <a:pPr marL="342900" marR="0" lvl="0" indent="-342900" algn="l" defTabSz="914400" rtl="0" eaLnBrk="1" fontAlgn="auto" latinLnBrk="0" hangingPunct="1">
              <a:lnSpc>
                <a:spcPct val="90000"/>
              </a:lnSpc>
              <a:spcBef>
                <a:spcPts val="1000"/>
              </a:spcBef>
              <a:spcAft>
                <a:spcPts val="0"/>
              </a:spcAft>
              <a:buClr>
                <a:srgbClr val="009C89"/>
              </a:buClr>
              <a:buSzTx/>
              <a:buFont typeface="+mj-lt"/>
              <a:buAutoNum type="arabicPeriod"/>
              <a:tabLst/>
              <a:defRPr/>
            </a:pPr>
            <a:r>
              <a:rPr kumimoji="1" lang="ja-JP" altLang="en-US" dirty="0"/>
              <a:t>章タイトル</a:t>
            </a:r>
          </a:p>
        </p:txBody>
      </p:sp>
      <p:grpSp>
        <p:nvGrpSpPr>
          <p:cNvPr id="11" name="グループ化 10">
            <a:extLst>
              <a:ext uri="{FF2B5EF4-FFF2-40B4-BE49-F238E27FC236}">
                <a16:creationId xmlns:a16="http://schemas.microsoft.com/office/drawing/2014/main" id="{D19D59F9-73C1-4026-BF76-B95437596E26}"/>
              </a:ext>
            </a:extLst>
          </p:cNvPr>
          <p:cNvGrpSpPr/>
          <p:nvPr userDrawn="1"/>
        </p:nvGrpSpPr>
        <p:grpSpPr>
          <a:xfrm>
            <a:off x="213594" y="374534"/>
            <a:ext cx="10177559" cy="792964"/>
            <a:chOff x="213594" y="302433"/>
            <a:chExt cx="10177559" cy="792964"/>
          </a:xfrm>
        </p:grpSpPr>
        <p:pic>
          <p:nvPicPr>
            <p:cNvPr id="12" name="Picture 11" descr="ç°å¢ç">
              <a:extLst>
                <a:ext uri="{FF2B5EF4-FFF2-40B4-BE49-F238E27FC236}">
                  <a16:creationId xmlns:a16="http://schemas.microsoft.com/office/drawing/2014/main" id="{C0AD5D10-C4F9-4CBC-9F88-AFE15986B96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811212" y="333796"/>
              <a:ext cx="579941" cy="559908"/>
            </a:xfrm>
            <a:prstGeom prst="rect">
              <a:avLst/>
            </a:prstGeom>
            <a:noFill/>
            <a:extLst>
              <a:ext uri="{909E8E84-426E-40DD-AFC4-6F175D3DCCD1}">
                <a14:hiddenFill xmlns:a14="http://schemas.microsoft.com/office/drawing/2010/main">
                  <a:solidFill>
                    <a:srgbClr val="FFFFFF"/>
                  </a:solidFill>
                </a14:hiddenFill>
              </a:ext>
            </a:extLst>
          </p:spPr>
        </p:pic>
        <p:sp>
          <p:nvSpPr>
            <p:cNvPr id="14" name="フリーフォーム: 図形 13">
              <a:extLst>
                <a:ext uri="{FF2B5EF4-FFF2-40B4-BE49-F238E27FC236}">
                  <a16:creationId xmlns:a16="http://schemas.microsoft.com/office/drawing/2014/main" id="{FAA58CC1-6260-4A17-93E8-2C9B04EC7C38}"/>
                </a:ext>
              </a:extLst>
            </p:cNvPr>
            <p:cNvSpPr/>
            <p:nvPr userDrawn="1"/>
          </p:nvSpPr>
          <p:spPr>
            <a:xfrm flipH="1" flipV="1">
              <a:off x="306464" y="390658"/>
              <a:ext cx="9680339" cy="648000"/>
            </a:xfrm>
            <a:custGeom>
              <a:avLst/>
              <a:gdLst>
                <a:gd name="connsiteX0" fmla="*/ 9613274 w 9680339"/>
                <a:gd name="connsiteY0" fmla="*/ 648000 h 648000"/>
                <a:gd name="connsiteX1" fmla="*/ 648000 w 9680339"/>
                <a:gd name="connsiteY1" fmla="*/ 648000 h 648000"/>
                <a:gd name="connsiteX2" fmla="*/ 0 w 9680339"/>
                <a:gd name="connsiteY2" fmla="*/ 0 h 648000"/>
                <a:gd name="connsiteX3" fmla="*/ 8817361 w 9680339"/>
                <a:gd name="connsiteY3" fmla="*/ 0 h 648000"/>
                <a:gd name="connsiteX4" fmla="*/ 9413208 w 9680339"/>
                <a:gd name="connsiteY4" fmla="*/ 0 h 648000"/>
                <a:gd name="connsiteX5" fmla="*/ 9469437 w 9680339"/>
                <a:gd name="connsiteY5" fmla="*/ 0 h 648000"/>
                <a:gd name="connsiteX6" fmla="*/ 9630899 w 9680339"/>
                <a:gd name="connsiteY6" fmla="*/ 162918 h 648000"/>
                <a:gd name="connsiteX7" fmla="*/ 9680339 w 9680339"/>
                <a:gd name="connsiteY7" fmla="*/ 200542 h 648000"/>
                <a:gd name="connsiteX8" fmla="*/ 9680339 w 9680339"/>
                <a:gd name="connsiteY8" fmla="*/ 598300 h 648000"/>
                <a:gd name="connsiteX9" fmla="*/ 9661565 w 9680339"/>
                <a:gd name="connsiteY9" fmla="*/ 632782 h 648000"/>
                <a:gd name="connsiteX10" fmla="*/ 9613274 w 9680339"/>
                <a:gd name="connsiteY10" fmla="*/ 648000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80339" h="648000">
                  <a:moveTo>
                    <a:pt x="9613274" y="648000"/>
                  </a:moveTo>
                  <a:lnTo>
                    <a:pt x="648000" y="648000"/>
                  </a:lnTo>
                  <a:lnTo>
                    <a:pt x="0" y="0"/>
                  </a:lnTo>
                  <a:lnTo>
                    <a:pt x="8817361" y="0"/>
                  </a:lnTo>
                  <a:lnTo>
                    <a:pt x="9413208" y="0"/>
                  </a:lnTo>
                  <a:lnTo>
                    <a:pt x="9469437" y="0"/>
                  </a:lnTo>
                  <a:lnTo>
                    <a:pt x="9630899" y="162918"/>
                  </a:lnTo>
                  <a:lnTo>
                    <a:pt x="9680339" y="200542"/>
                  </a:lnTo>
                  <a:lnTo>
                    <a:pt x="9680339" y="598300"/>
                  </a:lnTo>
                  <a:lnTo>
                    <a:pt x="9661565" y="632782"/>
                  </a:lnTo>
                  <a:cubicBezTo>
                    <a:pt x="9649206" y="642184"/>
                    <a:pt x="9632133" y="648000"/>
                    <a:pt x="9613274" y="64800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5" name="直線コネクタ 14">
              <a:extLst>
                <a:ext uri="{FF2B5EF4-FFF2-40B4-BE49-F238E27FC236}">
                  <a16:creationId xmlns:a16="http://schemas.microsoft.com/office/drawing/2014/main" id="{ED9244AF-B265-4852-A184-E6E0DABF49B4}"/>
                </a:ext>
              </a:extLst>
            </p:cNvPr>
            <p:cNvCxnSpPr>
              <a:cxnSpLocks/>
            </p:cNvCxnSpPr>
            <p:nvPr userDrawn="1"/>
          </p:nvCxnSpPr>
          <p:spPr>
            <a:xfrm>
              <a:off x="9242760" y="302433"/>
              <a:ext cx="792964" cy="7929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119919F2-935F-4D62-A9A6-147B721C371D}"/>
                </a:ext>
              </a:extLst>
            </p:cNvPr>
            <p:cNvCxnSpPr>
              <a:cxnSpLocks/>
            </p:cNvCxnSpPr>
            <p:nvPr userDrawn="1"/>
          </p:nvCxnSpPr>
          <p:spPr>
            <a:xfrm>
              <a:off x="213594" y="735397"/>
              <a:ext cx="360000" cy="36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7" name="タイトル 97">
            <a:extLst>
              <a:ext uri="{FF2B5EF4-FFF2-40B4-BE49-F238E27FC236}">
                <a16:creationId xmlns:a16="http://schemas.microsoft.com/office/drawing/2014/main" id="{233283C3-D337-48A8-A563-B2D0BD266E4C}"/>
              </a:ext>
            </a:extLst>
          </p:cNvPr>
          <p:cNvSpPr>
            <a:spLocks noGrp="1"/>
          </p:cNvSpPr>
          <p:nvPr>
            <p:ph type="title" hasCustomPrompt="1"/>
          </p:nvPr>
        </p:nvSpPr>
        <p:spPr>
          <a:xfrm>
            <a:off x="309997" y="462758"/>
            <a:ext cx="8928000" cy="648000"/>
          </a:xfrm>
          <a:prstGeom prst="rect">
            <a:avLst/>
          </a:prstGeom>
        </p:spPr>
        <p:txBody>
          <a:bodyPr lIns="252000" tIns="36000" rIns="0" bIns="0" anchor="ctr" anchorCtr="0"/>
          <a:lstStyle>
            <a:lvl1pPr>
              <a:defRPr sz="2800" b="1">
                <a:solidFill>
                  <a:schemeClr val="bg1"/>
                </a:solidFill>
                <a:latin typeface="Meiryo UI" panose="020B0604030504040204" pitchFamily="50" charset="-128"/>
                <a:ea typeface="Meiryo UI" panose="020B0604030504040204" pitchFamily="50" charset="-128"/>
              </a:defRPr>
            </a:lvl1pPr>
          </a:lstStyle>
          <a:p>
            <a:r>
              <a:rPr kumimoji="1" lang="ja-JP" altLang="en-US" dirty="0"/>
              <a:t>目次</a:t>
            </a:r>
          </a:p>
        </p:txBody>
      </p:sp>
    </p:spTree>
    <p:extLst>
      <p:ext uri="{BB962C8B-B14F-4D97-AF65-F5344CB8AC3E}">
        <p14:creationId xmlns:p14="http://schemas.microsoft.com/office/powerpoint/2010/main" val="34345061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内容説明用スライド">
    <p:spTree>
      <p:nvGrpSpPr>
        <p:cNvPr id="1" name=""/>
        <p:cNvGrpSpPr/>
        <p:nvPr/>
      </p:nvGrpSpPr>
      <p:grpSpPr>
        <a:xfrm>
          <a:off x="0" y="0"/>
          <a:ext cx="0" cy="0"/>
          <a:chOff x="0" y="0"/>
          <a:chExt cx="0" cy="0"/>
        </a:xfrm>
      </p:grpSpPr>
      <p:sp>
        <p:nvSpPr>
          <p:cNvPr id="99" name="テキスト ボックス 98">
            <a:extLst>
              <a:ext uri="{FF2B5EF4-FFF2-40B4-BE49-F238E27FC236}">
                <a16:creationId xmlns:a16="http://schemas.microsoft.com/office/drawing/2014/main" id="{7455FDF7-D502-4354-BBBF-F7B81E7A92BC}"/>
              </a:ext>
            </a:extLst>
          </p:cNvPr>
          <p:cNvSpPr txBox="1"/>
          <p:nvPr userDrawn="1"/>
        </p:nvSpPr>
        <p:spPr>
          <a:xfrm>
            <a:off x="10324311" y="7255028"/>
            <a:ext cx="229734" cy="189433"/>
          </a:xfrm>
          <a:prstGeom prst="rect">
            <a:avLst/>
          </a:prstGeom>
          <a:noFill/>
        </p:spPr>
        <p:txBody>
          <a:bodyPr wrap="none" lIns="0" tIns="0" rIns="0" bIns="0" rtlCol="0" anchor="ctr" anchorCtr="0">
            <a:noAutofit/>
          </a:bodyPr>
          <a:lstStyle/>
          <a:p>
            <a:pPr algn="ctr"/>
            <a:fld id="{9C1B02FA-3B43-4965-97B5-C29D405C4738}" type="slidenum">
              <a:rPr kumimoji="1" lang="ja-JP" altLang="en-US" sz="1600" b="0" smtClean="0">
                <a:latin typeface="Arial" panose="020B0604020202020204" pitchFamily="34" charset="0"/>
                <a:ea typeface="メイリオ" panose="020B0604030504040204" pitchFamily="50" charset="-128"/>
                <a:cs typeface="Arial" panose="020B0604020202020204" pitchFamily="34" charset="0"/>
              </a:rPr>
              <a:pPr algn="ctr"/>
              <a:t>‹#›</a:t>
            </a:fld>
            <a:endParaRPr kumimoji="1" lang="ja-JP" altLang="en-US" sz="1600" b="0">
              <a:latin typeface="Arial" panose="020B0604020202020204" pitchFamily="34" charset="0"/>
              <a:ea typeface="メイリオ" panose="020B0604030504040204" pitchFamily="50" charset="-128"/>
              <a:cs typeface="Arial" panose="020B0604020202020204" pitchFamily="34" charset="0"/>
            </a:endParaRPr>
          </a:p>
        </p:txBody>
      </p:sp>
      <p:grpSp>
        <p:nvGrpSpPr>
          <p:cNvPr id="13" name="グループ化 12">
            <a:extLst>
              <a:ext uri="{FF2B5EF4-FFF2-40B4-BE49-F238E27FC236}">
                <a16:creationId xmlns:a16="http://schemas.microsoft.com/office/drawing/2014/main" id="{FCF3F799-34AF-4E56-848C-1D016ACB3677}"/>
              </a:ext>
            </a:extLst>
          </p:cNvPr>
          <p:cNvGrpSpPr/>
          <p:nvPr userDrawn="1"/>
        </p:nvGrpSpPr>
        <p:grpSpPr>
          <a:xfrm>
            <a:off x="213594" y="214514"/>
            <a:ext cx="10177559" cy="792964"/>
            <a:chOff x="213594" y="2187666"/>
            <a:chExt cx="10177559" cy="792964"/>
          </a:xfrm>
        </p:grpSpPr>
        <p:pic>
          <p:nvPicPr>
            <p:cNvPr id="14" name="Picture 11" descr="ç°å¢ç">
              <a:extLst>
                <a:ext uri="{FF2B5EF4-FFF2-40B4-BE49-F238E27FC236}">
                  <a16:creationId xmlns:a16="http://schemas.microsoft.com/office/drawing/2014/main" id="{3D005F27-E1B5-4D9E-A175-8AE39D9063F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811212" y="2219029"/>
              <a:ext cx="579941" cy="559908"/>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グループ化 14">
              <a:extLst>
                <a:ext uri="{FF2B5EF4-FFF2-40B4-BE49-F238E27FC236}">
                  <a16:creationId xmlns:a16="http://schemas.microsoft.com/office/drawing/2014/main" id="{BB44DCFF-9840-43B5-A765-993332EAC29C}"/>
                </a:ext>
              </a:extLst>
            </p:cNvPr>
            <p:cNvGrpSpPr/>
            <p:nvPr userDrawn="1"/>
          </p:nvGrpSpPr>
          <p:grpSpPr>
            <a:xfrm>
              <a:off x="213594" y="2187666"/>
              <a:ext cx="9822130" cy="792964"/>
              <a:chOff x="218356" y="2187666"/>
              <a:chExt cx="9822130" cy="792964"/>
            </a:xfrm>
          </p:grpSpPr>
          <p:sp>
            <p:nvSpPr>
              <p:cNvPr id="16" name="フリーフォーム: 図形 15">
                <a:extLst>
                  <a:ext uri="{FF2B5EF4-FFF2-40B4-BE49-F238E27FC236}">
                    <a16:creationId xmlns:a16="http://schemas.microsoft.com/office/drawing/2014/main" id="{FDE73132-D310-448E-A036-E8C3F616277B}"/>
                  </a:ext>
                </a:extLst>
              </p:cNvPr>
              <p:cNvSpPr/>
              <p:nvPr userDrawn="1"/>
            </p:nvSpPr>
            <p:spPr>
              <a:xfrm>
                <a:off x="309996" y="2275892"/>
                <a:ext cx="9681568" cy="648000"/>
              </a:xfrm>
              <a:custGeom>
                <a:avLst/>
                <a:gdLst>
                  <a:gd name="connsiteX0" fmla="*/ 68294 w 9681568"/>
                  <a:gd name="connsiteY0" fmla="*/ 0 h 648000"/>
                  <a:gd name="connsiteX1" fmla="*/ 9033568 w 9681568"/>
                  <a:gd name="connsiteY1" fmla="*/ 0 h 648000"/>
                  <a:gd name="connsiteX2" fmla="*/ 9681568 w 9681568"/>
                  <a:gd name="connsiteY2" fmla="*/ 648000 h 648000"/>
                  <a:gd name="connsiteX3" fmla="*/ 264751 w 9681568"/>
                  <a:gd name="connsiteY3" fmla="*/ 648000 h 648000"/>
                  <a:gd name="connsiteX4" fmla="*/ 0 w 9681568"/>
                  <a:gd name="connsiteY4" fmla="*/ 446523 h 648000"/>
                  <a:gd name="connsiteX5" fmla="*/ 0 w 9681568"/>
                  <a:gd name="connsiteY5" fmla="*/ 51957 h 648000"/>
                  <a:gd name="connsiteX6" fmla="*/ 68294 w 9681568"/>
                  <a:gd name="connsiteY6" fmla="*/ 0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81568" h="648000">
                    <a:moveTo>
                      <a:pt x="68294" y="0"/>
                    </a:moveTo>
                    <a:lnTo>
                      <a:pt x="9033568" y="0"/>
                    </a:lnTo>
                    <a:lnTo>
                      <a:pt x="9681568" y="648000"/>
                    </a:lnTo>
                    <a:lnTo>
                      <a:pt x="264751" y="648000"/>
                    </a:lnTo>
                    <a:lnTo>
                      <a:pt x="0" y="446523"/>
                    </a:lnTo>
                    <a:lnTo>
                      <a:pt x="0" y="51957"/>
                    </a:lnTo>
                    <a:cubicBezTo>
                      <a:pt x="0" y="23262"/>
                      <a:pt x="30576" y="0"/>
                      <a:pt x="68294"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フリーフォーム: 図形 16">
                <a:extLst>
                  <a:ext uri="{FF2B5EF4-FFF2-40B4-BE49-F238E27FC236}">
                    <a16:creationId xmlns:a16="http://schemas.microsoft.com/office/drawing/2014/main" id="{7B773A8B-6EB7-4F64-BA88-F72E7744A559}"/>
                  </a:ext>
                </a:extLst>
              </p:cNvPr>
              <p:cNvSpPr/>
              <p:nvPr userDrawn="1"/>
            </p:nvSpPr>
            <p:spPr>
              <a:xfrm flipV="1">
                <a:off x="309996" y="2527892"/>
                <a:ext cx="9681568" cy="396000"/>
              </a:xfrm>
              <a:custGeom>
                <a:avLst/>
                <a:gdLst>
                  <a:gd name="connsiteX0" fmla="*/ 0 w 9681568"/>
                  <a:gd name="connsiteY0" fmla="*/ 396000 h 396000"/>
                  <a:gd name="connsiteX1" fmla="*/ 9285568 w 9681568"/>
                  <a:gd name="connsiteY1" fmla="*/ 396000 h 396000"/>
                  <a:gd name="connsiteX2" fmla="*/ 9681568 w 9681568"/>
                  <a:gd name="connsiteY2" fmla="*/ 0 h 396000"/>
                  <a:gd name="connsiteX3" fmla="*/ 206973 w 9681568"/>
                  <a:gd name="connsiteY3" fmla="*/ 0 h 396000"/>
                  <a:gd name="connsiteX4" fmla="*/ 0 w 9681568"/>
                  <a:gd name="connsiteY4" fmla="*/ 206973 h 39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1568" h="396000">
                    <a:moveTo>
                      <a:pt x="0" y="396000"/>
                    </a:moveTo>
                    <a:lnTo>
                      <a:pt x="9285568" y="396000"/>
                    </a:lnTo>
                    <a:lnTo>
                      <a:pt x="9681568" y="0"/>
                    </a:lnTo>
                    <a:lnTo>
                      <a:pt x="206973" y="0"/>
                    </a:lnTo>
                    <a:lnTo>
                      <a:pt x="0" y="20697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200"/>
              </a:p>
            </p:txBody>
          </p:sp>
          <p:cxnSp>
            <p:nvCxnSpPr>
              <p:cNvPr id="18" name="直線コネクタ 17">
                <a:extLst>
                  <a:ext uri="{FF2B5EF4-FFF2-40B4-BE49-F238E27FC236}">
                    <a16:creationId xmlns:a16="http://schemas.microsoft.com/office/drawing/2014/main" id="{DD2D1282-6F99-4A95-9BDC-0048DD51F309}"/>
                  </a:ext>
                </a:extLst>
              </p:cNvPr>
              <p:cNvCxnSpPr>
                <a:cxnSpLocks/>
              </p:cNvCxnSpPr>
              <p:nvPr userDrawn="1"/>
            </p:nvCxnSpPr>
            <p:spPr>
              <a:xfrm>
                <a:off x="218356" y="2620630"/>
                <a:ext cx="360000" cy="36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02A3B294-5ACE-449A-B2EE-9AC0A8AC2506}"/>
                  </a:ext>
                </a:extLst>
              </p:cNvPr>
              <p:cNvCxnSpPr>
                <a:cxnSpLocks/>
              </p:cNvCxnSpPr>
              <p:nvPr userDrawn="1"/>
            </p:nvCxnSpPr>
            <p:spPr>
              <a:xfrm>
                <a:off x="9247522" y="2187666"/>
                <a:ext cx="792964" cy="7929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20" name="コンテンツ プレースホルダー 18">
            <a:extLst>
              <a:ext uri="{FF2B5EF4-FFF2-40B4-BE49-F238E27FC236}">
                <a16:creationId xmlns:a16="http://schemas.microsoft.com/office/drawing/2014/main" id="{A29F1BF5-21A9-4C9F-A42D-6863A1A558CC}"/>
              </a:ext>
            </a:extLst>
          </p:cNvPr>
          <p:cNvSpPr>
            <a:spLocks noGrp="1"/>
          </p:cNvSpPr>
          <p:nvPr>
            <p:ph sz="quarter" idx="14" hasCustomPrompt="1"/>
          </p:nvPr>
        </p:nvSpPr>
        <p:spPr bwMode="white">
          <a:xfrm>
            <a:off x="309996" y="302740"/>
            <a:ext cx="8928000" cy="252000"/>
          </a:xfrm>
          <a:prstGeom prst="rect">
            <a:avLst/>
          </a:prstGeom>
        </p:spPr>
        <p:txBody>
          <a:bodyPr lIns="180000" tIns="36000" rIns="0" bIns="0" anchor="ctr"/>
          <a:lstStyle>
            <a:lvl1pPr marL="0" marR="0" indent="0" algn="l" defTabSz="914400" rtl="0" eaLnBrk="1" fontAlgn="auto" latinLnBrk="0" hangingPunct="1">
              <a:lnSpc>
                <a:spcPct val="90000"/>
              </a:lnSpc>
              <a:spcBef>
                <a:spcPts val="1000"/>
              </a:spcBef>
              <a:spcAft>
                <a:spcPts val="0"/>
              </a:spcAft>
              <a:buClrTx/>
              <a:buSzTx/>
              <a:buFontTx/>
              <a:buNone/>
              <a:tabLst/>
              <a:defRPr sz="1200" b="1">
                <a:solidFill>
                  <a:schemeClr val="bg1"/>
                </a:solidFill>
                <a:latin typeface="Meiryo UI" panose="020B0604030504040204" pitchFamily="50" charset="-128"/>
                <a:ea typeface="Meiryo UI" panose="020B0604030504040204" pitchFamily="50" charset="-128"/>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1" lang="ja-JP" altLang="en-US" dirty="0"/>
              <a:t>第</a:t>
            </a:r>
            <a:r>
              <a:rPr kumimoji="1" lang="en-US" altLang="ja-JP" dirty="0"/>
              <a:t>1</a:t>
            </a:r>
            <a:r>
              <a:rPr kumimoji="1" lang="ja-JP" altLang="en-US" dirty="0"/>
              <a:t>階層（例：章タイトル）</a:t>
            </a:r>
          </a:p>
        </p:txBody>
      </p:sp>
      <p:sp>
        <p:nvSpPr>
          <p:cNvPr id="22" name="タイトル 97">
            <a:extLst>
              <a:ext uri="{FF2B5EF4-FFF2-40B4-BE49-F238E27FC236}">
                <a16:creationId xmlns:a16="http://schemas.microsoft.com/office/drawing/2014/main" id="{00A61ED2-0EA3-4684-9979-E10DD2CC909F}"/>
              </a:ext>
            </a:extLst>
          </p:cNvPr>
          <p:cNvSpPr>
            <a:spLocks noGrp="1"/>
          </p:cNvSpPr>
          <p:nvPr>
            <p:ph type="title" hasCustomPrompt="1"/>
          </p:nvPr>
        </p:nvSpPr>
        <p:spPr>
          <a:xfrm>
            <a:off x="309997" y="554740"/>
            <a:ext cx="8932763" cy="396000"/>
          </a:xfrm>
          <a:prstGeom prst="rect">
            <a:avLst/>
          </a:prstGeom>
        </p:spPr>
        <p:txBody>
          <a:bodyPr lIns="252000" tIns="36000" rIns="0" bIns="0" anchor="ctr" anchorCtr="0"/>
          <a:lstStyle>
            <a:lvl1pPr>
              <a:defRPr sz="2200" b="1">
                <a:solidFill>
                  <a:schemeClr val="bg1"/>
                </a:solidFill>
                <a:latin typeface="Meiryo UI" panose="020B0604030504040204" pitchFamily="50" charset="-128"/>
                <a:ea typeface="Meiryo UI" panose="020B0604030504040204" pitchFamily="50" charset="-128"/>
              </a:defRPr>
            </a:lvl1pPr>
          </a:lstStyle>
          <a:p>
            <a:r>
              <a:rPr kumimoji="1" lang="ja-JP" altLang="en-US" dirty="0"/>
              <a:t>ページタイトル</a:t>
            </a:r>
          </a:p>
        </p:txBody>
      </p:sp>
    </p:spTree>
    <p:extLst>
      <p:ext uri="{BB962C8B-B14F-4D97-AF65-F5344CB8AC3E}">
        <p14:creationId xmlns:p14="http://schemas.microsoft.com/office/powerpoint/2010/main" val="1192103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内容説明用スライド_タイトル+リード">
    <p:spTree>
      <p:nvGrpSpPr>
        <p:cNvPr id="1" name=""/>
        <p:cNvGrpSpPr/>
        <p:nvPr/>
      </p:nvGrpSpPr>
      <p:grpSpPr>
        <a:xfrm>
          <a:off x="0" y="0"/>
          <a:ext cx="0" cy="0"/>
          <a:chOff x="0" y="0"/>
          <a:chExt cx="0" cy="0"/>
        </a:xfrm>
      </p:grpSpPr>
      <p:pic>
        <p:nvPicPr>
          <p:cNvPr id="22" name="Picture 11" descr="ç°å¢ç">
            <a:extLst>
              <a:ext uri="{FF2B5EF4-FFF2-40B4-BE49-F238E27FC236}">
                <a16:creationId xmlns:a16="http://schemas.microsoft.com/office/drawing/2014/main" id="{D72EE375-F29A-474C-80D6-45E6D14C1FC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811212" y="257307"/>
            <a:ext cx="579941" cy="559908"/>
          </a:xfrm>
          <a:prstGeom prst="rect">
            <a:avLst/>
          </a:prstGeom>
          <a:noFill/>
          <a:extLst>
            <a:ext uri="{909E8E84-426E-40DD-AFC4-6F175D3DCCD1}">
              <a14:hiddenFill xmlns:a14="http://schemas.microsoft.com/office/drawing/2010/main">
                <a:solidFill>
                  <a:srgbClr val="FFFFFF"/>
                </a:solidFill>
              </a14:hiddenFill>
            </a:ext>
          </a:extLst>
        </p:spPr>
      </p:pic>
      <p:sp>
        <p:nvSpPr>
          <p:cNvPr id="24" name="フリーフォーム: 図形 23">
            <a:extLst>
              <a:ext uri="{FF2B5EF4-FFF2-40B4-BE49-F238E27FC236}">
                <a16:creationId xmlns:a16="http://schemas.microsoft.com/office/drawing/2014/main" id="{D316A16E-8584-4903-990B-BD95BBA90F63}"/>
              </a:ext>
            </a:extLst>
          </p:cNvPr>
          <p:cNvSpPr/>
          <p:nvPr userDrawn="1"/>
        </p:nvSpPr>
        <p:spPr>
          <a:xfrm>
            <a:off x="305234" y="314170"/>
            <a:ext cx="9681568" cy="648000"/>
          </a:xfrm>
          <a:custGeom>
            <a:avLst/>
            <a:gdLst>
              <a:gd name="connsiteX0" fmla="*/ 68294 w 9681568"/>
              <a:gd name="connsiteY0" fmla="*/ 0 h 648000"/>
              <a:gd name="connsiteX1" fmla="*/ 9033568 w 9681568"/>
              <a:gd name="connsiteY1" fmla="*/ 0 h 648000"/>
              <a:gd name="connsiteX2" fmla="*/ 9681568 w 9681568"/>
              <a:gd name="connsiteY2" fmla="*/ 648000 h 648000"/>
              <a:gd name="connsiteX3" fmla="*/ 264751 w 9681568"/>
              <a:gd name="connsiteY3" fmla="*/ 648000 h 648000"/>
              <a:gd name="connsiteX4" fmla="*/ 0 w 9681568"/>
              <a:gd name="connsiteY4" fmla="*/ 446523 h 648000"/>
              <a:gd name="connsiteX5" fmla="*/ 0 w 9681568"/>
              <a:gd name="connsiteY5" fmla="*/ 51957 h 648000"/>
              <a:gd name="connsiteX6" fmla="*/ 68294 w 9681568"/>
              <a:gd name="connsiteY6" fmla="*/ 0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81568" h="648000">
                <a:moveTo>
                  <a:pt x="68294" y="0"/>
                </a:moveTo>
                <a:lnTo>
                  <a:pt x="9033568" y="0"/>
                </a:lnTo>
                <a:lnTo>
                  <a:pt x="9681568" y="648000"/>
                </a:lnTo>
                <a:lnTo>
                  <a:pt x="264751" y="648000"/>
                </a:lnTo>
                <a:lnTo>
                  <a:pt x="0" y="446523"/>
                </a:lnTo>
                <a:lnTo>
                  <a:pt x="0" y="51957"/>
                </a:lnTo>
                <a:cubicBezTo>
                  <a:pt x="0" y="23262"/>
                  <a:pt x="30576" y="0"/>
                  <a:pt x="68294"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フリーフォーム: 図形 24">
            <a:extLst>
              <a:ext uri="{FF2B5EF4-FFF2-40B4-BE49-F238E27FC236}">
                <a16:creationId xmlns:a16="http://schemas.microsoft.com/office/drawing/2014/main" id="{6389BA14-3C27-49E0-95D8-73EE985B7C86}"/>
              </a:ext>
            </a:extLst>
          </p:cNvPr>
          <p:cNvSpPr/>
          <p:nvPr userDrawn="1"/>
        </p:nvSpPr>
        <p:spPr>
          <a:xfrm flipV="1">
            <a:off x="305234" y="566170"/>
            <a:ext cx="9681568" cy="396000"/>
          </a:xfrm>
          <a:custGeom>
            <a:avLst/>
            <a:gdLst>
              <a:gd name="connsiteX0" fmla="*/ 0 w 9681568"/>
              <a:gd name="connsiteY0" fmla="*/ 396000 h 396000"/>
              <a:gd name="connsiteX1" fmla="*/ 9285568 w 9681568"/>
              <a:gd name="connsiteY1" fmla="*/ 396000 h 396000"/>
              <a:gd name="connsiteX2" fmla="*/ 9681568 w 9681568"/>
              <a:gd name="connsiteY2" fmla="*/ 0 h 396000"/>
              <a:gd name="connsiteX3" fmla="*/ 206973 w 9681568"/>
              <a:gd name="connsiteY3" fmla="*/ 0 h 396000"/>
              <a:gd name="connsiteX4" fmla="*/ 0 w 9681568"/>
              <a:gd name="connsiteY4" fmla="*/ 206973 h 39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1568" h="396000">
                <a:moveTo>
                  <a:pt x="0" y="396000"/>
                </a:moveTo>
                <a:lnTo>
                  <a:pt x="9285568" y="396000"/>
                </a:lnTo>
                <a:lnTo>
                  <a:pt x="9681568" y="0"/>
                </a:lnTo>
                <a:lnTo>
                  <a:pt x="206973" y="0"/>
                </a:lnTo>
                <a:lnTo>
                  <a:pt x="0" y="20697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200"/>
          </a:p>
        </p:txBody>
      </p:sp>
      <p:cxnSp>
        <p:nvCxnSpPr>
          <p:cNvPr id="27" name="直線コネクタ 26">
            <a:extLst>
              <a:ext uri="{FF2B5EF4-FFF2-40B4-BE49-F238E27FC236}">
                <a16:creationId xmlns:a16="http://schemas.microsoft.com/office/drawing/2014/main" id="{10FB6288-8694-4998-AA2F-C2FF933481A4}"/>
              </a:ext>
            </a:extLst>
          </p:cNvPr>
          <p:cNvCxnSpPr>
            <a:cxnSpLocks/>
          </p:cNvCxnSpPr>
          <p:nvPr userDrawn="1"/>
        </p:nvCxnSpPr>
        <p:spPr>
          <a:xfrm>
            <a:off x="213594" y="658908"/>
            <a:ext cx="360000" cy="36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6493546D-0948-4393-9D11-8785B20C3062}"/>
              </a:ext>
            </a:extLst>
          </p:cNvPr>
          <p:cNvCxnSpPr>
            <a:cxnSpLocks/>
          </p:cNvCxnSpPr>
          <p:nvPr userDrawn="1"/>
        </p:nvCxnSpPr>
        <p:spPr>
          <a:xfrm>
            <a:off x="9242760" y="225944"/>
            <a:ext cx="792964" cy="7929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コンテンツ プレースホルダー 18">
            <a:extLst>
              <a:ext uri="{FF2B5EF4-FFF2-40B4-BE49-F238E27FC236}">
                <a16:creationId xmlns:a16="http://schemas.microsoft.com/office/drawing/2014/main" id="{D5428008-C93C-447D-8ECA-E6DC6C99CFF5}"/>
              </a:ext>
            </a:extLst>
          </p:cNvPr>
          <p:cNvSpPr>
            <a:spLocks noGrp="1"/>
          </p:cNvSpPr>
          <p:nvPr userDrawn="1">
            <p:ph sz="quarter" idx="14" hasCustomPrompt="1"/>
          </p:nvPr>
        </p:nvSpPr>
        <p:spPr bwMode="white">
          <a:xfrm>
            <a:off x="309996" y="314170"/>
            <a:ext cx="8928000" cy="252000"/>
          </a:xfrm>
          <a:prstGeom prst="rect">
            <a:avLst/>
          </a:prstGeom>
        </p:spPr>
        <p:txBody>
          <a:bodyPr lIns="180000" tIns="36000" rIns="0" bIns="0" anchor="ctr"/>
          <a:lstStyle>
            <a:lvl1pPr marL="0" indent="0" algn="l">
              <a:buFontTx/>
              <a:buNone/>
              <a:defRPr sz="1200" b="1">
                <a:solidFill>
                  <a:schemeClr val="bg1"/>
                </a:solidFill>
                <a:latin typeface="Meiryo UI" panose="020B0604030504040204" pitchFamily="50" charset="-128"/>
                <a:ea typeface="Meiryo UI" panose="020B0604030504040204" pitchFamily="50" charset="-128"/>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kumimoji="1" lang="ja-JP" altLang="en-US" dirty="0"/>
              <a:t>第</a:t>
            </a:r>
            <a:r>
              <a:rPr kumimoji="1" lang="en-US" altLang="ja-JP" dirty="0"/>
              <a:t>1</a:t>
            </a:r>
            <a:r>
              <a:rPr kumimoji="1" lang="ja-JP" altLang="en-US" dirty="0"/>
              <a:t>階層（例：章タイトル）</a:t>
            </a:r>
          </a:p>
        </p:txBody>
      </p:sp>
      <p:sp>
        <p:nvSpPr>
          <p:cNvPr id="32" name="コンテンツ プレースホルダー 18">
            <a:extLst>
              <a:ext uri="{FF2B5EF4-FFF2-40B4-BE49-F238E27FC236}">
                <a16:creationId xmlns:a16="http://schemas.microsoft.com/office/drawing/2014/main" id="{B0601DCF-F450-4DBC-97BF-9C8A2C2B569B}"/>
              </a:ext>
            </a:extLst>
          </p:cNvPr>
          <p:cNvSpPr>
            <a:spLocks noGrp="1"/>
          </p:cNvSpPr>
          <p:nvPr userDrawn="1">
            <p:ph sz="quarter" idx="16" hasCustomPrompt="1"/>
          </p:nvPr>
        </p:nvSpPr>
        <p:spPr>
          <a:xfrm>
            <a:off x="573594" y="967047"/>
            <a:ext cx="9396000" cy="864000"/>
          </a:xfrm>
          <a:prstGeom prst="rect">
            <a:avLst/>
          </a:prstGeom>
        </p:spPr>
        <p:txBody>
          <a:bodyPr lIns="0" tIns="144000" rIns="0" bIns="0" anchor="t"/>
          <a:lstStyle>
            <a:lvl1pPr marL="0" marR="0" indent="0" algn="l" defTabSz="914400" rtl="0" eaLnBrk="1" fontAlgn="auto" latinLnBrk="0" hangingPunct="1">
              <a:lnSpc>
                <a:spcPct val="100000"/>
              </a:lnSpc>
              <a:spcBef>
                <a:spcPts val="0"/>
              </a:spcBef>
              <a:spcAft>
                <a:spcPts val="600"/>
              </a:spcAft>
              <a:buClrTx/>
              <a:buSzTx/>
              <a:buFontTx/>
              <a:buNone/>
              <a:tabLst/>
              <a:defRPr sz="1600" b="1">
                <a:solidFill>
                  <a:srgbClr val="009C89"/>
                </a:solidFill>
                <a:latin typeface="Meiryo UI" panose="020B0604030504040204" pitchFamily="50" charset="-128"/>
                <a:ea typeface="Meiryo UI" panose="020B0604030504040204" pitchFamily="50" charset="-128"/>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1" lang="ja-JP" altLang="en-US" dirty="0"/>
              <a:t>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a:t>
            </a:r>
          </a:p>
        </p:txBody>
      </p:sp>
      <p:sp>
        <p:nvSpPr>
          <p:cNvPr id="16" name="タイトル 97">
            <a:extLst>
              <a:ext uri="{FF2B5EF4-FFF2-40B4-BE49-F238E27FC236}">
                <a16:creationId xmlns:a16="http://schemas.microsoft.com/office/drawing/2014/main" id="{E903700A-BA7D-4341-BD66-3F77B7227C1F}"/>
              </a:ext>
            </a:extLst>
          </p:cNvPr>
          <p:cNvSpPr>
            <a:spLocks noGrp="1"/>
          </p:cNvSpPr>
          <p:nvPr>
            <p:ph type="title" hasCustomPrompt="1"/>
          </p:nvPr>
        </p:nvSpPr>
        <p:spPr>
          <a:xfrm>
            <a:off x="309997" y="566170"/>
            <a:ext cx="8932763" cy="396000"/>
          </a:xfrm>
          <a:prstGeom prst="rect">
            <a:avLst/>
          </a:prstGeom>
        </p:spPr>
        <p:txBody>
          <a:bodyPr lIns="252000" tIns="36000" rIns="0" bIns="0" anchor="ctr" anchorCtr="0"/>
          <a:lstStyle>
            <a:lvl1pPr>
              <a:defRPr sz="2200" b="1">
                <a:solidFill>
                  <a:schemeClr val="bg1"/>
                </a:solidFill>
                <a:latin typeface="Meiryo UI" panose="020B0604030504040204" pitchFamily="50" charset="-128"/>
                <a:ea typeface="Meiryo UI" panose="020B0604030504040204" pitchFamily="50" charset="-128"/>
              </a:defRPr>
            </a:lvl1pPr>
          </a:lstStyle>
          <a:p>
            <a:r>
              <a:rPr kumimoji="1" lang="ja-JP" altLang="en-US" dirty="0"/>
              <a:t>ページタイトル</a:t>
            </a:r>
          </a:p>
        </p:txBody>
      </p:sp>
    </p:spTree>
    <p:extLst>
      <p:ext uri="{BB962C8B-B14F-4D97-AF65-F5344CB8AC3E}">
        <p14:creationId xmlns:p14="http://schemas.microsoft.com/office/powerpoint/2010/main" val="16426073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内容説明用スライド_タイトルのみ">
    <p:spTree>
      <p:nvGrpSpPr>
        <p:cNvPr id="1" name=""/>
        <p:cNvGrpSpPr/>
        <p:nvPr/>
      </p:nvGrpSpPr>
      <p:grpSpPr>
        <a:xfrm>
          <a:off x="0" y="0"/>
          <a:ext cx="0" cy="0"/>
          <a:chOff x="0" y="0"/>
          <a:chExt cx="0" cy="0"/>
        </a:xfrm>
      </p:grpSpPr>
      <p:grpSp>
        <p:nvGrpSpPr>
          <p:cNvPr id="31" name="グループ化 30">
            <a:extLst>
              <a:ext uri="{FF2B5EF4-FFF2-40B4-BE49-F238E27FC236}">
                <a16:creationId xmlns:a16="http://schemas.microsoft.com/office/drawing/2014/main" id="{AC2DE318-3373-45C5-B5ED-FC4A4125DD10}"/>
              </a:ext>
            </a:extLst>
          </p:cNvPr>
          <p:cNvGrpSpPr/>
          <p:nvPr userDrawn="1"/>
        </p:nvGrpSpPr>
        <p:grpSpPr>
          <a:xfrm>
            <a:off x="213594" y="374534"/>
            <a:ext cx="10177559" cy="792964"/>
            <a:chOff x="213594" y="302433"/>
            <a:chExt cx="10177559" cy="792964"/>
          </a:xfrm>
        </p:grpSpPr>
        <p:pic>
          <p:nvPicPr>
            <p:cNvPr id="19" name="Picture 11" descr="ç°å¢ç">
              <a:extLst>
                <a:ext uri="{FF2B5EF4-FFF2-40B4-BE49-F238E27FC236}">
                  <a16:creationId xmlns:a16="http://schemas.microsoft.com/office/drawing/2014/main" id="{F587DAEF-4845-4ED1-8C27-052B3B89936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811212" y="333796"/>
              <a:ext cx="579941" cy="559908"/>
            </a:xfrm>
            <a:prstGeom prst="rect">
              <a:avLst/>
            </a:prstGeom>
            <a:noFill/>
            <a:extLst>
              <a:ext uri="{909E8E84-426E-40DD-AFC4-6F175D3DCCD1}">
                <a14:hiddenFill xmlns:a14="http://schemas.microsoft.com/office/drawing/2010/main">
                  <a:solidFill>
                    <a:srgbClr val="FFFFFF"/>
                  </a:solidFill>
                </a14:hiddenFill>
              </a:ext>
            </a:extLst>
          </p:spPr>
        </p:pic>
        <p:sp>
          <p:nvSpPr>
            <p:cNvPr id="30" name="フリーフォーム: 図形 29">
              <a:extLst>
                <a:ext uri="{FF2B5EF4-FFF2-40B4-BE49-F238E27FC236}">
                  <a16:creationId xmlns:a16="http://schemas.microsoft.com/office/drawing/2014/main" id="{2E2E24A4-3B37-4043-BFA7-B097B261A74B}"/>
                </a:ext>
              </a:extLst>
            </p:cNvPr>
            <p:cNvSpPr/>
            <p:nvPr userDrawn="1"/>
          </p:nvSpPr>
          <p:spPr>
            <a:xfrm flipH="1" flipV="1">
              <a:off x="306464" y="390658"/>
              <a:ext cx="9680339" cy="648000"/>
            </a:xfrm>
            <a:custGeom>
              <a:avLst/>
              <a:gdLst>
                <a:gd name="connsiteX0" fmla="*/ 9613274 w 9680339"/>
                <a:gd name="connsiteY0" fmla="*/ 648000 h 648000"/>
                <a:gd name="connsiteX1" fmla="*/ 648000 w 9680339"/>
                <a:gd name="connsiteY1" fmla="*/ 648000 h 648000"/>
                <a:gd name="connsiteX2" fmla="*/ 0 w 9680339"/>
                <a:gd name="connsiteY2" fmla="*/ 0 h 648000"/>
                <a:gd name="connsiteX3" fmla="*/ 8817361 w 9680339"/>
                <a:gd name="connsiteY3" fmla="*/ 0 h 648000"/>
                <a:gd name="connsiteX4" fmla="*/ 9413208 w 9680339"/>
                <a:gd name="connsiteY4" fmla="*/ 0 h 648000"/>
                <a:gd name="connsiteX5" fmla="*/ 9469437 w 9680339"/>
                <a:gd name="connsiteY5" fmla="*/ 0 h 648000"/>
                <a:gd name="connsiteX6" fmla="*/ 9630899 w 9680339"/>
                <a:gd name="connsiteY6" fmla="*/ 162918 h 648000"/>
                <a:gd name="connsiteX7" fmla="*/ 9680339 w 9680339"/>
                <a:gd name="connsiteY7" fmla="*/ 200542 h 648000"/>
                <a:gd name="connsiteX8" fmla="*/ 9680339 w 9680339"/>
                <a:gd name="connsiteY8" fmla="*/ 598300 h 648000"/>
                <a:gd name="connsiteX9" fmla="*/ 9661565 w 9680339"/>
                <a:gd name="connsiteY9" fmla="*/ 632782 h 648000"/>
                <a:gd name="connsiteX10" fmla="*/ 9613274 w 9680339"/>
                <a:gd name="connsiteY10" fmla="*/ 648000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80339" h="648000">
                  <a:moveTo>
                    <a:pt x="9613274" y="648000"/>
                  </a:moveTo>
                  <a:lnTo>
                    <a:pt x="648000" y="648000"/>
                  </a:lnTo>
                  <a:lnTo>
                    <a:pt x="0" y="0"/>
                  </a:lnTo>
                  <a:lnTo>
                    <a:pt x="8817361" y="0"/>
                  </a:lnTo>
                  <a:lnTo>
                    <a:pt x="9413208" y="0"/>
                  </a:lnTo>
                  <a:lnTo>
                    <a:pt x="9469437" y="0"/>
                  </a:lnTo>
                  <a:lnTo>
                    <a:pt x="9630899" y="162918"/>
                  </a:lnTo>
                  <a:lnTo>
                    <a:pt x="9680339" y="200542"/>
                  </a:lnTo>
                  <a:lnTo>
                    <a:pt x="9680339" y="598300"/>
                  </a:lnTo>
                  <a:lnTo>
                    <a:pt x="9661565" y="632782"/>
                  </a:lnTo>
                  <a:cubicBezTo>
                    <a:pt x="9649206" y="642184"/>
                    <a:pt x="9632133" y="648000"/>
                    <a:pt x="9613274" y="64800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4" name="直線コネクタ 23">
              <a:extLst>
                <a:ext uri="{FF2B5EF4-FFF2-40B4-BE49-F238E27FC236}">
                  <a16:creationId xmlns:a16="http://schemas.microsoft.com/office/drawing/2014/main" id="{D3CD85D1-03BA-48DE-917C-C0364BBEB90D}"/>
                </a:ext>
              </a:extLst>
            </p:cNvPr>
            <p:cNvCxnSpPr>
              <a:cxnSpLocks/>
            </p:cNvCxnSpPr>
            <p:nvPr userDrawn="1"/>
          </p:nvCxnSpPr>
          <p:spPr>
            <a:xfrm>
              <a:off x="9242760" y="302433"/>
              <a:ext cx="792964" cy="7929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F0692A14-C278-4BFD-8589-93D84C87BBEF}"/>
                </a:ext>
              </a:extLst>
            </p:cNvPr>
            <p:cNvCxnSpPr>
              <a:cxnSpLocks/>
            </p:cNvCxnSpPr>
            <p:nvPr userDrawn="1"/>
          </p:nvCxnSpPr>
          <p:spPr>
            <a:xfrm>
              <a:off x="213594" y="735397"/>
              <a:ext cx="360000" cy="36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 name="タイトル 97">
            <a:extLst>
              <a:ext uri="{FF2B5EF4-FFF2-40B4-BE49-F238E27FC236}">
                <a16:creationId xmlns:a16="http://schemas.microsoft.com/office/drawing/2014/main" id="{72170A6F-3936-4E64-8D54-81889E100275}"/>
              </a:ext>
            </a:extLst>
          </p:cNvPr>
          <p:cNvSpPr>
            <a:spLocks noGrp="1"/>
          </p:cNvSpPr>
          <p:nvPr userDrawn="1">
            <p:ph type="title" hasCustomPrompt="1"/>
          </p:nvPr>
        </p:nvSpPr>
        <p:spPr>
          <a:xfrm>
            <a:off x="309997" y="462759"/>
            <a:ext cx="8928000" cy="648000"/>
          </a:xfrm>
          <a:prstGeom prst="rect">
            <a:avLst/>
          </a:prstGeom>
        </p:spPr>
        <p:txBody>
          <a:bodyPr lIns="252000" tIns="36000" rIns="0" bIns="0" anchor="ctr" anchorCtr="0"/>
          <a:lstStyle>
            <a:lvl1pPr>
              <a:defRPr sz="2800" b="1">
                <a:solidFill>
                  <a:schemeClr val="bg1"/>
                </a:solidFill>
                <a:latin typeface="Meiryo UI" panose="020B0604030504040204" pitchFamily="50" charset="-128"/>
                <a:ea typeface="Meiryo UI" panose="020B0604030504040204" pitchFamily="50" charset="-128"/>
              </a:defRPr>
            </a:lvl1pPr>
          </a:lstStyle>
          <a:p>
            <a:r>
              <a:rPr kumimoji="1" lang="ja-JP" altLang="en-US" dirty="0"/>
              <a:t>ページタイトル</a:t>
            </a:r>
          </a:p>
        </p:txBody>
      </p:sp>
      <p:sp>
        <p:nvSpPr>
          <p:cNvPr id="32" name="テキスト ボックス 31">
            <a:extLst>
              <a:ext uri="{FF2B5EF4-FFF2-40B4-BE49-F238E27FC236}">
                <a16:creationId xmlns:a16="http://schemas.microsoft.com/office/drawing/2014/main" id="{25669791-F91A-490D-AE90-D7F0E46D1A25}"/>
              </a:ext>
            </a:extLst>
          </p:cNvPr>
          <p:cNvSpPr txBox="1"/>
          <p:nvPr userDrawn="1"/>
        </p:nvSpPr>
        <p:spPr>
          <a:xfrm>
            <a:off x="10324311" y="7255028"/>
            <a:ext cx="229734" cy="189433"/>
          </a:xfrm>
          <a:prstGeom prst="rect">
            <a:avLst/>
          </a:prstGeom>
          <a:noFill/>
        </p:spPr>
        <p:txBody>
          <a:bodyPr wrap="none" lIns="0" tIns="0" rIns="0" bIns="0" rtlCol="0" anchor="ctr" anchorCtr="0">
            <a:noAutofit/>
          </a:bodyPr>
          <a:lstStyle/>
          <a:p>
            <a:pPr algn="ctr"/>
            <a:fld id="{9C1B02FA-3B43-4965-97B5-C29D405C4738}" type="slidenum">
              <a:rPr kumimoji="1" lang="ja-JP" altLang="en-US" sz="1600" b="0" smtClean="0">
                <a:latin typeface="Arial" panose="020B0604020202020204" pitchFamily="34" charset="0"/>
                <a:ea typeface="メイリオ" panose="020B0604030504040204" pitchFamily="50" charset="-128"/>
                <a:cs typeface="Arial" panose="020B0604020202020204" pitchFamily="34" charset="0"/>
              </a:rPr>
              <a:pPr algn="ctr"/>
              <a:t>‹#›</a:t>
            </a:fld>
            <a:endParaRPr kumimoji="1" lang="ja-JP" altLang="en-US" sz="1600" b="0">
              <a:latin typeface="Arial" panose="020B0604020202020204" pitchFamily="34" charset="0"/>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25189071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目次用スライド">
    <p:spTree>
      <p:nvGrpSpPr>
        <p:cNvPr id="1" name=""/>
        <p:cNvGrpSpPr/>
        <p:nvPr/>
      </p:nvGrpSpPr>
      <p:grpSpPr>
        <a:xfrm>
          <a:off x="0" y="0"/>
          <a:ext cx="0" cy="0"/>
          <a:chOff x="0" y="0"/>
          <a:chExt cx="0" cy="0"/>
        </a:xfrm>
      </p:grpSpPr>
      <p:pic>
        <p:nvPicPr>
          <p:cNvPr id="7" name="Picture 11" descr="ç°å¢ç">
            <a:extLst>
              <a:ext uri="{FF2B5EF4-FFF2-40B4-BE49-F238E27FC236}">
                <a16:creationId xmlns:a16="http://schemas.microsoft.com/office/drawing/2014/main" id="{A36EA33E-F10C-8847-BD79-6A62721F999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657433" y="301967"/>
            <a:ext cx="578757" cy="592788"/>
          </a:xfrm>
          <a:prstGeom prst="rect">
            <a:avLst/>
          </a:prstGeom>
          <a:noFill/>
          <a:extLst>
            <a:ext uri="{909E8E84-426E-40DD-AFC4-6F175D3DCCD1}">
              <a14:hiddenFill xmlns:a14="http://schemas.microsoft.com/office/drawing/2010/main">
                <a:solidFill>
                  <a:srgbClr val="FFFFFF"/>
                </a:solidFill>
              </a14:hiddenFill>
            </a:ext>
          </a:extLst>
        </p:spPr>
      </p:pic>
      <p:pic>
        <p:nvPicPr>
          <p:cNvPr id="4" name="グラフィックス 3">
            <a:extLst>
              <a:ext uri="{FF2B5EF4-FFF2-40B4-BE49-F238E27FC236}">
                <a16:creationId xmlns:a16="http://schemas.microsoft.com/office/drawing/2014/main" id="{DFC3FEA0-0269-A340-8AC0-2EE9382B6D7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49980" y="390418"/>
            <a:ext cx="9404184" cy="508461"/>
          </a:xfrm>
          <a:prstGeom prst="rect">
            <a:avLst/>
          </a:prstGeom>
        </p:spPr>
      </p:pic>
      <p:cxnSp>
        <p:nvCxnSpPr>
          <p:cNvPr id="5" name="直線コネクタ 4">
            <a:extLst>
              <a:ext uri="{FF2B5EF4-FFF2-40B4-BE49-F238E27FC236}">
                <a16:creationId xmlns:a16="http://schemas.microsoft.com/office/drawing/2014/main" id="{EBCF4434-9025-3445-AC58-7DECDD0D5A3D}"/>
              </a:ext>
            </a:extLst>
          </p:cNvPr>
          <p:cNvCxnSpPr>
            <a:cxnSpLocks/>
          </p:cNvCxnSpPr>
          <p:nvPr userDrawn="1"/>
        </p:nvCxnSpPr>
        <p:spPr>
          <a:xfrm>
            <a:off x="269828" y="586520"/>
            <a:ext cx="387743" cy="38871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9F081F0C-555C-6443-8F74-0430630E7B15}"/>
              </a:ext>
            </a:extLst>
          </p:cNvPr>
          <p:cNvCxnSpPr>
            <a:cxnSpLocks/>
          </p:cNvCxnSpPr>
          <p:nvPr userDrawn="1"/>
        </p:nvCxnSpPr>
        <p:spPr>
          <a:xfrm>
            <a:off x="9150054" y="289257"/>
            <a:ext cx="684262" cy="6876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フリーフォーム: 図形 1">
            <a:extLst>
              <a:ext uri="{FF2B5EF4-FFF2-40B4-BE49-F238E27FC236}">
                <a16:creationId xmlns:a16="http://schemas.microsoft.com/office/drawing/2014/main" id="{0C8F129C-6BCF-4B9F-95E3-15A4EDC439C9}"/>
              </a:ext>
            </a:extLst>
          </p:cNvPr>
          <p:cNvSpPr/>
          <p:nvPr userDrawn="1"/>
        </p:nvSpPr>
        <p:spPr>
          <a:xfrm>
            <a:off x="1769496" y="2431914"/>
            <a:ext cx="0" cy="3562208"/>
          </a:xfrm>
          <a:custGeom>
            <a:avLst/>
            <a:gdLst>
              <a:gd name="connsiteX0" fmla="*/ 0 w 0"/>
              <a:gd name="connsiteY0" fmla="*/ 0 h 5768502"/>
              <a:gd name="connsiteX1" fmla="*/ 0 w 0"/>
              <a:gd name="connsiteY1" fmla="*/ 5768502 h 5768502"/>
            </a:gdLst>
            <a:ahLst/>
            <a:cxnLst>
              <a:cxn ang="0">
                <a:pos x="connsiteX0" y="connsiteY0"/>
              </a:cxn>
              <a:cxn ang="0">
                <a:pos x="connsiteX1" y="connsiteY1"/>
              </a:cxn>
            </a:cxnLst>
            <a:rect l="l" t="t" r="r" b="b"/>
            <a:pathLst>
              <a:path h="5768502">
                <a:moveTo>
                  <a:pt x="0" y="0"/>
                </a:moveTo>
                <a:lnTo>
                  <a:pt x="0" y="5768502"/>
                </a:lnTo>
              </a:path>
            </a:pathLst>
          </a:cu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コンテンツ プレースホルダー 18">
            <a:extLst>
              <a:ext uri="{FF2B5EF4-FFF2-40B4-BE49-F238E27FC236}">
                <a16:creationId xmlns:a16="http://schemas.microsoft.com/office/drawing/2014/main" id="{EB33C7D2-745F-4AAB-AB8B-005B13241650}"/>
              </a:ext>
            </a:extLst>
          </p:cNvPr>
          <p:cNvSpPr>
            <a:spLocks noGrp="1"/>
          </p:cNvSpPr>
          <p:nvPr>
            <p:ph sz="quarter" idx="15" hasCustomPrompt="1"/>
          </p:nvPr>
        </p:nvSpPr>
        <p:spPr>
          <a:xfrm>
            <a:off x="1769496" y="2431915"/>
            <a:ext cx="8064820" cy="3562206"/>
          </a:xfrm>
          <a:prstGeom prst="rect">
            <a:avLst/>
          </a:prstGeom>
        </p:spPr>
        <p:txBody>
          <a:bodyPr lIns="216000" tIns="0" rIns="0" bIns="0" anchor="ctr"/>
          <a:lstStyle>
            <a:lvl1pPr marL="0" marR="0" indent="0" algn="l" defTabSz="914400" rtl="0" eaLnBrk="1" fontAlgn="auto" latinLnBrk="0" hangingPunct="1">
              <a:lnSpc>
                <a:spcPct val="120000"/>
              </a:lnSpc>
              <a:spcBef>
                <a:spcPts val="0"/>
              </a:spcBef>
              <a:spcAft>
                <a:spcPts val="0"/>
              </a:spcAft>
              <a:buClr>
                <a:schemeClr val="accent3"/>
              </a:buClr>
              <a:buSzTx/>
              <a:buFont typeface="+mj-lt"/>
              <a:buNone/>
              <a:tabLst/>
              <a:defRPr sz="1800" b="1">
                <a:solidFill>
                  <a:schemeClr val="tx1"/>
                </a:solidFill>
                <a:latin typeface="Meiryo UI" panose="020B0604030504040204" pitchFamily="50" charset="-128"/>
                <a:ea typeface="Meiryo UI" panose="020B0604030504040204" pitchFamily="50" charset="-128"/>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marL="342900" marR="0" lvl="0" indent="-342900" algn="l" defTabSz="914400" rtl="0" eaLnBrk="1" fontAlgn="auto" latinLnBrk="0" hangingPunct="1">
              <a:lnSpc>
                <a:spcPct val="90000"/>
              </a:lnSpc>
              <a:spcBef>
                <a:spcPts val="1000"/>
              </a:spcBef>
              <a:spcAft>
                <a:spcPts val="0"/>
              </a:spcAft>
              <a:buClr>
                <a:srgbClr val="009C89"/>
              </a:buClr>
              <a:buSzTx/>
              <a:buFont typeface="+mj-lt"/>
              <a:buAutoNum type="arabicPeriod"/>
              <a:tabLst/>
              <a:defRPr/>
            </a:pPr>
            <a:r>
              <a:rPr kumimoji="1" lang="ja-JP" altLang="en-US" dirty="0"/>
              <a:t>章タイトル</a:t>
            </a:r>
          </a:p>
          <a:p>
            <a:pPr marL="342900" marR="0" lvl="0" indent="-342900" algn="l" defTabSz="914400" rtl="0" eaLnBrk="1" fontAlgn="auto" latinLnBrk="0" hangingPunct="1">
              <a:lnSpc>
                <a:spcPct val="90000"/>
              </a:lnSpc>
              <a:spcBef>
                <a:spcPts val="1000"/>
              </a:spcBef>
              <a:spcAft>
                <a:spcPts val="0"/>
              </a:spcAft>
              <a:buClr>
                <a:srgbClr val="009C89"/>
              </a:buClr>
              <a:buSzTx/>
              <a:buFont typeface="+mj-lt"/>
              <a:buAutoNum type="arabicPeriod"/>
              <a:tabLst/>
              <a:defRPr/>
            </a:pPr>
            <a:r>
              <a:rPr kumimoji="1" lang="ja-JP" altLang="en-US" dirty="0"/>
              <a:t>章タイトル</a:t>
            </a:r>
            <a:endParaRPr kumimoji="1" lang="en-US" altLang="ja-JP" dirty="0"/>
          </a:p>
          <a:p>
            <a:pPr marL="342900" marR="0" lvl="0" indent="-342900" algn="l" defTabSz="914400" rtl="0" eaLnBrk="1" fontAlgn="auto" latinLnBrk="0" hangingPunct="1">
              <a:lnSpc>
                <a:spcPct val="90000"/>
              </a:lnSpc>
              <a:spcBef>
                <a:spcPts val="1000"/>
              </a:spcBef>
              <a:spcAft>
                <a:spcPts val="0"/>
              </a:spcAft>
              <a:buClr>
                <a:srgbClr val="009C89"/>
              </a:buClr>
              <a:buSzTx/>
              <a:buFont typeface="+mj-lt"/>
              <a:buAutoNum type="arabicPeriod"/>
              <a:tabLst/>
              <a:defRPr/>
            </a:pPr>
            <a:r>
              <a:rPr kumimoji="1" lang="ja-JP" altLang="en-US" dirty="0"/>
              <a:t>章タイトル</a:t>
            </a:r>
          </a:p>
        </p:txBody>
      </p:sp>
      <p:sp>
        <p:nvSpPr>
          <p:cNvPr id="3" name="テキスト ボックス 2">
            <a:extLst>
              <a:ext uri="{FF2B5EF4-FFF2-40B4-BE49-F238E27FC236}">
                <a16:creationId xmlns:a16="http://schemas.microsoft.com/office/drawing/2014/main" id="{8CAB3A4B-C56B-404B-8036-AFFB5F249276}"/>
              </a:ext>
            </a:extLst>
          </p:cNvPr>
          <p:cNvSpPr txBox="1"/>
          <p:nvPr userDrawn="1"/>
        </p:nvSpPr>
        <p:spPr>
          <a:xfrm>
            <a:off x="349980" y="390417"/>
            <a:ext cx="1412145" cy="508461"/>
          </a:xfrm>
          <a:prstGeom prst="rect">
            <a:avLst/>
          </a:prstGeom>
          <a:noFill/>
        </p:spPr>
        <p:txBody>
          <a:bodyPr wrap="none" lIns="252000" tIns="0" rIns="0" bIns="0" rtlCol="0" anchor="ctr">
            <a:noAutofit/>
          </a:bodyPr>
          <a:lstStyle/>
          <a:p>
            <a:r>
              <a:rPr kumimoji="1" lang="ja-JP" altLang="en-US" sz="2000" b="0">
                <a:solidFill>
                  <a:schemeClr val="bg1"/>
                </a:solidFill>
                <a:latin typeface="Meiryo UI" panose="020B0604030504040204" pitchFamily="50" charset="-128"/>
                <a:ea typeface="Meiryo UI" panose="020B0604030504040204" pitchFamily="50" charset="-128"/>
              </a:rPr>
              <a:t>目次</a:t>
            </a:r>
          </a:p>
        </p:txBody>
      </p:sp>
    </p:spTree>
    <p:extLst>
      <p:ext uri="{BB962C8B-B14F-4D97-AF65-F5344CB8AC3E}">
        <p14:creationId xmlns:p14="http://schemas.microsoft.com/office/powerpoint/2010/main" val="27733298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内容説明用スライド_タイトルのみ+リード">
    <p:spTree>
      <p:nvGrpSpPr>
        <p:cNvPr id="1" name=""/>
        <p:cNvGrpSpPr/>
        <p:nvPr/>
      </p:nvGrpSpPr>
      <p:grpSpPr>
        <a:xfrm>
          <a:off x="0" y="0"/>
          <a:ext cx="0" cy="0"/>
          <a:chOff x="0" y="0"/>
          <a:chExt cx="0" cy="0"/>
        </a:xfrm>
      </p:grpSpPr>
      <p:grpSp>
        <p:nvGrpSpPr>
          <p:cNvPr id="10" name="グループ化 9">
            <a:extLst>
              <a:ext uri="{FF2B5EF4-FFF2-40B4-BE49-F238E27FC236}">
                <a16:creationId xmlns:a16="http://schemas.microsoft.com/office/drawing/2014/main" id="{415CC879-8893-4ACA-BC53-E5C16947C50D}"/>
              </a:ext>
            </a:extLst>
          </p:cNvPr>
          <p:cNvGrpSpPr/>
          <p:nvPr userDrawn="1"/>
        </p:nvGrpSpPr>
        <p:grpSpPr>
          <a:xfrm>
            <a:off x="213594" y="168794"/>
            <a:ext cx="10177559" cy="792964"/>
            <a:chOff x="213594" y="302433"/>
            <a:chExt cx="10177559" cy="792964"/>
          </a:xfrm>
        </p:grpSpPr>
        <p:pic>
          <p:nvPicPr>
            <p:cNvPr id="11" name="Picture 11" descr="ç°å¢ç">
              <a:extLst>
                <a:ext uri="{FF2B5EF4-FFF2-40B4-BE49-F238E27FC236}">
                  <a16:creationId xmlns:a16="http://schemas.microsoft.com/office/drawing/2014/main" id="{EA847D1A-9CB9-4A27-A318-805446306AB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811212" y="333796"/>
              <a:ext cx="579941" cy="559908"/>
            </a:xfrm>
            <a:prstGeom prst="rect">
              <a:avLst/>
            </a:prstGeom>
            <a:noFill/>
            <a:extLst>
              <a:ext uri="{909E8E84-426E-40DD-AFC4-6F175D3DCCD1}">
                <a14:hiddenFill xmlns:a14="http://schemas.microsoft.com/office/drawing/2010/main">
                  <a:solidFill>
                    <a:srgbClr val="FFFFFF"/>
                  </a:solidFill>
                </a14:hiddenFill>
              </a:ext>
            </a:extLst>
          </p:spPr>
        </p:pic>
        <p:sp>
          <p:nvSpPr>
            <p:cNvPr id="12" name="フリーフォーム: 図形 11">
              <a:extLst>
                <a:ext uri="{FF2B5EF4-FFF2-40B4-BE49-F238E27FC236}">
                  <a16:creationId xmlns:a16="http://schemas.microsoft.com/office/drawing/2014/main" id="{65FC17B1-25BE-4588-AF23-0BACCC17A073}"/>
                </a:ext>
              </a:extLst>
            </p:cNvPr>
            <p:cNvSpPr/>
            <p:nvPr userDrawn="1"/>
          </p:nvSpPr>
          <p:spPr>
            <a:xfrm flipH="1" flipV="1">
              <a:off x="306464" y="390658"/>
              <a:ext cx="9680339" cy="648000"/>
            </a:xfrm>
            <a:custGeom>
              <a:avLst/>
              <a:gdLst>
                <a:gd name="connsiteX0" fmla="*/ 9613274 w 9680339"/>
                <a:gd name="connsiteY0" fmla="*/ 648000 h 648000"/>
                <a:gd name="connsiteX1" fmla="*/ 648000 w 9680339"/>
                <a:gd name="connsiteY1" fmla="*/ 648000 h 648000"/>
                <a:gd name="connsiteX2" fmla="*/ 0 w 9680339"/>
                <a:gd name="connsiteY2" fmla="*/ 0 h 648000"/>
                <a:gd name="connsiteX3" fmla="*/ 8817361 w 9680339"/>
                <a:gd name="connsiteY3" fmla="*/ 0 h 648000"/>
                <a:gd name="connsiteX4" fmla="*/ 9413208 w 9680339"/>
                <a:gd name="connsiteY4" fmla="*/ 0 h 648000"/>
                <a:gd name="connsiteX5" fmla="*/ 9469437 w 9680339"/>
                <a:gd name="connsiteY5" fmla="*/ 0 h 648000"/>
                <a:gd name="connsiteX6" fmla="*/ 9630899 w 9680339"/>
                <a:gd name="connsiteY6" fmla="*/ 162918 h 648000"/>
                <a:gd name="connsiteX7" fmla="*/ 9680339 w 9680339"/>
                <a:gd name="connsiteY7" fmla="*/ 200542 h 648000"/>
                <a:gd name="connsiteX8" fmla="*/ 9680339 w 9680339"/>
                <a:gd name="connsiteY8" fmla="*/ 598300 h 648000"/>
                <a:gd name="connsiteX9" fmla="*/ 9661565 w 9680339"/>
                <a:gd name="connsiteY9" fmla="*/ 632782 h 648000"/>
                <a:gd name="connsiteX10" fmla="*/ 9613274 w 9680339"/>
                <a:gd name="connsiteY10" fmla="*/ 648000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80339" h="648000">
                  <a:moveTo>
                    <a:pt x="9613274" y="648000"/>
                  </a:moveTo>
                  <a:lnTo>
                    <a:pt x="648000" y="648000"/>
                  </a:lnTo>
                  <a:lnTo>
                    <a:pt x="0" y="0"/>
                  </a:lnTo>
                  <a:lnTo>
                    <a:pt x="8817361" y="0"/>
                  </a:lnTo>
                  <a:lnTo>
                    <a:pt x="9413208" y="0"/>
                  </a:lnTo>
                  <a:lnTo>
                    <a:pt x="9469437" y="0"/>
                  </a:lnTo>
                  <a:lnTo>
                    <a:pt x="9630899" y="162918"/>
                  </a:lnTo>
                  <a:lnTo>
                    <a:pt x="9680339" y="200542"/>
                  </a:lnTo>
                  <a:lnTo>
                    <a:pt x="9680339" y="598300"/>
                  </a:lnTo>
                  <a:lnTo>
                    <a:pt x="9661565" y="632782"/>
                  </a:lnTo>
                  <a:cubicBezTo>
                    <a:pt x="9649206" y="642184"/>
                    <a:pt x="9632133" y="648000"/>
                    <a:pt x="9613274" y="64800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 name="直線コネクタ 12">
              <a:extLst>
                <a:ext uri="{FF2B5EF4-FFF2-40B4-BE49-F238E27FC236}">
                  <a16:creationId xmlns:a16="http://schemas.microsoft.com/office/drawing/2014/main" id="{4ACDB6E1-0019-4594-BA57-355CD944730E}"/>
                </a:ext>
              </a:extLst>
            </p:cNvPr>
            <p:cNvCxnSpPr>
              <a:cxnSpLocks/>
            </p:cNvCxnSpPr>
            <p:nvPr userDrawn="1"/>
          </p:nvCxnSpPr>
          <p:spPr>
            <a:xfrm>
              <a:off x="9242760" y="302433"/>
              <a:ext cx="792964" cy="7929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1CFD28A3-FFD3-44EF-BD7B-AA8133ABDF9A}"/>
                </a:ext>
              </a:extLst>
            </p:cNvPr>
            <p:cNvCxnSpPr>
              <a:cxnSpLocks/>
            </p:cNvCxnSpPr>
            <p:nvPr userDrawn="1"/>
          </p:nvCxnSpPr>
          <p:spPr>
            <a:xfrm>
              <a:off x="213594" y="735397"/>
              <a:ext cx="360000" cy="36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 name="タイトル 97">
            <a:extLst>
              <a:ext uri="{FF2B5EF4-FFF2-40B4-BE49-F238E27FC236}">
                <a16:creationId xmlns:a16="http://schemas.microsoft.com/office/drawing/2014/main" id="{B78F4E89-BF6F-4E09-A944-EE472855512C}"/>
              </a:ext>
            </a:extLst>
          </p:cNvPr>
          <p:cNvSpPr>
            <a:spLocks noGrp="1"/>
          </p:cNvSpPr>
          <p:nvPr>
            <p:ph type="title" hasCustomPrompt="1"/>
          </p:nvPr>
        </p:nvSpPr>
        <p:spPr>
          <a:xfrm>
            <a:off x="309997" y="261897"/>
            <a:ext cx="8928000" cy="648000"/>
          </a:xfrm>
          <a:prstGeom prst="rect">
            <a:avLst/>
          </a:prstGeom>
        </p:spPr>
        <p:txBody>
          <a:bodyPr lIns="252000" tIns="36000" rIns="0" bIns="0" anchor="ctr" anchorCtr="0"/>
          <a:lstStyle>
            <a:lvl1pPr>
              <a:defRPr sz="2800" b="1">
                <a:solidFill>
                  <a:schemeClr val="bg1"/>
                </a:solidFill>
                <a:latin typeface="Meiryo UI" panose="020B0604030504040204" pitchFamily="50" charset="-128"/>
                <a:ea typeface="Meiryo UI" panose="020B0604030504040204" pitchFamily="50" charset="-128"/>
              </a:defRPr>
            </a:lvl1pPr>
          </a:lstStyle>
          <a:p>
            <a:r>
              <a:rPr kumimoji="1" lang="ja-JP" altLang="en-US" dirty="0"/>
              <a:t>ページタイトル</a:t>
            </a:r>
          </a:p>
        </p:txBody>
      </p:sp>
      <p:sp>
        <p:nvSpPr>
          <p:cNvPr id="16" name="コンテンツ プレースホルダー 18">
            <a:extLst>
              <a:ext uri="{FF2B5EF4-FFF2-40B4-BE49-F238E27FC236}">
                <a16:creationId xmlns:a16="http://schemas.microsoft.com/office/drawing/2014/main" id="{E5C690C4-34B3-4BE9-8905-112BB7C579C6}"/>
              </a:ext>
            </a:extLst>
          </p:cNvPr>
          <p:cNvSpPr>
            <a:spLocks noGrp="1"/>
          </p:cNvSpPr>
          <p:nvPr>
            <p:ph sz="quarter" idx="16" hasCustomPrompt="1"/>
          </p:nvPr>
        </p:nvSpPr>
        <p:spPr>
          <a:xfrm>
            <a:off x="573594" y="909897"/>
            <a:ext cx="9396000" cy="864000"/>
          </a:xfrm>
          <a:prstGeom prst="rect">
            <a:avLst/>
          </a:prstGeom>
        </p:spPr>
        <p:txBody>
          <a:bodyPr lIns="0" tIns="144000" rIns="0" bIns="0" anchor="t"/>
          <a:lstStyle>
            <a:lvl1pPr marL="0" marR="0" indent="0" algn="l" defTabSz="914400" rtl="0" eaLnBrk="1" fontAlgn="auto" latinLnBrk="0" hangingPunct="1">
              <a:lnSpc>
                <a:spcPct val="100000"/>
              </a:lnSpc>
              <a:spcBef>
                <a:spcPts val="0"/>
              </a:spcBef>
              <a:spcAft>
                <a:spcPts val="600"/>
              </a:spcAft>
              <a:buClrTx/>
              <a:buSzTx/>
              <a:buFontTx/>
              <a:buNone/>
              <a:tabLst/>
              <a:defRPr sz="1600" b="1">
                <a:solidFill>
                  <a:srgbClr val="009C89"/>
                </a:solidFill>
                <a:latin typeface="Meiryo UI" panose="020B0604030504040204" pitchFamily="50" charset="-128"/>
                <a:ea typeface="Meiryo UI" panose="020B0604030504040204" pitchFamily="50" charset="-128"/>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1" lang="ja-JP" altLang="en-US" dirty="0"/>
              <a:t>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a:t>
            </a:r>
          </a:p>
        </p:txBody>
      </p:sp>
    </p:spTree>
    <p:extLst>
      <p:ext uri="{BB962C8B-B14F-4D97-AF65-F5344CB8AC3E}">
        <p14:creationId xmlns:p14="http://schemas.microsoft.com/office/powerpoint/2010/main" val="10807434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内容説明用スライド_タイトル">
    <p:spTree>
      <p:nvGrpSpPr>
        <p:cNvPr id="1" name=""/>
        <p:cNvGrpSpPr/>
        <p:nvPr/>
      </p:nvGrpSpPr>
      <p:grpSpPr>
        <a:xfrm>
          <a:off x="0" y="0"/>
          <a:ext cx="0" cy="0"/>
          <a:chOff x="0" y="0"/>
          <a:chExt cx="0" cy="0"/>
        </a:xfrm>
      </p:grpSpPr>
      <p:pic>
        <p:nvPicPr>
          <p:cNvPr id="4" name="Picture 11" descr="ç°å¢ç">
            <a:extLst>
              <a:ext uri="{FF2B5EF4-FFF2-40B4-BE49-F238E27FC236}">
                <a16:creationId xmlns:a16="http://schemas.microsoft.com/office/drawing/2014/main" id="{98D58FA4-4484-485A-A90F-74BA9F25F11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851269" y="13221"/>
            <a:ext cx="503246" cy="485862"/>
          </a:xfrm>
          <a:prstGeom prst="rect">
            <a:avLst/>
          </a:prstGeom>
          <a:noFill/>
          <a:extLst>
            <a:ext uri="{909E8E84-426E-40DD-AFC4-6F175D3DCCD1}">
              <a14:hiddenFill xmlns:a14="http://schemas.microsoft.com/office/drawing/2010/main">
                <a:solidFill>
                  <a:srgbClr val="FFFFFF"/>
                </a:solidFill>
              </a14:hiddenFill>
            </a:ext>
          </a:extLst>
        </p:spPr>
      </p:pic>
      <p:sp>
        <p:nvSpPr>
          <p:cNvPr id="33" name="フリーフォーム: 図形 32">
            <a:extLst>
              <a:ext uri="{FF2B5EF4-FFF2-40B4-BE49-F238E27FC236}">
                <a16:creationId xmlns:a16="http://schemas.microsoft.com/office/drawing/2014/main" id="{C0597E0F-D350-49EE-BDE1-2EC32D6E4635}"/>
              </a:ext>
            </a:extLst>
          </p:cNvPr>
          <p:cNvSpPr/>
          <p:nvPr userDrawn="1"/>
        </p:nvSpPr>
        <p:spPr>
          <a:xfrm>
            <a:off x="312738" y="33171"/>
            <a:ext cx="9588500" cy="444500"/>
          </a:xfrm>
          <a:custGeom>
            <a:avLst/>
            <a:gdLst>
              <a:gd name="connsiteX0" fmla="*/ 3105471 w 9588500"/>
              <a:gd name="connsiteY0" fmla="*/ 0 h 444500"/>
              <a:gd name="connsiteX1" fmla="*/ 3123785 w 9588500"/>
              <a:gd name="connsiteY1" fmla="*/ 2662 h 444500"/>
              <a:gd name="connsiteX2" fmla="*/ 5721705 w 9588500"/>
              <a:gd name="connsiteY2" fmla="*/ 7985 h 444500"/>
              <a:gd name="connsiteX3" fmla="*/ 9156821 w 9588500"/>
              <a:gd name="connsiteY3" fmla="*/ 7985 h 444500"/>
              <a:gd name="connsiteX4" fmla="*/ 9588500 w 9588500"/>
              <a:gd name="connsiteY4" fmla="*/ 444500 h 444500"/>
              <a:gd name="connsiteX5" fmla="*/ 6156000 w 9588500"/>
              <a:gd name="connsiteY5" fmla="*/ 444500 h 444500"/>
              <a:gd name="connsiteX6" fmla="*/ 1627298 w 9588500"/>
              <a:gd name="connsiteY6" fmla="*/ 444500 h 444500"/>
              <a:gd name="connsiteX7" fmla="*/ 1347361 w 9588500"/>
              <a:gd name="connsiteY7" fmla="*/ 444500 h 444500"/>
              <a:gd name="connsiteX8" fmla="*/ 915682 w 9588500"/>
              <a:gd name="connsiteY8" fmla="*/ 444500 h 444500"/>
              <a:gd name="connsiteX9" fmla="*/ 260970 w 9588500"/>
              <a:gd name="connsiteY9" fmla="*/ 444500 h 444500"/>
              <a:gd name="connsiteX10" fmla="*/ 207168 w 9588500"/>
              <a:gd name="connsiteY10" fmla="*/ 444500 h 444500"/>
              <a:gd name="connsiteX11" fmla="*/ 167439 w 9588500"/>
              <a:gd name="connsiteY11" fmla="*/ 444500 h 444500"/>
              <a:gd name="connsiteX12" fmla="*/ 109537 w 9588500"/>
              <a:gd name="connsiteY12" fmla="*/ 444500 h 444500"/>
              <a:gd name="connsiteX13" fmla="*/ 44756 w 9588500"/>
              <a:gd name="connsiteY13" fmla="*/ 362819 h 444500"/>
              <a:gd name="connsiteX14" fmla="*/ 40552 w 9588500"/>
              <a:gd name="connsiteY14" fmla="*/ 358328 h 444500"/>
              <a:gd name="connsiteX15" fmla="*/ 34011 w 9588500"/>
              <a:gd name="connsiteY15" fmla="*/ 351341 h 444500"/>
              <a:gd name="connsiteX16" fmla="*/ 26581 w 9588500"/>
              <a:gd name="connsiteY16" fmla="*/ 339904 h 444500"/>
              <a:gd name="connsiteX17" fmla="*/ 0 w 9588500"/>
              <a:gd name="connsiteY17" fmla="*/ 306388 h 444500"/>
              <a:gd name="connsiteX18" fmla="*/ 0 w 9588500"/>
              <a:gd name="connsiteY18" fmla="*/ 268829 h 444500"/>
              <a:gd name="connsiteX19" fmla="*/ 0 w 9588500"/>
              <a:gd name="connsiteY19" fmla="*/ 230188 h 444500"/>
              <a:gd name="connsiteX20" fmla="*/ 0 w 9588500"/>
              <a:gd name="connsiteY20" fmla="*/ 198544 h 444500"/>
              <a:gd name="connsiteX21" fmla="*/ 0 w 9588500"/>
              <a:gd name="connsiteY21" fmla="*/ 55895 h 444500"/>
              <a:gd name="connsiteX22" fmla="*/ 47092 w 9588500"/>
              <a:gd name="connsiteY22" fmla="*/ 7985 h 444500"/>
              <a:gd name="connsiteX23" fmla="*/ 1245328 w 9588500"/>
              <a:gd name="connsiteY23" fmla="*/ 7985 h 444500"/>
              <a:gd name="connsiteX24" fmla="*/ 1920317 w 9588500"/>
              <a:gd name="connsiteY24" fmla="*/ 7985 h 444500"/>
              <a:gd name="connsiteX25" fmla="*/ 3108087 w 9588500"/>
              <a:gd name="connsiteY25" fmla="*/ 5323 h 444500"/>
              <a:gd name="connsiteX26" fmla="*/ 3108087 w 9588500"/>
              <a:gd name="connsiteY26" fmla="*/ 2662 h 444500"/>
              <a:gd name="connsiteX27" fmla="*/ 3105471 w 9588500"/>
              <a:gd name="connsiteY27" fmla="*/ 0 h 44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588500" h="444500">
                <a:moveTo>
                  <a:pt x="3105471" y="0"/>
                </a:moveTo>
                <a:cubicBezTo>
                  <a:pt x="3123785" y="0"/>
                  <a:pt x="3105471" y="2662"/>
                  <a:pt x="3123785" y="2662"/>
                </a:cubicBezTo>
                <a:cubicBezTo>
                  <a:pt x="5721705" y="7985"/>
                  <a:pt x="5721705" y="7985"/>
                  <a:pt x="5721705" y="7985"/>
                </a:cubicBezTo>
                <a:cubicBezTo>
                  <a:pt x="9156821" y="7985"/>
                  <a:pt x="9156821" y="7985"/>
                  <a:pt x="9156821" y="7985"/>
                </a:cubicBezTo>
                <a:cubicBezTo>
                  <a:pt x="9588500" y="444500"/>
                  <a:pt x="9588500" y="444500"/>
                  <a:pt x="9588500" y="444500"/>
                </a:cubicBezTo>
                <a:cubicBezTo>
                  <a:pt x="6156000" y="444500"/>
                  <a:pt x="6156000" y="444500"/>
                  <a:pt x="6156000" y="444500"/>
                </a:cubicBezTo>
                <a:cubicBezTo>
                  <a:pt x="1627298" y="444500"/>
                  <a:pt x="1627298" y="444500"/>
                  <a:pt x="1627298" y="444500"/>
                </a:cubicBezTo>
                <a:cubicBezTo>
                  <a:pt x="1347361" y="444500"/>
                  <a:pt x="1347361" y="444500"/>
                  <a:pt x="1347361" y="444500"/>
                </a:cubicBezTo>
                <a:cubicBezTo>
                  <a:pt x="915682" y="444500"/>
                  <a:pt x="915682" y="444500"/>
                  <a:pt x="915682" y="444500"/>
                </a:cubicBezTo>
                <a:cubicBezTo>
                  <a:pt x="541561" y="444500"/>
                  <a:pt x="354500" y="444500"/>
                  <a:pt x="260970" y="444500"/>
                </a:cubicBezTo>
                <a:lnTo>
                  <a:pt x="207168" y="444500"/>
                </a:lnTo>
                <a:lnTo>
                  <a:pt x="167439" y="444500"/>
                </a:lnTo>
                <a:lnTo>
                  <a:pt x="109537" y="444500"/>
                </a:lnTo>
                <a:lnTo>
                  <a:pt x="44756" y="362819"/>
                </a:lnTo>
                <a:lnTo>
                  <a:pt x="40552" y="358328"/>
                </a:lnTo>
                <a:cubicBezTo>
                  <a:pt x="34011" y="351341"/>
                  <a:pt x="34011" y="351341"/>
                  <a:pt x="34011" y="351341"/>
                </a:cubicBezTo>
                <a:lnTo>
                  <a:pt x="26581" y="339904"/>
                </a:lnTo>
                <a:lnTo>
                  <a:pt x="0" y="306388"/>
                </a:lnTo>
                <a:lnTo>
                  <a:pt x="0" y="268829"/>
                </a:lnTo>
                <a:lnTo>
                  <a:pt x="0" y="230188"/>
                </a:lnTo>
                <a:lnTo>
                  <a:pt x="0" y="198544"/>
                </a:lnTo>
                <a:cubicBezTo>
                  <a:pt x="0" y="55895"/>
                  <a:pt x="0" y="55895"/>
                  <a:pt x="0" y="55895"/>
                </a:cubicBezTo>
                <a:cubicBezTo>
                  <a:pt x="0" y="29278"/>
                  <a:pt x="20930" y="7985"/>
                  <a:pt x="47092" y="7985"/>
                </a:cubicBezTo>
                <a:cubicBezTo>
                  <a:pt x="1245328" y="7985"/>
                  <a:pt x="1245328" y="7985"/>
                  <a:pt x="1245328" y="7985"/>
                </a:cubicBezTo>
                <a:cubicBezTo>
                  <a:pt x="1920317" y="7985"/>
                  <a:pt x="1920317" y="7985"/>
                  <a:pt x="1920317" y="7985"/>
                </a:cubicBezTo>
                <a:cubicBezTo>
                  <a:pt x="3108087" y="5323"/>
                  <a:pt x="3108087" y="5323"/>
                  <a:pt x="3108087" y="5323"/>
                </a:cubicBezTo>
                <a:cubicBezTo>
                  <a:pt x="3126401" y="5323"/>
                  <a:pt x="3092390" y="5323"/>
                  <a:pt x="3108087" y="2662"/>
                </a:cubicBezTo>
                <a:cubicBezTo>
                  <a:pt x="3123785" y="2662"/>
                  <a:pt x="3089773" y="0"/>
                  <a:pt x="3105471"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タイトル 97">
            <a:extLst>
              <a:ext uri="{FF2B5EF4-FFF2-40B4-BE49-F238E27FC236}">
                <a16:creationId xmlns:a16="http://schemas.microsoft.com/office/drawing/2014/main" id="{6172FA8E-6A5B-43B0-AD5A-B1C79C9D0B32}"/>
              </a:ext>
            </a:extLst>
          </p:cNvPr>
          <p:cNvSpPr>
            <a:spLocks noGrp="1"/>
          </p:cNvSpPr>
          <p:nvPr userDrawn="1">
            <p:ph type="title" hasCustomPrompt="1"/>
          </p:nvPr>
        </p:nvSpPr>
        <p:spPr>
          <a:xfrm>
            <a:off x="309996" y="42697"/>
            <a:ext cx="9140365" cy="432000"/>
          </a:xfrm>
          <a:prstGeom prst="rect">
            <a:avLst/>
          </a:prstGeom>
        </p:spPr>
        <p:txBody>
          <a:bodyPr lIns="252000" tIns="108000" rIns="0" bIns="0" anchor="ctr" anchorCtr="0"/>
          <a:lstStyle>
            <a:lvl1pPr>
              <a:defRPr sz="1600" b="1">
                <a:solidFill>
                  <a:schemeClr val="bg1"/>
                </a:solidFill>
                <a:latin typeface="Meiryo UI" panose="020B0604030504040204" pitchFamily="50" charset="-128"/>
                <a:ea typeface="Meiryo UI" panose="020B0604030504040204" pitchFamily="50" charset="-128"/>
              </a:defRPr>
            </a:lvl1pPr>
          </a:lstStyle>
          <a:p>
            <a:r>
              <a:rPr kumimoji="1" lang="ja-JP" altLang="en-US" dirty="0"/>
              <a:t>メインタイトル</a:t>
            </a:r>
          </a:p>
        </p:txBody>
      </p:sp>
      <p:sp>
        <p:nvSpPr>
          <p:cNvPr id="35" name="フリーフォーム: 図形 34">
            <a:extLst>
              <a:ext uri="{FF2B5EF4-FFF2-40B4-BE49-F238E27FC236}">
                <a16:creationId xmlns:a16="http://schemas.microsoft.com/office/drawing/2014/main" id="{D6381CA9-1F50-4C0F-BB2B-084B46D4E4AC}"/>
              </a:ext>
            </a:extLst>
          </p:cNvPr>
          <p:cNvSpPr/>
          <p:nvPr userDrawn="1"/>
        </p:nvSpPr>
        <p:spPr>
          <a:xfrm>
            <a:off x="233338" y="251445"/>
            <a:ext cx="250056" cy="288032"/>
          </a:xfrm>
          <a:custGeom>
            <a:avLst/>
            <a:gdLst>
              <a:gd name="connsiteX0" fmla="*/ 0 w 271463"/>
              <a:gd name="connsiteY0" fmla="*/ 0 h 314325"/>
              <a:gd name="connsiteX1" fmla="*/ 271463 w 271463"/>
              <a:gd name="connsiteY1" fmla="*/ 314325 h 314325"/>
            </a:gdLst>
            <a:ahLst/>
            <a:cxnLst>
              <a:cxn ang="0">
                <a:pos x="connsiteX0" y="connsiteY0"/>
              </a:cxn>
              <a:cxn ang="0">
                <a:pos x="connsiteX1" y="connsiteY1"/>
              </a:cxn>
            </a:cxnLst>
            <a:rect l="l" t="t" r="r" b="b"/>
            <a:pathLst>
              <a:path w="271463" h="314325">
                <a:moveTo>
                  <a:pt x="0" y="0"/>
                </a:moveTo>
                <a:lnTo>
                  <a:pt x="271463" y="314325"/>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フリーフォーム: 図形 35">
            <a:extLst>
              <a:ext uri="{FF2B5EF4-FFF2-40B4-BE49-F238E27FC236}">
                <a16:creationId xmlns:a16="http://schemas.microsoft.com/office/drawing/2014/main" id="{2E63B970-02C1-4006-829A-C75F05FD3E85}"/>
              </a:ext>
            </a:extLst>
          </p:cNvPr>
          <p:cNvSpPr/>
          <p:nvPr userDrawn="1"/>
        </p:nvSpPr>
        <p:spPr>
          <a:xfrm>
            <a:off x="9450362" y="13221"/>
            <a:ext cx="504056" cy="526256"/>
          </a:xfrm>
          <a:custGeom>
            <a:avLst/>
            <a:gdLst>
              <a:gd name="connsiteX0" fmla="*/ 0 w 271463"/>
              <a:gd name="connsiteY0" fmla="*/ 0 h 314325"/>
              <a:gd name="connsiteX1" fmla="*/ 271463 w 271463"/>
              <a:gd name="connsiteY1" fmla="*/ 314325 h 314325"/>
            </a:gdLst>
            <a:ahLst/>
            <a:cxnLst>
              <a:cxn ang="0">
                <a:pos x="connsiteX0" y="connsiteY0"/>
              </a:cxn>
              <a:cxn ang="0">
                <a:pos x="connsiteX1" y="connsiteY1"/>
              </a:cxn>
            </a:cxnLst>
            <a:rect l="l" t="t" r="r" b="b"/>
            <a:pathLst>
              <a:path w="271463" h="314325">
                <a:moveTo>
                  <a:pt x="0" y="0"/>
                </a:moveTo>
                <a:lnTo>
                  <a:pt x="271463" y="314325"/>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5477FACE-287E-4585-800E-09DF04C8A6FB}"/>
              </a:ext>
            </a:extLst>
          </p:cNvPr>
          <p:cNvSpPr txBox="1"/>
          <p:nvPr userDrawn="1"/>
        </p:nvSpPr>
        <p:spPr>
          <a:xfrm>
            <a:off x="10324311" y="7255028"/>
            <a:ext cx="229734" cy="189433"/>
          </a:xfrm>
          <a:prstGeom prst="rect">
            <a:avLst/>
          </a:prstGeom>
          <a:noFill/>
        </p:spPr>
        <p:txBody>
          <a:bodyPr wrap="none" lIns="0" tIns="0" rIns="0" bIns="0" rtlCol="0" anchor="ctr" anchorCtr="0">
            <a:noAutofit/>
          </a:bodyPr>
          <a:lstStyle/>
          <a:p>
            <a:pPr algn="ctr"/>
            <a:fld id="{9C1B02FA-3B43-4965-97B5-C29D405C4738}" type="slidenum">
              <a:rPr kumimoji="1" lang="ja-JP" altLang="en-US" sz="1600" b="0" smtClean="0">
                <a:latin typeface="Arial" panose="020B0604020202020204" pitchFamily="34" charset="0"/>
                <a:ea typeface="メイリオ" panose="020B0604030504040204" pitchFamily="50" charset="-128"/>
                <a:cs typeface="Arial" panose="020B0604020202020204" pitchFamily="34" charset="0"/>
              </a:rPr>
              <a:pPr algn="ctr"/>
              <a:t>‹#›</a:t>
            </a:fld>
            <a:endParaRPr kumimoji="1" lang="ja-JP" altLang="en-US" sz="1600" b="0">
              <a:latin typeface="Arial" panose="020B0604020202020204" pitchFamily="34" charset="0"/>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27680686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内容説明用スライド_MAX">
    <p:spTree>
      <p:nvGrpSpPr>
        <p:cNvPr id="1" name=""/>
        <p:cNvGrpSpPr/>
        <p:nvPr/>
      </p:nvGrpSpPr>
      <p:grpSpPr>
        <a:xfrm>
          <a:off x="0" y="0"/>
          <a:ext cx="0" cy="0"/>
          <a:chOff x="0" y="0"/>
          <a:chExt cx="0" cy="0"/>
        </a:xfrm>
      </p:grpSpPr>
      <p:pic>
        <p:nvPicPr>
          <p:cNvPr id="4" name="Picture 11" descr="ç°å¢ç">
            <a:extLst>
              <a:ext uri="{FF2B5EF4-FFF2-40B4-BE49-F238E27FC236}">
                <a16:creationId xmlns:a16="http://schemas.microsoft.com/office/drawing/2014/main" id="{98D58FA4-4484-485A-A90F-74BA9F25F11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851269" y="13221"/>
            <a:ext cx="503246" cy="485862"/>
          </a:xfrm>
          <a:prstGeom prst="rect">
            <a:avLst/>
          </a:prstGeom>
          <a:noFill/>
          <a:extLst>
            <a:ext uri="{909E8E84-426E-40DD-AFC4-6F175D3DCCD1}">
              <a14:hiddenFill xmlns:a14="http://schemas.microsoft.com/office/drawing/2010/main">
                <a:solidFill>
                  <a:srgbClr val="FFFFFF"/>
                </a:solidFill>
              </a14:hiddenFill>
            </a:ext>
          </a:extLst>
        </p:spPr>
      </p:pic>
      <p:sp>
        <p:nvSpPr>
          <p:cNvPr id="33" name="フリーフォーム: 図形 32">
            <a:extLst>
              <a:ext uri="{FF2B5EF4-FFF2-40B4-BE49-F238E27FC236}">
                <a16:creationId xmlns:a16="http://schemas.microsoft.com/office/drawing/2014/main" id="{C0597E0F-D350-49EE-BDE1-2EC32D6E4635}"/>
              </a:ext>
            </a:extLst>
          </p:cNvPr>
          <p:cNvSpPr/>
          <p:nvPr userDrawn="1"/>
        </p:nvSpPr>
        <p:spPr>
          <a:xfrm>
            <a:off x="312738" y="33171"/>
            <a:ext cx="9588500" cy="444500"/>
          </a:xfrm>
          <a:custGeom>
            <a:avLst/>
            <a:gdLst>
              <a:gd name="connsiteX0" fmla="*/ 3105471 w 9588500"/>
              <a:gd name="connsiteY0" fmla="*/ 0 h 444500"/>
              <a:gd name="connsiteX1" fmla="*/ 3123785 w 9588500"/>
              <a:gd name="connsiteY1" fmla="*/ 2662 h 444500"/>
              <a:gd name="connsiteX2" fmla="*/ 5721705 w 9588500"/>
              <a:gd name="connsiteY2" fmla="*/ 7985 h 444500"/>
              <a:gd name="connsiteX3" fmla="*/ 9156821 w 9588500"/>
              <a:gd name="connsiteY3" fmla="*/ 7985 h 444500"/>
              <a:gd name="connsiteX4" fmla="*/ 9588500 w 9588500"/>
              <a:gd name="connsiteY4" fmla="*/ 444500 h 444500"/>
              <a:gd name="connsiteX5" fmla="*/ 6156000 w 9588500"/>
              <a:gd name="connsiteY5" fmla="*/ 444500 h 444500"/>
              <a:gd name="connsiteX6" fmla="*/ 1627298 w 9588500"/>
              <a:gd name="connsiteY6" fmla="*/ 444500 h 444500"/>
              <a:gd name="connsiteX7" fmla="*/ 1347361 w 9588500"/>
              <a:gd name="connsiteY7" fmla="*/ 444500 h 444500"/>
              <a:gd name="connsiteX8" fmla="*/ 915682 w 9588500"/>
              <a:gd name="connsiteY8" fmla="*/ 444500 h 444500"/>
              <a:gd name="connsiteX9" fmla="*/ 260970 w 9588500"/>
              <a:gd name="connsiteY9" fmla="*/ 444500 h 444500"/>
              <a:gd name="connsiteX10" fmla="*/ 207168 w 9588500"/>
              <a:gd name="connsiteY10" fmla="*/ 444500 h 444500"/>
              <a:gd name="connsiteX11" fmla="*/ 167439 w 9588500"/>
              <a:gd name="connsiteY11" fmla="*/ 444500 h 444500"/>
              <a:gd name="connsiteX12" fmla="*/ 109537 w 9588500"/>
              <a:gd name="connsiteY12" fmla="*/ 444500 h 444500"/>
              <a:gd name="connsiteX13" fmla="*/ 44756 w 9588500"/>
              <a:gd name="connsiteY13" fmla="*/ 362819 h 444500"/>
              <a:gd name="connsiteX14" fmla="*/ 40552 w 9588500"/>
              <a:gd name="connsiteY14" fmla="*/ 358328 h 444500"/>
              <a:gd name="connsiteX15" fmla="*/ 34011 w 9588500"/>
              <a:gd name="connsiteY15" fmla="*/ 351341 h 444500"/>
              <a:gd name="connsiteX16" fmla="*/ 26581 w 9588500"/>
              <a:gd name="connsiteY16" fmla="*/ 339904 h 444500"/>
              <a:gd name="connsiteX17" fmla="*/ 0 w 9588500"/>
              <a:gd name="connsiteY17" fmla="*/ 306388 h 444500"/>
              <a:gd name="connsiteX18" fmla="*/ 0 w 9588500"/>
              <a:gd name="connsiteY18" fmla="*/ 268829 h 444500"/>
              <a:gd name="connsiteX19" fmla="*/ 0 w 9588500"/>
              <a:gd name="connsiteY19" fmla="*/ 230188 h 444500"/>
              <a:gd name="connsiteX20" fmla="*/ 0 w 9588500"/>
              <a:gd name="connsiteY20" fmla="*/ 198544 h 444500"/>
              <a:gd name="connsiteX21" fmla="*/ 0 w 9588500"/>
              <a:gd name="connsiteY21" fmla="*/ 55895 h 444500"/>
              <a:gd name="connsiteX22" fmla="*/ 47092 w 9588500"/>
              <a:gd name="connsiteY22" fmla="*/ 7985 h 444500"/>
              <a:gd name="connsiteX23" fmla="*/ 1245328 w 9588500"/>
              <a:gd name="connsiteY23" fmla="*/ 7985 h 444500"/>
              <a:gd name="connsiteX24" fmla="*/ 1920317 w 9588500"/>
              <a:gd name="connsiteY24" fmla="*/ 7985 h 444500"/>
              <a:gd name="connsiteX25" fmla="*/ 3108087 w 9588500"/>
              <a:gd name="connsiteY25" fmla="*/ 5323 h 444500"/>
              <a:gd name="connsiteX26" fmla="*/ 3108087 w 9588500"/>
              <a:gd name="connsiteY26" fmla="*/ 2662 h 444500"/>
              <a:gd name="connsiteX27" fmla="*/ 3105471 w 9588500"/>
              <a:gd name="connsiteY27" fmla="*/ 0 h 44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588500" h="444500">
                <a:moveTo>
                  <a:pt x="3105471" y="0"/>
                </a:moveTo>
                <a:cubicBezTo>
                  <a:pt x="3123785" y="0"/>
                  <a:pt x="3105471" y="2662"/>
                  <a:pt x="3123785" y="2662"/>
                </a:cubicBezTo>
                <a:cubicBezTo>
                  <a:pt x="5721705" y="7985"/>
                  <a:pt x="5721705" y="7985"/>
                  <a:pt x="5721705" y="7985"/>
                </a:cubicBezTo>
                <a:cubicBezTo>
                  <a:pt x="9156821" y="7985"/>
                  <a:pt x="9156821" y="7985"/>
                  <a:pt x="9156821" y="7985"/>
                </a:cubicBezTo>
                <a:cubicBezTo>
                  <a:pt x="9588500" y="444500"/>
                  <a:pt x="9588500" y="444500"/>
                  <a:pt x="9588500" y="444500"/>
                </a:cubicBezTo>
                <a:cubicBezTo>
                  <a:pt x="6156000" y="444500"/>
                  <a:pt x="6156000" y="444500"/>
                  <a:pt x="6156000" y="444500"/>
                </a:cubicBezTo>
                <a:cubicBezTo>
                  <a:pt x="1627298" y="444500"/>
                  <a:pt x="1627298" y="444500"/>
                  <a:pt x="1627298" y="444500"/>
                </a:cubicBezTo>
                <a:cubicBezTo>
                  <a:pt x="1347361" y="444500"/>
                  <a:pt x="1347361" y="444500"/>
                  <a:pt x="1347361" y="444500"/>
                </a:cubicBezTo>
                <a:cubicBezTo>
                  <a:pt x="915682" y="444500"/>
                  <a:pt x="915682" y="444500"/>
                  <a:pt x="915682" y="444500"/>
                </a:cubicBezTo>
                <a:cubicBezTo>
                  <a:pt x="541561" y="444500"/>
                  <a:pt x="354500" y="444500"/>
                  <a:pt x="260970" y="444500"/>
                </a:cubicBezTo>
                <a:lnTo>
                  <a:pt x="207168" y="444500"/>
                </a:lnTo>
                <a:lnTo>
                  <a:pt x="167439" y="444500"/>
                </a:lnTo>
                <a:lnTo>
                  <a:pt x="109537" y="444500"/>
                </a:lnTo>
                <a:lnTo>
                  <a:pt x="44756" y="362819"/>
                </a:lnTo>
                <a:lnTo>
                  <a:pt x="40552" y="358328"/>
                </a:lnTo>
                <a:cubicBezTo>
                  <a:pt x="34011" y="351341"/>
                  <a:pt x="34011" y="351341"/>
                  <a:pt x="34011" y="351341"/>
                </a:cubicBezTo>
                <a:lnTo>
                  <a:pt x="26581" y="339904"/>
                </a:lnTo>
                <a:lnTo>
                  <a:pt x="0" y="306388"/>
                </a:lnTo>
                <a:lnTo>
                  <a:pt x="0" y="268829"/>
                </a:lnTo>
                <a:lnTo>
                  <a:pt x="0" y="230188"/>
                </a:lnTo>
                <a:lnTo>
                  <a:pt x="0" y="198544"/>
                </a:lnTo>
                <a:cubicBezTo>
                  <a:pt x="0" y="55895"/>
                  <a:pt x="0" y="55895"/>
                  <a:pt x="0" y="55895"/>
                </a:cubicBezTo>
                <a:cubicBezTo>
                  <a:pt x="0" y="29278"/>
                  <a:pt x="20930" y="7985"/>
                  <a:pt x="47092" y="7985"/>
                </a:cubicBezTo>
                <a:cubicBezTo>
                  <a:pt x="1245328" y="7985"/>
                  <a:pt x="1245328" y="7985"/>
                  <a:pt x="1245328" y="7985"/>
                </a:cubicBezTo>
                <a:cubicBezTo>
                  <a:pt x="1920317" y="7985"/>
                  <a:pt x="1920317" y="7985"/>
                  <a:pt x="1920317" y="7985"/>
                </a:cubicBezTo>
                <a:cubicBezTo>
                  <a:pt x="3108087" y="5323"/>
                  <a:pt x="3108087" y="5323"/>
                  <a:pt x="3108087" y="5323"/>
                </a:cubicBezTo>
                <a:cubicBezTo>
                  <a:pt x="3126401" y="5323"/>
                  <a:pt x="3092390" y="5323"/>
                  <a:pt x="3108087" y="2662"/>
                </a:cubicBezTo>
                <a:cubicBezTo>
                  <a:pt x="3123785" y="2662"/>
                  <a:pt x="3089773" y="0"/>
                  <a:pt x="3105471"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タイトル 97">
            <a:extLst>
              <a:ext uri="{FF2B5EF4-FFF2-40B4-BE49-F238E27FC236}">
                <a16:creationId xmlns:a16="http://schemas.microsoft.com/office/drawing/2014/main" id="{6172FA8E-6A5B-43B0-AD5A-B1C79C9D0B32}"/>
              </a:ext>
            </a:extLst>
          </p:cNvPr>
          <p:cNvSpPr>
            <a:spLocks noGrp="1"/>
          </p:cNvSpPr>
          <p:nvPr userDrawn="1">
            <p:ph type="title" hasCustomPrompt="1"/>
          </p:nvPr>
        </p:nvSpPr>
        <p:spPr>
          <a:xfrm>
            <a:off x="309996" y="42697"/>
            <a:ext cx="9140365" cy="252000"/>
          </a:xfrm>
          <a:prstGeom prst="rect">
            <a:avLst/>
          </a:prstGeom>
        </p:spPr>
        <p:txBody>
          <a:bodyPr lIns="252000" tIns="108000" rIns="0" bIns="0" anchor="b" anchorCtr="0"/>
          <a:lstStyle>
            <a:lvl1pPr>
              <a:defRPr sz="1600" b="1">
                <a:solidFill>
                  <a:schemeClr val="bg1"/>
                </a:solidFill>
                <a:latin typeface="Meiryo UI" panose="020B0604030504040204" pitchFamily="50" charset="-128"/>
                <a:ea typeface="Meiryo UI" panose="020B0604030504040204" pitchFamily="50" charset="-128"/>
              </a:defRPr>
            </a:lvl1pPr>
          </a:lstStyle>
          <a:p>
            <a:r>
              <a:rPr kumimoji="1" lang="ja-JP" altLang="en-US" dirty="0"/>
              <a:t>メインタイトル</a:t>
            </a:r>
          </a:p>
        </p:txBody>
      </p:sp>
      <p:sp>
        <p:nvSpPr>
          <p:cNvPr id="35" name="フリーフォーム: 図形 34">
            <a:extLst>
              <a:ext uri="{FF2B5EF4-FFF2-40B4-BE49-F238E27FC236}">
                <a16:creationId xmlns:a16="http://schemas.microsoft.com/office/drawing/2014/main" id="{D6381CA9-1F50-4C0F-BB2B-084B46D4E4AC}"/>
              </a:ext>
            </a:extLst>
          </p:cNvPr>
          <p:cNvSpPr/>
          <p:nvPr userDrawn="1"/>
        </p:nvSpPr>
        <p:spPr>
          <a:xfrm>
            <a:off x="233338" y="251445"/>
            <a:ext cx="250056" cy="288032"/>
          </a:xfrm>
          <a:custGeom>
            <a:avLst/>
            <a:gdLst>
              <a:gd name="connsiteX0" fmla="*/ 0 w 271463"/>
              <a:gd name="connsiteY0" fmla="*/ 0 h 314325"/>
              <a:gd name="connsiteX1" fmla="*/ 271463 w 271463"/>
              <a:gd name="connsiteY1" fmla="*/ 314325 h 314325"/>
            </a:gdLst>
            <a:ahLst/>
            <a:cxnLst>
              <a:cxn ang="0">
                <a:pos x="connsiteX0" y="connsiteY0"/>
              </a:cxn>
              <a:cxn ang="0">
                <a:pos x="connsiteX1" y="connsiteY1"/>
              </a:cxn>
            </a:cxnLst>
            <a:rect l="l" t="t" r="r" b="b"/>
            <a:pathLst>
              <a:path w="271463" h="314325">
                <a:moveTo>
                  <a:pt x="0" y="0"/>
                </a:moveTo>
                <a:lnTo>
                  <a:pt x="271463" y="314325"/>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フリーフォーム: 図形 35">
            <a:extLst>
              <a:ext uri="{FF2B5EF4-FFF2-40B4-BE49-F238E27FC236}">
                <a16:creationId xmlns:a16="http://schemas.microsoft.com/office/drawing/2014/main" id="{2E63B970-02C1-4006-829A-C75F05FD3E85}"/>
              </a:ext>
            </a:extLst>
          </p:cNvPr>
          <p:cNvSpPr/>
          <p:nvPr userDrawn="1"/>
        </p:nvSpPr>
        <p:spPr>
          <a:xfrm>
            <a:off x="9450362" y="13221"/>
            <a:ext cx="504056" cy="526256"/>
          </a:xfrm>
          <a:custGeom>
            <a:avLst/>
            <a:gdLst>
              <a:gd name="connsiteX0" fmla="*/ 0 w 271463"/>
              <a:gd name="connsiteY0" fmla="*/ 0 h 314325"/>
              <a:gd name="connsiteX1" fmla="*/ 271463 w 271463"/>
              <a:gd name="connsiteY1" fmla="*/ 314325 h 314325"/>
            </a:gdLst>
            <a:ahLst/>
            <a:cxnLst>
              <a:cxn ang="0">
                <a:pos x="connsiteX0" y="connsiteY0"/>
              </a:cxn>
              <a:cxn ang="0">
                <a:pos x="connsiteX1" y="connsiteY1"/>
              </a:cxn>
            </a:cxnLst>
            <a:rect l="l" t="t" r="r" b="b"/>
            <a:pathLst>
              <a:path w="271463" h="314325">
                <a:moveTo>
                  <a:pt x="0" y="0"/>
                </a:moveTo>
                <a:lnTo>
                  <a:pt x="271463" y="314325"/>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プレースホルダー 29">
            <a:extLst>
              <a:ext uri="{FF2B5EF4-FFF2-40B4-BE49-F238E27FC236}">
                <a16:creationId xmlns:a16="http://schemas.microsoft.com/office/drawing/2014/main" id="{3A4E923E-F911-49ED-B0B6-61AC0BBE0CE5}"/>
              </a:ext>
            </a:extLst>
          </p:cNvPr>
          <p:cNvSpPr>
            <a:spLocks noGrp="1"/>
          </p:cNvSpPr>
          <p:nvPr>
            <p:ph type="body" sz="quarter" idx="10" hasCustomPrompt="1"/>
          </p:nvPr>
        </p:nvSpPr>
        <p:spPr>
          <a:xfrm>
            <a:off x="309996" y="284642"/>
            <a:ext cx="9122400" cy="194400"/>
          </a:xfrm>
          <a:prstGeom prst="rect">
            <a:avLst/>
          </a:prstGeom>
        </p:spPr>
        <p:txBody>
          <a:bodyPr lIns="252000" tIns="0" rIns="0" bIns="18000" anchor="b"/>
          <a:lstStyle>
            <a:lvl1pPr marL="0" indent="0">
              <a:buFontTx/>
              <a:buNone/>
              <a:defRPr sz="1100" b="1">
                <a:solidFill>
                  <a:schemeClr val="bg1"/>
                </a:solidFill>
                <a:latin typeface="Meiryo UI" panose="020B0604030504040204" pitchFamily="50" charset="-128"/>
                <a:ea typeface="Meiryo UI" panose="020B0604030504040204" pitchFamily="50" charset="-128"/>
              </a:defRPr>
            </a:lvl1pPr>
          </a:lstStyle>
          <a:p>
            <a:pPr lvl="0"/>
            <a:r>
              <a:rPr kumimoji="1" lang="ja-JP" altLang="en-US" dirty="0"/>
              <a:t>サブタイトルサブタイトルサブタイトル</a:t>
            </a:r>
          </a:p>
        </p:txBody>
      </p:sp>
      <p:sp>
        <p:nvSpPr>
          <p:cNvPr id="9" name="テキスト ボックス 8">
            <a:extLst>
              <a:ext uri="{FF2B5EF4-FFF2-40B4-BE49-F238E27FC236}">
                <a16:creationId xmlns:a16="http://schemas.microsoft.com/office/drawing/2014/main" id="{5477FACE-287E-4585-800E-09DF04C8A6FB}"/>
              </a:ext>
            </a:extLst>
          </p:cNvPr>
          <p:cNvSpPr txBox="1"/>
          <p:nvPr userDrawn="1"/>
        </p:nvSpPr>
        <p:spPr>
          <a:xfrm>
            <a:off x="10324311" y="7255028"/>
            <a:ext cx="229734" cy="189433"/>
          </a:xfrm>
          <a:prstGeom prst="rect">
            <a:avLst/>
          </a:prstGeom>
          <a:noFill/>
        </p:spPr>
        <p:txBody>
          <a:bodyPr wrap="none" lIns="0" tIns="0" rIns="0" bIns="0" rtlCol="0" anchor="ctr" anchorCtr="0">
            <a:noAutofit/>
          </a:bodyPr>
          <a:lstStyle/>
          <a:p>
            <a:pPr algn="ctr"/>
            <a:fld id="{9C1B02FA-3B43-4965-97B5-C29D405C4738}" type="slidenum">
              <a:rPr kumimoji="1" lang="ja-JP" altLang="en-US" sz="1600" b="0" smtClean="0">
                <a:latin typeface="Arial" panose="020B0604020202020204" pitchFamily="34" charset="0"/>
                <a:ea typeface="メイリオ" panose="020B0604030504040204" pitchFamily="50" charset="-128"/>
                <a:cs typeface="Arial" panose="020B0604020202020204" pitchFamily="34" charset="0"/>
              </a:rPr>
              <a:pPr algn="ctr"/>
              <a:t>‹#›</a:t>
            </a:fld>
            <a:endParaRPr kumimoji="1" lang="ja-JP" altLang="en-US" sz="1600" b="0">
              <a:latin typeface="Arial" panose="020B0604020202020204" pitchFamily="34" charset="0"/>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21274721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予算ポンチ絵">
    <p:spTree>
      <p:nvGrpSpPr>
        <p:cNvPr id="1" name=""/>
        <p:cNvGrpSpPr/>
        <p:nvPr/>
      </p:nvGrpSpPr>
      <p:grpSpPr>
        <a:xfrm>
          <a:off x="0" y="0"/>
          <a:ext cx="0" cy="0"/>
          <a:chOff x="0" y="0"/>
          <a:chExt cx="0" cy="0"/>
        </a:xfrm>
      </p:grpSpPr>
      <p:pic>
        <p:nvPicPr>
          <p:cNvPr id="59" name="グラフィックス 4">
            <a:extLst>
              <a:ext uri="{FF2B5EF4-FFF2-40B4-BE49-F238E27FC236}">
                <a16:creationId xmlns:a16="http://schemas.microsoft.com/office/drawing/2014/main" id="{C95C1C67-2B42-4B09-A823-01CD2B8EF46E}"/>
              </a:ext>
            </a:extLst>
          </p:cNvPr>
          <p:cNvPicPr>
            <a:picLocks/>
          </p:cNvPicPr>
          <p:nvPr userDrawn="1"/>
        </p:nvPicPr>
        <p:blipFill>
          <a:blip r:embed="rId2">
            <a:extLst>
              <a:ext uri="{96DAC541-7B7A-43D3-8B79-37D633B846F1}">
                <asvg:svgBlip xmlns:asvg="http://schemas.microsoft.com/office/drawing/2016/SVG/main" r:embed="rId3"/>
              </a:ext>
            </a:extLst>
          </a:blip>
          <a:stretch>
            <a:fillRect/>
          </a:stretch>
        </p:blipFill>
        <p:spPr>
          <a:xfrm>
            <a:off x="310131" y="7055426"/>
            <a:ext cx="10086972" cy="360000"/>
          </a:xfrm>
          <a:prstGeom prst="rect">
            <a:avLst/>
          </a:prstGeom>
          <a:ln>
            <a:noFill/>
          </a:ln>
        </p:spPr>
      </p:pic>
      <p:sp>
        <p:nvSpPr>
          <p:cNvPr id="6" name="テキスト ボックス 5">
            <a:extLst>
              <a:ext uri="{FF2B5EF4-FFF2-40B4-BE49-F238E27FC236}">
                <a16:creationId xmlns:a16="http://schemas.microsoft.com/office/drawing/2014/main" id="{803EF348-FC06-1848-85F5-04404EE0C18F}"/>
              </a:ext>
            </a:extLst>
          </p:cNvPr>
          <p:cNvSpPr txBox="1"/>
          <p:nvPr userDrawn="1"/>
        </p:nvSpPr>
        <p:spPr>
          <a:xfrm>
            <a:off x="310846" y="7055426"/>
            <a:ext cx="1164253" cy="360000"/>
          </a:xfrm>
          <a:prstGeom prst="rect">
            <a:avLst/>
          </a:prstGeom>
          <a:noFill/>
        </p:spPr>
        <p:txBody>
          <a:bodyPr wrap="square" lIns="108000" tIns="72000" rIns="0" bIns="0" rtlCol="0" anchor="ctr">
            <a:noAutofit/>
          </a:bodyPr>
          <a:lstStyle/>
          <a:p>
            <a:r>
              <a:rPr lang="ja-JP" altLang="en-US" sz="1200" b="1">
                <a:solidFill>
                  <a:prstClr val="white"/>
                </a:solidFill>
                <a:latin typeface="Meiryo UI" panose="020B0604030504040204" pitchFamily="50" charset="-128"/>
                <a:ea typeface="Meiryo UI" panose="020B0604030504040204" pitchFamily="50" charset="-128"/>
              </a:rPr>
              <a:t>お問合せ先：</a:t>
            </a:r>
          </a:p>
        </p:txBody>
      </p:sp>
      <p:cxnSp>
        <p:nvCxnSpPr>
          <p:cNvPr id="13" name="直線コネクタ 12">
            <a:extLst>
              <a:ext uri="{FF2B5EF4-FFF2-40B4-BE49-F238E27FC236}">
                <a16:creationId xmlns:a16="http://schemas.microsoft.com/office/drawing/2014/main" id="{209954DF-ED5F-424C-9D84-753BF11EE07C}"/>
              </a:ext>
            </a:extLst>
          </p:cNvPr>
          <p:cNvCxnSpPr>
            <a:cxnSpLocks/>
          </p:cNvCxnSpPr>
          <p:nvPr userDrawn="1"/>
        </p:nvCxnSpPr>
        <p:spPr>
          <a:xfrm flipH="1">
            <a:off x="310846" y="592915"/>
            <a:ext cx="9377871" cy="10368"/>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7" name="テキスト プレースホルダー 36"/>
          <p:cNvSpPr>
            <a:spLocks noGrp="1"/>
          </p:cNvSpPr>
          <p:nvPr>
            <p:ph type="body" sz="quarter" idx="10" hasCustomPrompt="1"/>
          </p:nvPr>
        </p:nvSpPr>
        <p:spPr>
          <a:xfrm>
            <a:off x="310132" y="237990"/>
            <a:ext cx="9379324" cy="311487"/>
          </a:xfrm>
        </p:spPr>
        <p:txBody>
          <a:bodyPr lIns="0" tIns="72000" rIns="0" bIns="0" anchor="ctr"/>
          <a:lstStyle>
            <a:lvl1pPr marL="0" indent="0">
              <a:buNone/>
              <a:defRPr sz="1800" b="1">
                <a:solidFill>
                  <a:srgbClr val="009C89"/>
                </a:solidFill>
                <a:latin typeface="Meiryo UI" panose="020B0604030504040204" pitchFamily="50" charset="-128"/>
                <a:ea typeface="Meiryo UI" panose="020B0604030504040204" pitchFamily="50" charset="-128"/>
              </a:defRPr>
            </a:lvl1pPr>
          </a:lstStyle>
          <a:p>
            <a:pPr lvl="0"/>
            <a:r>
              <a:rPr kumimoji="1" lang="ja-JP" altLang="en-US" dirty="0"/>
              <a:t>事業名を記入（○○省連携事業）</a:t>
            </a:r>
          </a:p>
        </p:txBody>
      </p:sp>
      <p:cxnSp>
        <p:nvCxnSpPr>
          <p:cNvPr id="8" name="直線コネクタ 7"/>
          <p:cNvCxnSpPr/>
          <p:nvPr userDrawn="1"/>
        </p:nvCxnSpPr>
        <p:spPr>
          <a:xfrm flipV="1">
            <a:off x="6123805" y="2788179"/>
            <a:ext cx="4261719" cy="9277"/>
          </a:xfrm>
          <a:prstGeom prst="line">
            <a:avLst/>
          </a:prstGeom>
          <a:ln w="12700">
            <a:solidFill>
              <a:srgbClr val="009C89"/>
            </a:solidFill>
          </a:ln>
          <a:effectLst/>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userDrawn="1"/>
        </p:nvCxnSpPr>
        <p:spPr>
          <a:xfrm flipV="1">
            <a:off x="306291" y="2788179"/>
            <a:ext cx="5466261" cy="17303"/>
          </a:xfrm>
          <a:prstGeom prst="line">
            <a:avLst/>
          </a:prstGeom>
          <a:ln w="12700">
            <a:solidFill>
              <a:srgbClr val="009C89"/>
            </a:solidFill>
          </a:ln>
          <a:effectLst/>
        </p:spPr>
        <p:style>
          <a:lnRef idx="1">
            <a:schemeClr val="accent1"/>
          </a:lnRef>
          <a:fillRef idx="0">
            <a:schemeClr val="accent1"/>
          </a:fillRef>
          <a:effectRef idx="0">
            <a:schemeClr val="accent1"/>
          </a:effectRef>
          <a:fontRef idx="minor">
            <a:schemeClr val="tx1"/>
          </a:fontRef>
        </p:style>
      </p:cxnSp>
      <p:sp>
        <p:nvSpPr>
          <p:cNvPr id="32" name="テキスト ボックス 31"/>
          <p:cNvSpPr txBox="1"/>
          <p:nvPr userDrawn="1"/>
        </p:nvSpPr>
        <p:spPr>
          <a:xfrm>
            <a:off x="294711" y="2553922"/>
            <a:ext cx="4261719" cy="232500"/>
          </a:xfrm>
          <a:prstGeom prst="rect">
            <a:avLst/>
          </a:prstGeom>
          <a:noFill/>
        </p:spPr>
        <p:txBody>
          <a:bodyPr wrap="square" lIns="0" tIns="0" bIns="0" rtlCol="0" anchor="b">
            <a:spAutoFit/>
          </a:bodyPr>
          <a:lstStyle/>
          <a:p>
            <a:r>
              <a:rPr lang="en-US" altLang="ja-JP" sz="1511" b="1" dirty="0">
                <a:solidFill>
                  <a:srgbClr val="009C89"/>
                </a:solidFill>
                <a:latin typeface="Meiryo UI" panose="020B0604030504040204" pitchFamily="50" charset="-128"/>
                <a:ea typeface="Meiryo UI" panose="020B0604030504040204" pitchFamily="50" charset="-128"/>
              </a:rPr>
              <a:t>2. </a:t>
            </a:r>
            <a:r>
              <a:rPr lang="ja-JP" altLang="en-US" sz="1511" b="1">
                <a:solidFill>
                  <a:srgbClr val="009C89"/>
                </a:solidFill>
                <a:latin typeface="Meiryo UI" panose="020B0604030504040204" pitchFamily="50" charset="-128"/>
                <a:ea typeface="Meiryo UI" panose="020B0604030504040204" pitchFamily="50" charset="-128"/>
              </a:rPr>
              <a:t>事業内容</a:t>
            </a:r>
          </a:p>
        </p:txBody>
      </p:sp>
      <p:cxnSp>
        <p:nvCxnSpPr>
          <p:cNvPr id="33" name="直線コネクタ 32"/>
          <p:cNvCxnSpPr/>
          <p:nvPr userDrawn="1"/>
        </p:nvCxnSpPr>
        <p:spPr>
          <a:xfrm flipV="1">
            <a:off x="306291" y="6020890"/>
            <a:ext cx="5466261" cy="17303"/>
          </a:xfrm>
          <a:prstGeom prst="line">
            <a:avLst/>
          </a:prstGeom>
          <a:ln w="12700">
            <a:solidFill>
              <a:srgbClr val="009C89"/>
            </a:solidFill>
          </a:ln>
          <a:effectLst/>
        </p:spPr>
        <p:style>
          <a:lnRef idx="1">
            <a:schemeClr val="accent1"/>
          </a:lnRef>
          <a:fillRef idx="0">
            <a:schemeClr val="accent1"/>
          </a:fillRef>
          <a:effectRef idx="0">
            <a:schemeClr val="accent1"/>
          </a:effectRef>
          <a:fontRef idx="minor">
            <a:schemeClr val="tx1"/>
          </a:fontRef>
        </p:style>
      </p:cxnSp>
      <p:sp>
        <p:nvSpPr>
          <p:cNvPr id="35" name="テキスト プレースホルダー 36"/>
          <p:cNvSpPr>
            <a:spLocks noGrp="1"/>
          </p:cNvSpPr>
          <p:nvPr>
            <p:ph type="body" sz="quarter" idx="12" hasCustomPrompt="1"/>
          </p:nvPr>
        </p:nvSpPr>
        <p:spPr>
          <a:xfrm>
            <a:off x="6395600" y="2535365"/>
            <a:ext cx="3963289" cy="242421"/>
          </a:xfrm>
        </p:spPr>
        <p:txBody>
          <a:bodyPr lIns="0" tIns="0" bIns="0" anchor="b" anchorCtr="0">
            <a:normAutofit/>
          </a:bodyPr>
          <a:lstStyle>
            <a:lvl1pPr marL="0" indent="0">
              <a:buNone/>
              <a:defRPr sz="1511" b="1">
                <a:solidFill>
                  <a:srgbClr val="009C89"/>
                </a:solidFill>
                <a:latin typeface="Meiryo UI" panose="020B0604030504040204" pitchFamily="50" charset="-128"/>
                <a:ea typeface="Meiryo UI" panose="020B0604030504040204" pitchFamily="50" charset="-128"/>
                <a:cs typeface="Arial" panose="020B0604020202020204" pitchFamily="34" charset="0"/>
              </a:defRPr>
            </a:lvl1pPr>
          </a:lstStyle>
          <a:p>
            <a:pPr lvl="0"/>
            <a:r>
              <a:rPr kumimoji="1" lang="ja-JP" altLang="en-US" dirty="0"/>
              <a:t>補助対象、支援対象の例、事業イメージ </a:t>
            </a:r>
            <a:r>
              <a:rPr kumimoji="1" lang="en-US" altLang="ja-JP" dirty="0"/>
              <a:t>etc.</a:t>
            </a:r>
            <a:endParaRPr kumimoji="1" lang="ja-JP" altLang="en-US" dirty="0"/>
          </a:p>
        </p:txBody>
      </p:sp>
      <p:sp>
        <p:nvSpPr>
          <p:cNvPr id="36" name="テキスト ボックス 35"/>
          <p:cNvSpPr txBox="1"/>
          <p:nvPr userDrawn="1"/>
        </p:nvSpPr>
        <p:spPr>
          <a:xfrm>
            <a:off x="306291" y="5759527"/>
            <a:ext cx="4261719" cy="278666"/>
          </a:xfrm>
          <a:prstGeom prst="rect">
            <a:avLst/>
          </a:prstGeom>
          <a:noFill/>
        </p:spPr>
        <p:txBody>
          <a:bodyPr wrap="square" lIns="0" bIns="0" rtlCol="0" anchor="b">
            <a:spAutoFit/>
          </a:bodyPr>
          <a:lstStyle/>
          <a:p>
            <a:r>
              <a:rPr lang="en-US" altLang="ja-JP" sz="1511" b="1" dirty="0">
                <a:solidFill>
                  <a:srgbClr val="009C89"/>
                </a:solidFill>
                <a:latin typeface="Meiryo UI" panose="020B0604030504040204" pitchFamily="50" charset="-128"/>
                <a:ea typeface="Meiryo UI" panose="020B0604030504040204" pitchFamily="50" charset="-128"/>
              </a:rPr>
              <a:t>3. </a:t>
            </a:r>
            <a:r>
              <a:rPr lang="ja-JP" altLang="en-US" sz="1511" b="1">
                <a:solidFill>
                  <a:srgbClr val="009C89"/>
                </a:solidFill>
                <a:latin typeface="Meiryo UI" panose="020B0604030504040204" pitchFamily="50" charset="-128"/>
                <a:ea typeface="Meiryo UI" panose="020B0604030504040204" pitchFamily="50" charset="-128"/>
              </a:rPr>
              <a:t>事業スキーム</a:t>
            </a:r>
          </a:p>
        </p:txBody>
      </p:sp>
      <p:sp>
        <p:nvSpPr>
          <p:cNvPr id="38" name="テキスト プレースホルダー 37"/>
          <p:cNvSpPr>
            <a:spLocks noGrp="1"/>
          </p:cNvSpPr>
          <p:nvPr>
            <p:ph type="body" sz="quarter" idx="13" hasCustomPrompt="1"/>
          </p:nvPr>
        </p:nvSpPr>
        <p:spPr>
          <a:xfrm>
            <a:off x="1459679" y="6153558"/>
            <a:ext cx="4312873" cy="252000"/>
          </a:xfrm>
        </p:spPr>
        <p:txBody>
          <a:bodyPr lIns="0" tIns="0" rIns="0" bIns="0" anchor="ctr">
            <a:normAutofit/>
          </a:bodyPr>
          <a:lstStyle>
            <a:lvl1pPr marL="0" indent="0" algn="l">
              <a:lnSpc>
                <a:spcPct val="120000"/>
              </a:lnSpc>
              <a:spcBef>
                <a:spcPts val="0"/>
              </a:spcBef>
              <a:buFont typeface="Wingdings" panose="05000000000000000000" pitchFamily="2" charset="2"/>
              <a:buNone/>
              <a:defRPr sz="1295">
                <a:solidFill>
                  <a:schemeClr val="tx1"/>
                </a:solidFill>
                <a:latin typeface="Meiryo UI" panose="020B0604030504040204" pitchFamily="50" charset="-128"/>
                <a:ea typeface="Meiryo UI" panose="020B0604030504040204" pitchFamily="50" charset="-128"/>
              </a:defRPr>
            </a:lvl1pPr>
          </a:lstStyle>
          <a:p>
            <a:pPr lvl="0"/>
            <a:r>
              <a:rPr kumimoji="1" lang="ja-JP" altLang="en-US" dirty="0"/>
              <a:t>赤色の吹出しに示した選択肢の中から選択して記載</a:t>
            </a:r>
            <a:endParaRPr kumimoji="1" lang="en-US" altLang="ja-JP" dirty="0"/>
          </a:p>
        </p:txBody>
      </p:sp>
      <p:sp>
        <p:nvSpPr>
          <p:cNvPr id="39" name="テキスト プレースホルダー 37"/>
          <p:cNvSpPr>
            <a:spLocks noGrp="1"/>
          </p:cNvSpPr>
          <p:nvPr>
            <p:ph type="body" sz="quarter" idx="14" hasCustomPrompt="1"/>
          </p:nvPr>
        </p:nvSpPr>
        <p:spPr>
          <a:xfrm>
            <a:off x="306291" y="2817208"/>
            <a:ext cx="5466261" cy="2840112"/>
          </a:xfrm>
        </p:spPr>
        <p:txBody>
          <a:bodyPr lIns="0" tIns="72000" anchor="t">
            <a:noAutofit/>
          </a:bodyPr>
          <a:lstStyle>
            <a:lvl1pPr marL="0" indent="0">
              <a:lnSpc>
                <a:spcPct val="120000"/>
              </a:lnSpc>
              <a:spcBef>
                <a:spcPts val="0"/>
              </a:spcBef>
              <a:buFont typeface="Arial" panose="020B0604020202020204" pitchFamily="34" charset="0"/>
              <a:buNone/>
              <a:defRPr sz="1200">
                <a:solidFill>
                  <a:schemeClr val="tx1">
                    <a:lumMod val="90000"/>
                    <a:lumOff val="10000"/>
                  </a:schemeClr>
                </a:solidFill>
                <a:latin typeface="Meiryo UI" panose="020B0604030504040204" pitchFamily="50" charset="-128"/>
                <a:ea typeface="Meiryo UI" panose="020B0604030504040204" pitchFamily="50" charset="-128"/>
              </a:defRPr>
            </a:lvl1pPr>
          </a:lstStyle>
          <a:p>
            <a:pPr lvl="0"/>
            <a:r>
              <a:rPr kumimoji="1" lang="ja-JP" altLang="en-US" dirty="0"/>
              <a:t>事業内容を説明</a:t>
            </a:r>
            <a:endParaRPr kumimoji="1" lang="en-US" altLang="ja-JP" dirty="0"/>
          </a:p>
        </p:txBody>
      </p:sp>
      <p:pic>
        <p:nvPicPr>
          <p:cNvPr id="41" name="グラフィックス 4">
            <a:extLst>
              <a:ext uri="{FF2B5EF4-FFF2-40B4-BE49-F238E27FC236}">
                <a16:creationId xmlns:a16="http://schemas.microsoft.com/office/drawing/2014/main" id="{3BEBEB83-2FD5-5547-BD5B-79C1EFD27926}"/>
              </a:ext>
            </a:extLst>
          </p:cNvPr>
          <p:cNvPicPr>
            <a:picLocks/>
          </p:cNvPicPr>
          <p:nvPr userDrawn="1"/>
        </p:nvPicPr>
        <p:blipFill>
          <a:blip r:embed="rId2">
            <a:lum bright="70000" contrast="-70000"/>
            <a:extLst>
              <a:ext uri="{96DAC541-7B7A-43D3-8B79-37D633B846F1}">
                <asvg:svgBlip xmlns:asvg="http://schemas.microsoft.com/office/drawing/2016/SVG/main" r:embed="rId4"/>
              </a:ext>
            </a:extLst>
          </a:blip>
          <a:stretch>
            <a:fillRect/>
          </a:stretch>
        </p:blipFill>
        <p:spPr>
          <a:xfrm>
            <a:off x="310131" y="1019946"/>
            <a:ext cx="10086972" cy="360000"/>
          </a:xfrm>
          <a:prstGeom prst="rect">
            <a:avLst/>
          </a:prstGeom>
          <a:ln>
            <a:noFill/>
          </a:ln>
        </p:spPr>
      </p:pic>
      <p:sp>
        <p:nvSpPr>
          <p:cNvPr id="44" name="テキスト プレースホルダー 37"/>
          <p:cNvSpPr>
            <a:spLocks noGrp="1"/>
          </p:cNvSpPr>
          <p:nvPr>
            <p:ph type="body" sz="quarter" idx="15" hasCustomPrompt="1"/>
          </p:nvPr>
        </p:nvSpPr>
        <p:spPr>
          <a:xfrm>
            <a:off x="1421099" y="1463927"/>
            <a:ext cx="8961265" cy="789483"/>
          </a:xfrm>
        </p:spPr>
        <p:txBody>
          <a:bodyPr tIns="72000" anchor="t">
            <a:noAutofit/>
          </a:bodyPr>
          <a:lstStyle>
            <a:lvl1pPr marL="246728" indent="-246728">
              <a:lnSpc>
                <a:spcPct val="120000"/>
              </a:lnSpc>
              <a:spcBef>
                <a:spcPts val="0"/>
              </a:spcBef>
              <a:buFont typeface="+mj-ea"/>
              <a:buAutoNum type="circleNumDbPlain"/>
              <a:defRPr sz="1200">
                <a:solidFill>
                  <a:schemeClr val="tx1">
                    <a:lumMod val="90000"/>
                    <a:lumOff val="10000"/>
                  </a:schemeClr>
                </a:solidFill>
                <a:latin typeface="Meiryo UI" panose="020B0604030504040204" pitchFamily="50" charset="-128"/>
                <a:ea typeface="Meiryo UI" panose="020B0604030504040204" pitchFamily="50" charset="-128"/>
              </a:defRPr>
            </a:lvl1pPr>
          </a:lstStyle>
          <a:p>
            <a:pPr lvl="0"/>
            <a:r>
              <a:rPr kumimoji="1" lang="ja-JP" altLang="en-US" dirty="0"/>
              <a:t>事業の目的を箇条書きで記載。</a:t>
            </a:r>
            <a:endParaRPr kumimoji="1" lang="en-US" altLang="ja-JP" dirty="0"/>
          </a:p>
          <a:p>
            <a:pPr lvl="0"/>
            <a:r>
              <a:rPr kumimoji="1" lang="ja-JP" altLang="en-US" dirty="0"/>
              <a:t>　</a:t>
            </a:r>
            <a:endParaRPr kumimoji="1" lang="en-US" altLang="ja-JP" dirty="0"/>
          </a:p>
          <a:p>
            <a:pPr lvl="0"/>
            <a:r>
              <a:rPr kumimoji="1" lang="ja-JP" altLang="en-US" dirty="0"/>
              <a:t>　</a:t>
            </a:r>
          </a:p>
          <a:p>
            <a:pPr lvl="0"/>
            <a:endParaRPr kumimoji="1" lang="en-US" altLang="ja-JP" dirty="0"/>
          </a:p>
        </p:txBody>
      </p:sp>
      <p:cxnSp>
        <p:nvCxnSpPr>
          <p:cNvPr id="45" name="直線コネクタ 44"/>
          <p:cNvCxnSpPr/>
          <p:nvPr userDrawn="1"/>
        </p:nvCxnSpPr>
        <p:spPr>
          <a:xfrm flipV="1">
            <a:off x="1394334" y="1539109"/>
            <a:ext cx="0" cy="714300"/>
          </a:xfrm>
          <a:prstGeom prst="line">
            <a:avLst/>
          </a:prstGeom>
          <a:ln w="12700">
            <a:solidFill>
              <a:srgbClr val="009C89"/>
            </a:solidFill>
          </a:ln>
          <a:effectLst/>
        </p:spPr>
        <p:style>
          <a:lnRef idx="1">
            <a:schemeClr val="accent1"/>
          </a:lnRef>
          <a:fillRef idx="0">
            <a:schemeClr val="accent1"/>
          </a:fillRef>
          <a:effectRef idx="0">
            <a:schemeClr val="accent1"/>
          </a:effectRef>
          <a:fontRef idx="minor">
            <a:schemeClr val="tx1"/>
          </a:fontRef>
        </p:style>
      </p:cxnSp>
      <p:sp>
        <p:nvSpPr>
          <p:cNvPr id="48" name="テキスト ボックス 47"/>
          <p:cNvSpPr txBox="1"/>
          <p:nvPr userDrawn="1"/>
        </p:nvSpPr>
        <p:spPr>
          <a:xfrm>
            <a:off x="300018" y="1783148"/>
            <a:ext cx="1175082" cy="232500"/>
          </a:xfrm>
          <a:prstGeom prst="rect">
            <a:avLst/>
          </a:prstGeom>
          <a:noFill/>
        </p:spPr>
        <p:txBody>
          <a:bodyPr wrap="square" lIns="0" tIns="0" bIns="0" rtlCol="0" anchor="ctr">
            <a:spAutoFit/>
          </a:bodyPr>
          <a:lstStyle/>
          <a:p>
            <a:r>
              <a:rPr lang="en-US" altLang="ja-JP" sz="1511" b="1" dirty="0">
                <a:solidFill>
                  <a:srgbClr val="009C89"/>
                </a:solidFill>
                <a:latin typeface="Meiryo UI" panose="020B0604030504040204" pitchFamily="50" charset="-128"/>
                <a:ea typeface="Meiryo UI" panose="020B0604030504040204" pitchFamily="50" charset="-128"/>
              </a:rPr>
              <a:t>1. </a:t>
            </a:r>
            <a:r>
              <a:rPr lang="ja-JP" altLang="en-US" sz="1511" b="1">
                <a:solidFill>
                  <a:srgbClr val="009C89"/>
                </a:solidFill>
                <a:latin typeface="Meiryo UI" panose="020B0604030504040204" pitchFamily="50" charset="-128"/>
                <a:ea typeface="Meiryo UI" panose="020B0604030504040204" pitchFamily="50" charset="-128"/>
              </a:rPr>
              <a:t>事業目的</a:t>
            </a:r>
          </a:p>
        </p:txBody>
      </p:sp>
      <p:sp>
        <p:nvSpPr>
          <p:cNvPr id="53" name="テキスト プレースホルダー 36"/>
          <p:cNvSpPr>
            <a:spLocks noGrp="1"/>
          </p:cNvSpPr>
          <p:nvPr>
            <p:ph type="body" sz="quarter" idx="16" hasCustomPrompt="1"/>
          </p:nvPr>
        </p:nvSpPr>
        <p:spPr>
          <a:xfrm>
            <a:off x="310131" y="1019945"/>
            <a:ext cx="10071551" cy="360000"/>
          </a:xfrm>
        </p:spPr>
        <p:txBody>
          <a:bodyPr lIns="108000" tIns="72000" rIns="108000" bIns="0" anchor="ctr">
            <a:noAutofit/>
          </a:bodyPr>
          <a:lstStyle>
            <a:lvl1pPr marL="0" indent="0">
              <a:buNone/>
              <a:defRPr sz="1400" b="1">
                <a:solidFill>
                  <a:srgbClr val="007A6B"/>
                </a:solidFill>
                <a:latin typeface="Meiryo UI" panose="020B0604030504040204" pitchFamily="50" charset="-128"/>
                <a:ea typeface="Meiryo UI" panose="020B0604030504040204" pitchFamily="50" charset="-128"/>
              </a:defRPr>
            </a:lvl1pPr>
          </a:lstStyle>
          <a:p>
            <a:pPr lvl="0"/>
            <a:r>
              <a:rPr kumimoji="1" lang="ja-JP" altLang="en-US" dirty="0"/>
              <a:t>事業のポイントを簡潔に記載</a:t>
            </a:r>
          </a:p>
        </p:txBody>
      </p:sp>
      <p:sp>
        <p:nvSpPr>
          <p:cNvPr id="55" name="テキスト プレースホルダー 37"/>
          <p:cNvSpPr>
            <a:spLocks noGrp="1"/>
          </p:cNvSpPr>
          <p:nvPr>
            <p:ph type="body" sz="quarter" idx="17" hasCustomPrompt="1"/>
          </p:nvPr>
        </p:nvSpPr>
        <p:spPr>
          <a:xfrm>
            <a:off x="300018" y="614526"/>
            <a:ext cx="9389439" cy="328394"/>
          </a:xfrm>
        </p:spPr>
        <p:txBody>
          <a:bodyPr tIns="72000" anchor="t">
            <a:normAutofit/>
          </a:bodyPr>
          <a:lstStyle>
            <a:lvl1pPr marL="0" indent="0" algn="r">
              <a:lnSpc>
                <a:spcPct val="120000"/>
              </a:lnSpc>
              <a:spcBef>
                <a:spcPts val="0"/>
              </a:spcBef>
              <a:buFont typeface="Arial" panose="020B0604020202020204" pitchFamily="34" charset="0"/>
              <a:buNone/>
              <a:defRPr sz="1295">
                <a:solidFill>
                  <a:schemeClr val="tx1">
                    <a:lumMod val="90000"/>
                    <a:lumOff val="10000"/>
                  </a:schemeClr>
                </a:solidFill>
                <a:latin typeface="Meiryo UI" panose="020B0604030504040204" pitchFamily="50" charset="-128"/>
                <a:ea typeface="Meiryo UI" panose="020B0604030504040204" pitchFamily="50" charset="-128"/>
              </a:defRPr>
            </a:lvl1pPr>
          </a:lstStyle>
          <a:p>
            <a:pPr lvl="0"/>
            <a:r>
              <a:rPr kumimoji="1" lang="en-US" altLang="ja-JP" dirty="0"/>
              <a:t>【</a:t>
            </a:r>
            <a:r>
              <a:rPr kumimoji="1" lang="ja-JP" altLang="en-US" dirty="0"/>
              <a:t>令和２年度要求額 </a:t>
            </a:r>
            <a:r>
              <a:rPr kumimoji="1" lang="en-US" altLang="ja-JP" dirty="0"/>
              <a:t>0,000</a:t>
            </a:r>
            <a:r>
              <a:rPr kumimoji="1" lang="ja-JP" altLang="en-US" dirty="0"/>
              <a:t>百万円（</a:t>
            </a:r>
            <a:r>
              <a:rPr kumimoji="1" lang="en-US" altLang="ja-JP" dirty="0"/>
              <a:t>0,000</a:t>
            </a:r>
            <a:r>
              <a:rPr kumimoji="1" lang="ja-JP" altLang="en-US" dirty="0"/>
              <a:t>百万円）</a:t>
            </a:r>
            <a:r>
              <a:rPr kumimoji="1" lang="en-US" altLang="ja-JP" dirty="0"/>
              <a:t>】</a:t>
            </a:r>
          </a:p>
        </p:txBody>
      </p:sp>
      <p:sp>
        <p:nvSpPr>
          <p:cNvPr id="57" name="テキスト プレースホルダー 37"/>
          <p:cNvSpPr>
            <a:spLocks noGrp="1"/>
          </p:cNvSpPr>
          <p:nvPr>
            <p:ph type="body" sz="quarter" idx="18" hasCustomPrompt="1"/>
          </p:nvPr>
        </p:nvSpPr>
        <p:spPr>
          <a:xfrm>
            <a:off x="6133864" y="2817209"/>
            <a:ext cx="4263239" cy="3982799"/>
          </a:xfrm>
        </p:spPr>
        <p:txBody>
          <a:bodyPr lIns="0" tIns="72000" anchor="t">
            <a:noAutofit/>
          </a:bodyPr>
          <a:lstStyle>
            <a:lvl1pPr marL="0" indent="0">
              <a:lnSpc>
                <a:spcPct val="120000"/>
              </a:lnSpc>
              <a:spcBef>
                <a:spcPts val="0"/>
              </a:spcBef>
              <a:buFont typeface="Arial" panose="020B0604020202020204" pitchFamily="34" charset="0"/>
              <a:buNone/>
              <a:defRPr sz="1200">
                <a:solidFill>
                  <a:schemeClr val="tx1">
                    <a:lumMod val="90000"/>
                    <a:lumOff val="10000"/>
                  </a:schemeClr>
                </a:solidFill>
                <a:latin typeface="Meiryo UI" panose="020B0604030504040204" pitchFamily="50" charset="-128"/>
                <a:ea typeface="Meiryo UI" panose="020B0604030504040204" pitchFamily="50" charset="-128"/>
              </a:defRPr>
            </a:lvl1pPr>
          </a:lstStyle>
          <a:p>
            <a:pPr lvl="0"/>
            <a:r>
              <a:rPr kumimoji="1" lang="ja-JP" altLang="en-US" dirty="0"/>
              <a:t>図・写真等を交えつつ、このスペースに納まるよう記述</a:t>
            </a:r>
            <a:endParaRPr kumimoji="1" lang="en-US" altLang="ja-JP" dirty="0"/>
          </a:p>
        </p:txBody>
      </p:sp>
      <p:sp>
        <p:nvSpPr>
          <p:cNvPr id="49" name="テキスト ボックス 48"/>
          <p:cNvSpPr txBox="1"/>
          <p:nvPr userDrawn="1"/>
        </p:nvSpPr>
        <p:spPr>
          <a:xfrm>
            <a:off x="6135383" y="2552918"/>
            <a:ext cx="699404" cy="232500"/>
          </a:xfrm>
          <a:prstGeom prst="rect">
            <a:avLst/>
          </a:prstGeom>
          <a:noFill/>
        </p:spPr>
        <p:txBody>
          <a:bodyPr wrap="square" lIns="0" tIns="0" bIns="0" rtlCol="0" anchor="b">
            <a:spAutoFit/>
          </a:bodyPr>
          <a:lstStyle/>
          <a:p>
            <a:r>
              <a:rPr lang="en-US" altLang="ja-JP" sz="1511" b="1" dirty="0">
                <a:solidFill>
                  <a:srgbClr val="009C89"/>
                </a:solidFill>
                <a:latin typeface="Meiryo UI" panose="020B0604030504040204" pitchFamily="50" charset="-128"/>
                <a:ea typeface="Meiryo UI" panose="020B0604030504040204" pitchFamily="50" charset="-128"/>
              </a:rPr>
              <a:t>4. </a:t>
            </a:r>
            <a:endParaRPr lang="ja-JP" altLang="en-US" sz="1511" b="1">
              <a:solidFill>
                <a:srgbClr val="009C89"/>
              </a:solidFill>
              <a:latin typeface="Meiryo UI" panose="020B0604030504040204" pitchFamily="50" charset="-128"/>
              <a:ea typeface="Meiryo UI" panose="020B0604030504040204" pitchFamily="50" charset="-128"/>
            </a:endParaRPr>
          </a:p>
        </p:txBody>
      </p:sp>
      <p:sp>
        <p:nvSpPr>
          <p:cNvPr id="62" name="テキスト プレースホルダー 36">
            <a:extLst>
              <a:ext uri="{FF2B5EF4-FFF2-40B4-BE49-F238E27FC236}">
                <a16:creationId xmlns:a16="http://schemas.microsoft.com/office/drawing/2014/main" id="{EEC14CFD-A310-4FFE-AE5E-916D0318964C}"/>
              </a:ext>
            </a:extLst>
          </p:cNvPr>
          <p:cNvSpPr>
            <a:spLocks noGrp="1"/>
          </p:cNvSpPr>
          <p:nvPr>
            <p:ph type="body" sz="quarter" idx="24" hasCustomPrompt="1"/>
          </p:nvPr>
        </p:nvSpPr>
        <p:spPr>
          <a:xfrm>
            <a:off x="1359824" y="7055426"/>
            <a:ext cx="9021143" cy="360000"/>
          </a:xfrm>
        </p:spPr>
        <p:txBody>
          <a:bodyPr lIns="0" tIns="72000" rIns="108000" bIns="0" anchor="ctr">
            <a:noAutofit/>
          </a:bodyPr>
          <a:lstStyle>
            <a:lvl1pPr marL="0" indent="0">
              <a:buNone/>
              <a:defRPr sz="1200" b="1">
                <a:solidFill>
                  <a:schemeClr val="bg1"/>
                </a:solidFill>
                <a:latin typeface="Meiryo UI" panose="020B0604030504040204" pitchFamily="50" charset="-128"/>
                <a:ea typeface="Meiryo UI" panose="020B0604030504040204" pitchFamily="50" charset="-128"/>
              </a:defRPr>
            </a:lvl1pPr>
          </a:lstStyle>
          <a:p>
            <a:pPr lvl="0"/>
            <a:r>
              <a:rPr kumimoji="1" lang="ja-JP" altLang="en-US" dirty="0"/>
              <a:t>問合せ先を記載</a:t>
            </a:r>
          </a:p>
        </p:txBody>
      </p:sp>
      <p:sp>
        <p:nvSpPr>
          <p:cNvPr id="73" name="テキスト ボックス 72">
            <a:extLst>
              <a:ext uri="{FF2B5EF4-FFF2-40B4-BE49-F238E27FC236}">
                <a16:creationId xmlns:a16="http://schemas.microsoft.com/office/drawing/2014/main" id="{A6C6BB4B-CF89-4DD4-B1AA-3E1523D3912C}"/>
              </a:ext>
            </a:extLst>
          </p:cNvPr>
          <p:cNvSpPr txBox="1"/>
          <p:nvPr userDrawn="1"/>
        </p:nvSpPr>
        <p:spPr>
          <a:xfrm>
            <a:off x="591833" y="6153558"/>
            <a:ext cx="867846" cy="252000"/>
          </a:xfrm>
          <a:prstGeom prst="rect">
            <a:avLst/>
          </a:prstGeom>
          <a:noFill/>
        </p:spPr>
        <p:txBody>
          <a:bodyPr wrap="square" lIns="0" tIns="0" rIns="0" bIns="0" rtlCol="0" anchor="ctr">
            <a:noAutofit/>
          </a:bodyPr>
          <a:lstStyle/>
          <a:p>
            <a:pPr algn="dist"/>
            <a:r>
              <a:rPr lang="ja-JP" altLang="en-US" sz="1295">
                <a:solidFill>
                  <a:prstClr val="black"/>
                </a:solidFill>
                <a:latin typeface="Meiryo UI" panose="020B0604030504040204" pitchFamily="50" charset="-128"/>
                <a:ea typeface="Meiryo UI" panose="020B0604030504040204" pitchFamily="50" charset="-128"/>
              </a:rPr>
              <a:t>事業形態：</a:t>
            </a:r>
          </a:p>
        </p:txBody>
      </p:sp>
      <p:sp>
        <p:nvSpPr>
          <p:cNvPr id="82" name="テキスト プレースホルダー 37">
            <a:extLst>
              <a:ext uri="{FF2B5EF4-FFF2-40B4-BE49-F238E27FC236}">
                <a16:creationId xmlns:a16="http://schemas.microsoft.com/office/drawing/2014/main" id="{D212A079-DC40-48DE-AB07-E0DFD0291C9B}"/>
              </a:ext>
            </a:extLst>
          </p:cNvPr>
          <p:cNvSpPr>
            <a:spLocks noGrp="1"/>
          </p:cNvSpPr>
          <p:nvPr>
            <p:ph type="body" sz="quarter" idx="27" hasCustomPrompt="1"/>
          </p:nvPr>
        </p:nvSpPr>
        <p:spPr>
          <a:xfrm>
            <a:off x="1459679" y="6439308"/>
            <a:ext cx="4312873" cy="252000"/>
          </a:xfrm>
        </p:spPr>
        <p:txBody>
          <a:bodyPr lIns="0" tIns="0" rIns="0" bIns="0" anchor="ctr">
            <a:normAutofit/>
          </a:bodyPr>
          <a:lstStyle>
            <a:lvl1pPr marL="0" indent="0" algn="l">
              <a:lnSpc>
                <a:spcPct val="120000"/>
              </a:lnSpc>
              <a:spcBef>
                <a:spcPts val="0"/>
              </a:spcBef>
              <a:buFont typeface="Wingdings" panose="05000000000000000000" pitchFamily="2" charset="2"/>
              <a:buNone/>
              <a:defRPr sz="1295">
                <a:solidFill>
                  <a:schemeClr val="tx1"/>
                </a:solidFill>
                <a:latin typeface="Meiryo UI" panose="020B0604030504040204" pitchFamily="50" charset="-128"/>
                <a:ea typeface="Meiryo UI" panose="020B0604030504040204" pitchFamily="50" charset="-128"/>
              </a:defRPr>
            </a:lvl1pPr>
          </a:lstStyle>
          <a:p>
            <a:pPr lvl="0"/>
            <a:r>
              <a:rPr kumimoji="1" lang="ja-JP" altLang="en-US" dirty="0"/>
              <a:t>橙色の吹出しに示した選択肢の中から選択して記載</a:t>
            </a:r>
          </a:p>
        </p:txBody>
      </p:sp>
      <p:sp>
        <p:nvSpPr>
          <p:cNvPr id="85" name="テキスト プレースホルダー 37">
            <a:extLst>
              <a:ext uri="{FF2B5EF4-FFF2-40B4-BE49-F238E27FC236}">
                <a16:creationId xmlns:a16="http://schemas.microsoft.com/office/drawing/2014/main" id="{9F77CAC4-93A2-429D-B5FB-3E1A30533D03}"/>
              </a:ext>
            </a:extLst>
          </p:cNvPr>
          <p:cNvSpPr>
            <a:spLocks noGrp="1"/>
          </p:cNvSpPr>
          <p:nvPr>
            <p:ph type="body" sz="quarter" idx="28" hasCustomPrompt="1"/>
          </p:nvPr>
        </p:nvSpPr>
        <p:spPr>
          <a:xfrm>
            <a:off x="1459679" y="6725058"/>
            <a:ext cx="4312873" cy="252000"/>
          </a:xfrm>
        </p:spPr>
        <p:txBody>
          <a:bodyPr lIns="0" tIns="0" rIns="0" bIns="0" anchor="ctr">
            <a:normAutofit/>
          </a:bodyPr>
          <a:lstStyle>
            <a:lvl1pPr marL="0" indent="0" algn="l">
              <a:lnSpc>
                <a:spcPct val="120000"/>
              </a:lnSpc>
              <a:spcBef>
                <a:spcPts val="0"/>
              </a:spcBef>
              <a:buFont typeface="Wingdings" panose="05000000000000000000" pitchFamily="2" charset="2"/>
              <a:buNone/>
              <a:defRPr sz="1295">
                <a:solidFill>
                  <a:schemeClr val="tx1"/>
                </a:solidFill>
                <a:latin typeface="Meiryo UI" panose="020B0604030504040204" pitchFamily="50" charset="-128"/>
                <a:ea typeface="Meiryo UI" panose="020B0604030504040204" pitchFamily="50" charset="-128"/>
              </a:defRPr>
            </a:lvl1pPr>
          </a:lstStyle>
          <a:p>
            <a:pPr lvl="0"/>
            <a:r>
              <a:rPr kumimoji="1" lang="ja-JP" altLang="en-US" dirty="0"/>
              <a:t>令和２年度～令和○年度（予定）　と記載</a:t>
            </a:r>
          </a:p>
        </p:txBody>
      </p:sp>
      <p:sp>
        <p:nvSpPr>
          <p:cNvPr id="87" name="テキスト ボックス 86">
            <a:extLst>
              <a:ext uri="{FF2B5EF4-FFF2-40B4-BE49-F238E27FC236}">
                <a16:creationId xmlns:a16="http://schemas.microsoft.com/office/drawing/2014/main" id="{31937285-E56A-4788-B01F-99C11EE6C160}"/>
              </a:ext>
            </a:extLst>
          </p:cNvPr>
          <p:cNvSpPr txBox="1"/>
          <p:nvPr userDrawn="1"/>
        </p:nvSpPr>
        <p:spPr>
          <a:xfrm>
            <a:off x="591833" y="6725058"/>
            <a:ext cx="867846" cy="252000"/>
          </a:xfrm>
          <a:prstGeom prst="rect">
            <a:avLst/>
          </a:prstGeom>
          <a:noFill/>
        </p:spPr>
        <p:txBody>
          <a:bodyPr wrap="square" lIns="0" tIns="0" rIns="0" bIns="0" rtlCol="0" anchor="ctr">
            <a:noAutofit/>
          </a:bodyPr>
          <a:lstStyle/>
          <a:p>
            <a:pPr algn="dist"/>
            <a:r>
              <a:rPr lang="ja-JP" altLang="en-US" sz="1295">
                <a:solidFill>
                  <a:prstClr val="black"/>
                </a:solidFill>
                <a:latin typeface="Meiryo UI" panose="020B0604030504040204" pitchFamily="50" charset="-128"/>
                <a:ea typeface="Meiryo UI" panose="020B0604030504040204" pitchFamily="50" charset="-128"/>
              </a:rPr>
              <a:t>実施期間：</a:t>
            </a:r>
          </a:p>
        </p:txBody>
      </p:sp>
      <p:sp>
        <p:nvSpPr>
          <p:cNvPr id="46" name="テキスト ボックス 45">
            <a:extLst>
              <a:ext uri="{FF2B5EF4-FFF2-40B4-BE49-F238E27FC236}">
                <a16:creationId xmlns:a16="http://schemas.microsoft.com/office/drawing/2014/main" id="{A743C99C-48CA-45F0-837E-DF6BD1F19CDE}"/>
              </a:ext>
            </a:extLst>
          </p:cNvPr>
          <p:cNvSpPr txBox="1"/>
          <p:nvPr userDrawn="1"/>
        </p:nvSpPr>
        <p:spPr>
          <a:xfrm>
            <a:off x="1291232" y="6439308"/>
            <a:ext cx="146221" cy="252000"/>
          </a:xfrm>
          <a:prstGeom prst="rect">
            <a:avLst/>
          </a:prstGeom>
          <a:noFill/>
        </p:spPr>
        <p:txBody>
          <a:bodyPr wrap="square" lIns="0" tIns="0" rIns="0" bIns="0" rtlCol="0" anchor="ctr">
            <a:noAutofit/>
          </a:bodyPr>
          <a:lstStyle/>
          <a:p>
            <a:pPr algn="l"/>
            <a:r>
              <a:rPr lang="ja-JP" altLang="en-US" sz="1295">
                <a:solidFill>
                  <a:prstClr val="black"/>
                </a:solidFill>
                <a:latin typeface="Meiryo UI" panose="020B0604030504040204" pitchFamily="50" charset="-128"/>
                <a:ea typeface="Meiryo UI" panose="020B0604030504040204" pitchFamily="50" charset="-128"/>
              </a:rPr>
              <a:t>：</a:t>
            </a:r>
          </a:p>
        </p:txBody>
      </p:sp>
    </p:spTree>
    <p:extLst>
      <p:ext uri="{BB962C8B-B14F-4D97-AF65-F5344CB8AC3E}">
        <p14:creationId xmlns:p14="http://schemas.microsoft.com/office/powerpoint/2010/main" val="3330075454"/>
      </p:ext>
    </p:extLst>
  </p:cSld>
  <p:clrMapOvr>
    <a:masterClrMapping/>
  </p:clrMapOvr>
  <p:extLst>
    <p:ext uri="{DCECCB84-F9BA-43D5-87BE-67443E8EF086}">
      <p15:sldGuideLst xmlns:p15="http://schemas.microsoft.com/office/powerpoint/2012/main">
        <p15:guide id="5" pos="3369">
          <p15:clr>
            <a:srgbClr val="FBAE40"/>
          </p15:clr>
        </p15:guide>
        <p15:guide id="7" orient="horz" pos="119">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42113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裏表紙_出力用">
    <p:spTree>
      <p:nvGrpSpPr>
        <p:cNvPr id="1" name=""/>
        <p:cNvGrpSpPr/>
        <p:nvPr/>
      </p:nvGrpSpPr>
      <p:grpSpPr>
        <a:xfrm>
          <a:off x="0" y="0"/>
          <a:ext cx="0" cy="0"/>
          <a:chOff x="0" y="0"/>
          <a:chExt cx="0" cy="0"/>
        </a:xfrm>
      </p:grpSpPr>
      <p:pic>
        <p:nvPicPr>
          <p:cNvPr id="3" name="Picture 11" descr="ç°å¢ç">
            <a:extLst>
              <a:ext uri="{FF2B5EF4-FFF2-40B4-BE49-F238E27FC236}">
                <a16:creationId xmlns:a16="http://schemas.microsoft.com/office/drawing/2014/main" id="{CD100471-1EDD-4161-8484-6C512DF6789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10800000">
            <a:off x="4645609" y="3169566"/>
            <a:ext cx="1400594" cy="1434550"/>
          </a:xfrm>
          <a:prstGeom prst="rect">
            <a:avLst/>
          </a:prstGeom>
          <a:noFill/>
          <a:extLst>
            <a:ext uri="{909E8E84-426E-40DD-AFC4-6F175D3DCCD1}">
              <a14:hiddenFill xmlns:a14="http://schemas.microsoft.com/office/drawing/2010/main">
                <a:solidFill>
                  <a:srgbClr val="FFFFFF"/>
                </a:solidFill>
              </a14:hiddenFill>
            </a:ext>
          </a:extLst>
        </p:spPr>
      </p:pic>
      <p:sp>
        <p:nvSpPr>
          <p:cNvPr id="5" name="四角形: 角を丸くする 4">
            <a:extLst>
              <a:ext uri="{FF2B5EF4-FFF2-40B4-BE49-F238E27FC236}">
                <a16:creationId xmlns:a16="http://schemas.microsoft.com/office/drawing/2014/main" id="{E855BE8F-C7AE-468D-9A57-04F6F22E0272}"/>
              </a:ext>
            </a:extLst>
          </p:cNvPr>
          <p:cNvSpPr/>
          <p:nvPr userDrawn="1"/>
        </p:nvSpPr>
        <p:spPr>
          <a:xfrm>
            <a:off x="341906" y="395837"/>
            <a:ext cx="10008000" cy="6768000"/>
          </a:xfrm>
          <a:prstGeom prst="roundRect">
            <a:avLst>
              <a:gd name="adj" fmla="val 1226"/>
            </a:avLst>
          </a:pr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914269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表紙用スライド（英語）">
    <p:spTree>
      <p:nvGrpSpPr>
        <p:cNvPr id="1" name=""/>
        <p:cNvGrpSpPr/>
        <p:nvPr/>
      </p:nvGrpSpPr>
      <p:grpSpPr>
        <a:xfrm>
          <a:off x="0" y="0"/>
          <a:ext cx="0" cy="0"/>
          <a:chOff x="0" y="0"/>
          <a:chExt cx="0" cy="0"/>
        </a:xfrm>
      </p:grpSpPr>
      <p:grpSp>
        <p:nvGrpSpPr>
          <p:cNvPr id="19" name="グループ化 18">
            <a:extLst>
              <a:ext uri="{FF2B5EF4-FFF2-40B4-BE49-F238E27FC236}">
                <a16:creationId xmlns:a16="http://schemas.microsoft.com/office/drawing/2014/main" id="{03B286A9-2266-4CE1-9466-D6CBE3E2F9E9}"/>
              </a:ext>
            </a:extLst>
          </p:cNvPr>
          <p:cNvGrpSpPr/>
          <p:nvPr userDrawn="1"/>
        </p:nvGrpSpPr>
        <p:grpSpPr>
          <a:xfrm>
            <a:off x="1034510" y="2991837"/>
            <a:ext cx="8622792" cy="1007999"/>
            <a:chOff x="1042416" y="2697480"/>
            <a:chExt cx="8622792" cy="1007999"/>
          </a:xfrm>
        </p:grpSpPr>
        <p:cxnSp>
          <p:nvCxnSpPr>
            <p:cNvPr id="27" name="直線コネクタ 26">
              <a:extLst>
                <a:ext uri="{FF2B5EF4-FFF2-40B4-BE49-F238E27FC236}">
                  <a16:creationId xmlns:a16="http://schemas.microsoft.com/office/drawing/2014/main" id="{D7273E06-E4BF-4FA0-B8A9-037E99E08097}"/>
                </a:ext>
              </a:extLst>
            </p:cNvPr>
            <p:cNvCxnSpPr/>
            <p:nvPr userDrawn="1"/>
          </p:nvCxnSpPr>
          <p:spPr>
            <a:xfrm>
              <a:off x="1042416" y="2697480"/>
              <a:ext cx="8622792" cy="0"/>
            </a:xfrm>
            <a:prstGeom prst="line">
              <a:avLst/>
            </a:prstGeom>
            <a:ln w="28575">
              <a:solidFill>
                <a:srgbClr val="009C89"/>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520339A2-8DDC-4906-B3FF-9803D368BD9E}"/>
                </a:ext>
              </a:extLst>
            </p:cNvPr>
            <p:cNvCxnSpPr/>
            <p:nvPr userDrawn="1"/>
          </p:nvCxnSpPr>
          <p:spPr>
            <a:xfrm>
              <a:off x="1042416" y="3705479"/>
              <a:ext cx="8622792" cy="0"/>
            </a:xfrm>
            <a:prstGeom prst="line">
              <a:avLst/>
            </a:prstGeom>
            <a:ln w="28575">
              <a:solidFill>
                <a:srgbClr val="009C89"/>
              </a:solidFill>
            </a:ln>
          </p:spPr>
          <p:style>
            <a:lnRef idx="1">
              <a:schemeClr val="accent1"/>
            </a:lnRef>
            <a:fillRef idx="0">
              <a:schemeClr val="accent1"/>
            </a:fillRef>
            <a:effectRef idx="0">
              <a:schemeClr val="accent1"/>
            </a:effectRef>
            <a:fontRef idx="minor">
              <a:schemeClr val="tx1"/>
            </a:fontRef>
          </p:style>
        </p:cxnSp>
      </p:grpSp>
      <p:grpSp>
        <p:nvGrpSpPr>
          <p:cNvPr id="37" name="グループ化 36">
            <a:extLst>
              <a:ext uri="{FF2B5EF4-FFF2-40B4-BE49-F238E27FC236}">
                <a16:creationId xmlns:a16="http://schemas.microsoft.com/office/drawing/2014/main" id="{DE4C5D62-0869-42E7-9C97-B244D802C9CC}"/>
              </a:ext>
            </a:extLst>
          </p:cNvPr>
          <p:cNvGrpSpPr/>
          <p:nvPr userDrawn="1"/>
        </p:nvGrpSpPr>
        <p:grpSpPr>
          <a:xfrm>
            <a:off x="2456520" y="6300053"/>
            <a:ext cx="5875085" cy="700377"/>
            <a:chOff x="2456520" y="6387031"/>
            <a:chExt cx="5875085" cy="700377"/>
          </a:xfrm>
        </p:grpSpPr>
        <p:pic>
          <p:nvPicPr>
            <p:cNvPr id="38" name="図 37">
              <a:extLst>
                <a:ext uri="{FF2B5EF4-FFF2-40B4-BE49-F238E27FC236}">
                  <a16:creationId xmlns:a16="http://schemas.microsoft.com/office/drawing/2014/main" id="{6A2821FA-4929-4746-ACB8-E1629609B6F6}"/>
                </a:ext>
              </a:extLst>
            </p:cNvPr>
            <p:cNvPicPr>
              <a:picLocks noChangeAspect="1"/>
            </p:cNvPicPr>
            <p:nvPr userDrawn="1"/>
          </p:nvPicPr>
          <p:blipFill rotWithShape="1">
            <a:blip r:embed="rId2"/>
            <a:srcRect l="25425" t="26413" r="27381" b="26835"/>
            <a:stretch/>
          </p:blipFill>
          <p:spPr>
            <a:xfrm>
              <a:off x="4927824" y="6387031"/>
              <a:ext cx="991169" cy="700377"/>
            </a:xfrm>
            <a:prstGeom prst="rect">
              <a:avLst/>
            </a:prstGeom>
          </p:spPr>
        </p:pic>
        <p:pic>
          <p:nvPicPr>
            <p:cNvPr id="39" name="図 38">
              <a:extLst>
                <a:ext uri="{FF2B5EF4-FFF2-40B4-BE49-F238E27FC236}">
                  <a16:creationId xmlns:a16="http://schemas.microsoft.com/office/drawing/2014/main" id="{0D94F9F7-8EE5-4FB1-9DE8-8ED364D72B81}"/>
                </a:ext>
              </a:extLst>
            </p:cNvPr>
            <p:cNvPicPr>
              <a:picLocks noChangeAspect="1"/>
            </p:cNvPicPr>
            <p:nvPr userDrawn="1"/>
          </p:nvPicPr>
          <p:blipFill>
            <a:blip r:embed="rId3"/>
            <a:stretch>
              <a:fillRect/>
            </a:stretch>
          </p:blipFill>
          <p:spPr>
            <a:xfrm>
              <a:off x="6106890" y="6463627"/>
              <a:ext cx="614647" cy="526500"/>
            </a:xfrm>
            <a:prstGeom prst="rect">
              <a:avLst/>
            </a:prstGeom>
          </p:spPr>
        </p:pic>
        <p:pic>
          <p:nvPicPr>
            <p:cNvPr id="40" name="図 39">
              <a:extLst>
                <a:ext uri="{FF2B5EF4-FFF2-40B4-BE49-F238E27FC236}">
                  <a16:creationId xmlns:a16="http://schemas.microsoft.com/office/drawing/2014/main" id="{8C6E6851-00CA-4304-9D45-933760A5D3CF}"/>
                </a:ext>
              </a:extLst>
            </p:cNvPr>
            <p:cNvPicPr>
              <a:picLocks noChangeAspect="1"/>
            </p:cNvPicPr>
            <p:nvPr userDrawn="1"/>
          </p:nvPicPr>
          <p:blipFill>
            <a:blip r:embed="rId4"/>
            <a:stretch>
              <a:fillRect/>
            </a:stretch>
          </p:blipFill>
          <p:spPr>
            <a:xfrm>
              <a:off x="2456520" y="6498254"/>
              <a:ext cx="946944" cy="536322"/>
            </a:xfrm>
            <a:prstGeom prst="rect">
              <a:avLst/>
            </a:prstGeom>
          </p:spPr>
        </p:pic>
        <p:pic>
          <p:nvPicPr>
            <p:cNvPr id="41" name="図 40">
              <a:extLst>
                <a:ext uri="{FF2B5EF4-FFF2-40B4-BE49-F238E27FC236}">
                  <a16:creationId xmlns:a16="http://schemas.microsoft.com/office/drawing/2014/main" id="{7A4365D3-9ED1-4262-ADC8-ADFC91D39DC3}"/>
                </a:ext>
              </a:extLst>
            </p:cNvPr>
            <p:cNvPicPr>
              <a:picLocks noChangeAspect="1"/>
            </p:cNvPicPr>
            <p:nvPr userDrawn="1"/>
          </p:nvPicPr>
          <p:blipFill>
            <a:blip r:embed="rId5"/>
            <a:stretch>
              <a:fillRect/>
            </a:stretch>
          </p:blipFill>
          <p:spPr>
            <a:xfrm>
              <a:off x="3635177" y="6432722"/>
              <a:ext cx="1292647" cy="641986"/>
            </a:xfrm>
            <a:prstGeom prst="rect">
              <a:avLst/>
            </a:prstGeom>
          </p:spPr>
        </p:pic>
        <p:pic>
          <p:nvPicPr>
            <p:cNvPr id="42" name="図 41">
              <a:extLst>
                <a:ext uri="{FF2B5EF4-FFF2-40B4-BE49-F238E27FC236}">
                  <a16:creationId xmlns:a16="http://schemas.microsoft.com/office/drawing/2014/main" id="{77BE447A-09BD-4FED-A363-C6DAA779DFC7}"/>
                </a:ext>
              </a:extLst>
            </p:cNvPr>
            <p:cNvPicPr>
              <a:picLocks noChangeAspect="1"/>
            </p:cNvPicPr>
            <p:nvPr userDrawn="1"/>
          </p:nvPicPr>
          <p:blipFill>
            <a:blip r:embed="rId6"/>
            <a:stretch>
              <a:fillRect/>
            </a:stretch>
          </p:blipFill>
          <p:spPr>
            <a:xfrm>
              <a:off x="7044047" y="6463627"/>
              <a:ext cx="1287558" cy="494981"/>
            </a:xfrm>
            <a:prstGeom prst="rect">
              <a:avLst/>
            </a:prstGeom>
          </p:spPr>
        </p:pic>
      </p:grpSp>
      <p:sp>
        <p:nvSpPr>
          <p:cNvPr id="43" name="タイトル 1">
            <a:extLst>
              <a:ext uri="{FF2B5EF4-FFF2-40B4-BE49-F238E27FC236}">
                <a16:creationId xmlns:a16="http://schemas.microsoft.com/office/drawing/2014/main" id="{C6D186EF-7755-4DA0-8501-AEEDD28E106A}"/>
              </a:ext>
            </a:extLst>
          </p:cNvPr>
          <p:cNvSpPr>
            <a:spLocks noGrp="1"/>
          </p:cNvSpPr>
          <p:nvPr>
            <p:ph type="title" hasCustomPrompt="1"/>
          </p:nvPr>
        </p:nvSpPr>
        <p:spPr>
          <a:xfrm>
            <a:off x="1026604" y="2991836"/>
            <a:ext cx="8638604" cy="1008000"/>
          </a:xfrm>
          <a:prstGeom prst="rect">
            <a:avLst/>
          </a:prstGeom>
        </p:spPr>
        <p:txBody>
          <a:bodyPr lIns="0" tIns="72000" rIns="0" bIns="0" anchor="ctr">
            <a:normAutofit/>
          </a:bodyPr>
          <a:lstStyle>
            <a:lvl1pPr algn="ctr">
              <a:defRPr sz="3600" b="1" i="0">
                <a:solidFill>
                  <a:schemeClr val="accent3"/>
                </a:solidFill>
                <a:latin typeface="Meiryo UI" panose="020B0604030504040204" pitchFamily="50" charset="-128"/>
                <a:ea typeface="Meiryo UI" panose="020B0604030504040204" pitchFamily="50" charset="-128"/>
              </a:defRPr>
            </a:lvl1pPr>
          </a:lstStyle>
          <a:p>
            <a:r>
              <a:rPr kumimoji="1" lang="ja-JP" altLang="en-US" dirty="0"/>
              <a:t>表紙タイトル</a:t>
            </a:r>
          </a:p>
        </p:txBody>
      </p:sp>
      <p:sp>
        <p:nvSpPr>
          <p:cNvPr id="44" name="コンテンツ プレースホルダー 18">
            <a:extLst>
              <a:ext uri="{FF2B5EF4-FFF2-40B4-BE49-F238E27FC236}">
                <a16:creationId xmlns:a16="http://schemas.microsoft.com/office/drawing/2014/main" id="{34C4AC2D-06C1-480E-80A4-871401560116}"/>
              </a:ext>
            </a:extLst>
          </p:cNvPr>
          <p:cNvSpPr>
            <a:spLocks noGrp="1"/>
          </p:cNvSpPr>
          <p:nvPr>
            <p:ph sz="quarter" idx="14" hasCustomPrompt="1"/>
          </p:nvPr>
        </p:nvSpPr>
        <p:spPr>
          <a:xfrm>
            <a:off x="1027113" y="4148806"/>
            <a:ext cx="8637587" cy="432000"/>
          </a:xfrm>
          <a:prstGeom prst="rect">
            <a:avLst/>
          </a:prstGeom>
        </p:spPr>
        <p:txBody>
          <a:bodyPr anchor="ctr"/>
          <a:lstStyle>
            <a:lvl1pPr marL="0" indent="0" algn="ctr">
              <a:buFontTx/>
              <a:buNone/>
              <a:defRPr sz="1800" b="1">
                <a:solidFill>
                  <a:schemeClr val="accent3"/>
                </a:solidFill>
                <a:latin typeface="Meiryo UI" panose="020B0604030504040204" pitchFamily="50" charset="-128"/>
                <a:ea typeface="Meiryo UI" panose="020B0604030504040204" pitchFamily="50" charset="-128"/>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kumimoji="1" lang="ja-JP" altLang="en-US" dirty="0"/>
              <a:t>サブタイトル</a:t>
            </a:r>
          </a:p>
        </p:txBody>
      </p:sp>
      <p:sp>
        <p:nvSpPr>
          <p:cNvPr id="45" name="コンテンツ プレースホルダー 18">
            <a:extLst>
              <a:ext uri="{FF2B5EF4-FFF2-40B4-BE49-F238E27FC236}">
                <a16:creationId xmlns:a16="http://schemas.microsoft.com/office/drawing/2014/main" id="{9B168461-40A6-49CF-897E-537C1E6C9C74}"/>
              </a:ext>
            </a:extLst>
          </p:cNvPr>
          <p:cNvSpPr>
            <a:spLocks noGrp="1"/>
          </p:cNvSpPr>
          <p:nvPr>
            <p:ph sz="quarter" idx="15" hasCustomPrompt="1"/>
          </p:nvPr>
        </p:nvSpPr>
        <p:spPr>
          <a:xfrm>
            <a:off x="3545906" y="5436053"/>
            <a:ext cx="3600000" cy="288000"/>
          </a:xfrm>
          <a:prstGeom prst="rect">
            <a:avLst/>
          </a:prstGeom>
        </p:spPr>
        <p:txBody>
          <a:bodyPr anchor="ctr"/>
          <a:lstStyle>
            <a:lvl1pPr marL="0" indent="0" algn="ctr">
              <a:buFontTx/>
              <a:buNone/>
              <a:defRPr sz="1600" b="0">
                <a:solidFill>
                  <a:schemeClr val="tx1"/>
                </a:solidFill>
                <a:latin typeface="Meiryo UI" panose="020B0604030504040204" pitchFamily="50" charset="-128"/>
                <a:ea typeface="Meiryo UI" panose="020B0604030504040204" pitchFamily="50" charset="-128"/>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kumimoji="1" lang="en-US" altLang="ja-JP" dirty="0"/>
              <a:t>0000</a:t>
            </a:r>
            <a:r>
              <a:rPr kumimoji="1" lang="ja-JP" altLang="en-US" dirty="0"/>
              <a:t>年</a:t>
            </a:r>
            <a:r>
              <a:rPr kumimoji="1" lang="en-US" altLang="ja-JP" dirty="0"/>
              <a:t>00</a:t>
            </a:r>
            <a:r>
              <a:rPr kumimoji="1" lang="ja-JP" altLang="en-US" dirty="0"/>
              <a:t>月</a:t>
            </a:r>
            <a:r>
              <a:rPr kumimoji="1" lang="en-US" altLang="ja-JP" dirty="0"/>
              <a:t>00</a:t>
            </a:r>
            <a:r>
              <a:rPr kumimoji="1" lang="ja-JP" altLang="en-US" dirty="0"/>
              <a:t>日</a:t>
            </a:r>
          </a:p>
        </p:txBody>
      </p:sp>
      <p:sp>
        <p:nvSpPr>
          <p:cNvPr id="46" name="コンテンツ プレースホルダー 18">
            <a:extLst>
              <a:ext uri="{FF2B5EF4-FFF2-40B4-BE49-F238E27FC236}">
                <a16:creationId xmlns:a16="http://schemas.microsoft.com/office/drawing/2014/main" id="{33854C81-1780-4345-B97B-42F9EFB58BF4}"/>
              </a:ext>
            </a:extLst>
          </p:cNvPr>
          <p:cNvSpPr>
            <a:spLocks noGrp="1"/>
          </p:cNvSpPr>
          <p:nvPr>
            <p:ph sz="quarter" idx="16" hasCustomPrompt="1"/>
          </p:nvPr>
        </p:nvSpPr>
        <p:spPr>
          <a:xfrm>
            <a:off x="3545906" y="5724053"/>
            <a:ext cx="3600000" cy="288000"/>
          </a:xfrm>
          <a:prstGeom prst="rect">
            <a:avLst/>
          </a:prstGeom>
        </p:spPr>
        <p:txBody>
          <a:bodyPr anchor="ctr"/>
          <a:lstStyle>
            <a:lvl1pPr marL="0" indent="0" algn="ctr">
              <a:buFontTx/>
              <a:buNone/>
              <a:defRPr sz="1600" b="0">
                <a:solidFill>
                  <a:schemeClr val="tx1"/>
                </a:solidFill>
                <a:latin typeface="Meiryo UI" panose="020B0604030504040204" pitchFamily="50" charset="-128"/>
                <a:ea typeface="Meiryo UI" panose="020B0604030504040204" pitchFamily="50" charset="-128"/>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kumimoji="1" lang="ja-JP" altLang="en-US" dirty="0"/>
              <a:t>所属　名前</a:t>
            </a:r>
          </a:p>
        </p:txBody>
      </p:sp>
      <p:sp>
        <p:nvSpPr>
          <p:cNvPr id="18" name="四角形: 角を丸くする 17">
            <a:extLst>
              <a:ext uri="{FF2B5EF4-FFF2-40B4-BE49-F238E27FC236}">
                <a16:creationId xmlns:a16="http://schemas.microsoft.com/office/drawing/2014/main" id="{13A739BD-01DD-4B28-88D9-22675C2D246B}"/>
              </a:ext>
            </a:extLst>
          </p:cNvPr>
          <p:cNvSpPr/>
          <p:nvPr userDrawn="1"/>
        </p:nvSpPr>
        <p:spPr>
          <a:xfrm>
            <a:off x="300659" y="395837"/>
            <a:ext cx="10090493" cy="6773180"/>
          </a:xfrm>
          <a:prstGeom prst="roundRect">
            <a:avLst>
              <a:gd name="adj" fmla="val 1226"/>
            </a:avLst>
          </a:pr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7" name="Picture 2">
            <a:extLst>
              <a:ext uri="{FF2B5EF4-FFF2-40B4-BE49-F238E27FC236}">
                <a16:creationId xmlns:a16="http://schemas.microsoft.com/office/drawing/2014/main" id="{5F5D6583-C177-42EF-98B8-8777B4BE3C64}"/>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366825" y="1499033"/>
            <a:ext cx="1938704" cy="680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21921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裏表紙_出力用（英語）">
    <p:spTree>
      <p:nvGrpSpPr>
        <p:cNvPr id="1" name=""/>
        <p:cNvGrpSpPr/>
        <p:nvPr/>
      </p:nvGrpSpPr>
      <p:grpSpPr>
        <a:xfrm>
          <a:off x="0" y="0"/>
          <a:ext cx="0" cy="0"/>
          <a:chOff x="0" y="0"/>
          <a:chExt cx="0" cy="0"/>
        </a:xfrm>
      </p:grpSpPr>
      <p:sp>
        <p:nvSpPr>
          <p:cNvPr id="5" name="四角形: 角を丸くする 4">
            <a:extLst>
              <a:ext uri="{FF2B5EF4-FFF2-40B4-BE49-F238E27FC236}">
                <a16:creationId xmlns:a16="http://schemas.microsoft.com/office/drawing/2014/main" id="{E855BE8F-C7AE-468D-9A57-04F6F22E0272}"/>
              </a:ext>
            </a:extLst>
          </p:cNvPr>
          <p:cNvSpPr/>
          <p:nvPr userDrawn="1"/>
        </p:nvSpPr>
        <p:spPr>
          <a:xfrm>
            <a:off x="341906" y="395837"/>
            <a:ext cx="10008000" cy="6768000"/>
          </a:xfrm>
          <a:prstGeom prst="roundRect">
            <a:avLst>
              <a:gd name="adj" fmla="val 1226"/>
            </a:avLst>
          </a:pr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Picture 2">
            <a:extLst>
              <a:ext uri="{FF2B5EF4-FFF2-40B4-BE49-F238E27FC236}">
                <a16:creationId xmlns:a16="http://schemas.microsoft.com/office/drawing/2014/main" id="{952D7A1C-08EE-4E5D-9666-5A1815B9268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66825" y="3546582"/>
            <a:ext cx="1938704" cy="680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17842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801934" y="2348873"/>
            <a:ext cx="9088041" cy="1620430"/>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603820" y="4283816"/>
            <a:ext cx="7484269" cy="1931917"/>
          </a:xfrm>
        </p:spPr>
        <p:txBody>
          <a:bodyPr/>
          <a:lstStyle>
            <a:lvl1pPr marL="0" indent="0" algn="ctr">
              <a:buNone/>
              <a:defRPr>
                <a:solidFill>
                  <a:schemeClr val="tx1">
                    <a:tint val="75000"/>
                  </a:schemeClr>
                </a:solidFill>
              </a:defRPr>
            </a:lvl1pPr>
            <a:lvl2pPr marL="465216" indent="0" algn="ctr">
              <a:buNone/>
              <a:defRPr>
                <a:solidFill>
                  <a:schemeClr val="tx1">
                    <a:tint val="75000"/>
                  </a:schemeClr>
                </a:solidFill>
              </a:defRPr>
            </a:lvl2pPr>
            <a:lvl3pPr marL="930433" indent="0" algn="ctr">
              <a:buNone/>
              <a:defRPr>
                <a:solidFill>
                  <a:schemeClr val="tx1">
                    <a:tint val="75000"/>
                  </a:schemeClr>
                </a:solidFill>
              </a:defRPr>
            </a:lvl3pPr>
            <a:lvl4pPr marL="1395648" indent="0" algn="ctr">
              <a:buNone/>
              <a:defRPr>
                <a:solidFill>
                  <a:schemeClr val="tx1">
                    <a:tint val="75000"/>
                  </a:schemeClr>
                </a:solidFill>
              </a:defRPr>
            </a:lvl4pPr>
            <a:lvl5pPr marL="1860864" indent="0" algn="ctr">
              <a:buNone/>
              <a:defRPr>
                <a:solidFill>
                  <a:schemeClr val="tx1">
                    <a:tint val="75000"/>
                  </a:schemeClr>
                </a:solidFill>
              </a:defRPr>
            </a:lvl5pPr>
            <a:lvl6pPr marL="2326081" indent="0" algn="ctr">
              <a:buNone/>
              <a:defRPr>
                <a:solidFill>
                  <a:schemeClr val="tx1">
                    <a:tint val="75000"/>
                  </a:schemeClr>
                </a:solidFill>
              </a:defRPr>
            </a:lvl6pPr>
            <a:lvl7pPr marL="2791297" indent="0" algn="ctr">
              <a:buNone/>
              <a:defRPr>
                <a:solidFill>
                  <a:schemeClr val="tx1">
                    <a:tint val="75000"/>
                  </a:schemeClr>
                </a:solidFill>
              </a:defRPr>
            </a:lvl7pPr>
            <a:lvl8pPr marL="3256513" indent="0" algn="ctr">
              <a:buNone/>
              <a:defRPr>
                <a:solidFill>
                  <a:schemeClr val="tx1">
                    <a:tint val="75000"/>
                  </a:schemeClr>
                </a:solidFill>
              </a:defRPr>
            </a:lvl8pPr>
            <a:lvl9pPr marL="372173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a:xfrm>
            <a:off x="8040206" y="7052849"/>
            <a:ext cx="2494756" cy="402483"/>
          </a:xfrm>
        </p:spPr>
        <p:txBody>
          <a:bodyPr/>
          <a:lstStyle>
            <a:lvl1pPr>
              <a:defRPr sz="1543" b="1">
                <a:latin typeface="+mj-ea"/>
                <a:ea typeface="+mj-ea"/>
              </a:defRPr>
            </a:lvl1pPr>
          </a:lstStyle>
          <a:p>
            <a:fld id="{284F08B2-1F9F-4BE2-83D8-BCD944CE9ECB}"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3783998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1_内容説明用スライド_タイトルのみ+リード">
    <p:spTree>
      <p:nvGrpSpPr>
        <p:cNvPr id="1" name=""/>
        <p:cNvGrpSpPr/>
        <p:nvPr/>
      </p:nvGrpSpPr>
      <p:grpSpPr>
        <a:xfrm>
          <a:off x="0" y="0"/>
          <a:ext cx="0" cy="0"/>
          <a:chOff x="0" y="0"/>
          <a:chExt cx="0" cy="0"/>
        </a:xfrm>
      </p:grpSpPr>
      <p:pic>
        <p:nvPicPr>
          <p:cNvPr id="7" name="Picture 11" descr="ç°å¢ç">
            <a:extLst>
              <a:ext uri="{FF2B5EF4-FFF2-40B4-BE49-F238E27FC236}">
                <a16:creationId xmlns:a16="http://schemas.microsoft.com/office/drawing/2014/main" id="{A36EA33E-F10C-8847-BD79-6A62721F999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57433" y="301967"/>
            <a:ext cx="578758" cy="592789"/>
          </a:xfrm>
          <a:prstGeom prst="rect">
            <a:avLst/>
          </a:prstGeom>
          <a:noFill/>
          <a:extLst>
            <a:ext uri="{909E8E84-426E-40DD-AFC4-6F175D3DCCD1}">
              <a14:hiddenFill xmlns:a14="http://schemas.microsoft.com/office/drawing/2010/main">
                <a:solidFill>
                  <a:srgbClr val="FFFFFF"/>
                </a:solidFill>
              </a14:hiddenFill>
            </a:ext>
          </a:extLst>
        </p:spPr>
      </p:pic>
      <p:pic>
        <p:nvPicPr>
          <p:cNvPr id="4" name="グラフィックス 3">
            <a:extLst>
              <a:ext uri="{FF2B5EF4-FFF2-40B4-BE49-F238E27FC236}">
                <a16:creationId xmlns:a16="http://schemas.microsoft.com/office/drawing/2014/main" id="{DFC3FEA0-0269-A340-8AC0-2EE9382B6D7F}"/>
              </a:ext>
            </a:extLst>
          </p:cNvPr>
          <p:cNvPicPr>
            <a:picLocks noChangeAspect="1"/>
          </p:cNvPicPr>
          <p:nvPr/>
        </p:nvPicPr>
        <p:blipFill>
          <a:blip r:embed="rId3"/>
          <a:stretch>
            <a:fillRect/>
          </a:stretch>
        </p:blipFill>
        <p:spPr>
          <a:xfrm>
            <a:off x="349980" y="390419"/>
            <a:ext cx="9404184" cy="508461"/>
          </a:xfrm>
          <a:prstGeom prst="rect">
            <a:avLst/>
          </a:prstGeom>
        </p:spPr>
      </p:pic>
      <p:sp>
        <p:nvSpPr>
          <p:cNvPr id="9" name="テキスト ボックス 8">
            <a:extLst>
              <a:ext uri="{FF2B5EF4-FFF2-40B4-BE49-F238E27FC236}">
                <a16:creationId xmlns:a16="http://schemas.microsoft.com/office/drawing/2014/main" id="{C3C77094-EBBC-48DE-9242-E77BA6AC9747}"/>
              </a:ext>
            </a:extLst>
          </p:cNvPr>
          <p:cNvSpPr txBox="1"/>
          <p:nvPr/>
        </p:nvSpPr>
        <p:spPr>
          <a:xfrm>
            <a:off x="9754164" y="7020198"/>
            <a:ext cx="343742" cy="287803"/>
          </a:xfrm>
          <a:prstGeom prst="rect">
            <a:avLst/>
          </a:prstGeom>
          <a:noFill/>
        </p:spPr>
        <p:txBody>
          <a:bodyPr wrap="none" lIns="0" tIns="0" rIns="0" bIns="0" rtlCol="0" anchor="ctr" anchorCtr="0">
            <a:noAutofit/>
          </a:bodyPr>
          <a:lstStyle/>
          <a:p>
            <a:pPr algn="r"/>
            <a:fld id="{9C1B02FA-3B43-4965-97B5-C29D405C4738}" type="slidenum">
              <a:rPr kumimoji="1" lang="ja-JP" altLang="en-US" sz="1037" b="0" smtClean="0">
                <a:latin typeface="Arial" panose="020B0604020202020204" pitchFamily="34" charset="0"/>
                <a:ea typeface="メイリオ" panose="020B0604030504040204" pitchFamily="50" charset="-128"/>
                <a:cs typeface="Arial" panose="020B0604020202020204" pitchFamily="34" charset="0"/>
              </a:rPr>
              <a:pPr algn="r"/>
              <a:t>‹#›</a:t>
            </a:fld>
            <a:endParaRPr kumimoji="1" lang="ja-JP" altLang="en-US" sz="1037" b="0">
              <a:latin typeface="Arial" panose="020B0604020202020204" pitchFamily="34" charset="0"/>
              <a:ea typeface="メイリオ" panose="020B0604030504040204" pitchFamily="50" charset="-128"/>
              <a:cs typeface="Arial" panose="020B0604020202020204" pitchFamily="34" charset="0"/>
            </a:endParaRPr>
          </a:p>
        </p:txBody>
      </p:sp>
      <p:sp>
        <p:nvSpPr>
          <p:cNvPr id="10" name="コンテンツ プレースホルダー 13">
            <a:extLst>
              <a:ext uri="{FF2B5EF4-FFF2-40B4-BE49-F238E27FC236}">
                <a16:creationId xmlns:a16="http://schemas.microsoft.com/office/drawing/2014/main" id="{89977F20-F4BF-4D81-9971-71C821CD53EF}"/>
              </a:ext>
            </a:extLst>
          </p:cNvPr>
          <p:cNvSpPr>
            <a:spLocks noGrp="1"/>
          </p:cNvSpPr>
          <p:nvPr>
            <p:ph sz="quarter" idx="11" hasCustomPrompt="1"/>
          </p:nvPr>
        </p:nvSpPr>
        <p:spPr bwMode="white">
          <a:xfrm>
            <a:off x="349981" y="390418"/>
            <a:ext cx="7712791" cy="504337"/>
          </a:xfrm>
          <a:prstGeom prst="rect">
            <a:avLst/>
          </a:prstGeom>
        </p:spPr>
        <p:txBody>
          <a:bodyPr lIns="252000" tIns="36000" rIns="0" bIns="0" anchor="ctr">
            <a:normAutofit/>
          </a:bodyPr>
          <a:lstStyle>
            <a:lvl1pPr marL="0" indent="0">
              <a:buNone/>
              <a:defRPr sz="2073" b="1" i="0">
                <a:solidFill>
                  <a:schemeClr val="bg1"/>
                </a:solidFill>
                <a:latin typeface="Meiryo UI" panose="020B0604030504040204" pitchFamily="50" charset="-128"/>
                <a:ea typeface="Meiryo UI" panose="020B0604030504040204" pitchFamily="50" charset="-128"/>
              </a:defRPr>
            </a:lvl1pPr>
          </a:lstStyle>
          <a:p>
            <a:r>
              <a:rPr kumimoji="1" lang="ja-JP" altLang="en-US" dirty="0"/>
              <a:t>タイトルタイトル</a:t>
            </a:r>
          </a:p>
        </p:txBody>
      </p:sp>
      <p:sp>
        <p:nvSpPr>
          <p:cNvPr id="11" name="コンテンツ プレースホルダー 18">
            <a:extLst>
              <a:ext uri="{FF2B5EF4-FFF2-40B4-BE49-F238E27FC236}">
                <a16:creationId xmlns:a16="http://schemas.microsoft.com/office/drawing/2014/main" id="{D6CEC8E5-ABD9-4156-8E4A-955E63649379}"/>
              </a:ext>
            </a:extLst>
          </p:cNvPr>
          <p:cNvSpPr>
            <a:spLocks noGrp="1"/>
          </p:cNvSpPr>
          <p:nvPr>
            <p:ph sz="quarter" idx="16" hasCustomPrompt="1"/>
          </p:nvPr>
        </p:nvSpPr>
        <p:spPr>
          <a:xfrm>
            <a:off x="593725" y="908181"/>
            <a:ext cx="8679815" cy="650276"/>
          </a:xfrm>
          <a:prstGeom prst="rect">
            <a:avLst/>
          </a:prstGeom>
        </p:spPr>
        <p:txBody>
          <a:bodyPr lIns="0" tIns="108000" rIns="0" bIns="0" anchor="t"/>
          <a:lstStyle>
            <a:lvl1pPr marL="0" marR="0" indent="0" algn="l" defTabSz="861993" rtl="0" eaLnBrk="1" fontAlgn="auto" latinLnBrk="0" hangingPunct="1">
              <a:lnSpc>
                <a:spcPct val="100000"/>
              </a:lnSpc>
              <a:spcBef>
                <a:spcPts val="0"/>
              </a:spcBef>
              <a:spcAft>
                <a:spcPts val="0"/>
              </a:spcAft>
              <a:buClrTx/>
              <a:buSzTx/>
              <a:buFontTx/>
              <a:buNone/>
              <a:tabLst/>
              <a:defRPr sz="1131" b="1">
                <a:solidFill>
                  <a:srgbClr val="009C89"/>
                </a:solidFill>
                <a:latin typeface="Meiryo UI" panose="020B0604030504040204" pitchFamily="50" charset="-128"/>
                <a:ea typeface="Meiryo UI" panose="020B0604030504040204" pitchFamily="50" charset="-128"/>
              </a:defRPr>
            </a:lvl1pPr>
            <a:lvl2pPr marL="430996" indent="0">
              <a:buFontTx/>
              <a:buNone/>
              <a:defRPr/>
            </a:lvl2pPr>
            <a:lvl3pPr marL="861993" indent="0">
              <a:buFontTx/>
              <a:buNone/>
              <a:defRPr/>
            </a:lvl3pPr>
            <a:lvl4pPr marL="1292989" indent="0">
              <a:buFontTx/>
              <a:buNone/>
              <a:defRPr/>
            </a:lvl4pPr>
            <a:lvl5pPr marL="1723986" indent="0">
              <a:buFontTx/>
              <a:buNone/>
              <a:defRPr/>
            </a:lvl5pPr>
          </a:lstStyle>
          <a:p>
            <a:pPr marL="0" marR="0" lvl="0" indent="0" algn="l" defTabSz="861993" rtl="0" eaLnBrk="1" fontAlgn="auto" latinLnBrk="0" hangingPunct="1">
              <a:lnSpc>
                <a:spcPct val="90000"/>
              </a:lnSpc>
              <a:spcBef>
                <a:spcPts val="942"/>
              </a:spcBef>
              <a:spcAft>
                <a:spcPts val="0"/>
              </a:spcAft>
              <a:buClrTx/>
              <a:buSzTx/>
              <a:buFontTx/>
              <a:buNone/>
              <a:tabLst/>
              <a:defRPr/>
            </a:pPr>
            <a:r>
              <a:rPr kumimoji="1" lang="ja-JP" altLang="en-US" dirty="0"/>
              <a:t>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a:t>
            </a:r>
          </a:p>
        </p:txBody>
      </p:sp>
      <p:cxnSp>
        <p:nvCxnSpPr>
          <p:cNvPr id="5" name="直線コネクタ 4">
            <a:extLst>
              <a:ext uri="{FF2B5EF4-FFF2-40B4-BE49-F238E27FC236}">
                <a16:creationId xmlns:a16="http://schemas.microsoft.com/office/drawing/2014/main" id="{EBCF4434-9025-3445-AC58-7DECDD0D5A3D}"/>
              </a:ext>
            </a:extLst>
          </p:cNvPr>
          <p:cNvCxnSpPr>
            <a:cxnSpLocks/>
          </p:cNvCxnSpPr>
          <p:nvPr/>
        </p:nvCxnSpPr>
        <p:spPr>
          <a:xfrm>
            <a:off x="269829" y="586521"/>
            <a:ext cx="387743" cy="38871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9F081F0C-555C-6443-8F74-0430630E7B15}"/>
              </a:ext>
            </a:extLst>
          </p:cNvPr>
          <p:cNvCxnSpPr>
            <a:cxnSpLocks/>
          </p:cNvCxnSpPr>
          <p:nvPr/>
        </p:nvCxnSpPr>
        <p:spPr>
          <a:xfrm>
            <a:off x="9150055" y="289257"/>
            <a:ext cx="684262" cy="6876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9188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説明用スライド">
    <p:spTree>
      <p:nvGrpSpPr>
        <p:cNvPr id="1" name=""/>
        <p:cNvGrpSpPr/>
        <p:nvPr/>
      </p:nvGrpSpPr>
      <p:grpSpPr>
        <a:xfrm>
          <a:off x="0" y="0"/>
          <a:ext cx="0" cy="0"/>
          <a:chOff x="0" y="0"/>
          <a:chExt cx="0" cy="0"/>
        </a:xfrm>
      </p:grpSpPr>
      <p:pic>
        <p:nvPicPr>
          <p:cNvPr id="18" name="Picture 11" descr="ç°å¢ç">
            <a:extLst>
              <a:ext uri="{FF2B5EF4-FFF2-40B4-BE49-F238E27FC236}">
                <a16:creationId xmlns:a16="http://schemas.microsoft.com/office/drawing/2014/main" id="{8E434909-6A5F-4794-A61C-E8E786C3A5E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657433" y="301967"/>
            <a:ext cx="578757" cy="592788"/>
          </a:xfrm>
          <a:prstGeom prst="rect">
            <a:avLst/>
          </a:prstGeom>
          <a:noFill/>
          <a:extLst>
            <a:ext uri="{909E8E84-426E-40DD-AFC4-6F175D3DCCD1}">
              <a14:hiddenFill xmlns:a14="http://schemas.microsoft.com/office/drawing/2010/main">
                <a:solidFill>
                  <a:srgbClr val="FFFFFF"/>
                </a:solidFill>
              </a14:hiddenFill>
            </a:ext>
          </a:extLst>
        </p:spPr>
      </p:pic>
      <p:sp>
        <p:nvSpPr>
          <p:cNvPr id="2" name="グラフィックス 6">
            <a:extLst>
              <a:ext uri="{FF2B5EF4-FFF2-40B4-BE49-F238E27FC236}">
                <a16:creationId xmlns:a16="http://schemas.microsoft.com/office/drawing/2014/main" id="{1965654B-C214-044C-9754-691F56B1A74E}"/>
              </a:ext>
            </a:extLst>
          </p:cNvPr>
          <p:cNvSpPr/>
          <p:nvPr/>
        </p:nvSpPr>
        <p:spPr>
          <a:xfrm>
            <a:off x="341713" y="396708"/>
            <a:ext cx="9773713" cy="1226315"/>
          </a:xfrm>
          <a:custGeom>
            <a:avLst/>
            <a:gdLst>
              <a:gd name="connsiteX0" fmla="*/ 9785917 w 9786287"/>
              <a:gd name="connsiteY0" fmla="*/ 1166514 h 1249650"/>
              <a:gd name="connsiteX1" fmla="*/ 9785917 w 9786287"/>
              <a:gd name="connsiteY1" fmla="*/ 913523 h 1249650"/>
              <a:gd name="connsiteX2" fmla="*/ 8906147 w 9786287"/>
              <a:gd name="connsiteY2" fmla="*/ 12500 h 1249650"/>
              <a:gd name="connsiteX3" fmla="*/ 82801 w 9786287"/>
              <a:gd name="connsiteY3" fmla="*/ 12500 h 1249650"/>
              <a:gd name="connsiteX4" fmla="*/ 12205 w 9786287"/>
              <a:gd name="connsiteY4" fmla="*/ 84801 h 1249650"/>
              <a:gd name="connsiteX5" fmla="*/ 12205 w 9786287"/>
              <a:gd name="connsiteY5" fmla="*/ 970395 h 1249650"/>
              <a:gd name="connsiteX6" fmla="*/ 273671 w 9786287"/>
              <a:gd name="connsiteY6" fmla="*/ 1238815 h 1249650"/>
              <a:gd name="connsiteX7" fmla="*/ 9715322 w 9786287"/>
              <a:gd name="connsiteY7" fmla="*/ 1238815 h 1249650"/>
              <a:gd name="connsiteX8" fmla="*/ 9785917 w 9786287"/>
              <a:gd name="connsiteY8" fmla="*/ 1166514 h 1249650"/>
              <a:gd name="connsiteX0" fmla="*/ 9773712 w 9773712"/>
              <a:gd name="connsiteY0" fmla="*/ 1154014 h 1226315"/>
              <a:gd name="connsiteX1" fmla="*/ 9773712 w 9773712"/>
              <a:gd name="connsiteY1" fmla="*/ 901023 h 1226315"/>
              <a:gd name="connsiteX2" fmla="*/ 8874892 w 9773712"/>
              <a:gd name="connsiteY2" fmla="*/ 0 h 1226315"/>
              <a:gd name="connsiteX3" fmla="*/ 70596 w 9773712"/>
              <a:gd name="connsiteY3" fmla="*/ 0 h 1226315"/>
              <a:gd name="connsiteX4" fmla="*/ 0 w 9773712"/>
              <a:gd name="connsiteY4" fmla="*/ 72301 h 1226315"/>
              <a:gd name="connsiteX5" fmla="*/ 0 w 9773712"/>
              <a:gd name="connsiteY5" fmla="*/ 957895 h 1226315"/>
              <a:gd name="connsiteX6" fmla="*/ 261466 w 9773712"/>
              <a:gd name="connsiteY6" fmla="*/ 1226315 h 1226315"/>
              <a:gd name="connsiteX7" fmla="*/ 9703117 w 9773712"/>
              <a:gd name="connsiteY7" fmla="*/ 1226315 h 1226315"/>
              <a:gd name="connsiteX8" fmla="*/ 9773712 w 9773712"/>
              <a:gd name="connsiteY8" fmla="*/ 1154014 h 1226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73712" h="1226315">
                <a:moveTo>
                  <a:pt x="9773712" y="1154014"/>
                </a:moveTo>
                <a:lnTo>
                  <a:pt x="9773712" y="901023"/>
                </a:lnTo>
                <a:lnTo>
                  <a:pt x="8874892" y="0"/>
                </a:lnTo>
                <a:lnTo>
                  <a:pt x="70596" y="0"/>
                </a:lnTo>
                <a:cubicBezTo>
                  <a:pt x="70596" y="0"/>
                  <a:pt x="0" y="0"/>
                  <a:pt x="0" y="72301"/>
                </a:cubicBezTo>
                <a:lnTo>
                  <a:pt x="0" y="957895"/>
                </a:lnTo>
                <a:lnTo>
                  <a:pt x="261466" y="1226315"/>
                </a:lnTo>
                <a:lnTo>
                  <a:pt x="9703117" y="1226315"/>
                </a:lnTo>
                <a:cubicBezTo>
                  <a:pt x="9703117" y="1226315"/>
                  <a:pt x="9773712" y="1226315"/>
                  <a:pt x="9773712" y="1154014"/>
                </a:cubicBezTo>
              </a:path>
            </a:pathLst>
          </a:custGeom>
          <a:solidFill>
            <a:schemeClr val="accent3"/>
          </a:solidFill>
          <a:ln w="12449" cap="flat">
            <a:noFill/>
            <a:prstDash val="solid"/>
            <a:miter/>
          </a:ln>
        </p:spPr>
        <p:txBody>
          <a:bodyPr rtlCol="0" anchor="ctr"/>
          <a:lstStyle/>
          <a:p>
            <a:endParaRPr lang="ja-JP" altLang="en-US"/>
          </a:p>
        </p:txBody>
      </p:sp>
      <p:sp>
        <p:nvSpPr>
          <p:cNvPr id="12" name="フリーフォーム: 図形 11">
            <a:extLst>
              <a:ext uri="{FF2B5EF4-FFF2-40B4-BE49-F238E27FC236}">
                <a16:creationId xmlns:a16="http://schemas.microsoft.com/office/drawing/2014/main" id="{02FE216E-93F1-4CD6-8F80-E00D944D2895}"/>
              </a:ext>
            </a:extLst>
          </p:cNvPr>
          <p:cNvSpPr/>
          <p:nvPr userDrawn="1"/>
        </p:nvSpPr>
        <p:spPr>
          <a:xfrm>
            <a:off x="349980" y="390417"/>
            <a:ext cx="9377998" cy="504338"/>
          </a:xfrm>
          <a:custGeom>
            <a:avLst/>
            <a:gdLst>
              <a:gd name="connsiteX0" fmla="*/ 70596 w 9377998"/>
              <a:gd name="connsiteY0" fmla="*/ 0 h 504338"/>
              <a:gd name="connsiteX1" fmla="*/ 8874893 w 9377998"/>
              <a:gd name="connsiteY1" fmla="*/ 0 h 504338"/>
              <a:gd name="connsiteX2" fmla="*/ 9377998 w 9377998"/>
              <a:gd name="connsiteY2" fmla="*/ 504338 h 504338"/>
              <a:gd name="connsiteX3" fmla="*/ 0 w 9377998"/>
              <a:gd name="connsiteY3" fmla="*/ 504338 h 504338"/>
              <a:gd name="connsiteX4" fmla="*/ 0 w 9377998"/>
              <a:gd name="connsiteY4" fmla="*/ 72301 h 504338"/>
              <a:gd name="connsiteX5" fmla="*/ 70596 w 9377998"/>
              <a:gd name="connsiteY5" fmla="*/ 0 h 504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7998" h="504338">
                <a:moveTo>
                  <a:pt x="70596" y="0"/>
                </a:moveTo>
                <a:lnTo>
                  <a:pt x="8874893" y="0"/>
                </a:lnTo>
                <a:lnTo>
                  <a:pt x="9377998" y="504338"/>
                </a:lnTo>
                <a:lnTo>
                  <a:pt x="0" y="504338"/>
                </a:lnTo>
                <a:lnTo>
                  <a:pt x="0" y="72301"/>
                </a:lnTo>
                <a:cubicBezTo>
                  <a:pt x="0" y="0"/>
                  <a:pt x="70596" y="0"/>
                  <a:pt x="70596" y="0"/>
                </a:cubicBezTo>
                <a:close/>
              </a:path>
            </a:pathLst>
          </a:custGeom>
          <a:solidFill>
            <a:schemeClr val="accent1"/>
          </a:solidFill>
          <a:ln w="12449" cap="flat">
            <a:noFill/>
            <a:prstDash val="solid"/>
            <a:miter/>
          </a:ln>
        </p:spPr>
        <p:txBody>
          <a:bodyPr rtlCol="0" anchor="ctr"/>
          <a:lstStyle/>
          <a:p>
            <a:endParaRPr lang="ja-JP" altLang="en-US"/>
          </a:p>
        </p:txBody>
      </p:sp>
      <p:cxnSp>
        <p:nvCxnSpPr>
          <p:cNvPr id="8" name="直線コネクタ 7">
            <a:extLst>
              <a:ext uri="{FF2B5EF4-FFF2-40B4-BE49-F238E27FC236}">
                <a16:creationId xmlns:a16="http://schemas.microsoft.com/office/drawing/2014/main" id="{803ACE90-2131-A448-9D2B-E09F626D0747}"/>
              </a:ext>
            </a:extLst>
          </p:cNvPr>
          <p:cNvCxnSpPr/>
          <p:nvPr/>
        </p:nvCxnSpPr>
        <p:spPr>
          <a:xfrm>
            <a:off x="269828" y="1270891"/>
            <a:ext cx="438100" cy="4392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492973B8-A1E0-8249-B6B2-09ED50D99913}"/>
              </a:ext>
            </a:extLst>
          </p:cNvPr>
          <p:cNvCxnSpPr>
            <a:cxnSpLocks/>
          </p:cNvCxnSpPr>
          <p:nvPr/>
        </p:nvCxnSpPr>
        <p:spPr>
          <a:xfrm>
            <a:off x="9102837" y="284375"/>
            <a:ext cx="1109191" cy="11119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コンテンツ プレースホルダー 18">
            <a:extLst>
              <a:ext uri="{FF2B5EF4-FFF2-40B4-BE49-F238E27FC236}">
                <a16:creationId xmlns:a16="http://schemas.microsoft.com/office/drawing/2014/main" id="{4C7E5A18-52F4-4252-BE43-0A15ED485D53}"/>
              </a:ext>
            </a:extLst>
          </p:cNvPr>
          <p:cNvSpPr>
            <a:spLocks noGrp="1"/>
          </p:cNvSpPr>
          <p:nvPr>
            <p:ph sz="quarter" idx="14" hasCustomPrompt="1"/>
          </p:nvPr>
        </p:nvSpPr>
        <p:spPr bwMode="white">
          <a:xfrm>
            <a:off x="349980" y="390417"/>
            <a:ext cx="8956366" cy="504000"/>
          </a:xfrm>
          <a:prstGeom prst="rect">
            <a:avLst/>
          </a:prstGeom>
        </p:spPr>
        <p:txBody>
          <a:bodyPr lIns="216000" tIns="36000" rIns="0" bIns="0" anchor="ctr"/>
          <a:lstStyle>
            <a:lvl1pPr marL="0" indent="0" algn="l">
              <a:buFontTx/>
              <a:buNone/>
              <a:defRPr sz="1200" b="1">
                <a:solidFill>
                  <a:schemeClr val="bg1"/>
                </a:solidFill>
                <a:latin typeface="Meiryo UI" panose="020B0604030504040204" pitchFamily="50" charset="-128"/>
                <a:ea typeface="Meiryo UI" panose="020B0604030504040204" pitchFamily="50" charset="-128"/>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kumimoji="1" lang="ja-JP" altLang="en-US" dirty="0"/>
              <a:t>マスタータイトル</a:t>
            </a:r>
          </a:p>
        </p:txBody>
      </p:sp>
      <p:sp>
        <p:nvSpPr>
          <p:cNvPr id="13" name="コンテンツ プレースホルダー 2">
            <a:extLst>
              <a:ext uri="{FF2B5EF4-FFF2-40B4-BE49-F238E27FC236}">
                <a16:creationId xmlns:a16="http://schemas.microsoft.com/office/drawing/2014/main" id="{D1016613-754F-4A3D-9D11-C82CC7BBB8A9}"/>
              </a:ext>
            </a:extLst>
          </p:cNvPr>
          <p:cNvSpPr>
            <a:spLocks noGrp="1"/>
          </p:cNvSpPr>
          <p:nvPr>
            <p:ph sz="quarter" idx="10" hasCustomPrompt="1"/>
          </p:nvPr>
        </p:nvSpPr>
        <p:spPr>
          <a:xfrm>
            <a:off x="576387" y="894755"/>
            <a:ext cx="686137" cy="728268"/>
          </a:xfrm>
          <a:prstGeom prst="rect">
            <a:avLst/>
          </a:prstGeom>
        </p:spPr>
        <p:txBody>
          <a:bodyPr lIns="0" tIns="144000" rIns="0" bIns="0" anchor="ctr">
            <a:normAutofit/>
          </a:bodyPr>
          <a:lstStyle>
            <a:lvl1pPr marL="0" indent="0">
              <a:buNone/>
              <a:defRPr sz="5000" b="1" i="0">
                <a:solidFill>
                  <a:schemeClr val="bg1"/>
                </a:solidFill>
                <a:latin typeface="Arial" panose="020B0604020202020204" pitchFamily="34" charset="0"/>
                <a:ea typeface="Meiryo" panose="020B0604030504040204" pitchFamily="34" charset="-128"/>
                <a:cs typeface="Arial" panose="020B0604020202020204" pitchFamily="34" charset="0"/>
              </a:defRPr>
            </a:lvl1pPr>
          </a:lstStyle>
          <a:p>
            <a:r>
              <a:rPr kumimoji="1" lang="en-US" altLang="ja-JP" dirty="0"/>
              <a:t>1</a:t>
            </a:r>
            <a:endParaRPr kumimoji="1" lang="ja-JP" altLang="en-US" dirty="0"/>
          </a:p>
        </p:txBody>
      </p:sp>
      <p:sp>
        <p:nvSpPr>
          <p:cNvPr id="15" name="コンテンツ プレースホルダー 13">
            <a:extLst>
              <a:ext uri="{FF2B5EF4-FFF2-40B4-BE49-F238E27FC236}">
                <a16:creationId xmlns:a16="http://schemas.microsoft.com/office/drawing/2014/main" id="{708B973E-47C9-4794-A9EE-9016DE64C13F}"/>
              </a:ext>
            </a:extLst>
          </p:cNvPr>
          <p:cNvSpPr>
            <a:spLocks noGrp="1"/>
          </p:cNvSpPr>
          <p:nvPr>
            <p:ph sz="quarter" idx="11" hasCustomPrompt="1"/>
          </p:nvPr>
        </p:nvSpPr>
        <p:spPr>
          <a:xfrm>
            <a:off x="1195350" y="1191023"/>
            <a:ext cx="7712791" cy="432000"/>
          </a:xfrm>
          <a:prstGeom prst="rect">
            <a:avLst/>
          </a:prstGeom>
        </p:spPr>
        <p:txBody>
          <a:bodyPr lIns="0" tIns="36000" rIns="0" bIns="0">
            <a:normAutofit/>
          </a:bodyPr>
          <a:lstStyle>
            <a:lvl1pPr marL="0" indent="0">
              <a:buNone/>
              <a:defRPr sz="2600" b="1" i="0">
                <a:solidFill>
                  <a:schemeClr val="bg1"/>
                </a:solidFill>
                <a:latin typeface="Meiryo UI" panose="020B0604030504040204" pitchFamily="50" charset="-128"/>
                <a:ea typeface="Meiryo UI" panose="020B0604030504040204" pitchFamily="50" charset="-128"/>
              </a:defRPr>
            </a:lvl1pPr>
          </a:lstStyle>
          <a:p>
            <a:r>
              <a:rPr kumimoji="1" lang="ja-JP" altLang="en-US" dirty="0"/>
              <a:t>タイトルタイトル</a:t>
            </a:r>
          </a:p>
        </p:txBody>
      </p:sp>
      <p:sp>
        <p:nvSpPr>
          <p:cNvPr id="16" name="コンテンツ プレースホルダー 18">
            <a:extLst>
              <a:ext uri="{FF2B5EF4-FFF2-40B4-BE49-F238E27FC236}">
                <a16:creationId xmlns:a16="http://schemas.microsoft.com/office/drawing/2014/main" id="{8C1F821C-3596-40E7-8FF4-947D021CFD01}"/>
              </a:ext>
            </a:extLst>
          </p:cNvPr>
          <p:cNvSpPr>
            <a:spLocks noGrp="1"/>
          </p:cNvSpPr>
          <p:nvPr>
            <p:ph sz="quarter" idx="15" hasCustomPrompt="1"/>
          </p:nvPr>
        </p:nvSpPr>
        <p:spPr>
          <a:xfrm>
            <a:off x="1195349" y="894417"/>
            <a:ext cx="7712791" cy="267144"/>
          </a:xfrm>
          <a:prstGeom prst="rect">
            <a:avLst/>
          </a:prstGeom>
        </p:spPr>
        <p:txBody>
          <a:bodyPr lIns="0" tIns="108000" rIns="0" bIns="0" anchor="ctr"/>
          <a:lstStyle>
            <a:lvl1pPr marL="0" indent="0" algn="l">
              <a:buFontTx/>
              <a:buNone/>
              <a:defRPr sz="1400" b="0">
                <a:solidFill>
                  <a:schemeClr val="bg1"/>
                </a:solidFill>
                <a:latin typeface="Meiryo UI" panose="020B0604030504040204" pitchFamily="50" charset="-128"/>
                <a:ea typeface="Meiryo UI" panose="020B0604030504040204" pitchFamily="50" charset="-128"/>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kumimoji="1" lang="ja-JP" altLang="en-US" dirty="0"/>
              <a:t>キャッチコピー</a:t>
            </a:r>
          </a:p>
        </p:txBody>
      </p:sp>
    </p:spTree>
    <p:extLst>
      <p:ext uri="{BB962C8B-B14F-4D97-AF65-F5344CB8AC3E}">
        <p14:creationId xmlns:p14="http://schemas.microsoft.com/office/powerpoint/2010/main" val="26058365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内容説明用スライド_タイトルのみ">
    <p:spTree>
      <p:nvGrpSpPr>
        <p:cNvPr id="1" name=""/>
        <p:cNvGrpSpPr/>
        <p:nvPr/>
      </p:nvGrpSpPr>
      <p:grpSpPr>
        <a:xfrm>
          <a:off x="0" y="0"/>
          <a:ext cx="0" cy="0"/>
          <a:chOff x="0" y="0"/>
          <a:chExt cx="0" cy="0"/>
        </a:xfrm>
      </p:grpSpPr>
      <p:pic>
        <p:nvPicPr>
          <p:cNvPr id="7" name="Picture 11" descr="ç°å¢ç">
            <a:extLst>
              <a:ext uri="{FF2B5EF4-FFF2-40B4-BE49-F238E27FC236}">
                <a16:creationId xmlns:a16="http://schemas.microsoft.com/office/drawing/2014/main" id="{A36EA33E-F10C-8847-BD79-6A62721F999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657433" y="301967"/>
            <a:ext cx="578757" cy="592788"/>
          </a:xfrm>
          <a:prstGeom prst="rect">
            <a:avLst/>
          </a:prstGeom>
          <a:noFill/>
          <a:extLst>
            <a:ext uri="{909E8E84-426E-40DD-AFC4-6F175D3DCCD1}">
              <a14:hiddenFill xmlns:a14="http://schemas.microsoft.com/office/drawing/2010/main">
                <a:solidFill>
                  <a:srgbClr val="FFFFFF"/>
                </a:solidFill>
              </a14:hiddenFill>
            </a:ext>
          </a:extLst>
        </p:spPr>
      </p:pic>
      <p:pic>
        <p:nvPicPr>
          <p:cNvPr id="4" name="グラフィックス 3">
            <a:extLst>
              <a:ext uri="{FF2B5EF4-FFF2-40B4-BE49-F238E27FC236}">
                <a16:creationId xmlns:a16="http://schemas.microsoft.com/office/drawing/2014/main" id="{DFC3FEA0-0269-A340-8AC0-2EE9382B6D7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49980" y="390418"/>
            <a:ext cx="9404184" cy="508461"/>
          </a:xfrm>
          <a:prstGeom prst="rect">
            <a:avLst/>
          </a:prstGeom>
        </p:spPr>
      </p:pic>
      <p:cxnSp>
        <p:nvCxnSpPr>
          <p:cNvPr id="5" name="直線コネクタ 4">
            <a:extLst>
              <a:ext uri="{FF2B5EF4-FFF2-40B4-BE49-F238E27FC236}">
                <a16:creationId xmlns:a16="http://schemas.microsoft.com/office/drawing/2014/main" id="{EBCF4434-9025-3445-AC58-7DECDD0D5A3D}"/>
              </a:ext>
            </a:extLst>
          </p:cNvPr>
          <p:cNvCxnSpPr>
            <a:cxnSpLocks/>
          </p:cNvCxnSpPr>
          <p:nvPr userDrawn="1"/>
        </p:nvCxnSpPr>
        <p:spPr>
          <a:xfrm>
            <a:off x="269828" y="586520"/>
            <a:ext cx="387743" cy="38871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9F081F0C-555C-6443-8F74-0430630E7B15}"/>
              </a:ext>
            </a:extLst>
          </p:cNvPr>
          <p:cNvCxnSpPr>
            <a:cxnSpLocks/>
          </p:cNvCxnSpPr>
          <p:nvPr userDrawn="1"/>
        </p:nvCxnSpPr>
        <p:spPr>
          <a:xfrm>
            <a:off x="9150054" y="289257"/>
            <a:ext cx="684262" cy="6876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C3C77094-EBBC-48DE-9242-E77BA6AC9747}"/>
              </a:ext>
            </a:extLst>
          </p:cNvPr>
          <p:cNvSpPr txBox="1"/>
          <p:nvPr userDrawn="1"/>
        </p:nvSpPr>
        <p:spPr>
          <a:xfrm>
            <a:off x="8766236" y="489155"/>
            <a:ext cx="343742" cy="287803"/>
          </a:xfrm>
          <a:prstGeom prst="rect">
            <a:avLst/>
          </a:prstGeom>
          <a:noFill/>
        </p:spPr>
        <p:txBody>
          <a:bodyPr wrap="none" lIns="0" tIns="0" rIns="0" bIns="0" rtlCol="0" anchor="ctr" anchorCtr="0">
            <a:noAutofit/>
          </a:bodyPr>
          <a:lstStyle/>
          <a:p>
            <a:pPr algn="r"/>
            <a:fld id="{9C1B02FA-3B43-4965-97B5-C29D405C4738}" type="slidenum">
              <a:rPr kumimoji="1" lang="ja-JP" altLang="en-US" sz="2400" b="0" smtClean="0">
                <a:solidFill>
                  <a:schemeClr val="bg1"/>
                </a:solidFill>
                <a:latin typeface="Arial" panose="020B0604020202020204" pitchFamily="34" charset="0"/>
                <a:ea typeface="メイリオ" panose="020B0604030504040204" pitchFamily="50" charset="-128"/>
                <a:cs typeface="Arial" panose="020B0604020202020204" pitchFamily="34" charset="0"/>
              </a:rPr>
              <a:pPr algn="r"/>
              <a:t>‹#›</a:t>
            </a:fld>
            <a:endParaRPr kumimoji="1" lang="ja-JP" altLang="en-US" sz="2400" b="0">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
        <p:nvSpPr>
          <p:cNvPr id="10" name="コンテンツ プレースホルダー 13">
            <a:extLst>
              <a:ext uri="{FF2B5EF4-FFF2-40B4-BE49-F238E27FC236}">
                <a16:creationId xmlns:a16="http://schemas.microsoft.com/office/drawing/2014/main" id="{89977F20-F4BF-4D81-9971-71C821CD53EF}"/>
              </a:ext>
            </a:extLst>
          </p:cNvPr>
          <p:cNvSpPr>
            <a:spLocks noGrp="1"/>
          </p:cNvSpPr>
          <p:nvPr>
            <p:ph sz="quarter" idx="11" hasCustomPrompt="1"/>
          </p:nvPr>
        </p:nvSpPr>
        <p:spPr bwMode="white">
          <a:xfrm>
            <a:off x="349980" y="390417"/>
            <a:ext cx="7712791" cy="504337"/>
          </a:xfrm>
          <a:prstGeom prst="rect">
            <a:avLst/>
          </a:prstGeom>
        </p:spPr>
        <p:txBody>
          <a:bodyPr lIns="252000" tIns="36000" rIns="0" bIns="0" anchor="ctr">
            <a:normAutofit/>
          </a:bodyPr>
          <a:lstStyle>
            <a:lvl1pPr marL="0" indent="0">
              <a:buNone/>
              <a:defRPr sz="2200" b="1" i="0">
                <a:solidFill>
                  <a:schemeClr val="bg1"/>
                </a:solidFill>
                <a:latin typeface="Meiryo UI" panose="020B0604030504040204" pitchFamily="50" charset="-128"/>
                <a:ea typeface="Meiryo UI" panose="020B0604030504040204" pitchFamily="50" charset="-128"/>
              </a:defRPr>
            </a:lvl1pPr>
          </a:lstStyle>
          <a:p>
            <a:r>
              <a:rPr kumimoji="1" lang="ja-JP" altLang="en-US" dirty="0"/>
              <a:t>タイトルタイトル</a:t>
            </a:r>
          </a:p>
        </p:txBody>
      </p:sp>
    </p:spTree>
    <p:extLst>
      <p:ext uri="{BB962C8B-B14F-4D97-AF65-F5344CB8AC3E}">
        <p14:creationId xmlns:p14="http://schemas.microsoft.com/office/powerpoint/2010/main" val="22755739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2_内容説明用スライド_タイトルのみ+リード">
    <p:spTree>
      <p:nvGrpSpPr>
        <p:cNvPr id="1" name=""/>
        <p:cNvGrpSpPr/>
        <p:nvPr/>
      </p:nvGrpSpPr>
      <p:grpSpPr>
        <a:xfrm>
          <a:off x="0" y="0"/>
          <a:ext cx="0" cy="0"/>
          <a:chOff x="0" y="0"/>
          <a:chExt cx="0" cy="0"/>
        </a:xfrm>
      </p:grpSpPr>
      <p:pic>
        <p:nvPicPr>
          <p:cNvPr id="7" name="Picture 11" descr="ç°å¢ç">
            <a:extLst>
              <a:ext uri="{FF2B5EF4-FFF2-40B4-BE49-F238E27FC236}">
                <a16:creationId xmlns:a16="http://schemas.microsoft.com/office/drawing/2014/main" id="{A36EA33E-F10C-8847-BD79-6A62721F999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57433" y="301967"/>
            <a:ext cx="578758" cy="592789"/>
          </a:xfrm>
          <a:prstGeom prst="rect">
            <a:avLst/>
          </a:prstGeom>
          <a:noFill/>
          <a:extLst>
            <a:ext uri="{909E8E84-426E-40DD-AFC4-6F175D3DCCD1}">
              <a14:hiddenFill xmlns:a14="http://schemas.microsoft.com/office/drawing/2010/main">
                <a:solidFill>
                  <a:srgbClr val="FFFFFF"/>
                </a:solidFill>
              </a14:hiddenFill>
            </a:ext>
          </a:extLst>
        </p:spPr>
      </p:pic>
      <p:pic>
        <p:nvPicPr>
          <p:cNvPr id="4" name="グラフィックス 3">
            <a:extLst>
              <a:ext uri="{FF2B5EF4-FFF2-40B4-BE49-F238E27FC236}">
                <a16:creationId xmlns:a16="http://schemas.microsoft.com/office/drawing/2014/main" id="{DFC3FEA0-0269-A340-8AC0-2EE9382B6D7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9980" y="390419"/>
            <a:ext cx="9404184" cy="508461"/>
          </a:xfrm>
          <a:prstGeom prst="rect">
            <a:avLst/>
          </a:prstGeom>
        </p:spPr>
      </p:pic>
      <p:sp>
        <p:nvSpPr>
          <p:cNvPr id="9" name="テキスト ボックス 8">
            <a:extLst>
              <a:ext uri="{FF2B5EF4-FFF2-40B4-BE49-F238E27FC236}">
                <a16:creationId xmlns:a16="http://schemas.microsoft.com/office/drawing/2014/main" id="{C3C77094-EBBC-48DE-9242-E77BA6AC9747}"/>
              </a:ext>
            </a:extLst>
          </p:cNvPr>
          <p:cNvSpPr txBox="1"/>
          <p:nvPr/>
        </p:nvSpPr>
        <p:spPr>
          <a:xfrm>
            <a:off x="9754164" y="7020198"/>
            <a:ext cx="343742" cy="287803"/>
          </a:xfrm>
          <a:prstGeom prst="rect">
            <a:avLst/>
          </a:prstGeom>
          <a:noFill/>
        </p:spPr>
        <p:txBody>
          <a:bodyPr wrap="none" lIns="0" tIns="0" rIns="0" bIns="0" rtlCol="0" anchor="ctr" anchorCtr="0">
            <a:noAutofit/>
          </a:bodyPr>
          <a:lstStyle/>
          <a:p>
            <a:pPr algn="r"/>
            <a:fld id="{9C1B02FA-3B43-4965-97B5-C29D405C4738}" type="slidenum">
              <a:rPr kumimoji="1" lang="ja-JP" altLang="en-US" sz="1037" b="0" smtClean="0">
                <a:latin typeface="Arial" panose="020B0604020202020204" pitchFamily="34" charset="0"/>
                <a:ea typeface="メイリオ" panose="020B0604030504040204" pitchFamily="50" charset="-128"/>
                <a:cs typeface="Arial" panose="020B0604020202020204" pitchFamily="34" charset="0"/>
              </a:rPr>
              <a:pPr algn="r"/>
              <a:t>‹#›</a:t>
            </a:fld>
            <a:endParaRPr kumimoji="1" lang="ja-JP" altLang="en-US" sz="1037" b="0">
              <a:latin typeface="Arial" panose="020B0604020202020204" pitchFamily="34" charset="0"/>
              <a:ea typeface="メイリオ" panose="020B0604030504040204" pitchFamily="50" charset="-128"/>
              <a:cs typeface="Arial" panose="020B0604020202020204" pitchFamily="34" charset="0"/>
            </a:endParaRPr>
          </a:p>
        </p:txBody>
      </p:sp>
      <p:sp>
        <p:nvSpPr>
          <p:cNvPr id="10" name="コンテンツ プレースホルダー 13">
            <a:extLst>
              <a:ext uri="{FF2B5EF4-FFF2-40B4-BE49-F238E27FC236}">
                <a16:creationId xmlns:a16="http://schemas.microsoft.com/office/drawing/2014/main" id="{89977F20-F4BF-4D81-9971-71C821CD53EF}"/>
              </a:ext>
            </a:extLst>
          </p:cNvPr>
          <p:cNvSpPr>
            <a:spLocks noGrp="1"/>
          </p:cNvSpPr>
          <p:nvPr>
            <p:ph sz="quarter" idx="11" hasCustomPrompt="1"/>
          </p:nvPr>
        </p:nvSpPr>
        <p:spPr bwMode="white">
          <a:xfrm>
            <a:off x="349981" y="390418"/>
            <a:ext cx="7712791" cy="504337"/>
          </a:xfrm>
          <a:prstGeom prst="rect">
            <a:avLst/>
          </a:prstGeom>
        </p:spPr>
        <p:txBody>
          <a:bodyPr lIns="252000" tIns="36000" rIns="0" bIns="0" anchor="ctr">
            <a:normAutofit/>
          </a:bodyPr>
          <a:lstStyle>
            <a:lvl1pPr marL="0" indent="0">
              <a:buNone/>
              <a:defRPr sz="2073" b="1" i="0">
                <a:solidFill>
                  <a:schemeClr val="bg1"/>
                </a:solidFill>
                <a:latin typeface="Meiryo UI" panose="020B0604030504040204" pitchFamily="50" charset="-128"/>
                <a:ea typeface="Meiryo UI" panose="020B0604030504040204" pitchFamily="50" charset="-128"/>
              </a:defRPr>
            </a:lvl1pPr>
          </a:lstStyle>
          <a:p>
            <a:r>
              <a:rPr kumimoji="1" lang="ja-JP" altLang="en-US" dirty="0"/>
              <a:t>タイトルタイトル</a:t>
            </a:r>
          </a:p>
        </p:txBody>
      </p:sp>
      <p:sp>
        <p:nvSpPr>
          <p:cNvPr id="11" name="コンテンツ プレースホルダー 18">
            <a:extLst>
              <a:ext uri="{FF2B5EF4-FFF2-40B4-BE49-F238E27FC236}">
                <a16:creationId xmlns:a16="http://schemas.microsoft.com/office/drawing/2014/main" id="{D6CEC8E5-ABD9-4156-8E4A-955E63649379}"/>
              </a:ext>
            </a:extLst>
          </p:cNvPr>
          <p:cNvSpPr>
            <a:spLocks noGrp="1"/>
          </p:cNvSpPr>
          <p:nvPr>
            <p:ph sz="quarter" idx="16" hasCustomPrompt="1"/>
          </p:nvPr>
        </p:nvSpPr>
        <p:spPr>
          <a:xfrm>
            <a:off x="593725" y="908181"/>
            <a:ext cx="8679815" cy="650276"/>
          </a:xfrm>
          <a:prstGeom prst="rect">
            <a:avLst/>
          </a:prstGeom>
        </p:spPr>
        <p:txBody>
          <a:bodyPr lIns="0" tIns="108000" rIns="0" bIns="0" anchor="t"/>
          <a:lstStyle>
            <a:lvl1pPr marL="0" marR="0" indent="0" algn="l" defTabSz="861993" rtl="0" eaLnBrk="1" fontAlgn="auto" latinLnBrk="0" hangingPunct="1">
              <a:lnSpc>
                <a:spcPct val="100000"/>
              </a:lnSpc>
              <a:spcBef>
                <a:spcPts val="0"/>
              </a:spcBef>
              <a:spcAft>
                <a:spcPts val="0"/>
              </a:spcAft>
              <a:buClrTx/>
              <a:buSzTx/>
              <a:buFontTx/>
              <a:buNone/>
              <a:tabLst/>
              <a:defRPr sz="1131" b="1">
                <a:solidFill>
                  <a:srgbClr val="009C89"/>
                </a:solidFill>
                <a:latin typeface="Meiryo UI" panose="020B0604030504040204" pitchFamily="50" charset="-128"/>
                <a:ea typeface="Meiryo UI" panose="020B0604030504040204" pitchFamily="50" charset="-128"/>
              </a:defRPr>
            </a:lvl1pPr>
            <a:lvl2pPr marL="430996" indent="0">
              <a:buFontTx/>
              <a:buNone/>
              <a:defRPr/>
            </a:lvl2pPr>
            <a:lvl3pPr marL="861993" indent="0">
              <a:buFontTx/>
              <a:buNone/>
              <a:defRPr/>
            </a:lvl3pPr>
            <a:lvl4pPr marL="1292989" indent="0">
              <a:buFontTx/>
              <a:buNone/>
              <a:defRPr/>
            </a:lvl4pPr>
            <a:lvl5pPr marL="1723986" indent="0">
              <a:buFontTx/>
              <a:buNone/>
              <a:defRPr/>
            </a:lvl5pPr>
          </a:lstStyle>
          <a:p>
            <a:pPr marL="0" marR="0" lvl="0" indent="0" algn="l" defTabSz="861993" rtl="0" eaLnBrk="1" fontAlgn="auto" latinLnBrk="0" hangingPunct="1">
              <a:lnSpc>
                <a:spcPct val="90000"/>
              </a:lnSpc>
              <a:spcBef>
                <a:spcPts val="942"/>
              </a:spcBef>
              <a:spcAft>
                <a:spcPts val="0"/>
              </a:spcAft>
              <a:buClrTx/>
              <a:buSzTx/>
              <a:buFontTx/>
              <a:buNone/>
              <a:tabLst/>
              <a:defRPr/>
            </a:pPr>
            <a:r>
              <a:rPr kumimoji="1" lang="ja-JP" altLang="en-US" dirty="0"/>
              <a:t>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a:t>
            </a:r>
          </a:p>
        </p:txBody>
      </p:sp>
      <p:cxnSp>
        <p:nvCxnSpPr>
          <p:cNvPr id="5" name="直線コネクタ 4">
            <a:extLst>
              <a:ext uri="{FF2B5EF4-FFF2-40B4-BE49-F238E27FC236}">
                <a16:creationId xmlns:a16="http://schemas.microsoft.com/office/drawing/2014/main" id="{EBCF4434-9025-3445-AC58-7DECDD0D5A3D}"/>
              </a:ext>
            </a:extLst>
          </p:cNvPr>
          <p:cNvCxnSpPr>
            <a:cxnSpLocks/>
          </p:cNvCxnSpPr>
          <p:nvPr/>
        </p:nvCxnSpPr>
        <p:spPr>
          <a:xfrm>
            <a:off x="269829" y="586521"/>
            <a:ext cx="387743" cy="38871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9F081F0C-555C-6443-8F74-0430630E7B15}"/>
              </a:ext>
            </a:extLst>
          </p:cNvPr>
          <p:cNvCxnSpPr>
            <a:cxnSpLocks/>
          </p:cNvCxnSpPr>
          <p:nvPr/>
        </p:nvCxnSpPr>
        <p:spPr>
          <a:xfrm>
            <a:off x="9150055" y="289257"/>
            <a:ext cx="684262" cy="6876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54777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memo">
    <p:spTree>
      <p:nvGrpSpPr>
        <p:cNvPr id="1" name=""/>
        <p:cNvGrpSpPr/>
        <p:nvPr/>
      </p:nvGrpSpPr>
      <p:grpSpPr>
        <a:xfrm>
          <a:off x="0" y="0"/>
          <a:ext cx="0" cy="0"/>
          <a:chOff x="0" y="0"/>
          <a:chExt cx="0" cy="0"/>
        </a:xfrm>
      </p:grpSpPr>
      <p:pic>
        <p:nvPicPr>
          <p:cNvPr id="3" name="Picture 11" descr="ç°å¢ç">
            <a:extLst>
              <a:ext uri="{FF2B5EF4-FFF2-40B4-BE49-F238E27FC236}">
                <a16:creationId xmlns:a16="http://schemas.microsoft.com/office/drawing/2014/main" id="{E8996A07-03A9-46D4-86BF-EB5691FD901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657433" y="301967"/>
            <a:ext cx="578757" cy="592788"/>
          </a:xfrm>
          <a:prstGeom prst="rect">
            <a:avLst/>
          </a:prstGeom>
          <a:noFill/>
          <a:extLst>
            <a:ext uri="{909E8E84-426E-40DD-AFC4-6F175D3DCCD1}">
              <a14:hiddenFill xmlns:a14="http://schemas.microsoft.com/office/drawing/2010/main">
                <a:solidFill>
                  <a:srgbClr val="FFFFFF"/>
                </a:solidFill>
              </a14:hiddenFill>
            </a:ext>
          </a:extLst>
        </p:spPr>
      </p:pic>
      <p:pic>
        <p:nvPicPr>
          <p:cNvPr id="4" name="グラフィックス 3">
            <a:extLst>
              <a:ext uri="{FF2B5EF4-FFF2-40B4-BE49-F238E27FC236}">
                <a16:creationId xmlns:a16="http://schemas.microsoft.com/office/drawing/2014/main" id="{1502EA9F-95B4-44FE-B53D-6EC820F8BC8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49980" y="390418"/>
            <a:ext cx="9404184" cy="508461"/>
          </a:xfrm>
          <a:prstGeom prst="rect">
            <a:avLst/>
          </a:prstGeom>
        </p:spPr>
      </p:pic>
      <p:cxnSp>
        <p:nvCxnSpPr>
          <p:cNvPr id="5" name="直線コネクタ 4">
            <a:extLst>
              <a:ext uri="{FF2B5EF4-FFF2-40B4-BE49-F238E27FC236}">
                <a16:creationId xmlns:a16="http://schemas.microsoft.com/office/drawing/2014/main" id="{9CACF854-5974-4CCB-84CB-CD967508E4ED}"/>
              </a:ext>
            </a:extLst>
          </p:cNvPr>
          <p:cNvCxnSpPr>
            <a:cxnSpLocks/>
          </p:cNvCxnSpPr>
          <p:nvPr userDrawn="1"/>
        </p:nvCxnSpPr>
        <p:spPr>
          <a:xfrm>
            <a:off x="269828" y="586520"/>
            <a:ext cx="387743" cy="38871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直線コネクタ 5">
            <a:extLst>
              <a:ext uri="{FF2B5EF4-FFF2-40B4-BE49-F238E27FC236}">
                <a16:creationId xmlns:a16="http://schemas.microsoft.com/office/drawing/2014/main" id="{FC1DDA9C-906A-4E03-A245-0B12537A6181}"/>
              </a:ext>
            </a:extLst>
          </p:cNvPr>
          <p:cNvCxnSpPr>
            <a:cxnSpLocks/>
          </p:cNvCxnSpPr>
          <p:nvPr userDrawn="1"/>
        </p:nvCxnSpPr>
        <p:spPr>
          <a:xfrm>
            <a:off x="9150054" y="289257"/>
            <a:ext cx="684262" cy="6876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テキスト ボックス 6">
            <a:extLst>
              <a:ext uri="{FF2B5EF4-FFF2-40B4-BE49-F238E27FC236}">
                <a16:creationId xmlns:a16="http://schemas.microsoft.com/office/drawing/2014/main" id="{7956B59D-C8DD-4475-89BE-D3BFFB677B0C}"/>
              </a:ext>
            </a:extLst>
          </p:cNvPr>
          <p:cNvSpPr txBox="1"/>
          <p:nvPr userDrawn="1"/>
        </p:nvSpPr>
        <p:spPr>
          <a:xfrm>
            <a:off x="9754164" y="7020197"/>
            <a:ext cx="343742" cy="287803"/>
          </a:xfrm>
          <a:prstGeom prst="rect">
            <a:avLst/>
          </a:prstGeom>
          <a:noFill/>
        </p:spPr>
        <p:txBody>
          <a:bodyPr wrap="none" lIns="0" tIns="0" rIns="0" bIns="0" rtlCol="0" anchor="ctr" anchorCtr="0">
            <a:noAutofit/>
          </a:bodyPr>
          <a:lstStyle/>
          <a:p>
            <a:pPr algn="r"/>
            <a:fld id="{9C1B02FA-3B43-4965-97B5-C29D405C4738}" type="slidenum">
              <a:rPr kumimoji="1" lang="ja-JP" altLang="en-US" sz="1100" b="0" smtClean="0">
                <a:latin typeface="Arial" panose="020B0604020202020204" pitchFamily="34" charset="0"/>
                <a:ea typeface="メイリオ" panose="020B0604030504040204" pitchFamily="50" charset="-128"/>
                <a:cs typeface="Arial" panose="020B0604020202020204" pitchFamily="34" charset="0"/>
              </a:rPr>
              <a:pPr algn="r"/>
              <a:t>‹#›</a:t>
            </a:fld>
            <a:endParaRPr kumimoji="1" lang="ja-JP" altLang="en-US" sz="1100" b="0">
              <a:latin typeface="Arial" panose="020B0604020202020204" pitchFamily="34" charset="0"/>
              <a:ea typeface="メイリオ" panose="020B0604030504040204" pitchFamily="50" charset="-128"/>
              <a:cs typeface="Arial" panose="020B0604020202020204" pitchFamily="34" charset="0"/>
            </a:endParaRPr>
          </a:p>
        </p:txBody>
      </p:sp>
      <p:sp>
        <p:nvSpPr>
          <p:cNvPr id="8" name="コンテンツ プレースホルダー 13">
            <a:extLst>
              <a:ext uri="{FF2B5EF4-FFF2-40B4-BE49-F238E27FC236}">
                <a16:creationId xmlns:a16="http://schemas.microsoft.com/office/drawing/2014/main" id="{2688534A-F49B-4675-93BF-3D27CD8C34B4}"/>
              </a:ext>
            </a:extLst>
          </p:cNvPr>
          <p:cNvSpPr>
            <a:spLocks noGrp="1"/>
          </p:cNvSpPr>
          <p:nvPr>
            <p:ph sz="quarter" idx="11" hasCustomPrompt="1"/>
          </p:nvPr>
        </p:nvSpPr>
        <p:spPr bwMode="white">
          <a:xfrm>
            <a:off x="349980" y="390417"/>
            <a:ext cx="7712791" cy="504337"/>
          </a:xfrm>
          <a:prstGeom prst="rect">
            <a:avLst/>
          </a:prstGeom>
        </p:spPr>
        <p:txBody>
          <a:bodyPr lIns="252000" tIns="36000" rIns="0" bIns="0" anchor="ctr">
            <a:normAutofit/>
          </a:bodyPr>
          <a:lstStyle>
            <a:lvl1pPr marL="0" indent="0">
              <a:buNone/>
              <a:defRPr sz="2200" b="1" i="0">
                <a:solidFill>
                  <a:schemeClr val="bg1"/>
                </a:solidFill>
                <a:latin typeface="Meiryo UI" panose="020B0604030504040204" pitchFamily="50" charset="-128"/>
                <a:ea typeface="Meiryo UI" panose="020B0604030504040204" pitchFamily="50" charset="-128"/>
              </a:defRPr>
            </a:lvl1pPr>
          </a:lstStyle>
          <a:p>
            <a:r>
              <a:rPr kumimoji="1" lang="en-US" altLang="ja-JP" dirty="0"/>
              <a:t>memo</a:t>
            </a:r>
            <a:endParaRPr kumimoji="1" lang="ja-JP" altLang="en-US" dirty="0"/>
          </a:p>
        </p:txBody>
      </p:sp>
    </p:spTree>
    <p:extLst>
      <p:ext uri="{BB962C8B-B14F-4D97-AF65-F5344CB8AC3E}">
        <p14:creationId xmlns:p14="http://schemas.microsoft.com/office/powerpoint/2010/main" val="12411236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_内容説明用スライド_タイトルのみ">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523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3_内容説明用スライド_タイトルのみ">
    <p:spTree>
      <p:nvGrpSpPr>
        <p:cNvPr id="1" name=""/>
        <p:cNvGrpSpPr/>
        <p:nvPr/>
      </p:nvGrpSpPr>
      <p:grpSpPr>
        <a:xfrm>
          <a:off x="0" y="0"/>
          <a:ext cx="0" cy="0"/>
          <a:chOff x="0" y="0"/>
          <a:chExt cx="0" cy="0"/>
        </a:xfrm>
      </p:grpSpPr>
      <p:pic>
        <p:nvPicPr>
          <p:cNvPr id="7" name="Picture 11" descr="ç°å¢ç">
            <a:extLst>
              <a:ext uri="{FF2B5EF4-FFF2-40B4-BE49-F238E27FC236}">
                <a16:creationId xmlns:a16="http://schemas.microsoft.com/office/drawing/2014/main" id="{A36EA33E-F10C-8847-BD79-6A62721F9997}"/>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657433" y="301967"/>
            <a:ext cx="578758" cy="592789"/>
          </a:xfrm>
          <a:prstGeom prst="rect">
            <a:avLst/>
          </a:prstGeom>
          <a:noFill/>
          <a:extLst>
            <a:ext uri="{909E8E84-426E-40DD-AFC4-6F175D3DCCD1}">
              <a14:hiddenFill xmlns:a14="http://schemas.microsoft.com/office/drawing/2010/main">
                <a:solidFill>
                  <a:srgbClr val="FFFFFF"/>
                </a:solidFill>
              </a14:hiddenFill>
            </a:ext>
          </a:extLst>
        </p:spPr>
      </p:pic>
      <p:pic>
        <p:nvPicPr>
          <p:cNvPr id="4" name="グラフィックス 3">
            <a:extLst>
              <a:ext uri="{FF2B5EF4-FFF2-40B4-BE49-F238E27FC236}">
                <a16:creationId xmlns:a16="http://schemas.microsoft.com/office/drawing/2014/main" id="{DFC3FEA0-0269-A340-8AC0-2EE9382B6D7F}"/>
              </a:ext>
            </a:extLst>
          </p:cNvPr>
          <p:cNvPicPr>
            <a:picLocks noChangeAspect="1"/>
          </p:cNvPicPr>
          <p:nvPr userDrawn="1"/>
        </p:nvPicPr>
        <p:blipFill>
          <a:blip r:embed="rId3"/>
          <a:stretch>
            <a:fillRect/>
          </a:stretch>
        </p:blipFill>
        <p:spPr>
          <a:xfrm>
            <a:off x="349980" y="390419"/>
            <a:ext cx="9404184" cy="508461"/>
          </a:xfrm>
          <a:prstGeom prst="rect">
            <a:avLst/>
          </a:prstGeom>
        </p:spPr>
      </p:pic>
      <p:cxnSp>
        <p:nvCxnSpPr>
          <p:cNvPr id="5" name="直線コネクタ 4">
            <a:extLst>
              <a:ext uri="{FF2B5EF4-FFF2-40B4-BE49-F238E27FC236}">
                <a16:creationId xmlns:a16="http://schemas.microsoft.com/office/drawing/2014/main" id="{EBCF4434-9025-3445-AC58-7DECDD0D5A3D}"/>
              </a:ext>
            </a:extLst>
          </p:cNvPr>
          <p:cNvCxnSpPr>
            <a:cxnSpLocks/>
          </p:cNvCxnSpPr>
          <p:nvPr userDrawn="1"/>
        </p:nvCxnSpPr>
        <p:spPr>
          <a:xfrm>
            <a:off x="269829" y="586521"/>
            <a:ext cx="387743" cy="38871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9F081F0C-555C-6443-8F74-0430630E7B15}"/>
              </a:ext>
            </a:extLst>
          </p:cNvPr>
          <p:cNvCxnSpPr>
            <a:cxnSpLocks/>
          </p:cNvCxnSpPr>
          <p:nvPr userDrawn="1"/>
        </p:nvCxnSpPr>
        <p:spPr>
          <a:xfrm>
            <a:off x="9150055" y="289257"/>
            <a:ext cx="684262" cy="6876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C3C77094-EBBC-48DE-9242-E77BA6AC9747}"/>
              </a:ext>
            </a:extLst>
          </p:cNvPr>
          <p:cNvSpPr txBox="1"/>
          <p:nvPr userDrawn="1"/>
        </p:nvSpPr>
        <p:spPr>
          <a:xfrm>
            <a:off x="9754164" y="7020198"/>
            <a:ext cx="343742" cy="287803"/>
          </a:xfrm>
          <a:prstGeom prst="rect">
            <a:avLst/>
          </a:prstGeom>
          <a:noFill/>
        </p:spPr>
        <p:txBody>
          <a:bodyPr wrap="none" lIns="0" tIns="0" rIns="0" bIns="0" rtlCol="0" anchor="ctr" anchorCtr="0">
            <a:noAutofit/>
          </a:bodyPr>
          <a:lstStyle/>
          <a:p>
            <a:pPr algn="r"/>
            <a:fld id="{9C1B02FA-3B43-4965-97B5-C29D405C4738}" type="slidenum">
              <a:rPr kumimoji="1" lang="ja-JP" altLang="en-US" sz="1037" b="0" smtClean="0">
                <a:latin typeface="Arial" panose="020B0604020202020204" pitchFamily="34" charset="0"/>
                <a:ea typeface="メイリオ" panose="020B0604030504040204" pitchFamily="50" charset="-128"/>
                <a:cs typeface="Arial" panose="020B0604020202020204" pitchFamily="34" charset="0"/>
              </a:rPr>
              <a:pPr algn="r"/>
              <a:t>‹#›</a:t>
            </a:fld>
            <a:endParaRPr kumimoji="1" lang="ja-JP" altLang="en-US" sz="1037" b="0">
              <a:latin typeface="Arial" panose="020B0604020202020204" pitchFamily="34" charset="0"/>
              <a:ea typeface="メイリオ" panose="020B0604030504040204" pitchFamily="50" charset="-128"/>
              <a:cs typeface="Arial" panose="020B0604020202020204" pitchFamily="34" charset="0"/>
            </a:endParaRPr>
          </a:p>
        </p:txBody>
      </p:sp>
      <p:sp>
        <p:nvSpPr>
          <p:cNvPr id="10" name="コンテンツ プレースホルダー 13">
            <a:extLst>
              <a:ext uri="{FF2B5EF4-FFF2-40B4-BE49-F238E27FC236}">
                <a16:creationId xmlns:a16="http://schemas.microsoft.com/office/drawing/2014/main" id="{89977F20-F4BF-4D81-9971-71C821CD53EF}"/>
              </a:ext>
            </a:extLst>
          </p:cNvPr>
          <p:cNvSpPr>
            <a:spLocks noGrp="1"/>
          </p:cNvSpPr>
          <p:nvPr>
            <p:ph sz="quarter" idx="11" hasCustomPrompt="1"/>
          </p:nvPr>
        </p:nvSpPr>
        <p:spPr bwMode="white">
          <a:xfrm>
            <a:off x="349981" y="390418"/>
            <a:ext cx="7712791" cy="504337"/>
          </a:xfrm>
          <a:prstGeom prst="rect">
            <a:avLst/>
          </a:prstGeom>
        </p:spPr>
        <p:txBody>
          <a:bodyPr lIns="252000" tIns="36000" rIns="0" bIns="0" anchor="ctr">
            <a:normAutofit/>
          </a:bodyPr>
          <a:lstStyle>
            <a:lvl1pPr marL="0" indent="0">
              <a:buNone/>
              <a:defRPr sz="2073" b="1" i="0">
                <a:solidFill>
                  <a:schemeClr val="bg1"/>
                </a:solidFill>
                <a:latin typeface="Meiryo UI" panose="020B0604030504040204" pitchFamily="50" charset="-128"/>
                <a:ea typeface="Meiryo UI" panose="020B0604030504040204" pitchFamily="50" charset="-128"/>
              </a:defRPr>
            </a:lvl1pPr>
          </a:lstStyle>
          <a:p>
            <a:r>
              <a:rPr kumimoji="1" lang="ja-JP" altLang="en-US" dirty="0"/>
              <a:t>タイトルタイトル</a:t>
            </a:r>
          </a:p>
        </p:txBody>
      </p:sp>
    </p:spTree>
    <p:extLst>
      <p:ext uri="{BB962C8B-B14F-4D97-AF65-F5344CB8AC3E}">
        <p14:creationId xmlns:p14="http://schemas.microsoft.com/office/powerpoint/2010/main" val="29279835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表紙（再循局用）">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C4F33A39-73E7-49E0-BF4C-2CE0E2DB7091}"/>
              </a:ext>
            </a:extLst>
          </p:cNvPr>
          <p:cNvSpPr/>
          <p:nvPr userDrawn="1"/>
        </p:nvSpPr>
        <p:spPr>
          <a:xfrm>
            <a:off x="395907" y="395838"/>
            <a:ext cx="9900000" cy="6768000"/>
          </a:xfrm>
          <a:prstGeom prst="roundRect">
            <a:avLst>
              <a:gd name="adj" fmla="val 1501"/>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204" tIns="43102" rIns="86204" bIns="43102" numCol="1" spcCol="0" rtlCol="0" fromWordArt="0" anchor="ctr" anchorCtr="0" forceAA="0" compatLnSpc="1">
            <a:prstTxWarp prst="textNoShape">
              <a:avLst/>
            </a:prstTxWarp>
            <a:noAutofit/>
          </a:bodyPr>
          <a:lstStyle/>
          <a:p>
            <a:pPr algn="ctr"/>
            <a:endParaRPr kumimoji="1" lang="ja-JP" altLang="en-US" sz="1508">
              <a:solidFill>
                <a:schemeClr val="tx1"/>
              </a:solidFill>
            </a:endParaRPr>
          </a:p>
        </p:txBody>
      </p:sp>
      <p:pic>
        <p:nvPicPr>
          <p:cNvPr id="14" name="Picture 2">
            <a:extLst>
              <a:ext uri="{FF2B5EF4-FFF2-40B4-BE49-F238E27FC236}">
                <a16:creationId xmlns:a16="http://schemas.microsoft.com/office/drawing/2014/main" id="{76484A44-3003-4277-9737-236918E2A043}"/>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376553" y="6239042"/>
            <a:ext cx="1938704" cy="680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グループ化 22">
            <a:extLst>
              <a:ext uri="{FF2B5EF4-FFF2-40B4-BE49-F238E27FC236}">
                <a16:creationId xmlns:a16="http://schemas.microsoft.com/office/drawing/2014/main" id="{69427F34-BDBE-48D8-A7F4-1EE85CF4440A}"/>
              </a:ext>
            </a:extLst>
          </p:cNvPr>
          <p:cNvGrpSpPr/>
          <p:nvPr userDrawn="1"/>
        </p:nvGrpSpPr>
        <p:grpSpPr>
          <a:xfrm>
            <a:off x="715080" y="2991837"/>
            <a:ext cx="9261654" cy="1632047"/>
            <a:chOff x="1034510" y="2991837"/>
            <a:chExt cx="8622792" cy="1007999"/>
          </a:xfrm>
        </p:grpSpPr>
        <p:cxnSp>
          <p:nvCxnSpPr>
            <p:cNvPr id="15" name="直線コネクタ 14">
              <a:extLst>
                <a:ext uri="{FF2B5EF4-FFF2-40B4-BE49-F238E27FC236}">
                  <a16:creationId xmlns:a16="http://schemas.microsoft.com/office/drawing/2014/main" id="{4E3800AC-DAF6-41B1-810E-4A51489649E0}"/>
                </a:ext>
              </a:extLst>
            </p:cNvPr>
            <p:cNvCxnSpPr/>
            <p:nvPr userDrawn="1"/>
          </p:nvCxnSpPr>
          <p:spPr>
            <a:xfrm>
              <a:off x="1034510" y="2991837"/>
              <a:ext cx="862279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7CF90A11-AE44-4385-824C-1819712F0D92}"/>
                </a:ext>
              </a:extLst>
            </p:cNvPr>
            <p:cNvCxnSpPr/>
            <p:nvPr userDrawn="1"/>
          </p:nvCxnSpPr>
          <p:spPr>
            <a:xfrm>
              <a:off x="1034510" y="3999836"/>
              <a:ext cx="862279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30" name="タイトル 29">
            <a:extLst>
              <a:ext uri="{FF2B5EF4-FFF2-40B4-BE49-F238E27FC236}">
                <a16:creationId xmlns:a16="http://schemas.microsoft.com/office/drawing/2014/main" id="{D7232AF9-EC33-4888-B5A0-D03E836B4382}"/>
              </a:ext>
            </a:extLst>
          </p:cNvPr>
          <p:cNvSpPr>
            <a:spLocks noGrp="1"/>
          </p:cNvSpPr>
          <p:nvPr>
            <p:ph type="title" hasCustomPrompt="1"/>
          </p:nvPr>
        </p:nvSpPr>
        <p:spPr>
          <a:xfrm>
            <a:off x="1034510" y="3150588"/>
            <a:ext cx="8640000" cy="1343629"/>
          </a:xfrm>
          <a:prstGeom prst="rect">
            <a:avLst/>
          </a:prstGeom>
        </p:spPr>
        <p:txBody>
          <a:bodyPr lIns="0" tIns="72000" rIns="0" bIns="0" anchor="ctr" anchorCtr="0">
            <a:normAutofit/>
          </a:bodyPr>
          <a:lstStyle>
            <a:lvl1pPr>
              <a:defRPr lang="ja-JP" altLang="en-US" sz="3394" b="1" dirty="0">
                <a:solidFill>
                  <a:schemeClr val="bg2"/>
                </a:solidFill>
                <a:latin typeface="Meiryo UI" panose="020B0604030504040204" pitchFamily="50" charset="-128"/>
                <a:ea typeface="Meiryo UI" panose="020B0604030504040204" pitchFamily="50" charset="-128"/>
                <a:cs typeface="+mn-cs"/>
              </a:defRPr>
            </a:lvl1pPr>
          </a:lstStyle>
          <a:p>
            <a:pPr marL="0" lvl="0" indent="0" algn="ctr">
              <a:spcBef>
                <a:spcPts val="1038"/>
              </a:spcBef>
              <a:buFontTx/>
            </a:pPr>
            <a:r>
              <a:rPr kumimoji="1" lang="ja-JP" altLang="en-US" dirty="0"/>
              <a:t>表紙タイトル</a:t>
            </a:r>
          </a:p>
        </p:txBody>
      </p:sp>
      <p:sp>
        <p:nvSpPr>
          <p:cNvPr id="31" name="コンテンツ プレースホルダー 21">
            <a:extLst>
              <a:ext uri="{FF2B5EF4-FFF2-40B4-BE49-F238E27FC236}">
                <a16:creationId xmlns:a16="http://schemas.microsoft.com/office/drawing/2014/main" id="{9693F458-7CAF-4411-88EF-755A4D8136DB}"/>
              </a:ext>
            </a:extLst>
          </p:cNvPr>
          <p:cNvSpPr>
            <a:spLocks noGrp="1"/>
          </p:cNvSpPr>
          <p:nvPr>
            <p:ph sz="quarter" idx="15" hasCustomPrompt="1"/>
          </p:nvPr>
        </p:nvSpPr>
        <p:spPr>
          <a:xfrm>
            <a:off x="3554510" y="5436053"/>
            <a:ext cx="3600000" cy="288000"/>
          </a:xfrm>
          <a:prstGeom prst="rect">
            <a:avLst/>
          </a:prstGeom>
        </p:spPr>
        <p:txBody>
          <a:bodyPr lIns="0" tIns="0" rIns="0" bIns="0" anchor="ctr" anchorCtr="0"/>
          <a:lstStyle>
            <a:lvl1pPr>
              <a:defRPr sz="2205" b="0">
                <a:solidFill>
                  <a:schemeClr val="tx1"/>
                </a:solidFill>
                <a:latin typeface="Meiryo UI" panose="020B0604030504040204" pitchFamily="50" charset="-128"/>
                <a:ea typeface="Meiryo UI" panose="020B0604030504040204" pitchFamily="50" charset="-128"/>
              </a:defRPr>
            </a:lvl1pPr>
          </a:lstStyle>
          <a:p>
            <a:pPr lvl="0"/>
            <a:r>
              <a:rPr kumimoji="1" lang="en-US" altLang="ja-JP" dirty="0"/>
              <a:t>0000</a:t>
            </a:r>
            <a:r>
              <a:rPr kumimoji="1" lang="ja-JP" altLang="en-US" dirty="0"/>
              <a:t>年</a:t>
            </a:r>
            <a:r>
              <a:rPr kumimoji="1" lang="en-US" altLang="ja-JP" dirty="0"/>
              <a:t>00</a:t>
            </a:r>
            <a:r>
              <a:rPr kumimoji="1" lang="ja-JP" altLang="en-US" dirty="0"/>
              <a:t>月</a:t>
            </a:r>
            <a:r>
              <a:rPr kumimoji="1" lang="en-US" altLang="ja-JP" dirty="0"/>
              <a:t>00</a:t>
            </a:r>
            <a:r>
              <a:rPr kumimoji="1" lang="ja-JP" altLang="en-US" dirty="0"/>
              <a:t>日</a:t>
            </a:r>
          </a:p>
        </p:txBody>
      </p:sp>
      <p:pic>
        <p:nvPicPr>
          <p:cNvPr id="18" name="Picture 2"/>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4335545" y="830636"/>
            <a:ext cx="1938704" cy="1679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55215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裏表紙_出力用">
    <p:spTree>
      <p:nvGrpSpPr>
        <p:cNvPr id="1" name=""/>
        <p:cNvGrpSpPr/>
        <p:nvPr/>
      </p:nvGrpSpPr>
      <p:grpSpPr>
        <a:xfrm>
          <a:off x="0" y="0"/>
          <a:ext cx="0" cy="0"/>
          <a:chOff x="0" y="0"/>
          <a:chExt cx="0" cy="0"/>
        </a:xfrm>
      </p:grpSpPr>
      <p:pic>
        <p:nvPicPr>
          <p:cNvPr id="3" name="Picture 11" descr="ç°å¢ç">
            <a:extLst>
              <a:ext uri="{FF2B5EF4-FFF2-40B4-BE49-F238E27FC236}">
                <a16:creationId xmlns:a16="http://schemas.microsoft.com/office/drawing/2014/main" id="{CD100471-1EDD-4161-8484-6C512DF6789E}"/>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659739" y="3169566"/>
            <a:ext cx="1400594" cy="1434550"/>
          </a:xfrm>
          <a:prstGeom prst="rect">
            <a:avLst/>
          </a:prstGeom>
          <a:noFill/>
          <a:extLst>
            <a:ext uri="{909E8E84-426E-40DD-AFC4-6F175D3DCCD1}">
              <a14:hiddenFill xmlns:a14="http://schemas.microsoft.com/office/drawing/2010/main">
                <a:solidFill>
                  <a:srgbClr val="FFFFFF"/>
                </a:solidFill>
              </a14:hiddenFill>
            </a:ext>
          </a:extLst>
        </p:spPr>
      </p:pic>
      <p:pic>
        <p:nvPicPr>
          <p:cNvPr id="4" name="グラフィックス 3">
            <a:extLst>
              <a:ext uri="{FF2B5EF4-FFF2-40B4-BE49-F238E27FC236}">
                <a16:creationId xmlns:a16="http://schemas.microsoft.com/office/drawing/2014/main" id="{06FC97B0-55FB-4107-8E24-B3EC1A557AEC}"/>
              </a:ext>
            </a:extLst>
          </p:cNvPr>
          <p:cNvPicPr>
            <a:picLocks/>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63908" y="395838"/>
            <a:ext cx="10008000" cy="6768000"/>
          </a:xfrm>
          <a:prstGeom prst="rect">
            <a:avLst/>
          </a:prstGeom>
        </p:spPr>
      </p:pic>
    </p:spTree>
    <p:extLst>
      <p:ext uri="{BB962C8B-B14F-4D97-AF65-F5344CB8AC3E}">
        <p14:creationId xmlns:p14="http://schemas.microsoft.com/office/powerpoint/2010/main" val="23575685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中扉">
    <p:spTree>
      <p:nvGrpSpPr>
        <p:cNvPr id="1" name=""/>
        <p:cNvGrpSpPr/>
        <p:nvPr/>
      </p:nvGrpSpPr>
      <p:grpSpPr>
        <a:xfrm>
          <a:off x="0" y="0"/>
          <a:ext cx="0" cy="0"/>
          <a:chOff x="0" y="0"/>
          <a:chExt cx="0" cy="0"/>
        </a:xfrm>
      </p:grpSpPr>
      <p:sp>
        <p:nvSpPr>
          <p:cNvPr id="3" name="四角形: 角を丸くする 2">
            <a:extLst>
              <a:ext uri="{FF2B5EF4-FFF2-40B4-BE49-F238E27FC236}">
                <a16:creationId xmlns:a16="http://schemas.microsoft.com/office/drawing/2014/main" id="{A41B1502-2511-437B-8D13-C5707D9425E0}"/>
              </a:ext>
            </a:extLst>
          </p:cNvPr>
          <p:cNvSpPr/>
          <p:nvPr userDrawn="1"/>
        </p:nvSpPr>
        <p:spPr>
          <a:xfrm>
            <a:off x="395907" y="395838"/>
            <a:ext cx="9900000" cy="6768000"/>
          </a:xfrm>
          <a:prstGeom prst="roundRect">
            <a:avLst>
              <a:gd name="adj" fmla="val 1501"/>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204" tIns="43102" rIns="86204" bIns="43102" numCol="1" spcCol="0" rtlCol="0" fromWordArt="0" anchor="ctr" anchorCtr="0" forceAA="0" compatLnSpc="1">
            <a:prstTxWarp prst="textNoShape">
              <a:avLst/>
            </a:prstTxWarp>
            <a:noAutofit/>
          </a:bodyPr>
          <a:lstStyle/>
          <a:p>
            <a:pPr algn="ctr"/>
            <a:endParaRPr kumimoji="1" lang="ja-JP" altLang="en-US" sz="1508">
              <a:solidFill>
                <a:schemeClr val="tx1"/>
              </a:solidFill>
            </a:endParaRPr>
          </a:p>
        </p:txBody>
      </p:sp>
      <p:grpSp>
        <p:nvGrpSpPr>
          <p:cNvPr id="4" name="グループ化 3">
            <a:extLst>
              <a:ext uri="{FF2B5EF4-FFF2-40B4-BE49-F238E27FC236}">
                <a16:creationId xmlns:a16="http://schemas.microsoft.com/office/drawing/2014/main" id="{6022BE2B-C94E-4EA1-8D5F-B6FF40A5C82B}"/>
              </a:ext>
            </a:extLst>
          </p:cNvPr>
          <p:cNvGrpSpPr/>
          <p:nvPr userDrawn="1"/>
        </p:nvGrpSpPr>
        <p:grpSpPr>
          <a:xfrm>
            <a:off x="1034511" y="2915838"/>
            <a:ext cx="8622792" cy="1728000"/>
            <a:chOff x="1034510" y="2991837"/>
            <a:chExt cx="8622792" cy="1728000"/>
          </a:xfrm>
        </p:grpSpPr>
        <p:cxnSp>
          <p:nvCxnSpPr>
            <p:cNvPr id="5" name="直線コネクタ 4">
              <a:extLst>
                <a:ext uri="{FF2B5EF4-FFF2-40B4-BE49-F238E27FC236}">
                  <a16:creationId xmlns:a16="http://schemas.microsoft.com/office/drawing/2014/main" id="{4FC838C0-7A1B-42C5-8BB1-69879692B23E}"/>
                </a:ext>
              </a:extLst>
            </p:cNvPr>
            <p:cNvCxnSpPr/>
            <p:nvPr userDrawn="1"/>
          </p:nvCxnSpPr>
          <p:spPr>
            <a:xfrm>
              <a:off x="1034510" y="2991837"/>
              <a:ext cx="862279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 name="直線コネクタ 5">
              <a:extLst>
                <a:ext uri="{FF2B5EF4-FFF2-40B4-BE49-F238E27FC236}">
                  <a16:creationId xmlns:a16="http://schemas.microsoft.com/office/drawing/2014/main" id="{97EB7B27-A3AA-4865-967F-947004C8CF38}"/>
                </a:ext>
              </a:extLst>
            </p:cNvPr>
            <p:cNvCxnSpPr/>
            <p:nvPr userDrawn="1"/>
          </p:nvCxnSpPr>
          <p:spPr>
            <a:xfrm>
              <a:off x="1034510" y="4719837"/>
              <a:ext cx="862279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7" name="タイトル 29">
            <a:extLst>
              <a:ext uri="{FF2B5EF4-FFF2-40B4-BE49-F238E27FC236}">
                <a16:creationId xmlns:a16="http://schemas.microsoft.com/office/drawing/2014/main" id="{99661971-5207-448A-8A45-D3935E63EBC5}"/>
              </a:ext>
            </a:extLst>
          </p:cNvPr>
          <p:cNvSpPr>
            <a:spLocks noGrp="1"/>
          </p:cNvSpPr>
          <p:nvPr>
            <p:ph type="title" hasCustomPrompt="1"/>
          </p:nvPr>
        </p:nvSpPr>
        <p:spPr>
          <a:xfrm>
            <a:off x="1034510" y="2915838"/>
            <a:ext cx="8640000" cy="1728000"/>
          </a:xfrm>
          <a:prstGeom prst="rect">
            <a:avLst/>
          </a:prstGeom>
        </p:spPr>
        <p:txBody>
          <a:bodyPr lIns="0" tIns="72000" rIns="0" bIns="0" anchor="ctr" anchorCtr="0">
            <a:normAutofit/>
          </a:bodyPr>
          <a:lstStyle>
            <a:lvl1pPr>
              <a:defRPr lang="ja-JP" altLang="en-US" sz="3394" b="1" dirty="0">
                <a:solidFill>
                  <a:schemeClr val="bg2"/>
                </a:solidFill>
                <a:latin typeface="Meiryo UI" panose="020B0604030504040204" pitchFamily="50" charset="-128"/>
                <a:ea typeface="Meiryo UI" panose="020B0604030504040204" pitchFamily="50" charset="-128"/>
                <a:cs typeface="+mn-cs"/>
              </a:defRPr>
            </a:lvl1pPr>
          </a:lstStyle>
          <a:p>
            <a:pPr marL="0" lvl="0" indent="0" algn="ctr">
              <a:spcBef>
                <a:spcPts val="1038"/>
              </a:spcBef>
              <a:buFontTx/>
            </a:pPr>
            <a:r>
              <a:rPr kumimoji="1" lang="ja-JP" altLang="en-US" dirty="0"/>
              <a:t>中扉タイトル</a:t>
            </a:r>
          </a:p>
        </p:txBody>
      </p:sp>
      <p:sp>
        <p:nvSpPr>
          <p:cNvPr id="8" name="テキスト ボックス 7">
            <a:extLst>
              <a:ext uri="{FF2B5EF4-FFF2-40B4-BE49-F238E27FC236}">
                <a16:creationId xmlns:a16="http://schemas.microsoft.com/office/drawing/2014/main" id="{F65B5CD1-16BF-4814-9E5A-19B044B6FB5E}"/>
              </a:ext>
            </a:extLst>
          </p:cNvPr>
          <p:cNvSpPr txBox="1"/>
          <p:nvPr userDrawn="1"/>
        </p:nvSpPr>
        <p:spPr>
          <a:xfrm>
            <a:off x="10187813" y="7055677"/>
            <a:ext cx="360000" cy="359999"/>
          </a:xfrm>
          <a:prstGeom prst="rect">
            <a:avLst/>
          </a:prstGeom>
          <a:noFill/>
        </p:spPr>
        <p:txBody>
          <a:bodyPr wrap="none" lIns="0" tIns="0" rIns="0" bIns="0" rtlCol="0" anchor="b" anchorCtr="0">
            <a:noAutofit/>
          </a:bodyPr>
          <a:lstStyle/>
          <a:p>
            <a:pPr algn="ctr"/>
            <a:fld id="{9C1B02FA-3B43-4965-97B5-C29D405C4738}" type="slidenum">
              <a:rPr kumimoji="1" lang="ja-JP" altLang="en-US" sz="2262" b="0" smtClean="0">
                <a:latin typeface="Arial" panose="020B0604020202020204" pitchFamily="34" charset="0"/>
                <a:ea typeface="メイリオ" panose="020B0604030504040204" pitchFamily="50" charset="-128"/>
                <a:cs typeface="Arial" panose="020B0604020202020204" pitchFamily="34" charset="0"/>
              </a:rPr>
              <a:pPr algn="ctr"/>
              <a:t>‹#›</a:t>
            </a:fld>
            <a:endParaRPr kumimoji="1" lang="ja-JP" altLang="en-US" sz="1508" b="0">
              <a:latin typeface="Arial" panose="020B0604020202020204" pitchFamily="34" charset="0"/>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33119604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中扉">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F65B5CD1-16BF-4814-9E5A-19B044B6FB5E}"/>
              </a:ext>
            </a:extLst>
          </p:cNvPr>
          <p:cNvSpPr txBox="1"/>
          <p:nvPr userDrawn="1"/>
        </p:nvSpPr>
        <p:spPr>
          <a:xfrm>
            <a:off x="10187813" y="7055677"/>
            <a:ext cx="360000" cy="359999"/>
          </a:xfrm>
          <a:prstGeom prst="rect">
            <a:avLst/>
          </a:prstGeom>
          <a:noFill/>
        </p:spPr>
        <p:txBody>
          <a:bodyPr wrap="none" lIns="0" tIns="0" rIns="0" bIns="0" rtlCol="0" anchor="b" anchorCtr="0">
            <a:noAutofit/>
          </a:bodyPr>
          <a:lstStyle/>
          <a:p>
            <a:pPr algn="ctr"/>
            <a:fld id="{9C1B02FA-3B43-4965-97B5-C29D405C4738}" type="slidenum">
              <a:rPr kumimoji="1" lang="ja-JP" altLang="en-US" sz="2205" b="0" smtClean="0">
                <a:latin typeface="Arial" panose="020B0604020202020204" pitchFamily="34" charset="0"/>
                <a:ea typeface="メイリオ" panose="020B0604030504040204" pitchFamily="50" charset="-128"/>
                <a:cs typeface="Arial" panose="020B0604020202020204" pitchFamily="34" charset="0"/>
              </a:rPr>
              <a:pPr algn="ctr"/>
              <a:t>‹#›</a:t>
            </a:fld>
            <a:endParaRPr kumimoji="1" lang="ja-JP" altLang="en-US" sz="1323" b="0">
              <a:latin typeface="Arial" panose="020B0604020202020204" pitchFamily="34" charset="0"/>
              <a:ea typeface="メイリオ" panose="020B0604030504040204" pitchFamily="50" charset="-128"/>
              <a:cs typeface="Arial" panose="020B0604020202020204" pitchFamily="34" charset="0"/>
            </a:endParaRPr>
          </a:p>
        </p:txBody>
      </p:sp>
      <p:sp>
        <p:nvSpPr>
          <p:cNvPr id="9" name="テキスト ボックス 27"/>
          <p:cNvSpPr txBox="1">
            <a:spLocks noChangeArrowheads="1"/>
          </p:cNvSpPr>
          <p:nvPr userDrawn="1"/>
        </p:nvSpPr>
        <p:spPr bwMode="auto">
          <a:xfrm>
            <a:off x="0" y="2986083"/>
            <a:ext cx="10691813" cy="1587510"/>
          </a:xfrm>
          <a:prstGeom prst="rect">
            <a:avLst/>
          </a:prstGeom>
          <a:solidFill>
            <a:srgbClr val="92D050"/>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nchorCtr="0">
            <a:no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lvl="0" algn="ctr">
              <a:spcBef>
                <a:spcPct val="0"/>
              </a:spcBef>
              <a:buNone/>
            </a:pPr>
            <a:endParaRPr kumimoji="1" lang="ja-JP" altLang="en-US" sz="3968" b="0" i="0" u="none" strike="noStrike" kern="1200" cap="none" spc="0" normalizeH="0" baseline="0" noProof="0">
              <a:ln>
                <a:noFill/>
              </a:ln>
              <a:solidFill>
                <a:prstClr val="white"/>
              </a:solidFill>
              <a:effectLst/>
              <a:uLnTx/>
              <a:uFillTx/>
              <a:latin typeface="HGP創英角ｺﾞｼｯｸUB" pitchFamily="50" charset="-128"/>
              <a:ea typeface="HGP創英角ｺﾞｼｯｸUB" pitchFamily="50" charset="-128"/>
            </a:endParaRPr>
          </a:p>
        </p:txBody>
      </p:sp>
    </p:spTree>
    <p:extLst>
      <p:ext uri="{BB962C8B-B14F-4D97-AF65-F5344CB8AC3E}">
        <p14:creationId xmlns:p14="http://schemas.microsoft.com/office/powerpoint/2010/main" val="31015152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目次">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73E2C914-D6BF-434B-B748-5B031C7A75D4}"/>
              </a:ext>
            </a:extLst>
          </p:cNvPr>
          <p:cNvGrpSpPr/>
          <p:nvPr userDrawn="1"/>
        </p:nvGrpSpPr>
        <p:grpSpPr>
          <a:xfrm>
            <a:off x="111920" y="216796"/>
            <a:ext cx="10424028" cy="795336"/>
            <a:chOff x="111919" y="216797"/>
            <a:chExt cx="10424028" cy="795336"/>
          </a:xfrm>
        </p:grpSpPr>
        <p:pic>
          <p:nvPicPr>
            <p:cNvPr id="18" name="Picture 11" descr="ç°å¢ç">
              <a:extLst>
                <a:ext uri="{FF2B5EF4-FFF2-40B4-BE49-F238E27FC236}">
                  <a16:creationId xmlns:a16="http://schemas.microsoft.com/office/drawing/2014/main" id="{4DD819AC-A446-46A2-9201-D9B1AB528E08}"/>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956006" y="300775"/>
              <a:ext cx="579941" cy="559908"/>
            </a:xfrm>
            <a:prstGeom prst="rect">
              <a:avLst/>
            </a:prstGeom>
            <a:noFill/>
            <a:extLst>
              <a:ext uri="{909E8E84-426E-40DD-AFC4-6F175D3DCCD1}">
                <a14:hiddenFill xmlns:a14="http://schemas.microsoft.com/office/drawing/2010/main">
                  <a:solidFill>
                    <a:srgbClr val="FFFFFF"/>
                  </a:solidFill>
                </a14:hiddenFill>
              </a:ext>
            </a:extLst>
          </p:spPr>
        </p:pic>
        <p:sp>
          <p:nvSpPr>
            <p:cNvPr id="19" name="Freeform 13">
              <a:extLst>
                <a:ext uri="{FF2B5EF4-FFF2-40B4-BE49-F238E27FC236}">
                  <a16:creationId xmlns:a16="http://schemas.microsoft.com/office/drawing/2014/main" id="{9E9EE105-883D-4267-B8FF-D61BDDD6E4FC}"/>
                </a:ext>
              </a:extLst>
            </p:cNvPr>
            <p:cNvSpPr>
              <a:spLocks/>
            </p:cNvSpPr>
            <p:nvPr userDrawn="1"/>
          </p:nvSpPr>
          <p:spPr bwMode="auto">
            <a:xfrm>
              <a:off x="161925" y="284266"/>
              <a:ext cx="10274355" cy="648000"/>
            </a:xfrm>
            <a:custGeom>
              <a:avLst/>
              <a:gdLst>
                <a:gd name="T0" fmla="*/ 38 w 1868"/>
                <a:gd name="T1" fmla="*/ 118 h 118"/>
                <a:gd name="T2" fmla="*/ 48 w 1868"/>
                <a:gd name="T3" fmla="*/ 118 h 118"/>
                <a:gd name="T4" fmla="*/ 155 w 1868"/>
                <a:gd name="T5" fmla="*/ 118 h 118"/>
                <a:gd name="T6" fmla="*/ 1811 w 1868"/>
                <a:gd name="T7" fmla="*/ 118 h 118"/>
                <a:gd name="T8" fmla="*/ 1694 w 1868"/>
                <a:gd name="T9" fmla="*/ 0 h 118"/>
                <a:gd name="T10" fmla="*/ 12 w 1868"/>
                <a:gd name="T11" fmla="*/ 0 h 118"/>
                <a:gd name="T12" fmla="*/ 12 w 1868"/>
                <a:gd name="T13" fmla="*/ 0 h 118"/>
                <a:gd name="T14" fmla="*/ 3 w 1868"/>
                <a:gd name="T15" fmla="*/ 3 h 118"/>
                <a:gd name="T16" fmla="*/ 0 w 1868"/>
                <a:gd name="T17" fmla="*/ 9 h 118"/>
                <a:gd name="T18" fmla="*/ 0 w 1868"/>
                <a:gd name="T19" fmla="*/ 82 h 118"/>
                <a:gd name="T20" fmla="*/ 38 w 1868"/>
                <a:gd name="T21" fmla="*/ 118 h 118"/>
                <a:gd name="T22" fmla="*/ 38 w 1868"/>
                <a:gd name="T23"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8" h="118">
                  <a:moveTo>
                    <a:pt x="38" y="118"/>
                  </a:moveTo>
                  <a:cubicBezTo>
                    <a:pt x="48" y="118"/>
                    <a:pt x="48" y="118"/>
                    <a:pt x="48" y="118"/>
                  </a:cubicBezTo>
                  <a:cubicBezTo>
                    <a:pt x="155" y="118"/>
                    <a:pt x="155" y="118"/>
                    <a:pt x="155" y="118"/>
                  </a:cubicBezTo>
                  <a:cubicBezTo>
                    <a:pt x="1868" y="118"/>
                    <a:pt x="1811" y="118"/>
                    <a:pt x="1811" y="118"/>
                  </a:cubicBezTo>
                  <a:cubicBezTo>
                    <a:pt x="1694" y="0"/>
                    <a:pt x="1694" y="0"/>
                    <a:pt x="1694" y="0"/>
                  </a:cubicBezTo>
                  <a:cubicBezTo>
                    <a:pt x="12" y="0"/>
                    <a:pt x="12" y="0"/>
                    <a:pt x="12" y="0"/>
                  </a:cubicBezTo>
                  <a:cubicBezTo>
                    <a:pt x="12" y="0"/>
                    <a:pt x="12" y="0"/>
                    <a:pt x="12" y="0"/>
                  </a:cubicBezTo>
                  <a:cubicBezTo>
                    <a:pt x="8" y="0"/>
                    <a:pt x="5" y="2"/>
                    <a:pt x="3" y="3"/>
                  </a:cubicBezTo>
                  <a:cubicBezTo>
                    <a:pt x="0" y="9"/>
                    <a:pt x="0" y="9"/>
                    <a:pt x="0" y="9"/>
                  </a:cubicBezTo>
                  <a:cubicBezTo>
                    <a:pt x="0" y="82"/>
                    <a:pt x="0" y="82"/>
                    <a:pt x="0" y="82"/>
                  </a:cubicBezTo>
                  <a:cubicBezTo>
                    <a:pt x="38" y="118"/>
                    <a:pt x="38" y="118"/>
                    <a:pt x="38" y="118"/>
                  </a:cubicBezTo>
                  <a:cubicBezTo>
                    <a:pt x="38" y="118"/>
                    <a:pt x="38" y="118"/>
                    <a:pt x="38" y="118"/>
                  </a:cubicBezTo>
                  <a:close/>
                </a:path>
              </a:pathLst>
            </a:custGeom>
            <a:solidFill>
              <a:schemeClr val="tx2"/>
            </a:solidFill>
            <a:ln>
              <a:noFill/>
            </a:ln>
          </p:spPr>
          <p:txBody>
            <a:bodyPr vert="horz" wrap="square" lIns="0" tIns="0" rIns="0" bIns="0" numCol="1" anchor="t" anchorCtr="0" compatLnSpc="1">
              <a:prstTxWarp prst="textNoShape">
                <a:avLst/>
              </a:prstTxWarp>
            </a:bodyPr>
            <a:lstStyle/>
            <a:p>
              <a:endParaRPr lang="ja-JP" altLang="en-US" sz="1696"/>
            </a:p>
          </p:txBody>
        </p:sp>
        <p:cxnSp>
          <p:nvCxnSpPr>
            <p:cNvPr id="22" name="直線コネクタ 21">
              <a:extLst>
                <a:ext uri="{FF2B5EF4-FFF2-40B4-BE49-F238E27FC236}">
                  <a16:creationId xmlns:a16="http://schemas.microsoft.com/office/drawing/2014/main" id="{CFE261A9-5D80-457A-85AA-206E048CF0DB}"/>
                </a:ext>
              </a:extLst>
            </p:cNvPr>
            <p:cNvCxnSpPr>
              <a:cxnSpLocks/>
            </p:cNvCxnSpPr>
            <p:nvPr userDrawn="1"/>
          </p:nvCxnSpPr>
          <p:spPr>
            <a:xfrm>
              <a:off x="9408319" y="216797"/>
              <a:ext cx="786701" cy="7786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B3443AF7-632D-41F2-BFF3-7CC6B2F2E6FE}"/>
                </a:ext>
              </a:extLst>
            </p:cNvPr>
            <p:cNvCxnSpPr>
              <a:cxnSpLocks/>
            </p:cNvCxnSpPr>
            <p:nvPr userDrawn="1"/>
          </p:nvCxnSpPr>
          <p:spPr>
            <a:xfrm>
              <a:off x="111919" y="681139"/>
              <a:ext cx="345281" cy="3309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 name="フリーフォーム: 図形 13">
            <a:extLst>
              <a:ext uri="{FF2B5EF4-FFF2-40B4-BE49-F238E27FC236}">
                <a16:creationId xmlns:a16="http://schemas.microsoft.com/office/drawing/2014/main" id="{665A837A-D774-4985-B30F-35B13836C960}"/>
              </a:ext>
            </a:extLst>
          </p:cNvPr>
          <p:cNvSpPr/>
          <p:nvPr userDrawn="1"/>
        </p:nvSpPr>
        <p:spPr>
          <a:xfrm>
            <a:off x="1078065" y="1398574"/>
            <a:ext cx="0" cy="5040000"/>
          </a:xfrm>
          <a:custGeom>
            <a:avLst/>
            <a:gdLst>
              <a:gd name="connsiteX0" fmla="*/ 0 w 0"/>
              <a:gd name="connsiteY0" fmla="*/ 0 h 5768502"/>
              <a:gd name="connsiteX1" fmla="*/ 0 w 0"/>
              <a:gd name="connsiteY1" fmla="*/ 5768502 h 5768502"/>
            </a:gdLst>
            <a:ahLst/>
            <a:cxnLst>
              <a:cxn ang="0">
                <a:pos x="connsiteX0" y="connsiteY0"/>
              </a:cxn>
              <a:cxn ang="0">
                <a:pos x="connsiteX1" y="connsiteY1"/>
              </a:cxn>
            </a:cxnLst>
            <a:rect l="l" t="t" r="r" b="b"/>
            <a:pathLst>
              <a:path h="5768502">
                <a:moveTo>
                  <a:pt x="0" y="0"/>
                </a:moveTo>
                <a:lnTo>
                  <a:pt x="0" y="5768502"/>
                </a:lnTo>
              </a:path>
            </a:pathLst>
          </a:custGeom>
          <a:no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96"/>
          </a:p>
        </p:txBody>
      </p:sp>
      <p:sp>
        <p:nvSpPr>
          <p:cNvPr id="9" name="コンテンツ プレースホルダー 8">
            <a:extLst>
              <a:ext uri="{FF2B5EF4-FFF2-40B4-BE49-F238E27FC236}">
                <a16:creationId xmlns:a16="http://schemas.microsoft.com/office/drawing/2014/main" id="{B04FFEFF-3996-4124-93D0-A0B919888837}"/>
              </a:ext>
            </a:extLst>
          </p:cNvPr>
          <p:cNvSpPr>
            <a:spLocks noGrp="1"/>
          </p:cNvSpPr>
          <p:nvPr userDrawn="1">
            <p:ph sz="quarter" idx="10" hasCustomPrompt="1"/>
          </p:nvPr>
        </p:nvSpPr>
        <p:spPr>
          <a:xfrm>
            <a:off x="1078065" y="1398574"/>
            <a:ext cx="8640000" cy="5040000"/>
          </a:xfrm>
          <a:prstGeom prst="rect">
            <a:avLst/>
          </a:prstGeom>
        </p:spPr>
        <p:txBody>
          <a:bodyPr lIns="360000" tIns="0" rIns="0" bIns="0" anchor="ctr"/>
          <a:lstStyle>
            <a:lvl1pPr marL="700369" indent="-700369" algn="l">
              <a:lnSpc>
                <a:spcPct val="100000"/>
              </a:lnSpc>
              <a:spcBef>
                <a:spcPts val="942"/>
              </a:spcBef>
              <a:spcAft>
                <a:spcPts val="0"/>
              </a:spcAft>
              <a:buClr>
                <a:schemeClr val="bg2"/>
              </a:buClr>
              <a:buFont typeface="+mj-lt"/>
              <a:buAutoNum type="arabicPeriod"/>
              <a:defRPr sz="2646" b="1">
                <a:latin typeface="Meiryo UI" panose="020B0604030504040204" pitchFamily="50" charset="-128"/>
                <a:ea typeface="Meiryo UI" panose="020B0604030504040204" pitchFamily="50" charset="-128"/>
              </a:defRPr>
            </a:lvl1pPr>
          </a:lstStyle>
          <a:p>
            <a:pPr lvl="0"/>
            <a:r>
              <a:rPr kumimoji="1" lang="ja-JP" altLang="en-US" dirty="0"/>
              <a:t>章タイトル</a:t>
            </a:r>
          </a:p>
          <a:p>
            <a:pPr lvl="0"/>
            <a:r>
              <a:rPr kumimoji="1" lang="ja-JP" altLang="en-US" dirty="0"/>
              <a:t>章タイトル</a:t>
            </a:r>
          </a:p>
          <a:p>
            <a:pPr lvl="0"/>
            <a:r>
              <a:rPr kumimoji="1" lang="ja-JP" altLang="en-US" dirty="0"/>
              <a:t>章タイトル</a:t>
            </a:r>
          </a:p>
        </p:txBody>
      </p:sp>
      <p:sp>
        <p:nvSpPr>
          <p:cNvPr id="11" name="テキスト ボックス 10">
            <a:extLst>
              <a:ext uri="{FF2B5EF4-FFF2-40B4-BE49-F238E27FC236}">
                <a16:creationId xmlns:a16="http://schemas.microsoft.com/office/drawing/2014/main" id="{5DFA1F2F-14B9-4F01-A5B6-2EF2AFAA50B7}"/>
              </a:ext>
            </a:extLst>
          </p:cNvPr>
          <p:cNvSpPr txBox="1"/>
          <p:nvPr userDrawn="1"/>
        </p:nvSpPr>
        <p:spPr>
          <a:xfrm>
            <a:off x="10187813" y="7055677"/>
            <a:ext cx="360000" cy="359999"/>
          </a:xfrm>
          <a:prstGeom prst="rect">
            <a:avLst/>
          </a:prstGeom>
          <a:noFill/>
        </p:spPr>
        <p:txBody>
          <a:bodyPr wrap="none" lIns="0" tIns="0" rIns="0" bIns="0" rtlCol="0" anchor="b" anchorCtr="0">
            <a:noAutofit/>
          </a:bodyPr>
          <a:lstStyle/>
          <a:p>
            <a:pPr algn="ctr"/>
            <a:fld id="{9C1B02FA-3B43-4965-97B5-C29D405C4738}" type="slidenum">
              <a:rPr kumimoji="1" lang="ja-JP" altLang="en-US" sz="2205" b="0" smtClean="0">
                <a:latin typeface="Arial" panose="020B0604020202020204" pitchFamily="34" charset="0"/>
                <a:ea typeface="メイリオ" panose="020B0604030504040204" pitchFamily="50" charset="-128"/>
                <a:cs typeface="Arial" panose="020B0604020202020204" pitchFamily="34" charset="0"/>
              </a:rPr>
              <a:pPr algn="ctr"/>
              <a:t>‹#›</a:t>
            </a:fld>
            <a:endParaRPr kumimoji="1" lang="ja-JP" altLang="en-US" sz="1323" b="0">
              <a:latin typeface="Arial" panose="020B0604020202020204" pitchFamily="34" charset="0"/>
              <a:ea typeface="メイリオ" panose="020B0604030504040204" pitchFamily="50" charset="-128"/>
              <a:cs typeface="Arial" panose="020B0604020202020204" pitchFamily="34" charset="0"/>
            </a:endParaRPr>
          </a:p>
        </p:txBody>
      </p:sp>
      <p:sp>
        <p:nvSpPr>
          <p:cNvPr id="12" name="タイトル 1">
            <a:extLst>
              <a:ext uri="{FF2B5EF4-FFF2-40B4-BE49-F238E27FC236}">
                <a16:creationId xmlns:a16="http://schemas.microsoft.com/office/drawing/2014/main" id="{066210EB-D44E-4903-B9C4-9EC74DA6CEBD}"/>
              </a:ext>
            </a:extLst>
          </p:cNvPr>
          <p:cNvSpPr>
            <a:spLocks noGrp="1"/>
          </p:cNvSpPr>
          <p:nvPr userDrawn="1">
            <p:ph type="title" hasCustomPrompt="1"/>
          </p:nvPr>
        </p:nvSpPr>
        <p:spPr bwMode="white">
          <a:xfrm>
            <a:off x="161926" y="284266"/>
            <a:ext cx="9288000" cy="648000"/>
          </a:xfrm>
          <a:prstGeom prst="rect">
            <a:avLst/>
          </a:prstGeom>
        </p:spPr>
        <p:txBody>
          <a:bodyPr lIns="252000" tIns="36000" rIns="0" bIns="0" anchor="ctr" anchorCtr="0"/>
          <a:lstStyle>
            <a:lvl1pPr algn="l">
              <a:defRPr sz="2640" b="1">
                <a:solidFill>
                  <a:schemeClr val="bg1"/>
                </a:solidFill>
                <a:latin typeface="Meiryo UI" panose="020B0604030504040204" pitchFamily="50" charset="-128"/>
                <a:ea typeface="Meiryo UI" panose="020B0604030504040204" pitchFamily="50" charset="-128"/>
              </a:defRPr>
            </a:lvl1pPr>
          </a:lstStyle>
          <a:p>
            <a:r>
              <a:rPr kumimoji="1" lang="ja-JP" altLang="en-US" dirty="0"/>
              <a:t>ページタイトル</a:t>
            </a:r>
          </a:p>
        </p:txBody>
      </p:sp>
    </p:spTree>
    <p:extLst>
      <p:ext uri="{BB962C8B-B14F-4D97-AF65-F5344CB8AC3E}">
        <p14:creationId xmlns:p14="http://schemas.microsoft.com/office/powerpoint/2010/main" val="14625974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内容説明用スライド_タイトル+リード">
    <p:spTree>
      <p:nvGrpSpPr>
        <p:cNvPr id="1" name=""/>
        <p:cNvGrpSpPr/>
        <p:nvPr/>
      </p:nvGrpSpPr>
      <p:grpSpPr>
        <a:xfrm>
          <a:off x="0" y="0"/>
          <a:ext cx="0" cy="0"/>
          <a:chOff x="0" y="0"/>
          <a:chExt cx="0" cy="0"/>
        </a:xfrm>
      </p:grpSpPr>
      <p:pic>
        <p:nvPicPr>
          <p:cNvPr id="18" name="Picture 11" descr="ç°å¢ç">
            <a:extLst>
              <a:ext uri="{FF2B5EF4-FFF2-40B4-BE49-F238E27FC236}">
                <a16:creationId xmlns:a16="http://schemas.microsoft.com/office/drawing/2014/main" id="{8E434909-6A5F-4794-A61C-E8E786C3A5E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657433" y="301967"/>
            <a:ext cx="578757" cy="592788"/>
          </a:xfrm>
          <a:prstGeom prst="rect">
            <a:avLst/>
          </a:prstGeom>
          <a:noFill/>
          <a:extLst>
            <a:ext uri="{909E8E84-426E-40DD-AFC4-6F175D3DCCD1}">
              <a14:hiddenFill xmlns:a14="http://schemas.microsoft.com/office/drawing/2010/main">
                <a:solidFill>
                  <a:srgbClr val="FFFFFF"/>
                </a:solidFill>
              </a14:hiddenFill>
            </a:ext>
          </a:extLst>
        </p:spPr>
      </p:pic>
      <p:sp>
        <p:nvSpPr>
          <p:cNvPr id="2" name="グラフィックス 6">
            <a:extLst>
              <a:ext uri="{FF2B5EF4-FFF2-40B4-BE49-F238E27FC236}">
                <a16:creationId xmlns:a16="http://schemas.microsoft.com/office/drawing/2014/main" id="{1965654B-C214-044C-9754-691F56B1A74E}"/>
              </a:ext>
            </a:extLst>
          </p:cNvPr>
          <p:cNvSpPr/>
          <p:nvPr/>
        </p:nvSpPr>
        <p:spPr>
          <a:xfrm>
            <a:off x="341713" y="396708"/>
            <a:ext cx="9773713" cy="1226315"/>
          </a:xfrm>
          <a:custGeom>
            <a:avLst/>
            <a:gdLst>
              <a:gd name="connsiteX0" fmla="*/ 9785917 w 9786287"/>
              <a:gd name="connsiteY0" fmla="*/ 1166514 h 1249650"/>
              <a:gd name="connsiteX1" fmla="*/ 9785917 w 9786287"/>
              <a:gd name="connsiteY1" fmla="*/ 913523 h 1249650"/>
              <a:gd name="connsiteX2" fmla="*/ 8906147 w 9786287"/>
              <a:gd name="connsiteY2" fmla="*/ 12500 h 1249650"/>
              <a:gd name="connsiteX3" fmla="*/ 82801 w 9786287"/>
              <a:gd name="connsiteY3" fmla="*/ 12500 h 1249650"/>
              <a:gd name="connsiteX4" fmla="*/ 12205 w 9786287"/>
              <a:gd name="connsiteY4" fmla="*/ 84801 h 1249650"/>
              <a:gd name="connsiteX5" fmla="*/ 12205 w 9786287"/>
              <a:gd name="connsiteY5" fmla="*/ 970395 h 1249650"/>
              <a:gd name="connsiteX6" fmla="*/ 273671 w 9786287"/>
              <a:gd name="connsiteY6" fmla="*/ 1238815 h 1249650"/>
              <a:gd name="connsiteX7" fmla="*/ 9715322 w 9786287"/>
              <a:gd name="connsiteY7" fmla="*/ 1238815 h 1249650"/>
              <a:gd name="connsiteX8" fmla="*/ 9785917 w 9786287"/>
              <a:gd name="connsiteY8" fmla="*/ 1166514 h 1249650"/>
              <a:gd name="connsiteX0" fmla="*/ 9773712 w 9773712"/>
              <a:gd name="connsiteY0" fmla="*/ 1154014 h 1226315"/>
              <a:gd name="connsiteX1" fmla="*/ 9773712 w 9773712"/>
              <a:gd name="connsiteY1" fmla="*/ 901023 h 1226315"/>
              <a:gd name="connsiteX2" fmla="*/ 8874892 w 9773712"/>
              <a:gd name="connsiteY2" fmla="*/ 0 h 1226315"/>
              <a:gd name="connsiteX3" fmla="*/ 70596 w 9773712"/>
              <a:gd name="connsiteY3" fmla="*/ 0 h 1226315"/>
              <a:gd name="connsiteX4" fmla="*/ 0 w 9773712"/>
              <a:gd name="connsiteY4" fmla="*/ 72301 h 1226315"/>
              <a:gd name="connsiteX5" fmla="*/ 0 w 9773712"/>
              <a:gd name="connsiteY5" fmla="*/ 957895 h 1226315"/>
              <a:gd name="connsiteX6" fmla="*/ 261466 w 9773712"/>
              <a:gd name="connsiteY6" fmla="*/ 1226315 h 1226315"/>
              <a:gd name="connsiteX7" fmla="*/ 9703117 w 9773712"/>
              <a:gd name="connsiteY7" fmla="*/ 1226315 h 1226315"/>
              <a:gd name="connsiteX8" fmla="*/ 9773712 w 9773712"/>
              <a:gd name="connsiteY8" fmla="*/ 1154014 h 1226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73712" h="1226315">
                <a:moveTo>
                  <a:pt x="9773712" y="1154014"/>
                </a:moveTo>
                <a:lnTo>
                  <a:pt x="9773712" y="901023"/>
                </a:lnTo>
                <a:lnTo>
                  <a:pt x="8874892" y="0"/>
                </a:lnTo>
                <a:lnTo>
                  <a:pt x="70596" y="0"/>
                </a:lnTo>
                <a:cubicBezTo>
                  <a:pt x="70596" y="0"/>
                  <a:pt x="0" y="0"/>
                  <a:pt x="0" y="72301"/>
                </a:cubicBezTo>
                <a:lnTo>
                  <a:pt x="0" y="957895"/>
                </a:lnTo>
                <a:lnTo>
                  <a:pt x="261466" y="1226315"/>
                </a:lnTo>
                <a:lnTo>
                  <a:pt x="9703117" y="1226315"/>
                </a:lnTo>
                <a:cubicBezTo>
                  <a:pt x="9703117" y="1226315"/>
                  <a:pt x="9773712" y="1226315"/>
                  <a:pt x="9773712" y="1154014"/>
                </a:cubicBezTo>
              </a:path>
            </a:pathLst>
          </a:custGeom>
          <a:solidFill>
            <a:schemeClr val="accent3"/>
          </a:solidFill>
          <a:ln w="12449" cap="flat">
            <a:noFill/>
            <a:prstDash val="solid"/>
            <a:miter/>
          </a:ln>
        </p:spPr>
        <p:txBody>
          <a:bodyPr rtlCol="0" anchor="ctr"/>
          <a:lstStyle/>
          <a:p>
            <a:endParaRPr lang="ja-JP" altLang="en-US"/>
          </a:p>
        </p:txBody>
      </p:sp>
      <p:sp>
        <p:nvSpPr>
          <p:cNvPr id="13" name="フリーフォーム: 図形 12">
            <a:extLst>
              <a:ext uri="{FF2B5EF4-FFF2-40B4-BE49-F238E27FC236}">
                <a16:creationId xmlns:a16="http://schemas.microsoft.com/office/drawing/2014/main" id="{907E3C10-5296-4CB5-BB5A-480E93F86B9E}"/>
              </a:ext>
            </a:extLst>
          </p:cNvPr>
          <p:cNvSpPr/>
          <p:nvPr userDrawn="1"/>
        </p:nvSpPr>
        <p:spPr>
          <a:xfrm>
            <a:off x="349980" y="390417"/>
            <a:ext cx="9377998" cy="504338"/>
          </a:xfrm>
          <a:custGeom>
            <a:avLst/>
            <a:gdLst>
              <a:gd name="connsiteX0" fmla="*/ 70596 w 9377998"/>
              <a:gd name="connsiteY0" fmla="*/ 0 h 504338"/>
              <a:gd name="connsiteX1" fmla="*/ 8874893 w 9377998"/>
              <a:gd name="connsiteY1" fmla="*/ 0 h 504338"/>
              <a:gd name="connsiteX2" fmla="*/ 9377998 w 9377998"/>
              <a:gd name="connsiteY2" fmla="*/ 504338 h 504338"/>
              <a:gd name="connsiteX3" fmla="*/ 0 w 9377998"/>
              <a:gd name="connsiteY3" fmla="*/ 504338 h 504338"/>
              <a:gd name="connsiteX4" fmla="*/ 0 w 9377998"/>
              <a:gd name="connsiteY4" fmla="*/ 72301 h 504338"/>
              <a:gd name="connsiteX5" fmla="*/ 70596 w 9377998"/>
              <a:gd name="connsiteY5" fmla="*/ 0 h 504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7998" h="504338">
                <a:moveTo>
                  <a:pt x="70596" y="0"/>
                </a:moveTo>
                <a:lnTo>
                  <a:pt x="8874893" y="0"/>
                </a:lnTo>
                <a:lnTo>
                  <a:pt x="9377998" y="504338"/>
                </a:lnTo>
                <a:lnTo>
                  <a:pt x="0" y="504338"/>
                </a:lnTo>
                <a:lnTo>
                  <a:pt x="0" y="72301"/>
                </a:lnTo>
                <a:cubicBezTo>
                  <a:pt x="0" y="0"/>
                  <a:pt x="70596" y="0"/>
                  <a:pt x="70596" y="0"/>
                </a:cubicBezTo>
                <a:close/>
              </a:path>
            </a:pathLst>
          </a:custGeom>
          <a:solidFill>
            <a:schemeClr val="accent1"/>
          </a:solidFill>
          <a:ln w="12449" cap="flat">
            <a:noFill/>
            <a:prstDash val="solid"/>
            <a:miter/>
          </a:ln>
        </p:spPr>
        <p:txBody>
          <a:bodyPr rtlCol="0" anchor="ctr"/>
          <a:lstStyle/>
          <a:p>
            <a:endParaRPr lang="ja-JP" altLang="en-US"/>
          </a:p>
        </p:txBody>
      </p:sp>
      <p:cxnSp>
        <p:nvCxnSpPr>
          <p:cNvPr id="8" name="直線コネクタ 7">
            <a:extLst>
              <a:ext uri="{FF2B5EF4-FFF2-40B4-BE49-F238E27FC236}">
                <a16:creationId xmlns:a16="http://schemas.microsoft.com/office/drawing/2014/main" id="{803ACE90-2131-A448-9D2B-E09F626D0747}"/>
              </a:ext>
            </a:extLst>
          </p:cNvPr>
          <p:cNvCxnSpPr/>
          <p:nvPr/>
        </p:nvCxnSpPr>
        <p:spPr>
          <a:xfrm>
            <a:off x="269828" y="1270891"/>
            <a:ext cx="438100" cy="4392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コンテンツ プレースホルダー 13">
            <a:extLst>
              <a:ext uri="{FF2B5EF4-FFF2-40B4-BE49-F238E27FC236}">
                <a16:creationId xmlns:a16="http://schemas.microsoft.com/office/drawing/2014/main" id="{D4C153BA-B45D-364C-B23F-1393DDE80303}"/>
              </a:ext>
            </a:extLst>
          </p:cNvPr>
          <p:cNvSpPr>
            <a:spLocks noGrp="1"/>
          </p:cNvSpPr>
          <p:nvPr userDrawn="1">
            <p:ph sz="quarter" idx="11" hasCustomPrompt="1"/>
          </p:nvPr>
        </p:nvSpPr>
        <p:spPr bwMode="white">
          <a:xfrm>
            <a:off x="1195350" y="1191023"/>
            <a:ext cx="7712791" cy="432000"/>
          </a:xfrm>
          <a:prstGeom prst="rect">
            <a:avLst/>
          </a:prstGeom>
        </p:spPr>
        <p:txBody>
          <a:bodyPr lIns="0" tIns="36000" rIns="0" bIns="0">
            <a:normAutofit/>
          </a:bodyPr>
          <a:lstStyle>
            <a:lvl1pPr marL="0" indent="0">
              <a:buNone/>
              <a:defRPr sz="2600" b="1" i="0">
                <a:solidFill>
                  <a:schemeClr val="bg1"/>
                </a:solidFill>
                <a:latin typeface="Meiryo UI" panose="020B0604030504040204" pitchFamily="50" charset="-128"/>
                <a:ea typeface="Meiryo UI" panose="020B0604030504040204" pitchFamily="50" charset="-128"/>
              </a:defRPr>
            </a:lvl1pPr>
          </a:lstStyle>
          <a:p>
            <a:r>
              <a:rPr kumimoji="1" lang="ja-JP" altLang="en-US" dirty="0"/>
              <a:t>タイトルタイトル</a:t>
            </a:r>
          </a:p>
        </p:txBody>
      </p:sp>
      <p:sp>
        <p:nvSpPr>
          <p:cNvPr id="11" name="テキスト ボックス 10">
            <a:extLst>
              <a:ext uri="{FF2B5EF4-FFF2-40B4-BE49-F238E27FC236}">
                <a16:creationId xmlns:a16="http://schemas.microsoft.com/office/drawing/2014/main" id="{0D80D0EF-2934-42CA-A567-6FBD2440F465}"/>
              </a:ext>
            </a:extLst>
          </p:cNvPr>
          <p:cNvSpPr txBox="1"/>
          <p:nvPr userDrawn="1"/>
        </p:nvSpPr>
        <p:spPr>
          <a:xfrm>
            <a:off x="9754164" y="7020197"/>
            <a:ext cx="343742" cy="287803"/>
          </a:xfrm>
          <a:prstGeom prst="rect">
            <a:avLst/>
          </a:prstGeom>
          <a:noFill/>
        </p:spPr>
        <p:txBody>
          <a:bodyPr wrap="none" lIns="0" tIns="0" rIns="0" bIns="0" rtlCol="0" anchor="ctr" anchorCtr="0">
            <a:noAutofit/>
          </a:bodyPr>
          <a:lstStyle/>
          <a:p>
            <a:pPr algn="r"/>
            <a:fld id="{9C1B02FA-3B43-4965-97B5-C29D405C4738}" type="slidenum">
              <a:rPr kumimoji="1" lang="ja-JP" altLang="en-US" sz="1100" b="0" smtClean="0">
                <a:latin typeface="Arial" panose="020B0604020202020204" pitchFamily="34" charset="0"/>
                <a:ea typeface="メイリオ" panose="020B0604030504040204" pitchFamily="50" charset="-128"/>
                <a:cs typeface="Arial" panose="020B0604020202020204" pitchFamily="34" charset="0"/>
              </a:rPr>
              <a:pPr algn="r"/>
              <a:t>‹#›</a:t>
            </a:fld>
            <a:endParaRPr kumimoji="1" lang="ja-JP" altLang="en-US" sz="1100" b="0">
              <a:latin typeface="Arial" panose="020B0604020202020204" pitchFamily="34" charset="0"/>
              <a:ea typeface="メイリオ" panose="020B0604030504040204" pitchFamily="50" charset="-128"/>
              <a:cs typeface="Arial" panose="020B0604020202020204" pitchFamily="34" charset="0"/>
            </a:endParaRPr>
          </a:p>
        </p:txBody>
      </p:sp>
      <p:sp>
        <p:nvSpPr>
          <p:cNvPr id="20" name="コンテンツ プレースホルダー 18">
            <a:extLst>
              <a:ext uri="{FF2B5EF4-FFF2-40B4-BE49-F238E27FC236}">
                <a16:creationId xmlns:a16="http://schemas.microsoft.com/office/drawing/2014/main" id="{D75D4F64-90C7-412B-97EC-C060B99937CE}"/>
              </a:ext>
            </a:extLst>
          </p:cNvPr>
          <p:cNvSpPr>
            <a:spLocks noGrp="1"/>
          </p:cNvSpPr>
          <p:nvPr>
            <p:ph sz="quarter" idx="15" hasCustomPrompt="1"/>
          </p:nvPr>
        </p:nvSpPr>
        <p:spPr bwMode="white">
          <a:xfrm>
            <a:off x="1195350" y="894417"/>
            <a:ext cx="3955860" cy="267144"/>
          </a:xfrm>
          <a:prstGeom prst="rect">
            <a:avLst/>
          </a:prstGeom>
        </p:spPr>
        <p:txBody>
          <a:bodyPr lIns="0" tIns="108000" rIns="0" bIns="0" anchor="ctr"/>
          <a:lstStyle>
            <a:lvl1pPr marL="0" indent="0" algn="l">
              <a:buFontTx/>
              <a:buNone/>
              <a:defRPr sz="1400" b="0">
                <a:solidFill>
                  <a:schemeClr val="bg1"/>
                </a:solidFill>
                <a:latin typeface="Meiryo UI" panose="020B0604030504040204" pitchFamily="50" charset="-128"/>
                <a:ea typeface="Meiryo UI" panose="020B0604030504040204" pitchFamily="50" charset="-128"/>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kumimoji="1" lang="ja-JP" altLang="en-US" dirty="0"/>
              <a:t>キャッチコピー</a:t>
            </a:r>
          </a:p>
        </p:txBody>
      </p:sp>
      <p:cxnSp>
        <p:nvCxnSpPr>
          <p:cNvPr id="9" name="直線コネクタ 8">
            <a:extLst>
              <a:ext uri="{FF2B5EF4-FFF2-40B4-BE49-F238E27FC236}">
                <a16:creationId xmlns:a16="http://schemas.microsoft.com/office/drawing/2014/main" id="{492973B8-A1E0-8249-B6B2-09ED50D99913}"/>
              </a:ext>
            </a:extLst>
          </p:cNvPr>
          <p:cNvCxnSpPr>
            <a:cxnSpLocks/>
          </p:cNvCxnSpPr>
          <p:nvPr/>
        </p:nvCxnSpPr>
        <p:spPr>
          <a:xfrm>
            <a:off x="9102837" y="284375"/>
            <a:ext cx="1109191" cy="11119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コンテンツ プレースホルダー 18">
            <a:extLst>
              <a:ext uri="{FF2B5EF4-FFF2-40B4-BE49-F238E27FC236}">
                <a16:creationId xmlns:a16="http://schemas.microsoft.com/office/drawing/2014/main" id="{4C7E5A18-52F4-4252-BE43-0A15ED485D53}"/>
              </a:ext>
            </a:extLst>
          </p:cNvPr>
          <p:cNvSpPr>
            <a:spLocks noGrp="1"/>
          </p:cNvSpPr>
          <p:nvPr>
            <p:ph sz="quarter" idx="14" hasCustomPrompt="1"/>
          </p:nvPr>
        </p:nvSpPr>
        <p:spPr bwMode="white">
          <a:xfrm>
            <a:off x="349980" y="390417"/>
            <a:ext cx="8956366" cy="504000"/>
          </a:xfrm>
          <a:prstGeom prst="rect">
            <a:avLst/>
          </a:prstGeom>
        </p:spPr>
        <p:txBody>
          <a:bodyPr lIns="216000" tIns="36000" rIns="0" bIns="0" anchor="ctr"/>
          <a:lstStyle>
            <a:lvl1pPr marL="0" indent="0" algn="l">
              <a:buFontTx/>
              <a:buNone/>
              <a:defRPr sz="1200" b="1">
                <a:solidFill>
                  <a:schemeClr val="bg1"/>
                </a:solidFill>
                <a:latin typeface="Meiryo UI" panose="020B0604030504040204" pitchFamily="50" charset="-128"/>
                <a:ea typeface="Meiryo UI" panose="020B0604030504040204" pitchFamily="50" charset="-128"/>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kumimoji="1" lang="ja-JP" altLang="en-US" dirty="0"/>
              <a:t>マスタータイトル</a:t>
            </a:r>
          </a:p>
        </p:txBody>
      </p:sp>
      <p:sp>
        <p:nvSpPr>
          <p:cNvPr id="12" name="コンテンツ プレースホルダー 18">
            <a:extLst>
              <a:ext uri="{FF2B5EF4-FFF2-40B4-BE49-F238E27FC236}">
                <a16:creationId xmlns:a16="http://schemas.microsoft.com/office/drawing/2014/main" id="{B4DBCBEC-A414-449D-9C4C-798C6F5A9203}"/>
              </a:ext>
            </a:extLst>
          </p:cNvPr>
          <p:cNvSpPr>
            <a:spLocks noGrp="1"/>
          </p:cNvSpPr>
          <p:nvPr>
            <p:ph sz="quarter" idx="16" hasCustomPrompt="1"/>
          </p:nvPr>
        </p:nvSpPr>
        <p:spPr>
          <a:xfrm>
            <a:off x="1195350" y="1623022"/>
            <a:ext cx="7812320" cy="650277"/>
          </a:xfrm>
          <a:prstGeom prst="rect">
            <a:avLst/>
          </a:prstGeom>
        </p:spPr>
        <p:txBody>
          <a:bodyPr lIns="0" tIns="108000" rIns="0" bIns="0" anchor="t"/>
          <a:lstStyle>
            <a:lvl1pPr marL="0" marR="0" indent="0" algn="l" defTabSz="914400" rtl="0" eaLnBrk="1" fontAlgn="auto" latinLnBrk="0" hangingPunct="1">
              <a:lnSpc>
                <a:spcPct val="100000"/>
              </a:lnSpc>
              <a:spcBef>
                <a:spcPts val="0"/>
              </a:spcBef>
              <a:spcAft>
                <a:spcPts val="0"/>
              </a:spcAft>
              <a:buClrTx/>
              <a:buSzTx/>
              <a:buFontTx/>
              <a:buNone/>
              <a:tabLst/>
              <a:defRPr sz="1200" b="1">
                <a:solidFill>
                  <a:srgbClr val="009C89"/>
                </a:solidFill>
                <a:latin typeface="Meiryo UI" panose="020B0604030504040204" pitchFamily="50" charset="-128"/>
                <a:ea typeface="Meiryo UI" panose="020B0604030504040204" pitchFamily="50" charset="-128"/>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1" lang="ja-JP" altLang="en-US" dirty="0"/>
              <a:t>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a:t>
            </a:r>
          </a:p>
        </p:txBody>
      </p:sp>
      <p:sp>
        <p:nvSpPr>
          <p:cNvPr id="15" name="コンテンツ プレースホルダー 2">
            <a:extLst>
              <a:ext uri="{FF2B5EF4-FFF2-40B4-BE49-F238E27FC236}">
                <a16:creationId xmlns:a16="http://schemas.microsoft.com/office/drawing/2014/main" id="{B57596C9-B115-4FE6-93CC-51E6F05D87FF}"/>
              </a:ext>
            </a:extLst>
          </p:cNvPr>
          <p:cNvSpPr>
            <a:spLocks noGrp="1"/>
          </p:cNvSpPr>
          <p:nvPr>
            <p:ph sz="quarter" idx="10" hasCustomPrompt="1"/>
          </p:nvPr>
        </p:nvSpPr>
        <p:spPr>
          <a:xfrm>
            <a:off x="576387" y="894755"/>
            <a:ext cx="686137" cy="728268"/>
          </a:xfrm>
          <a:prstGeom prst="rect">
            <a:avLst/>
          </a:prstGeom>
        </p:spPr>
        <p:txBody>
          <a:bodyPr lIns="0" tIns="144000" rIns="0" bIns="0" anchor="ctr">
            <a:normAutofit/>
          </a:bodyPr>
          <a:lstStyle>
            <a:lvl1pPr marL="0" indent="0">
              <a:buNone/>
              <a:defRPr sz="5000" b="1" i="0">
                <a:solidFill>
                  <a:schemeClr val="bg1"/>
                </a:solidFill>
                <a:latin typeface="Arial" panose="020B0604020202020204" pitchFamily="34" charset="0"/>
                <a:ea typeface="Meiryo" panose="020B0604030504040204" pitchFamily="34" charset="-128"/>
                <a:cs typeface="Arial" panose="020B0604020202020204" pitchFamily="34" charset="0"/>
              </a:defRPr>
            </a:lvl1pPr>
          </a:lstStyle>
          <a:p>
            <a:r>
              <a:rPr kumimoji="1" lang="en-US" altLang="ja-JP" dirty="0"/>
              <a:t>1</a:t>
            </a:r>
            <a:endParaRPr kumimoji="1" lang="ja-JP" altLang="en-US" dirty="0"/>
          </a:p>
        </p:txBody>
      </p:sp>
    </p:spTree>
    <p:extLst>
      <p:ext uri="{BB962C8B-B14F-4D97-AF65-F5344CB8AC3E}">
        <p14:creationId xmlns:p14="http://schemas.microsoft.com/office/powerpoint/2010/main" val="32809195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階層あり">
    <p:spTree>
      <p:nvGrpSpPr>
        <p:cNvPr id="1" name=""/>
        <p:cNvGrpSpPr/>
        <p:nvPr/>
      </p:nvGrpSpPr>
      <p:grpSpPr>
        <a:xfrm>
          <a:off x="0" y="0"/>
          <a:ext cx="0" cy="0"/>
          <a:chOff x="0" y="0"/>
          <a:chExt cx="0" cy="0"/>
        </a:xfrm>
      </p:grpSpPr>
      <p:sp>
        <p:nvSpPr>
          <p:cNvPr id="13" name="テキスト ボックス 12">
            <a:extLst>
              <a:ext uri="{FF2B5EF4-FFF2-40B4-BE49-F238E27FC236}">
                <a16:creationId xmlns:a16="http://schemas.microsoft.com/office/drawing/2014/main" id="{8FD50C7F-9ACA-4B30-8C3B-E73A326DFDE0}"/>
              </a:ext>
            </a:extLst>
          </p:cNvPr>
          <p:cNvSpPr txBox="1"/>
          <p:nvPr userDrawn="1"/>
        </p:nvSpPr>
        <p:spPr>
          <a:xfrm>
            <a:off x="10187813" y="7055677"/>
            <a:ext cx="360000" cy="359999"/>
          </a:xfrm>
          <a:prstGeom prst="rect">
            <a:avLst/>
          </a:prstGeom>
          <a:noFill/>
        </p:spPr>
        <p:txBody>
          <a:bodyPr wrap="none" lIns="0" tIns="0" rIns="0" bIns="0" rtlCol="0" anchor="b" anchorCtr="0">
            <a:noAutofit/>
          </a:bodyPr>
          <a:lstStyle/>
          <a:p>
            <a:pPr algn="ctr"/>
            <a:fld id="{9C1B02FA-3B43-4965-97B5-C29D405C4738}" type="slidenum">
              <a:rPr kumimoji="1" lang="ja-JP" altLang="en-US" sz="1102" b="0" smtClean="0">
                <a:latin typeface="Arial" panose="020B0604020202020204" pitchFamily="34" charset="0"/>
                <a:ea typeface="メイリオ" panose="020B0604030504040204" pitchFamily="50" charset="-128"/>
                <a:cs typeface="Arial" panose="020B0604020202020204" pitchFamily="34" charset="0"/>
              </a:rPr>
              <a:pPr algn="ctr"/>
              <a:t>‹#›</a:t>
            </a:fld>
            <a:endParaRPr kumimoji="1" lang="ja-JP" altLang="en-US" sz="1102" b="0">
              <a:latin typeface="Arial" panose="020B0604020202020204" pitchFamily="34" charset="0"/>
              <a:ea typeface="メイリオ" panose="020B0604030504040204" pitchFamily="50" charset="-128"/>
              <a:cs typeface="Arial" panose="020B0604020202020204" pitchFamily="34" charset="0"/>
            </a:endParaRPr>
          </a:p>
        </p:txBody>
      </p:sp>
      <p:sp>
        <p:nvSpPr>
          <p:cNvPr id="53" name="コンテンツ プレースホルダー 3">
            <a:extLst>
              <a:ext uri="{FF2B5EF4-FFF2-40B4-BE49-F238E27FC236}">
                <a16:creationId xmlns:a16="http://schemas.microsoft.com/office/drawing/2014/main" id="{7038EB8A-9FB3-4B3E-A554-367E9CB41E9D}"/>
              </a:ext>
            </a:extLst>
          </p:cNvPr>
          <p:cNvSpPr>
            <a:spLocks noGrp="1"/>
          </p:cNvSpPr>
          <p:nvPr userDrawn="1">
            <p:ph sz="quarter" idx="10" hasCustomPrompt="1"/>
          </p:nvPr>
        </p:nvSpPr>
        <p:spPr>
          <a:xfrm>
            <a:off x="161926" y="32266"/>
            <a:ext cx="9288000" cy="252000"/>
          </a:xfrm>
          <a:prstGeom prst="rect">
            <a:avLst/>
          </a:prstGeom>
        </p:spPr>
        <p:txBody>
          <a:bodyPr lIns="0" tIns="0" rIns="0" bIns="0" anchor="ctr" anchorCtr="0"/>
          <a:lstStyle>
            <a:lvl1pPr algn="l">
              <a:defRPr sz="1319" b="1">
                <a:solidFill>
                  <a:schemeClr val="bg2"/>
                </a:solidFill>
                <a:latin typeface="Meiryo UI" panose="020B0604030504040204" pitchFamily="50" charset="-128"/>
                <a:ea typeface="Meiryo UI" panose="020B0604030504040204" pitchFamily="50" charset="-128"/>
              </a:defRPr>
            </a:lvl1pPr>
          </a:lstStyle>
          <a:p>
            <a:pPr lvl="0"/>
            <a:r>
              <a:rPr kumimoji="1" lang="ja-JP" altLang="en-US" dirty="0"/>
              <a:t>第</a:t>
            </a:r>
            <a:r>
              <a:rPr kumimoji="1" lang="en-US" altLang="ja-JP" dirty="0"/>
              <a:t>1</a:t>
            </a:r>
            <a:r>
              <a:rPr kumimoji="1" lang="ja-JP" altLang="en-US" dirty="0"/>
              <a:t>階層（例：表紙タイトル）</a:t>
            </a:r>
          </a:p>
        </p:txBody>
      </p:sp>
      <p:grpSp>
        <p:nvGrpSpPr>
          <p:cNvPr id="2" name="グループ化 1">
            <a:extLst>
              <a:ext uri="{FF2B5EF4-FFF2-40B4-BE49-F238E27FC236}">
                <a16:creationId xmlns:a16="http://schemas.microsoft.com/office/drawing/2014/main" id="{6736CFC0-A6A1-408C-90D0-5F3C3EDABEFD}"/>
              </a:ext>
            </a:extLst>
          </p:cNvPr>
          <p:cNvGrpSpPr/>
          <p:nvPr userDrawn="1"/>
        </p:nvGrpSpPr>
        <p:grpSpPr>
          <a:xfrm>
            <a:off x="111920" y="216796"/>
            <a:ext cx="10424028" cy="795336"/>
            <a:chOff x="111919" y="216797"/>
            <a:chExt cx="10424028" cy="795336"/>
          </a:xfrm>
        </p:grpSpPr>
        <p:pic>
          <p:nvPicPr>
            <p:cNvPr id="15" name="Picture 11" descr="ç°å¢ç">
              <a:extLst>
                <a:ext uri="{FF2B5EF4-FFF2-40B4-BE49-F238E27FC236}">
                  <a16:creationId xmlns:a16="http://schemas.microsoft.com/office/drawing/2014/main" id="{2BF78C1F-895C-47B9-BFD6-D818DFB88518}"/>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956006" y="300775"/>
              <a:ext cx="579941" cy="559908"/>
            </a:xfrm>
            <a:prstGeom prst="rect">
              <a:avLst/>
            </a:prstGeom>
            <a:noFill/>
            <a:extLst>
              <a:ext uri="{909E8E84-426E-40DD-AFC4-6F175D3DCCD1}">
                <a14:hiddenFill xmlns:a14="http://schemas.microsoft.com/office/drawing/2010/main">
                  <a:solidFill>
                    <a:srgbClr val="FFFFFF"/>
                  </a:solidFill>
                </a14:hiddenFill>
              </a:ext>
            </a:extLst>
          </p:spPr>
        </p:pic>
        <p:sp>
          <p:nvSpPr>
            <p:cNvPr id="16" name="Freeform 13">
              <a:extLst>
                <a:ext uri="{FF2B5EF4-FFF2-40B4-BE49-F238E27FC236}">
                  <a16:creationId xmlns:a16="http://schemas.microsoft.com/office/drawing/2014/main" id="{4B2D3E9F-0217-41CA-A745-B0B8FBABC286}"/>
                </a:ext>
              </a:extLst>
            </p:cNvPr>
            <p:cNvSpPr>
              <a:spLocks/>
            </p:cNvSpPr>
            <p:nvPr userDrawn="1"/>
          </p:nvSpPr>
          <p:spPr bwMode="auto">
            <a:xfrm>
              <a:off x="161925" y="284266"/>
              <a:ext cx="10274355" cy="648000"/>
            </a:xfrm>
            <a:custGeom>
              <a:avLst/>
              <a:gdLst>
                <a:gd name="T0" fmla="*/ 38 w 1868"/>
                <a:gd name="T1" fmla="*/ 118 h 118"/>
                <a:gd name="T2" fmla="*/ 48 w 1868"/>
                <a:gd name="T3" fmla="*/ 118 h 118"/>
                <a:gd name="T4" fmla="*/ 155 w 1868"/>
                <a:gd name="T5" fmla="*/ 118 h 118"/>
                <a:gd name="T6" fmla="*/ 1811 w 1868"/>
                <a:gd name="T7" fmla="*/ 118 h 118"/>
                <a:gd name="T8" fmla="*/ 1694 w 1868"/>
                <a:gd name="T9" fmla="*/ 0 h 118"/>
                <a:gd name="T10" fmla="*/ 12 w 1868"/>
                <a:gd name="T11" fmla="*/ 0 h 118"/>
                <a:gd name="T12" fmla="*/ 12 w 1868"/>
                <a:gd name="T13" fmla="*/ 0 h 118"/>
                <a:gd name="T14" fmla="*/ 3 w 1868"/>
                <a:gd name="T15" fmla="*/ 3 h 118"/>
                <a:gd name="T16" fmla="*/ 0 w 1868"/>
                <a:gd name="T17" fmla="*/ 9 h 118"/>
                <a:gd name="T18" fmla="*/ 0 w 1868"/>
                <a:gd name="T19" fmla="*/ 82 h 118"/>
                <a:gd name="T20" fmla="*/ 38 w 1868"/>
                <a:gd name="T21" fmla="*/ 118 h 118"/>
                <a:gd name="T22" fmla="*/ 38 w 1868"/>
                <a:gd name="T23"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8" h="118">
                  <a:moveTo>
                    <a:pt x="38" y="118"/>
                  </a:moveTo>
                  <a:cubicBezTo>
                    <a:pt x="48" y="118"/>
                    <a:pt x="48" y="118"/>
                    <a:pt x="48" y="118"/>
                  </a:cubicBezTo>
                  <a:cubicBezTo>
                    <a:pt x="155" y="118"/>
                    <a:pt x="155" y="118"/>
                    <a:pt x="155" y="118"/>
                  </a:cubicBezTo>
                  <a:cubicBezTo>
                    <a:pt x="1868" y="118"/>
                    <a:pt x="1811" y="118"/>
                    <a:pt x="1811" y="118"/>
                  </a:cubicBezTo>
                  <a:cubicBezTo>
                    <a:pt x="1694" y="0"/>
                    <a:pt x="1694" y="0"/>
                    <a:pt x="1694" y="0"/>
                  </a:cubicBezTo>
                  <a:cubicBezTo>
                    <a:pt x="12" y="0"/>
                    <a:pt x="12" y="0"/>
                    <a:pt x="12" y="0"/>
                  </a:cubicBezTo>
                  <a:cubicBezTo>
                    <a:pt x="12" y="0"/>
                    <a:pt x="12" y="0"/>
                    <a:pt x="12" y="0"/>
                  </a:cubicBezTo>
                  <a:cubicBezTo>
                    <a:pt x="8" y="0"/>
                    <a:pt x="5" y="2"/>
                    <a:pt x="3" y="3"/>
                  </a:cubicBezTo>
                  <a:cubicBezTo>
                    <a:pt x="0" y="9"/>
                    <a:pt x="0" y="9"/>
                    <a:pt x="0" y="9"/>
                  </a:cubicBezTo>
                  <a:cubicBezTo>
                    <a:pt x="0" y="82"/>
                    <a:pt x="0" y="82"/>
                    <a:pt x="0" y="82"/>
                  </a:cubicBezTo>
                  <a:cubicBezTo>
                    <a:pt x="38" y="118"/>
                    <a:pt x="38" y="118"/>
                    <a:pt x="38" y="118"/>
                  </a:cubicBezTo>
                  <a:cubicBezTo>
                    <a:pt x="38" y="118"/>
                    <a:pt x="38" y="118"/>
                    <a:pt x="38" y="118"/>
                  </a:cubicBezTo>
                  <a:close/>
                </a:path>
              </a:pathLst>
            </a:custGeom>
            <a:solidFill>
              <a:schemeClr val="tx2">
                <a:lumMod val="75000"/>
              </a:schemeClr>
            </a:solidFill>
            <a:ln>
              <a:noFill/>
            </a:ln>
          </p:spPr>
          <p:txBody>
            <a:bodyPr vert="horz" wrap="square" lIns="0" tIns="0" rIns="0" bIns="0" numCol="1" anchor="t" anchorCtr="0" compatLnSpc="1">
              <a:prstTxWarp prst="textNoShape">
                <a:avLst/>
              </a:prstTxWarp>
            </a:bodyPr>
            <a:lstStyle/>
            <a:p>
              <a:endParaRPr lang="ja-JP" altLang="en-US" sz="1696"/>
            </a:p>
          </p:txBody>
        </p:sp>
        <p:sp>
          <p:nvSpPr>
            <p:cNvPr id="49" name="フリーフォーム: 図形 48">
              <a:extLst>
                <a:ext uri="{FF2B5EF4-FFF2-40B4-BE49-F238E27FC236}">
                  <a16:creationId xmlns:a16="http://schemas.microsoft.com/office/drawing/2014/main" id="{90B7366C-0173-451D-B260-B9E47C44ACBC}"/>
                </a:ext>
              </a:extLst>
            </p:cNvPr>
            <p:cNvSpPr/>
            <p:nvPr userDrawn="1"/>
          </p:nvSpPr>
          <p:spPr>
            <a:xfrm>
              <a:off x="161925" y="536266"/>
              <a:ext cx="9961283" cy="396000"/>
            </a:xfrm>
            <a:custGeom>
              <a:avLst/>
              <a:gdLst>
                <a:gd name="connsiteX0" fmla="*/ 0 w 9946927"/>
                <a:gd name="connsiteY0" fmla="*/ 0 h 396000"/>
                <a:gd name="connsiteX1" fmla="*/ 9554213 w 9946927"/>
                <a:gd name="connsiteY1" fmla="*/ 0 h 396000"/>
                <a:gd name="connsiteX2" fmla="*/ 9575411 w 9946927"/>
                <a:gd name="connsiteY2" fmla="*/ 21375 h 396000"/>
                <a:gd name="connsiteX3" fmla="*/ 9946927 w 9946927"/>
                <a:gd name="connsiteY3" fmla="*/ 396000 h 396000"/>
                <a:gd name="connsiteX4" fmla="*/ 9942003 w 9946927"/>
                <a:gd name="connsiteY4" fmla="*/ 396000 h 396000"/>
                <a:gd name="connsiteX5" fmla="*/ 9848834 w 9946927"/>
                <a:gd name="connsiteY5" fmla="*/ 396000 h 396000"/>
                <a:gd name="connsiteX6" fmla="*/ 9549825 w 9946927"/>
                <a:gd name="connsiteY6" fmla="*/ 396000 h 396000"/>
                <a:gd name="connsiteX7" fmla="*/ 8927381 w 9946927"/>
                <a:gd name="connsiteY7" fmla="*/ 396000 h 396000"/>
                <a:gd name="connsiteX8" fmla="*/ 8458122 w 9946927"/>
                <a:gd name="connsiteY8" fmla="*/ 396000 h 396000"/>
                <a:gd name="connsiteX9" fmla="*/ 7863906 w 9946927"/>
                <a:gd name="connsiteY9" fmla="*/ 396000 h 396000"/>
                <a:gd name="connsiteX10" fmla="*/ 7130032 w 9946927"/>
                <a:gd name="connsiteY10" fmla="*/ 396000 h 396000"/>
                <a:gd name="connsiteX11" fmla="*/ 6241804 w 9946927"/>
                <a:gd name="connsiteY11" fmla="*/ 396000 h 396000"/>
                <a:gd name="connsiteX12" fmla="*/ 5184519 w 9946927"/>
                <a:gd name="connsiteY12" fmla="*/ 396000 h 396000"/>
                <a:gd name="connsiteX13" fmla="*/ 3943480 w 9946927"/>
                <a:gd name="connsiteY13" fmla="*/ 396000 h 396000"/>
                <a:gd name="connsiteX14" fmla="*/ 2503986 w 9946927"/>
                <a:gd name="connsiteY14" fmla="*/ 396000 h 396000"/>
                <a:gd name="connsiteX15" fmla="*/ 851339 w 9946927"/>
                <a:gd name="connsiteY15" fmla="*/ 396000 h 396000"/>
                <a:gd name="connsiteX16" fmla="*/ 777876 w 9946927"/>
                <a:gd name="connsiteY16" fmla="*/ 396000 h 396000"/>
                <a:gd name="connsiteX17" fmla="*/ 603403 w 9946927"/>
                <a:gd name="connsiteY17" fmla="*/ 396000 h 396000"/>
                <a:gd name="connsiteX18" fmla="*/ 263640 w 9946927"/>
                <a:gd name="connsiteY18" fmla="*/ 396000 h 396000"/>
                <a:gd name="connsiteX19" fmla="*/ 208715 w 9946927"/>
                <a:gd name="connsiteY19" fmla="*/ 396000 h 396000"/>
                <a:gd name="connsiteX20" fmla="*/ 0 w 9946927"/>
                <a:gd name="connsiteY20" fmla="*/ 198305 h 396000"/>
                <a:gd name="connsiteX21" fmla="*/ 0 w 9946927"/>
                <a:gd name="connsiteY21" fmla="*/ 29183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946927" h="396000">
                  <a:moveTo>
                    <a:pt x="0" y="0"/>
                  </a:moveTo>
                  <a:lnTo>
                    <a:pt x="9554213" y="0"/>
                  </a:lnTo>
                  <a:lnTo>
                    <a:pt x="9575411" y="21375"/>
                  </a:lnTo>
                  <a:cubicBezTo>
                    <a:pt x="9665779" y="112500"/>
                    <a:pt x="9786271" y="234000"/>
                    <a:pt x="9946927" y="396000"/>
                  </a:cubicBezTo>
                  <a:lnTo>
                    <a:pt x="9942003" y="396000"/>
                  </a:lnTo>
                  <a:lnTo>
                    <a:pt x="9848834" y="396000"/>
                  </a:lnTo>
                  <a:lnTo>
                    <a:pt x="9549825" y="396000"/>
                  </a:lnTo>
                  <a:lnTo>
                    <a:pt x="8927381" y="396000"/>
                  </a:lnTo>
                  <a:lnTo>
                    <a:pt x="8458122" y="396000"/>
                  </a:lnTo>
                  <a:lnTo>
                    <a:pt x="7863906" y="396000"/>
                  </a:lnTo>
                  <a:lnTo>
                    <a:pt x="7130032" y="396000"/>
                  </a:lnTo>
                  <a:lnTo>
                    <a:pt x="6241804" y="396000"/>
                  </a:lnTo>
                  <a:lnTo>
                    <a:pt x="5184519" y="396000"/>
                  </a:lnTo>
                  <a:lnTo>
                    <a:pt x="3943480" y="396000"/>
                  </a:lnTo>
                  <a:lnTo>
                    <a:pt x="2503986" y="396000"/>
                  </a:lnTo>
                  <a:lnTo>
                    <a:pt x="851339" y="396000"/>
                  </a:lnTo>
                  <a:lnTo>
                    <a:pt x="777876" y="396000"/>
                  </a:lnTo>
                  <a:lnTo>
                    <a:pt x="603403" y="396000"/>
                  </a:lnTo>
                  <a:lnTo>
                    <a:pt x="263640" y="396000"/>
                  </a:lnTo>
                  <a:lnTo>
                    <a:pt x="208715" y="396000"/>
                  </a:lnTo>
                  <a:cubicBezTo>
                    <a:pt x="208715" y="396000"/>
                    <a:pt x="208715" y="396000"/>
                    <a:pt x="0" y="198305"/>
                  </a:cubicBezTo>
                  <a:cubicBezTo>
                    <a:pt x="0" y="198305"/>
                    <a:pt x="0" y="198305"/>
                    <a:pt x="0" y="2918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96"/>
            </a:p>
          </p:txBody>
        </p:sp>
        <p:cxnSp>
          <p:nvCxnSpPr>
            <p:cNvPr id="17" name="直線コネクタ 16">
              <a:extLst>
                <a:ext uri="{FF2B5EF4-FFF2-40B4-BE49-F238E27FC236}">
                  <a16:creationId xmlns:a16="http://schemas.microsoft.com/office/drawing/2014/main" id="{34DB3166-9AB5-43FB-8591-93246638EB08}"/>
                </a:ext>
              </a:extLst>
            </p:cNvPr>
            <p:cNvCxnSpPr>
              <a:cxnSpLocks/>
            </p:cNvCxnSpPr>
            <p:nvPr userDrawn="1"/>
          </p:nvCxnSpPr>
          <p:spPr>
            <a:xfrm>
              <a:off x="9408319" y="216797"/>
              <a:ext cx="786701" cy="7786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D40C9C0E-769C-4D22-A484-B325C7ECE503}"/>
                </a:ext>
              </a:extLst>
            </p:cNvPr>
            <p:cNvCxnSpPr>
              <a:cxnSpLocks/>
            </p:cNvCxnSpPr>
            <p:nvPr userDrawn="1"/>
          </p:nvCxnSpPr>
          <p:spPr>
            <a:xfrm>
              <a:off x="111919" y="681139"/>
              <a:ext cx="345281" cy="3309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2" name="タイトル 1">
            <a:extLst>
              <a:ext uri="{FF2B5EF4-FFF2-40B4-BE49-F238E27FC236}">
                <a16:creationId xmlns:a16="http://schemas.microsoft.com/office/drawing/2014/main" id="{ED4B86B0-3BB3-4009-9A6E-83BD54068242}"/>
              </a:ext>
            </a:extLst>
          </p:cNvPr>
          <p:cNvSpPr>
            <a:spLocks noGrp="1"/>
          </p:cNvSpPr>
          <p:nvPr userDrawn="1">
            <p:ph type="title" hasCustomPrompt="1"/>
          </p:nvPr>
        </p:nvSpPr>
        <p:spPr bwMode="white">
          <a:xfrm>
            <a:off x="161926" y="536266"/>
            <a:ext cx="9288000" cy="396000"/>
          </a:xfrm>
          <a:prstGeom prst="rect">
            <a:avLst/>
          </a:prstGeom>
        </p:spPr>
        <p:txBody>
          <a:bodyPr lIns="252000" tIns="0" rIns="0" bIns="0" anchor="ctr" anchorCtr="0"/>
          <a:lstStyle>
            <a:lvl1pPr algn="l">
              <a:defRPr sz="2262" b="1">
                <a:solidFill>
                  <a:schemeClr val="bg1"/>
                </a:solidFill>
                <a:latin typeface="Meiryo UI" panose="020B0604030504040204" pitchFamily="50" charset="-128"/>
                <a:ea typeface="Meiryo UI" panose="020B0604030504040204" pitchFamily="50" charset="-128"/>
              </a:defRPr>
            </a:lvl1pPr>
          </a:lstStyle>
          <a:p>
            <a:r>
              <a:rPr kumimoji="1" lang="ja-JP" altLang="en-US" dirty="0"/>
              <a:t>ページタイトル</a:t>
            </a:r>
          </a:p>
        </p:txBody>
      </p:sp>
      <p:sp>
        <p:nvSpPr>
          <p:cNvPr id="54" name="コンテンツ プレースホルダー 3">
            <a:extLst>
              <a:ext uri="{FF2B5EF4-FFF2-40B4-BE49-F238E27FC236}">
                <a16:creationId xmlns:a16="http://schemas.microsoft.com/office/drawing/2014/main" id="{F530AFF5-0F75-4301-B416-E2BDE7D4B1D3}"/>
              </a:ext>
            </a:extLst>
          </p:cNvPr>
          <p:cNvSpPr>
            <a:spLocks noGrp="1"/>
          </p:cNvSpPr>
          <p:nvPr userDrawn="1">
            <p:ph sz="quarter" idx="11" hasCustomPrompt="1"/>
          </p:nvPr>
        </p:nvSpPr>
        <p:spPr bwMode="white">
          <a:xfrm>
            <a:off x="161926" y="284266"/>
            <a:ext cx="9288000" cy="252000"/>
          </a:xfrm>
          <a:prstGeom prst="rect">
            <a:avLst/>
          </a:prstGeom>
        </p:spPr>
        <p:txBody>
          <a:bodyPr lIns="252000" tIns="0" rIns="0" bIns="0" anchor="ctr" anchorCtr="0"/>
          <a:lstStyle>
            <a:lvl1pPr algn="l">
              <a:defRPr sz="1319" b="1">
                <a:solidFill>
                  <a:schemeClr val="bg1"/>
                </a:solidFill>
                <a:latin typeface="Meiryo UI" panose="020B0604030504040204" pitchFamily="50" charset="-128"/>
                <a:ea typeface="Meiryo UI" panose="020B0604030504040204" pitchFamily="50" charset="-128"/>
              </a:defRPr>
            </a:lvl1pPr>
          </a:lstStyle>
          <a:p>
            <a:pPr lvl="0"/>
            <a:r>
              <a:rPr kumimoji="1" lang="ja-JP" altLang="en-US" dirty="0"/>
              <a:t>第</a:t>
            </a:r>
            <a:r>
              <a:rPr kumimoji="1" lang="en-US" altLang="ja-JP" dirty="0"/>
              <a:t>2</a:t>
            </a:r>
            <a:r>
              <a:rPr kumimoji="1" lang="ja-JP" altLang="en-US" dirty="0"/>
              <a:t>階層（例：章タイトル）</a:t>
            </a:r>
          </a:p>
        </p:txBody>
      </p:sp>
      <p:sp>
        <p:nvSpPr>
          <p:cNvPr id="19" name="コンテンツ プレースホルダー 3">
            <a:extLst>
              <a:ext uri="{FF2B5EF4-FFF2-40B4-BE49-F238E27FC236}">
                <a16:creationId xmlns:a16="http://schemas.microsoft.com/office/drawing/2014/main" id="{EDF4FE31-3A07-443C-9CD8-C81650AD9D2F}"/>
              </a:ext>
            </a:extLst>
          </p:cNvPr>
          <p:cNvSpPr>
            <a:spLocks noGrp="1"/>
          </p:cNvSpPr>
          <p:nvPr>
            <p:ph sz="quarter" idx="12" hasCustomPrompt="1"/>
          </p:nvPr>
        </p:nvSpPr>
        <p:spPr>
          <a:xfrm>
            <a:off x="161926" y="1110921"/>
            <a:ext cx="10367964" cy="617243"/>
          </a:xfrm>
          <a:prstGeom prst="rect">
            <a:avLst/>
          </a:prstGeom>
          <a:ln w="19050">
            <a:solidFill>
              <a:schemeClr val="tx2"/>
            </a:solidFill>
          </a:ln>
        </p:spPr>
        <p:txBody>
          <a:bodyPr wrap="square" lIns="180000" tIns="180000" rIns="180000" bIns="144000" anchor="t" anchorCtr="0">
            <a:spAutoFit/>
          </a:bodyPr>
          <a:lstStyle>
            <a:lvl1pPr marL="269372" indent="-269372" algn="l">
              <a:lnSpc>
                <a:spcPct val="100000"/>
              </a:lnSpc>
              <a:spcBef>
                <a:spcPts val="565"/>
              </a:spcBef>
              <a:spcAft>
                <a:spcPts val="0"/>
              </a:spcAft>
              <a:buFont typeface="Wingdings" panose="05000000000000000000" pitchFamily="2" charset="2"/>
              <a:buChar char="n"/>
              <a:defRPr sz="1885" b="0">
                <a:solidFill>
                  <a:schemeClr val="tx1"/>
                </a:solidFill>
                <a:latin typeface="Meiryo UI" panose="020B0604030504040204" pitchFamily="50" charset="-128"/>
                <a:ea typeface="Meiryo UI" panose="020B0604030504040204" pitchFamily="50" charset="-128"/>
              </a:defRPr>
            </a:lvl1pPr>
          </a:lstStyle>
          <a:p>
            <a:pPr lvl="0"/>
            <a:r>
              <a:rPr kumimoji="1" lang="ja-JP" altLang="en-US" dirty="0"/>
              <a:t>リードリードリードリードリードリードリードリードリードリードリードリードリードリードリードリードリードリード</a:t>
            </a:r>
          </a:p>
        </p:txBody>
      </p:sp>
    </p:spTree>
    <p:extLst>
      <p:ext uri="{BB962C8B-B14F-4D97-AF65-F5344CB8AC3E}">
        <p14:creationId xmlns:p14="http://schemas.microsoft.com/office/powerpoint/2010/main" val="6610831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内容説明用スライド_タイトル+リード">
    <p:spTree>
      <p:nvGrpSpPr>
        <p:cNvPr id="1" name=""/>
        <p:cNvGrpSpPr/>
        <p:nvPr/>
      </p:nvGrpSpPr>
      <p:grpSpPr>
        <a:xfrm>
          <a:off x="0" y="0"/>
          <a:ext cx="0" cy="0"/>
          <a:chOff x="0" y="0"/>
          <a:chExt cx="0" cy="0"/>
        </a:xfrm>
      </p:grpSpPr>
      <p:pic>
        <p:nvPicPr>
          <p:cNvPr id="18" name="Picture 11" descr="ç°å¢ç">
            <a:extLst>
              <a:ext uri="{FF2B5EF4-FFF2-40B4-BE49-F238E27FC236}">
                <a16:creationId xmlns:a16="http://schemas.microsoft.com/office/drawing/2014/main" id="{8E434909-6A5F-4794-A61C-E8E786C3A5E3}"/>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657433" y="301967"/>
            <a:ext cx="578758" cy="592789"/>
          </a:xfrm>
          <a:prstGeom prst="rect">
            <a:avLst/>
          </a:prstGeom>
          <a:noFill/>
          <a:extLst>
            <a:ext uri="{909E8E84-426E-40DD-AFC4-6F175D3DCCD1}">
              <a14:hiddenFill xmlns:a14="http://schemas.microsoft.com/office/drawing/2010/main">
                <a:solidFill>
                  <a:srgbClr val="FFFFFF"/>
                </a:solidFill>
              </a14:hiddenFill>
            </a:ext>
          </a:extLst>
        </p:spPr>
      </p:pic>
      <p:sp>
        <p:nvSpPr>
          <p:cNvPr id="2" name="グラフィックス 6">
            <a:extLst>
              <a:ext uri="{FF2B5EF4-FFF2-40B4-BE49-F238E27FC236}">
                <a16:creationId xmlns:a16="http://schemas.microsoft.com/office/drawing/2014/main" id="{1965654B-C214-044C-9754-691F56B1A74E}"/>
              </a:ext>
            </a:extLst>
          </p:cNvPr>
          <p:cNvSpPr/>
          <p:nvPr/>
        </p:nvSpPr>
        <p:spPr>
          <a:xfrm>
            <a:off x="341714" y="396709"/>
            <a:ext cx="9773713" cy="1226315"/>
          </a:xfrm>
          <a:custGeom>
            <a:avLst/>
            <a:gdLst>
              <a:gd name="connsiteX0" fmla="*/ 9785917 w 9786287"/>
              <a:gd name="connsiteY0" fmla="*/ 1166514 h 1249650"/>
              <a:gd name="connsiteX1" fmla="*/ 9785917 w 9786287"/>
              <a:gd name="connsiteY1" fmla="*/ 913523 h 1249650"/>
              <a:gd name="connsiteX2" fmla="*/ 8906147 w 9786287"/>
              <a:gd name="connsiteY2" fmla="*/ 12500 h 1249650"/>
              <a:gd name="connsiteX3" fmla="*/ 82801 w 9786287"/>
              <a:gd name="connsiteY3" fmla="*/ 12500 h 1249650"/>
              <a:gd name="connsiteX4" fmla="*/ 12205 w 9786287"/>
              <a:gd name="connsiteY4" fmla="*/ 84801 h 1249650"/>
              <a:gd name="connsiteX5" fmla="*/ 12205 w 9786287"/>
              <a:gd name="connsiteY5" fmla="*/ 970395 h 1249650"/>
              <a:gd name="connsiteX6" fmla="*/ 273671 w 9786287"/>
              <a:gd name="connsiteY6" fmla="*/ 1238815 h 1249650"/>
              <a:gd name="connsiteX7" fmla="*/ 9715322 w 9786287"/>
              <a:gd name="connsiteY7" fmla="*/ 1238815 h 1249650"/>
              <a:gd name="connsiteX8" fmla="*/ 9785917 w 9786287"/>
              <a:gd name="connsiteY8" fmla="*/ 1166514 h 1249650"/>
              <a:gd name="connsiteX0" fmla="*/ 9773712 w 9773712"/>
              <a:gd name="connsiteY0" fmla="*/ 1154014 h 1226315"/>
              <a:gd name="connsiteX1" fmla="*/ 9773712 w 9773712"/>
              <a:gd name="connsiteY1" fmla="*/ 901023 h 1226315"/>
              <a:gd name="connsiteX2" fmla="*/ 8874892 w 9773712"/>
              <a:gd name="connsiteY2" fmla="*/ 0 h 1226315"/>
              <a:gd name="connsiteX3" fmla="*/ 70596 w 9773712"/>
              <a:gd name="connsiteY3" fmla="*/ 0 h 1226315"/>
              <a:gd name="connsiteX4" fmla="*/ 0 w 9773712"/>
              <a:gd name="connsiteY4" fmla="*/ 72301 h 1226315"/>
              <a:gd name="connsiteX5" fmla="*/ 0 w 9773712"/>
              <a:gd name="connsiteY5" fmla="*/ 957895 h 1226315"/>
              <a:gd name="connsiteX6" fmla="*/ 261466 w 9773712"/>
              <a:gd name="connsiteY6" fmla="*/ 1226315 h 1226315"/>
              <a:gd name="connsiteX7" fmla="*/ 9703117 w 9773712"/>
              <a:gd name="connsiteY7" fmla="*/ 1226315 h 1226315"/>
              <a:gd name="connsiteX8" fmla="*/ 9773712 w 9773712"/>
              <a:gd name="connsiteY8" fmla="*/ 1154014 h 1226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73712" h="1226315">
                <a:moveTo>
                  <a:pt x="9773712" y="1154014"/>
                </a:moveTo>
                <a:lnTo>
                  <a:pt x="9773712" y="901023"/>
                </a:lnTo>
                <a:lnTo>
                  <a:pt x="8874892" y="0"/>
                </a:lnTo>
                <a:lnTo>
                  <a:pt x="70596" y="0"/>
                </a:lnTo>
                <a:cubicBezTo>
                  <a:pt x="70596" y="0"/>
                  <a:pt x="0" y="0"/>
                  <a:pt x="0" y="72301"/>
                </a:cubicBezTo>
                <a:lnTo>
                  <a:pt x="0" y="957895"/>
                </a:lnTo>
                <a:lnTo>
                  <a:pt x="261466" y="1226315"/>
                </a:lnTo>
                <a:lnTo>
                  <a:pt x="9703117" y="1226315"/>
                </a:lnTo>
                <a:cubicBezTo>
                  <a:pt x="9703117" y="1226315"/>
                  <a:pt x="9773712" y="1226315"/>
                  <a:pt x="9773712" y="1154014"/>
                </a:cubicBezTo>
              </a:path>
            </a:pathLst>
          </a:custGeom>
          <a:solidFill>
            <a:schemeClr val="tx2"/>
          </a:solidFill>
          <a:ln w="12449" cap="flat">
            <a:noFill/>
            <a:prstDash val="solid"/>
            <a:miter/>
          </a:ln>
        </p:spPr>
        <p:txBody>
          <a:bodyPr rtlCol="0" anchor="ctr"/>
          <a:lstStyle/>
          <a:p>
            <a:endParaRPr lang="ja-JP" altLang="en-US" sz="1696"/>
          </a:p>
        </p:txBody>
      </p:sp>
      <p:sp>
        <p:nvSpPr>
          <p:cNvPr id="13" name="フリーフォーム: 図形 12">
            <a:extLst>
              <a:ext uri="{FF2B5EF4-FFF2-40B4-BE49-F238E27FC236}">
                <a16:creationId xmlns:a16="http://schemas.microsoft.com/office/drawing/2014/main" id="{907E3C10-5296-4CB5-BB5A-480E93F86B9E}"/>
              </a:ext>
            </a:extLst>
          </p:cNvPr>
          <p:cNvSpPr/>
          <p:nvPr userDrawn="1"/>
        </p:nvSpPr>
        <p:spPr>
          <a:xfrm>
            <a:off x="346146" y="390417"/>
            <a:ext cx="9377998" cy="504338"/>
          </a:xfrm>
          <a:custGeom>
            <a:avLst/>
            <a:gdLst>
              <a:gd name="connsiteX0" fmla="*/ 70596 w 9377998"/>
              <a:gd name="connsiteY0" fmla="*/ 0 h 504338"/>
              <a:gd name="connsiteX1" fmla="*/ 8874893 w 9377998"/>
              <a:gd name="connsiteY1" fmla="*/ 0 h 504338"/>
              <a:gd name="connsiteX2" fmla="*/ 9377998 w 9377998"/>
              <a:gd name="connsiteY2" fmla="*/ 504338 h 504338"/>
              <a:gd name="connsiteX3" fmla="*/ 0 w 9377998"/>
              <a:gd name="connsiteY3" fmla="*/ 504338 h 504338"/>
              <a:gd name="connsiteX4" fmla="*/ 0 w 9377998"/>
              <a:gd name="connsiteY4" fmla="*/ 72301 h 504338"/>
              <a:gd name="connsiteX5" fmla="*/ 70596 w 9377998"/>
              <a:gd name="connsiteY5" fmla="*/ 0 h 504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7998" h="504338">
                <a:moveTo>
                  <a:pt x="70596" y="0"/>
                </a:moveTo>
                <a:lnTo>
                  <a:pt x="8874893" y="0"/>
                </a:lnTo>
                <a:lnTo>
                  <a:pt x="9377998" y="504338"/>
                </a:lnTo>
                <a:lnTo>
                  <a:pt x="0" y="504338"/>
                </a:lnTo>
                <a:lnTo>
                  <a:pt x="0" y="72301"/>
                </a:lnTo>
                <a:cubicBezTo>
                  <a:pt x="0" y="0"/>
                  <a:pt x="70596" y="0"/>
                  <a:pt x="70596" y="0"/>
                </a:cubicBezTo>
                <a:close/>
              </a:path>
            </a:pathLst>
          </a:custGeom>
          <a:solidFill>
            <a:schemeClr val="bg2"/>
          </a:solidFill>
          <a:ln w="12449" cap="flat">
            <a:noFill/>
            <a:prstDash val="solid"/>
            <a:miter/>
          </a:ln>
        </p:spPr>
        <p:txBody>
          <a:bodyPr rtlCol="0" anchor="ctr"/>
          <a:lstStyle/>
          <a:p>
            <a:endParaRPr lang="ja-JP" altLang="en-US" sz="1696"/>
          </a:p>
        </p:txBody>
      </p:sp>
      <p:cxnSp>
        <p:nvCxnSpPr>
          <p:cNvPr id="8" name="直線コネクタ 7">
            <a:extLst>
              <a:ext uri="{FF2B5EF4-FFF2-40B4-BE49-F238E27FC236}">
                <a16:creationId xmlns:a16="http://schemas.microsoft.com/office/drawing/2014/main" id="{803ACE90-2131-A448-9D2B-E09F626D0747}"/>
              </a:ext>
            </a:extLst>
          </p:cNvPr>
          <p:cNvCxnSpPr/>
          <p:nvPr/>
        </p:nvCxnSpPr>
        <p:spPr>
          <a:xfrm>
            <a:off x="269828" y="1270891"/>
            <a:ext cx="438100" cy="4392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コンテンツ プレースホルダー 13">
            <a:extLst>
              <a:ext uri="{FF2B5EF4-FFF2-40B4-BE49-F238E27FC236}">
                <a16:creationId xmlns:a16="http://schemas.microsoft.com/office/drawing/2014/main" id="{D4C153BA-B45D-364C-B23F-1393DDE80303}"/>
              </a:ext>
            </a:extLst>
          </p:cNvPr>
          <p:cNvSpPr>
            <a:spLocks noGrp="1"/>
          </p:cNvSpPr>
          <p:nvPr userDrawn="1">
            <p:ph sz="quarter" idx="11" hasCustomPrompt="1"/>
          </p:nvPr>
        </p:nvSpPr>
        <p:spPr bwMode="white">
          <a:xfrm>
            <a:off x="1262525" y="1191023"/>
            <a:ext cx="7645617" cy="432000"/>
          </a:xfrm>
          <a:prstGeom prst="rect">
            <a:avLst/>
          </a:prstGeom>
        </p:spPr>
        <p:txBody>
          <a:bodyPr lIns="0" tIns="36000" rIns="0" bIns="0">
            <a:normAutofit/>
          </a:bodyPr>
          <a:lstStyle>
            <a:lvl1pPr marL="0" indent="0">
              <a:buNone/>
              <a:defRPr sz="2452" b="1" i="0">
                <a:solidFill>
                  <a:schemeClr val="bg1"/>
                </a:solidFill>
                <a:latin typeface="Meiryo UI" panose="020B0604030504040204" pitchFamily="50" charset="-128"/>
                <a:ea typeface="Meiryo UI" panose="020B0604030504040204" pitchFamily="50" charset="-128"/>
              </a:defRPr>
            </a:lvl1pPr>
          </a:lstStyle>
          <a:p>
            <a:r>
              <a:rPr kumimoji="1" lang="ja-JP" altLang="en-US" dirty="0"/>
              <a:t>タイトルタイトル</a:t>
            </a:r>
          </a:p>
        </p:txBody>
      </p:sp>
      <p:sp>
        <p:nvSpPr>
          <p:cNvPr id="11" name="テキスト ボックス 10">
            <a:extLst>
              <a:ext uri="{FF2B5EF4-FFF2-40B4-BE49-F238E27FC236}">
                <a16:creationId xmlns:a16="http://schemas.microsoft.com/office/drawing/2014/main" id="{0D80D0EF-2934-42CA-A567-6FBD2440F465}"/>
              </a:ext>
            </a:extLst>
          </p:cNvPr>
          <p:cNvSpPr txBox="1"/>
          <p:nvPr userDrawn="1"/>
        </p:nvSpPr>
        <p:spPr>
          <a:xfrm>
            <a:off x="9754164" y="7020198"/>
            <a:ext cx="343742" cy="287803"/>
          </a:xfrm>
          <a:prstGeom prst="rect">
            <a:avLst/>
          </a:prstGeom>
          <a:noFill/>
        </p:spPr>
        <p:txBody>
          <a:bodyPr wrap="none" lIns="0" tIns="0" rIns="0" bIns="0" rtlCol="0" anchor="ctr" anchorCtr="0">
            <a:noAutofit/>
          </a:bodyPr>
          <a:lstStyle/>
          <a:p>
            <a:pPr algn="r"/>
            <a:fld id="{9C1B02FA-3B43-4965-97B5-C29D405C4738}" type="slidenum">
              <a:rPr kumimoji="1" lang="ja-JP" altLang="en-US" sz="1037" b="0" smtClean="0">
                <a:latin typeface="Arial" panose="020B0604020202020204" pitchFamily="34" charset="0"/>
                <a:ea typeface="メイリオ" panose="020B0604030504040204" pitchFamily="50" charset="-128"/>
                <a:cs typeface="Arial" panose="020B0604020202020204" pitchFamily="34" charset="0"/>
              </a:rPr>
              <a:pPr algn="r"/>
              <a:t>‹#›</a:t>
            </a:fld>
            <a:endParaRPr kumimoji="1" lang="ja-JP" altLang="en-US" sz="1037" b="0">
              <a:latin typeface="Arial" panose="020B0604020202020204" pitchFamily="34" charset="0"/>
              <a:ea typeface="メイリオ" panose="020B0604030504040204" pitchFamily="50" charset="-128"/>
              <a:cs typeface="Arial" panose="020B0604020202020204" pitchFamily="34" charset="0"/>
            </a:endParaRPr>
          </a:p>
        </p:txBody>
      </p:sp>
      <p:sp>
        <p:nvSpPr>
          <p:cNvPr id="20" name="コンテンツ プレースホルダー 18">
            <a:extLst>
              <a:ext uri="{FF2B5EF4-FFF2-40B4-BE49-F238E27FC236}">
                <a16:creationId xmlns:a16="http://schemas.microsoft.com/office/drawing/2014/main" id="{D75D4F64-90C7-412B-97EC-C060B99937CE}"/>
              </a:ext>
            </a:extLst>
          </p:cNvPr>
          <p:cNvSpPr>
            <a:spLocks noGrp="1"/>
          </p:cNvSpPr>
          <p:nvPr>
            <p:ph sz="quarter" idx="15" hasCustomPrompt="1"/>
          </p:nvPr>
        </p:nvSpPr>
        <p:spPr bwMode="white">
          <a:xfrm>
            <a:off x="1262526" y="894417"/>
            <a:ext cx="3888685" cy="267144"/>
          </a:xfrm>
          <a:prstGeom prst="rect">
            <a:avLst/>
          </a:prstGeom>
        </p:spPr>
        <p:txBody>
          <a:bodyPr lIns="0" tIns="108000" rIns="0" bIns="0" anchor="ctr"/>
          <a:lstStyle>
            <a:lvl1pPr marL="0" indent="0" algn="l">
              <a:buFontTx/>
              <a:buNone/>
              <a:defRPr sz="1319" b="0">
                <a:solidFill>
                  <a:schemeClr val="bg1"/>
                </a:solidFill>
                <a:latin typeface="Meiryo UI" panose="020B0604030504040204" pitchFamily="50" charset="-128"/>
                <a:ea typeface="Meiryo UI" panose="020B0604030504040204" pitchFamily="50" charset="-128"/>
              </a:defRPr>
            </a:lvl1pPr>
            <a:lvl2pPr marL="430996" indent="0">
              <a:buFontTx/>
              <a:buNone/>
              <a:defRPr/>
            </a:lvl2pPr>
            <a:lvl3pPr marL="861993" indent="0">
              <a:buFontTx/>
              <a:buNone/>
              <a:defRPr/>
            </a:lvl3pPr>
            <a:lvl4pPr marL="1292989" indent="0">
              <a:buFontTx/>
              <a:buNone/>
              <a:defRPr/>
            </a:lvl4pPr>
            <a:lvl5pPr marL="1723986" indent="0">
              <a:buFontTx/>
              <a:buNone/>
              <a:defRPr/>
            </a:lvl5pPr>
          </a:lstStyle>
          <a:p>
            <a:pPr lvl="0"/>
            <a:r>
              <a:rPr kumimoji="1" lang="ja-JP" altLang="en-US" dirty="0"/>
              <a:t>キャッチコピー</a:t>
            </a:r>
          </a:p>
        </p:txBody>
      </p:sp>
      <p:cxnSp>
        <p:nvCxnSpPr>
          <p:cNvPr id="9" name="直線コネクタ 8">
            <a:extLst>
              <a:ext uri="{FF2B5EF4-FFF2-40B4-BE49-F238E27FC236}">
                <a16:creationId xmlns:a16="http://schemas.microsoft.com/office/drawing/2014/main" id="{492973B8-A1E0-8249-B6B2-09ED50D99913}"/>
              </a:ext>
            </a:extLst>
          </p:cNvPr>
          <p:cNvCxnSpPr>
            <a:cxnSpLocks/>
          </p:cNvCxnSpPr>
          <p:nvPr/>
        </p:nvCxnSpPr>
        <p:spPr>
          <a:xfrm>
            <a:off x="9102837" y="284375"/>
            <a:ext cx="1109191" cy="11119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コンテンツ プレースホルダー 18">
            <a:extLst>
              <a:ext uri="{FF2B5EF4-FFF2-40B4-BE49-F238E27FC236}">
                <a16:creationId xmlns:a16="http://schemas.microsoft.com/office/drawing/2014/main" id="{4C7E5A18-52F4-4252-BE43-0A15ED485D53}"/>
              </a:ext>
            </a:extLst>
          </p:cNvPr>
          <p:cNvSpPr>
            <a:spLocks noGrp="1"/>
          </p:cNvSpPr>
          <p:nvPr>
            <p:ph sz="quarter" idx="14" hasCustomPrompt="1"/>
          </p:nvPr>
        </p:nvSpPr>
        <p:spPr bwMode="white">
          <a:xfrm>
            <a:off x="349981" y="390417"/>
            <a:ext cx="8956366" cy="504000"/>
          </a:xfrm>
          <a:prstGeom prst="rect">
            <a:avLst/>
          </a:prstGeom>
        </p:spPr>
        <p:txBody>
          <a:bodyPr lIns="216000" tIns="36000" rIns="0" bIns="0" anchor="ctr"/>
          <a:lstStyle>
            <a:lvl1pPr marL="0" indent="0" algn="l">
              <a:buFontTx/>
              <a:buNone/>
              <a:defRPr sz="1131" b="1">
                <a:solidFill>
                  <a:schemeClr val="bg1"/>
                </a:solidFill>
                <a:latin typeface="Meiryo UI" panose="020B0604030504040204" pitchFamily="50" charset="-128"/>
                <a:ea typeface="Meiryo UI" panose="020B0604030504040204" pitchFamily="50" charset="-128"/>
              </a:defRPr>
            </a:lvl1pPr>
            <a:lvl2pPr marL="430996" indent="0">
              <a:buFontTx/>
              <a:buNone/>
              <a:defRPr/>
            </a:lvl2pPr>
            <a:lvl3pPr marL="861993" indent="0">
              <a:buFontTx/>
              <a:buNone/>
              <a:defRPr/>
            </a:lvl3pPr>
            <a:lvl4pPr marL="1292989" indent="0">
              <a:buFontTx/>
              <a:buNone/>
              <a:defRPr/>
            </a:lvl4pPr>
            <a:lvl5pPr marL="1723986" indent="0">
              <a:buFontTx/>
              <a:buNone/>
              <a:defRPr/>
            </a:lvl5pPr>
          </a:lstStyle>
          <a:p>
            <a:pPr lvl="0"/>
            <a:r>
              <a:rPr kumimoji="1" lang="ja-JP" altLang="en-US" dirty="0"/>
              <a:t>マスタータイトル</a:t>
            </a:r>
          </a:p>
        </p:txBody>
      </p:sp>
      <p:sp>
        <p:nvSpPr>
          <p:cNvPr id="12" name="コンテンツ プレースホルダー 18">
            <a:extLst>
              <a:ext uri="{FF2B5EF4-FFF2-40B4-BE49-F238E27FC236}">
                <a16:creationId xmlns:a16="http://schemas.microsoft.com/office/drawing/2014/main" id="{B4DBCBEC-A414-449D-9C4C-798C6F5A9203}"/>
              </a:ext>
            </a:extLst>
          </p:cNvPr>
          <p:cNvSpPr>
            <a:spLocks noGrp="1"/>
          </p:cNvSpPr>
          <p:nvPr>
            <p:ph sz="quarter" idx="16" hasCustomPrompt="1"/>
          </p:nvPr>
        </p:nvSpPr>
        <p:spPr>
          <a:xfrm>
            <a:off x="1195350" y="1938930"/>
            <a:ext cx="7812320" cy="650276"/>
          </a:xfrm>
          <a:prstGeom prst="rect">
            <a:avLst/>
          </a:prstGeom>
        </p:spPr>
        <p:txBody>
          <a:bodyPr lIns="0" tIns="108000" rIns="0" bIns="0" anchor="t"/>
          <a:lstStyle>
            <a:lvl1pPr marL="0" marR="0" indent="0" algn="l" defTabSz="861993" rtl="0" eaLnBrk="1" fontAlgn="auto" latinLnBrk="0" hangingPunct="1">
              <a:lnSpc>
                <a:spcPct val="100000"/>
              </a:lnSpc>
              <a:spcBef>
                <a:spcPts val="0"/>
              </a:spcBef>
              <a:spcAft>
                <a:spcPts val="0"/>
              </a:spcAft>
              <a:buClrTx/>
              <a:buSzTx/>
              <a:buFontTx/>
              <a:buNone/>
              <a:tabLst/>
              <a:defRPr sz="1131" b="1">
                <a:solidFill>
                  <a:srgbClr val="009C89"/>
                </a:solidFill>
                <a:latin typeface="Meiryo UI" panose="020B0604030504040204" pitchFamily="50" charset="-128"/>
                <a:ea typeface="Meiryo UI" panose="020B0604030504040204" pitchFamily="50" charset="-128"/>
              </a:defRPr>
            </a:lvl1pPr>
            <a:lvl2pPr marL="430996" indent="0">
              <a:buFontTx/>
              <a:buNone/>
              <a:defRPr/>
            </a:lvl2pPr>
            <a:lvl3pPr marL="861993" indent="0">
              <a:buFontTx/>
              <a:buNone/>
              <a:defRPr/>
            </a:lvl3pPr>
            <a:lvl4pPr marL="1292989" indent="0">
              <a:buFontTx/>
              <a:buNone/>
              <a:defRPr/>
            </a:lvl4pPr>
            <a:lvl5pPr marL="1723986" indent="0">
              <a:buFontTx/>
              <a:buNone/>
              <a:defRPr/>
            </a:lvl5pPr>
          </a:lstStyle>
          <a:p>
            <a:pPr marL="0" marR="0" lvl="0" indent="0" algn="l" defTabSz="861993" rtl="0" eaLnBrk="1" fontAlgn="auto" latinLnBrk="0" hangingPunct="1">
              <a:lnSpc>
                <a:spcPct val="90000"/>
              </a:lnSpc>
              <a:spcBef>
                <a:spcPts val="942"/>
              </a:spcBef>
              <a:spcAft>
                <a:spcPts val="0"/>
              </a:spcAft>
              <a:buClrTx/>
              <a:buSzTx/>
              <a:buFontTx/>
              <a:buNone/>
              <a:tabLst/>
              <a:defRPr/>
            </a:pPr>
            <a:r>
              <a:rPr kumimoji="1" lang="ja-JP" altLang="en-US" dirty="0"/>
              <a:t>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a:t>
            </a:r>
          </a:p>
        </p:txBody>
      </p:sp>
      <p:sp>
        <p:nvSpPr>
          <p:cNvPr id="15" name="コンテンツ プレースホルダー 2">
            <a:extLst>
              <a:ext uri="{FF2B5EF4-FFF2-40B4-BE49-F238E27FC236}">
                <a16:creationId xmlns:a16="http://schemas.microsoft.com/office/drawing/2014/main" id="{B57596C9-B115-4FE6-93CC-51E6F05D87FF}"/>
              </a:ext>
            </a:extLst>
          </p:cNvPr>
          <p:cNvSpPr>
            <a:spLocks noGrp="1"/>
          </p:cNvSpPr>
          <p:nvPr>
            <p:ph sz="quarter" idx="10" hasCustomPrompt="1"/>
          </p:nvPr>
        </p:nvSpPr>
        <p:spPr>
          <a:xfrm>
            <a:off x="576387" y="894754"/>
            <a:ext cx="686138" cy="728269"/>
          </a:xfrm>
          <a:prstGeom prst="rect">
            <a:avLst/>
          </a:prstGeom>
        </p:spPr>
        <p:txBody>
          <a:bodyPr lIns="0" tIns="144000" rIns="0" bIns="0" anchor="ctr">
            <a:normAutofit/>
          </a:bodyPr>
          <a:lstStyle>
            <a:lvl1pPr marL="0" indent="0">
              <a:buNone/>
              <a:defRPr sz="4713" b="1" i="0">
                <a:solidFill>
                  <a:schemeClr val="bg1"/>
                </a:solidFill>
                <a:latin typeface="Arial" panose="020B0604020202020204" pitchFamily="34" charset="0"/>
                <a:ea typeface="Meiryo" panose="020B0604030504040204" pitchFamily="34" charset="-128"/>
                <a:cs typeface="Arial" panose="020B0604020202020204" pitchFamily="34" charset="0"/>
              </a:defRPr>
            </a:lvl1pPr>
          </a:lstStyle>
          <a:p>
            <a:r>
              <a:rPr kumimoji="1" lang="en-US" altLang="ja-JP" dirty="0"/>
              <a:t>1</a:t>
            </a:r>
            <a:endParaRPr kumimoji="1" lang="ja-JP" altLang="en-US" dirty="0"/>
          </a:p>
        </p:txBody>
      </p:sp>
    </p:spTree>
    <p:extLst>
      <p:ext uri="{BB962C8B-B14F-4D97-AF65-F5344CB8AC3E}">
        <p14:creationId xmlns:p14="http://schemas.microsoft.com/office/powerpoint/2010/main" val="37507825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シンプル">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53FE00A-A374-4293-8C01-F22FC8857B61}"/>
              </a:ext>
            </a:extLst>
          </p:cNvPr>
          <p:cNvSpPr>
            <a:spLocks noGrp="1"/>
          </p:cNvSpPr>
          <p:nvPr userDrawn="1">
            <p:ph type="title" hasCustomPrompt="1"/>
          </p:nvPr>
        </p:nvSpPr>
        <p:spPr>
          <a:xfrm>
            <a:off x="256734" y="128566"/>
            <a:ext cx="9720000" cy="324000"/>
          </a:xfrm>
          <a:prstGeom prst="rect">
            <a:avLst/>
          </a:prstGeom>
        </p:spPr>
        <p:txBody>
          <a:bodyPr lIns="72000" tIns="36000" rIns="0" bIns="0" anchor="ctr" anchorCtr="0"/>
          <a:lstStyle>
            <a:lvl1pPr algn="l">
              <a:defRPr sz="1696" b="1">
                <a:solidFill>
                  <a:schemeClr val="bg2"/>
                </a:solidFill>
                <a:latin typeface="Meiryo UI" panose="020B0604030504040204" pitchFamily="50" charset="-128"/>
                <a:ea typeface="Meiryo UI" panose="020B0604030504040204" pitchFamily="50" charset="-128"/>
              </a:defRPr>
            </a:lvl1pPr>
          </a:lstStyle>
          <a:p>
            <a:r>
              <a:rPr kumimoji="1" lang="ja-JP" altLang="en-US" dirty="0"/>
              <a:t>ページタイトル</a:t>
            </a:r>
          </a:p>
        </p:txBody>
      </p:sp>
      <p:sp>
        <p:nvSpPr>
          <p:cNvPr id="28" name="コンテンツ プレースホルダー 3">
            <a:extLst>
              <a:ext uri="{FF2B5EF4-FFF2-40B4-BE49-F238E27FC236}">
                <a16:creationId xmlns:a16="http://schemas.microsoft.com/office/drawing/2014/main" id="{217043BF-6B11-4540-B78A-D1AECDE4B04F}"/>
              </a:ext>
            </a:extLst>
          </p:cNvPr>
          <p:cNvSpPr>
            <a:spLocks noGrp="1"/>
          </p:cNvSpPr>
          <p:nvPr>
            <p:ph sz="quarter" idx="12" hasCustomPrompt="1"/>
          </p:nvPr>
        </p:nvSpPr>
        <p:spPr>
          <a:xfrm>
            <a:off x="161925" y="585758"/>
            <a:ext cx="10368000" cy="457465"/>
          </a:xfrm>
          <a:prstGeom prst="rect">
            <a:avLst/>
          </a:prstGeom>
          <a:ln w="19050">
            <a:solidFill>
              <a:schemeClr val="tx2"/>
            </a:solidFill>
          </a:ln>
        </p:spPr>
        <p:txBody>
          <a:bodyPr lIns="144000" tIns="144000" rIns="144000" bIns="108000" anchor="t" anchorCtr="0">
            <a:spAutoFit/>
          </a:bodyPr>
          <a:lstStyle>
            <a:lvl1pPr marL="179582" indent="-179582" algn="l">
              <a:lnSpc>
                <a:spcPct val="100000"/>
              </a:lnSpc>
              <a:spcBef>
                <a:spcPts val="565"/>
              </a:spcBef>
              <a:buFont typeface="Wingdings" panose="05000000000000000000" pitchFamily="2" charset="2"/>
              <a:buChar char="n"/>
              <a:defRPr sz="1319" b="0">
                <a:solidFill>
                  <a:schemeClr val="tx1"/>
                </a:solidFill>
                <a:latin typeface="Meiryo UI" panose="020B0604030504040204" pitchFamily="50" charset="-128"/>
                <a:ea typeface="Meiryo UI" panose="020B0604030504040204" pitchFamily="50" charset="-128"/>
              </a:defRPr>
            </a:lvl1pPr>
          </a:lstStyle>
          <a:p>
            <a:pPr lvl="0"/>
            <a:r>
              <a:rPr kumimoji="1" lang="ja-JP" altLang="en-US" dirty="0"/>
              <a:t>リードリードリードリードリードリードリードリードリードリードリードリードリードリードリードリードリードリードリードリードリードリードリードリードリードリード</a:t>
            </a:r>
          </a:p>
        </p:txBody>
      </p:sp>
      <p:cxnSp>
        <p:nvCxnSpPr>
          <p:cNvPr id="13" name="直線コネクタ 12">
            <a:extLst>
              <a:ext uri="{FF2B5EF4-FFF2-40B4-BE49-F238E27FC236}">
                <a16:creationId xmlns:a16="http://schemas.microsoft.com/office/drawing/2014/main" id="{9C3C82BE-DD9A-46A4-A9AA-9E36F501B193}"/>
              </a:ext>
            </a:extLst>
          </p:cNvPr>
          <p:cNvCxnSpPr>
            <a:cxnSpLocks/>
          </p:cNvCxnSpPr>
          <p:nvPr userDrawn="1"/>
        </p:nvCxnSpPr>
        <p:spPr>
          <a:xfrm flipH="1">
            <a:off x="179389" y="503388"/>
            <a:ext cx="10332000" cy="10368"/>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14" name="Picture 11" descr="ç°å¢ç">
            <a:extLst>
              <a:ext uri="{FF2B5EF4-FFF2-40B4-BE49-F238E27FC236}">
                <a16:creationId xmlns:a16="http://schemas.microsoft.com/office/drawing/2014/main" id="{0CF6094D-B943-4965-A2F6-67DD6FF3FF53}"/>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a:stretch/>
        </p:blipFill>
        <p:spPr bwMode="auto">
          <a:xfrm>
            <a:off x="10139630" y="152065"/>
            <a:ext cx="397939" cy="329519"/>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a:extLst>
              <a:ext uri="{FF2B5EF4-FFF2-40B4-BE49-F238E27FC236}">
                <a16:creationId xmlns:a16="http://schemas.microsoft.com/office/drawing/2014/main" id="{E84D1288-0306-4500-A9D7-D150B7340281}"/>
              </a:ext>
            </a:extLst>
          </p:cNvPr>
          <p:cNvSpPr txBox="1"/>
          <p:nvPr userDrawn="1"/>
        </p:nvSpPr>
        <p:spPr>
          <a:xfrm>
            <a:off x="10187813" y="7055677"/>
            <a:ext cx="360000" cy="359999"/>
          </a:xfrm>
          <a:prstGeom prst="rect">
            <a:avLst/>
          </a:prstGeom>
          <a:noFill/>
        </p:spPr>
        <p:txBody>
          <a:bodyPr wrap="none" lIns="0" tIns="0" rIns="0" bIns="0" rtlCol="0" anchor="b" anchorCtr="0">
            <a:noAutofit/>
          </a:bodyPr>
          <a:lstStyle/>
          <a:p>
            <a:pPr algn="ctr"/>
            <a:fld id="{9C1B02FA-3B43-4965-97B5-C29D405C4738}" type="slidenum">
              <a:rPr kumimoji="1" lang="ja-JP" altLang="en-US" sz="1102" b="0" smtClean="0">
                <a:latin typeface="Arial" panose="020B0604020202020204" pitchFamily="34" charset="0"/>
                <a:ea typeface="メイリオ" panose="020B0604030504040204" pitchFamily="50" charset="-128"/>
                <a:cs typeface="Arial" panose="020B0604020202020204" pitchFamily="34" charset="0"/>
              </a:rPr>
              <a:pPr algn="ctr"/>
              <a:t>‹#›</a:t>
            </a:fld>
            <a:endParaRPr kumimoji="1" lang="ja-JP" altLang="en-US" sz="1102" b="0">
              <a:latin typeface="Arial" panose="020B0604020202020204" pitchFamily="34" charset="0"/>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33970373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通常_内容説明用スライド_タイトル上つめ">
    <p:spTree>
      <p:nvGrpSpPr>
        <p:cNvPr id="1" name=""/>
        <p:cNvGrpSpPr/>
        <p:nvPr/>
      </p:nvGrpSpPr>
      <p:grpSpPr>
        <a:xfrm>
          <a:off x="0" y="0"/>
          <a:ext cx="0" cy="0"/>
          <a:chOff x="0" y="0"/>
          <a:chExt cx="0" cy="0"/>
        </a:xfrm>
      </p:grpSpPr>
      <p:pic>
        <p:nvPicPr>
          <p:cNvPr id="7" name="Picture 11" descr="ç°å¢ç">
            <a:extLst>
              <a:ext uri="{FF2B5EF4-FFF2-40B4-BE49-F238E27FC236}">
                <a16:creationId xmlns:a16="http://schemas.microsoft.com/office/drawing/2014/main" id="{A36EA33E-F10C-8847-BD79-6A62721F9997}"/>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903158" y="141276"/>
            <a:ext cx="578758" cy="592789"/>
          </a:xfrm>
          <a:prstGeom prst="rect">
            <a:avLst/>
          </a:prstGeom>
          <a:noFill/>
          <a:extLst>
            <a:ext uri="{909E8E84-426E-40DD-AFC4-6F175D3DCCD1}">
              <a14:hiddenFill xmlns:a14="http://schemas.microsoft.com/office/drawing/2010/main">
                <a:solidFill>
                  <a:srgbClr val="FFFFFF"/>
                </a:solidFill>
              </a14:hiddenFill>
            </a:ext>
          </a:extLst>
        </p:spPr>
      </p:pic>
      <p:pic>
        <p:nvPicPr>
          <p:cNvPr id="4" name="グラフィックス 3">
            <a:extLst>
              <a:ext uri="{FF2B5EF4-FFF2-40B4-BE49-F238E27FC236}">
                <a16:creationId xmlns:a16="http://schemas.microsoft.com/office/drawing/2014/main" id="{DFC3FEA0-0269-A340-8AC0-2EE9382B6D7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43141" y="229728"/>
            <a:ext cx="9756749" cy="508461"/>
          </a:xfrm>
          <a:prstGeom prst="rect">
            <a:avLst/>
          </a:prstGeom>
        </p:spPr>
      </p:pic>
      <p:cxnSp>
        <p:nvCxnSpPr>
          <p:cNvPr id="5" name="直線コネクタ 4">
            <a:extLst>
              <a:ext uri="{FF2B5EF4-FFF2-40B4-BE49-F238E27FC236}">
                <a16:creationId xmlns:a16="http://schemas.microsoft.com/office/drawing/2014/main" id="{EBCF4434-9025-3445-AC58-7DECDD0D5A3D}"/>
              </a:ext>
            </a:extLst>
          </p:cNvPr>
          <p:cNvCxnSpPr>
            <a:cxnSpLocks/>
          </p:cNvCxnSpPr>
          <p:nvPr userDrawn="1"/>
        </p:nvCxnSpPr>
        <p:spPr>
          <a:xfrm>
            <a:off x="158943" y="425830"/>
            <a:ext cx="387743" cy="38871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9F081F0C-555C-6443-8F74-0430630E7B15}"/>
              </a:ext>
            </a:extLst>
          </p:cNvPr>
          <p:cNvCxnSpPr>
            <a:cxnSpLocks/>
          </p:cNvCxnSpPr>
          <p:nvPr userDrawn="1"/>
        </p:nvCxnSpPr>
        <p:spPr>
          <a:xfrm>
            <a:off x="9395779" y="128565"/>
            <a:ext cx="684262" cy="6876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コンテンツ プレースホルダー 13">
            <a:extLst>
              <a:ext uri="{FF2B5EF4-FFF2-40B4-BE49-F238E27FC236}">
                <a16:creationId xmlns:a16="http://schemas.microsoft.com/office/drawing/2014/main" id="{89977F20-F4BF-4D81-9971-71C821CD53EF}"/>
              </a:ext>
            </a:extLst>
          </p:cNvPr>
          <p:cNvSpPr>
            <a:spLocks noGrp="1"/>
          </p:cNvSpPr>
          <p:nvPr>
            <p:ph sz="quarter" idx="11" hasCustomPrompt="1"/>
          </p:nvPr>
        </p:nvSpPr>
        <p:spPr bwMode="white">
          <a:xfrm>
            <a:off x="1136064" y="229727"/>
            <a:ext cx="7712791" cy="504337"/>
          </a:xfrm>
          <a:prstGeom prst="rect">
            <a:avLst/>
          </a:prstGeom>
        </p:spPr>
        <p:txBody>
          <a:bodyPr lIns="252000" tIns="36000" rIns="0" bIns="0" anchor="ctr">
            <a:normAutofit/>
          </a:bodyPr>
          <a:lstStyle>
            <a:lvl1pPr marL="0" indent="0">
              <a:buNone/>
              <a:defRPr sz="2646" b="1" i="0">
                <a:solidFill>
                  <a:schemeClr val="bg1"/>
                </a:solidFill>
                <a:latin typeface="Meiryo UI" panose="020B0604030504040204" pitchFamily="50" charset="-128"/>
                <a:ea typeface="Meiryo UI" panose="020B0604030504040204" pitchFamily="50" charset="-128"/>
              </a:defRPr>
            </a:lvl1pPr>
          </a:lstStyle>
          <a:p>
            <a:r>
              <a:rPr kumimoji="1" lang="ja-JP" altLang="en-US" dirty="0"/>
              <a:t>タイトルタイトル</a:t>
            </a:r>
          </a:p>
        </p:txBody>
      </p:sp>
      <p:sp>
        <p:nvSpPr>
          <p:cNvPr id="9" name="テキスト ボックス 8">
            <a:extLst>
              <a:ext uri="{FF2B5EF4-FFF2-40B4-BE49-F238E27FC236}">
                <a16:creationId xmlns:a16="http://schemas.microsoft.com/office/drawing/2014/main" id="{C3C77094-EBBC-48DE-9242-E77BA6AC9747}"/>
              </a:ext>
            </a:extLst>
          </p:cNvPr>
          <p:cNvSpPr txBox="1"/>
          <p:nvPr userDrawn="1"/>
        </p:nvSpPr>
        <p:spPr>
          <a:xfrm>
            <a:off x="10313521" y="7113608"/>
            <a:ext cx="317592" cy="446067"/>
          </a:xfrm>
          <a:prstGeom prst="rect">
            <a:avLst/>
          </a:prstGeom>
          <a:noFill/>
        </p:spPr>
        <p:txBody>
          <a:bodyPr wrap="none" lIns="0" tIns="0" rIns="0" bIns="0" rtlCol="0" anchor="ctr" anchorCtr="0">
            <a:noAutofit/>
          </a:bodyPr>
          <a:lstStyle/>
          <a:p>
            <a:pPr algn="r"/>
            <a:fld id="{9C1B02FA-3B43-4965-97B5-C29D405C4738}" type="slidenum">
              <a:rPr kumimoji="1" lang="ja-JP" altLang="en-US" sz="1543" b="1" smtClean="0">
                <a:latin typeface="Arial" panose="020B0604020202020204" pitchFamily="34" charset="0"/>
                <a:ea typeface="メイリオ" panose="020B0604030504040204" pitchFamily="50" charset="-128"/>
                <a:cs typeface="Arial" panose="020B0604020202020204" pitchFamily="34" charset="0"/>
              </a:rPr>
              <a:pPr algn="r"/>
              <a:t>‹#›</a:t>
            </a:fld>
            <a:endParaRPr kumimoji="1" lang="ja-JP" altLang="en-US" sz="1543" b="1">
              <a:latin typeface="Arial" panose="020B0604020202020204" pitchFamily="34" charset="0"/>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361443624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復興_内容説明用スライド_タイトルのみ（フォーマット落とし込み）">
    <p:spTree>
      <p:nvGrpSpPr>
        <p:cNvPr id="1" name=""/>
        <p:cNvGrpSpPr/>
        <p:nvPr/>
      </p:nvGrpSpPr>
      <p:grpSpPr>
        <a:xfrm>
          <a:off x="0" y="0"/>
          <a:ext cx="0" cy="0"/>
          <a:chOff x="0" y="0"/>
          <a:chExt cx="0" cy="0"/>
        </a:xfrm>
      </p:grpSpPr>
      <p:pic>
        <p:nvPicPr>
          <p:cNvPr id="2" name="図 1"/>
          <p:cNvPicPr>
            <a:picLocks noChangeAspect="1"/>
          </p:cNvPicPr>
          <p:nvPr userDrawn="1"/>
        </p:nvPicPr>
        <p:blipFill>
          <a:blip r:embed="rId2"/>
          <a:stretch>
            <a:fillRect/>
          </a:stretch>
        </p:blipFill>
        <p:spPr>
          <a:xfrm>
            <a:off x="1304457" y="287317"/>
            <a:ext cx="8466638" cy="705630"/>
          </a:xfrm>
          <a:prstGeom prst="rect">
            <a:avLst/>
          </a:prstGeom>
        </p:spPr>
      </p:pic>
      <p:pic>
        <p:nvPicPr>
          <p:cNvPr id="7" name="Picture 11" descr="ç°å¢ç">
            <a:extLst>
              <a:ext uri="{FF2B5EF4-FFF2-40B4-BE49-F238E27FC236}">
                <a16:creationId xmlns:a16="http://schemas.microsoft.com/office/drawing/2014/main" id="{A36EA33E-F10C-8847-BD79-6A62721F9997}"/>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9734764" y="301968"/>
            <a:ext cx="578758" cy="592789"/>
          </a:xfrm>
          <a:prstGeom prst="rect">
            <a:avLst/>
          </a:prstGeom>
          <a:noFill/>
          <a:extLst>
            <a:ext uri="{909E8E84-426E-40DD-AFC4-6F175D3DCCD1}">
              <a14:hiddenFill xmlns:a14="http://schemas.microsoft.com/office/drawing/2010/main">
                <a:solidFill>
                  <a:srgbClr val="FFFFFF"/>
                </a:solidFill>
              </a14:hiddenFill>
            </a:ext>
          </a:extLst>
        </p:spPr>
      </p:pic>
      <p:sp>
        <p:nvSpPr>
          <p:cNvPr id="10" name="コンテンツ プレースホルダー 13">
            <a:extLst>
              <a:ext uri="{FF2B5EF4-FFF2-40B4-BE49-F238E27FC236}">
                <a16:creationId xmlns:a16="http://schemas.microsoft.com/office/drawing/2014/main" id="{89977F20-F4BF-4D81-9971-71C821CD53EF}"/>
              </a:ext>
            </a:extLst>
          </p:cNvPr>
          <p:cNvSpPr>
            <a:spLocks noGrp="1"/>
          </p:cNvSpPr>
          <p:nvPr>
            <p:ph sz="quarter" idx="11" hasCustomPrompt="1"/>
          </p:nvPr>
        </p:nvSpPr>
        <p:spPr bwMode="white">
          <a:xfrm>
            <a:off x="1898726" y="390419"/>
            <a:ext cx="6164047" cy="504337"/>
          </a:xfrm>
          <a:prstGeom prst="rect">
            <a:avLst/>
          </a:prstGeom>
        </p:spPr>
        <p:txBody>
          <a:bodyPr lIns="252000" tIns="36000" rIns="0" bIns="0" anchor="ctr">
            <a:normAutofit/>
          </a:bodyPr>
          <a:lstStyle>
            <a:lvl1pPr marL="0" indent="0">
              <a:buNone/>
              <a:defRPr sz="2425" b="1" i="0">
                <a:solidFill>
                  <a:schemeClr val="bg1"/>
                </a:solidFill>
                <a:latin typeface="Meiryo UI" panose="020B0604030504040204" pitchFamily="50" charset="-128"/>
                <a:ea typeface="Meiryo UI" panose="020B0604030504040204" pitchFamily="50" charset="-128"/>
              </a:defRPr>
            </a:lvl1pPr>
          </a:lstStyle>
          <a:p>
            <a:r>
              <a:rPr kumimoji="1" lang="ja-JP" altLang="en-US" dirty="0"/>
              <a:t>タイトルタイトル</a:t>
            </a:r>
          </a:p>
        </p:txBody>
      </p:sp>
      <p:sp>
        <p:nvSpPr>
          <p:cNvPr id="9" name="テキスト ボックス 8">
            <a:extLst>
              <a:ext uri="{FF2B5EF4-FFF2-40B4-BE49-F238E27FC236}">
                <a16:creationId xmlns:a16="http://schemas.microsoft.com/office/drawing/2014/main" id="{C3C77094-EBBC-48DE-9242-E77BA6AC9747}"/>
              </a:ext>
            </a:extLst>
          </p:cNvPr>
          <p:cNvSpPr txBox="1"/>
          <p:nvPr userDrawn="1"/>
        </p:nvSpPr>
        <p:spPr>
          <a:xfrm>
            <a:off x="10287371" y="7271872"/>
            <a:ext cx="343742" cy="287803"/>
          </a:xfrm>
          <a:prstGeom prst="rect">
            <a:avLst/>
          </a:prstGeom>
          <a:noFill/>
        </p:spPr>
        <p:txBody>
          <a:bodyPr wrap="none" lIns="0" tIns="0" rIns="0" bIns="0" rtlCol="0" anchor="ctr" anchorCtr="0">
            <a:noAutofit/>
          </a:bodyPr>
          <a:lstStyle/>
          <a:p>
            <a:pPr algn="r"/>
            <a:fld id="{9C1B02FA-3B43-4965-97B5-C29D405C4738}" type="slidenum">
              <a:rPr kumimoji="1" lang="ja-JP" altLang="en-US" sz="1102" b="0" smtClean="0">
                <a:latin typeface="Arial" panose="020B0604020202020204" pitchFamily="34" charset="0"/>
                <a:ea typeface="メイリオ" panose="020B0604030504040204" pitchFamily="50" charset="-128"/>
                <a:cs typeface="Arial" panose="020B0604020202020204" pitchFamily="34" charset="0"/>
              </a:rPr>
              <a:pPr algn="r"/>
              <a:t>‹#›</a:t>
            </a:fld>
            <a:endParaRPr kumimoji="1" lang="ja-JP" altLang="en-US" sz="1102" b="0">
              <a:latin typeface="Arial" panose="020B0604020202020204" pitchFamily="34" charset="0"/>
              <a:ea typeface="メイリオ" panose="020B0604030504040204" pitchFamily="50" charset="-128"/>
              <a:cs typeface="Arial" panose="020B0604020202020204" pitchFamily="34" charset="0"/>
            </a:endParaRPr>
          </a:p>
        </p:txBody>
      </p:sp>
      <p:pic>
        <p:nvPicPr>
          <p:cNvPr id="8" name="Picture 2"/>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284210" y="287317"/>
            <a:ext cx="851854" cy="732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571869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復興_内容説明用スライド_タイトルのみ上つめ（フォーマット落とし込み）">
    <p:spTree>
      <p:nvGrpSpPr>
        <p:cNvPr id="1" name=""/>
        <p:cNvGrpSpPr/>
        <p:nvPr/>
      </p:nvGrpSpPr>
      <p:grpSpPr>
        <a:xfrm>
          <a:off x="0" y="0"/>
          <a:ext cx="0" cy="0"/>
          <a:chOff x="0" y="0"/>
          <a:chExt cx="0" cy="0"/>
        </a:xfrm>
      </p:grpSpPr>
      <p:pic>
        <p:nvPicPr>
          <p:cNvPr id="21" name="図 20"/>
          <p:cNvPicPr>
            <a:picLocks noChangeAspect="1"/>
          </p:cNvPicPr>
          <p:nvPr userDrawn="1"/>
        </p:nvPicPr>
        <p:blipFill>
          <a:blip r:embed="rId2"/>
          <a:stretch>
            <a:fillRect/>
          </a:stretch>
        </p:blipFill>
        <p:spPr>
          <a:xfrm>
            <a:off x="1304457" y="128566"/>
            <a:ext cx="8419686" cy="705630"/>
          </a:xfrm>
          <a:prstGeom prst="rect">
            <a:avLst/>
          </a:prstGeom>
        </p:spPr>
      </p:pic>
      <p:pic>
        <p:nvPicPr>
          <p:cNvPr id="7" name="Picture 11" descr="ç°å¢ç">
            <a:extLst>
              <a:ext uri="{FF2B5EF4-FFF2-40B4-BE49-F238E27FC236}">
                <a16:creationId xmlns:a16="http://schemas.microsoft.com/office/drawing/2014/main" id="{A36EA33E-F10C-8847-BD79-6A62721F9997}"/>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9818961" y="194001"/>
            <a:ext cx="578758" cy="592789"/>
          </a:xfrm>
          <a:prstGeom prst="rect">
            <a:avLst/>
          </a:prstGeom>
          <a:noFill/>
          <a:extLst>
            <a:ext uri="{909E8E84-426E-40DD-AFC4-6F175D3DCCD1}">
              <a14:hiddenFill xmlns:a14="http://schemas.microsoft.com/office/drawing/2010/main">
                <a:solidFill>
                  <a:srgbClr val="FFFFFF"/>
                </a:solidFill>
              </a14:hiddenFill>
            </a:ext>
          </a:extLst>
        </p:spPr>
      </p:pic>
      <p:sp>
        <p:nvSpPr>
          <p:cNvPr id="10" name="コンテンツ プレースホルダー 13">
            <a:extLst>
              <a:ext uri="{FF2B5EF4-FFF2-40B4-BE49-F238E27FC236}">
                <a16:creationId xmlns:a16="http://schemas.microsoft.com/office/drawing/2014/main" id="{89977F20-F4BF-4D81-9971-71C821CD53EF}"/>
              </a:ext>
            </a:extLst>
          </p:cNvPr>
          <p:cNvSpPr>
            <a:spLocks noGrp="1"/>
          </p:cNvSpPr>
          <p:nvPr>
            <p:ph sz="quarter" idx="11" hasCustomPrompt="1"/>
          </p:nvPr>
        </p:nvSpPr>
        <p:spPr bwMode="white">
          <a:xfrm>
            <a:off x="1814529" y="247758"/>
            <a:ext cx="6164047" cy="504337"/>
          </a:xfrm>
          <a:prstGeom prst="rect">
            <a:avLst/>
          </a:prstGeom>
        </p:spPr>
        <p:txBody>
          <a:bodyPr lIns="252000" tIns="36000" rIns="0" bIns="0" anchor="ctr">
            <a:normAutofit/>
          </a:bodyPr>
          <a:lstStyle>
            <a:lvl1pPr marL="0" indent="0">
              <a:buNone/>
              <a:defRPr sz="2425" b="1" i="0">
                <a:solidFill>
                  <a:schemeClr val="bg1"/>
                </a:solidFill>
                <a:latin typeface="Meiryo UI" panose="020B0604030504040204" pitchFamily="50" charset="-128"/>
                <a:ea typeface="Meiryo UI" panose="020B0604030504040204" pitchFamily="50" charset="-128"/>
              </a:defRPr>
            </a:lvl1pPr>
          </a:lstStyle>
          <a:p>
            <a:r>
              <a:rPr kumimoji="1" lang="ja-JP" altLang="en-US" dirty="0"/>
              <a:t>タイトルタイトル</a:t>
            </a:r>
          </a:p>
        </p:txBody>
      </p:sp>
      <p:sp>
        <p:nvSpPr>
          <p:cNvPr id="9" name="テキスト ボックス 8">
            <a:extLst>
              <a:ext uri="{FF2B5EF4-FFF2-40B4-BE49-F238E27FC236}">
                <a16:creationId xmlns:a16="http://schemas.microsoft.com/office/drawing/2014/main" id="{C3C77094-EBBC-48DE-9242-E77BA6AC9747}"/>
              </a:ext>
            </a:extLst>
          </p:cNvPr>
          <p:cNvSpPr txBox="1"/>
          <p:nvPr userDrawn="1"/>
        </p:nvSpPr>
        <p:spPr>
          <a:xfrm>
            <a:off x="10287371" y="7222682"/>
            <a:ext cx="343742" cy="287803"/>
          </a:xfrm>
          <a:prstGeom prst="rect">
            <a:avLst/>
          </a:prstGeom>
          <a:noFill/>
        </p:spPr>
        <p:txBody>
          <a:bodyPr wrap="none" lIns="0" tIns="0" rIns="0" bIns="0" rtlCol="0" anchor="ctr" anchorCtr="0">
            <a:noAutofit/>
          </a:bodyPr>
          <a:lstStyle/>
          <a:p>
            <a:pPr algn="r"/>
            <a:fld id="{9C1B02FA-3B43-4965-97B5-C29D405C4738}" type="slidenum">
              <a:rPr kumimoji="1" lang="ja-JP" altLang="en-US" sz="1102" b="0" smtClean="0">
                <a:latin typeface="Arial" panose="020B0604020202020204" pitchFamily="34" charset="0"/>
                <a:ea typeface="メイリオ" panose="020B0604030504040204" pitchFamily="50" charset="-128"/>
                <a:cs typeface="Arial" panose="020B0604020202020204" pitchFamily="34" charset="0"/>
              </a:rPr>
              <a:pPr algn="r"/>
              <a:t>‹#›</a:t>
            </a:fld>
            <a:endParaRPr kumimoji="1" lang="ja-JP" altLang="en-US" sz="1102" b="0">
              <a:latin typeface="Arial" panose="020B0604020202020204" pitchFamily="34" charset="0"/>
              <a:ea typeface="メイリオ" panose="020B0604030504040204" pitchFamily="50" charset="-128"/>
              <a:cs typeface="Arial" panose="020B0604020202020204" pitchFamily="34" charset="0"/>
            </a:endParaRPr>
          </a:p>
        </p:txBody>
      </p:sp>
      <p:pic>
        <p:nvPicPr>
          <p:cNvPr id="23" name="Picture 2"/>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281712" y="128566"/>
            <a:ext cx="851854" cy="732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25748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復興_内容説明用スライド_タイトル上つめ（通常）">
    <p:spTree>
      <p:nvGrpSpPr>
        <p:cNvPr id="1" name=""/>
        <p:cNvGrpSpPr/>
        <p:nvPr/>
      </p:nvGrpSpPr>
      <p:grpSpPr>
        <a:xfrm>
          <a:off x="0" y="0"/>
          <a:ext cx="0" cy="0"/>
          <a:chOff x="0" y="0"/>
          <a:chExt cx="0" cy="0"/>
        </a:xfrm>
      </p:grpSpPr>
      <p:pic>
        <p:nvPicPr>
          <p:cNvPr id="7" name="Picture 11" descr="ç°å¢ç">
            <a:extLst>
              <a:ext uri="{FF2B5EF4-FFF2-40B4-BE49-F238E27FC236}">
                <a16:creationId xmlns:a16="http://schemas.microsoft.com/office/drawing/2014/main" id="{A36EA33E-F10C-8847-BD79-6A62721F9997}"/>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808340" y="295157"/>
            <a:ext cx="578758" cy="592789"/>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a:extLst>
              <a:ext uri="{FF2B5EF4-FFF2-40B4-BE49-F238E27FC236}">
                <a16:creationId xmlns:a16="http://schemas.microsoft.com/office/drawing/2014/main" id="{C3C77094-EBBC-48DE-9242-E77BA6AC9747}"/>
              </a:ext>
            </a:extLst>
          </p:cNvPr>
          <p:cNvSpPr txBox="1"/>
          <p:nvPr userDrawn="1"/>
        </p:nvSpPr>
        <p:spPr>
          <a:xfrm>
            <a:off x="10287371" y="7192984"/>
            <a:ext cx="343742" cy="287803"/>
          </a:xfrm>
          <a:prstGeom prst="rect">
            <a:avLst/>
          </a:prstGeom>
          <a:noFill/>
        </p:spPr>
        <p:txBody>
          <a:bodyPr wrap="none" lIns="0" tIns="0" rIns="0" bIns="0" rtlCol="0" anchor="ctr" anchorCtr="0">
            <a:noAutofit/>
          </a:bodyPr>
          <a:lstStyle/>
          <a:p>
            <a:pPr algn="r"/>
            <a:fld id="{9C1B02FA-3B43-4965-97B5-C29D405C4738}" type="slidenum">
              <a:rPr kumimoji="1" lang="ja-JP" altLang="en-US" sz="1102" b="0" smtClean="0">
                <a:latin typeface="Arial" panose="020B0604020202020204" pitchFamily="34" charset="0"/>
                <a:ea typeface="メイリオ" panose="020B0604030504040204" pitchFamily="50" charset="-128"/>
                <a:cs typeface="Arial" panose="020B0604020202020204" pitchFamily="34" charset="0"/>
              </a:rPr>
              <a:pPr algn="r"/>
              <a:t>‹#›</a:t>
            </a:fld>
            <a:endParaRPr kumimoji="1" lang="ja-JP" altLang="en-US" sz="1102" b="0">
              <a:latin typeface="Arial" panose="020B0604020202020204" pitchFamily="34" charset="0"/>
              <a:ea typeface="メイリオ" panose="020B0604030504040204" pitchFamily="50" charset="-128"/>
              <a:cs typeface="Arial" panose="020B0604020202020204" pitchFamily="34" charset="0"/>
            </a:endParaRPr>
          </a:p>
        </p:txBody>
      </p:sp>
      <p:pic>
        <p:nvPicPr>
          <p:cNvPr id="23" name="Picture 2"/>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294095" y="182960"/>
            <a:ext cx="851854" cy="732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正方形/長方形 10"/>
          <p:cNvSpPr/>
          <p:nvPr/>
        </p:nvSpPr>
        <p:spPr>
          <a:xfrm>
            <a:off x="134193" y="97093"/>
            <a:ext cx="10431919" cy="904603"/>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30433" rtl="0" eaLnBrk="1" fontAlgn="auto" latinLnBrk="0" hangingPunct="1">
              <a:lnSpc>
                <a:spcPct val="100000"/>
              </a:lnSpc>
              <a:spcBef>
                <a:spcPts val="0"/>
              </a:spcBef>
              <a:spcAft>
                <a:spcPts val="0"/>
              </a:spcAft>
              <a:buClrTx/>
              <a:buSzTx/>
              <a:buFontTx/>
              <a:buNone/>
              <a:tabLst/>
              <a:defRPr/>
            </a:pPr>
            <a:r>
              <a:rPr kumimoji="1" lang="ja-JP" altLang="en-US" sz="2646" b="0" i="0" u="none" strike="noStrike" kern="1200" cap="none" spc="0" normalizeH="0" baseline="0" noProof="0">
                <a:ln>
                  <a:noFill/>
                </a:ln>
                <a:solidFill>
                  <a:prstClr val="black"/>
                </a:solidFill>
                <a:effectLst/>
                <a:uLnTx/>
                <a:uFillTx/>
                <a:latin typeface="HGP創英角ｺﾞｼｯｸUB" pitchFamily="50" charset="-128"/>
                <a:ea typeface="HGP創英角ｺﾞｼｯｸUB" pitchFamily="50" charset="-128"/>
                <a:cs typeface="+mn-cs"/>
              </a:rPr>
              <a:t>　</a:t>
            </a:r>
            <a:endParaRPr kumimoji="1" lang="ja-JP" altLang="en-US" sz="3638" b="0" i="0" u="none" strike="noStrike" kern="1200" cap="none" spc="0" normalizeH="0" baseline="0" noProof="0">
              <a:ln>
                <a:noFill/>
              </a:ln>
              <a:solidFill>
                <a:prstClr val="black"/>
              </a:solidFill>
              <a:effectLst/>
              <a:uLnTx/>
              <a:uFillTx/>
              <a:latin typeface="HGP創英角ｺﾞｼｯｸUB" pitchFamily="50" charset="-128"/>
              <a:ea typeface="HGP創英角ｺﾞｼｯｸUB" pitchFamily="50" charset="-128"/>
              <a:cs typeface="+mn-cs"/>
            </a:endParaRPr>
          </a:p>
        </p:txBody>
      </p:sp>
      <p:sp>
        <p:nvSpPr>
          <p:cNvPr id="13" name="コンテンツ プレースホルダー 13">
            <a:extLst>
              <a:ext uri="{FF2B5EF4-FFF2-40B4-BE49-F238E27FC236}">
                <a16:creationId xmlns:a16="http://schemas.microsoft.com/office/drawing/2014/main" id="{89977F20-F4BF-4D81-9971-71C821CD53EF}"/>
              </a:ext>
            </a:extLst>
          </p:cNvPr>
          <p:cNvSpPr>
            <a:spLocks noGrp="1"/>
          </p:cNvSpPr>
          <p:nvPr>
            <p:ph sz="quarter" idx="11" hasCustomPrompt="1"/>
          </p:nvPr>
        </p:nvSpPr>
        <p:spPr bwMode="white">
          <a:xfrm>
            <a:off x="1305852" y="182959"/>
            <a:ext cx="8323475" cy="704987"/>
          </a:xfrm>
          <a:prstGeom prst="rect">
            <a:avLst/>
          </a:prstGeom>
        </p:spPr>
        <p:txBody>
          <a:bodyPr lIns="252000" tIns="36000" rIns="0" bIns="0" anchor="ctr">
            <a:normAutofit/>
          </a:bodyPr>
          <a:lstStyle>
            <a:lvl1pPr marL="0" indent="0">
              <a:buNone/>
              <a:defRPr sz="1954" b="1" i="0">
                <a:solidFill>
                  <a:schemeClr val="bg1"/>
                </a:solidFill>
                <a:latin typeface="Meiryo UI" panose="020B0604030504040204" pitchFamily="50" charset="-128"/>
                <a:ea typeface="Meiryo UI" panose="020B0604030504040204" pitchFamily="50" charset="-128"/>
              </a:defRPr>
            </a:lvl1pPr>
          </a:lstStyle>
          <a:p>
            <a:r>
              <a:rPr kumimoji="1" lang="ja-JP" altLang="en-US" dirty="0"/>
              <a:t>タイトルタイトル</a:t>
            </a:r>
          </a:p>
        </p:txBody>
      </p:sp>
    </p:spTree>
    <p:extLst>
      <p:ext uri="{BB962C8B-B14F-4D97-AF65-F5344CB8AC3E}">
        <p14:creationId xmlns:p14="http://schemas.microsoft.com/office/powerpoint/2010/main" val="258439873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復興_内容説明用スライド_従来">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C3C77094-EBBC-48DE-9242-E77BA6AC9747}"/>
              </a:ext>
            </a:extLst>
          </p:cNvPr>
          <p:cNvSpPr txBox="1"/>
          <p:nvPr userDrawn="1"/>
        </p:nvSpPr>
        <p:spPr>
          <a:xfrm>
            <a:off x="10287371" y="7192984"/>
            <a:ext cx="343742" cy="287803"/>
          </a:xfrm>
          <a:prstGeom prst="rect">
            <a:avLst/>
          </a:prstGeom>
          <a:noFill/>
        </p:spPr>
        <p:txBody>
          <a:bodyPr wrap="none" lIns="0" tIns="0" rIns="0" bIns="0" rtlCol="0" anchor="ctr" anchorCtr="0">
            <a:noAutofit/>
          </a:bodyPr>
          <a:lstStyle/>
          <a:p>
            <a:pPr algn="r"/>
            <a:fld id="{9C1B02FA-3B43-4965-97B5-C29D405C4738}" type="slidenum">
              <a:rPr kumimoji="1" lang="ja-JP" altLang="en-US" sz="1102" b="0" smtClean="0">
                <a:latin typeface="Arial" panose="020B0604020202020204" pitchFamily="34" charset="0"/>
                <a:ea typeface="メイリオ" panose="020B0604030504040204" pitchFamily="50" charset="-128"/>
                <a:cs typeface="Arial" panose="020B0604020202020204" pitchFamily="34" charset="0"/>
              </a:rPr>
              <a:pPr algn="r"/>
              <a:t>‹#›</a:t>
            </a:fld>
            <a:endParaRPr kumimoji="1" lang="ja-JP" altLang="en-US" sz="1102" b="0">
              <a:latin typeface="Arial" panose="020B0604020202020204" pitchFamily="34" charset="0"/>
              <a:ea typeface="メイリオ" panose="020B0604030504040204" pitchFamily="50" charset="-128"/>
              <a:cs typeface="Arial" panose="020B0604020202020204" pitchFamily="34" charset="0"/>
            </a:endParaRPr>
          </a:p>
        </p:txBody>
      </p:sp>
      <p:pic>
        <p:nvPicPr>
          <p:cNvPr id="23" name="Picture 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294095" y="182960"/>
            <a:ext cx="851854" cy="732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正方形/長方形 10"/>
          <p:cNvSpPr/>
          <p:nvPr/>
        </p:nvSpPr>
        <p:spPr>
          <a:xfrm>
            <a:off x="134193" y="97093"/>
            <a:ext cx="10431919" cy="904603"/>
          </a:xfrm>
          <a:prstGeom prst="rect">
            <a:avLst/>
          </a:prstGeom>
          <a:noFill/>
          <a:ln w="1905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30433" rtl="0" eaLnBrk="1" fontAlgn="auto" latinLnBrk="0" hangingPunct="1">
              <a:lnSpc>
                <a:spcPct val="100000"/>
              </a:lnSpc>
              <a:spcBef>
                <a:spcPts val="0"/>
              </a:spcBef>
              <a:spcAft>
                <a:spcPts val="0"/>
              </a:spcAft>
              <a:buClrTx/>
              <a:buSzTx/>
              <a:buFontTx/>
              <a:buNone/>
              <a:tabLst/>
              <a:defRPr/>
            </a:pPr>
            <a:r>
              <a:rPr kumimoji="1" lang="ja-JP" altLang="en-US" sz="2646" b="0" i="0" u="none" strike="noStrike" kern="1200" cap="none" spc="0" normalizeH="0" baseline="0" noProof="0">
                <a:ln>
                  <a:noFill/>
                </a:ln>
                <a:solidFill>
                  <a:prstClr val="black"/>
                </a:solidFill>
                <a:effectLst/>
                <a:uLnTx/>
                <a:uFillTx/>
                <a:latin typeface="HGP創英角ｺﾞｼｯｸUB" pitchFamily="50" charset="-128"/>
                <a:ea typeface="HGP創英角ｺﾞｼｯｸUB" pitchFamily="50" charset="-128"/>
                <a:cs typeface="+mn-cs"/>
              </a:rPr>
              <a:t>　</a:t>
            </a:r>
            <a:endParaRPr kumimoji="1" lang="ja-JP" altLang="en-US" sz="3638" b="0" i="0" u="none" strike="noStrike" kern="1200" cap="none" spc="0" normalizeH="0" baseline="0" noProof="0">
              <a:ln>
                <a:noFill/>
              </a:ln>
              <a:solidFill>
                <a:prstClr val="black"/>
              </a:solidFill>
              <a:effectLst/>
              <a:uLnTx/>
              <a:uFillTx/>
              <a:latin typeface="HGP創英角ｺﾞｼｯｸUB" pitchFamily="50" charset="-128"/>
              <a:ea typeface="HGP創英角ｺﾞｼｯｸUB" pitchFamily="50" charset="-128"/>
              <a:cs typeface="+mn-cs"/>
            </a:endParaRPr>
          </a:p>
        </p:txBody>
      </p:sp>
      <p:sp>
        <p:nvSpPr>
          <p:cNvPr id="13" name="コンテンツ プレースホルダー 13">
            <a:extLst>
              <a:ext uri="{FF2B5EF4-FFF2-40B4-BE49-F238E27FC236}">
                <a16:creationId xmlns:a16="http://schemas.microsoft.com/office/drawing/2014/main" id="{89977F20-F4BF-4D81-9971-71C821CD53EF}"/>
              </a:ext>
            </a:extLst>
          </p:cNvPr>
          <p:cNvSpPr>
            <a:spLocks noGrp="1"/>
          </p:cNvSpPr>
          <p:nvPr>
            <p:ph sz="quarter" idx="11" hasCustomPrompt="1"/>
          </p:nvPr>
        </p:nvSpPr>
        <p:spPr bwMode="white">
          <a:xfrm>
            <a:off x="1305852" y="182959"/>
            <a:ext cx="8323475" cy="704987"/>
          </a:xfrm>
          <a:prstGeom prst="rect">
            <a:avLst/>
          </a:prstGeom>
        </p:spPr>
        <p:txBody>
          <a:bodyPr lIns="252000" tIns="36000" rIns="0" bIns="0" anchor="ctr">
            <a:normAutofit/>
          </a:bodyPr>
          <a:lstStyle>
            <a:lvl1pPr marL="0" indent="0">
              <a:buNone/>
              <a:defRPr sz="1954" b="1" i="0">
                <a:solidFill>
                  <a:schemeClr val="bg1"/>
                </a:solidFill>
                <a:latin typeface="Meiryo UI" panose="020B0604030504040204" pitchFamily="50" charset="-128"/>
                <a:ea typeface="Meiryo UI" panose="020B0604030504040204" pitchFamily="50" charset="-128"/>
              </a:defRPr>
            </a:lvl1pPr>
          </a:lstStyle>
          <a:p>
            <a:r>
              <a:rPr kumimoji="1" lang="ja-JP" altLang="en-US" dirty="0"/>
              <a:t>タイトルタイトル</a:t>
            </a:r>
          </a:p>
        </p:txBody>
      </p:sp>
    </p:spTree>
    <p:extLst>
      <p:ext uri="{BB962C8B-B14F-4D97-AF65-F5344CB8AC3E}">
        <p14:creationId xmlns:p14="http://schemas.microsoft.com/office/powerpoint/2010/main" val="135883010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復興_内容説明用スライド_タイトル上つめ（通常）">
    <p:spTree>
      <p:nvGrpSpPr>
        <p:cNvPr id="1" name=""/>
        <p:cNvGrpSpPr/>
        <p:nvPr/>
      </p:nvGrpSpPr>
      <p:grpSpPr>
        <a:xfrm>
          <a:off x="0" y="0"/>
          <a:ext cx="0" cy="0"/>
          <a:chOff x="0" y="0"/>
          <a:chExt cx="0" cy="0"/>
        </a:xfrm>
      </p:grpSpPr>
      <p:pic>
        <p:nvPicPr>
          <p:cNvPr id="7" name="Picture 11" descr="ç°å¢ç">
            <a:extLst>
              <a:ext uri="{FF2B5EF4-FFF2-40B4-BE49-F238E27FC236}">
                <a16:creationId xmlns:a16="http://schemas.microsoft.com/office/drawing/2014/main" id="{A36EA33E-F10C-8847-BD79-6A62721F9997}"/>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808340" y="295157"/>
            <a:ext cx="578758" cy="592789"/>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a:extLst>
              <a:ext uri="{FF2B5EF4-FFF2-40B4-BE49-F238E27FC236}">
                <a16:creationId xmlns:a16="http://schemas.microsoft.com/office/drawing/2014/main" id="{C3C77094-EBBC-48DE-9242-E77BA6AC9747}"/>
              </a:ext>
            </a:extLst>
          </p:cNvPr>
          <p:cNvSpPr txBox="1"/>
          <p:nvPr userDrawn="1"/>
        </p:nvSpPr>
        <p:spPr>
          <a:xfrm>
            <a:off x="10287371" y="7271872"/>
            <a:ext cx="343742" cy="287803"/>
          </a:xfrm>
          <a:prstGeom prst="rect">
            <a:avLst/>
          </a:prstGeom>
          <a:noFill/>
        </p:spPr>
        <p:txBody>
          <a:bodyPr wrap="none" lIns="0" tIns="0" rIns="0" bIns="0" rtlCol="0" anchor="ctr" anchorCtr="0">
            <a:noAutofit/>
          </a:bodyPr>
          <a:lstStyle/>
          <a:p>
            <a:pPr algn="r"/>
            <a:fld id="{9C1B02FA-3B43-4965-97B5-C29D405C4738}" type="slidenum">
              <a:rPr kumimoji="1" lang="ja-JP" altLang="en-US" sz="1102" b="0" smtClean="0">
                <a:latin typeface="Arial" panose="020B0604020202020204" pitchFamily="34" charset="0"/>
                <a:ea typeface="メイリオ" panose="020B0604030504040204" pitchFamily="50" charset="-128"/>
                <a:cs typeface="Arial" panose="020B0604020202020204" pitchFamily="34" charset="0"/>
              </a:rPr>
              <a:pPr algn="r"/>
              <a:t>‹#›</a:t>
            </a:fld>
            <a:endParaRPr kumimoji="1" lang="ja-JP" altLang="en-US" sz="1102" b="0">
              <a:latin typeface="Arial" panose="020B0604020202020204" pitchFamily="34" charset="0"/>
              <a:ea typeface="メイリオ" panose="020B0604030504040204" pitchFamily="50" charset="-128"/>
              <a:cs typeface="Arial" panose="020B0604020202020204" pitchFamily="34" charset="0"/>
            </a:endParaRPr>
          </a:p>
        </p:txBody>
      </p:sp>
      <p:sp>
        <p:nvSpPr>
          <p:cNvPr id="11" name="正方形/長方形 10"/>
          <p:cNvSpPr/>
          <p:nvPr/>
        </p:nvSpPr>
        <p:spPr>
          <a:xfrm>
            <a:off x="134193" y="97093"/>
            <a:ext cx="10431919" cy="904603"/>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30433" rtl="0" eaLnBrk="1" fontAlgn="auto" latinLnBrk="0" hangingPunct="1">
              <a:lnSpc>
                <a:spcPct val="100000"/>
              </a:lnSpc>
              <a:spcBef>
                <a:spcPts val="0"/>
              </a:spcBef>
              <a:spcAft>
                <a:spcPts val="0"/>
              </a:spcAft>
              <a:buClrTx/>
              <a:buSzTx/>
              <a:buFontTx/>
              <a:buNone/>
              <a:tabLst/>
              <a:defRPr/>
            </a:pPr>
            <a:r>
              <a:rPr kumimoji="1" lang="ja-JP" altLang="en-US" sz="2646" b="0" i="0" u="none" strike="noStrike" kern="1200" cap="none" spc="0" normalizeH="0" baseline="0" noProof="0">
                <a:ln>
                  <a:noFill/>
                </a:ln>
                <a:solidFill>
                  <a:prstClr val="black"/>
                </a:solidFill>
                <a:effectLst/>
                <a:uLnTx/>
                <a:uFillTx/>
                <a:latin typeface="HGP創英角ｺﾞｼｯｸUB" pitchFamily="50" charset="-128"/>
                <a:ea typeface="HGP創英角ｺﾞｼｯｸUB" pitchFamily="50" charset="-128"/>
                <a:cs typeface="+mn-cs"/>
              </a:rPr>
              <a:t>　</a:t>
            </a:r>
            <a:endParaRPr kumimoji="1" lang="ja-JP" altLang="en-US" sz="3638" b="0" i="0" u="none" strike="noStrike" kern="1200" cap="none" spc="0" normalizeH="0" baseline="0" noProof="0">
              <a:ln>
                <a:noFill/>
              </a:ln>
              <a:solidFill>
                <a:prstClr val="black"/>
              </a:solidFill>
              <a:effectLst/>
              <a:uLnTx/>
              <a:uFillTx/>
              <a:latin typeface="HGP創英角ｺﾞｼｯｸUB" pitchFamily="50" charset="-128"/>
              <a:ea typeface="HGP創英角ｺﾞｼｯｸUB" pitchFamily="50" charset="-128"/>
              <a:cs typeface="+mn-cs"/>
            </a:endParaRPr>
          </a:p>
        </p:txBody>
      </p:sp>
      <p:sp>
        <p:nvSpPr>
          <p:cNvPr id="13" name="コンテンツ プレースホルダー 13">
            <a:extLst>
              <a:ext uri="{FF2B5EF4-FFF2-40B4-BE49-F238E27FC236}">
                <a16:creationId xmlns:a16="http://schemas.microsoft.com/office/drawing/2014/main" id="{89977F20-F4BF-4D81-9971-71C821CD53EF}"/>
              </a:ext>
            </a:extLst>
          </p:cNvPr>
          <p:cNvSpPr>
            <a:spLocks noGrp="1"/>
          </p:cNvSpPr>
          <p:nvPr>
            <p:ph sz="quarter" idx="11" hasCustomPrompt="1"/>
          </p:nvPr>
        </p:nvSpPr>
        <p:spPr bwMode="white">
          <a:xfrm>
            <a:off x="1305852" y="182959"/>
            <a:ext cx="8323475" cy="704987"/>
          </a:xfrm>
          <a:prstGeom prst="rect">
            <a:avLst/>
          </a:prstGeom>
        </p:spPr>
        <p:txBody>
          <a:bodyPr lIns="252000" tIns="36000" rIns="0" bIns="0" anchor="ctr">
            <a:normAutofit/>
          </a:bodyPr>
          <a:lstStyle>
            <a:lvl1pPr marL="0" indent="0">
              <a:buNone/>
              <a:defRPr sz="1954" b="1" i="0">
                <a:solidFill>
                  <a:schemeClr val="bg1"/>
                </a:solidFill>
                <a:latin typeface="Meiryo UI" panose="020B0604030504040204" pitchFamily="50" charset="-128"/>
                <a:ea typeface="Meiryo UI" panose="020B0604030504040204" pitchFamily="50" charset="-128"/>
              </a:defRPr>
            </a:lvl1pPr>
          </a:lstStyle>
          <a:p>
            <a:r>
              <a:rPr kumimoji="1" lang="ja-JP" altLang="en-US" dirty="0"/>
              <a:t>タイトルタイトル</a:t>
            </a:r>
          </a:p>
        </p:txBody>
      </p:sp>
    </p:spTree>
    <p:extLst>
      <p:ext uri="{BB962C8B-B14F-4D97-AF65-F5344CB8AC3E}">
        <p14:creationId xmlns:p14="http://schemas.microsoft.com/office/powerpoint/2010/main" val="22722274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予算ポンチ絵">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53FE00A-A374-4293-8C01-F22FC8857B61}"/>
              </a:ext>
            </a:extLst>
          </p:cNvPr>
          <p:cNvSpPr>
            <a:spLocks noGrp="1"/>
          </p:cNvSpPr>
          <p:nvPr>
            <p:ph type="title" hasCustomPrompt="1"/>
          </p:nvPr>
        </p:nvSpPr>
        <p:spPr>
          <a:xfrm>
            <a:off x="161926" y="189756"/>
            <a:ext cx="9914355" cy="324000"/>
          </a:xfrm>
          <a:prstGeom prst="rect">
            <a:avLst/>
          </a:prstGeom>
        </p:spPr>
        <p:txBody>
          <a:bodyPr lIns="72000" tIns="36000" rIns="0" bIns="0" anchor="ctr" anchorCtr="0"/>
          <a:lstStyle>
            <a:lvl1pPr algn="l">
              <a:defRPr sz="1696" b="1">
                <a:solidFill>
                  <a:schemeClr val="bg2"/>
                </a:solidFill>
                <a:latin typeface="Meiryo UI" panose="020B0604030504040204" pitchFamily="50" charset="-128"/>
                <a:ea typeface="Meiryo UI" panose="020B0604030504040204" pitchFamily="50" charset="-128"/>
              </a:defRPr>
            </a:lvl1pPr>
          </a:lstStyle>
          <a:p>
            <a:r>
              <a:rPr kumimoji="1" lang="ja-JP" altLang="en-US" dirty="0"/>
              <a:t>事業名を記入（○○省連携事業）</a:t>
            </a:r>
          </a:p>
        </p:txBody>
      </p:sp>
      <p:pic>
        <p:nvPicPr>
          <p:cNvPr id="11" name="グラフィックス 4">
            <a:extLst>
              <a:ext uri="{FF2B5EF4-FFF2-40B4-BE49-F238E27FC236}">
                <a16:creationId xmlns:a16="http://schemas.microsoft.com/office/drawing/2014/main" id="{3A88E330-170F-4EB6-B0EE-6B45EEBC0B9C}"/>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161926" y="7020289"/>
            <a:ext cx="10367964" cy="359999"/>
          </a:xfrm>
          <a:prstGeom prst="rect">
            <a:avLst/>
          </a:prstGeom>
          <a:ln>
            <a:noFill/>
          </a:ln>
        </p:spPr>
      </p:pic>
      <p:sp>
        <p:nvSpPr>
          <p:cNvPr id="12" name="テキスト ボックス 11">
            <a:extLst>
              <a:ext uri="{FF2B5EF4-FFF2-40B4-BE49-F238E27FC236}">
                <a16:creationId xmlns:a16="http://schemas.microsoft.com/office/drawing/2014/main" id="{94A05131-CD38-4DAA-A727-2378740DE858}"/>
              </a:ext>
            </a:extLst>
          </p:cNvPr>
          <p:cNvSpPr txBox="1"/>
          <p:nvPr userDrawn="1"/>
        </p:nvSpPr>
        <p:spPr bwMode="white">
          <a:xfrm>
            <a:off x="170409" y="7020289"/>
            <a:ext cx="1164254" cy="359999"/>
          </a:xfrm>
          <a:prstGeom prst="rect">
            <a:avLst/>
          </a:prstGeom>
          <a:noFill/>
        </p:spPr>
        <p:txBody>
          <a:bodyPr wrap="square" lIns="101815" tIns="0" rIns="0" bIns="0" rtlCol="0" anchor="ctr">
            <a:noAutofit/>
          </a:bodyPr>
          <a:lstStyle/>
          <a:p>
            <a:r>
              <a:rPr lang="ja-JP" altLang="en-US" sz="1131" b="1">
                <a:solidFill>
                  <a:schemeClr val="bg1"/>
                </a:solidFill>
                <a:latin typeface="Meiryo UI" panose="020B0604030504040204" pitchFamily="50" charset="-128"/>
                <a:ea typeface="Meiryo UI" panose="020B0604030504040204" pitchFamily="50" charset="-128"/>
              </a:rPr>
              <a:t>お問合せ先：</a:t>
            </a:r>
          </a:p>
        </p:txBody>
      </p:sp>
      <p:sp>
        <p:nvSpPr>
          <p:cNvPr id="15" name="テキスト ボックス 14">
            <a:extLst>
              <a:ext uri="{FF2B5EF4-FFF2-40B4-BE49-F238E27FC236}">
                <a16:creationId xmlns:a16="http://schemas.microsoft.com/office/drawing/2014/main" id="{2BD77E91-C9FE-4338-9D09-008455B00AB5}"/>
              </a:ext>
            </a:extLst>
          </p:cNvPr>
          <p:cNvSpPr txBox="1"/>
          <p:nvPr userDrawn="1"/>
        </p:nvSpPr>
        <p:spPr>
          <a:xfrm>
            <a:off x="159175" y="2395810"/>
            <a:ext cx="5420215" cy="288000"/>
          </a:xfrm>
          <a:prstGeom prst="rect">
            <a:avLst/>
          </a:prstGeom>
          <a:noFill/>
        </p:spPr>
        <p:txBody>
          <a:bodyPr wrap="square" lIns="0" tIns="0" bIns="67877" rtlCol="0" anchor="b" anchorCtr="0">
            <a:noAutofit/>
          </a:bodyPr>
          <a:lstStyle/>
          <a:p>
            <a:r>
              <a:rPr lang="en-US" altLang="ja-JP" sz="1424" b="1" dirty="0">
                <a:solidFill>
                  <a:schemeClr val="bg2"/>
                </a:solidFill>
                <a:latin typeface="Meiryo UI" panose="020B0604030504040204" pitchFamily="50" charset="-128"/>
                <a:ea typeface="Meiryo UI" panose="020B0604030504040204" pitchFamily="50" charset="-128"/>
              </a:rPr>
              <a:t>2. </a:t>
            </a:r>
            <a:r>
              <a:rPr lang="ja-JP" altLang="en-US" sz="1424" b="1">
                <a:solidFill>
                  <a:schemeClr val="bg2"/>
                </a:solidFill>
                <a:latin typeface="Meiryo UI" panose="020B0604030504040204" pitchFamily="50" charset="-128"/>
                <a:ea typeface="Meiryo UI" panose="020B0604030504040204" pitchFamily="50" charset="-128"/>
              </a:rPr>
              <a:t>事業内容</a:t>
            </a:r>
          </a:p>
        </p:txBody>
      </p:sp>
      <p:sp>
        <p:nvSpPr>
          <p:cNvPr id="17" name="テキスト プレースホルダー 37">
            <a:extLst>
              <a:ext uri="{FF2B5EF4-FFF2-40B4-BE49-F238E27FC236}">
                <a16:creationId xmlns:a16="http://schemas.microsoft.com/office/drawing/2014/main" id="{B025C42B-6C2E-46D5-B3BF-74CB50E2240D}"/>
              </a:ext>
            </a:extLst>
          </p:cNvPr>
          <p:cNvSpPr>
            <a:spLocks noGrp="1"/>
          </p:cNvSpPr>
          <p:nvPr>
            <p:ph type="body" sz="quarter" idx="13" hasCustomPrompt="1"/>
          </p:nvPr>
        </p:nvSpPr>
        <p:spPr>
          <a:xfrm>
            <a:off x="1428847" y="6016788"/>
            <a:ext cx="4320000" cy="252000"/>
          </a:xfrm>
        </p:spPr>
        <p:txBody>
          <a:bodyPr lIns="0" tIns="0" rIns="0" bIns="0" anchor="ctr">
            <a:normAutofit/>
          </a:bodyPr>
          <a:lstStyle>
            <a:lvl1pPr marL="0" indent="0" algn="l">
              <a:lnSpc>
                <a:spcPct val="120000"/>
              </a:lnSpc>
              <a:spcBef>
                <a:spcPts val="0"/>
              </a:spcBef>
              <a:buFont typeface="Wingdings" panose="05000000000000000000" pitchFamily="2" charset="2"/>
              <a:buNone/>
              <a:defRPr sz="1220">
                <a:solidFill>
                  <a:schemeClr val="tx1"/>
                </a:solidFill>
                <a:latin typeface="Meiryo UI" panose="020B0604030504040204" pitchFamily="50" charset="-128"/>
                <a:ea typeface="Meiryo UI" panose="020B0604030504040204" pitchFamily="50" charset="-128"/>
              </a:defRPr>
            </a:lvl1pPr>
          </a:lstStyle>
          <a:p>
            <a:pPr lvl="0"/>
            <a:r>
              <a:rPr kumimoji="1" lang="ja-JP" altLang="en-US" dirty="0"/>
              <a:t>赤色の吹出しに示した選択肢の中から選択して記載</a:t>
            </a:r>
            <a:endParaRPr kumimoji="1" lang="en-US" altLang="ja-JP" dirty="0"/>
          </a:p>
        </p:txBody>
      </p:sp>
      <p:sp>
        <p:nvSpPr>
          <p:cNvPr id="18" name="テキスト プレースホルダー 37">
            <a:extLst>
              <a:ext uri="{FF2B5EF4-FFF2-40B4-BE49-F238E27FC236}">
                <a16:creationId xmlns:a16="http://schemas.microsoft.com/office/drawing/2014/main" id="{E3E103C1-FA4F-413B-B322-F7A71AB7D111}"/>
              </a:ext>
            </a:extLst>
          </p:cNvPr>
          <p:cNvSpPr>
            <a:spLocks noGrp="1"/>
          </p:cNvSpPr>
          <p:nvPr>
            <p:ph type="body" sz="quarter" idx="14" hasCustomPrompt="1"/>
          </p:nvPr>
        </p:nvSpPr>
        <p:spPr>
          <a:xfrm>
            <a:off x="161925" y="2681570"/>
            <a:ext cx="5417464" cy="2840112"/>
          </a:xfrm>
        </p:spPr>
        <p:txBody>
          <a:bodyPr lIns="0" tIns="72000" rIns="0" bIns="0" anchor="t">
            <a:noAutofit/>
          </a:bodyPr>
          <a:lstStyle>
            <a:lvl1pPr marL="0" indent="0" algn="l">
              <a:lnSpc>
                <a:spcPct val="120000"/>
              </a:lnSpc>
              <a:spcBef>
                <a:spcPts val="0"/>
              </a:spcBef>
              <a:buFont typeface="Arial" panose="020B0604020202020204" pitchFamily="34" charset="0"/>
              <a:buNone/>
              <a:defRPr sz="1131">
                <a:solidFill>
                  <a:schemeClr val="tx1"/>
                </a:solidFill>
                <a:latin typeface="Meiryo UI" panose="020B0604030504040204" pitchFamily="50" charset="-128"/>
                <a:ea typeface="Meiryo UI" panose="020B0604030504040204" pitchFamily="50" charset="-128"/>
              </a:defRPr>
            </a:lvl1pPr>
          </a:lstStyle>
          <a:p>
            <a:pPr lvl="0"/>
            <a:r>
              <a:rPr kumimoji="1" lang="ja-JP" altLang="en-US" dirty="0"/>
              <a:t>事業内容を説明</a:t>
            </a:r>
            <a:endParaRPr kumimoji="1" lang="en-US" altLang="ja-JP" dirty="0"/>
          </a:p>
        </p:txBody>
      </p:sp>
      <p:sp>
        <p:nvSpPr>
          <p:cNvPr id="19" name="テキスト プレースホルダー 37">
            <a:extLst>
              <a:ext uri="{FF2B5EF4-FFF2-40B4-BE49-F238E27FC236}">
                <a16:creationId xmlns:a16="http://schemas.microsoft.com/office/drawing/2014/main" id="{6F2F8E83-D6AE-4DFB-A6DE-B46846AD141C}"/>
              </a:ext>
            </a:extLst>
          </p:cNvPr>
          <p:cNvSpPr>
            <a:spLocks noGrp="1"/>
          </p:cNvSpPr>
          <p:nvPr>
            <p:ph type="body" sz="quarter" idx="15" hasCustomPrompt="1"/>
          </p:nvPr>
        </p:nvSpPr>
        <p:spPr>
          <a:xfrm>
            <a:off x="1300697" y="1362747"/>
            <a:ext cx="9519451" cy="720000"/>
          </a:xfrm>
        </p:spPr>
        <p:txBody>
          <a:bodyPr lIns="108000" tIns="36000" rIns="0" bIns="0" anchor="t" anchorCtr="0">
            <a:noAutofit/>
          </a:bodyPr>
          <a:lstStyle>
            <a:lvl1pPr marL="232588" indent="-232588" algn="l">
              <a:lnSpc>
                <a:spcPct val="120000"/>
              </a:lnSpc>
              <a:spcBef>
                <a:spcPts val="0"/>
              </a:spcBef>
              <a:buFont typeface="+mj-ea"/>
              <a:buAutoNum type="circleNumDbPlain"/>
              <a:defRPr sz="1131">
                <a:solidFill>
                  <a:schemeClr val="tx1"/>
                </a:solidFill>
                <a:latin typeface="Meiryo UI" panose="020B0604030504040204" pitchFamily="50" charset="-128"/>
                <a:ea typeface="Meiryo UI" panose="020B0604030504040204" pitchFamily="50" charset="-128"/>
              </a:defRPr>
            </a:lvl1pPr>
          </a:lstStyle>
          <a:p>
            <a:pPr lvl="0"/>
            <a:r>
              <a:rPr kumimoji="1" lang="ja-JP" altLang="en-US" dirty="0"/>
              <a:t>事業の目的を箇条書きで記載。</a:t>
            </a:r>
            <a:endParaRPr kumimoji="1" lang="en-US" altLang="ja-JP" dirty="0"/>
          </a:p>
          <a:p>
            <a:pPr lvl="0"/>
            <a:r>
              <a:rPr kumimoji="1" lang="ja-JP" altLang="en-US" dirty="0"/>
              <a:t>　</a:t>
            </a:r>
            <a:endParaRPr kumimoji="1" lang="en-US" altLang="ja-JP" dirty="0"/>
          </a:p>
          <a:p>
            <a:pPr lvl="0"/>
            <a:r>
              <a:rPr kumimoji="1" lang="ja-JP" altLang="en-US" dirty="0"/>
              <a:t>　</a:t>
            </a:r>
          </a:p>
          <a:p>
            <a:pPr lvl="0"/>
            <a:endParaRPr kumimoji="1" lang="en-US" altLang="ja-JP" dirty="0"/>
          </a:p>
        </p:txBody>
      </p:sp>
      <p:cxnSp>
        <p:nvCxnSpPr>
          <p:cNvPr id="20" name="直線コネクタ 19">
            <a:extLst>
              <a:ext uri="{FF2B5EF4-FFF2-40B4-BE49-F238E27FC236}">
                <a16:creationId xmlns:a16="http://schemas.microsoft.com/office/drawing/2014/main" id="{575E979F-E9D2-4856-B687-9C1FF17E73ED}"/>
              </a:ext>
            </a:extLst>
          </p:cNvPr>
          <p:cNvCxnSpPr/>
          <p:nvPr userDrawn="1"/>
        </p:nvCxnSpPr>
        <p:spPr>
          <a:xfrm flipV="1">
            <a:off x="1300696" y="1362747"/>
            <a:ext cx="0" cy="720000"/>
          </a:xfrm>
          <a:prstGeom prst="line">
            <a:avLst/>
          </a:prstGeom>
          <a:ln w="12700">
            <a:solidFill>
              <a:schemeClr val="bg2"/>
            </a:solidFill>
          </a:ln>
          <a:effectLst/>
        </p:spPr>
        <p:style>
          <a:lnRef idx="1">
            <a:schemeClr val="accent1"/>
          </a:lnRef>
          <a:fillRef idx="0">
            <a:schemeClr val="accent1"/>
          </a:fillRef>
          <a:effectRef idx="0">
            <a:schemeClr val="accent1"/>
          </a:effectRef>
          <a:fontRef idx="minor">
            <a:schemeClr val="tx1"/>
          </a:fontRef>
        </p:style>
      </p:cxnSp>
      <p:sp>
        <p:nvSpPr>
          <p:cNvPr id="21" name="テキスト ボックス 20">
            <a:extLst>
              <a:ext uri="{FF2B5EF4-FFF2-40B4-BE49-F238E27FC236}">
                <a16:creationId xmlns:a16="http://schemas.microsoft.com/office/drawing/2014/main" id="{7EAAD990-8616-4EFB-8C8F-39F44D2719A7}"/>
              </a:ext>
            </a:extLst>
          </p:cNvPr>
          <p:cNvSpPr txBox="1"/>
          <p:nvPr userDrawn="1"/>
        </p:nvSpPr>
        <p:spPr>
          <a:xfrm>
            <a:off x="161926" y="1542748"/>
            <a:ext cx="1138770" cy="359999"/>
          </a:xfrm>
          <a:prstGeom prst="rect">
            <a:avLst/>
          </a:prstGeom>
          <a:noFill/>
        </p:spPr>
        <p:txBody>
          <a:bodyPr wrap="square" lIns="0" tIns="0" rIns="0" bIns="0" rtlCol="0" anchor="ctr">
            <a:noAutofit/>
          </a:bodyPr>
          <a:lstStyle/>
          <a:p>
            <a:r>
              <a:rPr lang="en-US" altLang="ja-JP" sz="1424" b="1" dirty="0">
                <a:solidFill>
                  <a:schemeClr val="bg2"/>
                </a:solidFill>
                <a:latin typeface="Meiryo UI" panose="020B0604030504040204" pitchFamily="50" charset="-128"/>
                <a:ea typeface="Meiryo UI" panose="020B0604030504040204" pitchFamily="50" charset="-128"/>
              </a:rPr>
              <a:t>1. </a:t>
            </a:r>
            <a:r>
              <a:rPr lang="ja-JP" altLang="en-US" sz="1424" b="1">
                <a:solidFill>
                  <a:schemeClr val="bg2"/>
                </a:solidFill>
                <a:latin typeface="Meiryo UI" panose="020B0604030504040204" pitchFamily="50" charset="-128"/>
                <a:ea typeface="Meiryo UI" panose="020B0604030504040204" pitchFamily="50" charset="-128"/>
              </a:rPr>
              <a:t>事業目的</a:t>
            </a:r>
          </a:p>
        </p:txBody>
      </p:sp>
      <p:sp>
        <p:nvSpPr>
          <p:cNvPr id="22" name="テキスト プレースホルダー 36">
            <a:extLst>
              <a:ext uri="{FF2B5EF4-FFF2-40B4-BE49-F238E27FC236}">
                <a16:creationId xmlns:a16="http://schemas.microsoft.com/office/drawing/2014/main" id="{6B374390-D51B-435B-BC83-E2B9C6EF2D83}"/>
              </a:ext>
            </a:extLst>
          </p:cNvPr>
          <p:cNvSpPr>
            <a:spLocks noGrp="1"/>
          </p:cNvSpPr>
          <p:nvPr>
            <p:ph type="body" sz="quarter" idx="24" hasCustomPrompt="1"/>
          </p:nvPr>
        </p:nvSpPr>
        <p:spPr bwMode="white">
          <a:xfrm>
            <a:off x="1220099" y="7020289"/>
            <a:ext cx="9288000" cy="359999"/>
          </a:xfrm>
        </p:spPr>
        <p:txBody>
          <a:bodyPr lIns="0" tIns="18000" rIns="108000" bIns="0" anchor="ctr">
            <a:noAutofit/>
          </a:bodyPr>
          <a:lstStyle>
            <a:lvl1pPr marL="0" indent="0" algn="l">
              <a:buNone/>
              <a:defRPr sz="1131" b="1">
                <a:solidFill>
                  <a:schemeClr val="bg1"/>
                </a:solidFill>
                <a:latin typeface="Meiryo UI" panose="020B0604030504040204" pitchFamily="50" charset="-128"/>
                <a:ea typeface="Meiryo UI" panose="020B0604030504040204" pitchFamily="50" charset="-128"/>
              </a:defRPr>
            </a:lvl1pPr>
          </a:lstStyle>
          <a:p>
            <a:pPr lvl="0"/>
            <a:r>
              <a:rPr kumimoji="1" lang="ja-JP" altLang="en-US" dirty="0"/>
              <a:t>問合せ先を記載</a:t>
            </a:r>
          </a:p>
        </p:txBody>
      </p:sp>
      <p:sp>
        <p:nvSpPr>
          <p:cNvPr id="23" name="テキスト ボックス 22">
            <a:extLst>
              <a:ext uri="{FF2B5EF4-FFF2-40B4-BE49-F238E27FC236}">
                <a16:creationId xmlns:a16="http://schemas.microsoft.com/office/drawing/2014/main" id="{3300BF32-8B86-43CF-9624-64796ABDAC3D}"/>
              </a:ext>
            </a:extLst>
          </p:cNvPr>
          <p:cNvSpPr txBox="1"/>
          <p:nvPr userDrawn="1"/>
        </p:nvSpPr>
        <p:spPr>
          <a:xfrm>
            <a:off x="436258" y="6016788"/>
            <a:ext cx="972000" cy="252000"/>
          </a:xfrm>
          <a:prstGeom prst="rect">
            <a:avLst/>
          </a:prstGeom>
          <a:noFill/>
        </p:spPr>
        <p:txBody>
          <a:bodyPr wrap="none" lIns="0" tIns="0" rIns="0" bIns="0" rtlCol="0" anchor="ctr">
            <a:noAutofit/>
          </a:bodyPr>
          <a:lstStyle/>
          <a:p>
            <a:pPr algn="dist"/>
            <a:r>
              <a:rPr lang="ja-JP" altLang="en-US" sz="1220">
                <a:solidFill>
                  <a:schemeClr val="tx1"/>
                </a:solidFill>
                <a:latin typeface="Meiryo UI" panose="020B0604030504040204" pitchFamily="50" charset="-128"/>
                <a:ea typeface="Meiryo UI" panose="020B0604030504040204" pitchFamily="50" charset="-128"/>
              </a:rPr>
              <a:t>■事業形態：</a:t>
            </a:r>
          </a:p>
        </p:txBody>
      </p:sp>
      <p:sp>
        <p:nvSpPr>
          <p:cNvPr id="24" name="テキスト プレースホルダー 37">
            <a:extLst>
              <a:ext uri="{FF2B5EF4-FFF2-40B4-BE49-F238E27FC236}">
                <a16:creationId xmlns:a16="http://schemas.microsoft.com/office/drawing/2014/main" id="{31F24937-C017-44CE-9CF8-846D2BCE722E}"/>
              </a:ext>
            </a:extLst>
          </p:cNvPr>
          <p:cNvSpPr>
            <a:spLocks noGrp="1"/>
          </p:cNvSpPr>
          <p:nvPr>
            <p:ph type="body" sz="quarter" idx="27" hasCustomPrompt="1"/>
          </p:nvPr>
        </p:nvSpPr>
        <p:spPr>
          <a:xfrm>
            <a:off x="1428847" y="6302538"/>
            <a:ext cx="4320000" cy="252000"/>
          </a:xfrm>
        </p:spPr>
        <p:txBody>
          <a:bodyPr lIns="0" tIns="0" rIns="0" bIns="0" anchor="ctr">
            <a:normAutofit/>
          </a:bodyPr>
          <a:lstStyle>
            <a:lvl1pPr marL="0" indent="0" algn="l">
              <a:lnSpc>
                <a:spcPct val="120000"/>
              </a:lnSpc>
              <a:spcBef>
                <a:spcPts val="0"/>
              </a:spcBef>
              <a:buFont typeface="Wingdings" panose="05000000000000000000" pitchFamily="2" charset="2"/>
              <a:buNone/>
              <a:defRPr sz="1220">
                <a:solidFill>
                  <a:schemeClr val="tx1"/>
                </a:solidFill>
                <a:latin typeface="Meiryo UI" panose="020B0604030504040204" pitchFamily="50" charset="-128"/>
                <a:ea typeface="Meiryo UI" panose="020B0604030504040204" pitchFamily="50" charset="-128"/>
              </a:defRPr>
            </a:lvl1pPr>
          </a:lstStyle>
          <a:p>
            <a:pPr lvl="0"/>
            <a:r>
              <a:rPr kumimoji="1" lang="ja-JP" altLang="en-US" dirty="0"/>
              <a:t>橙色の吹出しに示した選択肢の中から選択して記載</a:t>
            </a:r>
          </a:p>
        </p:txBody>
      </p:sp>
      <p:sp>
        <p:nvSpPr>
          <p:cNvPr id="25" name="テキスト プレースホルダー 37">
            <a:extLst>
              <a:ext uri="{FF2B5EF4-FFF2-40B4-BE49-F238E27FC236}">
                <a16:creationId xmlns:a16="http://schemas.microsoft.com/office/drawing/2014/main" id="{ABBEB580-4D48-42D5-8B77-AE5AFC4BFD24}"/>
              </a:ext>
            </a:extLst>
          </p:cNvPr>
          <p:cNvSpPr>
            <a:spLocks noGrp="1"/>
          </p:cNvSpPr>
          <p:nvPr>
            <p:ph type="body" sz="quarter" idx="28" hasCustomPrompt="1"/>
          </p:nvPr>
        </p:nvSpPr>
        <p:spPr>
          <a:xfrm>
            <a:off x="1428847" y="6588288"/>
            <a:ext cx="4320000" cy="252000"/>
          </a:xfrm>
        </p:spPr>
        <p:txBody>
          <a:bodyPr lIns="0" tIns="0" rIns="0" bIns="0" anchor="ctr">
            <a:normAutofit/>
          </a:bodyPr>
          <a:lstStyle>
            <a:lvl1pPr marL="0" indent="0" algn="l">
              <a:lnSpc>
                <a:spcPct val="120000"/>
              </a:lnSpc>
              <a:spcBef>
                <a:spcPts val="0"/>
              </a:spcBef>
              <a:buFont typeface="Wingdings" panose="05000000000000000000" pitchFamily="2" charset="2"/>
              <a:buNone/>
              <a:defRPr sz="1220">
                <a:solidFill>
                  <a:schemeClr val="tx1"/>
                </a:solidFill>
                <a:latin typeface="Meiryo UI" panose="020B0604030504040204" pitchFamily="50" charset="-128"/>
                <a:ea typeface="Meiryo UI" panose="020B0604030504040204" pitchFamily="50" charset="-128"/>
              </a:defRPr>
            </a:lvl1pPr>
          </a:lstStyle>
          <a:p>
            <a:pPr lvl="0"/>
            <a:r>
              <a:rPr kumimoji="1" lang="ja-JP" altLang="en-US" dirty="0"/>
              <a:t>令和２年度～令和○年度（予定）　と記載</a:t>
            </a:r>
          </a:p>
        </p:txBody>
      </p:sp>
      <p:sp>
        <p:nvSpPr>
          <p:cNvPr id="26" name="テキスト ボックス 25">
            <a:extLst>
              <a:ext uri="{FF2B5EF4-FFF2-40B4-BE49-F238E27FC236}">
                <a16:creationId xmlns:a16="http://schemas.microsoft.com/office/drawing/2014/main" id="{0CA0E264-5881-41CB-8BC4-C831A2A4DFEB}"/>
              </a:ext>
            </a:extLst>
          </p:cNvPr>
          <p:cNvSpPr txBox="1"/>
          <p:nvPr userDrawn="1"/>
        </p:nvSpPr>
        <p:spPr>
          <a:xfrm>
            <a:off x="436258" y="6588288"/>
            <a:ext cx="972000" cy="252000"/>
          </a:xfrm>
          <a:prstGeom prst="rect">
            <a:avLst/>
          </a:prstGeom>
          <a:noFill/>
        </p:spPr>
        <p:txBody>
          <a:bodyPr wrap="none" lIns="0" tIns="0" rIns="0" bIns="0" rtlCol="0" anchor="ctr">
            <a:noAutofit/>
          </a:bodyPr>
          <a:lstStyle/>
          <a:p>
            <a:pPr algn="dist"/>
            <a:r>
              <a:rPr lang="ja-JP" altLang="en-US" sz="1220">
                <a:solidFill>
                  <a:schemeClr val="tx1"/>
                </a:solidFill>
                <a:latin typeface="Meiryo UI" panose="020B0604030504040204" pitchFamily="50" charset="-128"/>
                <a:ea typeface="Meiryo UI" panose="020B0604030504040204" pitchFamily="50" charset="-128"/>
              </a:rPr>
              <a:t>■実施期間：</a:t>
            </a:r>
          </a:p>
        </p:txBody>
      </p:sp>
      <p:cxnSp>
        <p:nvCxnSpPr>
          <p:cNvPr id="27" name="直線コネクタ 26">
            <a:extLst>
              <a:ext uri="{FF2B5EF4-FFF2-40B4-BE49-F238E27FC236}">
                <a16:creationId xmlns:a16="http://schemas.microsoft.com/office/drawing/2014/main" id="{49DD02CD-CB82-437F-852D-57086C0391BD}"/>
              </a:ext>
            </a:extLst>
          </p:cNvPr>
          <p:cNvCxnSpPr>
            <a:cxnSpLocks/>
          </p:cNvCxnSpPr>
          <p:nvPr userDrawn="1"/>
        </p:nvCxnSpPr>
        <p:spPr>
          <a:xfrm flipH="1">
            <a:off x="159174" y="493021"/>
            <a:ext cx="10352215" cy="20736"/>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9" name="テキスト プレースホルダー 37">
            <a:extLst>
              <a:ext uri="{FF2B5EF4-FFF2-40B4-BE49-F238E27FC236}">
                <a16:creationId xmlns:a16="http://schemas.microsoft.com/office/drawing/2014/main" id="{8F4CACCF-DF59-40E0-8B22-3CC88D955CF8}"/>
              </a:ext>
            </a:extLst>
          </p:cNvPr>
          <p:cNvSpPr>
            <a:spLocks noGrp="1"/>
          </p:cNvSpPr>
          <p:nvPr>
            <p:ph type="body" sz="quarter" idx="17" hasCustomPrompt="1"/>
          </p:nvPr>
        </p:nvSpPr>
        <p:spPr>
          <a:xfrm>
            <a:off x="159173" y="493021"/>
            <a:ext cx="9647759" cy="324000"/>
          </a:xfrm>
        </p:spPr>
        <p:txBody>
          <a:bodyPr lIns="0" tIns="0" rIns="0" bIns="0" anchor="ctr" anchorCtr="0">
            <a:normAutofit/>
          </a:bodyPr>
          <a:lstStyle>
            <a:lvl1pPr marL="0" indent="0" algn="r">
              <a:lnSpc>
                <a:spcPct val="120000"/>
              </a:lnSpc>
              <a:spcBef>
                <a:spcPts val="0"/>
              </a:spcBef>
              <a:buFont typeface="Arial" panose="020B0604020202020204" pitchFamily="34" charset="0"/>
              <a:buNone/>
              <a:defRPr sz="1220">
                <a:solidFill>
                  <a:schemeClr val="tx1"/>
                </a:solidFill>
                <a:latin typeface="Meiryo UI" panose="020B0604030504040204" pitchFamily="50" charset="-128"/>
                <a:ea typeface="Meiryo UI" panose="020B0604030504040204" pitchFamily="50" charset="-128"/>
              </a:defRPr>
            </a:lvl1pPr>
          </a:lstStyle>
          <a:p>
            <a:pPr lvl="0"/>
            <a:r>
              <a:rPr kumimoji="1" lang="en-US" altLang="ja-JP" dirty="0"/>
              <a:t>【</a:t>
            </a:r>
            <a:r>
              <a:rPr kumimoji="1" lang="ja-JP" altLang="en-US" dirty="0"/>
              <a:t>令和２年度要求額 </a:t>
            </a:r>
            <a:r>
              <a:rPr kumimoji="1" lang="en-US" altLang="ja-JP" dirty="0"/>
              <a:t>0,000</a:t>
            </a:r>
            <a:r>
              <a:rPr kumimoji="1" lang="ja-JP" altLang="en-US" dirty="0"/>
              <a:t>百万円（</a:t>
            </a:r>
            <a:r>
              <a:rPr kumimoji="1" lang="en-US" altLang="ja-JP" dirty="0"/>
              <a:t>0,000</a:t>
            </a:r>
            <a:r>
              <a:rPr kumimoji="1" lang="ja-JP" altLang="en-US" dirty="0"/>
              <a:t>百万円）</a:t>
            </a:r>
            <a:r>
              <a:rPr kumimoji="1" lang="en-US" altLang="ja-JP" dirty="0"/>
              <a:t>】</a:t>
            </a:r>
          </a:p>
        </p:txBody>
      </p:sp>
      <p:cxnSp>
        <p:nvCxnSpPr>
          <p:cNvPr id="30" name="直線コネクタ 29">
            <a:extLst>
              <a:ext uri="{FF2B5EF4-FFF2-40B4-BE49-F238E27FC236}">
                <a16:creationId xmlns:a16="http://schemas.microsoft.com/office/drawing/2014/main" id="{EC97E369-E6B0-4356-818A-927158B52DA6}"/>
              </a:ext>
            </a:extLst>
          </p:cNvPr>
          <p:cNvCxnSpPr/>
          <p:nvPr userDrawn="1"/>
        </p:nvCxnSpPr>
        <p:spPr>
          <a:xfrm>
            <a:off x="161926" y="2681570"/>
            <a:ext cx="5400000" cy="0"/>
          </a:xfrm>
          <a:prstGeom prst="line">
            <a:avLst/>
          </a:prstGeom>
          <a:ln w="12700">
            <a:solidFill>
              <a:schemeClr val="bg2"/>
            </a:solidFill>
          </a:ln>
          <a:effectLst/>
        </p:spPr>
        <p:style>
          <a:lnRef idx="1">
            <a:schemeClr val="accent1"/>
          </a:lnRef>
          <a:fillRef idx="0">
            <a:schemeClr val="accent1"/>
          </a:fillRef>
          <a:effectRef idx="0">
            <a:schemeClr val="accent1"/>
          </a:effectRef>
          <a:fontRef idx="minor">
            <a:schemeClr val="tx1"/>
          </a:fontRef>
        </p:style>
      </p:cxnSp>
      <p:sp>
        <p:nvSpPr>
          <p:cNvPr id="32" name="テキスト プレースホルダー 37">
            <a:extLst>
              <a:ext uri="{FF2B5EF4-FFF2-40B4-BE49-F238E27FC236}">
                <a16:creationId xmlns:a16="http://schemas.microsoft.com/office/drawing/2014/main" id="{05AEDB54-2F1F-4D55-B5C5-B02A1E6CADAB}"/>
              </a:ext>
            </a:extLst>
          </p:cNvPr>
          <p:cNvSpPr>
            <a:spLocks noGrp="1"/>
          </p:cNvSpPr>
          <p:nvPr>
            <p:ph type="body" sz="quarter" idx="29" hasCustomPrompt="1"/>
          </p:nvPr>
        </p:nvSpPr>
        <p:spPr>
          <a:xfrm>
            <a:off x="6007117" y="2681571"/>
            <a:ext cx="4522771" cy="4140000"/>
          </a:xfrm>
        </p:spPr>
        <p:txBody>
          <a:bodyPr lIns="0" tIns="72000" rIns="0" bIns="0" anchor="t">
            <a:noAutofit/>
          </a:bodyPr>
          <a:lstStyle>
            <a:lvl1pPr marL="0" indent="0" algn="l">
              <a:lnSpc>
                <a:spcPct val="120000"/>
              </a:lnSpc>
              <a:spcBef>
                <a:spcPts val="0"/>
              </a:spcBef>
              <a:buFont typeface="Arial" panose="020B0604020202020204" pitchFamily="34" charset="0"/>
              <a:buNone/>
              <a:defRPr sz="1131">
                <a:solidFill>
                  <a:schemeClr val="tx1"/>
                </a:solidFill>
                <a:latin typeface="Meiryo UI" panose="020B0604030504040204" pitchFamily="50" charset="-128"/>
                <a:ea typeface="Meiryo UI" panose="020B0604030504040204" pitchFamily="50" charset="-128"/>
              </a:defRPr>
            </a:lvl1pPr>
          </a:lstStyle>
          <a:p>
            <a:pPr lvl="0"/>
            <a:r>
              <a:rPr kumimoji="1" lang="ja-JP" altLang="en-US" dirty="0"/>
              <a:t>図・写真等を交えつつ、このスペースに納まるよう記述</a:t>
            </a:r>
          </a:p>
        </p:txBody>
      </p:sp>
      <p:cxnSp>
        <p:nvCxnSpPr>
          <p:cNvPr id="33" name="直線コネクタ 32">
            <a:extLst>
              <a:ext uri="{FF2B5EF4-FFF2-40B4-BE49-F238E27FC236}">
                <a16:creationId xmlns:a16="http://schemas.microsoft.com/office/drawing/2014/main" id="{93ABC200-7A3B-4D6E-9A7A-DD056E784D0D}"/>
              </a:ext>
            </a:extLst>
          </p:cNvPr>
          <p:cNvCxnSpPr/>
          <p:nvPr userDrawn="1"/>
        </p:nvCxnSpPr>
        <p:spPr>
          <a:xfrm>
            <a:off x="5993888" y="2681570"/>
            <a:ext cx="4536000" cy="0"/>
          </a:xfrm>
          <a:prstGeom prst="line">
            <a:avLst/>
          </a:prstGeom>
          <a:ln w="12700">
            <a:solidFill>
              <a:schemeClr val="bg2"/>
            </a:solidFill>
          </a:ln>
          <a:effectLst/>
        </p:spPr>
        <p:style>
          <a:lnRef idx="1">
            <a:schemeClr val="accent1"/>
          </a:lnRef>
          <a:fillRef idx="0">
            <a:schemeClr val="accent1"/>
          </a:fillRef>
          <a:effectRef idx="0">
            <a:schemeClr val="accent1"/>
          </a:effectRef>
          <a:fontRef idx="minor">
            <a:schemeClr val="tx1"/>
          </a:fontRef>
        </p:style>
      </p:cxnSp>
      <p:sp>
        <p:nvSpPr>
          <p:cNvPr id="34" name="テキスト ボックス 33">
            <a:extLst>
              <a:ext uri="{FF2B5EF4-FFF2-40B4-BE49-F238E27FC236}">
                <a16:creationId xmlns:a16="http://schemas.microsoft.com/office/drawing/2014/main" id="{9DABB4ED-B7E1-4C29-AC71-063748A973FB}"/>
              </a:ext>
            </a:extLst>
          </p:cNvPr>
          <p:cNvSpPr txBox="1"/>
          <p:nvPr userDrawn="1"/>
        </p:nvSpPr>
        <p:spPr>
          <a:xfrm>
            <a:off x="436257" y="6302538"/>
            <a:ext cx="972000" cy="252000"/>
          </a:xfrm>
          <a:prstGeom prst="rect">
            <a:avLst/>
          </a:prstGeom>
          <a:noFill/>
        </p:spPr>
        <p:txBody>
          <a:bodyPr wrap="none" lIns="0" tIns="0" rIns="0" bIns="0" rtlCol="0" anchor="ctr">
            <a:noAutofit/>
          </a:bodyPr>
          <a:lstStyle/>
          <a:p>
            <a:pPr algn="dist" defTabSz="169107">
              <a:tabLst/>
            </a:pPr>
            <a:r>
              <a:rPr lang="ja-JP" altLang="en-US" sz="1220">
                <a:solidFill>
                  <a:schemeClr val="tx1"/>
                </a:solidFill>
                <a:latin typeface="Meiryo UI" panose="020B0604030504040204" pitchFamily="50" charset="-128"/>
                <a:ea typeface="Meiryo UI" panose="020B0604030504040204" pitchFamily="50" charset="-128"/>
              </a:rPr>
              <a:t>■選　　　択：</a:t>
            </a:r>
          </a:p>
        </p:txBody>
      </p:sp>
      <p:sp>
        <p:nvSpPr>
          <p:cNvPr id="35" name="テキスト ボックス 34">
            <a:extLst>
              <a:ext uri="{FF2B5EF4-FFF2-40B4-BE49-F238E27FC236}">
                <a16:creationId xmlns:a16="http://schemas.microsoft.com/office/drawing/2014/main" id="{B52C3A3B-D331-4FA9-B49C-4CE55D8902BF}"/>
              </a:ext>
            </a:extLst>
          </p:cNvPr>
          <p:cNvSpPr txBox="1"/>
          <p:nvPr userDrawn="1"/>
        </p:nvSpPr>
        <p:spPr>
          <a:xfrm>
            <a:off x="159174" y="5637164"/>
            <a:ext cx="5600215" cy="288000"/>
          </a:xfrm>
          <a:prstGeom prst="rect">
            <a:avLst/>
          </a:prstGeom>
          <a:noFill/>
        </p:spPr>
        <p:txBody>
          <a:bodyPr wrap="square" lIns="0" tIns="0" bIns="67877" rtlCol="0" anchor="b" anchorCtr="0">
            <a:noAutofit/>
          </a:bodyPr>
          <a:lstStyle/>
          <a:p>
            <a:r>
              <a:rPr lang="en-US" altLang="ja-JP" sz="1424" b="1" dirty="0">
                <a:solidFill>
                  <a:schemeClr val="bg2"/>
                </a:solidFill>
                <a:latin typeface="Meiryo UI" panose="020B0604030504040204" pitchFamily="50" charset="-128"/>
                <a:ea typeface="Meiryo UI" panose="020B0604030504040204" pitchFamily="50" charset="-128"/>
              </a:rPr>
              <a:t>3. </a:t>
            </a:r>
            <a:r>
              <a:rPr lang="ja-JP" altLang="en-US" sz="1424" b="1">
                <a:solidFill>
                  <a:schemeClr val="bg2"/>
                </a:solidFill>
                <a:latin typeface="Meiryo UI" panose="020B0604030504040204" pitchFamily="50" charset="-128"/>
                <a:ea typeface="Meiryo UI" panose="020B0604030504040204" pitchFamily="50" charset="-128"/>
              </a:rPr>
              <a:t>事業スキーム</a:t>
            </a:r>
          </a:p>
        </p:txBody>
      </p:sp>
      <p:cxnSp>
        <p:nvCxnSpPr>
          <p:cNvPr id="36" name="直線コネクタ 35">
            <a:extLst>
              <a:ext uri="{FF2B5EF4-FFF2-40B4-BE49-F238E27FC236}">
                <a16:creationId xmlns:a16="http://schemas.microsoft.com/office/drawing/2014/main" id="{E1BEDD27-520F-4457-AAA7-263233F32CAB}"/>
              </a:ext>
            </a:extLst>
          </p:cNvPr>
          <p:cNvCxnSpPr/>
          <p:nvPr userDrawn="1"/>
        </p:nvCxnSpPr>
        <p:spPr>
          <a:xfrm>
            <a:off x="179389" y="5925164"/>
            <a:ext cx="5580000" cy="0"/>
          </a:xfrm>
          <a:prstGeom prst="line">
            <a:avLst/>
          </a:prstGeom>
          <a:ln w="12700">
            <a:solidFill>
              <a:schemeClr val="bg2"/>
            </a:solidFill>
          </a:ln>
          <a:effectLst/>
        </p:spPr>
        <p:style>
          <a:lnRef idx="1">
            <a:schemeClr val="accent1"/>
          </a:lnRef>
          <a:fillRef idx="0">
            <a:schemeClr val="accent1"/>
          </a:fillRef>
          <a:effectRef idx="0">
            <a:schemeClr val="accent1"/>
          </a:effectRef>
          <a:fontRef idx="minor">
            <a:schemeClr val="tx1"/>
          </a:fontRef>
        </p:style>
      </p:cxnSp>
      <p:pic>
        <p:nvPicPr>
          <p:cNvPr id="37" name="グラフィックス 4">
            <a:extLst>
              <a:ext uri="{FF2B5EF4-FFF2-40B4-BE49-F238E27FC236}">
                <a16:creationId xmlns:a16="http://schemas.microsoft.com/office/drawing/2014/main" id="{716B933F-57EE-4D45-A154-8C5C4C4E1984}"/>
              </a:ext>
            </a:extLst>
          </p:cNvPr>
          <p:cNvPicPr>
            <a:picLocks/>
          </p:cNvPicPr>
          <p:nvPr userDrawn="1"/>
        </p:nvPicPr>
        <p:blipFill>
          <a:blip r:embed="rId3" cstate="print">
            <a:extLst>
              <a:ext uri="{28A0092B-C50C-407E-A947-70E740481C1C}">
                <a14:useLocalDpi xmlns:a14="http://schemas.microsoft.com/office/drawing/2010/main"/>
              </a:ext>
            </a:extLst>
          </a:blip>
          <a:stretch>
            <a:fillRect/>
          </a:stretch>
        </p:blipFill>
        <p:spPr>
          <a:xfrm>
            <a:off x="161925" y="890698"/>
            <a:ext cx="10367961" cy="359999"/>
          </a:xfrm>
          <a:prstGeom prst="rect">
            <a:avLst/>
          </a:prstGeom>
          <a:ln>
            <a:noFill/>
          </a:ln>
        </p:spPr>
      </p:pic>
      <p:sp>
        <p:nvSpPr>
          <p:cNvPr id="38" name="テキスト プレースホルダー 36">
            <a:extLst>
              <a:ext uri="{FF2B5EF4-FFF2-40B4-BE49-F238E27FC236}">
                <a16:creationId xmlns:a16="http://schemas.microsoft.com/office/drawing/2014/main" id="{5A2EDDF3-3029-44F5-ADC4-AAC9B3CDA9BD}"/>
              </a:ext>
            </a:extLst>
          </p:cNvPr>
          <p:cNvSpPr>
            <a:spLocks noGrp="1"/>
          </p:cNvSpPr>
          <p:nvPr>
            <p:ph type="body" sz="quarter" idx="16" hasCustomPrompt="1"/>
          </p:nvPr>
        </p:nvSpPr>
        <p:spPr>
          <a:xfrm>
            <a:off x="161926" y="890697"/>
            <a:ext cx="10349461" cy="359999"/>
          </a:xfrm>
        </p:spPr>
        <p:txBody>
          <a:bodyPr lIns="108000" tIns="36000" rIns="108000" bIns="0" anchor="ctr">
            <a:noAutofit/>
          </a:bodyPr>
          <a:lstStyle>
            <a:lvl1pPr marL="0" indent="0" algn="l">
              <a:buNone/>
              <a:defRPr sz="1319" b="1">
                <a:solidFill>
                  <a:schemeClr val="bg2"/>
                </a:solidFill>
                <a:latin typeface="Meiryo UI" panose="020B0604030504040204" pitchFamily="50" charset="-128"/>
                <a:ea typeface="Meiryo UI" panose="020B0604030504040204" pitchFamily="50" charset="-128"/>
              </a:defRPr>
            </a:lvl1pPr>
          </a:lstStyle>
          <a:p>
            <a:pPr lvl="0"/>
            <a:r>
              <a:rPr kumimoji="1" lang="ja-JP" altLang="en-US" dirty="0"/>
              <a:t>事業のポイントを簡潔に記載</a:t>
            </a:r>
          </a:p>
        </p:txBody>
      </p:sp>
      <p:pic>
        <p:nvPicPr>
          <p:cNvPr id="8" name="Picture 11" descr="ç°å¢ç">
            <a:extLst>
              <a:ext uri="{FF2B5EF4-FFF2-40B4-BE49-F238E27FC236}">
                <a16:creationId xmlns:a16="http://schemas.microsoft.com/office/drawing/2014/main" id="{E4524634-FD36-4E22-9D09-12B514CD191F}"/>
              </a:ext>
            </a:extLst>
          </p:cNvPr>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9806932" y="146435"/>
            <a:ext cx="725709" cy="743303"/>
          </a:xfrm>
          <a:prstGeom prst="rect">
            <a:avLst/>
          </a:prstGeom>
          <a:noFill/>
          <a:extLst>
            <a:ext uri="{909E8E84-426E-40DD-AFC4-6F175D3DCCD1}">
              <a14:hiddenFill xmlns:a14="http://schemas.microsoft.com/office/drawing/2010/main">
                <a:solidFill>
                  <a:srgbClr val="FFFFFF"/>
                </a:solidFill>
              </a14:hiddenFill>
            </a:ext>
          </a:extLst>
        </p:spPr>
      </p:pic>
      <p:sp>
        <p:nvSpPr>
          <p:cNvPr id="16" name="テキスト プレースホルダー 36">
            <a:extLst>
              <a:ext uri="{FF2B5EF4-FFF2-40B4-BE49-F238E27FC236}">
                <a16:creationId xmlns:a16="http://schemas.microsoft.com/office/drawing/2014/main" id="{9B97E414-CE64-463C-8703-5E74B265F930}"/>
              </a:ext>
            </a:extLst>
          </p:cNvPr>
          <p:cNvSpPr>
            <a:spLocks noGrp="1"/>
          </p:cNvSpPr>
          <p:nvPr>
            <p:ph type="body" sz="quarter" idx="12" hasCustomPrompt="1"/>
          </p:nvPr>
        </p:nvSpPr>
        <p:spPr>
          <a:xfrm>
            <a:off x="6259118" y="2395810"/>
            <a:ext cx="4248000" cy="288000"/>
          </a:xfrm>
        </p:spPr>
        <p:txBody>
          <a:bodyPr lIns="0" tIns="0" rIns="0" bIns="72000" anchor="b" anchorCtr="0">
            <a:normAutofit/>
          </a:bodyPr>
          <a:lstStyle>
            <a:lvl1pPr marL="0" indent="0" algn="l">
              <a:buNone/>
              <a:defRPr sz="1424" b="1">
                <a:solidFill>
                  <a:schemeClr val="bg2"/>
                </a:solidFill>
                <a:latin typeface="Meiryo UI" panose="020B0604030504040204" pitchFamily="50" charset="-128"/>
                <a:ea typeface="Meiryo UI" panose="020B0604030504040204" pitchFamily="50" charset="-128"/>
                <a:cs typeface="Arial" panose="020B0604020202020204" pitchFamily="34" charset="0"/>
              </a:defRPr>
            </a:lvl1pPr>
          </a:lstStyle>
          <a:p>
            <a:pPr lvl="0"/>
            <a:r>
              <a:rPr kumimoji="1" lang="ja-JP" altLang="en-US" dirty="0"/>
              <a:t>補助対象、支援対象の例、事業イメージ </a:t>
            </a:r>
            <a:r>
              <a:rPr kumimoji="1" lang="en-US" altLang="ja-JP" dirty="0"/>
              <a:t>etc.</a:t>
            </a:r>
            <a:endParaRPr kumimoji="1" lang="ja-JP" altLang="en-US" dirty="0"/>
          </a:p>
        </p:txBody>
      </p:sp>
      <p:sp>
        <p:nvSpPr>
          <p:cNvPr id="39" name="テキスト ボックス 38">
            <a:extLst>
              <a:ext uri="{FF2B5EF4-FFF2-40B4-BE49-F238E27FC236}">
                <a16:creationId xmlns:a16="http://schemas.microsoft.com/office/drawing/2014/main" id="{44AB8DD7-62C0-4DA8-85A3-8FFC2554F26A}"/>
              </a:ext>
            </a:extLst>
          </p:cNvPr>
          <p:cNvSpPr txBox="1"/>
          <p:nvPr userDrawn="1"/>
        </p:nvSpPr>
        <p:spPr>
          <a:xfrm>
            <a:off x="6007117" y="2395810"/>
            <a:ext cx="4500000" cy="288000"/>
          </a:xfrm>
          <a:prstGeom prst="rect">
            <a:avLst/>
          </a:prstGeom>
          <a:noFill/>
        </p:spPr>
        <p:txBody>
          <a:bodyPr wrap="square" lIns="0" tIns="0" bIns="67877" rtlCol="0" anchor="b" anchorCtr="0">
            <a:noAutofit/>
          </a:bodyPr>
          <a:lstStyle/>
          <a:p>
            <a:pPr algn="l"/>
            <a:r>
              <a:rPr lang="en-US" altLang="ja-JP" sz="1424" b="1" dirty="0">
                <a:solidFill>
                  <a:schemeClr val="bg2"/>
                </a:solidFill>
                <a:latin typeface="Meiryo UI" panose="020B0604030504040204" pitchFamily="50" charset="-128"/>
                <a:ea typeface="Meiryo UI" panose="020B0604030504040204" pitchFamily="50" charset="-128"/>
              </a:rPr>
              <a:t>4. </a:t>
            </a:r>
          </a:p>
        </p:txBody>
      </p:sp>
    </p:spTree>
    <p:extLst>
      <p:ext uri="{BB962C8B-B14F-4D97-AF65-F5344CB8AC3E}">
        <p14:creationId xmlns:p14="http://schemas.microsoft.com/office/powerpoint/2010/main" val="32809470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内容説明用スライド_タイトルのみ">
    <p:spTree>
      <p:nvGrpSpPr>
        <p:cNvPr id="1" name=""/>
        <p:cNvGrpSpPr/>
        <p:nvPr/>
      </p:nvGrpSpPr>
      <p:grpSpPr>
        <a:xfrm>
          <a:off x="0" y="0"/>
          <a:ext cx="0" cy="0"/>
          <a:chOff x="0" y="0"/>
          <a:chExt cx="0" cy="0"/>
        </a:xfrm>
      </p:grpSpPr>
      <p:pic>
        <p:nvPicPr>
          <p:cNvPr id="7" name="Picture 11" descr="ç°å¢ç">
            <a:extLst>
              <a:ext uri="{FF2B5EF4-FFF2-40B4-BE49-F238E27FC236}">
                <a16:creationId xmlns:a16="http://schemas.microsoft.com/office/drawing/2014/main" id="{A36EA33E-F10C-8847-BD79-6A62721F999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657433" y="301967"/>
            <a:ext cx="578757" cy="592788"/>
          </a:xfrm>
          <a:prstGeom prst="rect">
            <a:avLst/>
          </a:prstGeom>
          <a:noFill/>
          <a:extLst>
            <a:ext uri="{909E8E84-426E-40DD-AFC4-6F175D3DCCD1}">
              <a14:hiddenFill xmlns:a14="http://schemas.microsoft.com/office/drawing/2010/main">
                <a:solidFill>
                  <a:srgbClr val="FFFFFF"/>
                </a:solidFill>
              </a14:hiddenFill>
            </a:ext>
          </a:extLst>
        </p:spPr>
      </p:pic>
      <p:pic>
        <p:nvPicPr>
          <p:cNvPr id="4" name="グラフィックス 3">
            <a:extLst>
              <a:ext uri="{FF2B5EF4-FFF2-40B4-BE49-F238E27FC236}">
                <a16:creationId xmlns:a16="http://schemas.microsoft.com/office/drawing/2014/main" id="{DFC3FEA0-0269-A340-8AC0-2EE9382B6D7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49980" y="390418"/>
            <a:ext cx="9404184" cy="508461"/>
          </a:xfrm>
          <a:prstGeom prst="rect">
            <a:avLst/>
          </a:prstGeom>
        </p:spPr>
      </p:pic>
      <p:cxnSp>
        <p:nvCxnSpPr>
          <p:cNvPr id="5" name="直線コネクタ 4">
            <a:extLst>
              <a:ext uri="{FF2B5EF4-FFF2-40B4-BE49-F238E27FC236}">
                <a16:creationId xmlns:a16="http://schemas.microsoft.com/office/drawing/2014/main" id="{EBCF4434-9025-3445-AC58-7DECDD0D5A3D}"/>
              </a:ext>
            </a:extLst>
          </p:cNvPr>
          <p:cNvCxnSpPr>
            <a:cxnSpLocks/>
          </p:cNvCxnSpPr>
          <p:nvPr userDrawn="1"/>
        </p:nvCxnSpPr>
        <p:spPr>
          <a:xfrm>
            <a:off x="269828" y="586520"/>
            <a:ext cx="387743" cy="38871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9F081F0C-555C-6443-8F74-0430630E7B15}"/>
              </a:ext>
            </a:extLst>
          </p:cNvPr>
          <p:cNvCxnSpPr>
            <a:cxnSpLocks/>
          </p:cNvCxnSpPr>
          <p:nvPr userDrawn="1"/>
        </p:nvCxnSpPr>
        <p:spPr>
          <a:xfrm>
            <a:off x="9150054" y="289257"/>
            <a:ext cx="684262" cy="6876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コンテンツ プレースホルダー 13">
            <a:extLst>
              <a:ext uri="{FF2B5EF4-FFF2-40B4-BE49-F238E27FC236}">
                <a16:creationId xmlns:a16="http://schemas.microsoft.com/office/drawing/2014/main" id="{89977F20-F4BF-4D81-9971-71C821CD53EF}"/>
              </a:ext>
            </a:extLst>
          </p:cNvPr>
          <p:cNvSpPr>
            <a:spLocks noGrp="1"/>
          </p:cNvSpPr>
          <p:nvPr>
            <p:ph sz="quarter" idx="11" hasCustomPrompt="1"/>
          </p:nvPr>
        </p:nvSpPr>
        <p:spPr bwMode="white">
          <a:xfrm>
            <a:off x="349980" y="390417"/>
            <a:ext cx="7712791" cy="504337"/>
          </a:xfrm>
          <a:prstGeom prst="rect">
            <a:avLst/>
          </a:prstGeom>
        </p:spPr>
        <p:txBody>
          <a:bodyPr lIns="252000" tIns="36000" rIns="0" bIns="0" anchor="ctr">
            <a:normAutofit/>
          </a:bodyPr>
          <a:lstStyle>
            <a:lvl1pPr marL="0" indent="0">
              <a:buNone/>
              <a:defRPr sz="2200" b="1" i="0">
                <a:solidFill>
                  <a:schemeClr val="bg1"/>
                </a:solidFill>
                <a:latin typeface="Meiryo UI" panose="020B0604030504040204" pitchFamily="50" charset="-128"/>
                <a:ea typeface="Meiryo UI" panose="020B0604030504040204" pitchFamily="50" charset="-128"/>
              </a:defRPr>
            </a:lvl1pPr>
          </a:lstStyle>
          <a:p>
            <a:r>
              <a:rPr kumimoji="1" lang="ja-JP" altLang="en-US" dirty="0"/>
              <a:t>タイトルタイトル</a:t>
            </a:r>
          </a:p>
        </p:txBody>
      </p:sp>
    </p:spTree>
    <p:extLst>
      <p:ext uri="{BB962C8B-B14F-4D97-AF65-F5344CB8AC3E}">
        <p14:creationId xmlns:p14="http://schemas.microsoft.com/office/powerpoint/2010/main" val="320155807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userDrawn="1">
  <p:cSld name="内容説明用スライド_タイトルのみ">
    <p:spTree>
      <p:nvGrpSpPr>
        <p:cNvPr id="1" name=""/>
        <p:cNvGrpSpPr/>
        <p:nvPr/>
      </p:nvGrpSpPr>
      <p:grpSpPr>
        <a:xfrm>
          <a:off x="0" y="0"/>
          <a:ext cx="0" cy="0"/>
          <a:chOff x="0" y="0"/>
          <a:chExt cx="0" cy="0"/>
        </a:xfrm>
      </p:grpSpPr>
      <p:grpSp>
        <p:nvGrpSpPr>
          <p:cNvPr id="3" name="グループ化 6"/>
          <p:cNvGrpSpPr>
            <a:grpSpLocks/>
          </p:cNvGrpSpPr>
          <p:nvPr userDrawn="1"/>
        </p:nvGrpSpPr>
        <p:grpSpPr bwMode="auto">
          <a:xfrm>
            <a:off x="214179" y="127747"/>
            <a:ext cx="10177784" cy="794466"/>
            <a:chOff x="213594" y="302433"/>
            <a:chExt cx="10177559" cy="792964"/>
          </a:xfrm>
        </p:grpSpPr>
        <p:pic>
          <p:nvPicPr>
            <p:cNvPr id="4" name="Picture 11" descr="ç°å¢ç"/>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811212" y="333796"/>
              <a:ext cx="579941" cy="559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フリーフォーム: 図形 29">
              <a:extLst>
                <a:ext uri="{FF2B5EF4-FFF2-40B4-BE49-F238E27FC236}">
                  <a16:creationId xmlns:a16="http://schemas.microsoft.com/office/drawing/2014/main" id="{2E2E24A4-3B37-4043-BFA7-B097B261A74B}"/>
                </a:ext>
              </a:extLst>
            </p:cNvPr>
            <p:cNvSpPr/>
            <p:nvPr userDrawn="1"/>
          </p:nvSpPr>
          <p:spPr>
            <a:xfrm flipH="1" flipV="1">
              <a:off x="299264" y="391510"/>
              <a:ext cx="9680675" cy="647995"/>
            </a:xfrm>
            <a:custGeom>
              <a:avLst/>
              <a:gdLst>
                <a:gd name="connsiteX0" fmla="*/ 9613274 w 9680339"/>
                <a:gd name="connsiteY0" fmla="*/ 648000 h 648000"/>
                <a:gd name="connsiteX1" fmla="*/ 648000 w 9680339"/>
                <a:gd name="connsiteY1" fmla="*/ 648000 h 648000"/>
                <a:gd name="connsiteX2" fmla="*/ 0 w 9680339"/>
                <a:gd name="connsiteY2" fmla="*/ 0 h 648000"/>
                <a:gd name="connsiteX3" fmla="*/ 8817361 w 9680339"/>
                <a:gd name="connsiteY3" fmla="*/ 0 h 648000"/>
                <a:gd name="connsiteX4" fmla="*/ 9413208 w 9680339"/>
                <a:gd name="connsiteY4" fmla="*/ 0 h 648000"/>
                <a:gd name="connsiteX5" fmla="*/ 9469437 w 9680339"/>
                <a:gd name="connsiteY5" fmla="*/ 0 h 648000"/>
                <a:gd name="connsiteX6" fmla="*/ 9630899 w 9680339"/>
                <a:gd name="connsiteY6" fmla="*/ 162918 h 648000"/>
                <a:gd name="connsiteX7" fmla="*/ 9680339 w 9680339"/>
                <a:gd name="connsiteY7" fmla="*/ 200542 h 648000"/>
                <a:gd name="connsiteX8" fmla="*/ 9680339 w 9680339"/>
                <a:gd name="connsiteY8" fmla="*/ 598300 h 648000"/>
                <a:gd name="connsiteX9" fmla="*/ 9661565 w 9680339"/>
                <a:gd name="connsiteY9" fmla="*/ 632782 h 648000"/>
                <a:gd name="connsiteX10" fmla="*/ 9613274 w 9680339"/>
                <a:gd name="connsiteY10" fmla="*/ 648000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80339" h="648000">
                  <a:moveTo>
                    <a:pt x="9613274" y="648000"/>
                  </a:moveTo>
                  <a:lnTo>
                    <a:pt x="648000" y="648000"/>
                  </a:lnTo>
                  <a:lnTo>
                    <a:pt x="0" y="0"/>
                  </a:lnTo>
                  <a:lnTo>
                    <a:pt x="8817361" y="0"/>
                  </a:lnTo>
                  <a:lnTo>
                    <a:pt x="9413208" y="0"/>
                  </a:lnTo>
                  <a:lnTo>
                    <a:pt x="9469437" y="0"/>
                  </a:lnTo>
                  <a:lnTo>
                    <a:pt x="9630899" y="162918"/>
                  </a:lnTo>
                  <a:lnTo>
                    <a:pt x="9680339" y="200542"/>
                  </a:lnTo>
                  <a:lnTo>
                    <a:pt x="9680339" y="598300"/>
                  </a:lnTo>
                  <a:lnTo>
                    <a:pt x="9661565" y="632782"/>
                  </a:lnTo>
                  <a:cubicBezTo>
                    <a:pt x="9649206" y="642184"/>
                    <a:pt x="9632133" y="648000"/>
                    <a:pt x="9613274" y="648000"/>
                  </a:cubicBezTo>
                  <a:close/>
                </a:path>
              </a:pathLst>
            </a:custGeom>
            <a:solidFill>
              <a:srgbClr val="009C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ja-JP" altLang="en-US" sz="1691"/>
            </a:p>
          </p:txBody>
        </p:sp>
        <p:cxnSp>
          <p:nvCxnSpPr>
            <p:cNvPr id="6" name="直線コネクタ 5">
              <a:extLst>
                <a:ext uri="{FF2B5EF4-FFF2-40B4-BE49-F238E27FC236}">
                  <a16:creationId xmlns:a16="http://schemas.microsoft.com/office/drawing/2014/main" id="{D3CD85D1-03BA-48DE-917C-C0364BBEB90D}"/>
                </a:ext>
              </a:extLst>
            </p:cNvPr>
            <p:cNvCxnSpPr>
              <a:cxnSpLocks/>
            </p:cNvCxnSpPr>
            <p:nvPr userDrawn="1"/>
          </p:nvCxnSpPr>
          <p:spPr>
            <a:xfrm>
              <a:off x="9243179" y="302433"/>
              <a:ext cx="793301" cy="7929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直線コネクタ 6">
              <a:extLst>
                <a:ext uri="{FF2B5EF4-FFF2-40B4-BE49-F238E27FC236}">
                  <a16:creationId xmlns:a16="http://schemas.microsoft.com/office/drawing/2014/main" id="{F0692A14-C278-4BFD-8589-93D84C87BBEF}"/>
                </a:ext>
              </a:extLst>
            </p:cNvPr>
            <p:cNvCxnSpPr>
              <a:cxnSpLocks/>
            </p:cNvCxnSpPr>
            <p:nvPr userDrawn="1"/>
          </p:nvCxnSpPr>
          <p:spPr>
            <a:xfrm>
              <a:off x="213594" y="735594"/>
              <a:ext cx="359813" cy="35980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 name="タイトル 97">
            <a:extLst>
              <a:ext uri="{FF2B5EF4-FFF2-40B4-BE49-F238E27FC236}">
                <a16:creationId xmlns:a16="http://schemas.microsoft.com/office/drawing/2014/main" id="{72170A6F-3936-4E64-8D54-81889E100275}"/>
              </a:ext>
            </a:extLst>
          </p:cNvPr>
          <p:cNvSpPr>
            <a:spLocks noGrp="1"/>
          </p:cNvSpPr>
          <p:nvPr>
            <p:ph type="title"/>
          </p:nvPr>
        </p:nvSpPr>
        <p:spPr>
          <a:xfrm>
            <a:off x="371817" y="216991"/>
            <a:ext cx="8927999" cy="625954"/>
          </a:xfrm>
          <a:prstGeom prst="rect">
            <a:avLst/>
          </a:prstGeom>
        </p:spPr>
        <p:txBody>
          <a:bodyPr lIns="252000" tIns="36000" rIns="0" bIns="0"/>
          <a:lstStyle>
            <a:lvl1pPr>
              <a:defRPr sz="2386" b="1">
                <a:solidFill>
                  <a:schemeClr val="bg1"/>
                </a:solidFill>
                <a:latin typeface="Meiryo UI" panose="020B0604030504040204" pitchFamily="50" charset="-128"/>
                <a:ea typeface="Meiryo UI" panose="020B0604030504040204" pitchFamily="50" charset="-128"/>
              </a:defRPr>
            </a:lvl1pPr>
          </a:lstStyle>
          <a:p>
            <a:r>
              <a:rPr lang="ja-JP" altLang="en-US" dirty="0"/>
              <a:t>マスター タイトルの書式設定</a:t>
            </a:r>
          </a:p>
        </p:txBody>
      </p:sp>
    </p:spTree>
    <p:extLst>
      <p:ext uri="{BB962C8B-B14F-4D97-AF65-F5344CB8AC3E}">
        <p14:creationId xmlns:p14="http://schemas.microsoft.com/office/powerpoint/2010/main" val="35845595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内容説明用スライド_タイトルのみ">
    <p:spTree>
      <p:nvGrpSpPr>
        <p:cNvPr id="1" name=""/>
        <p:cNvGrpSpPr/>
        <p:nvPr/>
      </p:nvGrpSpPr>
      <p:grpSpPr>
        <a:xfrm>
          <a:off x="0" y="0"/>
          <a:ext cx="0" cy="0"/>
          <a:chOff x="0" y="0"/>
          <a:chExt cx="0" cy="0"/>
        </a:xfrm>
      </p:grpSpPr>
      <p:pic>
        <p:nvPicPr>
          <p:cNvPr id="7" name="Picture 11" descr="ç°å¢ç">
            <a:extLst>
              <a:ext uri="{FF2B5EF4-FFF2-40B4-BE49-F238E27FC236}">
                <a16:creationId xmlns:a16="http://schemas.microsoft.com/office/drawing/2014/main" id="{A36EA33E-F10C-8847-BD79-6A62721F999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657433" y="301967"/>
            <a:ext cx="578757" cy="592788"/>
          </a:xfrm>
          <a:prstGeom prst="rect">
            <a:avLst/>
          </a:prstGeom>
          <a:noFill/>
          <a:extLst>
            <a:ext uri="{909E8E84-426E-40DD-AFC4-6F175D3DCCD1}">
              <a14:hiddenFill xmlns:a14="http://schemas.microsoft.com/office/drawing/2010/main">
                <a:solidFill>
                  <a:srgbClr val="FFFFFF"/>
                </a:solidFill>
              </a14:hiddenFill>
            </a:ext>
          </a:extLst>
        </p:spPr>
      </p:pic>
      <p:pic>
        <p:nvPicPr>
          <p:cNvPr id="4" name="グラフィックス 3">
            <a:extLst>
              <a:ext uri="{FF2B5EF4-FFF2-40B4-BE49-F238E27FC236}">
                <a16:creationId xmlns:a16="http://schemas.microsoft.com/office/drawing/2014/main" id="{DFC3FEA0-0269-A340-8AC0-2EE9382B6D7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49980" y="390418"/>
            <a:ext cx="9404184" cy="508461"/>
          </a:xfrm>
          <a:prstGeom prst="rect">
            <a:avLst/>
          </a:prstGeom>
        </p:spPr>
      </p:pic>
      <p:cxnSp>
        <p:nvCxnSpPr>
          <p:cNvPr id="5" name="直線コネクタ 4">
            <a:extLst>
              <a:ext uri="{FF2B5EF4-FFF2-40B4-BE49-F238E27FC236}">
                <a16:creationId xmlns:a16="http://schemas.microsoft.com/office/drawing/2014/main" id="{EBCF4434-9025-3445-AC58-7DECDD0D5A3D}"/>
              </a:ext>
            </a:extLst>
          </p:cNvPr>
          <p:cNvCxnSpPr>
            <a:cxnSpLocks/>
          </p:cNvCxnSpPr>
          <p:nvPr userDrawn="1"/>
        </p:nvCxnSpPr>
        <p:spPr>
          <a:xfrm>
            <a:off x="269828" y="586520"/>
            <a:ext cx="387743" cy="38871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9F081F0C-555C-6443-8F74-0430630E7B15}"/>
              </a:ext>
            </a:extLst>
          </p:cNvPr>
          <p:cNvCxnSpPr>
            <a:cxnSpLocks/>
          </p:cNvCxnSpPr>
          <p:nvPr userDrawn="1"/>
        </p:nvCxnSpPr>
        <p:spPr>
          <a:xfrm>
            <a:off x="9150054" y="289257"/>
            <a:ext cx="684262" cy="6876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コンテンツ プレースホルダー 13">
            <a:extLst>
              <a:ext uri="{FF2B5EF4-FFF2-40B4-BE49-F238E27FC236}">
                <a16:creationId xmlns:a16="http://schemas.microsoft.com/office/drawing/2014/main" id="{89977F20-F4BF-4D81-9971-71C821CD53EF}"/>
              </a:ext>
            </a:extLst>
          </p:cNvPr>
          <p:cNvSpPr>
            <a:spLocks noGrp="1"/>
          </p:cNvSpPr>
          <p:nvPr>
            <p:ph sz="quarter" idx="11" hasCustomPrompt="1"/>
          </p:nvPr>
        </p:nvSpPr>
        <p:spPr bwMode="white">
          <a:xfrm>
            <a:off x="349980" y="390417"/>
            <a:ext cx="7712791" cy="504337"/>
          </a:xfrm>
          <a:prstGeom prst="rect">
            <a:avLst/>
          </a:prstGeom>
        </p:spPr>
        <p:txBody>
          <a:bodyPr lIns="252000" tIns="36000" rIns="0" bIns="0" anchor="ctr">
            <a:normAutofit/>
          </a:bodyPr>
          <a:lstStyle>
            <a:lvl1pPr marL="0" indent="0">
              <a:buNone/>
              <a:defRPr sz="2200" b="1" i="0">
                <a:solidFill>
                  <a:schemeClr val="bg1"/>
                </a:solidFill>
                <a:latin typeface="Meiryo UI" panose="020B0604030504040204" pitchFamily="50" charset="-128"/>
                <a:ea typeface="Meiryo UI" panose="020B0604030504040204" pitchFamily="50" charset="-128"/>
              </a:defRPr>
            </a:lvl1pPr>
          </a:lstStyle>
          <a:p>
            <a:r>
              <a:rPr kumimoji="1" lang="ja-JP" altLang="en-US" dirty="0"/>
              <a:t>タイトルタイトル</a:t>
            </a:r>
          </a:p>
        </p:txBody>
      </p:sp>
    </p:spTree>
    <p:extLst>
      <p:ext uri="{BB962C8B-B14F-4D97-AF65-F5344CB8AC3E}">
        <p14:creationId xmlns:p14="http://schemas.microsoft.com/office/powerpoint/2010/main" val="305186905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userDrawn="1">
  <p:cSld name="裏表紙_出力用（英語）">
    <p:spTree>
      <p:nvGrpSpPr>
        <p:cNvPr id="1" name=""/>
        <p:cNvGrpSpPr/>
        <p:nvPr/>
      </p:nvGrpSpPr>
      <p:grpSpPr>
        <a:xfrm>
          <a:off x="0" y="0"/>
          <a:ext cx="0" cy="0"/>
          <a:chOff x="0" y="0"/>
          <a:chExt cx="0" cy="0"/>
        </a:xfrm>
      </p:grpSpPr>
      <p:sp>
        <p:nvSpPr>
          <p:cNvPr id="5" name="四角形: 角を丸くする 4">
            <a:extLst>
              <a:ext uri="{FF2B5EF4-FFF2-40B4-BE49-F238E27FC236}">
                <a16:creationId xmlns:a16="http://schemas.microsoft.com/office/drawing/2014/main" id="{E855BE8F-C7AE-468D-9A57-04F6F22E0272}"/>
              </a:ext>
            </a:extLst>
          </p:cNvPr>
          <p:cNvSpPr/>
          <p:nvPr userDrawn="1"/>
        </p:nvSpPr>
        <p:spPr>
          <a:xfrm>
            <a:off x="341906" y="395837"/>
            <a:ext cx="10008000" cy="6768000"/>
          </a:xfrm>
          <a:prstGeom prst="roundRect">
            <a:avLst>
              <a:gd name="adj" fmla="val 1226"/>
            </a:avLst>
          </a:pr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Picture 2">
            <a:extLst>
              <a:ext uri="{FF2B5EF4-FFF2-40B4-BE49-F238E27FC236}">
                <a16:creationId xmlns:a16="http://schemas.microsoft.com/office/drawing/2014/main" id="{952D7A1C-08EE-4E5D-9666-5A1815B9268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66825" y="3546582"/>
            <a:ext cx="1938704" cy="680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100540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801886" y="2348461"/>
            <a:ext cx="9088041" cy="1620430"/>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603772" y="4283816"/>
            <a:ext cx="7484269" cy="1931917"/>
          </a:xfrm>
        </p:spPr>
        <p:txBody>
          <a:bodyPr/>
          <a:lstStyle>
            <a:lvl1pPr marL="0" indent="0" algn="ctr">
              <a:buNone/>
              <a:defRPr>
                <a:solidFill>
                  <a:schemeClr val="tx1">
                    <a:tint val="75000"/>
                  </a:schemeClr>
                </a:solidFill>
              </a:defRPr>
            </a:lvl1pPr>
            <a:lvl2pPr marL="503171" indent="0" algn="ctr">
              <a:buNone/>
              <a:defRPr>
                <a:solidFill>
                  <a:schemeClr val="tx1">
                    <a:tint val="75000"/>
                  </a:schemeClr>
                </a:solidFill>
              </a:defRPr>
            </a:lvl2pPr>
            <a:lvl3pPr marL="1006343" indent="0" algn="ctr">
              <a:buNone/>
              <a:defRPr>
                <a:solidFill>
                  <a:schemeClr val="tx1">
                    <a:tint val="75000"/>
                  </a:schemeClr>
                </a:solidFill>
              </a:defRPr>
            </a:lvl3pPr>
            <a:lvl4pPr marL="1509515" indent="0" algn="ctr">
              <a:buNone/>
              <a:defRPr>
                <a:solidFill>
                  <a:schemeClr val="tx1">
                    <a:tint val="75000"/>
                  </a:schemeClr>
                </a:solidFill>
              </a:defRPr>
            </a:lvl4pPr>
            <a:lvl5pPr marL="2012685" indent="0" algn="ctr">
              <a:buNone/>
              <a:defRPr>
                <a:solidFill>
                  <a:schemeClr val="tx1">
                    <a:tint val="75000"/>
                  </a:schemeClr>
                </a:solidFill>
              </a:defRPr>
            </a:lvl5pPr>
            <a:lvl6pPr marL="2515860" indent="0" algn="ctr">
              <a:buNone/>
              <a:defRPr>
                <a:solidFill>
                  <a:schemeClr val="tx1">
                    <a:tint val="75000"/>
                  </a:schemeClr>
                </a:solidFill>
              </a:defRPr>
            </a:lvl6pPr>
            <a:lvl7pPr marL="3019031" indent="0" algn="ctr">
              <a:buNone/>
              <a:defRPr>
                <a:solidFill>
                  <a:schemeClr val="tx1">
                    <a:tint val="75000"/>
                  </a:schemeClr>
                </a:solidFill>
              </a:defRPr>
            </a:lvl7pPr>
            <a:lvl8pPr marL="3522203" indent="0" algn="ctr">
              <a:buNone/>
              <a:defRPr>
                <a:solidFill>
                  <a:schemeClr val="tx1">
                    <a:tint val="75000"/>
                  </a:schemeClr>
                </a:solidFill>
              </a:defRPr>
            </a:lvl8pPr>
            <a:lvl9pPr marL="4025376"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065C0EC4-9940-480D-A6A3-1E0DE6945014}" type="datetimeFigureOut">
              <a:rPr kumimoji="1" lang="ja-JP" altLang="en-US" smtClean="0"/>
              <a:t>2023/10/13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B162EB4-9BD1-4B30-90C0-5D322B99899F}" type="slidenum">
              <a:rPr kumimoji="1" lang="ja-JP" altLang="en-US" smtClean="0"/>
              <a:t>‹#›</a:t>
            </a:fld>
            <a:endParaRPr kumimoji="1" lang="ja-JP" altLang="en-US"/>
          </a:p>
        </p:txBody>
      </p:sp>
    </p:spTree>
    <p:extLst>
      <p:ext uri="{BB962C8B-B14F-4D97-AF65-F5344CB8AC3E}">
        <p14:creationId xmlns:p14="http://schemas.microsoft.com/office/powerpoint/2010/main" val="249846797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lvl1pPr>
              <a:defRPr sz="4409" b="1">
                <a:latin typeface="メイリオ" panose="020B0604030504040204" pitchFamily="50" charset="-128"/>
                <a:ea typeface="メイリオ" panose="020B0604030504040204" pitchFamily="50" charset="-128"/>
                <a:cs typeface="メイリオ" panose="020B0604030504040204" pitchFamily="50" charset="-128"/>
              </a:defRPr>
            </a:lvl1pPr>
          </a:lstStyle>
          <a:p>
            <a:r>
              <a:rPr kumimoji="1" lang="ja-JP" altLang="en-US" dirty="0"/>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065C0EC4-9940-480D-A6A3-1E0DE6945014}" type="datetimeFigureOut">
              <a:rPr kumimoji="1" lang="ja-JP" altLang="en-US" smtClean="0"/>
              <a:t>2023/10/13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B162EB4-9BD1-4B30-90C0-5D322B99899F}" type="slidenum">
              <a:rPr kumimoji="1" lang="ja-JP" altLang="en-US" smtClean="0"/>
              <a:t>‹#›</a:t>
            </a:fld>
            <a:endParaRPr kumimoji="1" lang="ja-JP" altLang="en-US"/>
          </a:p>
        </p:txBody>
      </p:sp>
    </p:spTree>
    <p:extLst>
      <p:ext uri="{BB962C8B-B14F-4D97-AF65-F5344CB8AC3E}">
        <p14:creationId xmlns:p14="http://schemas.microsoft.com/office/powerpoint/2010/main" val="300905780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44583" y="4857854"/>
            <a:ext cx="9088041" cy="1501435"/>
          </a:xfrm>
        </p:spPr>
        <p:txBody>
          <a:bodyPr anchor="t"/>
          <a:lstStyle>
            <a:lvl1pPr algn="l">
              <a:defRPr sz="4409"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44583" y="3204138"/>
            <a:ext cx="9088041" cy="1653678"/>
          </a:xfrm>
        </p:spPr>
        <p:txBody>
          <a:bodyPr anchor="b"/>
          <a:lstStyle>
            <a:lvl1pPr marL="0" indent="0">
              <a:buNone/>
              <a:defRPr sz="2205">
                <a:solidFill>
                  <a:schemeClr val="tx1">
                    <a:tint val="75000"/>
                  </a:schemeClr>
                </a:solidFill>
              </a:defRPr>
            </a:lvl1pPr>
            <a:lvl2pPr marL="503171" indent="0">
              <a:buNone/>
              <a:defRPr sz="1984">
                <a:solidFill>
                  <a:schemeClr val="tx1">
                    <a:tint val="75000"/>
                  </a:schemeClr>
                </a:solidFill>
              </a:defRPr>
            </a:lvl2pPr>
            <a:lvl3pPr marL="1006343" indent="0">
              <a:buNone/>
              <a:defRPr sz="1764">
                <a:solidFill>
                  <a:schemeClr val="tx1">
                    <a:tint val="75000"/>
                  </a:schemeClr>
                </a:solidFill>
              </a:defRPr>
            </a:lvl3pPr>
            <a:lvl4pPr marL="1509515" indent="0">
              <a:buNone/>
              <a:defRPr sz="1543">
                <a:solidFill>
                  <a:schemeClr val="tx1">
                    <a:tint val="75000"/>
                  </a:schemeClr>
                </a:solidFill>
              </a:defRPr>
            </a:lvl4pPr>
            <a:lvl5pPr marL="2012685" indent="0">
              <a:buNone/>
              <a:defRPr sz="1543">
                <a:solidFill>
                  <a:schemeClr val="tx1">
                    <a:tint val="75000"/>
                  </a:schemeClr>
                </a:solidFill>
              </a:defRPr>
            </a:lvl5pPr>
            <a:lvl6pPr marL="2515860" indent="0">
              <a:buNone/>
              <a:defRPr sz="1543">
                <a:solidFill>
                  <a:schemeClr val="tx1">
                    <a:tint val="75000"/>
                  </a:schemeClr>
                </a:solidFill>
              </a:defRPr>
            </a:lvl6pPr>
            <a:lvl7pPr marL="3019031" indent="0">
              <a:buNone/>
              <a:defRPr sz="1543">
                <a:solidFill>
                  <a:schemeClr val="tx1">
                    <a:tint val="75000"/>
                  </a:schemeClr>
                </a:solidFill>
              </a:defRPr>
            </a:lvl7pPr>
            <a:lvl8pPr marL="3522203" indent="0">
              <a:buNone/>
              <a:defRPr sz="1543">
                <a:solidFill>
                  <a:schemeClr val="tx1">
                    <a:tint val="75000"/>
                  </a:schemeClr>
                </a:solidFill>
              </a:defRPr>
            </a:lvl8pPr>
            <a:lvl9pPr marL="4025376" indent="0">
              <a:buNone/>
              <a:defRPr sz="1543">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065C0EC4-9940-480D-A6A3-1E0DE6945014}" type="datetimeFigureOut">
              <a:rPr kumimoji="1" lang="ja-JP" altLang="en-US" smtClean="0"/>
              <a:t>2023/10/13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B162EB4-9BD1-4B30-90C0-5D322B99899F}" type="slidenum">
              <a:rPr kumimoji="1" lang="ja-JP" altLang="en-US" smtClean="0"/>
              <a:t>‹#›</a:t>
            </a:fld>
            <a:endParaRPr kumimoji="1" lang="ja-JP" altLang="en-US"/>
          </a:p>
        </p:txBody>
      </p:sp>
    </p:spTree>
    <p:extLst>
      <p:ext uri="{BB962C8B-B14F-4D97-AF65-F5344CB8AC3E}">
        <p14:creationId xmlns:p14="http://schemas.microsoft.com/office/powerpoint/2010/main" val="315547986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534591" y="1763946"/>
            <a:ext cx="4722217" cy="4989036"/>
          </a:xfrm>
        </p:spPr>
        <p:txBody>
          <a:bodyPr/>
          <a:lstStyle>
            <a:lvl1pPr>
              <a:defRPr sz="3086"/>
            </a:lvl1pPr>
            <a:lvl2pPr>
              <a:defRPr sz="2646"/>
            </a:lvl2pPr>
            <a:lvl3pPr>
              <a:defRPr sz="2205"/>
            </a:lvl3pPr>
            <a:lvl4pPr>
              <a:defRPr sz="1984"/>
            </a:lvl4pPr>
            <a:lvl5pPr>
              <a:defRPr sz="1984"/>
            </a:lvl5pPr>
            <a:lvl6pPr>
              <a:defRPr sz="1984"/>
            </a:lvl6pPr>
            <a:lvl7pPr>
              <a:defRPr sz="1984"/>
            </a:lvl7pPr>
            <a:lvl8pPr>
              <a:defRPr sz="1984"/>
            </a:lvl8pPr>
            <a:lvl9pPr>
              <a:defRPr sz="1984"/>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5435005" y="1763946"/>
            <a:ext cx="4722217" cy="4989036"/>
          </a:xfrm>
        </p:spPr>
        <p:txBody>
          <a:bodyPr/>
          <a:lstStyle>
            <a:lvl1pPr>
              <a:defRPr sz="3086"/>
            </a:lvl1pPr>
            <a:lvl2pPr>
              <a:defRPr sz="2646"/>
            </a:lvl2pPr>
            <a:lvl3pPr>
              <a:defRPr sz="2205"/>
            </a:lvl3pPr>
            <a:lvl4pPr>
              <a:defRPr sz="1984"/>
            </a:lvl4pPr>
            <a:lvl5pPr>
              <a:defRPr sz="1984"/>
            </a:lvl5pPr>
            <a:lvl6pPr>
              <a:defRPr sz="1984"/>
            </a:lvl6pPr>
            <a:lvl7pPr>
              <a:defRPr sz="1984"/>
            </a:lvl7pPr>
            <a:lvl8pPr>
              <a:defRPr sz="1984"/>
            </a:lvl8pPr>
            <a:lvl9pPr>
              <a:defRPr sz="1984"/>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065C0EC4-9940-480D-A6A3-1E0DE6945014}" type="datetimeFigureOut">
              <a:rPr kumimoji="1" lang="ja-JP" altLang="en-US" smtClean="0"/>
              <a:t>2023/10/13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1B162EB4-9BD1-4B30-90C0-5D322B99899F}" type="slidenum">
              <a:rPr kumimoji="1" lang="ja-JP" altLang="en-US" smtClean="0"/>
              <a:t>‹#›</a:t>
            </a:fld>
            <a:endParaRPr kumimoji="1" lang="ja-JP" altLang="en-US"/>
          </a:p>
        </p:txBody>
      </p:sp>
    </p:spTree>
    <p:extLst>
      <p:ext uri="{BB962C8B-B14F-4D97-AF65-F5344CB8AC3E}">
        <p14:creationId xmlns:p14="http://schemas.microsoft.com/office/powerpoint/2010/main" val="250471756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534591" y="1692178"/>
            <a:ext cx="4724074" cy="705219"/>
          </a:xfrm>
        </p:spPr>
        <p:txBody>
          <a:bodyPr anchor="b"/>
          <a:lstStyle>
            <a:lvl1pPr marL="0" indent="0">
              <a:buNone/>
              <a:defRPr sz="2646" b="1"/>
            </a:lvl1pPr>
            <a:lvl2pPr marL="503171" indent="0">
              <a:buNone/>
              <a:defRPr sz="2205" b="1"/>
            </a:lvl2pPr>
            <a:lvl3pPr marL="1006343" indent="0">
              <a:buNone/>
              <a:defRPr sz="1984" b="1"/>
            </a:lvl3pPr>
            <a:lvl4pPr marL="1509515" indent="0">
              <a:buNone/>
              <a:defRPr sz="1764" b="1"/>
            </a:lvl4pPr>
            <a:lvl5pPr marL="2012685" indent="0">
              <a:buNone/>
              <a:defRPr sz="1764" b="1"/>
            </a:lvl5pPr>
            <a:lvl6pPr marL="2515860" indent="0">
              <a:buNone/>
              <a:defRPr sz="1764" b="1"/>
            </a:lvl6pPr>
            <a:lvl7pPr marL="3019031" indent="0">
              <a:buNone/>
              <a:defRPr sz="1764" b="1"/>
            </a:lvl7pPr>
            <a:lvl8pPr marL="3522203" indent="0">
              <a:buNone/>
              <a:defRPr sz="1764" b="1"/>
            </a:lvl8pPr>
            <a:lvl9pPr marL="4025376" indent="0">
              <a:buNone/>
              <a:defRPr sz="1764"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534591" y="2397400"/>
            <a:ext cx="4724074" cy="4355563"/>
          </a:xfrm>
        </p:spPr>
        <p:txBody>
          <a:bodyPr/>
          <a:lstStyle>
            <a:lvl1pPr>
              <a:defRPr sz="2646"/>
            </a:lvl1pPr>
            <a:lvl2pPr>
              <a:defRPr sz="2205"/>
            </a:lvl2pPr>
            <a:lvl3pPr>
              <a:defRPr sz="1984"/>
            </a:lvl3pPr>
            <a:lvl4pPr>
              <a:defRPr sz="1764"/>
            </a:lvl4pPr>
            <a:lvl5pPr>
              <a:defRPr sz="1764"/>
            </a:lvl5pPr>
            <a:lvl6pPr>
              <a:defRPr sz="1764"/>
            </a:lvl6pPr>
            <a:lvl7pPr>
              <a:defRPr sz="1764"/>
            </a:lvl7pPr>
            <a:lvl8pPr>
              <a:defRPr sz="1764"/>
            </a:lvl8pPr>
            <a:lvl9pPr>
              <a:defRPr sz="1764"/>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5431323" y="1692178"/>
            <a:ext cx="4725930" cy="705219"/>
          </a:xfrm>
        </p:spPr>
        <p:txBody>
          <a:bodyPr anchor="b"/>
          <a:lstStyle>
            <a:lvl1pPr marL="0" indent="0">
              <a:buNone/>
              <a:defRPr sz="2646" b="1"/>
            </a:lvl1pPr>
            <a:lvl2pPr marL="503171" indent="0">
              <a:buNone/>
              <a:defRPr sz="2205" b="1"/>
            </a:lvl2pPr>
            <a:lvl3pPr marL="1006343" indent="0">
              <a:buNone/>
              <a:defRPr sz="1984" b="1"/>
            </a:lvl3pPr>
            <a:lvl4pPr marL="1509515" indent="0">
              <a:buNone/>
              <a:defRPr sz="1764" b="1"/>
            </a:lvl4pPr>
            <a:lvl5pPr marL="2012685" indent="0">
              <a:buNone/>
              <a:defRPr sz="1764" b="1"/>
            </a:lvl5pPr>
            <a:lvl6pPr marL="2515860" indent="0">
              <a:buNone/>
              <a:defRPr sz="1764" b="1"/>
            </a:lvl6pPr>
            <a:lvl7pPr marL="3019031" indent="0">
              <a:buNone/>
              <a:defRPr sz="1764" b="1"/>
            </a:lvl7pPr>
            <a:lvl8pPr marL="3522203" indent="0">
              <a:buNone/>
              <a:defRPr sz="1764" b="1"/>
            </a:lvl8pPr>
            <a:lvl9pPr marL="4025376" indent="0">
              <a:buNone/>
              <a:defRPr sz="1764"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5431323" y="2397400"/>
            <a:ext cx="4725930" cy="4355563"/>
          </a:xfrm>
        </p:spPr>
        <p:txBody>
          <a:bodyPr/>
          <a:lstStyle>
            <a:lvl1pPr>
              <a:defRPr sz="2646"/>
            </a:lvl1pPr>
            <a:lvl2pPr>
              <a:defRPr sz="2205"/>
            </a:lvl2pPr>
            <a:lvl3pPr>
              <a:defRPr sz="1984"/>
            </a:lvl3pPr>
            <a:lvl4pPr>
              <a:defRPr sz="1764"/>
            </a:lvl4pPr>
            <a:lvl5pPr>
              <a:defRPr sz="1764"/>
            </a:lvl5pPr>
            <a:lvl6pPr>
              <a:defRPr sz="1764"/>
            </a:lvl6pPr>
            <a:lvl7pPr>
              <a:defRPr sz="1764"/>
            </a:lvl7pPr>
            <a:lvl8pPr>
              <a:defRPr sz="1764"/>
            </a:lvl8pPr>
            <a:lvl9pPr>
              <a:defRPr sz="1764"/>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065C0EC4-9940-480D-A6A3-1E0DE6945014}" type="datetimeFigureOut">
              <a:rPr kumimoji="1" lang="ja-JP" altLang="en-US" smtClean="0"/>
              <a:t>2023/10/13</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1B162EB4-9BD1-4B30-90C0-5D322B99899F}" type="slidenum">
              <a:rPr kumimoji="1" lang="ja-JP" altLang="en-US" smtClean="0"/>
              <a:t>‹#›</a:t>
            </a:fld>
            <a:endParaRPr kumimoji="1" lang="ja-JP" altLang="en-US"/>
          </a:p>
        </p:txBody>
      </p:sp>
    </p:spTree>
    <p:extLst>
      <p:ext uri="{BB962C8B-B14F-4D97-AF65-F5344CB8AC3E}">
        <p14:creationId xmlns:p14="http://schemas.microsoft.com/office/powerpoint/2010/main" val="135565314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065C0EC4-9940-480D-A6A3-1E0DE6945014}" type="datetimeFigureOut">
              <a:rPr kumimoji="1" lang="ja-JP" altLang="en-US" smtClean="0"/>
              <a:t>2023/10/13</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1B162EB4-9BD1-4B30-90C0-5D322B99899F}" type="slidenum">
              <a:rPr kumimoji="1" lang="ja-JP" altLang="en-US" smtClean="0"/>
              <a:t>‹#›</a:t>
            </a:fld>
            <a:endParaRPr kumimoji="1" lang="ja-JP" altLang="en-US"/>
          </a:p>
        </p:txBody>
      </p:sp>
    </p:spTree>
    <p:extLst>
      <p:ext uri="{BB962C8B-B14F-4D97-AF65-F5344CB8AC3E}">
        <p14:creationId xmlns:p14="http://schemas.microsoft.com/office/powerpoint/2010/main" val="157277242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065C0EC4-9940-480D-A6A3-1E0DE6945014}" type="datetimeFigureOut">
              <a:rPr kumimoji="1" lang="ja-JP" altLang="en-US" smtClean="0"/>
              <a:t>2023/10/13</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1B162EB4-9BD1-4B30-90C0-5D322B99899F}" type="slidenum">
              <a:rPr kumimoji="1" lang="ja-JP" altLang="en-US" smtClean="0"/>
              <a:t>‹#›</a:t>
            </a:fld>
            <a:endParaRPr kumimoji="1" lang="ja-JP" altLang="en-US"/>
          </a:p>
        </p:txBody>
      </p:sp>
    </p:spTree>
    <p:extLst>
      <p:ext uri="{BB962C8B-B14F-4D97-AF65-F5344CB8AC3E}">
        <p14:creationId xmlns:p14="http://schemas.microsoft.com/office/powerpoint/2010/main" val="13497464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内容説明用スライド_タイトルのみ+リード">
    <p:spTree>
      <p:nvGrpSpPr>
        <p:cNvPr id="1" name=""/>
        <p:cNvGrpSpPr/>
        <p:nvPr/>
      </p:nvGrpSpPr>
      <p:grpSpPr>
        <a:xfrm>
          <a:off x="0" y="0"/>
          <a:ext cx="0" cy="0"/>
          <a:chOff x="0" y="0"/>
          <a:chExt cx="0" cy="0"/>
        </a:xfrm>
      </p:grpSpPr>
      <p:pic>
        <p:nvPicPr>
          <p:cNvPr id="7" name="Picture 11" descr="ç°å¢ç">
            <a:extLst>
              <a:ext uri="{FF2B5EF4-FFF2-40B4-BE49-F238E27FC236}">
                <a16:creationId xmlns:a16="http://schemas.microsoft.com/office/drawing/2014/main" id="{A36EA33E-F10C-8847-BD79-6A62721F999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657433" y="301967"/>
            <a:ext cx="578757" cy="592788"/>
          </a:xfrm>
          <a:prstGeom prst="rect">
            <a:avLst/>
          </a:prstGeom>
          <a:noFill/>
          <a:extLst>
            <a:ext uri="{909E8E84-426E-40DD-AFC4-6F175D3DCCD1}">
              <a14:hiddenFill xmlns:a14="http://schemas.microsoft.com/office/drawing/2010/main">
                <a:solidFill>
                  <a:srgbClr val="FFFFFF"/>
                </a:solidFill>
              </a14:hiddenFill>
            </a:ext>
          </a:extLst>
        </p:spPr>
      </p:pic>
      <p:pic>
        <p:nvPicPr>
          <p:cNvPr id="4" name="グラフィックス 3">
            <a:extLst>
              <a:ext uri="{FF2B5EF4-FFF2-40B4-BE49-F238E27FC236}">
                <a16:creationId xmlns:a16="http://schemas.microsoft.com/office/drawing/2014/main" id="{DFC3FEA0-0269-A340-8AC0-2EE9382B6D7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49980" y="390418"/>
            <a:ext cx="9404184" cy="508461"/>
          </a:xfrm>
          <a:prstGeom prst="rect">
            <a:avLst/>
          </a:prstGeom>
        </p:spPr>
      </p:pic>
      <p:sp>
        <p:nvSpPr>
          <p:cNvPr id="9" name="テキスト ボックス 8">
            <a:extLst>
              <a:ext uri="{FF2B5EF4-FFF2-40B4-BE49-F238E27FC236}">
                <a16:creationId xmlns:a16="http://schemas.microsoft.com/office/drawing/2014/main" id="{C3C77094-EBBC-48DE-9242-E77BA6AC9747}"/>
              </a:ext>
            </a:extLst>
          </p:cNvPr>
          <p:cNvSpPr txBox="1"/>
          <p:nvPr userDrawn="1"/>
        </p:nvSpPr>
        <p:spPr>
          <a:xfrm>
            <a:off x="9754164" y="7020197"/>
            <a:ext cx="343742" cy="287803"/>
          </a:xfrm>
          <a:prstGeom prst="rect">
            <a:avLst/>
          </a:prstGeom>
          <a:noFill/>
        </p:spPr>
        <p:txBody>
          <a:bodyPr wrap="none" lIns="0" tIns="0" rIns="0" bIns="0" rtlCol="0" anchor="ctr" anchorCtr="0">
            <a:noAutofit/>
          </a:bodyPr>
          <a:lstStyle/>
          <a:p>
            <a:pPr algn="r"/>
            <a:fld id="{9C1B02FA-3B43-4965-97B5-C29D405C4738}" type="slidenum">
              <a:rPr kumimoji="1" lang="ja-JP" altLang="en-US" sz="1100" b="0" smtClean="0">
                <a:latin typeface="Arial" panose="020B0604020202020204" pitchFamily="34" charset="0"/>
                <a:ea typeface="メイリオ" panose="020B0604030504040204" pitchFamily="50" charset="-128"/>
                <a:cs typeface="Arial" panose="020B0604020202020204" pitchFamily="34" charset="0"/>
              </a:rPr>
              <a:pPr algn="r"/>
              <a:t>‹#›</a:t>
            </a:fld>
            <a:endParaRPr kumimoji="1" lang="ja-JP" altLang="en-US" sz="1100" b="0">
              <a:latin typeface="Arial" panose="020B0604020202020204" pitchFamily="34" charset="0"/>
              <a:ea typeface="メイリオ" panose="020B0604030504040204" pitchFamily="50" charset="-128"/>
              <a:cs typeface="Arial" panose="020B0604020202020204" pitchFamily="34" charset="0"/>
            </a:endParaRPr>
          </a:p>
        </p:txBody>
      </p:sp>
      <p:sp>
        <p:nvSpPr>
          <p:cNvPr id="10" name="コンテンツ プレースホルダー 13">
            <a:extLst>
              <a:ext uri="{FF2B5EF4-FFF2-40B4-BE49-F238E27FC236}">
                <a16:creationId xmlns:a16="http://schemas.microsoft.com/office/drawing/2014/main" id="{89977F20-F4BF-4D81-9971-71C821CD53EF}"/>
              </a:ext>
            </a:extLst>
          </p:cNvPr>
          <p:cNvSpPr>
            <a:spLocks noGrp="1"/>
          </p:cNvSpPr>
          <p:nvPr>
            <p:ph sz="quarter" idx="11" hasCustomPrompt="1"/>
          </p:nvPr>
        </p:nvSpPr>
        <p:spPr bwMode="white">
          <a:xfrm>
            <a:off x="349980" y="390417"/>
            <a:ext cx="7712791" cy="504337"/>
          </a:xfrm>
          <a:prstGeom prst="rect">
            <a:avLst/>
          </a:prstGeom>
        </p:spPr>
        <p:txBody>
          <a:bodyPr lIns="252000" tIns="36000" rIns="0" bIns="0" anchor="ctr">
            <a:normAutofit/>
          </a:bodyPr>
          <a:lstStyle>
            <a:lvl1pPr marL="0" indent="0">
              <a:buNone/>
              <a:defRPr sz="2200" b="1" i="0">
                <a:solidFill>
                  <a:schemeClr val="bg1"/>
                </a:solidFill>
                <a:latin typeface="Meiryo UI" panose="020B0604030504040204" pitchFamily="50" charset="-128"/>
                <a:ea typeface="Meiryo UI" panose="020B0604030504040204" pitchFamily="50" charset="-128"/>
              </a:defRPr>
            </a:lvl1pPr>
          </a:lstStyle>
          <a:p>
            <a:r>
              <a:rPr kumimoji="1" lang="ja-JP" altLang="en-US" dirty="0"/>
              <a:t>タイトルタイトル</a:t>
            </a:r>
          </a:p>
        </p:txBody>
      </p:sp>
      <p:sp>
        <p:nvSpPr>
          <p:cNvPr id="11" name="コンテンツ プレースホルダー 18">
            <a:extLst>
              <a:ext uri="{FF2B5EF4-FFF2-40B4-BE49-F238E27FC236}">
                <a16:creationId xmlns:a16="http://schemas.microsoft.com/office/drawing/2014/main" id="{D6CEC8E5-ABD9-4156-8E4A-955E63649379}"/>
              </a:ext>
            </a:extLst>
          </p:cNvPr>
          <p:cNvSpPr>
            <a:spLocks noGrp="1"/>
          </p:cNvSpPr>
          <p:nvPr>
            <p:ph sz="quarter" idx="16" hasCustomPrompt="1"/>
          </p:nvPr>
        </p:nvSpPr>
        <p:spPr>
          <a:xfrm>
            <a:off x="593724" y="908180"/>
            <a:ext cx="8679815" cy="650277"/>
          </a:xfrm>
          <a:prstGeom prst="rect">
            <a:avLst/>
          </a:prstGeom>
        </p:spPr>
        <p:txBody>
          <a:bodyPr lIns="0" tIns="108000" rIns="0" bIns="0" anchor="t"/>
          <a:lstStyle>
            <a:lvl1pPr marL="0" marR="0" indent="0" algn="l" defTabSz="914400" rtl="0" eaLnBrk="1" fontAlgn="auto" latinLnBrk="0" hangingPunct="1">
              <a:lnSpc>
                <a:spcPct val="100000"/>
              </a:lnSpc>
              <a:spcBef>
                <a:spcPts val="0"/>
              </a:spcBef>
              <a:spcAft>
                <a:spcPts val="0"/>
              </a:spcAft>
              <a:buClrTx/>
              <a:buSzTx/>
              <a:buFontTx/>
              <a:buNone/>
              <a:tabLst/>
              <a:defRPr sz="1200" b="1">
                <a:solidFill>
                  <a:srgbClr val="009C89"/>
                </a:solidFill>
                <a:latin typeface="Meiryo UI" panose="020B0604030504040204" pitchFamily="50" charset="-128"/>
                <a:ea typeface="Meiryo UI" panose="020B0604030504040204" pitchFamily="50" charset="-128"/>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1" lang="ja-JP" altLang="en-US" dirty="0"/>
              <a:t>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a:t>
            </a:r>
          </a:p>
        </p:txBody>
      </p:sp>
      <p:cxnSp>
        <p:nvCxnSpPr>
          <p:cNvPr id="5" name="直線コネクタ 4">
            <a:extLst>
              <a:ext uri="{FF2B5EF4-FFF2-40B4-BE49-F238E27FC236}">
                <a16:creationId xmlns:a16="http://schemas.microsoft.com/office/drawing/2014/main" id="{EBCF4434-9025-3445-AC58-7DECDD0D5A3D}"/>
              </a:ext>
            </a:extLst>
          </p:cNvPr>
          <p:cNvCxnSpPr>
            <a:cxnSpLocks/>
          </p:cNvCxnSpPr>
          <p:nvPr userDrawn="1"/>
        </p:nvCxnSpPr>
        <p:spPr>
          <a:xfrm>
            <a:off x="269828" y="586520"/>
            <a:ext cx="387743" cy="38871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9F081F0C-555C-6443-8F74-0430630E7B15}"/>
              </a:ext>
            </a:extLst>
          </p:cNvPr>
          <p:cNvCxnSpPr>
            <a:cxnSpLocks/>
          </p:cNvCxnSpPr>
          <p:nvPr userDrawn="1"/>
        </p:nvCxnSpPr>
        <p:spPr>
          <a:xfrm>
            <a:off x="9150054" y="289257"/>
            <a:ext cx="684262" cy="6876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930071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534617" y="300987"/>
            <a:ext cx="3517533" cy="1280945"/>
          </a:xfrm>
        </p:spPr>
        <p:txBody>
          <a:bodyPr anchor="b"/>
          <a:lstStyle>
            <a:lvl1pPr algn="l">
              <a:defRPr sz="2205" b="1"/>
            </a:lvl1pPr>
          </a:lstStyle>
          <a:p>
            <a:r>
              <a:rPr kumimoji="1" lang="ja-JP" altLang="en-US"/>
              <a:t>マスター タイトルの書式設定</a:t>
            </a:r>
          </a:p>
        </p:txBody>
      </p:sp>
      <p:sp>
        <p:nvSpPr>
          <p:cNvPr id="3" name="コンテンツ プレースホルダー 2"/>
          <p:cNvSpPr>
            <a:spLocks noGrp="1"/>
          </p:cNvSpPr>
          <p:nvPr>
            <p:ph idx="1"/>
          </p:nvPr>
        </p:nvSpPr>
        <p:spPr>
          <a:xfrm>
            <a:off x="4180209" y="301014"/>
            <a:ext cx="5977020" cy="6451973"/>
          </a:xfrm>
        </p:spPr>
        <p:txBody>
          <a:bodyPr/>
          <a:lstStyle>
            <a:lvl1pPr>
              <a:defRPr sz="3527"/>
            </a:lvl1pPr>
            <a:lvl2pPr>
              <a:defRPr sz="3086"/>
            </a:lvl2pPr>
            <a:lvl3pPr>
              <a:defRPr sz="2646"/>
            </a:lvl3pPr>
            <a:lvl4pPr>
              <a:defRPr sz="2205"/>
            </a:lvl4pPr>
            <a:lvl5pPr>
              <a:defRPr sz="2205"/>
            </a:lvl5pPr>
            <a:lvl6pPr>
              <a:defRPr sz="2205"/>
            </a:lvl6pPr>
            <a:lvl7pPr>
              <a:defRPr sz="2205"/>
            </a:lvl7pPr>
            <a:lvl8pPr>
              <a:defRPr sz="2205"/>
            </a:lvl8pPr>
            <a:lvl9pPr>
              <a:defRPr sz="2205"/>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534617" y="1581935"/>
            <a:ext cx="3517533" cy="5171028"/>
          </a:xfrm>
        </p:spPr>
        <p:txBody>
          <a:bodyPr/>
          <a:lstStyle>
            <a:lvl1pPr marL="0" indent="0">
              <a:buNone/>
              <a:defRPr sz="1543"/>
            </a:lvl1pPr>
            <a:lvl2pPr marL="503171" indent="0">
              <a:buNone/>
              <a:defRPr sz="1323"/>
            </a:lvl2pPr>
            <a:lvl3pPr marL="1006343" indent="0">
              <a:buNone/>
              <a:defRPr sz="1102"/>
            </a:lvl3pPr>
            <a:lvl4pPr marL="1509515" indent="0">
              <a:buNone/>
              <a:defRPr sz="992"/>
            </a:lvl4pPr>
            <a:lvl5pPr marL="2012685" indent="0">
              <a:buNone/>
              <a:defRPr sz="992"/>
            </a:lvl5pPr>
            <a:lvl6pPr marL="2515860" indent="0">
              <a:buNone/>
              <a:defRPr sz="992"/>
            </a:lvl6pPr>
            <a:lvl7pPr marL="3019031" indent="0">
              <a:buNone/>
              <a:defRPr sz="992"/>
            </a:lvl7pPr>
            <a:lvl8pPr marL="3522203" indent="0">
              <a:buNone/>
              <a:defRPr sz="992"/>
            </a:lvl8pPr>
            <a:lvl9pPr marL="4025376" indent="0">
              <a:buNone/>
              <a:defRPr sz="992"/>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065C0EC4-9940-480D-A6A3-1E0DE6945014}" type="datetimeFigureOut">
              <a:rPr kumimoji="1" lang="ja-JP" altLang="en-US" smtClean="0"/>
              <a:t>2023/10/13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1B162EB4-9BD1-4B30-90C0-5D322B99899F}" type="slidenum">
              <a:rPr kumimoji="1" lang="ja-JP" altLang="en-US" smtClean="0"/>
              <a:t>‹#›</a:t>
            </a:fld>
            <a:endParaRPr kumimoji="1" lang="ja-JP" altLang="en-US"/>
          </a:p>
        </p:txBody>
      </p:sp>
    </p:spTree>
    <p:extLst>
      <p:ext uri="{BB962C8B-B14F-4D97-AF65-F5344CB8AC3E}">
        <p14:creationId xmlns:p14="http://schemas.microsoft.com/office/powerpoint/2010/main" val="172269500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095670" y="5291778"/>
            <a:ext cx="6415088" cy="624724"/>
          </a:xfrm>
        </p:spPr>
        <p:txBody>
          <a:bodyPr anchor="b"/>
          <a:lstStyle>
            <a:lvl1pPr algn="l">
              <a:defRPr sz="2205" b="1"/>
            </a:lvl1pPr>
          </a:lstStyle>
          <a:p>
            <a:r>
              <a:rPr kumimoji="1" lang="ja-JP" altLang="en-US"/>
              <a:t>マスター タイトルの書式設定</a:t>
            </a:r>
          </a:p>
        </p:txBody>
      </p:sp>
      <p:sp>
        <p:nvSpPr>
          <p:cNvPr id="3" name="図プレースホルダー 2"/>
          <p:cNvSpPr>
            <a:spLocks noGrp="1"/>
          </p:cNvSpPr>
          <p:nvPr>
            <p:ph type="pic" idx="1"/>
          </p:nvPr>
        </p:nvSpPr>
        <p:spPr>
          <a:xfrm>
            <a:off x="2095670" y="675471"/>
            <a:ext cx="6415088" cy="4535805"/>
          </a:xfrm>
        </p:spPr>
        <p:txBody>
          <a:bodyPr/>
          <a:lstStyle>
            <a:lvl1pPr marL="0" indent="0">
              <a:buNone/>
              <a:defRPr sz="3527"/>
            </a:lvl1pPr>
            <a:lvl2pPr marL="503171" indent="0">
              <a:buNone/>
              <a:defRPr sz="3086"/>
            </a:lvl2pPr>
            <a:lvl3pPr marL="1006343" indent="0">
              <a:buNone/>
              <a:defRPr sz="2646"/>
            </a:lvl3pPr>
            <a:lvl4pPr marL="1509515" indent="0">
              <a:buNone/>
              <a:defRPr sz="2205"/>
            </a:lvl4pPr>
            <a:lvl5pPr marL="2012685" indent="0">
              <a:buNone/>
              <a:defRPr sz="2205"/>
            </a:lvl5pPr>
            <a:lvl6pPr marL="2515860" indent="0">
              <a:buNone/>
              <a:defRPr sz="2205"/>
            </a:lvl6pPr>
            <a:lvl7pPr marL="3019031" indent="0">
              <a:buNone/>
              <a:defRPr sz="2205"/>
            </a:lvl7pPr>
            <a:lvl8pPr marL="3522203" indent="0">
              <a:buNone/>
              <a:defRPr sz="2205"/>
            </a:lvl8pPr>
            <a:lvl9pPr marL="4025376" indent="0">
              <a:buNone/>
              <a:defRPr sz="2205"/>
            </a:lvl9pPr>
          </a:lstStyle>
          <a:p>
            <a:endParaRPr kumimoji="1" lang="ja-JP" altLang="en-US" dirty="0"/>
          </a:p>
        </p:txBody>
      </p:sp>
      <p:sp>
        <p:nvSpPr>
          <p:cNvPr id="4" name="テキスト プレースホルダー 3"/>
          <p:cNvSpPr>
            <a:spLocks noGrp="1"/>
          </p:cNvSpPr>
          <p:nvPr>
            <p:ph type="body" sz="half" idx="2"/>
          </p:nvPr>
        </p:nvSpPr>
        <p:spPr>
          <a:xfrm>
            <a:off x="2095670" y="5916496"/>
            <a:ext cx="6415088" cy="887211"/>
          </a:xfrm>
        </p:spPr>
        <p:txBody>
          <a:bodyPr/>
          <a:lstStyle>
            <a:lvl1pPr marL="0" indent="0">
              <a:buNone/>
              <a:defRPr sz="1543"/>
            </a:lvl1pPr>
            <a:lvl2pPr marL="503171" indent="0">
              <a:buNone/>
              <a:defRPr sz="1323"/>
            </a:lvl2pPr>
            <a:lvl3pPr marL="1006343" indent="0">
              <a:buNone/>
              <a:defRPr sz="1102"/>
            </a:lvl3pPr>
            <a:lvl4pPr marL="1509515" indent="0">
              <a:buNone/>
              <a:defRPr sz="992"/>
            </a:lvl4pPr>
            <a:lvl5pPr marL="2012685" indent="0">
              <a:buNone/>
              <a:defRPr sz="992"/>
            </a:lvl5pPr>
            <a:lvl6pPr marL="2515860" indent="0">
              <a:buNone/>
              <a:defRPr sz="992"/>
            </a:lvl6pPr>
            <a:lvl7pPr marL="3019031" indent="0">
              <a:buNone/>
              <a:defRPr sz="992"/>
            </a:lvl7pPr>
            <a:lvl8pPr marL="3522203" indent="0">
              <a:buNone/>
              <a:defRPr sz="992"/>
            </a:lvl8pPr>
            <a:lvl9pPr marL="4025376" indent="0">
              <a:buNone/>
              <a:defRPr sz="992"/>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065C0EC4-9940-480D-A6A3-1E0DE6945014}" type="datetimeFigureOut">
              <a:rPr kumimoji="1" lang="ja-JP" altLang="en-US" smtClean="0"/>
              <a:t>2023/10/13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1B162EB4-9BD1-4B30-90C0-5D322B99899F}" type="slidenum">
              <a:rPr kumimoji="1" lang="ja-JP" altLang="en-US" smtClean="0"/>
              <a:t>‹#›</a:t>
            </a:fld>
            <a:endParaRPr kumimoji="1" lang="ja-JP" altLang="en-US"/>
          </a:p>
        </p:txBody>
      </p:sp>
    </p:spTree>
    <p:extLst>
      <p:ext uri="{BB962C8B-B14F-4D97-AF65-F5344CB8AC3E}">
        <p14:creationId xmlns:p14="http://schemas.microsoft.com/office/powerpoint/2010/main" val="52022658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065C0EC4-9940-480D-A6A3-1E0DE6945014}" type="datetimeFigureOut">
              <a:rPr kumimoji="1" lang="ja-JP" altLang="en-US" smtClean="0"/>
              <a:t>2023/10/13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B162EB4-9BD1-4B30-90C0-5D322B99899F}" type="slidenum">
              <a:rPr kumimoji="1" lang="ja-JP" altLang="en-US" smtClean="0"/>
              <a:t>‹#›</a:t>
            </a:fld>
            <a:endParaRPr kumimoji="1" lang="ja-JP" altLang="en-US"/>
          </a:p>
        </p:txBody>
      </p:sp>
    </p:spTree>
    <p:extLst>
      <p:ext uri="{BB962C8B-B14F-4D97-AF65-F5344CB8AC3E}">
        <p14:creationId xmlns:p14="http://schemas.microsoft.com/office/powerpoint/2010/main" val="359451264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751564" y="302763"/>
            <a:ext cx="2405658" cy="6450223"/>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534591" y="302763"/>
            <a:ext cx="7038777" cy="6450223"/>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065C0EC4-9940-480D-A6A3-1E0DE6945014}" type="datetimeFigureOut">
              <a:rPr kumimoji="1" lang="ja-JP" altLang="en-US" smtClean="0"/>
              <a:t>2023/10/13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B162EB4-9BD1-4B30-90C0-5D322B99899F}" type="slidenum">
              <a:rPr kumimoji="1" lang="ja-JP" altLang="en-US" smtClean="0"/>
              <a:t>‹#›</a:t>
            </a:fld>
            <a:endParaRPr kumimoji="1" lang="ja-JP" altLang="en-US"/>
          </a:p>
        </p:txBody>
      </p:sp>
    </p:spTree>
    <p:extLst>
      <p:ext uri="{BB962C8B-B14F-4D97-AF65-F5344CB8AC3E}">
        <p14:creationId xmlns:p14="http://schemas.microsoft.com/office/powerpoint/2010/main" val="419170557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10"/>
          </p:nvPr>
        </p:nvSpPr>
        <p:spPr>
          <a:xfrm>
            <a:off x="3634282" y="7031198"/>
            <a:ext cx="3423369" cy="377984"/>
          </a:xfrm>
        </p:spPr>
        <p:txBody>
          <a:bodyPr lIns="0" tIns="0" rIns="0" bIns="0"/>
          <a:lstStyle>
            <a:lvl1pPr algn="ctr">
              <a:defRPr>
                <a:solidFill>
                  <a:prstClr val="black">
                    <a:tint val="75000"/>
                  </a:prstClr>
                </a:solidFill>
              </a:defRPr>
            </a:lvl1pPr>
          </a:lstStyle>
          <a:p>
            <a:endParaRPr kumimoji="1" lang="ja-JP" altLang="en-US"/>
          </a:p>
        </p:txBody>
      </p:sp>
      <p:sp>
        <p:nvSpPr>
          <p:cNvPr id="3" name="Holder 3"/>
          <p:cNvSpPr>
            <a:spLocks noGrp="1"/>
          </p:cNvSpPr>
          <p:nvPr>
            <p:ph type="dt" sz="half" idx="11"/>
          </p:nvPr>
        </p:nvSpPr>
        <p:spPr/>
        <p:txBody>
          <a:bodyPr lIns="0" tIns="0" rIns="0" bIns="0"/>
          <a:lstStyle>
            <a:lvl1pPr algn="l">
              <a:defRPr>
                <a:solidFill>
                  <a:prstClr val="black">
                    <a:tint val="75000"/>
                  </a:prstClr>
                </a:solidFill>
              </a:defRPr>
            </a:lvl1pPr>
          </a:lstStyle>
          <a:p>
            <a:fld id="{065C0EC4-9940-480D-A6A3-1E0DE6945014}" type="datetimeFigureOut">
              <a:rPr kumimoji="1" lang="ja-JP" altLang="en-US" smtClean="0"/>
              <a:t>2023/10/13</a:t>
            </a:fld>
            <a:endParaRPr kumimoji="1" lang="ja-JP" altLang="en-US"/>
          </a:p>
        </p:txBody>
      </p:sp>
      <p:sp>
        <p:nvSpPr>
          <p:cNvPr id="4" name="Holder 4"/>
          <p:cNvSpPr>
            <a:spLocks noGrp="1"/>
          </p:cNvSpPr>
          <p:nvPr>
            <p:ph type="sldNum" sz="quarter" idx="12"/>
          </p:nvPr>
        </p:nvSpPr>
        <p:spPr>
          <a:xfrm>
            <a:off x="7697052" y="7031198"/>
            <a:ext cx="2459958" cy="377984"/>
          </a:xfrm>
        </p:spPr>
        <p:txBody>
          <a:bodyPr lIns="0" tIns="0" rIns="0" bIns="0"/>
          <a:lstStyle>
            <a:lvl1pPr algn="r">
              <a:defRPr>
                <a:solidFill>
                  <a:prstClr val="black">
                    <a:tint val="75000"/>
                  </a:prstClr>
                </a:solidFill>
              </a:defRPr>
            </a:lvl1pPr>
          </a:lstStyle>
          <a:p>
            <a:fld id="{1B162EB4-9BD1-4B30-90C0-5D322B99899F}" type="slidenum">
              <a:rPr kumimoji="1" lang="ja-JP" altLang="en-US" smtClean="0"/>
              <a:t>‹#›</a:t>
            </a:fld>
            <a:endParaRPr kumimoji="1" lang="ja-JP" altLang="en-US"/>
          </a:p>
        </p:txBody>
      </p:sp>
    </p:spTree>
    <p:extLst>
      <p:ext uri="{BB962C8B-B14F-4D97-AF65-F5344CB8AC3E}">
        <p14:creationId xmlns:p14="http://schemas.microsoft.com/office/powerpoint/2010/main" val="172081483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表紙（省内共通）">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C4F33A39-73E7-49E0-BF4C-2CE0E2DB7091}"/>
              </a:ext>
            </a:extLst>
          </p:cNvPr>
          <p:cNvSpPr/>
          <p:nvPr userDrawn="1"/>
        </p:nvSpPr>
        <p:spPr>
          <a:xfrm>
            <a:off x="395909" y="395841"/>
            <a:ext cx="9900000" cy="6768000"/>
          </a:xfrm>
          <a:prstGeom prst="roundRect">
            <a:avLst>
              <a:gd name="adj" fmla="val 1501"/>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7913" tIns="38956" rIns="77913" bIns="38956" numCol="1" spcCol="0" rtlCol="0" fromWordArt="0" anchor="ctr" anchorCtr="0" forceAA="0" compatLnSpc="1">
            <a:prstTxWarp prst="textNoShape">
              <a:avLst/>
            </a:prstTxWarp>
            <a:noAutofit/>
          </a:bodyPr>
          <a:lstStyle/>
          <a:p>
            <a:pPr algn="ctr"/>
            <a:endParaRPr kumimoji="1" lang="ja-JP" altLang="en-US" sz="1363" dirty="0">
              <a:solidFill>
                <a:schemeClr val="tx1"/>
              </a:solidFill>
            </a:endParaRPr>
          </a:p>
        </p:txBody>
      </p:sp>
      <p:grpSp>
        <p:nvGrpSpPr>
          <p:cNvPr id="8" name="グループ化 7">
            <a:extLst>
              <a:ext uri="{FF2B5EF4-FFF2-40B4-BE49-F238E27FC236}">
                <a16:creationId xmlns:a16="http://schemas.microsoft.com/office/drawing/2014/main" id="{6F38512C-2C72-40C3-B679-1FEABC48B48C}"/>
              </a:ext>
            </a:extLst>
          </p:cNvPr>
          <p:cNvGrpSpPr/>
          <p:nvPr userDrawn="1"/>
        </p:nvGrpSpPr>
        <p:grpSpPr>
          <a:xfrm>
            <a:off x="2456524" y="6300057"/>
            <a:ext cx="5875084" cy="700377"/>
            <a:chOff x="2456520" y="6387031"/>
            <a:chExt cx="5875085" cy="700377"/>
          </a:xfrm>
        </p:grpSpPr>
        <p:pic>
          <p:nvPicPr>
            <p:cNvPr id="9" name="図 8">
              <a:extLst>
                <a:ext uri="{FF2B5EF4-FFF2-40B4-BE49-F238E27FC236}">
                  <a16:creationId xmlns:a16="http://schemas.microsoft.com/office/drawing/2014/main" id="{48EFA85C-A46F-4AC1-8E75-830689451B2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927824" y="6387031"/>
              <a:ext cx="991169" cy="700377"/>
            </a:xfrm>
            <a:prstGeom prst="rect">
              <a:avLst/>
            </a:prstGeom>
          </p:spPr>
        </p:pic>
        <p:pic>
          <p:nvPicPr>
            <p:cNvPr id="10" name="図 9">
              <a:extLst>
                <a:ext uri="{FF2B5EF4-FFF2-40B4-BE49-F238E27FC236}">
                  <a16:creationId xmlns:a16="http://schemas.microsoft.com/office/drawing/2014/main" id="{9F5C018F-8455-43E6-B9B6-228E8AD0436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106890" y="6463627"/>
              <a:ext cx="614647" cy="526500"/>
            </a:xfrm>
            <a:prstGeom prst="rect">
              <a:avLst/>
            </a:prstGeom>
          </p:spPr>
        </p:pic>
        <p:pic>
          <p:nvPicPr>
            <p:cNvPr id="11" name="図 10">
              <a:extLst>
                <a:ext uri="{FF2B5EF4-FFF2-40B4-BE49-F238E27FC236}">
                  <a16:creationId xmlns:a16="http://schemas.microsoft.com/office/drawing/2014/main" id="{34A081C5-EF14-4467-B19D-E35B6B3CBAD1}"/>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456520" y="6498254"/>
              <a:ext cx="946944" cy="536322"/>
            </a:xfrm>
            <a:prstGeom prst="rect">
              <a:avLst/>
            </a:prstGeom>
          </p:spPr>
        </p:pic>
        <p:pic>
          <p:nvPicPr>
            <p:cNvPr id="12" name="図 11">
              <a:extLst>
                <a:ext uri="{FF2B5EF4-FFF2-40B4-BE49-F238E27FC236}">
                  <a16:creationId xmlns:a16="http://schemas.microsoft.com/office/drawing/2014/main" id="{353D9AAD-EE32-457B-B8B4-29FF67E0F4E9}"/>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3635177" y="6432722"/>
              <a:ext cx="1292647" cy="641986"/>
            </a:xfrm>
            <a:prstGeom prst="rect">
              <a:avLst/>
            </a:prstGeom>
          </p:spPr>
        </p:pic>
        <p:pic>
          <p:nvPicPr>
            <p:cNvPr id="13" name="図 12">
              <a:extLst>
                <a:ext uri="{FF2B5EF4-FFF2-40B4-BE49-F238E27FC236}">
                  <a16:creationId xmlns:a16="http://schemas.microsoft.com/office/drawing/2014/main" id="{E3FD0292-C091-43A1-9252-D1D0C6352D0A}"/>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7044047" y="6463627"/>
              <a:ext cx="1287558" cy="494981"/>
            </a:xfrm>
            <a:prstGeom prst="rect">
              <a:avLst/>
            </a:prstGeom>
          </p:spPr>
        </p:pic>
      </p:grpSp>
      <p:pic>
        <p:nvPicPr>
          <p:cNvPr id="14" name="Picture 2">
            <a:extLst>
              <a:ext uri="{FF2B5EF4-FFF2-40B4-BE49-F238E27FC236}">
                <a16:creationId xmlns:a16="http://schemas.microsoft.com/office/drawing/2014/main" id="{76484A44-3003-4277-9737-236918E2A043}"/>
              </a:ext>
            </a:extLst>
          </p:cNvPr>
          <p:cNvPicPr>
            <a:picLocks noChangeAspect="1" noChangeArrowheads="1"/>
          </p:cNvPicPr>
          <p:nvPr userDrawn="1"/>
        </p:nvPicPr>
        <p:blipFill>
          <a:blip r:embed="rId7">
            <a:extLst>
              <a:ext uri="{28A0092B-C50C-407E-A947-70E740481C1C}">
                <a14:useLocalDpi xmlns:a14="http://schemas.microsoft.com/office/drawing/2010/main"/>
              </a:ext>
            </a:extLst>
          </a:blip>
          <a:srcRect/>
          <a:stretch>
            <a:fillRect/>
          </a:stretch>
        </p:blipFill>
        <p:spPr bwMode="auto">
          <a:xfrm>
            <a:off x="4366828" y="1499038"/>
            <a:ext cx="1938703" cy="680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グループ化 22">
            <a:extLst>
              <a:ext uri="{FF2B5EF4-FFF2-40B4-BE49-F238E27FC236}">
                <a16:creationId xmlns:a16="http://schemas.microsoft.com/office/drawing/2014/main" id="{69427F34-BDBE-48D8-A7F4-1EE85CF4440A}"/>
              </a:ext>
            </a:extLst>
          </p:cNvPr>
          <p:cNvGrpSpPr/>
          <p:nvPr userDrawn="1"/>
        </p:nvGrpSpPr>
        <p:grpSpPr>
          <a:xfrm>
            <a:off x="1034513" y="2991838"/>
            <a:ext cx="8622792" cy="1007999"/>
            <a:chOff x="1034510" y="2991837"/>
            <a:chExt cx="8622792" cy="1007999"/>
          </a:xfrm>
        </p:grpSpPr>
        <p:cxnSp>
          <p:nvCxnSpPr>
            <p:cNvPr id="15" name="直線コネクタ 14">
              <a:extLst>
                <a:ext uri="{FF2B5EF4-FFF2-40B4-BE49-F238E27FC236}">
                  <a16:creationId xmlns:a16="http://schemas.microsoft.com/office/drawing/2014/main" id="{4E3800AC-DAF6-41B1-810E-4A51489649E0}"/>
                </a:ext>
              </a:extLst>
            </p:cNvPr>
            <p:cNvCxnSpPr/>
            <p:nvPr userDrawn="1"/>
          </p:nvCxnSpPr>
          <p:spPr>
            <a:xfrm>
              <a:off x="1034510" y="2991837"/>
              <a:ext cx="862279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7CF90A11-AE44-4385-824C-1819712F0D92}"/>
                </a:ext>
              </a:extLst>
            </p:cNvPr>
            <p:cNvCxnSpPr/>
            <p:nvPr userDrawn="1"/>
          </p:nvCxnSpPr>
          <p:spPr>
            <a:xfrm>
              <a:off x="1034510" y="3999836"/>
              <a:ext cx="862279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30" name="タイトル 29">
            <a:extLst>
              <a:ext uri="{FF2B5EF4-FFF2-40B4-BE49-F238E27FC236}">
                <a16:creationId xmlns:a16="http://schemas.microsoft.com/office/drawing/2014/main" id="{D7232AF9-EC33-4888-B5A0-D03E836B4382}"/>
              </a:ext>
            </a:extLst>
          </p:cNvPr>
          <p:cNvSpPr>
            <a:spLocks noGrp="1"/>
          </p:cNvSpPr>
          <p:nvPr>
            <p:ph type="title" hasCustomPrompt="1"/>
          </p:nvPr>
        </p:nvSpPr>
        <p:spPr>
          <a:xfrm>
            <a:off x="1034510" y="2991840"/>
            <a:ext cx="8639999" cy="1008000"/>
          </a:xfrm>
          <a:prstGeom prst="rect">
            <a:avLst/>
          </a:prstGeom>
        </p:spPr>
        <p:txBody>
          <a:bodyPr lIns="0" tIns="72000" rIns="0" bIns="0" anchor="ctr" anchorCtr="0">
            <a:normAutofit/>
          </a:bodyPr>
          <a:lstStyle>
            <a:lvl1pPr>
              <a:defRPr lang="ja-JP" altLang="en-US" sz="3067" b="1" dirty="0">
                <a:solidFill>
                  <a:schemeClr val="bg2"/>
                </a:solidFill>
                <a:latin typeface="Meiryo UI" panose="020B0604030504040204" pitchFamily="50" charset="-128"/>
                <a:ea typeface="Meiryo UI" panose="020B0604030504040204" pitchFamily="50" charset="-128"/>
                <a:cs typeface="+mn-cs"/>
              </a:defRPr>
            </a:lvl1pPr>
          </a:lstStyle>
          <a:p>
            <a:pPr marL="0" lvl="0" indent="0" algn="ctr">
              <a:spcBef>
                <a:spcPts val="939"/>
              </a:spcBef>
              <a:buFontTx/>
            </a:pPr>
            <a:r>
              <a:rPr kumimoji="1" lang="ja-JP" altLang="en-US" dirty="0"/>
              <a:t>表紙タイトル</a:t>
            </a:r>
          </a:p>
        </p:txBody>
      </p:sp>
      <p:sp>
        <p:nvSpPr>
          <p:cNvPr id="27" name="コンテンツ プレースホルダー 21">
            <a:extLst>
              <a:ext uri="{FF2B5EF4-FFF2-40B4-BE49-F238E27FC236}">
                <a16:creationId xmlns:a16="http://schemas.microsoft.com/office/drawing/2014/main" id="{730FB38C-75FA-4F17-A448-34BAAD2B4753}"/>
              </a:ext>
            </a:extLst>
          </p:cNvPr>
          <p:cNvSpPr>
            <a:spLocks noGrp="1"/>
          </p:cNvSpPr>
          <p:nvPr>
            <p:ph sz="quarter" idx="14" hasCustomPrompt="1"/>
          </p:nvPr>
        </p:nvSpPr>
        <p:spPr>
          <a:xfrm>
            <a:off x="1034510" y="4148806"/>
            <a:ext cx="8639999" cy="432000"/>
          </a:xfrm>
          <a:prstGeom prst="rect">
            <a:avLst/>
          </a:prstGeom>
        </p:spPr>
        <p:txBody>
          <a:bodyPr lIns="0" tIns="0" rIns="0" bIns="0" anchor="ctr" anchorCtr="0"/>
          <a:lstStyle>
            <a:lvl1pPr>
              <a:defRPr sz="1704" b="1">
                <a:solidFill>
                  <a:schemeClr val="bg2"/>
                </a:solidFill>
                <a:latin typeface="Meiryo UI" panose="020B0604030504040204" pitchFamily="50" charset="-128"/>
                <a:ea typeface="Meiryo UI" panose="020B0604030504040204" pitchFamily="50" charset="-128"/>
              </a:defRPr>
            </a:lvl1pPr>
          </a:lstStyle>
          <a:p>
            <a:pPr lvl="0"/>
            <a:r>
              <a:rPr kumimoji="1" lang="ja-JP" altLang="en-US" dirty="0"/>
              <a:t>サブタイトル</a:t>
            </a:r>
          </a:p>
        </p:txBody>
      </p:sp>
      <p:sp>
        <p:nvSpPr>
          <p:cNvPr id="31" name="コンテンツ プレースホルダー 21">
            <a:extLst>
              <a:ext uri="{FF2B5EF4-FFF2-40B4-BE49-F238E27FC236}">
                <a16:creationId xmlns:a16="http://schemas.microsoft.com/office/drawing/2014/main" id="{9693F458-7CAF-4411-88EF-755A4D8136DB}"/>
              </a:ext>
            </a:extLst>
          </p:cNvPr>
          <p:cNvSpPr>
            <a:spLocks noGrp="1"/>
          </p:cNvSpPr>
          <p:nvPr>
            <p:ph sz="quarter" idx="15" hasCustomPrompt="1"/>
          </p:nvPr>
        </p:nvSpPr>
        <p:spPr>
          <a:xfrm>
            <a:off x="3554510" y="5436053"/>
            <a:ext cx="3600000" cy="288000"/>
          </a:xfrm>
          <a:prstGeom prst="rect">
            <a:avLst/>
          </a:prstGeom>
        </p:spPr>
        <p:txBody>
          <a:bodyPr lIns="0" tIns="0" rIns="0" bIns="0" anchor="ctr" anchorCtr="0"/>
          <a:lstStyle>
            <a:lvl1pPr>
              <a:defRPr sz="1534" b="0">
                <a:solidFill>
                  <a:schemeClr val="tx1"/>
                </a:solidFill>
                <a:latin typeface="Meiryo UI" panose="020B0604030504040204" pitchFamily="50" charset="-128"/>
                <a:ea typeface="Meiryo UI" panose="020B0604030504040204" pitchFamily="50" charset="-128"/>
              </a:defRPr>
            </a:lvl1pPr>
          </a:lstStyle>
          <a:p>
            <a:pPr lvl="0"/>
            <a:r>
              <a:rPr kumimoji="1" lang="en-US" altLang="ja-JP" dirty="0"/>
              <a:t>0000</a:t>
            </a:r>
            <a:r>
              <a:rPr kumimoji="1" lang="ja-JP" altLang="en-US" dirty="0"/>
              <a:t>年</a:t>
            </a:r>
            <a:r>
              <a:rPr kumimoji="1" lang="en-US" altLang="ja-JP" dirty="0"/>
              <a:t>00</a:t>
            </a:r>
            <a:r>
              <a:rPr kumimoji="1" lang="ja-JP" altLang="en-US" dirty="0"/>
              <a:t>月</a:t>
            </a:r>
            <a:r>
              <a:rPr kumimoji="1" lang="en-US" altLang="ja-JP" dirty="0"/>
              <a:t>00</a:t>
            </a:r>
            <a:r>
              <a:rPr kumimoji="1" lang="ja-JP" altLang="en-US" dirty="0"/>
              <a:t>日</a:t>
            </a:r>
          </a:p>
        </p:txBody>
      </p:sp>
      <p:sp>
        <p:nvSpPr>
          <p:cNvPr id="32" name="コンテンツ プレースホルダー 21">
            <a:extLst>
              <a:ext uri="{FF2B5EF4-FFF2-40B4-BE49-F238E27FC236}">
                <a16:creationId xmlns:a16="http://schemas.microsoft.com/office/drawing/2014/main" id="{1645C6DC-6217-43BE-8989-B6A0BD9C2349}"/>
              </a:ext>
            </a:extLst>
          </p:cNvPr>
          <p:cNvSpPr>
            <a:spLocks noGrp="1"/>
          </p:cNvSpPr>
          <p:nvPr>
            <p:ph sz="quarter" idx="16" hasCustomPrompt="1"/>
          </p:nvPr>
        </p:nvSpPr>
        <p:spPr>
          <a:xfrm>
            <a:off x="3554510" y="5724053"/>
            <a:ext cx="3600000" cy="288000"/>
          </a:xfrm>
          <a:prstGeom prst="rect">
            <a:avLst/>
          </a:prstGeom>
        </p:spPr>
        <p:txBody>
          <a:bodyPr lIns="0" tIns="0" rIns="0" bIns="0" anchor="ctr" anchorCtr="0"/>
          <a:lstStyle>
            <a:lvl1pPr>
              <a:defRPr sz="1534" b="0">
                <a:solidFill>
                  <a:schemeClr val="tx1"/>
                </a:solidFill>
                <a:latin typeface="Meiryo UI" panose="020B0604030504040204" pitchFamily="50" charset="-128"/>
                <a:ea typeface="Meiryo UI" panose="020B0604030504040204" pitchFamily="50" charset="-128"/>
              </a:defRPr>
            </a:lvl1pPr>
          </a:lstStyle>
          <a:p>
            <a:pPr lvl="0"/>
            <a:r>
              <a:rPr kumimoji="1" lang="ja-JP" altLang="en-US" dirty="0"/>
              <a:t>所属　名前</a:t>
            </a:r>
          </a:p>
        </p:txBody>
      </p:sp>
    </p:spTree>
    <p:extLst>
      <p:ext uri="{BB962C8B-B14F-4D97-AF65-F5344CB8AC3E}">
        <p14:creationId xmlns:p14="http://schemas.microsoft.com/office/powerpoint/2010/main" val="106733125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表紙（再循局用）">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C4F33A39-73E7-49E0-BF4C-2CE0E2DB7091}"/>
              </a:ext>
            </a:extLst>
          </p:cNvPr>
          <p:cNvSpPr/>
          <p:nvPr userDrawn="1"/>
        </p:nvSpPr>
        <p:spPr>
          <a:xfrm>
            <a:off x="395909" y="395841"/>
            <a:ext cx="9900000" cy="6768000"/>
          </a:xfrm>
          <a:prstGeom prst="roundRect">
            <a:avLst>
              <a:gd name="adj" fmla="val 1501"/>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7913" tIns="38956" rIns="77913" bIns="38956" numCol="1" spcCol="0" rtlCol="0" fromWordArt="0" anchor="ctr" anchorCtr="0" forceAA="0" compatLnSpc="1">
            <a:prstTxWarp prst="textNoShape">
              <a:avLst/>
            </a:prstTxWarp>
            <a:noAutofit/>
          </a:bodyPr>
          <a:lstStyle/>
          <a:p>
            <a:pPr algn="ctr"/>
            <a:endParaRPr kumimoji="1" lang="ja-JP" altLang="en-US" sz="1363" dirty="0">
              <a:solidFill>
                <a:schemeClr val="tx1"/>
              </a:solidFill>
            </a:endParaRPr>
          </a:p>
        </p:txBody>
      </p:sp>
      <p:pic>
        <p:nvPicPr>
          <p:cNvPr id="14" name="Picture 2">
            <a:extLst>
              <a:ext uri="{FF2B5EF4-FFF2-40B4-BE49-F238E27FC236}">
                <a16:creationId xmlns:a16="http://schemas.microsoft.com/office/drawing/2014/main" id="{76484A44-3003-4277-9737-236918E2A043}"/>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376556" y="6239045"/>
            <a:ext cx="1938703" cy="680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グループ化 22">
            <a:extLst>
              <a:ext uri="{FF2B5EF4-FFF2-40B4-BE49-F238E27FC236}">
                <a16:creationId xmlns:a16="http://schemas.microsoft.com/office/drawing/2014/main" id="{69427F34-BDBE-48D8-A7F4-1EE85CF4440A}"/>
              </a:ext>
            </a:extLst>
          </p:cNvPr>
          <p:cNvGrpSpPr/>
          <p:nvPr userDrawn="1"/>
        </p:nvGrpSpPr>
        <p:grpSpPr>
          <a:xfrm>
            <a:off x="1034513" y="2991838"/>
            <a:ext cx="8622792" cy="1007999"/>
            <a:chOff x="1034510" y="2991837"/>
            <a:chExt cx="8622792" cy="1007999"/>
          </a:xfrm>
        </p:grpSpPr>
        <p:cxnSp>
          <p:nvCxnSpPr>
            <p:cNvPr id="15" name="直線コネクタ 14">
              <a:extLst>
                <a:ext uri="{FF2B5EF4-FFF2-40B4-BE49-F238E27FC236}">
                  <a16:creationId xmlns:a16="http://schemas.microsoft.com/office/drawing/2014/main" id="{4E3800AC-DAF6-41B1-810E-4A51489649E0}"/>
                </a:ext>
              </a:extLst>
            </p:cNvPr>
            <p:cNvCxnSpPr/>
            <p:nvPr userDrawn="1"/>
          </p:nvCxnSpPr>
          <p:spPr>
            <a:xfrm>
              <a:off x="1034510" y="2991837"/>
              <a:ext cx="862279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7CF90A11-AE44-4385-824C-1819712F0D92}"/>
                </a:ext>
              </a:extLst>
            </p:cNvPr>
            <p:cNvCxnSpPr/>
            <p:nvPr userDrawn="1"/>
          </p:nvCxnSpPr>
          <p:spPr>
            <a:xfrm>
              <a:off x="1034510" y="3999836"/>
              <a:ext cx="862279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30" name="タイトル 29">
            <a:extLst>
              <a:ext uri="{FF2B5EF4-FFF2-40B4-BE49-F238E27FC236}">
                <a16:creationId xmlns:a16="http://schemas.microsoft.com/office/drawing/2014/main" id="{D7232AF9-EC33-4888-B5A0-D03E836B4382}"/>
              </a:ext>
            </a:extLst>
          </p:cNvPr>
          <p:cNvSpPr>
            <a:spLocks noGrp="1"/>
          </p:cNvSpPr>
          <p:nvPr>
            <p:ph type="title" hasCustomPrompt="1"/>
          </p:nvPr>
        </p:nvSpPr>
        <p:spPr>
          <a:xfrm>
            <a:off x="1034510" y="2991840"/>
            <a:ext cx="8639999" cy="1008000"/>
          </a:xfrm>
          <a:prstGeom prst="rect">
            <a:avLst/>
          </a:prstGeom>
        </p:spPr>
        <p:txBody>
          <a:bodyPr lIns="0" tIns="72000" rIns="0" bIns="0" anchor="ctr" anchorCtr="0">
            <a:normAutofit/>
          </a:bodyPr>
          <a:lstStyle>
            <a:lvl1pPr>
              <a:defRPr lang="ja-JP" altLang="en-US" sz="3067" b="1" dirty="0">
                <a:solidFill>
                  <a:schemeClr val="bg2"/>
                </a:solidFill>
                <a:latin typeface="Meiryo UI" panose="020B0604030504040204" pitchFamily="50" charset="-128"/>
                <a:ea typeface="Meiryo UI" panose="020B0604030504040204" pitchFamily="50" charset="-128"/>
                <a:cs typeface="+mn-cs"/>
              </a:defRPr>
            </a:lvl1pPr>
          </a:lstStyle>
          <a:p>
            <a:pPr marL="0" lvl="0" indent="0" algn="ctr">
              <a:spcBef>
                <a:spcPts val="939"/>
              </a:spcBef>
              <a:buFontTx/>
            </a:pPr>
            <a:r>
              <a:rPr kumimoji="1" lang="ja-JP" altLang="en-US" dirty="0"/>
              <a:t>表紙タイトル</a:t>
            </a:r>
          </a:p>
        </p:txBody>
      </p:sp>
      <p:sp>
        <p:nvSpPr>
          <p:cNvPr id="27" name="コンテンツ プレースホルダー 21">
            <a:extLst>
              <a:ext uri="{FF2B5EF4-FFF2-40B4-BE49-F238E27FC236}">
                <a16:creationId xmlns:a16="http://schemas.microsoft.com/office/drawing/2014/main" id="{730FB38C-75FA-4F17-A448-34BAAD2B4753}"/>
              </a:ext>
            </a:extLst>
          </p:cNvPr>
          <p:cNvSpPr>
            <a:spLocks noGrp="1"/>
          </p:cNvSpPr>
          <p:nvPr>
            <p:ph sz="quarter" idx="14" hasCustomPrompt="1"/>
          </p:nvPr>
        </p:nvSpPr>
        <p:spPr>
          <a:xfrm>
            <a:off x="1034510" y="4148806"/>
            <a:ext cx="8639999" cy="432000"/>
          </a:xfrm>
          <a:prstGeom prst="rect">
            <a:avLst/>
          </a:prstGeom>
        </p:spPr>
        <p:txBody>
          <a:bodyPr lIns="0" tIns="0" rIns="0" bIns="0" anchor="ctr" anchorCtr="0"/>
          <a:lstStyle>
            <a:lvl1pPr>
              <a:defRPr sz="1704" b="1">
                <a:solidFill>
                  <a:schemeClr val="bg2"/>
                </a:solidFill>
                <a:latin typeface="Meiryo UI" panose="020B0604030504040204" pitchFamily="50" charset="-128"/>
                <a:ea typeface="Meiryo UI" panose="020B0604030504040204" pitchFamily="50" charset="-128"/>
              </a:defRPr>
            </a:lvl1pPr>
          </a:lstStyle>
          <a:p>
            <a:pPr lvl="0"/>
            <a:r>
              <a:rPr kumimoji="1" lang="ja-JP" altLang="en-US" dirty="0"/>
              <a:t>サブタイトル</a:t>
            </a:r>
          </a:p>
        </p:txBody>
      </p:sp>
      <p:sp>
        <p:nvSpPr>
          <p:cNvPr id="31" name="コンテンツ プレースホルダー 21">
            <a:extLst>
              <a:ext uri="{FF2B5EF4-FFF2-40B4-BE49-F238E27FC236}">
                <a16:creationId xmlns:a16="http://schemas.microsoft.com/office/drawing/2014/main" id="{9693F458-7CAF-4411-88EF-755A4D8136DB}"/>
              </a:ext>
            </a:extLst>
          </p:cNvPr>
          <p:cNvSpPr>
            <a:spLocks noGrp="1"/>
          </p:cNvSpPr>
          <p:nvPr>
            <p:ph sz="quarter" idx="15" hasCustomPrompt="1"/>
          </p:nvPr>
        </p:nvSpPr>
        <p:spPr>
          <a:xfrm>
            <a:off x="3554510" y="5436053"/>
            <a:ext cx="3600000" cy="288000"/>
          </a:xfrm>
          <a:prstGeom prst="rect">
            <a:avLst/>
          </a:prstGeom>
        </p:spPr>
        <p:txBody>
          <a:bodyPr lIns="0" tIns="0" rIns="0" bIns="0" anchor="ctr" anchorCtr="0"/>
          <a:lstStyle>
            <a:lvl1pPr>
              <a:defRPr sz="1534" b="0">
                <a:solidFill>
                  <a:schemeClr val="tx1"/>
                </a:solidFill>
                <a:latin typeface="Meiryo UI" panose="020B0604030504040204" pitchFamily="50" charset="-128"/>
                <a:ea typeface="Meiryo UI" panose="020B0604030504040204" pitchFamily="50" charset="-128"/>
              </a:defRPr>
            </a:lvl1pPr>
          </a:lstStyle>
          <a:p>
            <a:pPr lvl="0"/>
            <a:r>
              <a:rPr kumimoji="1" lang="en-US" altLang="ja-JP" dirty="0"/>
              <a:t>0000</a:t>
            </a:r>
            <a:r>
              <a:rPr kumimoji="1" lang="ja-JP" altLang="en-US" dirty="0"/>
              <a:t>年</a:t>
            </a:r>
            <a:r>
              <a:rPr kumimoji="1" lang="en-US" altLang="ja-JP" dirty="0"/>
              <a:t>00</a:t>
            </a:r>
            <a:r>
              <a:rPr kumimoji="1" lang="ja-JP" altLang="en-US" dirty="0"/>
              <a:t>月</a:t>
            </a:r>
            <a:r>
              <a:rPr kumimoji="1" lang="en-US" altLang="ja-JP" dirty="0"/>
              <a:t>00</a:t>
            </a:r>
            <a:r>
              <a:rPr kumimoji="1" lang="ja-JP" altLang="en-US" dirty="0"/>
              <a:t>日</a:t>
            </a:r>
          </a:p>
        </p:txBody>
      </p:sp>
      <p:sp>
        <p:nvSpPr>
          <p:cNvPr id="32" name="コンテンツ プレースホルダー 21">
            <a:extLst>
              <a:ext uri="{FF2B5EF4-FFF2-40B4-BE49-F238E27FC236}">
                <a16:creationId xmlns:a16="http://schemas.microsoft.com/office/drawing/2014/main" id="{1645C6DC-6217-43BE-8989-B6A0BD9C2349}"/>
              </a:ext>
            </a:extLst>
          </p:cNvPr>
          <p:cNvSpPr>
            <a:spLocks noGrp="1"/>
          </p:cNvSpPr>
          <p:nvPr>
            <p:ph sz="quarter" idx="16" hasCustomPrompt="1"/>
          </p:nvPr>
        </p:nvSpPr>
        <p:spPr>
          <a:xfrm>
            <a:off x="3554510" y="5724053"/>
            <a:ext cx="3600000" cy="288000"/>
          </a:xfrm>
          <a:prstGeom prst="rect">
            <a:avLst/>
          </a:prstGeom>
        </p:spPr>
        <p:txBody>
          <a:bodyPr lIns="0" tIns="0" rIns="0" bIns="0" anchor="ctr" anchorCtr="0"/>
          <a:lstStyle>
            <a:lvl1pPr>
              <a:defRPr sz="1534" b="0">
                <a:solidFill>
                  <a:schemeClr val="tx1"/>
                </a:solidFill>
                <a:latin typeface="Meiryo UI" panose="020B0604030504040204" pitchFamily="50" charset="-128"/>
                <a:ea typeface="Meiryo UI" panose="020B0604030504040204" pitchFamily="50" charset="-128"/>
              </a:defRPr>
            </a:lvl1pPr>
          </a:lstStyle>
          <a:p>
            <a:pPr lvl="0"/>
            <a:r>
              <a:rPr kumimoji="1" lang="ja-JP" altLang="en-US" dirty="0"/>
              <a:t>所属　名前</a:t>
            </a:r>
          </a:p>
        </p:txBody>
      </p:sp>
      <p:pic>
        <p:nvPicPr>
          <p:cNvPr id="17" name="Picture 3"/>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7282436" y="1092097"/>
            <a:ext cx="2186339" cy="1238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4647719" y="1065513"/>
            <a:ext cx="1413582" cy="1224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図 2"/>
          <p:cNvPicPr>
            <a:picLocks noChangeAspect="1"/>
          </p:cNvPicPr>
          <p:nvPr userDrawn="1"/>
        </p:nvPicPr>
        <p:blipFill>
          <a:blip r:embed="rId5" cstate="print">
            <a:extLst>
              <a:ext uri="{28A0092B-C50C-407E-A947-70E740481C1C}">
                <a14:useLocalDpi xmlns:a14="http://schemas.microsoft.com/office/drawing/2010/main"/>
              </a:ext>
            </a:extLst>
          </a:blip>
          <a:srcRect/>
          <a:stretch>
            <a:fillRect/>
          </a:stretch>
        </p:blipFill>
        <p:spPr bwMode="auto">
          <a:xfrm>
            <a:off x="888570" y="1081071"/>
            <a:ext cx="3025990" cy="1187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112341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裏表紙">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C4F33A39-73E7-49E0-BF4C-2CE0E2DB7091}"/>
              </a:ext>
            </a:extLst>
          </p:cNvPr>
          <p:cNvSpPr/>
          <p:nvPr userDrawn="1"/>
        </p:nvSpPr>
        <p:spPr>
          <a:xfrm>
            <a:off x="395909" y="395841"/>
            <a:ext cx="9900000" cy="6768000"/>
          </a:xfrm>
          <a:prstGeom prst="roundRect">
            <a:avLst>
              <a:gd name="adj" fmla="val 1501"/>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7913" tIns="38956" rIns="77913" bIns="38956" numCol="1" spcCol="0" rtlCol="0" fromWordArt="0" anchor="ctr" anchorCtr="0" forceAA="0" compatLnSpc="1">
            <a:prstTxWarp prst="textNoShape">
              <a:avLst/>
            </a:prstTxWarp>
            <a:noAutofit/>
          </a:bodyPr>
          <a:lstStyle/>
          <a:p>
            <a:pPr algn="ctr"/>
            <a:endParaRPr kumimoji="1" lang="ja-JP" altLang="en-US" sz="1363" dirty="0">
              <a:solidFill>
                <a:schemeClr val="tx1"/>
              </a:solidFill>
            </a:endParaRPr>
          </a:p>
        </p:txBody>
      </p:sp>
      <p:pic>
        <p:nvPicPr>
          <p:cNvPr id="17" name="Picture 2">
            <a:extLst>
              <a:ext uri="{FF2B5EF4-FFF2-40B4-BE49-F238E27FC236}">
                <a16:creationId xmlns:a16="http://schemas.microsoft.com/office/drawing/2014/main" id="{763CBD03-2A6D-45D7-9768-1358FBBD1C80}"/>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rot="10800000">
            <a:off x="4376557" y="3439583"/>
            <a:ext cx="1938703" cy="680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906621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裏表紙_出力用">
    <p:spTree>
      <p:nvGrpSpPr>
        <p:cNvPr id="1" name=""/>
        <p:cNvGrpSpPr/>
        <p:nvPr/>
      </p:nvGrpSpPr>
      <p:grpSpPr>
        <a:xfrm>
          <a:off x="0" y="0"/>
          <a:ext cx="0" cy="0"/>
          <a:chOff x="0" y="0"/>
          <a:chExt cx="0" cy="0"/>
        </a:xfrm>
      </p:grpSpPr>
      <p:pic>
        <p:nvPicPr>
          <p:cNvPr id="3" name="Picture 11" descr="ç°å¢ç">
            <a:extLst>
              <a:ext uri="{FF2B5EF4-FFF2-40B4-BE49-F238E27FC236}">
                <a16:creationId xmlns:a16="http://schemas.microsoft.com/office/drawing/2014/main" id="{CD100471-1EDD-4161-8484-6C512DF6789E}"/>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659741" y="3169566"/>
            <a:ext cx="1400594" cy="1434550"/>
          </a:xfrm>
          <a:prstGeom prst="rect">
            <a:avLst/>
          </a:prstGeom>
          <a:noFill/>
          <a:extLst>
            <a:ext uri="{909E8E84-426E-40DD-AFC4-6F175D3DCCD1}">
              <a14:hiddenFill xmlns:a14="http://schemas.microsoft.com/office/drawing/2010/main">
                <a:solidFill>
                  <a:srgbClr val="FFFFFF"/>
                </a:solidFill>
              </a14:hiddenFill>
            </a:ext>
          </a:extLst>
        </p:spPr>
      </p:pic>
      <p:pic>
        <p:nvPicPr>
          <p:cNvPr id="4" name="グラフィックス 3">
            <a:extLst>
              <a:ext uri="{FF2B5EF4-FFF2-40B4-BE49-F238E27FC236}">
                <a16:creationId xmlns:a16="http://schemas.microsoft.com/office/drawing/2014/main" id="{06FC97B0-55FB-4107-8E24-B3EC1A557AEC}"/>
              </a:ext>
            </a:extLst>
          </p:cNvPr>
          <p:cNvPicPr>
            <a:picLocks/>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63910" y="395841"/>
            <a:ext cx="10008000" cy="6768000"/>
          </a:xfrm>
          <a:prstGeom prst="rect">
            <a:avLst/>
          </a:prstGeom>
        </p:spPr>
      </p:pic>
    </p:spTree>
    <p:extLst>
      <p:ext uri="{BB962C8B-B14F-4D97-AF65-F5344CB8AC3E}">
        <p14:creationId xmlns:p14="http://schemas.microsoft.com/office/powerpoint/2010/main" val="27150654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中扉">
    <p:spTree>
      <p:nvGrpSpPr>
        <p:cNvPr id="1" name=""/>
        <p:cNvGrpSpPr/>
        <p:nvPr/>
      </p:nvGrpSpPr>
      <p:grpSpPr>
        <a:xfrm>
          <a:off x="0" y="0"/>
          <a:ext cx="0" cy="0"/>
          <a:chOff x="0" y="0"/>
          <a:chExt cx="0" cy="0"/>
        </a:xfrm>
      </p:grpSpPr>
      <p:sp>
        <p:nvSpPr>
          <p:cNvPr id="3" name="四角形: 角を丸くする 2">
            <a:extLst>
              <a:ext uri="{FF2B5EF4-FFF2-40B4-BE49-F238E27FC236}">
                <a16:creationId xmlns:a16="http://schemas.microsoft.com/office/drawing/2014/main" id="{A41B1502-2511-437B-8D13-C5707D9425E0}"/>
              </a:ext>
            </a:extLst>
          </p:cNvPr>
          <p:cNvSpPr/>
          <p:nvPr userDrawn="1"/>
        </p:nvSpPr>
        <p:spPr>
          <a:xfrm>
            <a:off x="395909" y="395841"/>
            <a:ext cx="9900000" cy="6768000"/>
          </a:xfrm>
          <a:prstGeom prst="roundRect">
            <a:avLst>
              <a:gd name="adj" fmla="val 1501"/>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7913" tIns="38956" rIns="77913" bIns="38956" numCol="1" spcCol="0" rtlCol="0" fromWordArt="0" anchor="ctr" anchorCtr="0" forceAA="0" compatLnSpc="1">
            <a:prstTxWarp prst="textNoShape">
              <a:avLst/>
            </a:prstTxWarp>
            <a:noAutofit/>
          </a:bodyPr>
          <a:lstStyle/>
          <a:p>
            <a:pPr algn="ctr"/>
            <a:endParaRPr kumimoji="1" lang="ja-JP" altLang="en-US" sz="1363" dirty="0">
              <a:solidFill>
                <a:schemeClr val="tx1"/>
              </a:solidFill>
            </a:endParaRPr>
          </a:p>
        </p:txBody>
      </p:sp>
      <p:grpSp>
        <p:nvGrpSpPr>
          <p:cNvPr id="4" name="グループ化 3">
            <a:extLst>
              <a:ext uri="{FF2B5EF4-FFF2-40B4-BE49-F238E27FC236}">
                <a16:creationId xmlns:a16="http://schemas.microsoft.com/office/drawing/2014/main" id="{6022BE2B-C94E-4EA1-8D5F-B6FF40A5C82B}"/>
              </a:ext>
            </a:extLst>
          </p:cNvPr>
          <p:cNvGrpSpPr/>
          <p:nvPr userDrawn="1"/>
        </p:nvGrpSpPr>
        <p:grpSpPr>
          <a:xfrm>
            <a:off x="1034513" y="2915838"/>
            <a:ext cx="8622792" cy="1728000"/>
            <a:chOff x="1034510" y="2991837"/>
            <a:chExt cx="8622792" cy="1728000"/>
          </a:xfrm>
        </p:grpSpPr>
        <p:cxnSp>
          <p:nvCxnSpPr>
            <p:cNvPr id="5" name="直線コネクタ 4">
              <a:extLst>
                <a:ext uri="{FF2B5EF4-FFF2-40B4-BE49-F238E27FC236}">
                  <a16:creationId xmlns:a16="http://schemas.microsoft.com/office/drawing/2014/main" id="{4FC838C0-7A1B-42C5-8BB1-69879692B23E}"/>
                </a:ext>
              </a:extLst>
            </p:cNvPr>
            <p:cNvCxnSpPr/>
            <p:nvPr userDrawn="1"/>
          </p:nvCxnSpPr>
          <p:spPr>
            <a:xfrm>
              <a:off x="1034510" y="2991837"/>
              <a:ext cx="862279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 name="直線コネクタ 5">
              <a:extLst>
                <a:ext uri="{FF2B5EF4-FFF2-40B4-BE49-F238E27FC236}">
                  <a16:creationId xmlns:a16="http://schemas.microsoft.com/office/drawing/2014/main" id="{97EB7B27-A3AA-4865-967F-947004C8CF38}"/>
                </a:ext>
              </a:extLst>
            </p:cNvPr>
            <p:cNvCxnSpPr/>
            <p:nvPr userDrawn="1"/>
          </p:nvCxnSpPr>
          <p:spPr>
            <a:xfrm>
              <a:off x="1034510" y="4719837"/>
              <a:ext cx="862279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7" name="タイトル 29">
            <a:extLst>
              <a:ext uri="{FF2B5EF4-FFF2-40B4-BE49-F238E27FC236}">
                <a16:creationId xmlns:a16="http://schemas.microsoft.com/office/drawing/2014/main" id="{99661971-5207-448A-8A45-D3935E63EBC5}"/>
              </a:ext>
            </a:extLst>
          </p:cNvPr>
          <p:cNvSpPr>
            <a:spLocks noGrp="1"/>
          </p:cNvSpPr>
          <p:nvPr>
            <p:ph type="title" hasCustomPrompt="1"/>
          </p:nvPr>
        </p:nvSpPr>
        <p:spPr>
          <a:xfrm>
            <a:off x="1034510" y="2915838"/>
            <a:ext cx="8639999" cy="1728000"/>
          </a:xfrm>
          <a:prstGeom prst="rect">
            <a:avLst/>
          </a:prstGeom>
        </p:spPr>
        <p:txBody>
          <a:bodyPr lIns="0" tIns="72000" rIns="0" bIns="0" anchor="ctr" anchorCtr="0">
            <a:normAutofit/>
          </a:bodyPr>
          <a:lstStyle>
            <a:lvl1pPr>
              <a:defRPr lang="ja-JP" altLang="en-US" sz="3067" b="1" dirty="0">
                <a:solidFill>
                  <a:schemeClr val="bg2"/>
                </a:solidFill>
                <a:latin typeface="Meiryo UI" panose="020B0604030504040204" pitchFamily="50" charset="-128"/>
                <a:ea typeface="Meiryo UI" panose="020B0604030504040204" pitchFamily="50" charset="-128"/>
                <a:cs typeface="+mn-cs"/>
              </a:defRPr>
            </a:lvl1pPr>
          </a:lstStyle>
          <a:p>
            <a:pPr marL="0" lvl="0" indent="0" algn="ctr">
              <a:spcBef>
                <a:spcPts val="939"/>
              </a:spcBef>
              <a:buFontTx/>
            </a:pPr>
            <a:r>
              <a:rPr kumimoji="1" lang="ja-JP" altLang="en-US" dirty="0"/>
              <a:t>中扉タイトル</a:t>
            </a:r>
          </a:p>
        </p:txBody>
      </p:sp>
      <p:sp>
        <p:nvSpPr>
          <p:cNvPr id="9" name="テキスト ボックス 8">
            <a:extLst>
              <a:ext uri="{FF2B5EF4-FFF2-40B4-BE49-F238E27FC236}">
                <a16:creationId xmlns:a16="http://schemas.microsoft.com/office/drawing/2014/main" id="{5DFA1F2F-14B9-4F01-A5B6-2EF2AFAA50B7}"/>
              </a:ext>
            </a:extLst>
          </p:cNvPr>
          <p:cNvSpPr txBox="1"/>
          <p:nvPr userDrawn="1"/>
        </p:nvSpPr>
        <p:spPr>
          <a:xfrm>
            <a:off x="10323422" y="4"/>
            <a:ext cx="360000" cy="359999"/>
          </a:xfrm>
          <a:prstGeom prst="rect">
            <a:avLst/>
          </a:prstGeom>
          <a:noFill/>
        </p:spPr>
        <p:txBody>
          <a:bodyPr wrap="none" lIns="0" tIns="0" rIns="0" bIns="0" rtlCol="0" anchor="b" anchorCtr="0">
            <a:noAutofit/>
          </a:bodyPr>
          <a:lstStyle/>
          <a:p>
            <a:pPr algn="ctr"/>
            <a:fld id="{9C1B02FA-3B43-4965-97B5-C29D405C4738}" type="slidenum">
              <a:rPr kumimoji="1" lang="ja-JP" altLang="en-US" sz="1992" b="0" smtClean="0">
                <a:latin typeface="Arial" panose="020B0604020202020204" pitchFamily="34" charset="0"/>
                <a:ea typeface="メイリオ" panose="020B0604030504040204" pitchFamily="50" charset="-128"/>
                <a:cs typeface="Arial" panose="020B0604020202020204" pitchFamily="34" charset="0"/>
              </a:rPr>
              <a:pPr algn="ctr"/>
              <a:t>‹#›</a:t>
            </a:fld>
            <a:endParaRPr kumimoji="1" lang="ja-JP" altLang="en-US" sz="1196" b="0" dirty="0">
              <a:latin typeface="Arial" panose="020B0604020202020204" pitchFamily="34" charset="0"/>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6257955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emo">
    <p:spTree>
      <p:nvGrpSpPr>
        <p:cNvPr id="1" name=""/>
        <p:cNvGrpSpPr/>
        <p:nvPr/>
      </p:nvGrpSpPr>
      <p:grpSpPr>
        <a:xfrm>
          <a:off x="0" y="0"/>
          <a:ext cx="0" cy="0"/>
          <a:chOff x="0" y="0"/>
          <a:chExt cx="0" cy="0"/>
        </a:xfrm>
      </p:grpSpPr>
      <p:pic>
        <p:nvPicPr>
          <p:cNvPr id="3" name="Picture 11" descr="ç°å¢ç">
            <a:extLst>
              <a:ext uri="{FF2B5EF4-FFF2-40B4-BE49-F238E27FC236}">
                <a16:creationId xmlns:a16="http://schemas.microsoft.com/office/drawing/2014/main" id="{E8996A07-03A9-46D4-86BF-EB5691FD901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657433" y="301967"/>
            <a:ext cx="578757" cy="592788"/>
          </a:xfrm>
          <a:prstGeom prst="rect">
            <a:avLst/>
          </a:prstGeom>
          <a:noFill/>
          <a:extLst>
            <a:ext uri="{909E8E84-426E-40DD-AFC4-6F175D3DCCD1}">
              <a14:hiddenFill xmlns:a14="http://schemas.microsoft.com/office/drawing/2010/main">
                <a:solidFill>
                  <a:srgbClr val="FFFFFF"/>
                </a:solidFill>
              </a14:hiddenFill>
            </a:ext>
          </a:extLst>
        </p:spPr>
      </p:pic>
      <p:pic>
        <p:nvPicPr>
          <p:cNvPr id="4" name="グラフィックス 3">
            <a:extLst>
              <a:ext uri="{FF2B5EF4-FFF2-40B4-BE49-F238E27FC236}">
                <a16:creationId xmlns:a16="http://schemas.microsoft.com/office/drawing/2014/main" id="{1502EA9F-95B4-44FE-B53D-6EC820F8BC8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49980" y="390418"/>
            <a:ext cx="9404184" cy="508461"/>
          </a:xfrm>
          <a:prstGeom prst="rect">
            <a:avLst/>
          </a:prstGeom>
        </p:spPr>
      </p:pic>
      <p:cxnSp>
        <p:nvCxnSpPr>
          <p:cNvPr id="5" name="直線コネクタ 4">
            <a:extLst>
              <a:ext uri="{FF2B5EF4-FFF2-40B4-BE49-F238E27FC236}">
                <a16:creationId xmlns:a16="http://schemas.microsoft.com/office/drawing/2014/main" id="{9CACF854-5974-4CCB-84CB-CD967508E4ED}"/>
              </a:ext>
            </a:extLst>
          </p:cNvPr>
          <p:cNvCxnSpPr>
            <a:cxnSpLocks/>
          </p:cNvCxnSpPr>
          <p:nvPr userDrawn="1"/>
        </p:nvCxnSpPr>
        <p:spPr>
          <a:xfrm>
            <a:off x="269828" y="586520"/>
            <a:ext cx="387743" cy="38871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直線コネクタ 5">
            <a:extLst>
              <a:ext uri="{FF2B5EF4-FFF2-40B4-BE49-F238E27FC236}">
                <a16:creationId xmlns:a16="http://schemas.microsoft.com/office/drawing/2014/main" id="{FC1DDA9C-906A-4E03-A245-0B12537A6181}"/>
              </a:ext>
            </a:extLst>
          </p:cNvPr>
          <p:cNvCxnSpPr>
            <a:cxnSpLocks/>
          </p:cNvCxnSpPr>
          <p:nvPr userDrawn="1"/>
        </p:nvCxnSpPr>
        <p:spPr>
          <a:xfrm>
            <a:off x="9150054" y="289257"/>
            <a:ext cx="684262" cy="6876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テキスト ボックス 6">
            <a:extLst>
              <a:ext uri="{FF2B5EF4-FFF2-40B4-BE49-F238E27FC236}">
                <a16:creationId xmlns:a16="http://schemas.microsoft.com/office/drawing/2014/main" id="{7956B59D-C8DD-4475-89BE-D3BFFB677B0C}"/>
              </a:ext>
            </a:extLst>
          </p:cNvPr>
          <p:cNvSpPr txBox="1"/>
          <p:nvPr userDrawn="1"/>
        </p:nvSpPr>
        <p:spPr>
          <a:xfrm>
            <a:off x="9754164" y="7020197"/>
            <a:ext cx="343742" cy="287803"/>
          </a:xfrm>
          <a:prstGeom prst="rect">
            <a:avLst/>
          </a:prstGeom>
          <a:noFill/>
        </p:spPr>
        <p:txBody>
          <a:bodyPr wrap="none" lIns="0" tIns="0" rIns="0" bIns="0" rtlCol="0" anchor="ctr" anchorCtr="0">
            <a:noAutofit/>
          </a:bodyPr>
          <a:lstStyle/>
          <a:p>
            <a:pPr algn="r"/>
            <a:fld id="{9C1B02FA-3B43-4965-97B5-C29D405C4738}" type="slidenum">
              <a:rPr kumimoji="1" lang="ja-JP" altLang="en-US" sz="1100" b="0" smtClean="0">
                <a:latin typeface="Arial" panose="020B0604020202020204" pitchFamily="34" charset="0"/>
                <a:ea typeface="メイリオ" panose="020B0604030504040204" pitchFamily="50" charset="-128"/>
                <a:cs typeface="Arial" panose="020B0604020202020204" pitchFamily="34" charset="0"/>
              </a:rPr>
              <a:pPr algn="r"/>
              <a:t>‹#›</a:t>
            </a:fld>
            <a:endParaRPr kumimoji="1" lang="ja-JP" altLang="en-US" sz="1100" b="0">
              <a:latin typeface="Arial" panose="020B0604020202020204" pitchFamily="34" charset="0"/>
              <a:ea typeface="メイリオ" panose="020B0604030504040204" pitchFamily="50" charset="-128"/>
              <a:cs typeface="Arial" panose="020B0604020202020204" pitchFamily="34" charset="0"/>
            </a:endParaRPr>
          </a:p>
        </p:txBody>
      </p:sp>
      <p:sp>
        <p:nvSpPr>
          <p:cNvPr id="8" name="コンテンツ プレースホルダー 13">
            <a:extLst>
              <a:ext uri="{FF2B5EF4-FFF2-40B4-BE49-F238E27FC236}">
                <a16:creationId xmlns:a16="http://schemas.microsoft.com/office/drawing/2014/main" id="{2688534A-F49B-4675-93BF-3D27CD8C34B4}"/>
              </a:ext>
            </a:extLst>
          </p:cNvPr>
          <p:cNvSpPr>
            <a:spLocks noGrp="1"/>
          </p:cNvSpPr>
          <p:nvPr>
            <p:ph sz="quarter" idx="11" hasCustomPrompt="1"/>
          </p:nvPr>
        </p:nvSpPr>
        <p:spPr bwMode="white">
          <a:xfrm>
            <a:off x="349980" y="390417"/>
            <a:ext cx="7712791" cy="504337"/>
          </a:xfrm>
          <a:prstGeom prst="rect">
            <a:avLst/>
          </a:prstGeom>
        </p:spPr>
        <p:txBody>
          <a:bodyPr lIns="252000" tIns="36000" rIns="0" bIns="0" anchor="ctr">
            <a:normAutofit/>
          </a:bodyPr>
          <a:lstStyle>
            <a:lvl1pPr marL="0" indent="0">
              <a:buNone/>
              <a:defRPr sz="2200" b="1" i="0">
                <a:solidFill>
                  <a:schemeClr val="bg1"/>
                </a:solidFill>
                <a:latin typeface="Meiryo UI" panose="020B0604030504040204" pitchFamily="50" charset="-128"/>
                <a:ea typeface="Meiryo UI" panose="020B0604030504040204" pitchFamily="50" charset="-128"/>
              </a:defRPr>
            </a:lvl1pPr>
          </a:lstStyle>
          <a:p>
            <a:r>
              <a:rPr kumimoji="1" lang="en-US" altLang="ja-JP" dirty="0"/>
              <a:t>memo</a:t>
            </a:r>
            <a:endParaRPr kumimoji="1" lang="ja-JP" altLang="en-US" dirty="0"/>
          </a:p>
        </p:txBody>
      </p:sp>
    </p:spTree>
    <p:extLst>
      <p:ext uri="{BB962C8B-B14F-4D97-AF65-F5344CB8AC3E}">
        <p14:creationId xmlns:p14="http://schemas.microsoft.com/office/powerpoint/2010/main" val="92587635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目次">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73E2C914-D6BF-434B-B748-5B031C7A75D4}"/>
              </a:ext>
            </a:extLst>
          </p:cNvPr>
          <p:cNvGrpSpPr/>
          <p:nvPr userDrawn="1"/>
        </p:nvGrpSpPr>
        <p:grpSpPr>
          <a:xfrm>
            <a:off x="111921" y="216796"/>
            <a:ext cx="10424028" cy="795336"/>
            <a:chOff x="111919" y="216797"/>
            <a:chExt cx="10424028" cy="795336"/>
          </a:xfrm>
        </p:grpSpPr>
        <p:pic>
          <p:nvPicPr>
            <p:cNvPr id="18" name="Picture 11" descr="ç°å¢ç">
              <a:extLst>
                <a:ext uri="{FF2B5EF4-FFF2-40B4-BE49-F238E27FC236}">
                  <a16:creationId xmlns:a16="http://schemas.microsoft.com/office/drawing/2014/main" id="{4DD819AC-A446-46A2-9201-D9B1AB528E08}"/>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956006" y="300775"/>
              <a:ext cx="579941" cy="559908"/>
            </a:xfrm>
            <a:prstGeom prst="rect">
              <a:avLst/>
            </a:prstGeom>
            <a:noFill/>
            <a:extLst>
              <a:ext uri="{909E8E84-426E-40DD-AFC4-6F175D3DCCD1}">
                <a14:hiddenFill xmlns:a14="http://schemas.microsoft.com/office/drawing/2010/main">
                  <a:solidFill>
                    <a:srgbClr val="FFFFFF"/>
                  </a:solidFill>
                </a14:hiddenFill>
              </a:ext>
            </a:extLst>
          </p:spPr>
        </p:pic>
        <p:sp>
          <p:nvSpPr>
            <p:cNvPr id="19" name="Freeform 13">
              <a:extLst>
                <a:ext uri="{FF2B5EF4-FFF2-40B4-BE49-F238E27FC236}">
                  <a16:creationId xmlns:a16="http://schemas.microsoft.com/office/drawing/2014/main" id="{9E9EE105-883D-4267-B8FF-D61BDDD6E4FC}"/>
                </a:ext>
              </a:extLst>
            </p:cNvPr>
            <p:cNvSpPr>
              <a:spLocks/>
            </p:cNvSpPr>
            <p:nvPr userDrawn="1"/>
          </p:nvSpPr>
          <p:spPr bwMode="auto">
            <a:xfrm>
              <a:off x="161925" y="284266"/>
              <a:ext cx="10274355" cy="648000"/>
            </a:xfrm>
            <a:custGeom>
              <a:avLst/>
              <a:gdLst>
                <a:gd name="T0" fmla="*/ 38 w 1868"/>
                <a:gd name="T1" fmla="*/ 118 h 118"/>
                <a:gd name="T2" fmla="*/ 48 w 1868"/>
                <a:gd name="T3" fmla="*/ 118 h 118"/>
                <a:gd name="T4" fmla="*/ 155 w 1868"/>
                <a:gd name="T5" fmla="*/ 118 h 118"/>
                <a:gd name="T6" fmla="*/ 1811 w 1868"/>
                <a:gd name="T7" fmla="*/ 118 h 118"/>
                <a:gd name="T8" fmla="*/ 1694 w 1868"/>
                <a:gd name="T9" fmla="*/ 0 h 118"/>
                <a:gd name="T10" fmla="*/ 12 w 1868"/>
                <a:gd name="T11" fmla="*/ 0 h 118"/>
                <a:gd name="T12" fmla="*/ 12 w 1868"/>
                <a:gd name="T13" fmla="*/ 0 h 118"/>
                <a:gd name="T14" fmla="*/ 3 w 1868"/>
                <a:gd name="T15" fmla="*/ 3 h 118"/>
                <a:gd name="T16" fmla="*/ 0 w 1868"/>
                <a:gd name="T17" fmla="*/ 9 h 118"/>
                <a:gd name="T18" fmla="*/ 0 w 1868"/>
                <a:gd name="T19" fmla="*/ 82 h 118"/>
                <a:gd name="T20" fmla="*/ 38 w 1868"/>
                <a:gd name="T21" fmla="*/ 118 h 118"/>
                <a:gd name="T22" fmla="*/ 38 w 1868"/>
                <a:gd name="T23"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8" h="118">
                  <a:moveTo>
                    <a:pt x="38" y="118"/>
                  </a:moveTo>
                  <a:cubicBezTo>
                    <a:pt x="48" y="118"/>
                    <a:pt x="48" y="118"/>
                    <a:pt x="48" y="118"/>
                  </a:cubicBezTo>
                  <a:cubicBezTo>
                    <a:pt x="155" y="118"/>
                    <a:pt x="155" y="118"/>
                    <a:pt x="155" y="118"/>
                  </a:cubicBezTo>
                  <a:cubicBezTo>
                    <a:pt x="1868" y="118"/>
                    <a:pt x="1811" y="118"/>
                    <a:pt x="1811" y="118"/>
                  </a:cubicBezTo>
                  <a:cubicBezTo>
                    <a:pt x="1694" y="0"/>
                    <a:pt x="1694" y="0"/>
                    <a:pt x="1694" y="0"/>
                  </a:cubicBezTo>
                  <a:cubicBezTo>
                    <a:pt x="12" y="0"/>
                    <a:pt x="12" y="0"/>
                    <a:pt x="12" y="0"/>
                  </a:cubicBezTo>
                  <a:cubicBezTo>
                    <a:pt x="12" y="0"/>
                    <a:pt x="12" y="0"/>
                    <a:pt x="12" y="0"/>
                  </a:cubicBezTo>
                  <a:cubicBezTo>
                    <a:pt x="8" y="0"/>
                    <a:pt x="5" y="2"/>
                    <a:pt x="3" y="3"/>
                  </a:cubicBezTo>
                  <a:cubicBezTo>
                    <a:pt x="0" y="9"/>
                    <a:pt x="0" y="9"/>
                    <a:pt x="0" y="9"/>
                  </a:cubicBezTo>
                  <a:cubicBezTo>
                    <a:pt x="0" y="82"/>
                    <a:pt x="0" y="82"/>
                    <a:pt x="0" y="82"/>
                  </a:cubicBezTo>
                  <a:cubicBezTo>
                    <a:pt x="38" y="118"/>
                    <a:pt x="38" y="118"/>
                    <a:pt x="38" y="118"/>
                  </a:cubicBezTo>
                  <a:cubicBezTo>
                    <a:pt x="38" y="118"/>
                    <a:pt x="38" y="118"/>
                    <a:pt x="38" y="118"/>
                  </a:cubicBezTo>
                  <a:close/>
                </a:path>
              </a:pathLst>
            </a:custGeom>
            <a:solidFill>
              <a:schemeClr val="tx2"/>
            </a:solidFill>
            <a:ln>
              <a:noFill/>
            </a:ln>
          </p:spPr>
          <p:txBody>
            <a:bodyPr vert="horz" wrap="square" lIns="0" tIns="0" rIns="0" bIns="0" numCol="1" anchor="t" anchorCtr="0" compatLnSpc="1">
              <a:prstTxWarp prst="textNoShape">
                <a:avLst/>
              </a:prstTxWarp>
            </a:bodyPr>
            <a:lstStyle/>
            <a:p>
              <a:endParaRPr lang="ja-JP" altLang="en-US" sz="1534"/>
            </a:p>
          </p:txBody>
        </p:sp>
        <p:cxnSp>
          <p:nvCxnSpPr>
            <p:cNvPr id="22" name="直線コネクタ 21">
              <a:extLst>
                <a:ext uri="{FF2B5EF4-FFF2-40B4-BE49-F238E27FC236}">
                  <a16:creationId xmlns:a16="http://schemas.microsoft.com/office/drawing/2014/main" id="{CFE261A9-5D80-457A-85AA-206E048CF0DB}"/>
                </a:ext>
              </a:extLst>
            </p:cNvPr>
            <p:cNvCxnSpPr>
              <a:cxnSpLocks/>
            </p:cNvCxnSpPr>
            <p:nvPr userDrawn="1"/>
          </p:nvCxnSpPr>
          <p:spPr>
            <a:xfrm>
              <a:off x="9408319" y="216797"/>
              <a:ext cx="786701" cy="7786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B3443AF7-632D-41F2-BFF3-7CC6B2F2E6FE}"/>
                </a:ext>
              </a:extLst>
            </p:cNvPr>
            <p:cNvCxnSpPr>
              <a:cxnSpLocks/>
            </p:cNvCxnSpPr>
            <p:nvPr userDrawn="1"/>
          </p:nvCxnSpPr>
          <p:spPr>
            <a:xfrm>
              <a:off x="111919" y="681139"/>
              <a:ext cx="345281" cy="3309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 name="フリーフォーム: 図形 13">
            <a:extLst>
              <a:ext uri="{FF2B5EF4-FFF2-40B4-BE49-F238E27FC236}">
                <a16:creationId xmlns:a16="http://schemas.microsoft.com/office/drawing/2014/main" id="{665A837A-D774-4985-B30F-35B13836C960}"/>
              </a:ext>
            </a:extLst>
          </p:cNvPr>
          <p:cNvSpPr/>
          <p:nvPr userDrawn="1"/>
        </p:nvSpPr>
        <p:spPr>
          <a:xfrm>
            <a:off x="883476" y="1081071"/>
            <a:ext cx="194593" cy="6111912"/>
          </a:xfrm>
          <a:custGeom>
            <a:avLst/>
            <a:gdLst>
              <a:gd name="connsiteX0" fmla="*/ 0 w 0"/>
              <a:gd name="connsiteY0" fmla="*/ 0 h 5768502"/>
              <a:gd name="connsiteX1" fmla="*/ 0 w 0"/>
              <a:gd name="connsiteY1" fmla="*/ 5768502 h 5768502"/>
            </a:gdLst>
            <a:ahLst/>
            <a:cxnLst>
              <a:cxn ang="0">
                <a:pos x="connsiteX0" y="connsiteY0"/>
              </a:cxn>
              <a:cxn ang="0">
                <a:pos x="connsiteX1" y="connsiteY1"/>
              </a:cxn>
            </a:cxnLst>
            <a:rect l="l" t="t" r="r" b="b"/>
            <a:pathLst>
              <a:path h="5768502">
                <a:moveTo>
                  <a:pt x="0" y="0"/>
                </a:moveTo>
                <a:lnTo>
                  <a:pt x="0" y="5768502"/>
                </a:lnTo>
              </a:path>
            </a:pathLst>
          </a:custGeom>
          <a:no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34"/>
          </a:p>
        </p:txBody>
      </p:sp>
      <p:sp>
        <p:nvSpPr>
          <p:cNvPr id="9" name="コンテンツ プレースホルダー 8">
            <a:extLst>
              <a:ext uri="{FF2B5EF4-FFF2-40B4-BE49-F238E27FC236}">
                <a16:creationId xmlns:a16="http://schemas.microsoft.com/office/drawing/2014/main" id="{B04FFEFF-3996-4124-93D0-A0B919888837}"/>
              </a:ext>
            </a:extLst>
          </p:cNvPr>
          <p:cNvSpPr>
            <a:spLocks noGrp="1"/>
          </p:cNvSpPr>
          <p:nvPr userDrawn="1">
            <p:ph sz="quarter" idx="10" hasCustomPrompt="1"/>
          </p:nvPr>
        </p:nvSpPr>
        <p:spPr>
          <a:xfrm>
            <a:off x="883475" y="1398575"/>
            <a:ext cx="8924866" cy="5040000"/>
          </a:xfrm>
          <a:prstGeom prst="rect">
            <a:avLst/>
          </a:prstGeom>
        </p:spPr>
        <p:txBody>
          <a:bodyPr lIns="360000" tIns="0" rIns="0" bIns="0" anchor="ctr"/>
          <a:lstStyle>
            <a:lvl1pPr marL="633021" indent="-633021" algn="l">
              <a:lnSpc>
                <a:spcPct val="100000"/>
              </a:lnSpc>
              <a:spcBef>
                <a:spcPts val="852"/>
              </a:spcBef>
              <a:spcAft>
                <a:spcPts val="0"/>
              </a:spcAft>
              <a:buClr>
                <a:schemeClr val="bg2"/>
              </a:buClr>
              <a:buFont typeface="+mj-lt"/>
              <a:buAutoNum type="arabicPeriod"/>
              <a:defRPr sz="2391" b="1">
                <a:latin typeface="Meiryo UI" panose="020B0604030504040204" pitchFamily="50" charset="-128"/>
                <a:ea typeface="Meiryo UI" panose="020B0604030504040204" pitchFamily="50" charset="-128"/>
              </a:defRPr>
            </a:lvl1pPr>
          </a:lstStyle>
          <a:p>
            <a:pPr lvl="0"/>
            <a:r>
              <a:rPr kumimoji="1" lang="ja-JP" altLang="en-US" dirty="0"/>
              <a:t>章タイトル</a:t>
            </a:r>
          </a:p>
          <a:p>
            <a:pPr lvl="0"/>
            <a:r>
              <a:rPr kumimoji="1" lang="ja-JP" altLang="en-US" dirty="0"/>
              <a:t>章タイトル</a:t>
            </a:r>
          </a:p>
          <a:p>
            <a:pPr lvl="0"/>
            <a:r>
              <a:rPr kumimoji="1" lang="ja-JP" altLang="en-US" dirty="0"/>
              <a:t>章タイトル</a:t>
            </a:r>
          </a:p>
        </p:txBody>
      </p:sp>
      <p:sp>
        <p:nvSpPr>
          <p:cNvPr id="12" name="タイトル 1">
            <a:extLst>
              <a:ext uri="{FF2B5EF4-FFF2-40B4-BE49-F238E27FC236}">
                <a16:creationId xmlns:a16="http://schemas.microsoft.com/office/drawing/2014/main" id="{066210EB-D44E-4903-B9C4-9EC74DA6CEBD}"/>
              </a:ext>
            </a:extLst>
          </p:cNvPr>
          <p:cNvSpPr>
            <a:spLocks noGrp="1"/>
          </p:cNvSpPr>
          <p:nvPr userDrawn="1">
            <p:ph type="title" hasCustomPrompt="1"/>
          </p:nvPr>
        </p:nvSpPr>
        <p:spPr bwMode="white">
          <a:xfrm>
            <a:off x="161926" y="284266"/>
            <a:ext cx="9288000" cy="648000"/>
          </a:xfrm>
          <a:prstGeom prst="rect">
            <a:avLst/>
          </a:prstGeom>
        </p:spPr>
        <p:txBody>
          <a:bodyPr lIns="252000" tIns="36000" rIns="0" bIns="0" anchor="ctr" anchorCtr="0"/>
          <a:lstStyle>
            <a:lvl1pPr algn="l">
              <a:defRPr sz="2386" b="1">
                <a:solidFill>
                  <a:schemeClr val="bg1"/>
                </a:solidFill>
                <a:latin typeface="Meiryo UI" panose="020B0604030504040204" pitchFamily="50" charset="-128"/>
                <a:ea typeface="Meiryo UI" panose="020B0604030504040204" pitchFamily="50" charset="-128"/>
              </a:defRPr>
            </a:lvl1pPr>
          </a:lstStyle>
          <a:p>
            <a:r>
              <a:rPr kumimoji="1" lang="ja-JP" altLang="en-US" dirty="0"/>
              <a:t>ページタイトル</a:t>
            </a:r>
          </a:p>
        </p:txBody>
      </p:sp>
      <p:sp>
        <p:nvSpPr>
          <p:cNvPr id="13" name="テキスト ボックス 12">
            <a:extLst>
              <a:ext uri="{FF2B5EF4-FFF2-40B4-BE49-F238E27FC236}">
                <a16:creationId xmlns:a16="http://schemas.microsoft.com/office/drawing/2014/main" id="{5DFA1F2F-14B9-4F01-A5B6-2EF2AFAA50B7}"/>
              </a:ext>
            </a:extLst>
          </p:cNvPr>
          <p:cNvSpPr txBox="1"/>
          <p:nvPr userDrawn="1"/>
        </p:nvSpPr>
        <p:spPr>
          <a:xfrm>
            <a:off x="10323422" y="4"/>
            <a:ext cx="360000" cy="359999"/>
          </a:xfrm>
          <a:prstGeom prst="rect">
            <a:avLst/>
          </a:prstGeom>
          <a:noFill/>
        </p:spPr>
        <p:txBody>
          <a:bodyPr wrap="none" lIns="0" tIns="0" rIns="0" bIns="0" rtlCol="0" anchor="b" anchorCtr="0">
            <a:noAutofit/>
          </a:bodyPr>
          <a:lstStyle/>
          <a:p>
            <a:pPr algn="ctr"/>
            <a:fld id="{9C1B02FA-3B43-4965-97B5-C29D405C4738}" type="slidenum">
              <a:rPr kumimoji="1" lang="ja-JP" altLang="en-US" sz="1992" b="0" smtClean="0">
                <a:latin typeface="Arial" panose="020B0604020202020204" pitchFamily="34" charset="0"/>
                <a:ea typeface="メイリオ" panose="020B0604030504040204" pitchFamily="50" charset="-128"/>
                <a:cs typeface="Arial" panose="020B0604020202020204" pitchFamily="34" charset="0"/>
              </a:rPr>
              <a:pPr algn="ctr"/>
              <a:t>‹#›</a:t>
            </a:fld>
            <a:endParaRPr kumimoji="1" lang="ja-JP" altLang="en-US" sz="1196" b="0" dirty="0">
              <a:latin typeface="Arial" panose="020B0604020202020204" pitchFamily="34" charset="0"/>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65481077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階層あり">
    <p:spTree>
      <p:nvGrpSpPr>
        <p:cNvPr id="1" name=""/>
        <p:cNvGrpSpPr/>
        <p:nvPr/>
      </p:nvGrpSpPr>
      <p:grpSpPr>
        <a:xfrm>
          <a:off x="0" y="0"/>
          <a:ext cx="0" cy="0"/>
          <a:chOff x="0" y="0"/>
          <a:chExt cx="0" cy="0"/>
        </a:xfrm>
      </p:grpSpPr>
      <p:sp>
        <p:nvSpPr>
          <p:cNvPr id="53" name="コンテンツ プレースホルダー 3">
            <a:extLst>
              <a:ext uri="{FF2B5EF4-FFF2-40B4-BE49-F238E27FC236}">
                <a16:creationId xmlns:a16="http://schemas.microsoft.com/office/drawing/2014/main" id="{7038EB8A-9FB3-4B3E-A554-367E9CB41E9D}"/>
              </a:ext>
            </a:extLst>
          </p:cNvPr>
          <p:cNvSpPr>
            <a:spLocks noGrp="1"/>
          </p:cNvSpPr>
          <p:nvPr userDrawn="1">
            <p:ph sz="quarter" idx="10" hasCustomPrompt="1"/>
          </p:nvPr>
        </p:nvSpPr>
        <p:spPr>
          <a:xfrm>
            <a:off x="161926" y="32266"/>
            <a:ext cx="9288000" cy="252000"/>
          </a:xfrm>
          <a:prstGeom prst="rect">
            <a:avLst/>
          </a:prstGeom>
        </p:spPr>
        <p:txBody>
          <a:bodyPr lIns="0" tIns="0" rIns="0" bIns="0" anchor="ctr" anchorCtr="0"/>
          <a:lstStyle>
            <a:lvl1pPr algn="l">
              <a:defRPr sz="1193" b="1">
                <a:solidFill>
                  <a:schemeClr val="bg2"/>
                </a:solidFill>
                <a:latin typeface="Meiryo UI" panose="020B0604030504040204" pitchFamily="50" charset="-128"/>
                <a:ea typeface="Meiryo UI" panose="020B0604030504040204" pitchFamily="50" charset="-128"/>
              </a:defRPr>
            </a:lvl1pPr>
          </a:lstStyle>
          <a:p>
            <a:pPr lvl="0"/>
            <a:r>
              <a:rPr kumimoji="1" lang="ja-JP" altLang="en-US" dirty="0"/>
              <a:t>第</a:t>
            </a:r>
            <a:r>
              <a:rPr kumimoji="1" lang="en-US" altLang="ja-JP" dirty="0"/>
              <a:t>1</a:t>
            </a:r>
            <a:r>
              <a:rPr kumimoji="1" lang="ja-JP" altLang="en-US" dirty="0"/>
              <a:t>階層（例：表紙タイトル）</a:t>
            </a:r>
          </a:p>
        </p:txBody>
      </p:sp>
      <p:grpSp>
        <p:nvGrpSpPr>
          <p:cNvPr id="2" name="グループ化 1">
            <a:extLst>
              <a:ext uri="{FF2B5EF4-FFF2-40B4-BE49-F238E27FC236}">
                <a16:creationId xmlns:a16="http://schemas.microsoft.com/office/drawing/2014/main" id="{6736CFC0-A6A1-408C-90D0-5F3C3EDABEFD}"/>
              </a:ext>
            </a:extLst>
          </p:cNvPr>
          <p:cNvGrpSpPr/>
          <p:nvPr userDrawn="1"/>
        </p:nvGrpSpPr>
        <p:grpSpPr>
          <a:xfrm>
            <a:off x="111921" y="216796"/>
            <a:ext cx="10424028" cy="795336"/>
            <a:chOff x="111919" y="216797"/>
            <a:chExt cx="10424028" cy="795336"/>
          </a:xfrm>
        </p:grpSpPr>
        <p:pic>
          <p:nvPicPr>
            <p:cNvPr id="15" name="Picture 11" descr="ç°å¢ç">
              <a:extLst>
                <a:ext uri="{FF2B5EF4-FFF2-40B4-BE49-F238E27FC236}">
                  <a16:creationId xmlns:a16="http://schemas.microsoft.com/office/drawing/2014/main" id="{2BF78C1F-895C-47B9-BFD6-D818DFB88518}"/>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956006" y="300775"/>
              <a:ext cx="579941" cy="559908"/>
            </a:xfrm>
            <a:prstGeom prst="rect">
              <a:avLst/>
            </a:prstGeom>
            <a:noFill/>
            <a:extLst>
              <a:ext uri="{909E8E84-426E-40DD-AFC4-6F175D3DCCD1}">
                <a14:hiddenFill xmlns:a14="http://schemas.microsoft.com/office/drawing/2010/main">
                  <a:solidFill>
                    <a:srgbClr val="FFFFFF"/>
                  </a:solidFill>
                </a14:hiddenFill>
              </a:ext>
            </a:extLst>
          </p:spPr>
        </p:pic>
        <p:sp>
          <p:nvSpPr>
            <p:cNvPr id="16" name="Freeform 13">
              <a:extLst>
                <a:ext uri="{FF2B5EF4-FFF2-40B4-BE49-F238E27FC236}">
                  <a16:creationId xmlns:a16="http://schemas.microsoft.com/office/drawing/2014/main" id="{4B2D3E9F-0217-41CA-A745-B0B8FBABC286}"/>
                </a:ext>
              </a:extLst>
            </p:cNvPr>
            <p:cNvSpPr>
              <a:spLocks/>
            </p:cNvSpPr>
            <p:nvPr userDrawn="1"/>
          </p:nvSpPr>
          <p:spPr bwMode="auto">
            <a:xfrm>
              <a:off x="161925" y="284266"/>
              <a:ext cx="10274355" cy="648000"/>
            </a:xfrm>
            <a:custGeom>
              <a:avLst/>
              <a:gdLst>
                <a:gd name="T0" fmla="*/ 38 w 1868"/>
                <a:gd name="T1" fmla="*/ 118 h 118"/>
                <a:gd name="T2" fmla="*/ 48 w 1868"/>
                <a:gd name="T3" fmla="*/ 118 h 118"/>
                <a:gd name="T4" fmla="*/ 155 w 1868"/>
                <a:gd name="T5" fmla="*/ 118 h 118"/>
                <a:gd name="T6" fmla="*/ 1811 w 1868"/>
                <a:gd name="T7" fmla="*/ 118 h 118"/>
                <a:gd name="T8" fmla="*/ 1694 w 1868"/>
                <a:gd name="T9" fmla="*/ 0 h 118"/>
                <a:gd name="T10" fmla="*/ 12 w 1868"/>
                <a:gd name="T11" fmla="*/ 0 h 118"/>
                <a:gd name="T12" fmla="*/ 12 w 1868"/>
                <a:gd name="T13" fmla="*/ 0 h 118"/>
                <a:gd name="T14" fmla="*/ 3 w 1868"/>
                <a:gd name="T15" fmla="*/ 3 h 118"/>
                <a:gd name="T16" fmla="*/ 0 w 1868"/>
                <a:gd name="T17" fmla="*/ 9 h 118"/>
                <a:gd name="T18" fmla="*/ 0 w 1868"/>
                <a:gd name="T19" fmla="*/ 82 h 118"/>
                <a:gd name="T20" fmla="*/ 38 w 1868"/>
                <a:gd name="T21" fmla="*/ 118 h 118"/>
                <a:gd name="T22" fmla="*/ 38 w 1868"/>
                <a:gd name="T23"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8" h="118">
                  <a:moveTo>
                    <a:pt x="38" y="118"/>
                  </a:moveTo>
                  <a:cubicBezTo>
                    <a:pt x="48" y="118"/>
                    <a:pt x="48" y="118"/>
                    <a:pt x="48" y="118"/>
                  </a:cubicBezTo>
                  <a:cubicBezTo>
                    <a:pt x="155" y="118"/>
                    <a:pt x="155" y="118"/>
                    <a:pt x="155" y="118"/>
                  </a:cubicBezTo>
                  <a:cubicBezTo>
                    <a:pt x="1868" y="118"/>
                    <a:pt x="1811" y="118"/>
                    <a:pt x="1811" y="118"/>
                  </a:cubicBezTo>
                  <a:cubicBezTo>
                    <a:pt x="1694" y="0"/>
                    <a:pt x="1694" y="0"/>
                    <a:pt x="1694" y="0"/>
                  </a:cubicBezTo>
                  <a:cubicBezTo>
                    <a:pt x="12" y="0"/>
                    <a:pt x="12" y="0"/>
                    <a:pt x="12" y="0"/>
                  </a:cubicBezTo>
                  <a:cubicBezTo>
                    <a:pt x="12" y="0"/>
                    <a:pt x="12" y="0"/>
                    <a:pt x="12" y="0"/>
                  </a:cubicBezTo>
                  <a:cubicBezTo>
                    <a:pt x="8" y="0"/>
                    <a:pt x="5" y="2"/>
                    <a:pt x="3" y="3"/>
                  </a:cubicBezTo>
                  <a:cubicBezTo>
                    <a:pt x="0" y="9"/>
                    <a:pt x="0" y="9"/>
                    <a:pt x="0" y="9"/>
                  </a:cubicBezTo>
                  <a:cubicBezTo>
                    <a:pt x="0" y="82"/>
                    <a:pt x="0" y="82"/>
                    <a:pt x="0" y="82"/>
                  </a:cubicBezTo>
                  <a:cubicBezTo>
                    <a:pt x="38" y="118"/>
                    <a:pt x="38" y="118"/>
                    <a:pt x="38" y="118"/>
                  </a:cubicBezTo>
                  <a:cubicBezTo>
                    <a:pt x="38" y="118"/>
                    <a:pt x="38" y="118"/>
                    <a:pt x="38" y="118"/>
                  </a:cubicBezTo>
                  <a:close/>
                </a:path>
              </a:pathLst>
            </a:custGeom>
            <a:solidFill>
              <a:schemeClr val="tx2">
                <a:lumMod val="75000"/>
              </a:schemeClr>
            </a:solidFill>
            <a:ln>
              <a:noFill/>
            </a:ln>
          </p:spPr>
          <p:txBody>
            <a:bodyPr vert="horz" wrap="square" lIns="0" tIns="0" rIns="0" bIns="0" numCol="1" anchor="t" anchorCtr="0" compatLnSpc="1">
              <a:prstTxWarp prst="textNoShape">
                <a:avLst/>
              </a:prstTxWarp>
            </a:bodyPr>
            <a:lstStyle/>
            <a:p>
              <a:endParaRPr lang="ja-JP" altLang="en-US" sz="1534"/>
            </a:p>
          </p:txBody>
        </p:sp>
        <p:sp>
          <p:nvSpPr>
            <p:cNvPr id="49" name="フリーフォーム: 図形 48">
              <a:extLst>
                <a:ext uri="{FF2B5EF4-FFF2-40B4-BE49-F238E27FC236}">
                  <a16:creationId xmlns:a16="http://schemas.microsoft.com/office/drawing/2014/main" id="{90B7366C-0173-451D-B260-B9E47C44ACBC}"/>
                </a:ext>
              </a:extLst>
            </p:cNvPr>
            <p:cNvSpPr/>
            <p:nvPr userDrawn="1"/>
          </p:nvSpPr>
          <p:spPr>
            <a:xfrm>
              <a:off x="161925" y="536266"/>
              <a:ext cx="9961283" cy="396000"/>
            </a:xfrm>
            <a:custGeom>
              <a:avLst/>
              <a:gdLst>
                <a:gd name="connsiteX0" fmla="*/ 0 w 9946927"/>
                <a:gd name="connsiteY0" fmla="*/ 0 h 396000"/>
                <a:gd name="connsiteX1" fmla="*/ 9554213 w 9946927"/>
                <a:gd name="connsiteY1" fmla="*/ 0 h 396000"/>
                <a:gd name="connsiteX2" fmla="*/ 9575411 w 9946927"/>
                <a:gd name="connsiteY2" fmla="*/ 21375 h 396000"/>
                <a:gd name="connsiteX3" fmla="*/ 9946927 w 9946927"/>
                <a:gd name="connsiteY3" fmla="*/ 396000 h 396000"/>
                <a:gd name="connsiteX4" fmla="*/ 9942003 w 9946927"/>
                <a:gd name="connsiteY4" fmla="*/ 396000 h 396000"/>
                <a:gd name="connsiteX5" fmla="*/ 9848834 w 9946927"/>
                <a:gd name="connsiteY5" fmla="*/ 396000 h 396000"/>
                <a:gd name="connsiteX6" fmla="*/ 9549825 w 9946927"/>
                <a:gd name="connsiteY6" fmla="*/ 396000 h 396000"/>
                <a:gd name="connsiteX7" fmla="*/ 8927381 w 9946927"/>
                <a:gd name="connsiteY7" fmla="*/ 396000 h 396000"/>
                <a:gd name="connsiteX8" fmla="*/ 8458122 w 9946927"/>
                <a:gd name="connsiteY8" fmla="*/ 396000 h 396000"/>
                <a:gd name="connsiteX9" fmla="*/ 7863906 w 9946927"/>
                <a:gd name="connsiteY9" fmla="*/ 396000 h 396000"/>
                <a:gd name="connsiteX10" fmla="*/ 7130032 w 9946927"/>
                <a:gd name="connsiteY10" fmla="*/ 396000 h 396000"/>
                <a:gd name="connsiteX11" fmla="*/ 6241804 w 9946927"/>
                <a:gd name="connsiteY11" fmla="*/ 396000 h 396000"/>
                <a:gd name="connsiteX12" fmla="*/ 5184519 w 9946927"/>
                <a:gd name="connsiteY12" fmla="*/ 396000 h 396000"/>
                <a:gd name="connsiteX13" fmla="*/ 3943480 w 9946927"/>
                <a:gd name="connsiteY13" fmla="*/ 396000 h 396000"/>
                <a:gd name="connsiteX14" fmla="*/ 2503986 w 9946927"/>
                <a:gd name="connsiteY14" fmla="*/ 396000 h 396000"/>
                <a:gd name="connsiteX15" fmla="*/ 851339 w 9946927"/>
                <a:gd name="connsiteY15" fmla="*/ 396000 h 396000"/>
                <a:gd name="connsiteX16" fmla="*/ 777876 w 9946927"/>
                <a:gd name="connsiteY16" fmla="*/ 396000 h 396000"/>
                <a:gd name="connsiteX17" fmla="*/ 603403 w 9946927"/>
                <a:gd name="connsiteY17" fmla="*/ 396000 h 396000"/>
                <a:gd name="connsiteX18" fmla="*/ 263640 w 9946927"/>
                <a:gd name="connsiteY18" fmla="*/ 396000 h 396000"/>
                <a:gd name="connsiteX19" fmla="*/ 208715 w 9946927"/>
                <a:gd name="connsiteY19" fmla="*/ 396000 h 396000"/>
                <a:gd name="connsiteX20" fmla="*/ 0 w 9946927"/>
                <a:gd name="connsiteY20" fmla="*/ 198305 h 396000"/>
                <a:gd name="connsiteX21" fmla="*/ 0 w 9946927"/>
                <a:gd name="connsiteY21" fmla="*/ 29183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946927" h="396000">
                  <a:moveTo>
                    <a:pt x="0" y="0"/>
                  </a:moveTo>
                  <a:lnTo>
                    <a:pt x="9554213" y="0"/>
                  </a:lnTo>
                  <a:lnTo>
                    <a:pt x="9575411" y="21375"/>
                  </a:lnTo>
                  <a:cubicBezTo>
                    <a:pt x="9665779" y="112500"/>
                    <a:pt x="9786271" y="234000"/>
                    <a:pt x="9946927" y="396000"/>
                  </a:cubicBezTo>
                  <a:lnTo>
                    <a:pt x="9942003" y="396000"/>
                  </a:lnTo>
                  <a:lnTo>
                    <a:pt x="9848834" y="396000"/>
                  </a:lnTo>
                  <a:lnTo>
                    <a:pt x="9549825" y="396000"/>
                  </a:lnTo>
                  <a:lnTo>
                    <a:pt x="8927381" y="396000"/>
                  </a:lnTo>
                  <a:lnTo>
                    <a:pt x="8458122" y="396000"/>
                  </a:lnTo>
                  <a:lnTo>
                    <a:pt x="7863906" y="396000"/>
                  </a:lnTo>
                  <a:lnTo>
                    <a:pt x="7130032" y="396000"/>
                  </a:lnTo>
                  <a:lnTo>
                    <a:pt x="6241804" y="396000"/>
                  </a:lnTo>
                  <a:lnTo>
                    <a:pt x="5184519" y="396000"/>
                  </a:lnTo>
                  <a:lnTo>
                    <a:pt x="3943480" y="396000"/>
                  </a:lnTo>
                  <a:lnTo>
                    <a:pt x="2503986" y="396000"/>
                  </a:lnTo>
                  <a:lnTo>
                    <a:pt x="851339" y="396000"/>
                  </a:lnTo>
                  <a:lnTo>
                    <a:pt x="777876" y="396000"/>
                  </a:lnTo>
                  <a:lnTo>
                    <a:pt x="603403" y="396000"/>
                  </a:lnTo>
                  <a:lnTo>
                    <a:pt x="263640" y="396000"/>
                  </a:lnTo>
                  <a:lnTo>
                    <a:pt x="208715" y="396000"/>
                  </a:lnTo>
                  <a:cubicBezTo>
                    <a:pt x="208715" y="396000"/>
                    <a:pt x="208715" y="396000"/>
                    <a:pt x="0" y="198305"/>
                  </a:cubicBezTo>
                  <a:cubicBezTo>
                    <a:pt x="0" y="198305"/>
                    <a:pt x="0" y="198305"/>
                    <a:pt x="0" y="2918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34"/>
            </a:p>
          </p:txBody>
        </p:sp>
        <p:cxnSp>
          <p:nvCxnSpPr>
            <p:cNvPr id="17" name="直線コネクタ 16">
              <a:extLst>
                <a:ext uri="{FF2B5EF4-FFF2-40B4-BE49-F238E27FC236}">
                  <a16:creationId xmlns:a16="http://schemas.microsoft.com/office/drawing/2014/main" id="{34DB3166-9AB5-43FB-8591-93246638EB08}"/>
                </a:ext>
              </a:extLst>
            </p:cNvPr>
            <p:cNvCxnSpPr>
              <a:cxnSpLocks/>
            </p:cNvCxnSpPr>
            <p:nvPr userDrawn="1"/>
          </p:nvCxnSpPr>
          <p:spPr>
            <a:xfrm>
              <a:off x="9408319" y="216797"/>
              <a:ext cx="786701" cy="7786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D40C9C0E-769C-4D22-A484-B325C7ECE503}"/>
                </a:ext>
              </a:extLst>
            </p:cNvPr>
            <p:cNvCxnSpPr>
              <a:cxnSpLocks/>
            </p:cNvCxnSpPr>
            <p:nvPr userDrawn="1"/>
          </p:nvCxnSpPr>
          <p:spPr>
            <a:xfrm>
              <a:off x="111919" y="681139"/>
              <a:ext cx="345281" cy="3309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2" name="タイトル 1">
            <a:extLst>
              <a:ext uri="{FF2B5EF4-FFF2-40B4-BE49-F238E27FC236}">
                <a16:creationId xmlns:a16="http://schemas.microsoft.com/office/drawing/2014/main" id="{ED4B86B0-3BB3-4009-9A6E-83BD54068242}"/>
              </a:ext>
            </a:extLst>
          </p:cNvPr>
          <p:cNvSpPr>
            <a:spLocks noGrp="1"/>
          </p:cNvSpPr>
          <p:nvPr userDrawn="1">
            <p:ph type="title" hasCustomPrompt="1"/>
          </p:nvPr>
        </p:nvSpPr>
        <p:spPr bwMode="white">
          <a:xfrm>
            <a:off x="161926" y="536266"/>
            <a:ext cx="9288000" cy="396000"/>
          </a:xfrm>
          <a:prstGeom prst="rect">
            <a:avLst/>
          </a:prstGeom>
        </p:spPr>
        <p:txBody>
          <a:bodyPr lIns="252000" tIns="0" rIns="0" bIns="0" anchor="ctr" anchorCtr="0"/>
          <a:lstStyle>
            <a:lvl1pPr algn="l">
              <a:defRPr sz="2044" b="1">
                <a:solidFill>
                  <a:schemeClr val="bg1"/>
                </a:solidFill>
                <a:latin typeface="Meiryo UI" panose="020B0604030504040204" pitchFamily="50" charset="-128"/>
                <a:ea typeface="Meiryo UI" panose="020B0604030504040204" pitchFamily="50" charset="-128"/>
              </a:defRPr>
            </a:lvl1pPr>
          </a:lstStyle>
          <a:p>
            <a:r>
              <a:rPr kumimoji="1" lang="ja-JP" altLang="en-US" dirty="0"/>
              <a:t>ページタイトル</a:t>
            </a:r>
          </a:p>
        </p:txBody>
      </p:sp>
      <p:sp>
        <p:nvSpPr>
          <p:cNvPr id="54" name="コンテンツ プレースホルダー 3">
            <a:extLst>
              <a:ext uri="{FF2B5EF4-FFF2-40B4-BE49-F238E27FC236}">
                <a16:creationId xmlns:a16="http://schemas.microsoft.com/office/drawing/2014/main" id="{F530AFF5-0F75-4301-B416-E2BDE7D4B1D3}"/>
              </a:ext>
            </a:extLst>
          </p:cNvPr>
          <p:cNvSpPr>
            <a:spLocks noGrp="1"/>
          </p:cNvSpPr>
          <p:nvPr userDrawn="1">
            <p:ph sz="quarter" idx="11" hasCustomPrompt="1"/>
          </p:nvPr>
        </p:nvSpPr>
        <p:spPr bwMode="white">
          <a:xfrm>
            <a:off x="161926" y="284266"/>
            <a:ext cx="9288000" cy="252000"/>
          </a:xfrm>
          <a:prstGeom prst="rect">
            <a:avLst/>
          </a:prstGeom>
        </p:spPr>
        <p:txBody>
          <a:bodyPr lIns="252000" tIns="0" rIns="0" bIns="0" anchor="ctr" anchorCtr="0"/>
          <a:lstStyle>
            <a:lvl1pPr algn="l">
              <a:defRPr sz="1193" b="1">
                <a:solidFill>
                  <a:schemeClr val="bg1"/>
                </a:solidFill>
                <a:latin typeface="Meiryo UI" panose="020B0604030504040204" pitchFamily="50" charset="-128"/>
                <a:ea typeface="Meiryo UI" panose="020B0604030504040204" pitchFamily="50" charset="-128"/>
              </a:defRPr>
            </a:lvl1pPr>
          </a:lstStyle>
          <a:p>
            <a:pPr lvl="0"/>
            <a:r>
              <a:rPr kumimoji="1" lang="ja-JP" altLang="en-US" dirty="0"/>
              <a:t>第</a:t>
            </a:r>
            <a:r>
              <a:rPr kumimoji="1" lang="en-US" altLang="ja-JP" dirty="0"/>
              <a:t>2</a:t>
            </a:r>
            <a:r>
              <a:rPr kumimoji="1" lang="ja-JP" altLang="en-US" dirty="0"/>
              <a:t>階層（例：章タイトル）</a:t>
            </a:r>
          </a:p>
        </p:txBody>
      </p:sp>
      <p:sp>
        <p:nvSpPr>
          <p:cNvPr id="19" name="コンテンツ プレースホルダー 3">
            <a:extLst>
              <a:ext uri="{FF2B5EF4-FFF2-40B4-BE49-F238E27FC236}">
                <a16:creationId xmlns:a16="http://schemas.microsoft.com/office/drawing/2014/main" id="{EDF4FE31-3A07-443C-9CD8-C81650AD9D2F}"/>
              </a:ext>
            </a:extLst>
          </p:cNvPr>
          <p:cNvSpPr>
            <a:spLocks noGrp="1"/>
          </p:cNvSpPr>
          <p:nvPr>
            <p:ph sz="quarter" idx="12" hasCustomPrompt="1"/>
          </p:nvPr>
        </p:nvSpPr>
        <p:spPr>
          <a:xfrm>
            <a:off x="161926" y="1110924"/>
            <a:ext cx="10367963" cy="589415"/>
          </a:xfrm>
          <a:prstGeom prst="rect">
            <a:avLst/>
          </a:prstGeom>
          <a:ln w="19050">
            <a:solidFill>
              <a:schemeClr val="tx2"/>
            </a:solidFill>
          </a:ln>
        </p:spPr>
        <p:txBody>
          <a:bodyPr wrap="square" lIns="180000" tIns="180000" rIns="180000" bIns="144000" anchor="t" anchorCtr="0">
            <a:spAutoFit/>
          </a:bodyPr>
          <a:lstStyle>
            <a:lvl1pPr marL="243470" indent="-243470" algn="l">
              <a:lnSpc>
                <a:spcPct val="100000"/>
              </a:lnSpc>
              <a:spcBef>
                <a:spcPts val="512"/>
              </a:spcBef>
              <a:spcAft>
                <a:spcPts val="0"/>
              </a:spcAft>
              <a:buFont typeface="Wingdings" panose="05000000000000000000" pitchFamily="2" charset="2"/>
              <a:buChar char="n"/>
              <a:defRPr sz="1704" b="0">
                <a:solidFill>
                  <a:schemeClr val="tx1"/>
                </a:solidFill>
                <a:latin typeface="Meiryo UI" panose="020B0604030504040204" pitchFamily="50" charset="-128"/>
                <a:ea typeface="Meiryo UI" panose="020B0604030504040204" pitchFamily="50" charset="-128"/>
              </a:defRPr>
            </a:lvl1pPr>
          </a:lstStyle>
          <a:p>
            <a:pPr lvl="0"/>
            <a:r>
              <a:rPr kumimoji="1" lang="ja-JP" altLang="en-US" dirty="0"/>
              <a:t>リードリードリードリードリードリードリードリードリードリードリードリードリードリードリードリードリードリード</a:t>
            </a:r>
          </a:p>
        </p:txBody>
      </p:sp>
      <p:sp>
        <p:nvSpPr>
          <p:cNvPr id="14" name="テキスト ボックス 13">
            <a:extLst>
              <a:ext uri="{FF2B5EF4-FFF2-40B4-BE49-F238E27FC236}">
                <a16:creationId xmlns:a16="http://schemas.microsoft.com/office/drawing/2014/main" id="{5DFA1F2F-14B9-4F01-A5B6-2EF2AFAA50B7}"/>
              </a:ext>
            </a:extLst>
          </p:cNvPr>
          <p:cNvSpPr txBox="1"/>
          <p:nvPr userDrawn="1"/>
        </p:nvSpPr>
        <p:spPr>
          <a:xfrm>
            <a:off x="10323422" y="4"/>
            <a:ext cx="360000" cy="359999"/>
          </a:xfrm>
          <a:prstGeom prst="rect">
            <a:avLst/>
          </a:prstGeom>
          <a:noFill/>
        </p:spPr>
        <p:txBody>
          <a:bodyPr wrap="none" lIns="0" tIns="0" rIns="0" bIns="0" rtlCol="0" anchor="b" anchorCtr="0">
            <a:noAutofit/>
          </a:bodyPr>
          <a:lstStyle/>
          <a:p>
            <a:pPr algn="ctr"/>
            <a:fld id="{9C1B02FA-3B43-4965-97B5-C29D405C4738}" type="slidenum">
              <a:rPr kumimoji="1" lang="ja-JP" altLang="en-US" sz="1992" b="0" smtClean="0">
                <a:latin typeface="Arial" panose="020B0604020202020204" pitchFamily="34" charset="0"/>
                <a:ea typeface="メイリオ" panose="020B0604030504040204" pitchFamily="50" charset="-128"/>
                <a:cs typeface="Arial" panose="020B0604020202020204" pitchFamily="34" charset="0"/>
              </a:rPr>
              <a:pPr algn="ctr"/>
              <a:t>‹#›</a:t>
            </a:fld>
            <a:endParaRPr kumimoji="1" lang="ja-JP" altLang="en-US" sz="1196" b="0" dirty="0">
              <a:latin typeface="Arial" panose="020B0604020202020204" pitchFamily="34" charset="0"/>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23895832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内容説明用スライド_タイトル+リード">
    <p:spTree>
      <p:nvGrpSpPr>
        <p:cNvPr id="1" name=""/>
        <p:cNvGrpSpPr/>
        <p:nvPr/>
      </p:nvGrpSpPr>
      <p:grpSpPr>
        <a:xfrm>
          <a:off x="0" y="0"/>
          <a:ext cx="0" cy="0"/>
          <a:chOff x="0" y="0"/>
          <a:chExt cx="0" cy="0"/>
        </a:xfrm>
      </p:grpSpPr>
      <p:pic>
        <p:nvPicPr>
          <p:cNvPr id="18" name="Picture 11" descr="ç°å¢ç">
            <a:extLst>
              <a:ext uri="{FF2B5EF4-FFF2-40B4-BE49-F238E27FC236}">
                <a16:creationId xmlns:a16="http://schemas.microsoft.com/office/drawing/2014/main" id="{8E434909-6A5F-4794-A61C-E8E786C3A5E3}"/>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657435" y="301971"/>
            <a:ext cx="578758" cy="592789"/>
          </a:xfrm>
          <a:prstGeom prst="rect">
            <a:avLst/>
          </a:prstGeom>
          <a:noFill/>
          <a:extLst>
            <a:ext uri="{909E8E84-426E-40DD-AFC4-6F175D3DCCD1}">
              <a14:hiddenFill xmlns:a14="http://schemas.microsoft.com/office/drawing/2010/main">
                <a:solidFill>
                  <a:srgbClr val="FFFFFF"/>
                </a:solidFill>
              </a14:hiddenFill>
            </a:ext>
          </a:extLst>
        </p:spPr>
      </p:pic>
      <p:sp>
        <p:nvSpPr>
          <p:cNvPr id="2" name="グラフィックス 6">
            <a:extLst>
              <a:ext uri="{FF2B5EF4-FFF2-40B4-BE49-F238E27FC236}">
                <a16:creationId xmlns:a16="http://schemas.microsoft.com/office/drawing/2014/main" id="{1965654B-C214-044C-9754-691F56B1A74E}"/>
              </a:ext>
            </a:extLst>
          </p:cNvPr>
          <p:cNvSpPr/>
          <p:nvPr/>
        </p:nvSpPr>
        <p:spPr>
          <a:xfrm>
            <a:off x="341714" y="396712"/>
            <a:ext cx="9773714" cy="1226315"/>
          </a:xfrm>
          <a:custGeom>
            <a:avLst/>
            <a:gdLst>
              <a:gd name="connsiteX0" fmla="*/ 9785917 w 9786287"/>
              <a:gd name="connsiteY0" fmla="*/ 1166514 h 1249650"/>
              <a:gd name="connsiteX1" fmla="*/ 9785917 w 9786287"/>
              <a:gd name="connsiteY1" fmla="*/ 913523 h 1249650"/>
              <a:gd name="connsiteX2" fmla="*/ 8906147 w 9786287"/>
              <a:gd name="connsiteY2" fmla="*/ 12500 h 1249650"/>
              <a:gd name="connsiteX3" fmla="*/ 82801 w 9786287"/>
              <a:gd name="connsiteY3" fmla="*/ 12500 h 1249650"/>
              <a:gd name="connsiteX4" fmla="*/ 12205 w 9786287"/>
              <a:gd name="connsiteY4" fmla="*/ 84801 h 1249650"/>
              <a:gd name="connsiteX5" fmla="*/ 12205 w 9786287"/>
              <a:gd name="connsiteY5" fmla="*/ 970395 h 1249650"/>
              <a:gd name="connsiteX6" fmla="*/ 273671 w 9786287"/>
              <a:gd name="connsiteY6" fmla="*/ 1238815 h 1249650"/>
              <a:gd name="connsiteX7" fmla="*/ 9715322 w 9786287"/>
              <a:gd name="connsiteY7" fmla="*/ 1238815 h 1249650"/>
              <a:gd name="connsiteX8" fmla="*/ 9785917 w 9786287"/>
              <a:gd name="connsiteY8" fmla="*/ 1166514 h 1249650"/>
              <a:gd name="connsiteX0" fmla="*/ 9773712 w 9773712"/>
              <a:gd name="connsiteY0" fmla="*/ 1154014 h 1226315"/>
              <a:gd name="connsiteX1" fmla="*/ 9773712 w 9773712"/>
              <a:gd name="connsiteY1" fmla="*/ 901023 h 1226315"/>
              <a:gd name="connsiteX2" fmla="*/ 8874892 w 9773712"/>
              <a:gd name="connsiteY2" fmla="*/ 0 h 1226315"/>
              <a:gd name="connsiteX3" fmla="*/ 70596 w 9773712"/>
              <a:gd name="connsiteY3" fmla="*/ 0 h 1226315"/>
              <a:gd name="connsiteX4" fmla="*/ 0 w 9773712"/>
              <a:gd name="connsiteY4" fmla="*/ 72301 h 1226315"/>
              <a:gd name="connsiteX5" fmla="*/ 0 w 9773712"/>
              <a:gd name="connsiteY5" fmla="*/ 957895 h 1226315"/>
              <a:gd name="connsiteX6" fmla="*/ 261466 w 9773712"/>
              <a:gd name="connsiteY6" fmla="*/ 1226315 h 1226315"/>
              <a:gd name="connsiteX7" fmla="*/ 9703117 w 9773712"/>
              <a:gd name="connsiteY7" fmla="*/ 1226315 h 1226315"/>
              <a:gd name="connsiteX8" fmla="*/ 9773712 w 9773712"/>
              <a:gd name="connsiteY8" fmla="*/ 1154014 h 1226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73712" h="1226315">
                <a:moveTo>
                  <a:pt x="9773712" y="1154014"/>
                </a:moveTo>
                <a:lnTo>
                  <a:pt x="9773712" y="901023"/>
                </a:lnTo>
                <a:lnTo>
                  <a:pt x="8874892" y="0"/>
                </a:lnTo>
                <a:lnTo>
                  <a:pt x="70596" y="0"/>
                </a:lnTo>
                <a:cubicBezTo>
                  <a:pt x="70596" y="0"/>
                  <a:pt x="0" y="0"/>
                  <a:pt x="0" y="72301"/>
                </a:cubicBezTo>
                <a:lnTo>
                  <a:pt x="0" y="957895"/>
                </a:lnTo>
                <a:lnTo>
                  <a:pt x="261466" y="1226315"/>
                </a:lnTo>
                <a:lnTo>
                  <a:pt x="9703117" y="1226315"/>
                </a:lnTo>
                <a:cubicBezTo>
                  <a:pt x="9703117" y="1226315"/>
                  <a:pt x="9773712" y="1226315"/>
                  <a:pt x="9773712" y="1154014"/>
                </a:cubicBezTo>
              </a:path>
            </a:pathLst>
          </a:custGeom>
          <a:solidFill>
            <a:schemeClr val="tx2"/>
          </a:solidFill>
          <a:ln w="12449" cap="flat">
            <a:noFill/>
            <a:prstDash val="solid"/>
            <a:miter/>
          </a:ln>
        </p:spPr>
        <p:txBody>
          <a:bodyPr rtlCol="0" anchor="ctr"/>
          <a:lstStyle/>
          <a:p>
            <a:endParaRPr lang="ja-JP" altLang="en-US" sz="1534"/>
          </a:p>
        </p:txBody>
      </p:sp>
      <p:sp>
        <p:nvSpPr>
          <p:cNvPr id="13" name="フリーフォーム: 図形 12">
            <a:extLst>
              <a:ext uri="{FF2B5EF4-FFF2-40B4-BE49-F238E27FC236}">
                <a16:creationId xmlns:a16="http://schemas.microsoft.com/office/drawing/2014/main" id="{907E3C10-5296-4CB5-BB5A-480E93F86B9E}"/>
              </a:ext>
            </a:extLst>
          </p:cNvPr>
          <p:cNvSpPr/>
          <p:nvPr userDrawn="1"/>
        </p:nvSpPr>
        <p:spPr>
          <a:xfrm>
            <a:off x="346146" y="390417"/>
            <a:ext cx="9377998" cy="504338"/>
          </a:xfrm>
          <a:custGeom>
            <a:avLst/>
            <a:gdLst>
              <a:gd name="connsiteX0" fmla="*/ 70596 w 9377998"/>
              <a:gd name="connsiteY0" fmla="*/ 0 h 504338"/>
              <a:gd name="connsiteX1" fmla="*/ 8874893 w 9377998"/>
              <a:gd name="connsiteY1" fmla="*/ 0 h 504338"/>
              <a:gd name="connsiteX2" fmla="*/ 9377998 w 9377998"/>
              <a:gd name="connsiteY2" fmla="*/ 504338 h 504338"/>
              <a:gd name="connsiteX3" fmla="*/ 0 w 9377998"/>
              <a:gd name="connsiteY3" fmla="*/ 504338 h 504338"/>
              <a:gd name="connsiteX4" fmla="*/ 0 w 9377998"/>
              <a:gd name="connsiteY4" fmla="*/ 72301 h 504338"/>
              <a:gd name="connsiteX5" fmla="*/ 70596 w 9377998"/>
              <a:gd name="connsiteY5" fmla="*/ 0 h 504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7998" h="504338">
                <a:moveTo>
                  <a:pt x="70596" y="0"/>
                </a:moveTo>
                <a:lnTo>
                  <a:pt x="8874893" y="0"/>
                </a:lnTo>
                <a:lnTo>
                  <a:pt x="9377998" y="504338"/>
                </a:lnTo>
                <a:lnTo>
                  <a:pt x="0" y="504338"/>
                </a:lnTo>
                <a:lnTo>
                  <a:pt x="0" y="72301"/>
                </a:lnTo>
                <a:cubicBezTo>
                  <a:pt x="0" y="0"/>
                  <a:pt x="70596" y="0"/>
                  <a:pt x="70596" y="0"/>
                </a:cubicBezTo>
                <a:close/>
              </a:path>
            </a:pathLst>
          </a:custGeom>
          <a:solidFill>
            <a:schemeClr val="bg2"/>
          </a:solidFill>
          <a:ln w="12449" cap="flat">
            <a:noFill/>
            <a:prstDash val="solid"/>
            <a:miter/>
          </a:ln>
        </p:spPr>
        <p:txBody>
          <a:bodyPr rtlCol="0" anchor="ctr"/>
          <a:lstStyle/>
          <a:p>
            <a:endParaRPr lang="ja-JP" altLang="en-US" sz="1534"/>
          </a:p>
        </p:txBody>
      </p:sp>
      <p:cxnSp>
        <p:nvCxnSpPr>
          <p:cNvPr id="8" name="直線コネクタ 7">
            <a:extLst>
              <a:ext uri="{FF2B5EF4-FFF2-40B4-BE49-F238E27FC236}">
                <a16:creationId xmlns:a16="http://schemas.microsoft.com/office/drawing/2014/main" id="{803ACE90-2131-A448-9D2B-E09F626D0747}"/>
              </a:ext>
            </a:extLst>
          </p:cNvPr>
          <p:cNvCxnSpPr/>
          <p:nvPr/>
        </p:nvCxnSpPr>
        <p:spPr>
          <a:xfrm>
            <a:off x="269830" y="1270891"/>
            <a:ext cx="438100" cy="4392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コンテンツ プレースホルダー 13">
            <a:extLst>
              <a:ext uri="{FF2B5EF4-FFF2-40B4-BE49-F238E27FC236}">
                <a16:creationId xmlns:a16="http://schemas.microsoft.com/office/drawing/2014/main" id="{D4C153BA-B45D-364C-B23F-1393DDE80303}"/>
              </a:ext>
            </a:extLst>
          </p:cNvPr>
          <p:cNvSpPr>
            <a:spLocks noGrp="1"/>
          </p:cNvSpPr>
          <p:nvPr userDrawn="1">
            <p:ph sz="quarter" idx="11" hasCustomPrompt="1"/>
          </p:nvPr>
        </p:nvSpPr>
        <p:spPr bwMode="white">
          <a:xfrm>
            <a:off x="1262527" y="1191027"/>
            <a:ext cx="7645617" cy="432000"/>
          </a:xfrm>
          <a:prstGeom prst="rect">
            <a:avLst/>
          </a:prstGeom>
        </p:spPr>
        <p:txBody>
          <a:bodyPr lIns="0" tIns="36000" rIns="0" bIns="0">
            <a:normAutofit/>
          </a:bodyPr>
          <a:lstStyle>
            <a:lvl1pPr marL="0" indent="0">
              <a:buNone/>
              <a:defRPr sz="2216" b="1" i="0">
                <a:solidFill>
                  <a:schemeClr val="bg1"/>
                </a:solidFill>
                <a:latin typeface="Meiryo UI" panose="020B0604030504040204" pitchFamily="50" charset="-128"/>
                <a:ea typeface="Meiryo UI" panose="020B0604030504040204" pitchFamily="50" charset="-128"/>
              </a:defRPr>
            </a:lvl1pPr>
          </a:lstStyle>
          <a:p>
            <a:r>
              <a:rPr kumimoji="1" lang="ja-JP" altLang="en-US" dirty="0"/>
              <a:t>タイトルタイトル</a:t>
            </a:r>
          </a:p>
        </p:txBody>
      </p:sp>
      <p:sp>
        <p:nvSpPr>
          <p:cNvPr id="20" name="コンテンツ プレースホルダー 18">
            <a:extLst>
              <a:ext uri="{FF2B5EF4-FFF2-40B4-BE49-F238E27FC236}">
                <a16:creationId xmlns:a16="http://schemas.microsoft.com/office/drawing/2014/main" id="{D75D4F64-90C7-412B-97EC-C060B99937CE}"/>
              </a:ext>
            </a:extLst>
          </p:cNvPr>
          <p:cNvSpPr>
            <a:spLocks noGrp="1"/>
          </p:cNvSpPr>
          <p:nvPr>
            <p:ph sz="quarter" idx="15" hasCustomPrompt="1"/>
          </p:nvPr>
        </p:nvSpPr>
        <p:spPr bwMode="white">
          <a:xfrm>
            <a:off x="1262526" y="894417"/>
            <a:ext cx="3888686" cy="267144"/>
          </a:xfrm>
          <a:prstGeom prst="rect">
            <a:avLst/>
          </a:prstGeom>
        </p:spPr>
        <p:txBody>
          <a:bodyPr lIns="0" tIns="108000" rIns="0" bIns="0" anchor="ctr"/>
          <a:lstStyle>
            <a:lvl1pPr marL="0" indent="0" algn="l">
              <a:buFontTx/>
              <a:buNone/>
              <a:defRPr sz="1193" b="0">
                <a:solidFill>
                  <a:schemeClr val="bg1"/>
                </a:solidFill>
                <a:latin typeface="Meiryo UI" panose="020B0604030504040204" pitchFamily="50" charset="-128"/>
                <a:ea typeface="Meiryo UI" panose="020B0604030504040204" pitchFamily="50" charset="-128"/>
              </a:defRPr>
            </a:lvl1pPr>
            <a:lvl2pPr marL="389551" indent="0">
              <a:buFontTx/>
              <a:buNone/>
              <a:defRPr/>
            </a:lvl2pPr>
            <a:lvl3pPr marL="779103" indent="0">
              <a:buFontTx/>
              <a:buNone/>
              <a:defRPr/>
            </a:lvl3pPr>
            <a:lvl4pPr marL="1168654" indent="0">
              <a:buFontTx/>
              <a:buNone/>
              <a:defRPr/>
            </a:lvl4pPr>
            <a:lvl5pPr marL="1558206" indent="0">
              <a:buFontTx/>
              <a:buNone/>
              <a:defRPr/>
            </a:lvl5pPr>
          </a:lstStyle>
          <a:p>
            <a:pPr lvl="0"/>
            <a:r>
              <a:rPr kumimoji="1" lang="ja-JP" altLang="en-US" dirty="0"/>
              <a:t>キャッチコピー</a:t>
            </a:r>
          </a:p>
        </p:txBody>
      </p:sp>
      <p:cxnSp>
        <p:nvCxnSpPr>
          <p:cNvPr id="9" name="直線コネクタ 8">
            <a:extLst>
              <a:ext uri="{FF2B5EF4-FFF2-40B4-BE49-F238E27FC236}">
                <a16:creationId xmlns:a16="http://schemas.microsoft.com/office/drawing/2014/main" id="{492973B8-A1E0-8249-B6B2-09ED50D99913}"/>
              </a:ext>
            </a:extLst>
          </p:cNvPr>
          <p:cNvCxnSpPr>
            <a:cxnSpLocks/>
          </p:cNvCxnSpPr>
          <p:nvPr/>
        </p:nvCxnSpPr>
        <p:spPr>
          <a:xfrm>
            <a:off x="9102836" y="284375"/>
            <a:ext cx="1109192" cy="11119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コンテンツ プレースホルダー 18">
            <a:extLst>
              <a:ext uri="{FF2B5EF4-FFF2-40B4-BE49-F238E27FC236}">
                <a16:creationId xmlns:a16="http://schemas.microsoft.com/office/drawing/2014/main" id="{4C7E5A18-52F4-4252-BE43-0A15ED485D53}"/>
              </a:ext>
            </a:extLst>
          </p:cNvPr>
          <p:cNvSpPr>
            <a:spLocks noGrp="1"/>
          </p:cNvSpPr>
          <p:nvPr>
            <p:ph sz="quarter" idx="14" hasCustomPrompt="1"/>
          </p:nvPr>
        </p:nvSpPr>
        <p:spPr bwMode="white">
          <a:xfrm>
            <a:off x="349982" y="390417"/>
            <a:ext cx="8956366" cy="504000"/>
          </a:xfrm>
          <a:prstGeom prst="rect">
            <a:avLst/>
          </a:prstGeom>
        </p:spPr>
        <p:txBody>
          <a:bodyPr lIns="216000" tIns="36000" rIns="0" bIns="0" anchor="ctr"/>
          <a:lstStyle>
            <a:lvl1pPr marL="0" indent="0" algn="l">
              <a:buFontTx/>
              <a:buNone/>
              <a:defRPr sz="1022" b="1">
                <a:solidFill>
                  <a:schemeClr val="bg1"/>
                </a:solidFill>
                <a:latin typeface="Meiryo UI" panose="020B0604030504040204" pitchFamily="50" charset="-128"/>
                <a:ea typeface="Meiryo UI" panose="020B0604030504040204" pitchFamily="50" charset="-128"/>
              </a:defRPr>
            </a:lvl1pPr>
            <a:lvl2pPr marL="389551" indent="0">
              <a:buFontTx/>
              <a:buNone/>
              <a:defRPr/>
            </a:lvl2pPr>
            <a:lvl3pPr marL="779103" indent="0">
              <a:buFontTx/>
              <a:buNone/>
              <a:defRPr/>
            </a:lvl3pPr>
            <a:lvl4pPr marL="1168654" indent="0">
              <a:buFontTx/>
              <a:buNone/>
              <a:defRPr/>
            </a:lvl4pPr>
            <a:lvl5pPr marL="1558206" indent="0">
              <a:buFontTx/>
              <a:buNone/>
              <a:defRPr/>
            </a:lvl5pPr>
          </a:lstStyle>
          <a:p>
            <a:pPr lvl="0"/>
            <a:r>
              <a:rPr kumimoji="1" lang="ja-JP" altLang="en-US" dirty="0"/>
              <a:t>マスタータイトル</a:t>
            </a:r>
          </a:p>
        </p:txBody>
      </p:sp>
      <p:sp>
        <p:nvSpPr>
          <p:cNvPr id="12" name="コンテンツ プレースホルダー 18">
            <a:extLst>
              <a:ext uri="{FF2B5EF4-FFF2-40B4-BE49-F238E27FC236}">
                <a16:creationId xmlns:a16="http://schemas.microsoft.com/office/drawing/2014/main" id="{B4DBCBEC-A414-449D-9C4C-798C6F5A9203}"/>
              </a:ext>
            </a:extLst>
          </p:cNvPr>
          <p:cNvSpPr>
            <a:spLocks noGrp="1"/>
          </p:cNvSpPr>
          <p:nvPr>
            <p:ph sz="quarter" idx="16" hasCustomPrompt="1"/>
          </p:nvPr>
        </p:nvSpPr>
        <p:spPr>
          <a:xfrm>
            <a:off x="1195350" y="1938932"/>
            <a:ext cx="7812320" cy="650276"/>
          </a:xfrm>
          <a:prstGeom prst="rect">
            <a:avLst/>
          </a:prstGeom>
        </p:spPr>
        <p:txBody>
          <a:bodyPr lIns="0" tIns="108000" rIns="0" bIns="0" anchor="t"/>
          <a:lstStyle>
            <a:lvl1pPr marL="0" marR="0" indent="0" algn="l" defTabSz="779103" rtl="0" eaLnBrk="1" fontAlgn="auto" latinLnBrk="0" hangingPunct="1">
              <a:lnSpc>
                <a:spcPct val="100000"/>
              </a:lnSpc>
              <a:spcBef>
                <a:spcPts val="0"/>
              </a:spcBef>
              <a:spcAft>
                <a:spcPts val="0"/>
              </a:spcAft>
              <a:buClrTx/>
              <a:buSzTx/>
              <a:buFontTx/>
              <a:buNone/>
              <a:tabLst/>
              <a:defRPr sz="1022" b="1">
                <a:solidFill>
                  <a:srgbClr val="009C89"/>
                </a:solidFill>
                <a:latin typeface="Meiryo UI" panose="020B0604030504040204" pitchFamily="50" charset="-128"/>
                <a:ea typeface="Meiryo UI" panose="020B0604030504040204" pitchFamily="50" charset="-128"/>
              </a:defRPr>
            </a:lvl1pPr>
            <a:lvl2pPr marL="389551" indent="0">
              <a:buFontTx/>
              <a:buNone/>
              <a:defRPr/>
            </a:lvl2pPr>
            <a:lvl3pPr marL="779103" indent="0">
              <a:buFontTx/>
              <a:buNone/>
              <a:defRPr/>
            </a:lvl3pPr>
            <a:lvl4pPr marL="1168654" indent="0">
              <a:buFontTx/>
              <a:buNone/>
              <a:defRPr/>
            </a:lvl4pPr>
            <a:lvl5pPr marL="1558206" indent="0">
              <a:buFontTx/>
              <a:buNone/>
              <a:defRPr/>
            </a:lvl5pPr>
          </a:lstStyle>
          <a:p>
            <a:pPr marL="0" marR="0" lvl="0" indent="0" algn="l" defTabSz="779103" rtl="0" eaLnBrk="1" fontAlgn="auto" latinLnBrk="0" hangingPunct="1">
              <a:lnSpc>
                <a:spcPct val="90000"/>
              </a:lnSpc>
              <a:spcBef>
                <a:spcPts val="852"/>
              </a:spcBef>
              <a:spcAft>
                <a:spcPts val="0"/>
              </a:spcAft>
              <a:buClrTx/>
              <a:buSzTx/>
              <a:buFontTx/>
              <a:buNone/>
              <a:tabLst/>
              <a:defRPr/>
            </a:pPr>
            <a:r>
              <a:rPr kumimoji="1" lang="ja-JP" altLang="en-US" dirty="0"/>
              <a:t>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a:t>
            </a:r>
          </a:p>
        </p:txBody>
      </p:sp>
      <p:sp>
        <p:nvSpPr>
          <p:cNvPr id="15" name="コンテンツ プレースホルダー 2">
            <a:extLst>
              <a:ext uri="{FF2B5EF4-FFF2-40B4-BE49-F238E27FC236}">
                <a16:creationId xmlns:a16="http://schemas.microsoft.com/office/drawing/2014/main" id="{B57596C9-B115-4FE6-93CC-51E6F05D87FF}"/>
              </a:ext>
            </a:extLst>
          </p:cNvPr>
          <p:cNvSpPr>
            <a:spLocks noGrp="1"/>
          </p:cNvSpPr>
          <p:nvPr>
            <p:ph sz="quarter" idx="10" hasCustomPrompt="1"/>
          </p:nvPr>
        </p:nvSpPr>
        <p:spPr>
          <a:xfrm>
            <a:off x="576389" y="894754"/>
            <a:ext cx="686138" cy="728269"/>
          </a:xfrm>
          <a:prstGeom prst="rect">
            <a:avLst/>
          </a:prstGeom>
        </p:spPr>
        <p:txBody>
          <a:bodyPr lIns="0" tIns="144000" rIns="0" bIns="0" anchor="ctr">
            <a:normAutofit/>
          </a:bodyPr>
          <a:lstStyle>
            <a:lvl1pPr marL="0" indent="0">
              <a:buNone/>
              <a:defRPr sz="4260" b="1" i="0">
                <a:solidFill>
                  <a:schemeClr val="bg1"/>
                </a:solidFill>
                <a:latin typeface="Arial" panose="020B0604020202020204" pitchFamily="34" charset="0"/>
                <a:ea typeface="Meiryo" panose="020B0604030504040204" pitchFamily="34" charset="-128"/>
                <a:cs typeface="Arial" panose="020B0604020202020204" pitchFamily="34" charset="0"/>
              </a:defRPr>
            </a:lvl1pPr>
          </a:lstStyle>
          <a:p>
            <a:r>
              <a:rPr kumimoji="1" lang="en-US" altLang="ja-JP" dirty="0"/>
              <a:t>1</a:t>
            </a:r>
            <a:endParaRPr kumimoji="1" lang="ja-JP" altLang="en-US" dirty="0"/>
          </a:p>
        </p:txBody>
      </p:sp>
      <p:sp>
        <p:nvSpPr>
          <p:cNvPr id="16" name="テキスト ボックス 15">
            <a:extLst>
              <a:ext uri="{FF2B5EF4-FFF2-40B4-BE49-F238E27FC236}">
                <a16:creationId xmlns:a16="http://schemas.microsoft.com/office/drawing/2014/main" id="{5DFA1F2F-14B9-4F01-A5B6-2EF2AFAA50B7}"/>
              </a:ext>
            </a:extLst>
          </p:cNvPr>
          <p:cNvSpPr txBox="1"/>
          <p:nvPr userDrawn="1"/>
        </p:nvSpPr>
        <p:spPr>
          <a:xfrm>
            <a:off x="10323422" y="4"/>
            <a:ext cx="360000" cy="359999"/>
          </a:xfrm>
          <a:prstGeom prst="rect">
            <a:avLst/>
          </a:prstGeom>
          <a:noFill/>
        </p:spPr>
        <p:txBody>
          <a:bodyPr wrap="none" lIns="0" tIns="0" rIns="0" bIns="0" rtlCol="0" anchor="b" anchorCtr="0">
            <a:noAutofit/>
          </a:bodyPr>
          <a:lstStyle/>
          <a:p>
            <a:pPr algn="ctr"/>
            <a:fld id="{9C1B02FA-3B43-4965-97B5-C29D405C4738}" type="slidenum">
              <a:rPr kumimoji="1" lang="ja-JP" altLang="en-US" sz="1992" b="0" smtClean="0">
                <a:latin typeface="Arial" panose="020B0604020202020204" pitchFamily="34" charset="0"/>
                <a:ea typeface="メイリオ" panose="020B0604030504040204" pitchFamily="50" charset="-128"/>
                <a:cs typeface="Arial" panose="020B0604020202020204" pitchFamily="34" charset="0"/>
              </a:rPr>
              <a:pPr algn="ctr"/>
              <a:t>‹#›</a:t>
            </a:fld>
            <a:endParaRPr kumimoji="1" lang="ja-JP" altLang="en-US" sz="1196" b="0" dirty="0">
              <a:latin typeface="Arial" panose="020B0604020202020204" pitchFamily="34" charset="0"/>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44097483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シンプル">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53FE00A-A374-4293-8C01-F22FC8857B61}"/>
              </a:ext>
            </a:extLst>
          </p:cNvPr>
          <p:cNvSpPr>
            <a:spLocks noGrp="1"/>
          </p:cNvSpPr>
          <p:nvPr userDrawn="1">
            <p:ph type="title" hasCustomPrompt="1"/>
          </p:nvPr>
        </p:nvSpPr>
        <p:spPr>
          <a:xfrm>
            <a:off x="256735" y="128569"/>
            <a:ext cx="9720000" cy="324000"/>
          </a:xfrm>
          <a:prstGeom prst="rect">
            <a:avLst/>
          </a:prstGeom>
        </p:spPr>
        <p:txBody>
          <a:bodyPr lIns="72000" tIns="36000" rIns="0" bIns="0" anchor="ctr" anchorCtr="0"/>
          <a:lstStyle>
            <a:lvl1pPr algn="l">
              <a:defRPr sz="1534" b="1">
                <a:solidFill>
                  <a:schemeClr val="bg2"/>
                </a:solidFill>
                <a:latin typeface="Meiryo UI" panose="020B0604030504040204" pitchFamily="50" charset="-128"/>
                <a:ea typeface="Meiryo UI" panose="020B0604030504040204" pitchFamily="50" charset="-128"/>
              </a:defRPr>
            </a:lvl1pPr>
          </a:lstStyle>
          <a:p>
            <a:r>
              <a:rPr kumimoji="1" lang="ja-JP" altLang="en-US" dirty="0"/>
              <a:t>ページタイトル</a:t>
            </a:r>
          </a:p>
        </p:txBody>
      </p:sp>
      <p:sp>
        <p:nvSpPr>
          <p:cNvPr id="28" name="コンテンツ プレースホルダー 3">
            <a:extLst>
              <a:ext uri="{FF2B5EF4-FFF2-40B4-BE49-F238E27FC236}">
                <a16:creationId xmlns:a16="http://schemas.microsoft.com/office/drawing/2014/main" id="{217043BF-6B11-4540-B78A-D1AECDE4B04F}"/>
              </a:ext>
            </a:extLst>
          </p:cNvPr>
          <p:cNvSpPr>
            <a:spLocks noGrp="1"/>
          </p:cNvSpPr>
          <p:nvPr>
            <p:ph sz="quarter" idx="12" hasCustomPrompt="1"/>
          </p:nvPr>
        </p:nvSpPr>
        <p:spPr>
          <a:xfrm>
            <a:off x="161925" y="585761"/>
            <a:ext cx="10368000" cy="438037"/>
          </a:xfrm>
          <a:prstGeom prst="rect">
            <a:avLst/>
          </a:prstGeom>
          <a:ln w="19050">
            <a:solidFill>
              <a:schemeClr val="tx2"/>
            </a:solidFill>
          </a:ln>
        </p:spPr>
        <p:txBody>
          <a:bodyPr lIns="144000" tIns="144000" rIns="144000" bIns="108000" anchor="t" anchorCtr="0">
            <a:spAutoFit/>
          </a:bodyPr>
          <a:lstStyle>
            <a:lvl1pPr marL="162314" indent="-162314" algn="l">
              <a:lnSpc>
                <a:spcPct val="100000"/>
              </a:lnSpc>
              <a:spcBef>
                <a:spcPts val="512"/>
              </a:spcBef>
              <a:buFont typeface="Wingdings" panose="05000000000000000000" pitchFamily="2" charset="2"/>
              <a:buChar char="n"/>
              <a:defRPr sz="1193" b="0">
                <a:solidFill>
                  <a:schemeClr val="tx1"/>
                </a:solidFill>
                <a:latin typeface="Meiryo UI" panose="020B0604030504040204" pitchFamily="50" charset="-128"/>
                <a:ea typeface="Meiryo UI" panose="020B0604030504040204" pitchFamily="50" charset="-128"/>
              </a:defRPr>
            </a:lvl1pPr>
          </a:lstStyle>
          <a:p>
            <a:pPr lvl="0"/>
            <a:r>
              <a:rPr kumimoji="1" lang="ja-JP" altLang="en-US" dirty="0"/>
              <a:t>リードリードリードリードリードリードリードリードリードリードリードリードリードリードリードリードリードリードリードリードリードリードリードリードリードリード</a:t>
            </a:r>
          </a:p>
        </p:txBody>
      </p:sp>
      <p:cxnSp>
        <p:nvCxnSpPr>
          <p:cNvPr id="13" name="直線コネクタ 12">
            <a:extLst>
              <a:ext uri="{FF2B5EF4-FFF2-40B4-BE49-F238E27FC236}">
                <a16:creationId xmlns:a16="http://schemas.microsoft.com/office/drawing/2014/main" id="{9C3C82BE-DD9A-46A4-A9AA-9E36F501B193}"/>
              </a:ext>
            </a:extLst>
          </p:cNvPr>
          <p:cNvCxnSpPr>
            <a:cxnSpLocks/>
          </p:cNvCxnSpPr>
          <p:nvPr userDrawn="1"/>
        </p:nvCxnSpPr>
        <p:spPr>
          <a:xfrm flipH="1">
            <a:off x="179388" y="503388"/>
            <a:ext cx="10332000" cy="10368"/>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14" name="Picture 11" descr="ç°å¢ç">
            <a:extLst>
              <a:ext uri="{FF2B5EF4-FFF2-40B4-BE49-F238E27FC236}">
                <a16:creationId xmlns:a16="http://schemas.microsoft.com/office/drawing/2014/main" id="{0CF6094D-B943-4965-A2F6-67DD6FF3FF53}"/>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a:stretch/>
        </p:blipFill>
        <p:spPr bwMode="auto">
          <a:xfrm>
            <a:off x="10139632" y="152065"/>
            <a:ext cx="397939" cy="329519"/>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a:extLst>
              <a:ext uri="{FF2B5EF4-FFF2-40B4-BE49-F238E27FC236}">
                <a16:creationId xmlns:a16="http://schemas.microsoft.com/office/drawing/2014/main" id="{5DFA1F2F-14B9-4F01-A5B6-2EF2AFAA50B7}"/>
              </a:ext>
            </a:extLst>
          </p:cNvPr>
          <p:cNvSpPr txBox="1"/>
          <p:nvPr userDrawn="1"/>
        </p:nvSpPr>
        <p:spPr>
          <a:xfrm>
            <a:off x="10323422" y="1"/>
            <a:ext cx="360000" cy="287316"/>
          </a:xfrm>
          <a:prstGeom prst="rect">
            <a:avLst/>
          </a:prstGeom>
          <a:noFill/>
        </p:spPr>
        <p:txBody>
          <a:bodyPr wrap="none" lIns="0" tIns="0" rIns="0" bIns="0" rtlCol="0" anchor="b" anchorCtr="0">
            <a:noAutofit/>
          </a:bodyPr>
          <a:lstStyle/>
          <a:p>
            <a:pPr algn="ctr"/>
            <a:fld id="{9C1B02FA-3B43-4965-97B5-C29D405C4738}" type="slidenum">
              <a:rPr kumimoji="1" lang="ja-JP" altLang="en-US" sz="1992" b="0" smtClean="0">
                <a:latin typeface="Arial" panose="020B0604020202020204" pitchFamily="34" charset="0"/>
                <a:ea typeface="メイリオ" panose="020B0604030504040204" pitchFamily="50" charset="-128"/>
                <a:cs typeface="Arial" panose="020B0604020202020204" pitchFamily="34" charset="0"/>
              </a:rPr>
              <a:pPr algn="ctr"/>
              <a:t>‹#›</a:t>
            </a:fld>
            <a:endParaRPr kumimoji="1" lang="ja-JP" altLang="en-US" sz="1196" b="0" dirty="0">
              <a:latin typeface="Arial" panose="020B0604020202020204" pitchFamily="34" charset="0"/>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74657090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通常_内容説明用スライド_タイトル上つめ">
    <p:spTree>
      <p:nvGrpSpPr>
        <p:cNvPr id="1" name=""/>
        <p:cNvGrpSpPr/>
        <p:nvPr/>
      </p:nvGrpSpPr>
      <p:grpSpPr>
        <a:xfrm>
          <a:off x="0" y="0"/>
          <a:ext cx="0" cy="0"/>
          <a:chOff x="0" y="0"/>
          <a:chExt cx="0" cy="0"/>
        </a:xfrm>
      </p:grpSpPr>
      <p:pic>
        <p:nvPicPr>
          <p:cNvPr id="7" name="Picture 11" descr="ç°å¢ç">
            <a:extLst>
              <a:ext uri="{FF2B5EF4-FFF2-40B4-BE49-F238E27FC236}">
                <a16:creationId xmlns:a16="http://schemas.microsoft.com/office/drawing/2014/main" id="{A36EA33E-F10C-8847-BD79-6A62721F9997}"/>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734766" y="9308"/>
            <a:ext cx="578758" cy="592789"/>
          </a:xfrm>
          <a:prstGeom prst="rect">
            <a:avLst/>
          </a:prstGeom>
          <a:noFill/>
          <a:extLst>
            <a:ext uri="{909E8E84-426E-40DD-AFC4-6F175D3DCCD1}">
              <a14:hiddenFill xmlns:a14="http://schemas.microsoft.com/office/drawing/2010/main">
                <a:solidFill>
                  <a:srgbClr val="FFFFFF"/>
                </a:solidFill>
              </a14:hiddenFill>
            </a:ext>
          </a:extLst>
        </p:spPr>
      </p:pic>
      <p:pic>
        <p:nvPicPr>
          <p:cNvPr id="4" name="グラフィックス 3">
            <a:extLst>
              <a:ext uri="{FF2B5EF4-FFF2-40B4-BE49-F238E27FC236}">
                <a16:creationId xmlns:a16="http://schemas.microsoft.com/office/drawing/2014/main" id="{DFC3FEA0-0269-A340-8AC0-2EE9382B6D7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27312" y="97760"/>
            <a:ext cx="9404183" cy="508461"/>
          </a:xfrm>
          <a:prstGeom prst="rect">
            <a:avLst/>
          </a:prstGeom>
        </p:spPr>
      </p:pic>
      <p:cxnSp>
        <p:nvCxnSpPr>
          <p:cNvPr id="5" name="直線コネクタ 4">
            <a:extLst>
              <a:ext uri="{FF2B5EF4-FFF2-40B4-BE49-F238E27FC236}">
                <a16:creationId xmlns:a16="http://schemas.microsoft.com/office/drawing/2014/main" id="{EBCF4434-9025-3445-AC58-7DECDD0D5A3D}"/>
              </a:ext>
            </a:extLst>
          </p:cNvPr>
          <p:cNvCxnSpPr>
            <a:cxnSpLocks/>
          </p:cNvCxnSpPr>
          <p:nvPr userDrawn="1"/>
        </p:nvCxnSpPr>
        <p:spPr>
          <a:xfrm>
            <a:off x="347163" y="293862"/>
            <a:ext cx="387743" cy="38871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9F081F0C-555C-6443-8F74-0430630E7B15}"/>
              </a:ext>
            </a:extLst>
          </p:cNvPr>
          <p:cNvCxnSpPr>
            <a:cxnSpLocks/>
          </p:cNvCxnSpPr>
          <p:nvPr userDrawn="1"/>
        </p:nvCxnSpPr>
        <p:spPr>
          <a:xfrm>
            <a:off x="9227386" y="-3406"/>
            <a:ext cx="684262" cy="6876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コンテンツ プレースホルダー 13">
            <a:extLst>
              <a:ext uri="{FF2B5EF4-FFF2-40B4-BE49-F238E27FC236}">
                <a16:creationId xmlns:a16="http://schemas.microsoft.com/office/drawing/2014/main" id="{89977F20-F4BF-4D81-9971-71C821CD53EF}"/>
              </a:ext>
            </a:extLst>
          </p:cNvPr>
          <p:cNvSpPr>
            <a:spLocks noGrp="1"/>
          </p:cNvSpPr>
          <p:nvPr>
            <p:ph sz="quarter" idx="11" hasCustomPrompt="1"/>
          </p:nvPr>
        </p:nvSpPr>
        <p:spPr bwMode="white">
          <a:xfrm>
            <a:off x="427312" y="97759"/>
            <a:ext cx="7712792" cy="504337"/>
          </a:xfrm>
          <a:prstGeom prst="rect">
            <a:avLst/>
          </a:prstGeom>
        </p:spPr>
        <p:txBody>
          <a:bodyPr lIns="252000" tIns="36000" rIns="0" bIns="0" anchor="ctr">
            <a:normAutofit/>
          </a:bodyPr>
          <a:lstStyle>
            <a:lvl1pPr marL="0" indent="0">
              <a:buNone/>
              <a:defRPr sz="1767" b="1" i="0">
                <a:solidFill>
                  <a:schemeClr val="bg1"/>
                </a:solidFill>
                <a:latin typeface="Meiryo UI" panose="020B0604030504040204" pitchFamily="50" charset="-128"/>
                <a:ea typeface="Meiryo UI" panose="020B0604030504040204" pitchFamily="50" charset="-128"/>
              </a:defRPr>
            </a:lvl1pPr>
          </a:lstStyle>
          <a:p>
            <a:r>
              <a:rPr kumimoji="1" lang="ja-JP" altLang="en-US" dirty="0"/>
              <a:t>タイトルタイトル</a:t>
            </a:r>
          </a:p>
        </p:txBody>
      </p:sp>
      <p:sp>
        <p:nvSpPr>
          <p:cNvPr id="11" name="テキスト ボックス 10">
            <a:extLst>
              <a:ext uri="{FF2B5EF4-FFF2-40B4-BE49-F238E27FC236}">
                <a16:creationId xmlns:a16="http://schemas.microsoft.com/office/drawing/2014/main" id="{5DFA1F2F-14B9-4F01-A5B6-2EF2AFAA50B7}"/>
              </a:ext>
            </a:extLst>
          </p:cNvPr>
          <p:cNvSpPr txBox="1"/>
          <p:nvPr userDrawn="1"/>
        </p:nvSpPr>
        <p:spPr>
          <a:xfrm>
            <a:off x="10323422" y="4"/>
            <a:ext cx="360000" cy="359999"/>
          </a:xfrm>
          <a:prstGeom prst="rect">
            <a:avLst/>
          </a:prstGeom>
          <a:noFill/>
        </p:spPr>
        <p:txBody>
          <a:bodyPr wrap="none" lIns="0" tIns="0" rIns="0" bIns="0" rtlCol="0" anchor="b" anchorCtr="0">
            <a:noAutofit/>
          </a:bodyPr>
          <a:lstStyle/>
          <a:p>
            <a:pPr algn="ctr"/>
            <a:fld id="{9C1B02FA-3B43-4965-97B5-C29D405C4738}" type="slidenum">
              <a:rPr kumimoji="1" lang="ja-JP" altLang="en-US" sz="1992" b="1" smtClean="0">
                <a:latin typeface="Arial" panose="020B0604020202020204" pitchFamily="34" charset="0"/>
                <a:ea typeface="メイリオ" panose="020B0604030504040204" pitchFamily="50" charset="-128"/>
                <a:cs typeface="Arial" panose="020B0604020202020204" pitchFamily="34" charset="0"/>
              </a:rPr>
              <a:pPr algn="ctr"/>
              <a:t>‹#›</a:t>
            </a:fld>
            <a:endParaRPr kumimoji="1" lang="ja-JP" altLang="en-US" sz="1196" b="1" dirty="0">
              <a:latin typeface="Arial" panose="020B0604020202020204" pitchFamily="34" charset="0"/>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405546292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通常_内容説明用スライド_タイトル上つめ">
    <p:spTree>
      <p:nvGrpSpPr>
        <p:cNvPr id="1" name=""/>
        <p:cNvGrpSpPr/>
        <p:nvPr/>
      </p:nvGrpSpPr>
      <p:grpSpPr>
        <a:xfrm>
          <a:off x="0" y="0"/>
          <a:ext cx="0" cy="0"/>
          <a:chOff x="0" y="0"/>
          <a:chExt cx="0" cy="0"/>
        </a:xfrm>
      </p:grpSpPr>
      <p:pic>
        <p:nvPicPr>
          <p:cNvPr id="7" name="Picture 11" descr="ç°å¢ç">
            <a:extLst>
              <a:ext uri="{FF2B5EF4-FFF2-40B4-BE49-F238E27FC236}">
                <a16:creationId xmlns:a16="http://schemas.microsoft.com/office/drawing/2014/main" id="{A36EA33E-F10C-8847-BD79-6A62721F9997}"/>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765898" y="300031"/>
            <a:ext cx="578758" cy="592789"/>
          </a:xfrm>
          <a:prstGeom prst="rect">
            <a:avLst/>
          </a:prstGeom>
          <a:noFill/>
          <a:extLst>
            <a:ext uri="{909E8E84-426E-40DD-AFC4-6F175D3DCCD1}">
              <a14:hiddenFill xmlns:a14="http://schemas.microsoft.com/office/drawing/2010/main">
                <a:solidFill>
                  <a:srgbClr val="FFFFFF"/>
                </a:solidFill>
              </a14:hiddenFill>
            </a:ext>
          </a:extLst>
        </p:spPr>
      </p:pic>
      <p:pic>
        <p:nvPicPr>
          <p:cNvPr id="4" name="グラフィックス 3">
            <a:extLst>
              <a:ext uri="{FF2B5EF4-FFF2-40B4-BE49-F238E27FC236}">
                <a16:creationId xmlns:a16="http://schemas.microsoft.com/office/drawing/2014/main" id="{DFC3FEA0-0269-A340-8AC0-2EE9382B6D7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58444" y="388482"/>
            <a:ext cx="9404183" cy="508461"/>
          </a:xfrm>
          <a:prstGeom prst="rect">
            <a:avLst/>
          </a:prstGeom>
        </p:spPr>
      </p:pic>
      <p:cxnSp>
        <p:nvCxnSpPr>
          <p:cNvPr id="5" name="直線コネクタ 4">
            <a:extLst>
              <a:ext uri="{FF2B5EF4-FFF2-40B4-BE49-F238E27FC236}">
                <a16:creationId xmlns:a16="http://schemas.microsoft.com/office/drawing/2014/main" id="{EBCF4434-9025-3445-AC58-7DECDD0D5A3D}"/>
              </a:ext>
            </a:extLst>
          </p:cNvPr>
          <p:cNvCxnSpPr>
            <a:cxnSpLocks/>
          </p:cNvCxnSpPr>
          <p:nvPr userDrawn="1"/>
        </p:nvCxnSpPr>
        <p:spPr>
          <a:xfrm>
            <a:off x="378294" y="584585"/>
            <a:ext cx="387743" cy="38871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9F081F0C-555C-6443-8F74-0430630E7B15}"/>
              </a:ext>
            </a:extLst>
          </p:cNvPr>
          <p:cNvCxnSpPr>
            <a:cxnSpLocks/>
          </p:cNvCxnSpPr>
          <p:nvPr userDrawn="1"/>
        </p:nvCxnSpPr>
        <p:spPr>
          <a:xfrm>
            <a:off x="9258519" y="287316"/>
            <a:ext cx="684262" cy="6876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コンテンツ プレースホルダー 13">
            <a:extLst>
              <a:ext uri="{FF2B5EF4-FFF2-40B4-BE49-F238E27FC236}">
                <a16:creationId xmlns:a16="http://schemas.microsoft.com/office/drawing/2014/main" id="{89977F20-F4BF-4D81-9971-71C821CD53EF}"/>
              </a:ext>
            </a:extLst>
          </p:cNvPr>
          <p:cNvSpPr>
            <a:spLocks noGrp="1"/>
          </p:cNvSpPr>
          <p:nvPr>
            <p:ph sz="quarter" idx="11" hasCustomPrompt="1"/>
          </p:nvPr>
        </p:nvSpPr>
        <p:spPr bwMode="white">
          <a:xfrm>
            <a:off x="458446" y="388481"/>
            <a:ext cx="7712792" cy="504337"/>
          </a:xfrm>
          <a:prstGeom prst="rect">
            <a:avLst/>
          </a:prstGeom>
        </p:spPr>
        <p:txBody>
          <a:bodyPr lIns="252000" tIns="36000" rIns="0" bIns="0" anchor="ctr">
            <a:normAutofit/>
          </a:bodyPr>
          <a:lstStyle>
            <a:lvl1pPr marL="0" indent="0">
              <a:buNone/>
              <a:defRPr sz="1767" b="1" i="0">
                <a:solidFill>
                  <a:schemeClr val="bg1"/>
                </a:solidFill>
                <a:latin typeface="Meiryo UI" panose="020B0604030504040204" pitchFamily="50" charset="-128"/>
                <a:ea typeface="Meiryo UI" panose="020B0604030504040204" pitchFamily="50" charset="-128"/>
              </a:defRPr>
            </a:lvl1pPr>
          </a:lstStyle>
          <a:p>
            <a:r>
              <a:rPr kumimoji="1" lang="ja-JP" altLang="en-US" dirty="0"/>
              <a:t>タイトルタイトル</a:t>
            </a:r>
          </a:p>
        </p:txBody>
      </p:sp>
      <p:sp>
        <p:nvSpPr>
          <p:cNvPr id="11" name="テキスト ボックス 10">
            <a:extLst>
              <a:ext uri="{FF2B5EF4-FFF2-40B4-BE49-F238E27FC236}">
                <a16:creationId xmlns:a16="http://schemas.microsoft.com/office/drawing/2014/main" id="{5DFA1F2F-14B9-4F01-A5B6-2EF2AFAA50B7}"/>
              </a:ext>
            </a:extLst>
          </p:cNvPr>
          <p:cNvSpPr txBox="1"/>
          <p:nvPr userDrawn="1"/>
        </p:nvSpPr>
        <p:spPr>
          <a:xfrm>
            <a:off x="10323422" y="4"/>
            <a:ext cx="360000" cy="359999"/>
          </a:xfrm>
          <a:prstGeom prst="rect">
            <a:avLst/>
          </a:prstGeom>
          <a:noFill/>
        </p:spPr>
        <p:txBody>
          <a:bodyPr wrap="none" lIns="0" tIns="0" rIns="0" bIns="0" rtlCol="0" anchor="b" anchorCtr="0">
            <a:noAutofit/>
          </a:bodyPr>
          <a:lstStyle/>
          <a:p>
            <a:pPr algn="ctr"/>
            <a:fld id="{9C1B02FA-3B43-4965-97B5-C29D405C4738}" type="slidenum">
              <a:rPr kumimoji="1" lang="ja-JP" altLang="en-US" sz="1992" b="1" smtClean="0">
                <a:latin typeface="Arial" panose="020B0604020202020204" pitchFamily="34" charset="0"/>
                <a:ea typeface="メイリオ" panose="020B0604030504040204" pitchFamily="50" charset="-128"/>
                <a:cs typeface="Arial" panose="020B0604020202020204" pitchFamily="34" charset="0"/>
              </a:rPr>
              <a:pPr algn="ctr"/>
              <a:t>‹#›</a:t>
            </a:fld>
            <a:endParaRPr kumimoji="1" lang="ja-JP" altLang="en-US" sz="1196" b="1" dirty="0">
              <a:latin typeface="Arial" panose="020B0604020202020204" pitchFamily="34" charset="0"/>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339784822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プラ_内容説明用スライド_タイトルのみ">
    <p:spTree>
      <p:nvGrpSpPr>
        <p:cNvPr id="1" name=""/>
        <p:cNvGrpSpPr/>
        <p:nvPr/>
      </p:nvGrpSpPr>
      <p:grpSpPr>
        <a:xfrm>
          <a:off x="0" y="0"/>
          <a:ext cx="0" cy="0"/>
          <a:chOff x="0" y="0"/>
          <a:chExt cx="0" cy="0"/>
        </a:xfrm>
      </p:grpSpPr>
      <p:pic>
        <p:nvPicPr>
          <p:cNvPr id="2" name="図 1"/>
          <p:cNvPicPr>
            <a:picLocks noChangeAspect="1"/>
          </p:cNvPicPr>
          <p:nvPr userDrawn="1"/>
        </p:nvPicPr>
        <p:blipFill>
          <a:blip r:embed="rId2"/>
          <a:stretch>
            <a:fillRect/>
          </a:stretch>
        </p:blipFill>
        <p:spPr>
          <a:xfrm>
            <a:off x="1079516" y="287320"/>
            <a:ext cx="8813022" cy="705630"/>
          </a:xfrm>
          <a:prstGeom prst="rect">
            <a:avLst/>
          </a:prstGeom>
        </p:spPr>
      </p:pic>
      <p:pic>
        <p:nvPicPr>
          <p:cNvPr id="7" name="Picture 11" descr="ç°å¢ç">
            <a:extLst>
              <a:ext uri="{FF2B5EF4-FFF2-40B4-BE49-F238E27FC236}">
                <a16:creationId xmlns:a16="http://schemas.microsoft.com/office/drawing/2014/main" id="{A36EA33E-F10C-8847-BD79-6A62721F9997}"/>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9903159" y="329535"/>
            <a:ext cx="578758" cy="592789"/>
          </a:xfrm>
          <a:prstGeom prst="rect">
            <a:avLst/>
          </a:prstGeom>
          <a:noFill/>
          <a:extLst>
            <a:ext uri="{909E8E84-426E-40DD-AFC4-6F175D3DCCD1}">
              <a14:hiddenFill xmlns:a14="http://schemas.microsoft.com/office/drawing/2010/main">
                <a:solidFill>
                  <a:srgbClr val="FFFFFF"/>
                </a:solidFill>
              </a14:hiddenFill>
            </a:ext>
          </a:extLst>
        </p:spPr>
      </p:pic>
      <p:sp>
        <p:nvSpPr>
          <p:cNvPr id="10" name="コンテンツ プレースホルダー 13">
            <a:extLst>
              <a:ext uri="{FF2B5EF4-FFF2-40B4-BE49-F238E27FC236}">
                <a16:creationId xmlns:a16="http://schemas.microsoft.com/office/drawing/2014/main" id="{89977F20-F4BF-4D81-9971-71C821CD53EF}"/>
              </a:ext>
            </a:extLst>
          </p:cNvPr>
          <p:cNvSpPr>
            <a:spLocks noGrp="1"/>
          </p:cNvSpPr>
          <p:nvPr>
            <p:ph sz="quarter" idx="11" hasCustomPrompt="1"/>
          </p:nvPr>
        </p:nvSpPr>
        <p:spPr bwMode="white">
          <a:xfrm>
            <a:off x="2230625" y="390423"/>
            <a:ext cx="6164046" cy="504337"/>
          </a:xfrm>
          <a:prstGeom prst="rect">
            <a:avLst/>
          </a:prstGeom>
        </p:spPr>
        <p:txBody>
          <a:bodyPr lIns="252000" tIns="36000" rIns="0" bIns="0" anchor="ctr">
            <a:normAutofit/>
          </a:bodyPr>
          <a:lstStyle>
            <a:lvl1pPr marL="0" indent="0">
              <a:buNone/>
              <a:defRPr sz="1767" b="1" i="0">
                <a:solidFill>
                  <a:schemeClr val="bg1"/>
                </a:solidFill>
                <a:latin typeface="Meiryo UI" panose="020B0604030504040204" pitchFamily="50" charset="-128"/>
                <a:ea typeface="Meiryo UI" panose="020B0604030504040204" pitchFamily="50" charset="-128"/>
              </a:defRPr>
            </a:lvl1pPr>
          </a:lstStyle>
          <a:p>
            <a:r>
              <a:rPr kumimoji="1" lang="ja-JP" altLang="en-US" dirty="0"/>
              <a:t>タイトルタイトル</a:t>
            </a:r>
          </a:p>
        </p:txBody>
      </p:sp>
      <p:pic>
        <p:nvPicPr>
          <p:cNvPr id="15" name="図 14">
            <a:extLst>
              <a:ext uri="{FF2B5EF4-FFF2-40B4-BE49-F238E27FC236}">
                <a16:creationId xmlns:a16="http://schemas.microsoft.com/office/drawing/2014/main" id="{E3FD0292-C091-43A1-9252-D1D0C6352D0A}"/>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99279" y="472979"/>
            <a:ext cx="869618" cy="334311"/>
          </a:xfrm>
          <a:prstGeom prst="rect">
            <a:avLst/>
          </a:prstGeom>
        </p:spPr>
      </p:pic>
      <p:sp>
        <p:nvSpPr>
          <p:cNvPr id="8" name="テキスト ボックス 7">
            <a:extLst>
              <a:ext uri="{FF2B5EF4-FFF2-40B4-BE49-F238E27FC236}">
                <a16:creationId xmlns:a16="http://schemas.microsoft.com/office/drawing/2014/main" id="{5DFA1F2F-14B9-4F01-A5B6-2EF2AFAA50B7}"/>
              </a:ext>
            </a:extLst>
          </p:cNvPr>
          <p:cNvSpPr txBox="1"/>
          <p:nvPr userDrawn="1"/>
        </p:nvSpPr>
        <p:spPr>
          <a:xfrm>
            <a:off x="10323422" y="4"/>
            <a:ext cx="360000" cy="359999"/>
          </a:xfrm>
          <a:prstGeom prst="rect">
            <a:avLst/>
          </a:prstGeom>
          <a:noFill/>
        </p:spPr>
        <p:txBody>
          <a:bodyPr wrap="none" lIns="0" tIns="0" rIns="0" bIns="0" rtlCol="0" anchor="b" anchorCtr="0">
            <a:noAutofit/>
          </a:bodyPr>
          <a:lstStyle/>
          <a:p>
            <a:pPr algn="ctr"/>
            <a:fld id="{9C1B02FA-3B43-4965-97B5-C29D405C4738}" type="slidenum">
              <a:rPr kumimoji="1" lang="ja-JP" altLang="en-US" sz="1992" b="1" smtClean="0">
                <a:latin typeface="Arial" panose="020B0604020202020204" pitchFamily="34" charset="0"/>
                <a:ea typeface="メイリオ" panose="020B0604030504040204" pitchFamily="50" charset="-128"/>
                <a:cs typeface="Arial" panose="020B0604020202020204" pitchFamily="34" charset="0"/>
              </a:rPr>
              <a:pPr algn="ctr"/>
              <a:t>‹#›</a:t>
            </a:fld>
            <a:endParaRPr kumimoji="1" lang="ja-JP" altLang="en-US" sz="1196" b="1" dirty="0">
              <a:latin typeface="Arial" panose="020B0604020202020204" pitchFamily="34" charset="0"/>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426855556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プラ_内容説明用スライド_タイトル上つめ">
    <p:spTree>
      <p:nvGrpSpPr>
        <p:cNvPr id="1" name=""/>
        <p:cNvGrpSpPr/>
        <p:nvPr/>
      </p:nvGrpSpPr>
      <p:grpSpPr>
        <a:xfrm>
          <a:off x="0" y="0"/>
          <a:ext cx="0" cy="0"/>
          <a:chOff x="0" y="0"/>
          <a:chExt cx="0" cy="0"/>
        </a:xfrm>
      </p:grpSpPr>
      <p:pic>
        <p:nvPicPr>
          <p:cNvPr id="21" name="図 20"/>
          <p:cNvPicPr>
            <a:picLocks noChangeAspect="1"/>
          </p:cNvPicPr>
          <p:nvPr userDrawn="1"/>
        </p:nvPicPr>
        <p:blipFill>
          <a:blip r:embed="rId2"/>
          <a:stretch>
            <a:fillRect/>
          </a:stretch>
        </p:blipFill>
        <p:spPr>
          <a:xfrm>
            <a:off x="1209550" y="-21436"/>
            <a:ext cx="8767186" cy="705630"/>
          </a:xfrm>
          <a:prstGeom prst="rect">
            <a:avLst/>
          </a:prstGeom>
        </p:spPr>
      </p:pic>
      <p:pic>
        <p:nvPicPr>
          <p:cNvPr id="7" name="Picture 11" descr="ç°å¢ç">
            <a:extLst>
              <a:ext uri="{FF2B5EF4-FFF2-40B4-BE49-F238E27FC236}">
                <a16:creationId xmlns:a16="http://schemas.microsoft.com/office/drawing/2014/main" id="{A36EA33E-F10C-8847-BD79-6A62721F9997}"/>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a:ext>
            </a:extLst>
          </a:blip>
          <a:srcRect/>
          <a:stretch/>
        </p:blipFill>
        <p:spPr bwMode="auto">
          <a:xfrm>
            <a:off x="9891562" y="110214"/>
            <a:ext cx="431858" cy="442328"/>
          </a:xfrm>
          <a:prstGeom prst="rect">
            <a:avLst/>
          </a:prstGeom>
          <a:noFill/>
          <a:extLst>
            <a:ext uri="{909E8E84-426E-40DD-AFC4-6F175D3DCCD1}">
              <a14:hiddenFill xmlns:a14="http://schemas.microsoft.com/office/drawing/2010/main">
                <a:solidFill>
                  <a:srgbClr val="FFFFFF"/>
                </a:solidFill>
              </a14:hiddenFill>
            </a:ext>
          </a:extLst>
        </p:spPr>
      </p:pic>
      <p:sp>
        <p:nvSpPr>
          <p:cNvPr id="10" name="コンテンツ プレースホルダー 13">
            <a:extLst>
              <a:ext uri="{FF2B5EF4-FFF2-40B4-BE49-F238E27FC236}">
                <a16:creationId xmlns:a16="http://schemas.microsoft.com/office/drawing/2014/main" id="{89977F20-F4BF-4D81-9971-71C821CD53EF}"/>
              </a:ext>
            </a:extLst>
          </p:cNvPr>
          <p:cNvSpPr>
            <a:spLocks noGrp="1"/>
          </p:cNvSpPr>
          <p:nvPr>
            <p:ph sz="quarter" idx="11" hasCustomPrompt="1"/>
          </p:nvPr>
        </p:nvSpPr>
        <p:spPr bwMode="white">
          <a:xfrm>
            <a:off x="2314822" y="86119"/>
            <a:ext cx="6164046" cy="515977"/>
          </a:xfrm>
          <a:prstGeom prst="rect">
            <a:avLst/>
          </a:prstGeom>
        </p:spPr>
        <p:txBody>
          <a:bodyPr lIns="252000" tIns="36000" rIns="0" bIns="0" anchor="ctr">
            <a:normAutofit/>
          </a:bodyPr>
          <a:lstStyle>
            <a:lvl1pPr marL="0" indent="0">
              <a:buNone/>
              <a:defRPr sz="1767" b="1" i="0">
                <a:solidFill>
                  <a:schemeClr val="bg1"/>
                </a:solidFill>
                <a:latin typeface="Meiryo UI" panose="020B0604030504040204" pitchFamily="50" charset="-128"/>
                <a:ea typeface="Meiryo UI" panose="020B0604030504040204" pitchFamily="50" charset="-128"/>
              </a:defRPr>
            </a:lvl1pPr>
          </a:lstStyle>
          <a:p>
            <a:r>
              <a:rPr kumimoji="1" lang="ja-JP" altLang="en-US" dirty="0"/>
              <a:t>タイトルタイトル</a:t>
            </a:r>
          </a:p>
        </p:txBody>
      </p:sp>
      <p:sp>
        <p:nvSpPr>
          <p:cNvPr id="8" name="テキスト ボックス 7">
            <a:extLst>
              <a:ext uri="{FF2B5EF4-FFF2-40B4-BE49-F238E27FC236}">
                <a16:creationId xmlns:a16="http://schemas.microsoft.com/office/drawing/2014/main" id="{5DFA1F2F-14B9-4F01-A5B6-2EF2AFAA50B7}"/>
              </a:ext>
            </a:extLst>
          </p:cNvPr>
          <p:cNvSpPr txBox="1"/>
          <p:nvPr userDrawn="1"/>
        </p:nvSpPr>
        <p:spPr>
          <a:xfrm>
            <a:off x="10323422" y="4"/>
            <a:ext cx="360000" cy="359999"/>
          </a:xfrm>
          <a:prstGeom prst="rect">
            <a:avLst/>
          </a:prstGeom>
          <a:noFill/>
        </p:spPr>
        <p:txBody>
          <a:bodyPr wrap="none" lIns="0" tIns="0" rIns="0" bIns="0" rtlCol="0" anchor="b" anchorCtr="0">
            <a:noAutofit/>
          </a:bodyPr>
          <a:lstStyle/>
          <a:p>
            <a:pPr algn="ctr"/>
            <a:fld id="{9C1B02FA-3B43-4965-97B5-C29D405C4738}" type="slidenum">
              <a:rPr kumimoji="1" lang="ja-JP" altLang="en-US" sz="1992" b="1" smtClean="0">
                <a:latin typeface="Arial" panose="020B0604020202020204" pitchFamily="34" charset="0"/>
                <a:ea typeface="メイリオ" panose="020B0604030504040204" pitchFamily="50" charset="-128"/>
                <a:cs typeface="Arial" panose="020B0604020202020204" pitchFamily="34" charset="0"/>
              </a:rPr>
              <a:pPr algn="ctr"/>
              <a:t>‹#›</a:t>
            </a:fld>
            <a:endParaRPr kumimoji="1" lang="ja-JP" altLang="en-US" sz="1196" b="1" dirty="0">
              <a:latin typeface="Arial" panose="020B0604020202020204" pitchFamily="34" charset="0"/>
              <a:ea typeface="メイリオ" panose="020B0604030504040204" pitchFamily="50" charset="-128"/>
              <a:cs typeface="Arial" panose="020B0604020202020204" pitchFamily="34" charset="0"/>
            </a:endParaRPr>
          </a:p>
        </p:txBody>
      </p:sp>
      <p:pic>
        <p:nvPicPr>
          <p:cNvPr id="9" name="図 8">
            <a:extLst>
              <a:ext uri="{FF2B5EF4-FFF2-40B4-BE49-F238E27FC236}">
                <a16:creationId xmlns:a16="http://schemas.microsoft.com/office/drawing/2014/main" id="{E3FD0292-C091-43A1-9252-D1D0C6352D0A}"/>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55121" y="164226"/>
            <a:ext cx="869618" cy="334311"/>
          </a:xfrm>
          <a:prstGeom prst="rect">
            <a:avLst/>
          </a:prstGeom>
        </p:spPr>
      </p:pic>
    </p:spTree>
    <p:extLst>
      <p:ext uri="{BB962C8B-B14F-4D97-AF65-F5344CB8AC3E}">
        <p14:creationId xmlns:p14="http://schemas.microsoft.com/office/powerpoint/2010/main" val="281139983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リサ室_内容説明用スライド_タイトルのみ">
    <p:spTree>
      <p:nvGrpSpPr>
        <p:cNvPr id="1" name=""/>
        <p:cNvGrpSpPr/>
        <p:nvPr/>
      </p:nvGrpSpPr>
      <p:grpSpPr>
        <a:xfrm>
          <a:off x="0" y="0"/>
          <a:ext cx="0" cy="0"/>
          <a:chOff x="0" y="0"/>
          <a:chExt cx="0" cy="0"/>
        </a:xfrm>
      </p:grpSpPr>
      <p:pic>
        <p:nvPicPr>
          <p:cNvPr id="2" name="図 1"/>
          <p:cNvPicPr>
            <a:picLocks noChangeAspect="1"/>
          </p:cNvPicPr>
          <p:nvPr userDrawn="1"/>
        </p:nvPicPr>
        <p:blipFill>
          <a:blip r:embed="rId2"/>
          <a:stretch>
            <a:fillRect/>
          </a:stretch>
        </p:blipFill>
        <p:spPr>
          <a:xfrm>
            <a:off x="1029262" y="287320"/>
            <a:ext cx="8910227" cy="705630"/>
          </a:xfrm>
          <a:prstGeom prst="rect">
            <a:avLst/>
          </a:prstGeom>
        </p:spPr>
      </p:pic>
      <p:pic>
        <p:nvPicPr>
          <p:cNvPr id="7" name="Picture 11" descr="ç°å¢ç">
            <a:extLst>
              <a:ext uri="{FF2B5EF4-FFF2-40B4-BE49-F238E27FC236}">
                <a16:creationId xmlns:a16="http://schemas.microsoft.com/office/drawing/2014/main" id="{A36EA33E-F10C-8847-BD79-6A62721F9997}"/>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9903159" y="301972"/>
            <a:ext cx="578758" cy="592789"/>
          </a:xfrm>
          <a:prstGeom prst="rect">
            <a:avLst/>
          </a:prstGeom>
          <a:noFill/>
          <a:extLst>
            <a:ext uri="{909E8E84-426E-40DD-AFC4-6F175D3DCCD1}">
              <a14:hiddenFill xmlns:a14="http://schemas.microsoft.com/office/drawing/2010/main">
                <a:solidFill>
                  <a:srgbClr val="FFFFFF"/>
                </a:solidFill>
              </a14:hiddenFill>
            </a:ext>
          </a:extLst>
        </p:spPr>
      </p:pic>
      <p:sp>
        <p:nvSpPr>
          <p:cNvPr id="10" name="コンテンツ プレースホルダー 13">
            <a:extLst>
              <a:ext uri="{FF2B5EF4-FFF2-40B4-BE49-F238E27FC236}">
                <a16:creationId xmlns:a16="http://schemas.microsoft.com/office/drawing/2014/main" id="{89977F20-F4BF-4D81-9971-71C821CD53EF}"/>
              </a:ext>
            </a:extLst>
          </p:cNvPr>
          <p:cNvSpPr>
            <a:spLocks noGrp="1"/>
          </p:cNvSpPr>
          <p:nvPr>
            <p:ph sz="quarter" idx="11" hasCustomPrompt="1"/>
          </p:nvPr>
        </p:nvSpPr>
        <p:spPr bwMode="white">
          <a:xfrm>
            <a:off x="2067121" y="390423"/>
            <a:ext cx="6164046" cy="504337"/>
          </a:xfrm>
          <a:prstGeom prst="rect">
            <a:avLst/>
          </a:prstGeom>
        </p:spPr>
        <p:txBody>
          <a:bodyPr lIns="252000" tIns="36000" rIns="0" bIns="0" anchor="ctr">
            <a:normAutofit/>
          </a:bodyPr>
          <a:lstStyle>
            <a:lvl1pPr marL="0" indent="0">
              <a:buNone/>
              <a:defRPr sz="1767" b="1" i="0">
                <a:solidFill>
                  <a:schemeClr val="bg1"/>
                </a:solidFill>
                <a:latin typeface="Meiryo UI" panose="020B0604030504040204" pitchFamily="50" charset="-128"/>
                <a:ea typeface="Meiryo UI" panose="020B0604030504040204" pitchFamily="50" charset="-128"/>
              </a:defRPr>
            </a:lvl1pPr>
          </a:lstStyle>
          <a:p>
            <a:r>
              <a:rPr kumimoji="1" lang="ja-JP" altLang="en-US" dirty="0"/>
              <a:t>タイトルタイトル</a:t>
            </a:r>
          </a:p>
        </p:txBody>
      </p:sp>
      <p:sp>
        <p:nvSpPr>
          <p:cNvPr id="11" name="テキスト ボックス 10">
            <a:extLst>
              <a:ext uri="{FF2B5EF4-FFF2-40B4-BE49-F238E27FC236}">
                <a16:creationId xmlns:a16="http://schemas.microsoft.com/office/drawing/2014/main" id="{5DFA1F2F-14B9-4F01-A5B6-2EF2AFAA50B7}"/>
              </a:ext>
            </a:extLst>
          </p:cNvPr>
          <p:cNvSpPr txBox="1"/>
          <p:nvPr userDrawn="1"/>
        </p:nvSpPr>
        <p:spPr>
          <a:xfrm>
            <a:off x="10323422" y="4"/>
            <a:ext cx="360000" cy="359999"/>
          </a:xfrm>
          <a:prstGeom prst="rect">
            <a:avLst/>
          </a:prstGeom>
          <a:noFill/>
        </p:spPr>
        <p:txBody>
          <a:bodyPr wrap="none" lIns="0" tIns="0" rIns="0" bIns="0" rtlCol="0" anchor="b" anchorCtr="0">
            <a:noAutofit/>
          </a:bodyPr>
          <a:lstStyle/>
          <a:p>
            <a:pPr algn="ctr"/>
            <a:fld id="{9C1B02FA-3B43-4965-97B5-C29D405C4738}" type="slidenum">
              <a:rPr kumimoji="1" lang="ja-JP" altLang="en-US" sz="1992" b="1" smtClean="0">
                <a:latin typeface="Arial" panose="020B0604020202020204" pitchFamily="34" charset="0"/>
                <a:ea typeface="メイリオ" panose="020B0604030504040204" pitchFamily="50" charset="-128"/>
                <a:cs typeface="Arial" panose="020B0604020202020204" pitchFamily="34" charset="0"/>
              </a:rPr>
              <a:pPr algn="ctr"/>
              <a:t>‹#›</a:t>
            </a:fld>
            <a:endParaRPr kumimoji="1" lang="ja-JP" altLang="en-US" sz="1196" b="1" dirty="0">
              <a:latin typeface="Arial" panose="020B0604020202020204" pitchFamily="34" charset="0"/>
              <a:ea typeface="メイリオ" panose="020B0604030504040204" pitchFamily="50" charset="-128"/>
              <a:cs typeface="Arial" panose="020B0604020202020204" pitchFamily="34" charset="0"/>
            </a:endParaRPr>
          </a:p>
        </p:txBody>
      </p:sp>
      <p:pic>
        <p:nvPicPr>
          <p:cNvPr id="9" name="Picture 3"/>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276859" y="431331"/>
            <a:ext cx="736941" cy="417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569460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リサ室_内容説明用スライド_タイトル上つめ">
    <p:spTree>
      <p:nvGrpSpPr>
        <p:cNvPr id="1" name=""/>
        <p:cNvGrpSpPr/>
        <p:nvPr/>
      </p:nvGrpSpPr>
      <p:grpSpPr>
        <a:xfrm>
          <a:off x="0" y="0"/>
          <a:ext cx="0" cy="0"/>
          <a:chOff x="0" y="0"/>
          <a:chExt cx="0" cy="0"/>
        </a:xfrm>
      </p:grpSpPr>
      <p:pic>
        <p:nvPicPr>
          <p:cNvPr id="21" name="図 20"/>
          <p:cNvPicPr>
            <a:picLocks noChangeAspect="1"/>
          </p:cNvPicPr>
          <p:nvPr userDrawn="1"/>
        </p:nvPicPr>
        <p:blipFill>
          <a:blip r:embed="rId2"/>
          <a:stretch>
            <a:fillRect/>
          </a:stretch>
        </p:blipFill>
        <p:spPr>
          <a:xfrm>
            <a:off x="1170783" y="-21436"/>
            <a:ext cx="8721756" cy="705630"/>
          </a:xfrm>
          <a:prstGeom prst="rect">
            <a:avLst/>
          </a:prstGeom>
        </p:spPr>
      </p:pic>
      <p:pic>
        <p:nvPicPr>
          <p:cNvPr id="7" name="Picture 11" descr="ç°å¢ç">
            <a:extLst>
              <a:ext uri="{FF2B5EF4-FFF2-40B4-BE49-F238E27FC236}">
                <a16:creationId xmlns:a16="http://schemas.microsoft.com/office/drawing/2014/main" id="{A36EA33E-F10C-8847-BD79-6A62721F9997}"/>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9865826" y="112931"/>
            <a:ext cx="417064" cy="427175"/>
          </a:xfrm>
          <a:prstGeom prst="rect">
            <a:avLst/>
          </a:prstGeom>
          <a:noFill/>
          <a:extLst>
            <a:ext uri="{909E8E84-426E-40DD-AFC4-6F175D3DCCD1}">
              <a14:hiddenFill xmlns:a14="http://schemas.microsoft.com/office/drawing/2010/main">
                <a:solidFill>
                  <a:srgbClr val="FFFFFF"/>
                </a:solidFill>
              </a14:hiddenFill>
            </a:ext>
          </a:extLst>
        </p:spPr>
      </p:pic>
      <p:sp>
        <p:nvSpPr>
          <p:cNvPr id="10" name="コンテンツ プレースホルダー 13">
            <a:extLst>
              <a:ext uri="{FF2B5EF4-FFF2-40B4-BE49-F238E27FC236}">
                <a16:creationId xmlns:a16="http://schemas.microsoft.com/office/drawing/2014/main" id="{89977F20-F4BF-4D81-9971-71C821CD53EF}"/>
              </a:ext>
            </a:extLst>
          </p:cNvPr>
          <p:cNvSpPr>
            <a:spLocks noGrp="1"/>
          </p:cNvSpPr>
          <p:nvPr>
            <p:ph sz="quarter" idx="11" hasCustomPrompt="1"/>
          </p:nvPr>
        </p:nvSpPr>
        <p:spPr bwMode="white">
          <a:xfrm>
            <a:off x="1982925" y="97759"/>
            <a:ext cx="6164046" cy="507062"/>
          </a:xfrm>
          <a:prstGeom prst="rect">
            <a:avLst/>
          </a:prstGeom>
        </p:spPr>
        <p:txBody>
          <a:bodyPr lIns="252000" tIns="36000" rIns="0" bIns="0" anchor="ctr">
            <a:normAutofit/>
          </a:bodyPr>
          <a:lstStyle>
            <a:lvl1pPr marL="0" indent="0">
              <a:buNone/>
              <a:defRPr sz="1767" b="1" i="0">
                <a:solidFill>
                  <a:schemeClr val="bg1"/>
                </a:solidFill>
                <a:latin typeface="Meiryo UI" panose="020B0604030504040204" pitchFamily="50" charset="-128"/>
                <a:ea typeface="Meiryo UI" panose="020B0604030504040204" pitchFamily="50" charset="-128"/>
              </a:defRPr>
            </a:lvl1pPr>
          </a:lstStyle>
          <a:p>
            <a:r>
              <a:rPr kumimoji="1" lang="ja-JP" altLang="en-US" dirty="0"/>
              <a:t>タイトルタイトル</a:t>
            </a:r>
          </a:p>
        </p:txBody>
      </p:sp>
      <p:pic>
        <p:nvPicPr>
          <p:cNvPr id="8" name="Picture 3"/>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294097" y="187216"/>
            <a:ext cx="736941" cy="417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テキスト ボックス 10">
            <a:extLst>
              <a:ext uri="{FF2B5EF4-FFF2-40B4-BE49-F238E27FC236}">
                <a16:creationId xmlns:a16="http://schemas.microsoft.com/office/drawing/2014/main" id="{5DFA1F2F-14B9-4F01-A5B6-2EF2AFAA50B7}"/>
              </a:ext>
            </a:extLst>
          </p:cNvPr>
          <p:cNvSpPr txBox="1"/>
          <p:nvPr userDrawn="1"/>
        </p:nvSpPr>
        <p:spPr>
          <a:xfrm>
            <a:off x="10323422" y="4"/>
            <a:ext cx="360000" cy="359999"/>
          </a:xfrm>
          <a:prstGeom prst="rect">
            <a:avLst/>
          </a:prstGeom>
          <a:noFill/>
        </p:spPr>
        <p:txBody>
          <a:bodyPr wrap="none" lIns="0" tIns="0" rIns="0" bIns="0" rtlCol="0" anchor="b" anchorCtr="0">
            <a:noAutofit/>
          </a:bodyPr>
          <a:lstStyle/>
          <a:p>
            <a:pPr algn="ctr"/>
            <a:fld id="{9C1B02FA-3B43-4965-97B5-C29D405C4738}" type="slidenum">
              <a:rPr kumimoji="1" lang="ja-JP" altLang="en-US" sz="1992" b="1" smtClean="0">
                <a:latin typeface="Arial" panose="020B0604020202020204" pitchFamily="34" charset="0"/>
                <a:ea typeface="メイリオ" panose="020B0604030504040204" pitchFamily="50" charset="-128"/>
                <a:cs typeface="Arial" panose="020B0604020202020204" pitchFamily="34" charset="0"/>
              </a:rPr>
              <a:pPr algn="ctr"/>
              <a:t>‹#›</a:t>
            </a:fld>
            <a:endParaRPr kumimoji="1" lang="ja-JP" altLang="en-US" sz="1196" b="1" dirty="0">
              <a:latin typeface="Arial" panose="020B0604020202020204" pitchFamily="34" charset="0"/>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11064487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479581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復興_内容説明用スライド_タイトルのみ（フォーマット落とし込み）">
    <p:spTree>
      <p:nvGrpSpPr>
        <p:cNvPr id="1" name=""/>
        <p:cNvGrpSpPr/>
        <p:nvPr/>
      </p:nvGrpSpPr>
      <p:grpSpPr>
        <a:xfrm>
          <a:off x="0" y="0"/>
          <a:ext cx="0" cy="0"/>
          <a:chOff x="0" y="0"/>
          <a:chExt cx="0" cy="0"/>
        </a:xfrm>
      </p:grpSpPr>
      <p:pic>
        <p:nvPicPr>
          <p:cNvPr id="2" name="図 1"/>
          <p:cNvPicPr>
            <a:picLocks noChangeAspect="1"/>
          </p:cNvPicPr>
          <p:nvPr userDrawn="1"/>
        </p:nvPicPr>
        <p:blipFill>
          <a:blip r:embed="rId2"/>
          <a:stretch>
            <a:fillRect/>
          </a:stretch>
        </p:blipFill>
        <p:spPr>
          <a:xfrm>
            <a:off x="1304456" y="287320"/>
            <a:ext cx="8466638" cy="705630"/>
          </a:xfrm>
          <a:prstGeom prst="rect">
            <a:avLst/>
          </a:prstGeom>
        </p:spPr>
      </p:pic>
      <p:pic>
        <p:nvPicPr>
          <p:cNvPr id="7" name="Picture 11" descr="ç°å¢ç">
            <a:extLst>
              <a:ext uri="{FF2B5EF4-FFF2-40B4-BE49-F238E27FC236}">
                <a16:creationId xmlns:a16="http://schemas.microsoft.com/office/drawing/2014/main" id="{A36EA33E-F10C-8847-BD79-6A62721F9997}"/>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9734766" y="301972"/>
            <a:ext cx="578758" cy="592789"/>
          </a:xfrm>
          <a:prstGeom prst="rect">
            <a:avLst/>
          </a:prstGeom>
          <a:noFill/>
          <a:extLst>
            <a:ext uri="{909E8E84-426E-40DD-AFC4-6F175D3DCCD1}">
              <a14:hiddenFill xmlns:a14="http://schemas.microsoft.com/office/drawing/2010/main">
                <a:solidFill>
                  <a:srgbClr val="FFFFFF"/>
                </a:solidFill>
              </a14:hiddenFill>
            </a:ext>
          </a:extLst>
        </p:spPr>
      </p:pic>
      <p:sp>
        <p:nvSpPr>
          <p:cNvPr id="10" name="コンテンツ プレースホルダー 13">
            <a:extLst>
              <a:ext uri="{FF2B5EF4-FFF2-40B4-BE49-F238E27FC236}">
                <a16:creationId xmlns:a16="http://schemas.microsoft.com/office/drawing/2014/main" id="{89977F20-F4BF-4D81-9971-71C821CD53EF}"/>
              </a:ext>
            </a:extLst>
          </p:cNvPr>
          <p:cNvSpPr>
            <a:spLocks noGrp="1"/>
          </p:cNvSpPr>
          <p:nvPr>
            <p:ph sz="quarter" idx="11" hasCustomPrompt="1"/>
          </p:nvPr>
        </p:nvSpPr>
        <p:spPr bwMode="white">
          <a:xfrm>
            <a:off x="1898728" y="390423"/>
            <a:ext cx="6164046" cy="504337"/>
          </a:xfrm>
          <a:prstGeom prst="rect">
            <a:avLst/>
          </a:prstGeom>
        </p:spPr>
        <p:txBody>
          <a:bodyPr lIns="252000" tIns="36000" rIns="0" bIns="0" anchor="ctr">
            <a:normAutofit/>
          </a:bodyPr>
          <a:lstStyle>
            <a:lvl1pPr marL="0" indent="0">
              <a:buNone/>
              <a:defRPr sz="1767" b="1" i="0">
                <a:solidFill>
                  <a:schemeClr val="bg1"/>
                </a:solidFill>
                <a:latin typeface="Meiryo UI" panose="020B0604030504040204" pitchFamily="50" charset="-128"/>
                <a:ea typeface="Meiryo UI" panose="020B0604030504040204" pitchFamily="50" charset="-128"/>
              </a:defRPr>
            </a:lvl1pPr>
          </a:lstStyle>
          <a:p>
            <a:r>
              <a:rPr kumimoji="1" lang="ja-JP" altLang="en-US" dirty="0"/>
              <a:t>タイトルタイトル</a:t>
            </a:r>
          </a:p>
        </p:txBody>
      </p:sp>
      <p:pic>
        <p:nvPicPr>
          <p:cNvPr id="8" name="Picture 2"/>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284212" y="287320"/>
            <a:ext cx="851853" cy="732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テキスト ボックス 10">
            <a:extLst>
              <a:ext uri="{FF2B5EF4-FFF2-40B4-BE49-F238E27FC236}">
                <a16:creationId xmlns:a16="http://schemas.microsoft.com/office/drawing/2014/main" id="{5DFA1F2F-14B9-4F01-A5B6-2EF2AFAA50B7}"/>
              </a:ext>
            </a:extLst>
          </p:cNvPr>
          <p:cNvSpPr txBox="1"/>
          <p:nvPr userDrawn="1"/>
        </p:nvSpPr>
        <p:spPr>
          <a:xfrm>
            <a:off x="10323422" y="4"/>
            <a:ext cx="360000" cy="359999"/>
          </a:xfrm>
          <a:prstGeom prst="rect">
            <a:avLst/>
          </a:prstGeom>
          <a:noFill/>
        </p:spPr>
        <p:txBody>
          <a:bodyPr wrap="none" lIns="0" tIns="0" rIns="0" bIns="0" rtlCol="0" anchor="b" anchorCtr="0">
            <a:noAutofit/>
          </a:bodyPr>
          <a:lstStyle/>
          <a:p>
            <a:pPr algn="ctr"/>
            <a:fld id="{9C1B02FA-3B43-4965-97B5-C29D405C4738}" type="slidenum">
              <a:rPr kumimoji="1" lang="ja-JP" altLang="en-US" sz="1992" b="0" smtClean="0">
                <a:latin typeface="Arial" panose="020B0604020202020204" pitchFamily="34" charset="0"/>
                <a:ea typeface="メイリオ" panose="020B0604030504040204" pitchFamily="50" charset="-128"/>
                <a:cs typeface="Arial" panose="020B0604020202020204" pitchFamily="34" charset="0"/>
              </a:rPr>
              <a:pPr algn="ctr"/>
              <a:t>‹#›</a:t>
            </a:fld>
            <a:endParaRPr kumimoji="1" lang="ja-JP" altLang="en-US" sz="1196" b="0" dirty="0">
              <a:latin typeface="Arial" panose="020B0604020202020204" pitchFamily="34" charset="0"/>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160429003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復興_内容説明用スライド_タイトルのみ上つめ（フォーマット落とし込み）">
    <p:spTree>
      <p:nvGrpSpPr>
        <p:cNvPr id="1" name=""/>
        <p:cNvGrpSpPr/>
        <p:nvPr/>
      </p:nvGrpSpPr>
      <p:grpSpPr>
        <a:xfrm>
          <a:off x="0" y="0"/>
          <a:ext cx="0" cy="0"/>
          <a:chOff x="0" y="0"/>
          <a:chExt cx="0" cy="0"/>
        </a:xfrm>
      </p:grpSpPr>
      <p:pic>
        <p:nvPicPr>
          <p:cNvPr id="21" name="図 20"/>
          <p:cNvPicPr>
            <a:picLocks noChangeAspect="1"/>
          </p:cNvPicPr>
          <p:nvPr userDrawn="1"/>
        </p:nvPicPr>
        <p:blipFill>
          <a:blip r:embed="rId2"/>
          <a:stretch>
            <a:fillRect/>
          </a:stretch>
        </p:blipFill>
        <p:spPr>
          <a:xfrm>
            <a:off x="1304459" y="49194"/>
            <a:ext cx="8419686" cy="705630"/>
          </a:xfrm>
          <a:prstGeom prst="rect">
            <a:avLst/>
          </a:prstGeom>
        </p:spPr>
      </p:pic>
      <p:pic>
        <p:nvPicPr>
          <p:cNvPr id="7" name="Picture 11" descr="ç°å¢ç">
            <a:extLst>
              <a:ext uri="{FF2B5EF4-FFF2-40B4-BE49-F238E27FC236}">
                <a16:creationId xmlns:a16="http://schemas.microsoft.com/office/drawing/2014/main" id="{A36EA33E-F10C-8847-BD79-6A62721F9997}"/>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9818963" y="114629"/>
            <a:ext cx="578758" cy="592789"/>
          </a:xfrm>
          <a:prstGeom prst="rect">
            <a:avLst/>
          </a:prstGeom>
          <a:noFill/>
          <a:extLst>
            <a:ext uri="{909E8E84-426E-40DD-AFC4-6F175D3DCCD1}">
              <a14:hiddenFill xmlns:a14="http://schemas.microsoft.com/office/drawing/2010/main">
                <a:solidFill>
                  <a:srgbClr val="FFFFFF"/>
                </a:solidFill>
              </a14:hiddenFill>
            </a:ext>
          </a:extLst>
        </p:spPr>
      </p:pic>
      <p:sp>
        <p:nvSpPr>
          <p:cNvPr id="10" name="コンテンツ プレースホルダー 13">
            <a:extLst>
              <a:ext uri="{FF2B5EF4-FFF2-40B4-BE49-F238E27FC236}">
                <a16:creationId xmlns:a16="http://schemas.microsoft.com/office/drawing/2014/main" id="{89977F20-F4BF-4D81-9971-71C821CD53EF}"/>
              </a:ext>
            </a:extLst>
          </p:cNvPr>
          <p:cNvSpPr>
            <a:spLocks noGrp="1"/>
          </p:cNvSpPr>
          <p:nvPr>
            <p:ph sz="quarter" idx="11" hasCustomPrompt="1"/>
          </p:nvPr>
        </p:nvSpPr>
        <p:spPr bwMode="white">
          <a:xfrm>
            <a:off x="1814531" y="168386"/>
            <a:ext cx="6164046" cy="504337"/>
          </a:xfrm>
          <a:prstGeom prst="rect">
            <a:avLst/>
          </a:prstGeom>
        </p:spPr>
        <p:txBody>
          <a:bodyPr lIns="252000" tIns="36000" rIns="0" bIns="0" anchor="ctr">
            <a:normAutofit/>
          </a:bodyPr>
          <a:lstStyle>
            <a:lvl1pPr marL="0" indent="0">
              <a:buNone/>
              <a:defRPr sz="1767" b="1" i="0">
                <a:solidFill>
                  <a:schemeClr val="bg1"/>
                </a:solidFill>
                <a:latin typeface="Meiryo UI" panose="020B0604030504040204" pitchFamily="50" charset="-128"/>
                <a:ea typeface="Meiryo UI" panose="020B0604030504040204" pitchFamily="50" charset="-128"/>
              </a:defRPr>
            </a:lvl1pPr>
          </a:lstStyle>
          <a:p>
            <a:r>
              <a:rPr kumimoji="1" lang="ja-JP" altLang="en-US" dirty="0"/>
              <a:t>タイトルタイトル</a:t>
            </a:r>
          </a:p>
        </p:txBody>
      </p:sp>
      <p:pic>
        <p:nvPicPr>
          <p:cNvPr id="23" name="Picture 2"/>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281715" y="49194"/>
            <a:ext cx="851853" cy="732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テキスト ボックス 7">
            <a:extLst>
              <a:ext uri="{FF2B5EF4-FFF2-40B4-BE49-F238E27FC236}">
                <a16:creationId xmlns:a16="http://schemas.microsoft.com/office/drawing/2014/main" id="{5DFA1F2F-14B9-4F01-A5B6-2EF2AFAA50B7}"/>
              </a:ext>
            </a:extLst>
          </p:cNvPr>
          <p:cNvSpPr txBox="1"/>
          <p:nvPr userDrawn="1"/>
        </p:nvSpPr>
        <p:spPr>
          <a:xfrm>
            <a:off x="10323422" y="4"/>
            <a:ext cx="360000" cy="359999"/>
          </a:xfrm>
          <a:prstGeom prst="rect">
            <a:avLst/>
          </a:prstGeom>
          <a:noFill/>
        </p:spPr>
        <p:txBody>
          <a:bodyPr wrap="none" lIns="0" tIns="0" rIns="0" bIns="0" rtlCol="0" anchor="b" anchorCtr="0">
            <a:noAutofit/>
          </a:bodyPr>
          <a:lstStyle/>
          <a:p>
            <a:pPr algn="ctr"/>
            <a:fld id="{9C1B02FA-3B43-4965-97B5-C29D405C4738}" type="slidenum">
              <a:rPr kumimoji="1" lang="ja-JP" altLang="en-US" sz="1992" b="0" smtClean="0">
                <a:latin typeface="Arial" panose="020B0604020202020204" pitchFamily="34" charset="0"/>
                <a:ea typeface="メイリオ" panose="020B0604030504040204" pitchFamily="50" charset="-128"/>
                <a:cs typeface="Arial" panose="020B0604020202020204" pitchFamily="34" charset="0"/>
              </a:rPr>
              <a:pPr algn="ctr"/>
              <a:t>‹#›</a:t>
            </a:fld>
            <a:endParaRPr kumimoji="1" lang="ja-JP" altLang="en-US" sz="1196" b="0" dirty="0">
              <a:latin typeface="Arial" panose="020B0604020202020204" pitchFamily="34" charset="0"/>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119712499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5DFA1F2F-14B9-4F01-A5B6-2EF2AFAA50B7}"/>
              </a:ext>
            </a:extLst>
          </p:cNvPr>
          <p:cNvSpPr txBox="1"/>
          <p:nvPr userDrawn="1"/>
        </p:nvSpPr>
        <p:spPr>
          <a:xfrm>
            <a:off x="10323422" y="4"/>
            <a:ext cx="360000" cy="359999"/>
          </a:xfrm>
          <a:prstGeom prst="rect">
            <a:avLst/>
          </a:prstGeom>
          <a:noFill/>
        </p:spPr>
        <p:txBody>
          <a:bodyPr wrap="none" lIns="0" tIns="0" rIns="0" bIns="0" rtlCol="0" anchor="b" anchorCtr="0">
            <a:noAutofit/>
          </a:bodyPr>
          <a:lstStyle/>
          <a:p>
            <a:pPr algn="ctr"/>
            <a:fld id="{9C1B02FA-3B43-4965-97B5-C29D405C4738}" type="slidenum">
              <a:rPr kumimoji="1" lang="ja-JP" altLang="en-US" sz="1992" b="0" smtClean="0">
                <a:latin typeface="Arial" panose="020B0604020202020204" pitchFamily="34" charset="0"/>
                <a:ea typeface="メイリオ" panose="020B0604030504040204" pitchFamily="50" charset="-128"/>
                <a:cs typeface="Arial" panose="020B0604020202020204" pitchFamily="34" charset="0"/>
              </a:rPr>
              <a:pPr algn="ctr"/>
              <a:t>‹#›</a:t>
            </a:fld>
            <a:endParaRPr kumimoji="1" lang="ja-JP" altLang="en-US" sz="1196" b="0" dirty="0">
              <a:latin typeface="Arial" panose="020B0604020202020204" pitchFamily="34" charset="0"/>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412507161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予算ポンチ絵">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53FE00A-A374-4293-8C01-F22FC8857B61}"/>
              </a:ext>
            </a:extLst>
          </p:cNvPr>
          <p:cNvSpPr>
            <a:spLocks noGrp="1"/>
          </p:cNvSpPr>
          <p:nvPr>
            <p:ph type="title" hasCustomPrompt="1"/>
          </p:nvPr>
        </p:nvSpPr>
        <p:spPr>
          <a:xfrm>
            <a:off x="161926" y="189760"/>
            <a:ext cx="9914355" cy="324000"/>
          </a:xfrm>
          <a:prstGeom prst="rect">
            <a:avLst/>
          </a:prstGeom>
        </p:spPr>
        <p:txBody>
          <a:bodyPr lIns="72000" tIns="36000" rIns="0" bIns="0" anchor="ctr" anchorCtr="0"/>
          <a:lstStyle>
            <a:lvl1pPr algn="l">
              <a:defRPr sz="1534" b="1">
                <a:solidFill>
                  <a:schemeClr val="bg2"/>
                </a:solidFill>
                <a:latin typeface="Meiryo UI" panose="020B0604030504040204" pitchFamily="50" charset="-128"/>
                <a:ea typeface="Meiryo UI" panose="020B0604030504040204" pitchFamily="50" charset="-128"/>
              </a:defRPr>
            </a:lvl1pPr>
          </a:lstStyle>
          <a:p>
            <a:r>
              <a:rPr kumimoji="1" lang="ja-JP" altLang="en-US" dirty="0"/>
              <a:t>事業名を記入（○○省連携事業）</a:t>
            </a:r>
          </a:p>
        </p:txBody>
      </p:sp>
      <p:pic>
        <p:nvPicPr>
          <p:cNvPr id="11" name="グラフィックス 4">
            <a:extLst>
              <a:ext uri="{FF2B5EF4-FFF2-40B4-BE49-F238E27FC236}">
                <a16:creationId xmlns:a16="http://schemas.microsoft.com/office/drawing/2014/main" id="{3A88E330-170F-4EB6-B0EE-6B45EEBC0B9C}"/>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161926" y="7020292"/>
            <a:ext cx="10367963" cy="359999"/>
          </a:xfrm>
          <a:prstGeom prst="rect">
            <a:avLst/>
          </a:prstGeom>
          <a:ln>
            <a:noFill/>
          </a:ln>
        </p:spPr>
      </p:pic>
      <p:sp>
        <p:nvSpPr>
          <p:cNvPr id="12" name="テキスト ボックス 11">
            <a:extLst>
              <a:ext uri="{FF2B5EF4-FFF2-40B4-BE49-F238E27FC236}">
                <a16:creationId xmlns:a16="http://schemas.microsoft.com/office/drawing/2014/main" id="{94A05131-CD38-4DAA-A727-2378740DE858}"/>
              </a:ext>
            </a:extLst>
          </p:cNvPr>
          <p:cNvSpPr txBox="1"/>
          <p:nvPr userDrawn="1"/>
        </p:nvSpPr>
        <p:spPr bwMode="white">
          <a:xfrm>
            <a:off x="170410" y="7020292"/>
            <a:ext cx="1164254" cy="359999"/>
          </a:xfrm>
          <a:prstGeom prst="rect">
            <a:avLst/>
          </a:prstGeom>
          <a:noFill/>
        </p:spPr>
        <p:txBody>
          <a:bodyPr wrap="square" lIns="92023" tIns="0" rIns="0" bIns="0" rtlCol="0" anchor="ctr">
            <a:noAutofit/>
          </a:bodyPr>
          <a:lstStyle/>
          <a:p>
            <a:r>
              <a:rPr lang="ja-JP" altLang="en-US" sz="1022" b="1" dirty="0">
                <a:solidFill>
                  <a:schemeClr val="bg1"/>
                </a:solidFill>
                <a:latin typeface="Meiryo UI" panose="020B0604030504040204" pitchFamily="50" charset="-128"/>
                <a:ea typeface="Meiryo UI" panose="020B0604030504040204" pitchFamily="50" charset="-128"/>
              </a:rPr>
              <a:t>お問合せ先：</a:t>
            </a:r>
          </a:p>
        </p:txBody>
      </p:sp>
      <p:sp>
        <p:nvSpPr>
          <p:cNvPr id="15" name="テキスト ボックス 14">
            <a:extLst>
              <a:ext uri="{FF2B5EF4-FFF2-40B4-BE49-F238E27FC236}">
                <a16:creationId xmlns:a16="http://schemas.microsoft.com/office/drawing/2014/main" id="{2BD77E91-C9FE-4338-9D09-008455B00AB5}"/>
              </a:ext>
            </a:extLst>
          </p:cNvPr>
          <p:cNvSpPr txBox="1"/>
          <p:nvPr userDrawn="1"/>
        </p:nvSpPr>
        <p:spPr>
          <a:xfrm>
            <a:off x="159176" y="2395810"/>
            <a:ext cx="5420215" cy="288000"/>
          </a:xfrm>
          <a:prstGeom prst="rect">
            <a:avLst/>
          </a:prstGeom>
          <a:noFill/>
        </p:spPr>
        <p:txBody>
          <a:bodyPr wrap="square" lIns="0" tIns="0" bIns="61349" rtlCol="0" anchor="b" anchorCtr="0">
            <a:noAutofit/>
          </a:bodyPr>
          <a:lstStyle/>
          <a:p>
            <a:r>
              <a:rPr lang="en-US" altLang="ja-JP" sz="1288" b="1" dirty="0">
                <a:solidFill>
                  <a:schemeClr val="bg2"/>
                </a:solidFill>
                <a:latin typeface="Meiryo UI" panose="020B0604030504040204" pitchFamily="50" charset="-128"/>
                <a:ea typeface="Meiryo UI" panose="020B0604030504040204" pitchFamily="50" charset="-128"/>
              </a:rPr>
              <a:t>2. </a:t>
            </a:r>
            <a:r>
              <a:rPr lang="ja-JP" altLang="en-US" sz="1288" b="1" dirty="0">
                <a:solidFill>
                  <a:schemeClr val="bg2"/>
                </a:solidFill>
                <a:latin typeface="Meiryo UI" panose="020B0604030504040204" pitchFamily="50" charset="-128"/>
                <a:ea typeface="Meiryo UI" panose="020B0604030504040204" pitchFamily="50" charset="-128"/>
              </a:rPr>
              <a:t>事業内容</a:t>
            </a:r>
          </a:p>
        </p:txBody>
      </p:sp>
      <p:sp>
        <p:nvSpPr>
          <p:cNvPr id="17" name="テキスト プレースホルダー 37">
            <a:extLst>
              <a:ext uri="{FF2B5EF4-FFF2-40B4-BE49-F238E27FC236}">
                <a16:creationId xmlns:a16="http://schemas.microsoft.com/office/drawing/2014/main" id="{B025C42B-6C2E-46D5-B3BF-74CB50E2240D}"/>
              </a:ext>
            </a:extLst>
          </p:cNvPr>
          <p:cNvSpPr>
            <a:spLocks noGrp="1"/>
          </p:cNvSpPr>
          <p:nvPr>
            <p:ph type="body" sz="quarter" idx="13" hasCustomPrompt="1"/>
          </p:nvPr>
        </p:nvSpPr>
        <p:spPr>
          <a:xfrm>
            <a:off x="1428846" y="6016788"/>
            <a:ext cx="4320000" cy="252000"/>
          </a:xfrm>
        </p:spPr>
        <p:txBody>
          <a:bodyPr lIns="0" tIns="0" rIns="0" bIns="0" anchor="ctr">
            <a:normAutofit/>
          </a:bodyPr>
          <a:lstStyle>
            <a:lvl1pPr marL="0" indent="0" algn="l">
              <a:lnSpc>
                <a:spcPct val="120000"/>
              </a:lnSpc>
              <a:spcBef>
                <a:spcPts val="0"/>
              </a:spcBef>
              <a:buFont typeface="Wingdings" panose="05000000000000000000" pitchFamily="2" charset="2"/>
              <a:buNone/>
              <a:defRPr sz="1103">
                <a:solidFill>
                  <a:schemeClr val="tx1"/>
                </a:solidFill>
                <a:latin typeface="Meiryo UI" panose="020B0604030504040204" pitchFamily="50" charset="-128"/>
                <a:ea typeface="Meiryo UI" panose="020B0604030504040204" pitchFamily="50" charset="-128"/>
              </a:defRPr>
            </a:lvl1pPr>
          </a:lstStyle>
          <a:p>
            <a:pPr lvl="0"/>
            <a:r>
              <a:rPr kumimoji="1" lang="ja-JP" altLang="en-US" dirty="0"/>
              <a:t>赤色の吹出しに示した選択肢の中から選択して記載</a:t>
            </a:r>
            <a:endParaRPr kumimoji="1" lang="en-US" altLang="ja-JP" dirty="0"/>
          </a:p>
        </p:txBody>
      </p:sp>
      <p:sp>
        <p:nvSpPr>
          <p:cNvPr id="18" name="テキスト プレースホルダー 37">
            <a:extLst>
              <a:ext uri="{FF2B5EF4-FFF2-40B4-BE49-F238E27FC236}">
                <a16:creationId xmlns:a16="http://schemas.microsoft.com/office/drawing/2014/main" id="{E3E103C1-FA4F-413B-B322-F7A71AB7D111}"/>
              </a:ext>
            </a:extLst>
          </p:cNvPr>
          <p:cNvSpPr>
            <a:spLocks noGrp="1"/>
          </p:cNvSpPr>
          <p:nvPr>
            <p:ph type="body" sz="quarter" idx="14" hasCustomPrompt="1"/>
          </p:nvPr>
        </p:nvSpPr>
        <p:spPr>
          <a:xfrm>
            <a:off x="161925" y="2681570"/>
            <a:ext cx="5417464" cy="2840112"/>
          </a:xfrm>
        </p:spPr>
        <p:txBody>
          <a:bodyPr lIns="0" tIns="72000" rIns="0" bIns="0" anchor="t">
            <a:noAutofit/>
          </a:bodyPr>
          <a:lstStyle>
            <a:lvl1pPr marL="0" indent="0" algn="l">
              <a:lnSpc>
                <a:spcPct val="120000"/>
              </a:lnSpc>
              <a:spcBef>
                <a:spcPts val="0"/>
              </a:spcBef>
              <a:buFont typeface="Arial" panose="020B0604020202020204" pitchFamily="34" charset="0"/>
              <a:buNone/>
              <a:defRPr sz="1022">
                <a:solidFill>
                  <a:schemeClr val="tx1"/>
                </a:solidFill>
                <a:latin typeface="Meiryo UI" panose="020B0604030504040204" pitchFamily="50" charset="-128"/>
                <a:ea typeface="Meiryo UI" panose="020B0604030504040204" pitchFamily="50" charset="-128"/>
              </a:defRPr>
            </a:lvl1pPr>
          </a:lstStyle>
          <a:p>
            <a:pPr lvl="0"/>
            <a:r>
              <a:rPr kumimoji="1" lang="ja-JP" altLang="en-US" dirty="0"/>
              <a:t>事業内容を説明</a:t>
            </a:r>
            <a:endParaRPr kumimoji="1" lang="en-US" altLang="ja-JP" dirty="0"/>
          </a:p>
        </p:txBody>
      </p:sp>
      <p:sp>
        <p:nvSpPr>
          <p:cNvPr id="19" name="テキスト プレースホルダー 37">
            <a:extLst>
              <a:ext uri="{FF2B5EF4-FFF2-40B4-BE49-F238E27FC236}">
                <a16:creationId xmlns:a16="http://schemas.microsoft.com/office/drawing/2014/main" id="{6F2F8E83-D6AE-4DFB-A6DE-B46846AD141C}"/>
              </a:ext>
            </a:extLst>
          </p:cNvPr>
          <p:cNvSpPr>
            <a:spLocks noGrp="1"/>
          </p:cNvSpPr>
          <p:nvPr>
            <p:ph type="body" sz="quarter" idx="15" hasCustomPrompt="1"/>
          </p:nvPr>
        </p:nvSpPr>
        <p:spPr>
          <a:xfrm>
            <a:off x="1300697" y="1362751"/>
            <a:ext cx="9519450" cy="720000"/>
          </a:xfrm>
        </p:spPr>
        <p:txBody>
          <a:bodyPr lIns="108000" tIns="36000" rIns="0" bIns="0" anchor="t" anchorCtr="0">
            <a:noAutofit/>
          </a:bodyPr>
          <a:lstStyle>
            <a:lvl1pPr marL="210222" indent="-210222" algn="l">
              <a:lnSpc>
                <a:spcPct val="120000"/>
              </a:lnSpc>
              <a:spcBef>
                <a:spcPts val="0"/>
              </a:spcBef>
              <a:buFont typeface="+mj-ea"/>
              <a:buAutoNum type="circleNumDbPlain"/>
              <a:defRPr sz="1022">
                <a:solidFill>
                  <a:schemeClr val="tx1"/>
                </a:solidFill>
                <a:latin typeface="Meiryo UI" panose="020B0604030504040204" pitchFamily="50" charset="-128"/>
                <a:ea typeface="Meiryo UI" panose="020B0604030504040204" pitchFamily="50" charset="-128"/>
              </a:defRPr>
            </a:lvl1pPr>
          </a:lstStyle>
          <a:p>
            <a:pPr lvl="0"/>
            <a:r>
              <a:rPr kumimoji="1" lang="ja-JP" altLang="en-US" dirty="0"/>
              <a:t>事業の目的を箇条書きで記載。</a:t>
            </a:r>
            <a:endParaRPr kumimoji="1" lang="en-US" altLang="ja-JP" dirty="0"/>
          </a:p>
          <a:p>
            <a:pPr lvl="0"/>
            <a:r>
              <a:rPr kumimoji="1" lang="ja-JP" altLang="en-US" dirty="0"/>
              <a:t>　</a:t>
            </a:r>
            <a:endParaRPr kumimoji="1" lang="en-US" altLang="ja-JP" dirty="0"/>
          </a:p>
          <a:p>
            <a:pPr lvl="0"/>
            <a:r>
              <a:rPr kumimoji="1" lang="ja-JP" altLang="en-US" dirty="0"/>
              <a:t>　</a:t>
            </a:r>
          </a:p>
          <a:p>
            <a:pPr lvl="0"/>
            <a:endParaRPr kumimoji="1" lang="en-US" altLang="ja-JP" dirty="0"/>
          </a:p>
        </p:txBody>
      </p:sp>
      <p:cxnSp>
        <p:nvCxnSpPr>
          <p:cNvPr id="20" name="直線コネクタ 19">
            <a:extLst>
              <a:ext uri="{FF2B5EF4-FFF2-40B4-BE49-F238E27FC236}">
                <a16:creationId xmlns:a16="http://schemas.microsoft.com/office/drawing/2014/main" id="{575E979F-E9D2-4856-B687-9C1FF17E73ED}"/>
              </a:ext>
            </a:extLst>
          </p:cNvPr>
          <p:cNvCxnSpPr/>
          <p:nvPr userDrawn="1"/>
        </p:nvCxnSpPr>
        <p:spPr>
          <a:xfrm flipV="1">
            <a:off x="1300696" y="1362751"/>
            <a:ext cx="0" cy="720000"/>
          </a:xfrm>
          <a:prstGeom prst="line">
            <a:avLst/>
          </a:prstGeom>
          <a:ln w="12700">
            <a:solidFill>
              <a:schemeClr val="bg2"/>
            </a:solidFill>
          </a:ln>
          <a:effectLst/>
        </p:spPr>
        <p:style>
          <a:lnRef idx="1">
            <a:schemeClr val="accent1"/>
          </a:lnRef>
          <a:fillRef idx="0">
            <a:schemeClr val="accent1"/>
          </a:fillRef>
          <a:effectRef idx="0">
            <a:schemeClr val="accent1"/>
          </a:effectRef>
          <a:fontRef idx="minor">
            <a:schemeClr val="tx1"/>
          </a:fontRef>
        </p:style>
      </p:cxnSp>
      <p:sp>
        <p:nvSpPr>
          <p:cNvPr id="21" name="テキスト ボックス 20">
            <a:extLst>
              <a:ext uri="{FF2B5EF4-FFF2-40B4-BE49-F238E27FC236}">
                <a16:creationId xmlns:a16="http://schemas.microsoft.com/office/drawing/2014/main" id="{7EAAD990-8616-4EFB-8C8F-39F44D2719A7}"/>
              </a:ext>
            </a:extLst>
          </p:cNvPr>
          <p:cNvSpPr txBox="1"/>
          <p:nvPr userDrawn="1"/>
        </p:nvSpPr>
        <p:spPr>
          <a:xfrm>
            <a:off x="161928" y="1542751"/>
            <a:ext cx="1138771" cy="359999"/>
          </a:xfrm>
          <a:prstGeom prst="rect">
            <a:avLst/>
          </a:prstGeom>
          <a:noFill/>
        </p:spPr>
        <p:txBody>
          <a:bodyPr wrap="square" lIns="0" tIns="0" rIns="0" bIns="0" rtlCol="0" anchor="ctr">
            <a:noAutofit/>
          </a:bodyPr>
          <a:lstStyle/>
          <a:p>
            <a:r>
              <a:rPr lang="en-US" altLang="ja-JP" sz="1288" b="1" dirty="0">
                <a:solidFill>
                  <a:schemeClr val="bg2"/>
                </a:solidFill>
                <a:latin typeface="Meiryo UI" panose="020B0604030504040204" pitchFamily="50" charset="-128"/>
                <a:ea typeface="Meiryo UI" panose="020B0604030504040204" pitchFamily="50" charset="-128"/>
              </a:rPr>
              <a:t>1. </a:t>
            </a:r>
            <a:r>
              <a:rPr lang="ja-JP" altLang="en-US" sz="1288" b="1" dirty="0">
                <a:solidFill>
                  <a:schemeClr val="bg2"/>
                </a:solidFill>
                <a:latin typeface="Meiryo UI" panose="020B0604030504040204" pitchFamily="50" charset="-128"/>
                <a:ea typeface="Meiryo UI" panose="020B0604030504040204" pitchFamily="50" charset="-128"/>
              </a:rPr>
              <a:t>事業目的</a:t>
            </a:r>
          </a:p>
        </p:txBody>
      </p:sp>
      <p:sp>
        <p:nvSpPr>
          <p:cNvPr id="22" name="テキスト プレースホルダー 36">
            <a:extLst>
              <a:ext uri="{FF2B5EF4-FFF2-40B4-BE49-F238E27FC236}">
                <a16:creationId xmlns:a16="http://schemas.microsoft.com/office/drawing/2014/main" id="{6B374390-D51B-435B-BC83-E2B9C6EF2D83}"/>
              </a:ext>
            </a:extLst>
          </p:cNvPr>
          <p:cNvSpPr>
            <a:spLocks noGrp="1"/>
          </p:cNvSpPr>
          <p:nvPr>
            <p:ph type="body" sz="quarter" idx="24" hasCustomPrompt="1"/>
          </p:nvPr>
        </p:nvSpPr>
        <p:spPr bwMode="white">
          <a:xfrm>
            <a:off x="1220101" y="7020292"/>
            <a:ext cx="9288000" cy="359999"/>
          </a:xfrm>
        </p:spPr>
        <p:txBody>
          <a:bodyPr lIns="0" tIns="18000" rIns="108000" bIns="0" anchor="ctr">
            <a:noAutofit/>
          </a:bodyPr>
          <a:lstStyle>
            <a:lvl1pPr marL="0" indent="0" algn="l">
              <a:buNone/>
              <a:defRPr sz="1022" b="1">
                <a:solidFill>
                  <a:schemeClr val="bg1"/>
                </a:solidFill>
                <a:latin typeface="Meiryo UI" panose="020B0604030504040204" pitchFamily="50" charset="-128"/>
                <a:ea typeface="Meiryo UI" panose="020B0604030504040204" pitchFamily="50" charset="-128"/>
              </a:defRPr>
            </a:lvl1pPr>
          </a:lstStyle>
          <a:p>
            <a:pPr lvl="0"/>
            <a:r>
              <a:rPr kumimoji="1" lang="ja-JP" altLang="en-US" dirty="0"/>
              <a:t>問合せ先を記載</a:t>
            </a:r>
          </a:p>
        </p:txBody>
      </p:sp>
      <p:sp>
        <p:nvSpPr>
          <p:cNvPr id="23" name="テキスト ボックス 22">
            <a:extLst>
              <a:ext uri="{FF2B5EF4-FFF2-40B4-BE49-F238E27FC236}">
                <a16:creationId xmlns:a16="http://schemas.microsoft.com/office/drawing/2014/main" id="{3300BF32-8B86-43CF-9624-64796ABDAC3D}"/>
              </a:ext>
            </a:extLst>
          </p:cNvPr>
          <p:cNvSpPr txBox="1"/>
          <p:nvPr userDrawn="1"/>
        </p:nvSpPr>
        <p:spPr>
          <a:xfrm>
            <a:off x="436259" y="6016788"/>
            <a:ext cx="972000" cy="252000"/>
          </a:xfrm>
          <a:prstGeom prst="rect">
            <a:avLst/>
          </a:prstGeom>
          <a:noFill/>
        </p:spPr>
        <p:txBody>
          <a:bodyPr wrap="none" lIns="0" tIns="0" rIns="0" bIns="0" rtlCol="0" anchor="ctr">
            <a:noAutofit/>
          </a:bodyPr>
          <a:lstStyle/>
          <a:p>
            <a:pPr algn="dist"/>
            <a:r>
              <a:rPr lang="ja-JP" altLang="en-US" sz="1103" dirty="0">
                <a:solidFill>
                  <a:schemeClr val="tx1"/>
                </a:solidFill>
                <a:latin typeface="Meiryo UI" panose="020B0604030504040204" pitchFamily="50" charset="-128"/>
                <a:ea typeface="Meiryo UI" panose="020B0604030504040204" pitchFamily="50" charset="-128"/>
              </a:rPr>
              <a:t>■事業形態：</a:t>
            </a:r>
          </a:p>
        </p:txBody>
      </p:sp>
      <p:sp>
        <p:nvSpPr>
          <p:cNvPr id="24" name="テキスト プレースホルダー 37">
            <a:extLst>
              <a:ext uri="{FF2B5EF4-FFF2-40B4-BE49-F238E27FC236}">
                <a16:creationId xmlns:a16="http://schemas.microsoft.com/office/drawing/2014/main" id="{31F24937-C017-44CE-9CF8-846D2BCE722E}"/>
              </a:ext>
            </a:extLst>
          </p:cNvPr>
          <p:cNvSpPr>
            <a:spLocks noGrp="1"/>
          </p:cNvSpPr>
          <p:nvPr>
            <p:ph type="body" sz="quarter" idx="27" hasCustomPrompt="1"/>
          </p:nvPr>
        </p:nvSpPr>
        <p:spPr>
          <a:xfrm>
            <a:off x="1428846" y="6302538"/>
            <a:ext cx="4320000" cy="252000"/>
          </a:xfrm>
        </p:spPr>
        <p:txBody>
          <a:bodyPr lIns="0" tIns="0" rIns="0" bIns="0" anchor="ctr">
            <a:normAutofit/>
          </a:bodyPr>
          <a:lstStyle>
            <a:lvl1pPr marL="0" indent="0" algn="l">
              <a:lnSpc>
                <a:spcPct val="120000"/>
              </a:lnSpc>
              <a:spcBef>
                <a:spcPts val="0"/>
              </a:spcBef>
              <a:buFont typeface="Wingdings" panose="05000000000000000000" pitchFamily="2" charset="2"/>
              <a:buNone/>
              <a:defRPr sz="1103">
                <a:solidFill>
                  <a:schemeClr val="tx1"/>
                </a:solidFill>
                <a:latin typeface="Meiryo UI" panose="020B0604030504040204" pitchFamily="50" charset="-128"/>
                <a:ea typeface="Meiryo UI" panose="020B0604030504040204" pitchFamily="50" charset="-128"/>
              </a:defRPr>
            </a:lvl1pPr>
          </a:lstStyle>
          <a:p>
            <a:pPr lvl="0"/>
            <a:r>
              <a:rPr kumimoji="1" lang="ja-JP" altLang="en-US" dirty="0"/>
              <a:t>橙色の吹出しに示した選択肢の中から選択して記載</a:t>
            </a:r>
          </a:p>
        </p:txBody>
      </p:sp>
      <p:sp>
        <p:nvSpPr>
          <p:cNvPr id="25" name="テキスト プレースホルダー 37">
            <a:extLst>
              <a:ext uri="{FF2B5EF4-FFF2-40B4-BE49-F238E27FC236}">
                <a16:creationId xmlns:a16="http://schemas.microsoft.com/office/drawing/2014/main" id="{ABBEB580-4D48-42D5-8B77-AE5AFC4BFD24}"/>
              </a:ext>
            </a:extLst>
          </p:cNvPr>
          <p:cNvSpPr>
            <a:spLocks noGrp="1"/>
          </p:cNvSpPr>
          <p:nvPr>
            <p:ph type="body" sz="quarter" idx="28" hasCustomPrompt="1"/>
          </p:nvPr>
        </p:nvSpPr>
        <p:spPr>
          <a:xfrm>
            <a:off x="1428846" y="6588288"/>
            <a:ext cx="4320000" cy="252000"/>
          </a:xfrm>
        </p:spPr>
        <p:txBody>
          <a:bodyPr lIns="0" tIns="0" rIns="0" bIns="0" anchor="ctr">
            <a:normAutofit/>
          </a:bodyPr>
          <a:lstStyle>
            <a:lvl1pPr marL="0" indent="0" algn="l">
              <a:lnSpc>
                <a:spcPct val="120000"/>
              </a:lnSpc>
              <a:spcBef>
                <a:spcPts val="0"/>
              </a:spcBef>
              <a:buFont typeface="Wingdings" panose="05000000000000000000" pitchFamily="2" charset="2"/>
              <a:buNone/>
              <a:defRPr sz="1103">
                <a:solidFill>
                  <a:schemeClr val="tx1"/>
                </a:solidFill>
                <a:latin typeface="Meiryo UI" panose="020B0604030504040204" pitchFamily="50" charset="-128"/>
                <a:ea typeface="Meiryo UI" panose="020B0604030504040204" pitchFamily="50" charset="-128"/>
              </a:defRPr>
            </a:lvl1pPr>
          </a:lstStyle>
          <a:p>
            <a:pPr lvl="0"/>
            <a:r>
              <a:rPr kumimoji="1" lang="ja-JP" altLang="en-US" dirty="0"/>
              <a:t>令和２年度～令和○年度（予定）　と記載</a:t>
            </a:r>
          </a:p>
        </p:txBody>
      </p:sp>
      <p:sp>
        <p:nvSpPr>
          <p:cNvPr id="26" name="テキスト ボックス 25">
            <a:extLst>
              <a:ext uri="{FF2B5EF4-FFF2-40B4-BE49-F238E27FC236}">
                <a16:creationId xmlns:a16="http://schemas.microsoft.com/office/drawing/2014/main" id="{0CA0E264-5881-41CB-8BC4-C831A2A4DFEB}"/>
              </a:ext>
            </a:extLst>
          </p:cNvPr>
          <p:cNvSpPr txBox="1"/>
          <p:nvPr userDrawn="1"/>
        </p:nvSpPr>
        <p:spPr>
          <a:xfrm>
            <a:off x="436259" y="6588288"/>
            <a:ext cx="972000" cy="252000"/>
          </a:xfrm>
          <a:prstGeom prst="rect">
            <a:avLst/>
          </a:prstGeom>
          <a:noFill/>
        </p:spPr>
        <p:txBody>
          <a:bodyPr wrap="none" lIns="0" tIns="0" rIns="0" bIns="0" rtlCol="0" anchor="ctr">
            <a:noAutofit/>
          </a:bodyPr>
          <a:lstStyle/>
          <a:p>
            <a:pPr algn="dist"/>
            <a:r>
              <a:rPr lang="ja-JP" altLang="en-US" sz="1103" dirty="0">
                <a:solidFill>
                  <a:schemeClr val="tx1"/>
                </a:solidFill>
                <a:latin typeface="Meiryo UI" panose="020B0604030504040204" pitchFamily="50" charset="-128"/>
                <a:ea typeface="Meiryo UI" panose="020B0604030504040204" pitchFamily="50" charset="-128"/>
              </a:rPr>
              <a:t>■実施期間：</a:t>
            </a:r>
          </a:p>
        </p:txBody>
      </p:sp>
      <p:cxnSp>
        <p:nvCxnSpPr>
          <p:cNvPr id="27" name="直線コネクタ 26">
            <a:extLst>
              <a:ext uri="{FF2B5EF4-FFF2-40B4-BE49-F238E27FC236}">
                <a16:creationId xmlns:a16="http://schemas.microsoft.com/office/drawing/2014/main" id="{49DD02CD-CB82-437F-852D-57086C0391BD}"/>
              </a:ext>
            </a:extLst>
          </p:cNvPr>
          <p:cNvCxnSpPr>
            <a:cxnSpLocks/>
          </p:cNvCxnSpPr>
          <p:nvPr userDrawn="1"/>
        </p:nvCxnSpPr>
        <p:spPr>
          <a:xfrm flipH="1">
            <a:off x="159174" y="493024"/>
            <a:ext cx="10352215" cy="20736"/>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9" name="テキスト プレースホルダー 37">
            <a:extLst>
              <a:ext uri="{FF2B5EF4-FFF2-40B4-BE49-F238E27FC236}">
                <a16:creationId xmlns:a16="http://schemas.microsoft.com/office/drawing/2014/main" id="{8F4CACCF-DF59-40E0-8B22-3CC88D955CF8}"/>
              </a:ext>
            </a:extLst>
          </p:cNvPr>
          <p:cNvSpPr>
            <a:spLocks noGrp="1"/>
          </p:cNvSpPr>
          <p:nvPr>
            <p:ph type="body" sz="quarter" idx="17" hasCustomPrompt="1"/>
          </p:nvPr>
        </p:nvSpPr>
        <p:spPr>
          <a:xfrm>
            <a:off x="159173" y="493024"/>
            <a:ext cx="9647760" cy="324000"/>
          </a:xfrm>
        </p:spPr>
        <p:txBody>
          <a:bodyPr lIns="0" tIns="0" rIns="0" bIns="0" anchor="ctr" anchorCtr="0">
            <a:normAutofit/>
          </a:bodyPr>
          <a:lstStyle>
            <a:lvl1pPr marL="0" indent="0" algn="r">
              <a:lnSpc>
                <a:spcPct val="120000"/>
              </a:lnSpc>
              <a:spcBef>
                <a:spcPts val="0"/>
              </a:spcBef>
              <a:buFont typeface="Arial" panose="020B0604020202020204" pitchFamily="34" charset="0"/>
              <a:buNone/>
              <a:defRPr sz="1103">
                <a:solidFill>
                  <a:schemeClr val="tx1"/>
                </a:solidFill>
                <a:latin typeface="Meiryo UI" panose="020B0604030504040204" pitchFamily="50" charset="-128"/>
                <a:ea typeface="Meiryo UI" panose="020B0604030504040204" pitchFamily="50" charset="-128"/>
              </a:defRPr>
            </a:lvl1pPr>
          </a:lstStyle>
          <a:p>
            <a:pPr lvl="0"/>
            <a:r>
              <a:rPr kumimoji="1" lang="en-US" altLang="ja-JP" dirty="0"/>
              <a:t>【</a:t>
            </a:r>
            <a:r>
              <a:rPr kumimoji="1" lang="ja-JP" altLang="en-US" dirty="0"/>
              <a:t>令和２年度要求額 </a:t>
            </a:r>
            <a:r>
              <a:rPr kumimoji="1" lang="en-US" altLang="ja-JP" dirty="0"/>
              <a:t>0,000</a:t>
            </a:r>
            <a:r>
              <a:rPr kumimoji="1" lang="ja-JP" altLang="en-US" dirty="0"/>
              <a:t>百万円（</a:t>
            </a:r>
            <a:r>
              <a:rPr kumimoji="1" lang="en-US" altLang="ja-JP" dirty="0"/>
              <a:t>0,000</a:t>
            </a:r>
            <a:r>
              <a:rPr kumimoji="1" lang="ja-JP" altLang="en-US" dirty="0"/>
              <a:t>百万円）</a:t>
            </a:r>
            <a:r>
              <a:rPr kumimoji="1" lang="en-US" altLang="ja-JP" dirty="0"/>
              <a:t>】</a:t>
            </a:r>
          </a:p>
        </p:txBody>
      </p:sp>
      <p:cxnSp>
        <p:nvCxnSpPr>
          <p:cNvPr id="30" name="直線コネクタ 29">
            <a:extLst>
              <a:ext uri="{FF2B5EF4-FFF2-40B4-BE49-F238E27FC236}">
                <a16:creationId xmlns:a16="http://schemas.microsoft.com/office/drawing/2014/main" id="{EC97E369-E6B0-4356-818A-927158B52DA6}"/>
              </a:ext>
            </a:extLst>
          </p:cNvPr>
          <p:cNvCxnSpPr/>
          <p:nvPr userDrawn="1"/>
        </p:nvCxnSpPr>
        <p:spPr>
          <a:xfrm>
            <a:off x="161927" y="2681570"/>
            <a:ext cx="5400000" cy="0"/>
          </a:xfrm>
          <a:prstGeom prst="line">
            <a:avLst/>
          </a:prstGeom>
          <a:ln w="12700">
            <a:solidFill>
              <a:schemeClr val="bg2"/>
            </a:solidFill>
          </a:ln>
          <a:effectLst/>
        </p:spPr>
        <p:style>
          <a:lnRef idx="1">
            <a:schemeClr val="accent1"/>
          </a:lnRef>
          <a:fillRef idx="0">
            <a:schemeClr val="accent1"/>
          </a:fillRef>
          <a:effectRef idx="0">
            <a:schemeClr val="accent1"/>
          </a:effectRef>
          <a:fontRef idx="minor">
            <a:schemeClr val="tx1"/>
          </a:fontRef>
        </p:style>
      </p:cxnSp>
      <p:sp>
        <p:nvSpPr>
          <p:cNvPr id="32" name="テキスト プレースホルダー 37">
            <a:extLst>
              <a:ext uri="{FF2B5EF4-FFF2-40B4-BE49-F238E27FC236}">
                <a16:creationId xmlns:a16="http://schemas.microsoft.com/office/drawing/2014/main" id="{05AEDB54-2F1F-4D55-B5C5-B02A1E6CADAB}"/>
              </a:ext>
            </a:extLst>
          </p:cNvPr>
          <p:cNvSpPr>
            <a:spLocks noGrp="1"/>
          </p:cNvSpPr>
          <p:nvPr>
            <p:ph type="body" sz="quarter" idx="29" hasCustomPrompt="1"/>
          </p:nvPr>
        </p:nvSpPr>
        <p:spPr>
          <a:xfrm>
            <a:off x="6007119" y="2681574"/>
            <a:ext cx="4522772" cy="4140000"/>
          </a:xfrm>
        </p:spPr>
        <p:txBody>
          <a:bodyPr lIns="0" tIns="72000" rIns="0" bIns="0" anchor="t">
            <a:noAutofit/>
          </a:bodyPr>
          <a:lstStyle>
            <a:lvl1pPr marL="0" indent="0" algn="l">
              <a:lnSpc>
                <a:spcPct val="120000"/>
              </a:lnSpc>
              <a:spcBef>
                <a:spcPts val="0"/>
              </a:spcBef>
              <a:buFont typeface="Arial" panose="020B0604020202020204" pitchFamily="34" charset="0"/>
              <a:buNone/>
              <a:defRPr sz="1022">
                <a:solidFill>
                  <a:schemeClr val="tx1"/>
                </a:solidFill>
                <a:latin typeface="Meiryo UI" panose="020B0604030504040204" pitchFamily="50" charset="-128"/>
                <a:ea typeface="Meiryo UI" panose="020B0604030504040204" pitchFamily="50" charset="-128"/>
              </a:defRPr>
            </a:lvl1pPr>
          </a:lstStyle>
          <a:p>
            <a:pPr lvl="0"/>
            <a:r>
              <a:rPr kumimoji="1" lang="ja-JP" altLang="en-US" dirty="0"/>
              <a:t>図・写真等を交えつつ、このスペースに納まるよう記述</a:t>
            </a:r>
          </a:p>
        </p:txBody>
      </p:sp>
      <p:cxnSp>
        <p:nvCxnSpPr>
          <p:cNvPr id="33" name="直線コネクタ 32">
            <a:extLst>
              <a:ext uri="{FF2B5EF4-FFF2-40B4-BE49-F238E27FC236}">
                <a16:creationId xmlns:a16="http://schemas.microsoft.com/office/drawing/2014/main" id="{93ABC200-7A3B-4D6E-9A7A-DD056E784D0D}"/>
              </a:ext>
            </a:extLst>
          </p:cNvPr>
          <p:cNvCxnSpPr/>
          <p:nvPr userDrawn="1"/>
        </p:nvCxnSpPr>
        <p:spPr>
          <a:xfrm>
            <a:off x="5993890" y="2681570"/>
            <a:ext cx="4536000" cy="0"/>
          </a:xfrm>
          <a:prstGeom prst="line">
            <a:avLst/>
          </a:prstGeom>
          <a:ln w="12700">
            <a:solidFill>
              <a:schemeClr val="bg2"/>
            </a:solidFill>
          </a:ln>
          <a:effectLst/>
        </p:spPr>
        <p:style>
          <a:lnRef idx="1">
            <a:schemeClr val="accent1"/>
          </a:lnRef>
          <a:fillRef idx="0">
            <a:schemeClr val="accent1"/>
          </a:fillRef>
          <a:effectRef idx="0">
            <a:schemeClr val="accent1"/>
          </a:effectRef>
          <a:fontRef idx="minor">
            <a:schemeClr val="tx1"/>
          </a:fontRef>
        </p:style>
      </p:cxnSp>
      <p:sp>
        <p:nvSpPr>
          <p:cNvPr id="34" name="テキスト ボックス 33">
            <a:extLst>
              <a:ext uri="{FF2B5EF4-FFF2-40B4-BE49-F238E27FC236}">
                <a16:creationId xmlns:a16="http://schemas.microsoft.com/office/drawing/2014/main" id="{9DABB4ED-B7E1-4C29-AC71-063748A973FB}"/>
              </a:ext>
            </a:extLst>
          </p:cNvPr>
          <p:cNvSpPr txBox="1"/>
          <p:nvPr userDrawn="1"/>
        </p:nvSpPr>
        <p:spPr>
          <a:xfrm>
            <a:off x="436258" y="6302538"/>
            <a:ext cx="972000" cy="252000"/>
          </a:xfrm>
          <a:prstGeom prst="rect">
            <a:avLst/>
          </a:prstGeom>
          <a:noFill/>
        </p:spPr>
        <p:txBody>
          <a:bodyPr wrap="none" lIns="0" tIns="0" rIns="0" bIns="0" rtlCol="0" anchor="ctr">
            <a:noAutofit/>
          </a:bodyPr>
          <a:lstStyle/>
          <a:p>
            <a:pPr algn="dist" defTabSz="152846">
              <a:tabLst/>
            </a:pPr>
            <a:r>
              <a:rPr lang="ja-JP" altLang="en-US" sz="1103" dirty="0">
                <a:solidFill>
                  <a:schemeClr val="tx1"/>
                </a:solidFill>
                <a:latin typeface="Meiryo UI" panose="020B0604030504040204" pitchFamily="50" charset="-128"/>
                <a:ea typeface="Meiryo UI" panose="020B0604030504040204" pitchFamily="50" charset="-128"/>
              </a:rPr>
              <a:t>■選　　　択：</a:t>
            </a:r>
          </a:p>
        </p:txBody>
      </p:sp>
      <p:sp>
        <p:nvSpPr>
          <p:cNvPr id="35" name="テキスト ボックス 34">
            <a:extLst>
              <a:ext uri="{FF2B5EF4-FFF2-40B4-BE49-F238E27FC236}">
                <a16:creationId xmlns:a16="http://schemas.microsoft.com/office/drawing/2014/main" id="{B52C3A3B-D331-4FA9-B49C-4CE55D8902BF}"/>
              </a:ext>
            </a:extLst>
          </p:cNvPr>
          <p:cNvSpPr txBox="1"/>
          <p:nvPr userDrawn="1"/>
        </p:nvSpPr>
        <p:spPr>
          <a:xfrm>
            <a:off x="159177" y="5637164"/>
            <a:ext cx="5600214" cy="288000"/>
          </a:xfrm>
          <a:prstGeom prst="rect">
            <a:avLst/>
          </a:prstGeom>
          <a:noFill/>
        </p:spPr>
        <p:txBody>
          <a:bodyPr wrap="square" lIns="0" tIns="0" bIns="61349" rtlCol="0" anchor="b" anchorCtr="0">
            <a:noAutofit/>
          </a:bodyPr>
          <a:lstStyle/>
          <a:p>
            <a:r>
              <a:rPr lang="en-US" altLang="ja-JP" sz="1288" b="1" dirty="0">
                <a:solidFill>
                  <a:schemeClr val="bg2"/>
                </a:solidFill>
                <a:latin typeface="Meiryo UI" panose="020B0604030504040204" pitchFamily="50" charset="-128"/>
                <a:ea typeface="Meiryo UI" panose="020B0604030504040204" pitchFamily="50" charset="-128"/>
              </a:rPr>
              <a:t>3. </a:t>
            </a:r>
            <a:r>
              <a:rPr lang="ja-JP" altLang="en-US" sz="1288" b="1" dirty="0">
                <a:solidFill>
                  <a:schemeClr val="bg2"/>
                </a:solidFill>
                <a:latin typeface="Meiryo UI" panose="020B0604030504040204" pitchFamily="50" charset="-128"/>
                <a:ea typeface="Meiryo UI" panose="020B0604030504040204" pitchFamily="50" charset="-128"/>
              </a:rPr>
              <a:t>事業スキーム</a:t>
            </a:r>
          </a:p>
        </p:txBody>
      </p:sp>
      <p:cxnSp>
        <p:nvCxnSpPr>
          <p:cNvPr id="36" name="直線コネクタ 35">
            <a:extLst>
              <a:ext uri="{FF2B5EF4-FFF2-40B4-BE49-F238E27FC236}">
                <a16:creationId xmlns:a16="http://schemas.microsoft.com/office/drawing/2014/main" id="{E1BEDD27-520F-4457-AAA7-263233F32CAB}"/>
              </a:ext>
            </a:extLst>
          </p:cNvPr>
          <p:cNvCxnSpPr/>
          <p:nvPr userDrawn="1"/>
        </p:nvCxnSpPr>
        <p:spPr>
          <a:xfrm>
            <a:off x="179390" y="5925164"/>
            <a:ext cx="5580001" cy="0"/>
          </a:xfrm>
          <a:prstGeom prst="line">
            <a:avLst/>
          </a:prstGeom>
          <a:ln w="12700">
            <a:solidFill>
              <a:schemeClr val="bg2"/>
            </a:solidFill>
          </a:ln>
          <a:effectLst/>
        </p:spPr>
        <p:style>
          <a:lnRef idx="1">
            <a:schemeClr val="accent1"/>
          </a:lnRef>
          <a:fillRef idx="0">
            <a:schemeClr val="accent1"/>
          </a:fillRef>
          <a:effectRef idx="0">
            <a:schemeClr val="accent1"/>
          </a:effectRef>
          <a:fontRef idx="minor">
            <a:schemeClr val="tx1"/>
          </a:fontRef>
        </p:style>
      </p:cxnSp>
      <p:pic>
        <p:nvPicPr>
          <p:cNvPr id="37" name="グラフィックス 4">
            <a:extLst>
              <a:ext uri="{FF2B5EF4-FFF2-40B4-BE49-F238E27FC236}">
                <a16:creationId xmlns:a16="http://schemas.microsoft.com/office/drawing/2014/main" id="{716B933F-57EE-4D45-A154-8C5C4C4E1984}"/>
              </a:ext>
            </a:extLst>
          </p:cNvPr>
          <p:cNvPicPr>
            <a:picLocks/>
          </p:cNvPicPr>
          <p:nvPr userDrawn="1"/>
        </p:nvPicPr>
        <p:blipFill>
          <a:blip r:embed="rId3" cstate="print">
            <a:extLst>
              <a:ext uri="{28A0092B-C50C-407E-A947-70E740481C1C}">
                <a14:useLocalDpi xmlns:a14="http://schemas.microsoft.com/office/drawing/2010/main"/>
              </a:ext>
            </a:extLst>
          </a:blip>
          <a:stretch>
            <a:fillRect/>
          </a:stretch>
        </p:blipFill>
        <p:spPr>
          <a:xfrm>
            <a:off x="161926" y="890698"/>
            <a:ext cx="10367961" cy="359999"/>
          </a:xfrm>
          <a:prstGeom prst="rect">
            <a:avLst/>
          </a:prstGeom>
          <a:ln>
            <a:noFill/>
          </a:ln>
        </p:spPr>
      </p:pic>
      <p:sp>
        <p:nvSpPr>
          <p:cNvPr id="38" name="テキスト プレースホルダー 36">
            <a:extLst>
              <a:ext uri="{FF2B5EF4-FFF2-40B4-BE49-F238E27FC236}">
                <a16:creationId xmlns:a16="http://schemas.microsoft.com/office/drawing/2014/main" id="{5A2EDDF3-3029-44F5-ADC4-AAC9B3CDA9BD}"/>
              </a:ext>
            </a:extLst>
          </p:cNvPr>
          <p:cNvSpPr>
            <a:spLocks noGrp="1"/>
          </p:cNvSpPr>
          <p:nvPr>
            <p:ph type="body" sz="quarter" idx="16" hasCustomPrompt="1"/>
          </p:nvPr>
        </p:nvSpPr>
        <p:spPr>
          <a:xfrm>
            <a:off x="161927" y="890698"/>
            <a:ext cx="10349461" cy="359999"/>
          </a:xfrm>
        </p:spPr>
        <p:txBody>
          <a:bodyPr lIns="108000" tIns="36000" rIns="108000" bIns="0" anchor="ctr">
            <a:noAutofit/>
          </a:bodyPr>
          <a:lstStyle>
            <a:lvl1pPr marL="0" indent="0" algn="l">
              <a:buNone/>
              <a:defRPr sz="1193" b="1">
                <a:solidFill>
                  <a:schemeClr val="bg2"/>
                </a:solidFill>
                <a:latin typeface="Meiryo UI" panose="020B0604030504040204" pitchFamily="50" charset="-128"/>
                <a:ea typeface="Meiryo UI" panose="020B0604030504040204" pitchFamily="50" charset="-128"/>
              </a:defRPr>
            </a:lvl1pPr>
          </a:lstStyle>
          <a:p>
            <a:pPr lvl="0"/>
            <a:r>
              <a:rPr kumimoji="1" lang="ja-JP" altLang="en-US" dirty="0"/>
              <a:t>事業のポイントを簡潔に記載</a:t>
            </a:r>
          </a:p>
        </p:txBody>
      </p:sp>
      <p:pic>
        <p:nvPicPr>
          <p:cNvPr id="8" name="Picture 11" descr="ç°å¢ç">
            <a:extLst>
              <a:ext uri="{FF2B5EF4-FFF2-40B4-BE49-F238E27FC236}">
                <a16:creationId xmlns:a16="http://schemas.microsoft.com/office/drawing/2014/main" id="{E4524634-FD36-4E22-9D09-12B514CD191F}"/>
              </a:ext>
            </a:extLst>
          </p:cNvPr>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9806931" y="146435"/>
            <a:ext cx="725709" cy="743303"/>
          </a:xfrm>
          <a:prstGeom prst="rect">
            <a:avLst/>
          </a:prstGeom>
          <a:noFill/>
          <a:extLst>
            <a:ext uri="{909E8E84-426E-40DD-AFC4-6F175D3DCCD1}">
              <a14:hiddenFill xmlns:a14="http://schemas.microsoft.com/office/drawing/2010/main">
                <a:solidFill>
                  <a:srgbClr val="FFFFFF"/>
                </a:solidFill>
              </a14:hiddenFill>
            </a:ext>
          </a:extLst>
        </p:spPr>
      </p:pic>
      <p:sp>
        <p:nvSpPr>
          <p:cNvPr id="16" name="テキスト プレースホルダー 36">
            <a:extLst>
              <a:ext uri="{FF2B5EF4-FFF2-40B4-BE49-F238E27FC236}">
                <a16:creationId xmlns:a16="http://schemas.microsoft.com/office/drawing/2014/main" id="{9B97E414-CE64-463C-8703-5E74B265F930}"/>
              </a:ext>
            </a:extLst>
          </p:cNvPr>
          <p:cNvSpPr>
            <a:spLocks noGrp="1"/>
          </p:cNvSpPr>
          <p:nvPr>
            <p:ph type="body" sz="quarter" idx="12" hasCustomPrompt="1"/>
          </p:nvPr>
        </p:nvSpPr>
        <p:spPr>
          <a:xfrm>
            <a:off x="6259120" y="2395810"/>
            <a:ext cx="4248000" cy="288000"/>
          </a:xfrm>
        </p:spPr>
        <p:txBody>
          <a:bodyPr lIns="0" tIns="0" rIns="0" bIns="72000" anchor="b" anchorCtr="0">
            <a:normAutofit/>
          </a:bodyPr>
          <a:lstStyle>
            <a:lvl1pPr marL="0" indent="0" algn="l">
              <a:buNone/>
              <a:defRPr sz="1288" b="1">
                <a:solidFill>
                  <a:schemeClr val="bg2"/>
                </a:solidFill>
                <a:latin typeface="Meiryo UI" panose="020B0604030504040204" pitchFamily="50" charset="-128"/>
                <a:ea typeface="Meiryo UI" panose="020B0604030504040204" pitchFamily="50" charset="-128"/>
                <a:cs typeface="Arial" panose="020B0604020202020204" pitchFamily="34" charset="0"/>
              </a:defRPr>
            </a:lvl1pPr>
          </a:lstStyle>
          <a:p>
            <a:pPr lvl="0"/>
            <a:r>
              <a:rPr kumimoji="1" lang="ja-JP" altLang="en-US" dirty="0"/>
              <a:t>補助対象、支援対象の例、事業イメージ </a:t>
            </a:r>
            <a:r>
              <a:rPr kumimoji="1" lang="en-US" altLang="ja-JP" dirty="0"/>
              <a:t>etc.</a:t>
            </a:r>
            <a:endParaRPr kumimoji="1" lang="ja-JP" altLang="en-US" dirty="0"/>
          </a:p>
        </p:txBody>
      </p:sp>
      <p:sp>
        <p:nvSpPr>
          <p:cNvPr id="39" name="テキスト ボックス 38">
            <a:extLst>
              <a:ext uri="{FF2B5EF4-FFF2-40B4-BE49-F238E27FC236}">
                <a16:creationId xmlns:a16="http://schemas.microsoft.com/office/drawing/2014/main" id="{44AB8DD7-62C0-4DA8-85A3-8FFC2554F26A}"/>
              </a:ext>
            </a:extLst>
          </p:cNvPr>
          <p:cNvSpPr txBox="1"/>
          <p:nvPr userDrawn="1"/>
        </p:nvSpPr>
        <p:spPr>
          <a:xfrm>
            <a:off x="6007118" y="2395810"/>
            <a:ext cx="4500000" cy="288000"/>
          </a:xfrm>
          <a:prstGeom prst="rect">
            <a:avLst/>
          </a:prstGeom>
          <a:noFill/>
        </p:spPr>
        <p:txBody>
          <a:bodyPr wrap="square" lIns="0" tIns="0" bIns="61349" rtlCol="0" anchor="b" anchorCtr="0">
            <a:noAutofit/>
          </a:bodyPr>
          <a:lstStyle/>
          <a:p>
            <a:pPr algn="l"/>
            <a:r>
              <a:rPr lang="en-US" altLang="ja-JP" sz="1288" b="1" dirty="0">
                <a:solidFill>
                  <a:schemeClr val="bg2"/>
                </a:solidFill>
                <a:latin typeface="Meiryo UI" panose="020B0604030504040204" pitchFamily="50" charset="-128"/>
                <a:ea typeface="Meiryo UI" panose="020B0604030504040204" pitchFamily="50" charset="-128"/>
              </a:rPr>
              <a:t>4. </a:t>
            </a:r>
          </a:p>
        </p:txBody>
      </p:sp>
    </p:spTree>
    <p:extLst>
      <p:ext uri="{BB962C8B-B14F-4D97-AF65-F5344CB8AC3E}">
        <p14:creationId xmlns:p14="http://schemas.microsoft.com/office/powerpoint/2010/main" val="260384349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blank">
  <p:cSld name="白紙">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9428860" y="0"/>
            <a:ext cx="1262953" cy="396877"/>
          </a:xfrm>
        </p:spPr>
        <p:txBody>
          <a:bodyPr/>
          <a:lstStyle>
            <a:lvl1pPr algn="r">
              <a:defRPr sz="1394"/>
            </a:lvl1pPr>
          </a:lstStyle>
          <a:p>
            <a:endParaRPr lang="ja-JP" altLang="en-US" dirty="0"/>
          </a:p>
        </p:txBody>
      </p:sp>
    </p:spTree>
    <p:extLst>
      <p:ext uri="{BB962C8B-B14F-4D97-AF65-F5344CB8AC3E}">
        <p14:creationId xmlns:p14="http://schemas.microsoft.com/office/powerpoint/2010/main" val="7061182"/>
      </p:ext>
    </p:extLst>
  </p:cSld>
  <p:clrMapOvr>
    <a:masterClrMapping/>
  </p:clrMapOvr>
  <p:hf hdr="0" ftr="0" dt="0"/>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2_通常_内容説明用スライド_タイトル上つめ">
    <p:spTree>
      <p:nvGrpSpPr>
        <p:cNvPr id="1" name=""/>
        <p:cNvGrpSpPr/>
        <p:nvPr/>
      </p:nvGrpSpPr>
      <p:grpSpPr>
        <a:xfrm>
          <a:off x="0" y="0"/>
          <a:ext cx="0" cy="0"/>
          <a:chOff x="0" y="0"/>
          <a:chExt cx="0" cy="0"/>
        </a:xfrm>
      </p:grpSpPr>
      <p:pic>
        <p:nvPicPr>
          <p:cNvPr id="7" name="Picture 11" descr="ç°å¢ç">
            <a:extLst>
              <a:ext uri="{FF2B5EF4-FFF2-40B4-BE49-F238E27FC236}">
                <a16:creationId xmlns:a16="http://schemas.microsoft.com/office/drawing/2014/main" id="{A36EA33E-F10C-8847-BD79-6A62721F9997}"/>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734764" y="9306"/>
            <a:ext cx="578758" cy="592789"/>
          </a:xfrm>
          <a:prstGeom prst="rect">
            <a:avLst/>
          </a:prstGeom>
          <a:noFill/>
          <a:extLst>
            <a:ext uri="{909E8E84-426E-40DD-AFC4-6F175D3DCCD1}">
              <a14:hiddenFill xmlns:a14="http://schemas.microsoft.com/office/drawing/2010/main">
                <a:solidFill>
                  <a:srgbClr val="FFFFFF"/>
                </a:solidFill>
              </a14:hiddenFill>
            </a:ext>
          </a:extLst>
        </p:spPr>
      </p:pic>
      <p:pic>
        <p:nvPicPr>
          <p:cNvPr id="4" name="グラフィックス 3">
            <a:extLst>
              <a:ext uri="{FF2B5EF4-FFF2-40B4-BE49-F238E27FC236}">
                <a16:creationId xmlns:a16="http://schemas.microsoft.com/office/drawing/2014/main" id="{DFC3FEA0-0269-A340-8AC0-2EE9382B6D7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27312" y="97757"/>
            <a:ext cx="9404183" cy="508461"/>
          </a:xfrm>
          <a:prstGeom prst="rect">
            <a:avLst/>
          </a:prstGeom>
        </p:spPr>
      </p:pic>
      <p:cxnSp>
        <p:nvCxnSpPr>
          <p:cNvPr id="5" name="直線コネクタ 4">
            <a:extLst>
              <a:ext uri="{FF2B5EF4-FFF2-40B4-BE49-F238E27FC236}">
                <a16:creationId xmlns:a16="http://schemas.microsoft.com/office/drawing/2014/main" id="{EBCF4434-9025-3445-AC58-7DECDD0D5A3D}"/>
              </a:ext>
            </a:extLst>
          </p:cNvPr>
          <p:cNvCxnSpPr>
            <a:cxnSpLocks/>
          </p:cNvCxnSpPr>
          <p:nvPr userDrawn="1"/>
        </p:nvCxnSpPr>
        <p:spPr>
          <a:xfrm>
            <a:off x="347162" y="293860"/>
            <a:ext cx="387743" cy="38871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9F081F0C-555C-6443-8F74-0430630E7B15}"/>
              </a:ext>
            </a:extLst>
          </p:cNvPr>
          <p:cNvCxnSpPr>
            <a:cxnSpLocks/>
          </p:cNvCxnSpPr>
          <p:nvPr userDrawn="1"/>
        </p:nvCxnSpPr>
        <p:spPr>
          <a:xfrm>
            <a:off x="9227386" y="-3406"/>
            <a:ext cx="684262" cy="6876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コンテンツ プレースホルダー 13">
            <a:extLst>
              <a:ext uri="{FF2B5EF4-FFF2-40B4-BE49-F238E27FC236}">
                <a16:creationId xmlns:a16="http://schemas.microsoft.com/office/drawing/2014/main" id="{89977F20-F4BF-4D81-9971-71C821CD53EF}"/>
              </a:ext>
            </a:extLst>
          </p:cNvPr>
          <p:cNvSpPr>
            <a:spLocks noGrp="1"/>
          </p:cNvSpPr>
          <p:nvPr>
            <p:ph sz="quarter" idx="11" hasCustomPrompt="1"/>
          </p:nvPr>
        </p:nvSpPr>
        <p:spPr bwMode="white">
          <a:xfrm>
            <a:off x="427312" y="97757"/>
            <a:ext cx="7712792" cy="504337"/>
          </a:xfrm>
          <a:prstGeom prst="rect">
            <a:avLst/>
          </a:prstGeom>
        </p:spPr>
        <p:txBody>
          <a:bodyPr lIns="252000" tIns="36000" rIns="0" bIns="0" anchor="ctr">
            <a:normAutofit/>
          </a:bodyPr>
          <a:lstStyle>
            <a:lvl1pPr marL="0" indent="0">
              <a:buNone/>
              <a:defRPr sz="1914" b="1" i="0">
                <a:solidFill>
                  <a:schemeClr val="bg1"/>
                </a:solidFill>
                <a:latin typeface="Meiryo UI" panose="020B0604030504040204" pitchFamily="50" charset="-128"/>
                <a:ea typeface="Meiryo UI" panose="020B0604030504040204" pitchFamily="50" charset="-128"/>
              </a:defRPr>
            </a:lvl1pPr>
          </a:lstStyle>
          <a:p>
            <a:r>
              <a:rPr kumimoji="1" lang="ja-JP" altLang="en-US" dirty="0"/>
              <a:t>タイトルタイトル</a:t>
            </a:r>
          </a:p>
        </p:txBody>
      </p:sp>
      <p:sp>
        <p:nvSpPr>
          <p:cNvPr id="11" name="テキスト ボックス 10">
            <a:extLst>
              <a:ext uri="{FF2B5EF4-FFF2-40B4-BE49-F238E27FC236}">
                <a16:creationId xmlns:a16="http://schemas.microsoft.com/office/drawing/2014/main" id="{5DFA1F2F-14B9-4F01-A5B6-2EF2AFAA50B7}"/>
              </a:ext>
            </a:extLst>
          </p:cNvPr>
          <p:cNvSpPr txBox="1"/>
          <p:nvPr userDrawn="1"/>
        </p:nvSpPr>
        <p:spPr>
          <a:xfrm>
            <a:off x="10323421" y="2"/>
            <a:ext cx="360000" cy="359999"/>
          </a:xfrm>
          <a:prstGeom prst="rect">
            <a:avLst/>
          </a:prstGeom>
          <a:noFill/>
        </p:spPr>
        <p:txBody>
          <a:bodyPr wrap="none" lIns="0" tIns="0" rIns="0" bIns="0" rtlCol="0" anchor="b" anchorCtr="0">
            <a:noAutofit/>
          </a:bodyPr>
          <a:lstStyle/>
          <a:p>
            <a:pPr algn="ctr"/>
            <a:fld id="{9C1B02FA-3B43-4965-97B5-C29D405C4738}" type="slidenum">
              <a:rPr kumimoji="1" lang="ja-JP" altLang="en-US" sz="2159" b="1" smtClean="0">
                <a:latin typeface="Arial" panose="020B0604020202020204" pitchFamily="34" charset="0"/>
                <a:ea typeface="メイリオ" panose="020B0604030504040204" pitchFamily="50" charset="-128"/>
                <a:cs typeface="Arial" panose="020B0604020202020204" pitchFamily="34" charset="0"/>
              </a:rPr>
              <a:pPr algn="ctr"/>
              <a:t>‹#›</a:t>
            </a:fld>
            <a:endParaRPr kumimoji="1" lang="ja-JP" altLang="en-US" sz="1295" b="1" dirty="0">
              <a:latin typeface="Arial" panose="020B0604020202020204" pitchFamily="34" charset="0"/>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314375182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表紙（再循局用）">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C4F33A39-73E7-49E0-BF4C-2CE0E2DB7091}"/>
              </a:ext>
            </a:extLst>
          </p:cNvPr>
          <p:cNvSpPr/>
          <p:nvPr userDrawn="1"/>
        </p:nvSpPr>
        <p:spPr>
          <a:xfrm>
            <a:off x="395907" y="395838"/>
            <a:ext cx="9900000" cy="6768000"/>
          </a:xfrm>
          <a:prstGeom prst="roundRect">
            <a:avLst>
              <a:gd name="adj" fmla="val 1501"/>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204" tIns="43102" rIns="86204" bIns="43102" numCol="1" spcCol="0" rtlCol="0" fromWordArt="0" anchor="ctr" anchorCtr="0" forceAA="0" compatLnSpc="1">
            <a:prstTxWarp prst="textNoShape">
              <a:avLst/>
            </a:prstTxWarp>
            <a:noAutofit/>
          </a:bodyPr>
          <a:lstStyle/>
          <a:p>
            <a:pPr algn="ctr"/>
            <a:endParaRPr kumimoji="1" lang="ja-JP" altLang="en-US" sz="1508" dirty="0">
              <a:solidFill>
                <a:schemeClr val="tx1"/>
              </a:solidFill>
            </a:endParaRPr>
          </a:p>
        </p:txBody>
      </p:sp>
      <p:pic>
        <p:nvPicPr>
          <p:cNvPr id="14" name="Picture 2">
            <a:extLst>
              <a:ext uri="{FF2B5EF4-FFF2-40B4-BE49-F238E27FC236}">
                <a16:creationId xmlns:a16="http://schemas.microsoft.com/office/drawing/2014/main" id="{76484A44-3003-4277-9737-236918E2A043}"/>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376553" y="6239042"/>
            <a:ext cx="1938704" cy="680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グループ化 22">
            <a:extLst>
              <a:ext uri="{FF2B5EF4-FFF2-40B4-BE49-F238E27FC236}">
                <a16:creationId xmlns:a16="http://schemas.microsoft.com/office/drawing/2014/main" id="{69427F34-BDBE-48D8-A7F4-1EE85CF4440A}"/>
              </a:ext>
            </a:extLst>
          </p:cNvPr>
          <p:cNvGrpSpPr/>
          <p:nvPr userDrawn="1"/>
        </p:nvGrpSpPr>
        <p:grpSpPr>
          <a:xfrm>
            <a:off x="715080" y="2991837"/>
            <a:ext cx="9261654" cy="1632047"/>
            <a:chOff x="1034510" y="2991837"/>
            <a:chExt cx="8622792" cy="1007999"/>
          </a:xfrm>
        </p:grpSpPr>
        <p:cxnSp>
          <p:nvCxnSpPr>
            <p:cNvPr id="15" name="直線コネクタ 14">
              <a:extLst>
                <a:ext uri="{FF2B5EF4-FFF2-40B4-BE49-F238E27FC236}">
                  <a16:creationId xmlns:a16="http://schemas.microsoft.com/office/drawing/2014/main" id="{4E3800AC-DAF6-41B1-810E-4A51489649E0}"/>
                </a:ext>
              </a:extLst>
            </p:cNvPr>
            <p:cNvCxnSpPr/>
            <p:nvPr userDrawn="1"/>
          </p:nvCxnSpPr>
          <p:spPr>
            <a:xfrm>
              <a:off x="1034510" y="2991837"/>
              <a:ext cx="862279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7CF90A11-AE44-4385-824C-1819712F0D92}"/>
                </a:ext>
              </a:extLst>
            </p:cNvPr>
            <p:cNvCxnSpPr/>
            <p:nvPr userDrawn="1"/>
          </p:nvCxnSpPr>
          <p:spPr>
            <a:xfrm>
              <a:off x="1034510" y="3999836"/>
              <a:ext cx="862279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30" name="タイトル 29">
            <a:extLst>
              <a:ext uri="{FF2B5EF4-FFF2-40B4-BE49-F238E27FC236}">
                <a16:creationId xmlns:a16="http://schemas.microsoft.com/office/drawing/2014/main" id="{D7232AF9-EC33-4888-B5A0-D03E836B4382}"/>
              </a:ext>
            </a:extLst>
          </p:cNvPr>
          <p:cNvSpPr>
            <a:spLocks noGrp="1"/>
          </p:cNvSpPr>
          <p:nvPr>
            <p:ph type="title" hasCustomPrompt="1"/>
          </p:nvPr>
        </p:nvSpPr>
        <p:spPr>
          <a:xfrm>
            <a:off x="1034510" y="3150588"/>
            <a:ext cx="8640000" cy="1343629"/>
          </a:xfrm>
          <a:prstGeom prst="rect">
            <a:avLst/>
          </a:prstGeom>
        </p:spPr>
        <p:txBody>
          <a:bodyPr lIns="0" tIns="72000" rIns="0" bIns="0" anchor="ctr" anchorCtr="0">
            <a:normAutofit/>
          </a:bodyPr>
          <a:lstStyle>
            <a:lvl1pPr>
              <a:defRPr lang="ja-JP" altLang="en-US" sz="3394" b="1" dirty="0">
                <a:solidFill>
                  <a:schemeClr val="bg2"/>
                </a:solidFill>
                <a:latin typeface="Meiryo UI" panose="020B0604030504040204" pitchFamily="50" charset="-128"/>
                <a:ea typeface="Meiryo UI" panose="020B0604030504040204" pitchFamily="50" charset="-128"/>
                <a:cs typeface="+mn-cs"/>
              </a:defRPr>
            </a:lvl1pPr>
          </a:lstStyle>
          <a:p>
            <a:pPr marL="0" lvl="0" indent="0" algn="ctr">
              <a:spcBef>
                <a:spcPts val="1038"/>
              </a:spcBef>
              <a:buFontTx/>
            </a:pPr>
            <a:r>
              <a:rPr kumimoji="1" lang="ja-JP" altLang="en-US" dirty="0"/>
              <a:t>表紙タイトル</a:t>
            </a:r>
          </a:p>
        </p:txBody>
      </p:sp>
      <p:sp>
        <p:nvSpPr>
          <p:cNvPr id="31" name="コンテンツ プレースホルダー 21">
            <a:extLst>
              <a:ext uri="{FF2B5EF4-FFF2-40B4-BE49-F238E27FC236}">
                <a16:creationId xmlns:a16="http://schemas.microsoft.com/office/drawing/2014/main" id="{9693F458-7CAF-4411-88EF-755A4D8136DB}"/>
              </a:ext>
            </a:extLst>
          </p:cNvPr>
          <p:cNvSpPr>
            <a:spLocks noGrp="1"/>
          </p:cNvSpPr>
          <p:nvPr>
            <p:ph sz="quarter" idx="15" hasCustomPrompt="1"/>
          </p:nvPr>
        </p:nvSpPr>
        <p:spPr>
          <a:xfrm>
            <a:off x="3554510" y="5436053"/>
            <a:ext cx="3600000" cy="288000"/>
          </a:xfrm>
          <a:prstGeom prst="rect">
            <a:avLst/>
          </a:prstGeom>
        </p:spPr>
        <p:txBody>
          <a:bodyPr lIns="0" tIns="0" rIns="0" bIns="0" anchor="ctr" anchorCtr="0"/>
          <a:lstStyle>
            <a:lvl1pPr>
              <a:defRPr sz="2205" b="0">
                <a:solidFill>
                  <a:schemeClr val="tx1"/>
                </a:solidFill>
                <a:latin typeface="Meiryo UI" panose="020B0604030504040204" pitchFamily="50" charset="-128"/>
                <a:ea typeface="Meiryo UI" panose="020B0604030504040204" pitchFamily="50" charset="-128"/>
              </a:defRPr>
            </a:lvl1pPr>
          </a:lstStyle>
          <a:p>
            <a:pPr lvl="0"/>
            <a:r>
              <a:rPr kumimoji="1" lang="en-US" altLang="ja-JP" dirty="0"/>
              <a:t>0000</a:t>
            </a:r>
            <a:r>
              <a:rPr kumimoji="1" lang="ja-JP" altLang="en-US" dirty="0"/>
              <a:t>年</a:t>
            </a:r>
            <a:r>
              <a:rPr kumimoji="1" lang="en-US" altLang="ja-JP" dirty="0"/>
              <a:t>00</a:t>
            </a:r>
            <a:r>
              <a:rPr kumimoji="1" lang="ja-JP" altLang="en-US" dirty="0"/>
              <a:t>月</a:t>
            </a:r>
            <a:r>
              <a:rPr kumimoji="1" lang="en-US" altLang="ja-JP" dirty="0"/>
              <a:t>00</a:t>
            </a:r>
            <a:r>
              <a:rPr kumimoji="1" lang="ja-JP" altLang="en-US" dirty="0"/>
              <a:t>日</a:t>
            </a:r>
          </a:p>
        </p:txBody>
      </p:sp>
      <p:pic>
        <p:nvPicPr>
          <p:cNvPr id="18" name="Picture 2"/>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4335545" y="830636"/>
            <a:ext cx="1938704" cy="1679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969041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裏表紙_出力用">
    <p:spTree>
      <p:nvGrpSpPr>
        <p:cNvPr id="1" name=""/>
        <p:cNvGrpSpPr/>
        <p:nvPr/>
      </p:nvGrpSpPr>
      <p:grpSpPr>
        <a:xfrm>
          <a:off x="0" y="0"/>
          <a:ext cx="0" cy="0"/>
          <a:chOff x="0" y="0"/>
          <a:chExt cx="0" cy="0"/>
        </a:xfrm>
      </p:grpSpPr>
      <p:pic>
        <p:nvPicPr>
          <p:cNvPr id="3" name="Picture 11" descr="ç°å¢ç">
            <a:extLst>
              <a:ext uri="{FF2B5EF4-FFF2-40B4-BE49-F238E27FC236}">
                <a16:creationId xmlns:a16="http://schemas.microsoft.com/office/drawing/2014/main" id="{CD100471-1EDD-4161-8484-6C512DF6789E}"/>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659739" y="3169566"/>
            <a:ext cx="1400594" cy="1434550"/>
          </a:xfrm>
          <a:prstGeom prst="rect">
            <a:avLst/>
          </a:prstGeom>
          <a:noFill/>
          <a:extLst>
            <a:ext uri="{909E8E84-426E-40DD-AFC4-6F175D3DCCD1}">
              <a14:hiddenFill xmlns:a14="http://schemas.microsoft.com/office/drawing/2010/main">
                <a:solidFill>
                  <a:srgbClr val="FFFFFF"/>
                </a:solidFill>
              </a14:hiddenFill>
            </a:ext>
          </a:extLst>
        </p:spPr>
      </p:pic>
      <p:pic>
        <p:nvPicPr>
          <p:cNvPr id="4" name="グラフィックス 3">
            <a:extLst>
              <a:ext uri="{FF2B5EF4-FFF2-40B4-BE49-F238E27FC236}">
                <a16:creationId xmlns:a16="http://schemas.microsoft.com/office/drawing/2014/main" id="{06FC97B0-55FB-4107-8E24-B3EC1A557AEC}"/>
              </a:ext>
            </a:extLst>
          </p:cNvPr>
          <p:cNvPicPr>
            <a:picLocks/>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63908" y="395838"/>
            <a:ext cx="10008000" cy="6768000"/>
          </a:xfrm>
          <a:prstGeom prst="rect">
            <a:avLst/>
          </a:prstGeom>
        </p:spPr>
      </p:pic>
    </p:spTree>
    <p:extLst>
      <p:ext uri="{BB962C8B-B14F-4D97-AF65-F5344CB8AC3E}">
        <p14:creationId xmlns:p14="http://schemas.microsoft.com/office/powerpoint/2010/main" val="231793541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中扉">
    <p:spTree>
      <p:nvGrpSpPr>
        <p:cNvPr id="1" name=""/>
        <p:cNvGrpSpPr/>
        <p:nvPr/>
      </p:nvGrpSpPr>
      <p:grpSpPr>
        <a:xfrm>
          <a:off x="0" y="0"/>
          <a:ext cx="0" cy="0"/>
          <a:chOff x="0" y="0"/>
          <a:chExt cx="0" cy="0"/>
        </a:xfrm>
      </p:grpSpPr>
      <p:sp>
        <p:nvSpPr>
          <p:cNvPr id="3" name="四角形: 角を丸くする 2">
            <a:extLst>
              <a:ext uri="{FF2B5EF4-FFF2-40B4-BE49-F238E27FC236}">
                <a16:creationId xmlns:a16="http://schemas.microsoft.com/office/drawing/2014/main" id="{A41B1502-2511-437B-8D13-C5707D9425E0}"/>
              </a:ext>
            </a:extLst>
          </p:cNvPr>
          <p:cNvSpPr/>
          <p:nvPr userDrawn="1"/>
        </p:nvSpPr>
        <p:spPr>
          <a:xfrm>
            <a:off x="395907" y="395838"/>
            <a:ext cx="9900000" cy="6768000"/>
          </a:xfrm>
          <a:prstGeom prst="roundRect">
            <a:avLst>
              <a:gd name="adj" fmla="val 1501"/>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204" tIns="43102" rIns="86204" bIns="43102" numCol="1" spcCol="0" rtlCol="0" fromWordArt="0" anchor="ctr" anchorCtr="0" forceAA="0" compatLnSpc="1">
            <a:prstTxWarp prst="textNoShape">
              <a:avLst/>
            </a:prstTxWarp>
            <a:noAutofit/>
          </a:bodyPr>
          <a:lstStyle/>
          <a:p>
            <a:pPr algn="ctr"/>
            <a:endParaRPr kumimoji="1" lang="ja-JP" altLang="en-US" sz="1508" dirty="0">
              <a:solidFill>
                <a:schemeClr val="tx1"/>
              </a:solidFill>
            </a:endParaRPr>
          </a:p>
        </p:txBody>
      </p:sp>
      <p:grpSp>
        <p:nvGrpSpPr>
          <p:cNvPr id="4" name="グループ化 3">
            <a:extLst>
              <a:ext uri="{FF2B5EF4-FFF2-40B4-BE49-F238E27FC236}">
                <a16:creationId xmlns:a16="http://schemas.microsoft.com/office/drawing/2014/main" id="{6022BE2B-C94E-4EA1-8D5F-B6FF40A5C82B}"/>
              </a:ext>
            </a:extLst>
          </p:cNvPr>
          <p:cNvGrpSpPr/>
          <p:nvPr userDrawn="1"/>
        </p:nvGrpSpPr>
        <p:grpSpPr>
          <a:xfrm>
            <a:off x="1034511" y="2915838"/>
            <a:ext cx="8622792" cy="1728000"/>
            <a:chOff x="1034510" y="2991837"/>
            <a:chExt cx="8622792" cy="1728000"/>
          </a:xfrm>
        </p:grpSpPr>
        <p:cxnSp>
          <p:nvCxnSpPr>
            <p:cNvPr id="5" name="直線コネクタ 4">
              <a:extLst>
                <a:ext uri="{FF2B5EF4-FFF2-40B4-BE49-F238E27FC236}">
                  <a16:creationId xmlns:a16="http://schemas.microsoft.com/office/drawing/2014/main" id="{4FC838C0-7A1B-42C5-8BB1-69879692B23E}"/>
                </a:ext>
              </a:extLst>
            </p:cNvPr>
            <p:cNvCxnSpPr/>
            <p:nvPr userDrawn="1"/>
          </p:nvCxnSpPr>
          <p:spPr>
            <a:xfrm>
              <a:off x="1034510" y="2991837"/>
              <a:ext cx="862279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 name="直線コネクタ 5">
              <a:extLst>
                <a:ext uri="{FF2B5EF4-FFF2-40B4-BE49-F238E27FC236}">
                  <a16:creationId xmlns:a16="http://schemas.microsoft.com/office/drawing/2014/main" id="{97EB7B27-A3AA-4865-967F-947004C8CF38}"/>
                </a:ext>
              </a:extLst>
            </p:cNvPr>
            <p:cNvCxnSpPr/>
            <p:nvPr userDrawn="1"/>
          </p:nvCxnSpPr>
          <p:spPr>
            <a:xfrm>
              <a:off x="1034510" y="4719837"/>
              <a:ext cx="862279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7" name="タイトル 29">
            <a:extLst>
              <a:ext uri="{FF2B5EF4-FFF2-40B4-BE49-F238E27FC236}">
                <a16:creationId xmlns:a16="http://schemas.microsoft.com/office/drawing/2014/main" id="{99661971-5207-448A-8A45-D3935E63EBC5}"/>
              </a:ext>
            </a:extLst>
          </p:cNvPr>
          <p:cNvSpPr>
            <a:spLocks noGrp="1"/>
          </p:cNvSpPr>
          <p:nvPr>
            <p:ph type="title" hasCustomPrompt="1"/>
          </p:nvPr>
        </p:nvSpPr>
        <p:spPr>
          <a:xfrm>
            <a:off x="1034510" y="2915838"/>
            <a:ext cx="8640000" cy="1728000"/>
          </a:xfrm>
          <a:prstGeom prst="rect">
            <a:avLst/>
          </a:prstGeom>
        </p:spPr>
        <p:txBody>
          <a:bodyPr lIns="0" tIns="72000" rIns="0" bIns="0" anchor="ctr" anchorCtr="0">
            <a:normAutofit/>
          </a:bodyPr>
          <a:lstStyle>
            <a:lvl1pPr>
              <a:defRPr lang="ja-JP" altLang="en-US" sz="3394" b="1" dirty="0">
                <a:solidFill>
                  <a:schemeClr val="bg2"/>
                </a:solidFill>
                <a:latin typeface="Meiryo UI" panose="020B0604030504040204" pitchFamily="50" charset="-128"/>
                <a:ea typeface="Meiryo UI" panose="020B0604030504040204" pitchFamily="50" charset="-128"/>
                <a:cs typeface="+mn-cs"/>
              </a:defRPr>
            </a:lvl1pPr>
          </a:lstStyle>
          <a:p>
            <a:pPr marL="0" lvl="0" indent="0" algn="ctr">
              <a:spcBef>
                <a:spcPts val="1038"/>
              </a:spcBef>
              <a:buFontTx/>
            </a:pPr>
            <a:r>
              <a:rPr kumimoji="1" lang="ja-JP" altLang="en-US" dirty="0"/>
              <a:t>中扉タイトル</a:t>
            </a:r>
          </a:p>
        </p:txBody>
      </p:sp>
      <p:sp>
        <p:nvSpPr>
          <p:cNvPr id="8" name="テキスト ボックス 7">
            <a:extLst>
              <a:ext uri="{FF2B5EF4-FFF2-40B4-BE49-F238E27FC236}">
                <a16:creationId xmlns:a16="http://schemas.microsoft.com/office/drawing/2014/main" id="{F65B5CD1-16BF-4814-9E5A-19B044B6FB5E}"/>
              </a:ext>
            </a:extLst>
          </p:cNvPr>
          <p:cNvSpPr txBox="1"/>
          <p:nvPr userDrawn="1"/>
        </p:nvSpPr>
        <p:spPr>
          <a:xfrm>
            <a:off x="10187813" y="7055677"/>
            <a:ext cx="360000" cy="359999"/>
          </a:xfrm>
          <a:prstGeom prst="rect">
            <a:avLst/>
          </a:prstGeom>
          <a:noFill/>
        </p:spPr>
        <p:txBody>
          <a:bodyPr wrap="none" lIns="0" tIns="0" rIns="0" bIns="0" rtlCol="0" anchor="b" anchorCtr="0">
            <a:noAutofit/>
          </a:bodyPr>
          <a:lstStyle/>
          <a:p>
            <a:pPr algn="ctr"/>
            <a:fld id="{9C1B02FA-3B43-4965-97B5-C29D405C4738}" type="slidenum">
              <a:rPr kumimoji="1" lang="ja-JP" altLang="en-US" sz="2262" b="0" smtClean="0">
                <a:latin typeface="Arial" panose="020B0604020202020204" pitchFamily="34" charset="0"/>
                <a:ea typeface="メイリオ" panose="020B0604030504040204" pitchFamily="50" charset="-128"/>
                <a:cs typeface="Arial" panose="020B0604020202020204" pitchFamily="34" charset="0"/>
              </a:rPr>
              <a:pPr algn="ctr"/>
              <a:t>‹#›</a:t>
            </a:fld>
            <a:endParaRPr kumimoji="1" lang="ja-JP" altLang="en-US" sz="1508" b="0" dirty="0">
              <a:latin typeface="Arial" panose="020B0604020202020204" pitchFamily="34" charset="0"/>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31393463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中扉">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F65B5CD1-16BF-4814-9E5A-19B044B6FB5E}"/>
              </a:ext>
            </a:extLst>
          </p:cNvPr>
          <p:cNvSpPr txBox="1"/>
          <p:nvPr userDrawn="1"/>
        </p:nvSpPr>
        <p:spPr>
          <a:xfrm>
            <a:off x="10187813" y="7055677"/>
            <a:ext cx="360000" cy="359999"/>
          </a:xfrm>
          <a:prstGeom prst="rect">
            <a:avLst/>
          </a:prstGeom>
          <a:noFill/>
        </p:spPr>
        <p:txBody>
          <a:bodyPr wrap="none" lIns="0" tIns="0" rIns="0" bIns="0" rtlCol="0" anchor="b" anchorCtr="0">
            <a:noAutofit/>
          </a:bodyPr>
          <a:lstStyle/>
          <a:p>
            <a:pPr algn="ctr"/>
            <a:fld id="{9C1B02FA-3B43-4965-97B5-C29D405C4738}" type="slidenum">
              <a:rPr kumimoji="1" lang="ja-JP" altLang="en-US" sz="2205" b="0" smtClean="0">
                <a:latin typeface="Arial" panose="020B0604020202020204" pitchFamily="34" charset="0"/>
                <a:ea typeface="メイリオ" panose="020B0604030504040204" pitchFamily="50" charset="-128"/>
                <a:cs typeface="Arial" panose="020B0604020202020204" pitchFamily="34" charset="0"/>
              </a:rPr>
              <a:pPr algn="ctr"/>
              <a:t>‹#›</a:t>
            </a:fld>
            <a:endParaRPr kumimoji="1" lang="ja-JP" altLang="en-US" sz="1323" b="0" dirty="0">
              <a:latin typeface="Arial" panose="020B0604020202020204" pitchFamily="34" charset="0"/>
              <a:ea typeface="メイリオ" panose="020B0604030504040204" pitchFamily="50" charset="-128"/>
              <a:cs typeface="Arial" panose="020B0604020202020204" pitchFamily="34" charset="0"/>
            </a:endParaRPr>
          </a:p>
        </p:txBody>
      </p:sp>
      <p:sp>
        <p:nvSpPr>
          <p:cNvPr id="9" name="テキスト ボックス 27"/>
          <p:cNvSpPr txBox="1">
            <a:spLocks noChangeArrowheads="1"/>
          </p:cNvSpPr>
          <p:nvPr userDrawn="1"/>
        </p:nvSpPr>
        <p:spPr bwMode="auto">
          <a:xfrm>
            <a:off x="0" y="2986083"/>
            <a:ext cx="10691813" cy="1587510"/>
          </a:xfrm>
          <a:prstGeom prst="rect">
            <a:avLst/>
          </a:prstGeom>
          <a:solidFill>
            <a:srgbClr val="92D050"/>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nchorCtr="0">
            <a:no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lvl="0" algn="ctr">
              <a:spcBef>
                <a:spcPct val="0"/>
              </a:spcBef>
              <a:buNone/>
            </a:pPr>
            <a:endParaRPr kumimoji="1" lang="ja-JP" altLang="en-US" sz="3968" b="0" i="0" u="none" strike="noStrike" kern="1200" cap="none" spc="0" normalizeH="0" baseline="0" noProof="0" dirty="0">
              <a:ln>
                <a:noFill/>
              </a:ln>
              <a:solidFill>
                <a:prstClr val="white"/>
              </a:solidFill>
              <a:effectLst/>
              <a:uLnTx/>
              <a:uFillTx/>
              <a:latin typeface="HGP創英角ｺﾞｼｯｸUB" pitchFamily="50" charset="-128"/>
              <a:ea typeface="HGP創英角ｺﾞｼｯｸUB" pitchFamily="50" charset="-128"/>
            </a:endParaRPr>
          </a:p>
        </p:txBody>
      </p:sp>
    </p:spTree>
    <p:extLst>
      <p:ext uri="{BB962C8B-B14F-4D97-AF65-F5344CB8AC3E}">
        <p14:creationId xmlns:p14="http://schemas.microsoft.com/office/powerpoint/2010/main" val="29904333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19" Type="http://schemas.openxmlformats.org/officeDocument/2006/relationships/theme" Target="../theme/theme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theme" Target="../theme/theme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18" Type="http://schemas.openxmlformats.org/officeDocument/2006/relationships/slideLayout" Target="../slideLayouts/slideLayout92.xml"/><Relationship Id="rId3" Type="http://schemas.openxmlformats.org/officeDocument/2006/relationships/slideLayout" Target="../slideLayouts/slideLayout77.xml"/><Relationship Id="rId21" Type="http://schemas.openxmlformats.org/officeDocument/2006/relationships/slideLayout" Target="../slideLayouts/slideLayout95.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slideLayout" Target="../slideLayouts/slideLayout91.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20" Type="http://schemas.openxmlformats.org/officeDocument/2006/relationships/slideLayout" Target="../slideLayouts/slideLayout94.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10" Type="http://schemas.openxmlformats.org/officeDocument/2006/relationships/slideLayout" Target="../slideLayouts/slideLayout84.xml"/><Relationship Id="rId19" Type="http://schemas.openxmlformats.org/officeDocument/2006/relationships/slideLayout" Target="../slideLayouts/slideLayout93.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 Id="rId22"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17" Type="http://schemas.openxmlformats.org/officeDocument/2006/relationships/theme" Target="../theme/theme7.xml"/><Relationship Id="rId2" Type="http://schemas.openxmlformats.org/officeDocument/2006/relationships/slideLayout" Target="../slideLayouts/slideLayout97.xml"/><Relationship Id="rId16" Type="http://schemas.openxmlformats.org/officeDocument/2006/relationships/slideLayout" Target="../slideLayouts/slideLayout111.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5" Type="http://schemas.openxmlformats.org/officeDocument/2006/relationships/slideLayout" Target="../slideLayouts/slideLayout11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slideLayout" Target="../slideLayouts/slideLayout10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27" name="グループ化 126">
            <a:extLst>
              <a:ext uri="{FF2B5EF4-FFF2-40B4-BE49-F238E27FC236}">
                <a16:creationId xmlns:a16="http://schemas.microsoft.com/office/drawing/2014/main" id="{FD0AB78C-8AC7-4651-AA0E-38DB282BD41C}"/>
              </a:ext>
            </a:extLst>
          </p:cNvPr>
          <p:cNvGrpSpPr/>
          <p:nvPr userDrawn="1"/>
        </p:nvGrpSpPr>
        <p:grpSpPr>
          <a:xfrm>
            <a:off x="593906" y="1260197"/>
            <a:ext cx="9504000" cy="5760000"/>
            <a:chOff x="593906" y="1260197"/>
            <a:chExt cx="9504000" cy="5760000"/>
          </a:xfrm>
        </p:grpSpPr>
        <p:sp>
          <p:nvSpPr>
            <p:cNvPr id="13" name="Rectangle 104">
              <a:extLst>
                <a:ext uri="{FF2B5EF4-FFF2-40B4-BE49-F238E27FC236}">
                  <a16:creationId xmlns:a16="http://schemas.microsoft.com/office/drawing/2014/main" id="{D10B48C2-5533-4386-BCAF-09466BC55F56}"/>
                </a:ext>
              </a:extLst>
            </p:cNvPr>
            <p:cNvSpPr>
              <a:spLocks noChangeArrowheads="1"/>
            </p:cNvSpPr>
            <p:nvPr userDrawn="1"/>
          </p:nvSpPr>
          <p:spPr bwMode="auto">
            <a:xfrm>
              <a:off x="593906" y="1260198"/>
              <a:ext cx="9504000" cy="5759999"/>
            </a:xfrm>
            <a:prstGeom prst="rect">
              <a:avLst/>
            </a:prstGeom>
            <a:noFill/>
            <a:ln w="9525"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 name="Line 41">
              <a:extLst>
                <a:ext uri="{FF2B5EF4-FFF2-40B4-BE49-F238E27FC236}">
                  <a16:creationId xmlns:a16="http://schemas.microsoft.com/office/drawing/2014/main" id="{B813B794-8B19-4E71-8AD0-A4C71EF7C384}"/>
                </a:ext>
              </a:extLst>
            </p:cNvPr>
            <p:cNvSpPr>
              <a:spLocks noChangeShapeType="1"/>
            </p:cNvSpPr>
            <p:nvPr userDrawn="1"/>
          </p:nvSpPr>
          <p:spPr bwMode="auto">
            <a:xfrm>
              <a:off x="1169988" y="1260197"/>
              <a:ext cx="0" cy="576000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 name="Line 42">
              <a:extLst>
                <a:ext uri="{FF2B5EF4-FFF2-40B4-BE49-F238E27FC236}">
                  <a16:creationId xmlns:a16="http://schemas.microsoft.com/office/drawing/2014/main" id="{E4499451-2889-48A9-A1E6-FE9DA5954FEA}"/>
                </a:ext>
              </a:extLst>
            </p:cNvPr>
            <p:cNvSpPr>
              <a:spLocks noChangeShapeType="1"/>
            </p:cNvSpPr>
            <p:nvPr userDrawn="1"/>
          </p:nvSpPr>
          <p:spPr bwMode="auto">
            <a:xfrm>
              <a:off x="1314450" y="1260197"/>
              <a:ext cx="0" cy="576000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 name="Line 43">
              <a:extLst>
                <a:ext uri="{FF2B5EF4-FFF2-40B4-BE49-F238E27FC236}">
                  <a16:creationId xmlns:a16="http://schemas.microsoft.com/office/drawing/2014/main" id="{E294B6A0-6D1C-4597-A945-76AB193D3C47}"/>
                </a:ext>
              </a:extLst>
            </p:cNvPr>
            <p:cNvSpPr>
              <a:spLocks noChangeShapeType="1"/>
            </p:cNvSpPr>
            <p:nvPr userDrawn="1"/>
          </p:nvSpPr>
          <p:spPr bwMode="auto">
            <a:xfrm>
              <a:off x="1458913" y="1260197"/>
              <a:ext cx="0" cy="576000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 name="Line 44">
              <a:extLst>
                <a:ext uri="{FF2B5EF4-FFF2-40B4-BE49-F238E27FC236}">
                  <a16:creationId xmlns:a16="http://schemas.microsoft.com/office/drawing/2014/main" id="{579E11FC-C5AB-4E51-AF8E-A8694F192513}"/>
                </a:ext>
              </a:extLst>
            </p:cNvPr>
            <p:cNvSpPr>
              <a:spLocks noChangeShapeType="1"/>
            </p:cNvSpPr>
            <p:nvPr userDrawn="1"/>
          </p:nvSpPr>
          <p:spPr bwMode="auto">
            <a:xfrm>
              <a:off x="1601788" y="1260197"/>
              <a:ext cx="0" cy="576000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 name="Line 45">
              <a:extLst>
                <a:ext uri="{FF2B5EF4-FFF2-40B4-BE49-F238E27FC236}">
                  <a16:creationId xmlns:a16="http://schemas.microsoft.com/office/drawing/2014/main" id="{89AE8D2B-4E5C-43F3-8BB6-086547F54A15}"/>
                </a:ext>
              </a:extLst>
            </p:cNvPr>
            <p:cNvSpPr>
              <a:spLocks noChangeShapeType="1"/>
            </p:cNvSpPr>
            <p:nvPr userDrawn="1"/>
          </p:nvSpPr>
          <p:spPr bwMode="auto">
            <a:xfrm>
              <a:off x="1746250" y="1260197"/>
              <a:ext cx="0" cy="576000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 name="Line 46">
              <a:extLst>
                <a:ext uri="{FF2B5EF4-FFF2-40B4-BE49-F238E27FC236}">
                  <a16:creationId xmlns:a16="http://schemas.microsoft.com/office/drawing/2014/main" id="{2AD46782-B19A-4CB5-BEF1-65DA07182652}"/>
                </a:ext>
              </a:extLst>
            </p:cNvPr>
            <p:cNvSpPr>
              <a:spLocks noChangeShapeType="1"/>
            </p:cNvSpPr>
            <p:nvPr userDrawn="1"/>
          </p:nvSpPr>
          <p:spPr bwMode="auto">
            <a:xfrm>
              <a:off x="1890713" y="1260197"/>
              <a:ext cx="0" cy="576000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 name="Line 47">
              <a:extLst>
                <a:ext uri="{FF2B5EF4-FFF2-40B4-BE49-F238E27FC236}">
                  <a16:creationId xmlns:a16="http://schemas.microsoft.com/office/drawing/2014/main" id="{61B22FA8-1D1B-4C21-B4C7-AF01C60715D3}"/>
                </a:ext>
              </a:extLst>
            </p:cNvPr>
            <p:cNvSpPr>
              <a:spLocks noChangeShapeType="1"/>
            </p:cNvSpPr>
            <p:nvPr userDrawn="1"/>
          </p:nvSpPr>
          <p:spPr bwMode="auto">
            <a:xfrm>
              <a:off x="2035175" y="1260197"/>
              <a:ext cx="0" cy="576000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 name="Line 48">
              <a:extLst>
                <a:ext uri="{FF2B5EF4-FFF2-40B4-BE49-F238E27FC236}">
                  <a16:creationId xmlns:a16="http://schemas.microsoft.com/office/drawing/2014/main" id="{E16ACD03-592C-4A43-807A-06DAE1B5E1F5}"/>
                </a:ext>
              </a:extLst>
            </p:cNvPr>
            <p:cNvSpPr>
              <a:spLocks noChangeShapeType="1"/>
            </p:cNvSpPr>
            <p:nvPr userDrawn="1"/>
          </p:nvSpPr>
          <p:spPr bwMode="auto">
            <a:xfrm>
              <a:off x="2178050" y="1260197"/>
              <a:ext cx="0" cy="576000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 name="Line 49">
              <a:extLst>
                <a:ext uri="{FF2B5EF4-FFF2-40B4-BE49-F238E27FC236}">
                  <a16:creationId xmlns:a16="http://schemas.microsoft.com/office/drawing/2014/main" id="{1660372C-3A4B-4A89-B606-6077EB9F7A8D}"/>
                </a:ext>
              </a:extLst>
            </p:cNvPr>
            <p:cNvSpPr>
              <a:spLocks noChangeShapeType="1"/>
            </p:cNvSpPr>
            <p:nvPr userDrawn="1"/>
          </p:nvSpPr>
          <p:spPr bwMode="auto">
            <a:xfrm>
              <a:off x="2322513" y="1260197"/>
              <a:ext cx="0" cy="576000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 name="Line 50">
              <a:extLst>
                <a:ext uri="{FF2B5EF4-FFF2-40B4-BE49-F238E27FC236}">
                  <a16:creationId xmlns:a16="http://schemas.microsoft.com/office/drawing/2014/main" id="{1BE35503-E024-4E30-AA3D-2BFE158CD957}"/>
                </a:ext>
              </a:extLst>
            </p:cNvPr>
            <p:cNvSpPr>
              <a:spLocks noChangeShapeType="1"/>
            </p:cNvSpPr>
            <p:nvPr userDrawn="1"/>
          </p:nvSpPr>
          <p:spPr bwMode="auto">
            <a:xfrm>
              <a:off x="2466975" y="1260197"/>
              <a:ext cx="0" cy="576000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 name="Line 51">
              <a:extLst>
                <a:ext uri="{FF2B5EF4-FFF2-40B4-BE49-F238E27FC236}">
                  <a16:creationId xmlns:a16="http://schemas.microsoft.com/office/drawing/2014/main" id="{891F0A11-53BB-404B-AD4F-D7380DD123C6}"/>
                </a:ext>
              </a:extLst>
            </p:cNvPr>
            <p:cNvSpPr>
              <a:spLocks noChangeShapeType="1"/>
            </p:cNvSpPr>
            <p:nvPr userDrawn="1"/>
          </p:nvSpPr>
          <p:spPr bwMode="auto">
            <a:xfrm>
              <a:off x="2609850" y="1260197"/>
              <a:ext cx="0" cy="576000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 name="Line 52">
              <a:extLst>
                <a:ext uri="{FF2B5EF4-FFF2-40B4-BE49-F238E27FC236}">
                  <a16:creationId xmlns:a16="http://schemas.microsoft.com/office/drawing/2014/main" id="{363BAFE0-011A-4E50-A64C-9BFEF298E5B1}"/>
                </a:ext>
              </a:extLst>
            </p:cNvPr>
            <p:cNvSpPr>
              <a:spLocks noChangeShapeType="1"/>
            </p:cNvSpPr>
            <p:nvPr userDrawn="1"/>
          </p:nvSpPr>
          <p:spPr bwMode="auto">
            <a:xfrm>
              <a:off x="2754313" y="1260197"/>
              <a:ext cx="0" cy="576000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 name="Line 53">
              <a:extLst>
                <a:ext uri="{FF2B5EF4-FFF2-40B4-BE49-F238E27FC236}">
                  <a16:creationId xmlns:a16="http://schemas.microsoft.com/office/drawing/2014/main" id="{175300C9-693A-47E6-B394-5EEDEFCAF8D7}"/>
                </a:ext>
              </a:extLst>
            </p:cNvPr>
            <p:cNvSpPr>
              <a:spLocks noChangeShapeType="1"/>
            </p:cNvSpPr>
            <p:nvPr userDrawn="1"/>
          </p:nvSpPr>
          <p:spPr bwMode="auto">
            <a:xfrm>
              <a:off x="2898775" y="1260197"/>
              <a:ext cx="0" cy="576000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 name="Line 54">
              <a:extLst>
                <a:ext uri="{FF2B5EF4-FFF2-40B4-BE49-F238E27FC236}">
                  <a16:creationId xmlns:a16="http://schemas.microsoft.com/office/drawing/2014/main" id="{02776534-4EA2-4EDB-A2EF-1CBF020DB355}"/>
                </a:ext>
              </a:extLst>
            </p:cNvPr>
            <p:cNvSpPr>
              <a:spLocks noChangeShapeType="1"/>
            </p:cNvSpPr>
            <p:nvPr userDrawn="1"/>
          </p:nvSpPr>
          <p:spPr bwMode="auto">
            <a:xfrm>
              <a:off x="3043238" y="1260197"/>
              <a:ext cx="0" cy="576000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8" name="Line 55">
              <a:extLst>
                <a:ext uri="{FF2B5EF4-FFF2-40B4-BE49-F238E27FC236}">
                  <a16:creationId xmlns:a16="http://schemas.microsoft.com/office/drawing/2014/main" id="{F0A04E8A-4070-47CB-A7B6-87CB77302C51}"/>
                </a:ext>
              </a:extLst>
            </p:cNvPr>
            <p:cNvSpPr>
              <a:spLocks noChangeShapeType="1"/>
            </p:cNvSpPr>
            <p:nvPr userDrawn="1"/>
          </p:nvSpPr>
          <p:spPr bwMode="auto">
            <a:xfrm>
              <a:off x="3186113" y="1260197"/>
              <a:ext cx="0" cy="576000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9" name="Line 56">
              <a:extLst>
                <a:ext uri="{FF2B5EF4-FFF2-40B4-BE49-F238E27FC236}">
                  <a16:creationId xmlns:a16="http://schemas.microsoft.com/office/drawing/2014/main" id="{71F1E0CA-98D5-41E8-8187-60C43A247919}"/>
                </a:ext>
              </a:extLst>
            </p:cNvPr>
            <p:cNvSpPr>
              <a:spLocks noChangeShapeType="1"/>
            </p:cNvSpPr>
            <p:nvPr userDrawn="1"/>
          </p:nvSpPr>
          <p:spPr bwMode="auto">
            <a:xfrm>
              <a:off x="3330575" y="1260197"/>
              <a:ext cx="0" cy="576000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 name="Line 57">
              <a:extLst>
                <a:ext uri="{FF2B5EF4-FFF2-40B4-BE49-F238E27FC236}">
                  <a16:creationId xmlns:a16="http://schemas.microsoft.com/office/drawing/2014/main" id="{C886B503-45D8-40FB-9FEF-6A2B2BF41FF6}"/>
                </a:ext>
              </a:extLst>
            </p:cNvPr>
            <p:cNvSpPr>
              <a:spLocks noChangeShapeType="1"/>
            </p:cNvSpPr>
            <p:nvPr userDrawn="1"/>
          </p:nvSpPr>
          <p:spPr bwMode="auto">
            <a:xfrm>
              <a:off x="3475038" y="1260197"/>
              <a:ext cx="0" cy="576000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1" name="Line 58">
              <a:extLst>
                <a:ext uri="{FF2B5EF4-FFF2-40B4-BE49-F238E27FC236}">
                  <a16:creationId xmlns:a16="http://schemas.microsoft.com/office/drawing/2014/main" id="{DA6A002E-2565-4B00-B8B7-4EAAFC469019}"/>
                </a:ext>
              </a:extLst>
            </p:cNvPr>
            <p:cNvSpPr>
              <a:spLocks noChangeShapeType="1"/>
            </p:cNvSpPr>
            <p:nvPr userDrawn="1"/>
          </p:nvSpPr>
          <p:spPr bwMode="auto">
            <a:xfrm>
              <a:off x="3617913" y="1260197"/>
              <a:ext cx="0" cy="576000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2" name="Line 59">
              <a:extLst>
                <a:ext uri="{FF2B5EF4-FFF2-40B4-BE49-F238E27FC236}">
                  <a16:creationId xmlns:a16="http://schemas.microsoft.com/office/drawing/2014/main" id="{9CE74601-BEDC-4352-93C8-DD70C4B7B2A6}"/>
                </a:ext>
              </a:extLst>
            </p:cNvPr>
            <p:cNvSpPr>
              <a:spLocks noChangeShapeType="1"/>
            </p:cNvSpPr>
            <p:nvPr userDrawn="1"/>
          </p:nvSpPr>
          <p:spPr bwMode="auto">
            <a:xfrm>
              <a:off x="3762375" y="1260197"/>
              <a:ext cx="0" cy="576000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3" name="Line 60">
              <a:extLst>
                <a:ext uri="{FF2B5EF4-FFF2-40B4-BE49-F238E27FC236}">
                  <a16:creationId xmlns:a16="http://schemas.microsoft.com/office/drawing/2014/main" id="{969613DB-87D1-462A-936E-70CE157F7167}"/>
                </a:ext>
              </a:extLst>
            </p:cNvPr>
            <p:cNvSpPr>
              <a:spLocks noChangeShapeType="1"/>
            </p:cNvSpPr>
            <p:nvPr userDrawn="1"/>
          </p:nvSpPr>
          <p:spPr bwMode="auto">
            <a:xfrm>
              <a:off x="3906838" y="1260197"/>
              <a:ext cx="0" cy="576000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4" name="Line 61">
              <a:extLst>
                <a:ext uri="{FF2B5EF4-FFF2-40B4-BE49-F238E27FC236}">
                  <a16:creationId xmlns:a16="http://schemas.microsoft.com/office/drawing/2014/main" id="{2367DC33-930F-4B68-A6A0-882BD6EEFADF}"/>
                </a:ext>
              </a:extLst>
            </p:cNvPr>
            <p:cNvSpPr>
              <a:spLocks noChangeShapeType="1"/>
            </p:cNvSpPr>
            <p:nvPr userDrawn="1"/>
          </p:nvSpPr>
          <p:spPr bwMode="auto">
            <a:xfrm>
              <a:off x="4051300" y="1260197"/>
              <a:ext cx="0" cy="576000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 name="Line 62">
              <a:extLst>
                <a:ext uri="{FF2B5EF4-FFF2-40B4-BE49-F238E27FC236}">
                  <a16:creationId xmlns:a16="http://schemas.microsoft.com/office/drawing/2014/main" id="{4591CD4D-DF5C-420C-B0D5-C1E37BA94744}"/>
                </a:ext>
              </a:extLst>
            </p:cNvPr>
            <p:cNvSpPr>
              <a:spLocks noChangeShapeType="1"/>
            </p:cNvSpPr>
            <p:nvPr userDrawn="1"/>
          </p:nvSpPr>
          <p:spPr bwMode="auto">
            <a:xfrm>
              <a:off x="4194175" y="1260197"/>
              <a:ext cx="0" cy="576000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 name="Line 63">
              <a:extLst>
                <a:ext uri="{FF2B5EF4-FFF2-40B4-BE49-F238E27FC236}">
                  <a16:creationId xmlns:a16="http://schemas.microsoft.com/office/drawing/2014/main" id="{9F47C4E3-DA86-45FD-B898-A0F9EC174D3E}"/>
                </a:ext>
              </a:extLst>
            </p:cNvPr>
            <p:cNvSpPr>
              <a:spLocks noChangeShapeType="1"/>
            </p:cNvSpPr>
            <p:nvPr userDrawn="1"/>
          </p:nvSpPr>
          <p:spPr bwMode="auto">
            <a:xfrm>
              <a:off x="4338638" y="1260197"/>
              <a:ext cx="0" cy="576000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7" name="Line 64">
              <a:extLst>
                <a:ext uri="{FF2B5EF4-FFF2-40B4-BE49-F238E27FC236}">
                  <a16:creationId xmlns:a16="http://schemas.microsoft.com/office/drawing/2014/main" id="{C6161ABB-F20A-4558-AC16-FD59266AAD62}"/>
                </a:ext>
              </a:extLst>
            </p:cNvPr>
            <p:cNvSpPr>
              <a:spLocks noChangeShapeType="1"/>
            </p:cNvSpPr>
            <p:nvPr userDrawn="1"/>
          </p:nvSpPr>
          <p:spPr bwMode="auto">
            <a:xfrm>
              <a:off x="4483100" y="1260197"/>
              <a:ext cx="0" cy="576000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8" name="Line 65">
              <a:extLst>
                <a:ext uri="{FF2B5EF4-FFF2-40B4-BE49-F238E27FC236}">
                  <a16:creationId xmlns:a16="http://schemas.microsoft.com/office/drawing/2014/main" id="{1D67868D-749B-4465-A63F-1486C3407ABE}"/>
                </a:ext>
              </a:extLst>
            </p:cNvPr>
            <p:cNvSpPr>
              <a:spLocks noChangeShapeType="1"/>
            </p:cNvSpPr>
            <p:nvPr userDrawn="1"/>
          </p:nvSpPr>
          <p:spPr bwMode="auto">
            <a:xfrm>
              <a:off x="4627563" y="1260197"/>
              <a:ext cx="0" cy="576000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9" name="Line 66">
              <a:extLst>
                <a:ext uri="{FF2B5EF4-FFF2-40B4-BE49-F238E27FC236}">
                  <a16:creationId xmlns:a16="http://schemas.microsoft.com/office/drawing/2014/main" id="{CC921885-C1C6-4954-A6EB-9093652CB594}"/>
                </a:ext>
              </a:extLst>
            </p:cNvPr>
            <p:cNvSpPr>
              <a:spLocks noChangeShapeType="1"/>
            </p:cNvSpPr>
            <p:nvPr userDrawn="1"/>
          </p:nvSpPr>
          <p:spPr bwMode="auto">
            <a:xfrm>
              <a:off x="4770438" y="1260197"/>
              <a:ext cx="0" cy="576000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 name="Line 67">
              <a:extLst>
                <a:ext uri="{FF2B5EF4-FFF2-40B4-BE49-F238E27FC236}">
                  <a16:creationId xmlns:a16="http://schemas.microsoft.com/office/drawing/2014/main" id="{B9113E4A-043F-4E15-A44F-4973B012D182}"/>
                </a:ext>
              </a:extLst>
            </p:cNvPr>
            <p:cNvSpPr>
              <a:spLocks noChangeShapeType="1"/>
            </p:cNvSpPr>
            <p:nvPr userDrawn="1"/>
          </p:nvSpPr>
          <p:spPr bwMode="auto">
            <a:xfrm>
              <a:off x="4914900" y="1260197"/>
              <a:ext cx="0" cy="576000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 name="Line 68">
              <a:extLst>
                <a:ext uri="{FF2B5EF4-FFF2-40B4-BE49-F238E27FC236}">
                  <a16:creationId xmlns:a16="http://schemas.microsoft.com/office/drawing/2014/main" id="{670ECD5C-B237-4D06-9F4D-B5C534264A27}"/>
                </a:ext>
              </a:extLst>
            </p:cNvPr>
            <p:cNvSpPr>
              <a:spLocks noChangeShapeType="1"/>
            </p:cNvSpPr>
            <p:nvPr userDrawn="1"/>
          </p:nvSpPr>
          <p:spPr bwMode="auto">
            <a:xfrm>
              <a:off x="5059363" y="1260197"/>
              <a:ext cx="0" cy="576000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2" name="Line 69">
              <a:extLst>
                <a:ext uri="{FF2B5EF4-FFF2-40B4-BE49-F238E27FC236}">
                  <a16:creationId xmlns:a16="http://schemas.microsoft.com/office/drawing/2014/main" id="{BF147DC1-6C10-46F3-BB8F-2C371E6BFF6F}"/>
                </a:ext>
              </a:extLst>
            </p:cNvPr>
            <p:cNvSpPr>
              <a:spLocks noChangeShapeType="1"/>
            </p:cNvSpPr>
            <p:nvPr userDrawn="1"/>
          </p:nvSpPr>
          <p:spPr bwMode="auto">
            <a:xfrm>
              <a:off x="5202238" y="1260197"/>
              <a:ext cx="0" cy="576000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 name="Line 70">
              <a:extLst>
                <a:ext uri="{FF2B5EF4-FFF2-40B4-BE49-F238E27FC236}">
                  <a16:creationId xmlns:a16="http://schemas.microsoft.com/office/drawing/2014/main" id="{212631D2-7C04-430E-A5ED-9280AFF97E03}"/>
                </a:ext>
              </a:extLst>
            </p:cNvPr>
            <p:cNvSpPr>
              <a:spLocks noChangeShapeType="1"/>
            </p:cNvSpPr>
            <p:nvPr userDrawn="1"/>
          </p:nvSpPr>
          <p:spPr bwMode="auto">
            <a:xfrm>
              <a:off x="5489575" y="1260197"/>
              <a:ext cx="0" cy="576000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4" name="Line 71">
              <a:extLst>
                <a:ext uri="{FF2B5EF4-FFF2-40B4-BE49-F238E27FC236}">
                  <a16:creationId xmlns:a16="http://schemas.microsoft.com/office/drawing/2014/main" id="{2E02C889-7DF1-4828-AD77-929A96910AB8}"/>
                </a:ext>
              </a:extLst>
            </p:cNvPr>
            <p:cNvSpPr>
              <a:spLocks noChangeShapeType="1"/>
            </p:cNvSpPr>
            <p:nvPr userDrawn="1"/>
          </p:nvSpPr>
          <p:spPr bwMode="auto">
            <a:xfrm>
              <a:off x="5632450" y="1260197"/>
              <a:ext cx="0" cy="576000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5" name="Line 72">
              <a:extLst>
                <a:ext uri="{FF2B5EF4-FFF2-40B4-BE49-F238E27FC236}">
                  <a16:creationId xmlns:a16="http://schemas.microsoft.com/office/drawing/2014/main" id="{236C7EF8-F84F-4F88-8EC3-CD722D02B9BB}"/>
                </a:ext>
              </a:extLst>
            </p:cNvPr>
            <p:cNvSpPr>
              <a:spLocks noChangeShapeType="1"/>
            </p:cNvSpPr>
            <p:nvPr userDrawn="1"/>
          </p:nvSpPr>
          <p:spPr bwMode="auto">
            <a:xfrm>
              <a:off x="5776913" y="1260197"/>
              <a:ext cx="0" cy="576000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6" name="Line 73">
              <a:extLst>
                <a:ext uri="{FF2B5EF4-FFF2-40B4-BE49-F238E27FC236}">
                  <a16:creationId xmlns:a16="http://schemas.microsoft.com/office/drawing/2014/main" id="{BB0E4E88-6DF8-48A2-9344-A94F9D2A684D}"/>
                </a:ext>
              </a:extLst>
            </p:cNvPr>
            <p:cNvSpPr>
              <a:spLocks noChangeShapeType="1"/>
            </p:cNvSpPr>
            <p:nvPr userDrawn="1"/>
          </p:nvSpPr>
          <p:spPr bwMode="auto">
            <a:xfrm>
              <a:off x="5921375" y="1260197"/>
              <a:ext cx="0" cy="576000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7" name="Line 74">
              <a:extLst>
                <a:ext uri="{FF2B5EF4-FFF2-40B4-BE49-F238E27FC236}">
                  <a16:creationId xmlns:a16="http://schemas.microsoft.com/office/drawing/2014/main" id="{4CAA7118-2F15-40FB-BB8F-1B3015E91916}"/>
                </a:ext>
              </a:extLst>
            </p:cNvPr>
            <p:cNvSpPr>
              <a:spLocks noChangeShapeType="1"/>
            </p:cNvSpPr>
            <p:nvPr userDrawn="1"/>
          </p:nvSpPr>
          <p:spPr bwMode="auto">
            <a:xfrm>
              <a:off x="6064250" y="1260197"/>
              <a:ext cx="0" cy="576000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8" name="Line 75">
              <a:extLst>
                <a:ext uri="{FF2B5EF4-FFF2-40B4-BE49-F238E27FC236}">
                  <a16:creationId xmlns:a16="http://schemas.microsoft.com/office/drawing/2014/main" id="{3089F4BD-28DF-42EA-8AA5-24F8C5447DAD}"/>
                </a:ext>
              </a:extLst>
            </p:cNvPr>
            <p:cNvSpPr>
              <a:spLocks noChangeShapeType="1"/>
            </p:cNvSpPr>
            <p:nvPr userDrawn="1"/>
          </p:nvSpPr>
          <p:spPr bwMode="auto">
            <a:xfrm>
              <a:off x="6208713" y="1260197"/>
              <a:ext cx="0" cy="576000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9" name="Line 76">
              <a:extLst>
                <a:ext uri="{FF2B5EF4-FFF2-40B4-BE49-F238E27FC236}">
                  <a16:creationId xmlns:a16="http://schemas.microsoft.com/office/drawing/2014/main" id="{6C9E9BE6-A0B1-4A25-BF97-9A19916F4245}"/>
                </a:ext>
              </a:extLst>
            </p:cNvPr>
            <p:cNvSpPr>
              <a:spLocks noChangeShapeType="1"/>
            </p:cNvSpPr>
            <p:nvPr userDrawn="1"/>
          </p:nvSpPr>
          <p:spPr bwMode="auto">
            <a:xfrm>
              <a:off x="6353175" y="1260197"/>
              <a:ext cx="0" cy="576000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0" name="Line 77">
              <a:extLst>
                <a:ext uri="{FF2B5EF4-FFF2-40B4-BE49-F238E27FC236}">
                  <a16:creationId xmlns:a16="http://schemas.microsoft.com/office/drawing/2014/main" id="{120331D6-4468-4E55-877F-9CE7A024160F}"/>
                </a:ext>
              </a:extLst>
            </p:cNvPr>
            <p:cNvSpPr>
              <a:spLocks noChangeShapeType="1"/>
            </p:cNvSpPr>
            <p:nvPr userDrawn="1"/>
          </p:nvSpPr>
          <p:spPr bwMode="auto">
            <a:xfrm>
              <a:off x="6497638" y="1260197"/>
              <a:ext cx="0" cy="576000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 name="Line 78">
              <a:extLst>
                <a:ext uri="{FF2B5EF4-FFF2-40B4-BE49-F238E27FC236}">
                  <a16:creationId xmlns:a16="http://schemas.microsoft.com/office/drawing/2014/main" id="{DEAE689D-A545-4780-BB1A-87741E6E8B03}"/>
                </a:ext>
              </a:extLst>
            </p:cNvPr>
            <p:cNvSpPr>
              <a:spLocks noChangeShapeType="1"/>
            </p:cNvSpPr>
            <p:nvPr userDrawn="1"/>
          </p:nvSpPr>
          <p:spPr bwMode="auto">
            <a:xfrm>
              <a:off x="6640513" y="1260197"/>
              <a:ext cx="0" cy="576000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2" name="Line 79">
              <a:extLst>
                <a:ext uri="{FF2B5EF4-FFF2-40B4-BE49-F238E27FC236}">
                  <a16:creationId xmlns:a16="http://schemas.microsoft.com/office/drawing/2014/main" id="{BA26C8F6-9128-456F-88FF-D0E582DCB511}"/>
                </a:ext>
              </a:extLst>
            </p:cNvPr>
            <p:cNvSpPr>
              <a:spLocks noChangeShapeType="1"/>
            </p:cNvSpPr>
            <p:nvPr userDrawn="1"/>
          </p:nvSpPr>
          <p:spPr bwMode="auto">
            <a:xfrm>
              <a:off x="6784975" y="1260197"/>
              <a:ext cx="0" cy="576000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3" name="Line 80">
              <a:extLst>
                <a:ext uri="{FF2B5EF4-FFF2-40B4-BE49-F238E27FC236}">
                  <a16:creationId xmlns:a16="http://schemas.microsoft.com/office/drawing/2014/main" id="{9ADBAC7F-382F-4539-B182-D9F376A762DA}"/>
                </a:ext>
              </a:extLst>
            </p:cNvPr>
            <p:cNvSpPr>
              <a:spLocks noChangeShapeType="1"/>
            </p:cNvSpPr>
            <p:nvPr userDrawn="1"/>
          </p:nvSpPr>
          <p:spPr bwMode="auto">
            <a:xfrm>
              <a:off x="6929438" y="1260197"/>
              <a:ext cx="0" cy="576000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4" name="Line 81">
              <a:extLst>
                <a:ext uri="{FF2B5EF4-FFF2-40B4-BE49-F238E27FC236}">
                  <a16:creationId xmlns:a16="http://schemas.microsoft.com/office/drawing/2014/main" id="{F74CF1E0-42B4-49F3-A040-881B61957DBE}"/>
                </a:ext>
              </a:extLst>
            </p:cNvPr>
            <p:cNvSpPr>
              <a:spLocks noChangeShapeType="1"/>
            </p:cNvSpPr>
            <p:nvPr userDrawn="1"/>
          </p:nvSpPr>
          <p:spPr bwMode="auto">
            <a:xfrm>
              <a:off x="7073900" y="1260197"/>
              <a:ext cx="0" cy="576000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5" name="Line 82">
              <a:extLst>
                <a:ext uri="{FF2B5EF4-FFF2-40B4-BE49-F238E27FC236}">
                  <a16:creationId xmlns:a16="http://schemas.microsoft.com/office/drawing/2014/main" id="{F92CF38E-E014-40A7-BA32-ADD8A8DDC366}"/>
                </a:ext>
              </a:extLst>
            </p:cNvPr>
            <p:cNvSpPr>
              <a:spLocks noChangeShapeType="1"/>
            </p:cNvSpPr>
            <p:nvPr userDrawn="1"/>
          </p:nvSpPr>
          <p:spPr bwMode="auto">
            <a:xfrm>
              <a:off x="7216775" y="1260197"/>
              <a:ext cx="0" cy="576000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6" name="Line 83">
              <a:extLst>
                <a:ext uri="{FF2B5EF4-FFF2-40B4-BE49-F238E27FC236}">
                  <a16:creationId xmlns:a16="http://schemas.microsoft.com/office/drawing/2014/main" id="{C0F97338-72E4-4CA8-B0EC-CCB79146B2B3}"/>
                </a:ext>
              </a:extLst>
            </p:cNvPr>
            <p:cNvSpPr>
              <a:spLocks noChangeShapeType="1"/>
            </p:cNvSpPr>
            <p:nvPr userDrawn="1"/>
          </p:nvSpPr>
          <p:spPr bwMode="auto">
            <a:xfrm>
              <a:off x="7361238" y="1260197"/>
              <a:ext cx="0" cy="576000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7" name="Line 84">
              <a:extLst>
                <a:ext uri="{FF2B5EF4-FFF2-40B4-BE49-F238E27FC236}">
                  <a16:creationId xmlns:a16="http://schemas.microsoft.com/office/drawing/2014/main" id="{72EA7E3A-A860-4BBA-B95A-5BA0143FCD2E}"/>
                </a:ext>
              </a:extLst>
            </p:cNvPr>
            <p:cNvSpPr>
              <a:spLocks noChangeShapeType="1"/>
            </p:cNvSpPr>
            <p:nvPr userDrawn="1"/>
          </p:nvSpPr>
          <p:spPr bwMode="auto">
            <a:xfrm>
              <a:off x="7505700" y="1260197"/>
              <a:ext cx="0" cy="576000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 name="Line 85">
              <a:extLst>
                <a:ext uri="{FF2B5EF4-FFF2-40B4-BE49-F238E27FC236}">
                  <a16:creationId xmlns:a16="http://schemas.microsoft.com/office/drawing/2014/main" id="{2B3B6E98-97A9-44D8-8171-F9663AF9990C}"/>
                </a:ext>
              </a:extLst>
            </p:cNvPr>
            <p:cNvSpPr>
              <a:spLocks noChangeShapeType="1"/>
            </p:cNvSpPr>
            <p:nvPr userDrawn="1"/>
          </p:nvSpPr>
          <p:spPr bwMode="auto">
            <a:xfrm>
              <a:off x="7648575" y="1260197"/>
              <a:ext cx="0" cy="576000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9" name="Line 86">
              <a:extLst>
                <a:ext uri="{FF2B5EF4-FFF2-40B4-BE49-F238E27FC236}">
                  <a16:creationId xmlns:a16="http://schemas.microsoft.com/office/drawing/2014/main" id="{EE687D04-A2F1-4AE4-AF02-FFF7AB4B5855}"/>
                </a:ext>
              </a:extLst>
            </p:cNvPr>
            <p:cNvSpPr>
              <a:spLocks noChangeShapeType="1"/>
            </p:cNvSpPr>
            <p:nvPr userDrawn="1"/>
          </p:nvSpPr>
          <p:spPr bwMode="auto">
            <a:xfrm>
              <a:off x="7793038" y="1260197"/>
              <a:ext cx="0" cy="576000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0" name="Line 87">
              <a:extLst>
                <a:ext uri="{FF2B5EF4-FFF2-40B4-BE49-F238E27FC236}">
                  <a16:creationId xmlns:a16="http://schemas.microsoft.com/office/drawing/2014/main" id="{4F4989A1-2481-47F4-A745-A291F8584F4A}"/>
                </a:ext>
              </a:extLst>
            </p:cNvPr>
            <p:cNvSpPr>
              <a:spLocks noChangeShapeType="1"/>
            </p:cNvSpPr>
            <p:nvPr userDrawn="1"/>
          </p:nvSpPr>
          <p:spPr bwMode="auto">
            <a:xfrm>
              <a:off x="7937500" y="1260197"/>
              <a:ext cx="0" cy="576000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 name="Line 88">
              <a:extLst>
                <a:ext uri="{FF2B5EF4-FFF2-40B4-BE49-F238E27FC236}">
                  <a16:creationId xmlns:a16="http://schemas.microsoft.com/office/drawing/2014/main" id="{7BD7EFF4-15CB-4DE7-A05C-233334F91C84}"/>
                </a:ext>
              </a:extLst>
            </p:cNvPr>
            <p:cNvSpPr>
              <a:spLocks noChangeShapeType="1"/>
            </p:cNvSpPr>
            <p:nvPr userDrawn="1"/>
          </p:nvSpPr>
          <p:spPr bwMode="auto">
            <a:xfrm>
              <a:off x="8081963" y="1260197"/>
              <a:ext cx="0" cy="576000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2" name="Line 89">
              <a:extLst>
                <a:ext uri="{FF2B5EF4-FFF2-40B4-BE49-F238E27FC236}">
                  <a16:creationId xmlns:a16="http://schemas.microsoft.com/office/drawing/2014/main" id="{DD356E9D-87FC-44E6-8808-42927D21306A}"/>
                </a:ext>
              </a:extLst>
            </p:cNvPr>
            <p:cNvSpPr>
              <a:spLocks noChangeShapeType="1"/>
            </p:cNvSpPr>
            <p:nvPr userDrawn="1"/>
          </p:nvSpPr>
          <p:spPr bwMode="auto">
            <a:xfrm>
              <a:off x="8224838" y="1260197"/>
              <a:ext cx="0" cy="576000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3" name="Line 90">
              <a:extLst>
                <a:ext uri="{FF2B5EF4-FFF2-40B4-BE49-F238E27FC236}">
                  <a16:creationId xmlns:a16="http://schemas.microsoft.com/office/drawing/2014/main" id="{63D2EE87-F461-4CDA-96EB-DD071B8A909C}"/>
                </a:ext>
              </a:extLst>
            </p:cNvPr>
            <p:cNvSpPr>
              <a:spLocks noChangeShapeType="1"/>
            </p:cNvSpPr>
            <p:nvPr userDrawn="1"/>
          </p:nvSpPr>
          <p:spPr bwMode="auto">
            <a:xfrm>
              <a:off x="8369300" y="1260197"/>
              <a:ext cx="0" cy="576000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4" name="Line 91">
              <a:extLst>
                <a:ext uri="{FF2B5EF4-FFF2-40B4-BE49-F238E27FC236}">
                  <a16:creationId xmlns:a16="http://schemas.microsoft.com/office/drawing/2014/main" id="{C0B801D1-07AA-4950-BE03-47950B176699}"/>
                </a:ext>
              </a:extLst>
            </p:cNvPr>
            <p:cNvSpPr>
              <a:spLocks noChangeShapeType="1"/>
            </p:cNvSpPr>
            <p:nvPr userDrawn="1"/>
          </p:nvSpPr>
          <p:spPr bwMode="auto">
            <a:xfrm>
              <a:off x="8513763" y="1260197"/>
              <a:ext cx="0" cy="576000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5" name="Line 92">
              <a:extLst>
                <a:ext uri="{FF2B5EF4-FFF2-40B4-BE49-F238E27FC236}">
                  <a16:creationId xmlns:a16="http://schemas.microsoft.com/office/drawing/2014/main" id="{7D2F46D5-683A-4FDE-B60C-D507A26FDFF9}"/>
                </a:ext>
              </a:extLst>
            </p:cNvPr>
            <p:cNvSpPr>
              <a:spLocks noChangeShapeType="1"/>
            </p:cNvSpPr>
            <p:nvPr userDrawn="1"/>
          </p:nvSpPr>
          <p:spPr bwMode="auto">
            <a:xfrm>
              <a:off x="8656638" y="1260197"/>
              <a:ext cx="0" cy="576000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6" name="Line 93">
              <a:extLst>
                <a:ext uri="{FF2B5EF4-FFF2-40B4-BE49-F238E27FC236}">
                  <a16:creationId xmlns:a16="http://schemas.microsoft.com/office/drawing/2014/main" id="{3D9ED844-E83D-485A-80E2-3C204A748551}"/>
                </a:ext>
              </a:extLst>
            </p:cNvPr>
            <p:cNvSpPr>
              <a:spLocks noChangeShapeType="1"/>
            </p:cNvSpPr>
            <p:nvPr userDrawn="1"/>
          </p:nvSpPr>
          <p:spPr bwMode="auto">
            <a:xfrm>
              <a:off x="8801100" y="1260197"/>
              <a:ext cx="0" cy="576000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7" name="Line 94">
              <a:extLst>
                <a:ext uri="{FF2B5EF4-FFF2-40B4-BE49-F238E27FC236}">
                  <a16:creationId xmlns:a16="http://schemas.microsoft.com/office/drawing/2014/main" id="{C5B0820D-7E29-4A19-8B74-C0C2F85C7AAA}"/>
                </a:ext>
              </a:extLst>
            </p:cNvPr>
            <p:cNvSpPr>
              <a:spLocks noChangeShapeType="1"/>
            </p:cNvSpPr>
            <p:nvPr userDrawn="1"/>
          </p:nvSpPr>
          <p:spPr bwMode="auto">
            <a:xfrm>
              <a:off x="8945563" y="1260197"/>
              <a:ext cx="0" cy="576000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8" name="Line 95">
              <a:extLst>
                <a:ext uri="{FF2B5EF4-FFF2-40B4-BE49-F238E27FC236}">
                  <a16:creationId xmlns:a16="http://schemas.microsoft.com/office/drawing/2014/main" id="{D073B4B5-8B15-42BA-BF41-4CD3493D4F05}"/>
                </a:ext>
              </a:extLst>
            </p:cNvPr>
            <p:cNvSpPr>
              <a:spLocks noChangeShapeType="1"/>
            </p:cNvSpPr>
            <p:nvPr userDrawn="1"/>
          </p:nvSpPr>
          <p:spPr bwMode="auto">
            <a:xfrm>
              <a:off x="9090025" y="1260197"/>
              <a:ext cx="0" cy="576000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9" name="Line 96">
              <a:extLst>
                <a:ext uri="{FF2B5EF4-FFF2-40B4-BE49-F238E27FC236}">
                  <a16:creationId xmlns:a16="http://schemas.microsoft.com/office/drawing/2014/main" id="{FB793A48-A1A3-4A4A-AF19-B3952853C555}"/>
                </a:ext>
              </a:extLst>
            </p:cNvPr>
            <p:cNvSpPr>
              <a:spLocks noChangeShapeType="1"/>
            </p:cNvSpPr>
            <p:nvPr userDrawn="1"/>
          </p:nvSpPr>
          <p:spPr bwMode="auto">
            <a:xfrm>
              <a:off x="9232900" y="1260197"/>
              <a:ext cx="0" cy="576000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0" name="Line 97">
              <a:extLst>
                <a:ext uri="{FF2B5EF4-FFF2-40B4-BE49-F238E27FC236}">
                  <a16:creationId xmlns:a16="http://schemas.microsoft.com/office/drawing/2014/main" id="{B54C232B-D6E9-45C2-B74F-C039BCCBB515}"/>
                </a:ext>
              </a:extLst>
            </p:cNvPr>
            <p:cNvSpPr>
              <a:spLocks noChangeShapeType="1"/>
            </p:cNvSpPr>
            <p:nvPr userDrawn="1"/>
          </p:nvSpPr>
          <p:spPr bwMode="auto">
            <a:xfrm>
              <a:off x="9377363" y="1260197"/>
              <a:ext cx="0" cy="576000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1" name="Line 98">
              <a:extLst>
                <a:ext uri="{FF2B5EF4-FFF2-40B4-BE49-F238E27FC236}">
                  <a16:creationId xmlns:a16="http://schemas.microsoft.com/office/drawing/2014/main" id="{02F1D6E3-A727-485C-97A7-0A4D07646D2B}"/>
                </a:ext>
              </a:extLst>
            </p:cNvPr>
            <p:cNvSpPr>
              <a:spLocks noChangeShapeType="1"/>
            </p:cNvSpPr>
            <p:nvPr userDrawn="1"/>
          </p:nvSpPr>
          <p:spPr bwMode="auto">
            <a:xfrm>
              <a:off x="9521825" y="1260197"/>
              <a:ext cx="0" cy="576000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 name="Line 99">
              <a:extLst>
                <a:ext uri="{FF2B5EF4-FFF2-40B4-BE49-F238E27FC236}">
                  <a16:creationId xmlns:a16="http://schemas.microsoft.com/office/drawing/2014/main" id="{F4031A21-B710-4CFF-A4ED-DD1CFB0184AE}"/>
                </a:ext>
              </a:extLst>
            </p:cNvPr>
            <p:cNvSpPr>
              <a:spLocks noChangeShapeType="1"/>
            </p:cNvSpPr>
            <p:nvPr userDrawn="1"/>
          </p:nvSpPr>
          <p:spPr bwMode="auto">
            <a:xfrm>
              <a:off x="1025525" y="1260197"/>
              <a:ext cx="0" cy="576000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3" name="Line 100">
              <a:extLst>
                <a:ext uri="{FF2B5EF4-FFF2-40B4-BE49-F238E27FC236}">
                  <a16:creationId xmlns:a16="http://schemas.microsoft.com/office/drawing/2014/main" id="{EC31537F-428D-43A3-B154-40778561BFB2}"/>
                </a:ext>
              </a:extLst>
            </p:cNvPr>
            <p:cNvSpPr>
              <a:spLocks noChangeShapeType="1"/>
            </p:cNvSpPr>
            <p:nvPr userDrawn="1"/>
          </p:nvSpPr>
          <p:spPr bwMode="auto">
            <a:xfrm>
              <a:off x="9666288" y="1260197"/>
              <a:ext cx="0" cy="576000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 name="Line 103">
              <a:extLst>
                <a:ext uri="{FF2B5EF4-FFF2-40B4-BE49-F238E27FC236}">
                  <a16:creationId xmlns:a16="http://schemas.microsoft.com/office/drawing/2014/main" id="{03AF1922-8C19-4C2B-A75C-FBDF041215C5}"/>
                </a:ext>
              </a:extLst>
            </p:cNvPr>
            <p:cNvSpPr>
              <a:spLocks noChangeShapeType="1"/>
            </p:cNvSpPr>
            <p:nvPr userDrawn="1"/>
          </p:nvSpPr>
          <p:spPr bwMode="auto">
            <a:xfrm>
              <a:off x="5346700" y="1260198"/>
              <a:ext cx="0" cy="5472113"/>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124" name="グループ化 123">
              <a:extLst>
                <a:ext uri="{FF2B5EF4-FFF2-40B4-BE49-F238E27FC236}">
                  <a16:creationId xmlns:a16="http://schemas.microsoft.com/office/drawing/2014/main" id="{28A0D355-673B-42E3-894A-87D4E45617C3}"/>
                </a:ext>
              </a:extLst>
            </p:cNvPr>
            <p:cNvGrpSpPr/>
            <p:nvPr userDrawn="1"/>
          </p:nvGrpSpPr>
          <p:grpSpPr>
            <a:xfrm>
              <a:off x="593906" y="1404661"/>
              <a:ext cx="9504000" cy="5472112"/>
              <a:chOff x="881062" y="1385888"/>
              <a:chExt cx="8929688" cy="5472112"/>
            </a:xfrm>
          </p:grpSpPr>
          <p:sp>
            <p:nvSpPr>
              <p:cNvPr id="74" name="Line 4">
                <a:extLst>
                  <a:ext uri="{FF2B5EF4-FFF2-40B4-BE49-F238E27FC236}">
                    <a16:creationId xmlns:a16="http://schemas.microsoft.com/office/drawing/2014/main" id="{ED3E67C9-27BC-4272-B00C-CA29AD6FEF9E}"/>
                  </a:ext>
                </a:extLst>
              </p:cNvPr>
              <p:cNvSpPr>
                <a:spLocks noChangeShapeType="1"/>
              </p:cNvSpPr>
              <p:nvPr userDrawn="1"/>
            </p:nvSpPr>
            <p:spPr bwMode="auto">
              <a:xfrm>
                <a:off x="881062" y="6570663"/>
                <a:ext cx="8929688"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5" name="Line 5">
                <a:extLst>
                  <a:ext uri="{FF2B5EF4-FFF2-40B4-BE49-F238E27FC236}">
                    <a16:creationId xmlns:a16="http://schemas.microsoft.com/office/drawing/2014/main" id="{6745349F-81B3-4223-A6AE-EFB20C4D4610}"/>
                  </a:ext>
                </a:extLst>
              </p:cNvPr>
              <p:cNvSpPr>
                <a:spLocks noChangeShapeType="1"/>
              </p:cNvSpPr>
              <p:nvPr userDrawn="1"/>
            </p:nvSpPr>
            <p:spPr bwMode="auto">
              <a:xfrm>
                <a:off x="881062" y="6426201"/>
                <a:ext cx="8929688"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6" name="Line 6">
                <a:extLst>
                  <a:ext uri="{FF2B5EF4-FFF2-40B4-BE49-F238E27FC236}">
                    <a16:creationId xmlns:a16="http://schemas.microsoft.com/office/drawing/2014/main" id="{01A4BD4C-0996-4DFE-87FD-2E6A3228566A}"/>
                  </a:ext>
                </a:extLst>
              </p:cNvPr>
              <p:cNvSpPr>
                <a:spLocks noChangeShapeType="1"/>
              </p:cNvSpPr>
              <p:nvPr userDrawn="1"/>
            </p:nvSpPr>
            <p:spPr bwMode="auto">
              <a:xfrm>
                <a:off x="881062" y="6281738"/>
                <a:ext cx="8929688"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7" name="Line 7">
                <a:extLst>
                  <a:ext uri="{FF2B5EF4-FFF2-40B4-BE49-F238E27FC236}">
                    <a16:creationId xmlns:a16="http://schemas.microsoft.com/office/drawing/2014/main" id="{17D6288E-5768-48AA-A479-590937F03C82}"/>
                  </a:ext>
                </a:extLst>
              </p:cNvPr>
              <p:cNvSpPr>
                <a:spLocks noChangeShapeType="1"/>
              </p:cNvSpPr>
              <p:nvPr userDrawn="1"/>
            </p:nvSpPr>
            <p:spPr bwMode="auto">
              <a:xfrm>
                <a:off x="881062" y="6137276"/>
                <a:ext cx="8929688"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8" name="Line 8">
                <a:extLst>
                  <a:ext uri="{FF2B5EF4-FFF2-40B4-BE49-F238E27FC236}">
                    <a16:creationId xmlns:a16="http://schemas.microsoft.com/office/drawing/2014/main" id="{970293D2-7B56-4A6B-8017-88B47F507A02}"/>
                  </a:ext>
                </a:extLst>
              </p:cNvPr>
              <p:cNvSpPr>
                <a:spLocks noChangeShapeType="1"/>
              </p:cNvSpPr>
              <p:nvPr userDrawn="1"/>
            </p:nvSpPr>
            <p:spPr bwMode="auto">
              <a:xfrm>
                <a:off x="881062" y="5994401"/>
                <a:ext cx="8929688"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9" name="Line 9">
                <a:extLst>
                  <a:ext uri="{FF2B5EF4-FFF2-40B4-BE49-F238E27FC236}">
                    <a16:creationId xmlns:a16="http://schemas.microsoft.com/office/drawing/2014/main" id="{3AA1EA8A-C1C1-4493-8473-EE34B6B9FB11}"/>
                  </a:ext>
                </a:extLst>
              </p:cNvPr>
              <p:cNvSpPr>
                <a:spLocks noChangeShapeType="1"/>
              </p:cNvSpPr>
              <p:nvPr userDrawn="1"/>
            </p:nvSpPr>
            <p:spPr bwMode="auto">
              <a:xfrm>
                <a:off x="881062" y="5849938"/>
                <a:ext cx="8929688"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0" name="Line 10">
                <a:extLst>
                  <a:ext uri="{FF2B5EF4-FFF2-40B4-BE49-F238E27FC236}">
                    <a16:creationId xmlns:a16="http://schemas.microsoft.com/office/drawing/2014/main" id="{AB0502EE-3088-4764-B89F-089E0AB0935C}"/>
                  </a:ext>
                </a:extLst>
              </p:cNvPr>
              <p:cNvSpPr>
                <a:spLocks noChangeShapeType="1"/>
              </p:cNvSpPr>
              <p:nvPr userDrawn="1"/>
            </p:nvSpPr>
            <p:spPr bwMode="auto">
              <a:xfrm>
                <a:off x="881062" y="5705476"/>
                <a:ext cx="8929688"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1" name="Line 11">
                <a:extLst>
                  <a:ext uri="{FF2B5EF4-FFF2-40B4-BE49-F238E27FC236}">
                    <a16:creationId xmlns:a16="http://schemas.microsoft.com/office/drawing/2014/main" id="{DB75B4C0-2A98-4F8F-8FE3-AE72A07BA0CF}"/>
                  </a:ext>
                </a:extLst>
              </p:cNvPr>
              <p:cNvSpPr>
                <a:spLocks noChangeShapeType="1"/>
              </p:cNvSpPr>
              <p:nvPr userDrawn="1"/>
            </p:nvSpPr>
            <p:spPr bwMode="auto">
              <a:xfrm>
                <a:off x="881062" y="5562601"/>
                <a:ext cx="8929688"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 name="Line 12">
                <a:extLst>
                  <a:ext uri="{FF2B5EF4-FFF2-40B4-BE49-F238E27FC236}">
                    <a16:creationId xmlns:a16="http://schemas.microsoft.com/office/drawing/2014/main" id="{FD0BDE55-1681-4ADE-833B-2DDACA57573B}"/>
                  </a:ext>
                </a:extLst>
              </p:cNvPr>
              <p:cNvSpPr>
                <a:spLocks noChangeShapeType="1"/>
              </p:cNvSpPr>
              <p:nvPr userDrawn="1"/>
            </p:nvSpPr>
            <p:spPr bwMode="auto">
              <a:xfrm>
                <a:off x="881062" y="5418138"/>
                <a:ext cx="8929688"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3" name="Line 13">
                <a:extLst>
                  <a:ext uri="{FF2B5EF4-FFF2-40B4-BE49-F238E27FC236}">
                    <a16:creationId xmlns:a16="http://schemas.microsoft.com/office/drawing/2014/main" id="{CBDC9C49-34BE-4869-91C9-710B3DC780C5}"/>
                  </a:ext>
                </a:extLst>
              </p:cNvPr>
              <p:cNvSpPr>
                <a:spLocks noChangeShapeType="1"/>
              </p:cNvSpPr>
              <p:nvPr userDrawn="1"/>
            </p:nvSpPr>
            <p:spPr bwMode="auto">
              <a:xfrm>
                <a:off x="881062" y="5273676"/>
                <a:ext cx="8929688"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4" name="Line 14">
                <a:extLst>
                  <a:ext uri="{FF2B5EF4-FFF2-40B4-BE49-F238E27FC236}">
                    <a16:creationId xmlns:a16="http://schemas.microsoft.com/office/drawing/2014/main" id="{E13EA2CB-3144-4836-AE76-8DE8E10DF27C}"/>
                  </a:ext>
                </a:extLst>
              </p:cNvPr>
              <p:cNvSpPr>
                <a:spLocks noChangeShapeType="1"/>
              </p:cNvSpPr>
              <p:nvPr userDrawn="1"/>
            </p:nvSpPr>
            <p:spPr bwMode="auto">
              <a:xfrm>
                <a:off x="881062" y="5129213"/>
                <a:ext cx="8929688"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5" name="Line 15">
                <a:extLst>
                  <a:ext uri="{FF2B5EF4-FFF2-40B4-BE49-F238E27FC236}">
                    <a16:creationId xmlns:a16="http://schemas.microsoft.com/office/drawing/2014/main" id="{1194D918-3269-4A4B-9FAA-443F31789117}"/>
                  </a:ext>
                </a:extLst>
              </p:cNvPr>
              <p:cNvSpPr>
                <a:spLocks noChangeShapeType="1"/>
              </p:cNvSpPr>
              <p:nvPr userDrawn="1"/>
            </p:nvSpPr>
            <p:spPr bwMode="auto">
              <a:xfrm>
                <a:off x="881062" y="4986338"/>
                <a:ext cx="8929688"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6" name="Line 16">
                <a:extLst>
                  <a:ext uri="{FF2B5EF4-FFF2-40B4-BE49-F238E27FC236}">
                    <a16:creationId xmlns:a16="http://schemas.microsoft.com/office/drawing/2014/main" id="{E38AEF2F-D3A2-47E3-AC05-ADF42C95E8ED}"/>
                  </a:ext>
                </a:extLst>
              </p:cNvPr>
              <p:cNvSpPr>
                <a:spLocks noChangeShapeType="1"/>
              </p:cNvSpPr>
              <p:nvPr userDrawn="1"/>
            </p:nvSpPr>
            <p:spPr bwMode="auto">
              <a:xfrm>
                <a:off x="881062" y="4841876"/>
                <a:ext cx="8929688"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7" name="Line 17">
                <a:extLst>
                  <a:ext uri="{FF2B5EF4-FFF2-40B4-BE49-F238E27FC236}">
                    <a16:creationId xmlns:a16="http://schemas.microsoft.com/office/drawing/2014/main" id="{FC0F6E07-A752-469E-9B82-6C57FA3BB4C4}"/>
                  </a:ext>
                </a:extLst>
              </p:cNvPr>
              <p:cNvSpPr>
                <a:spLocks noChangeShapeType="1"/>
              </p:cNvSpPr>
              <p:nvPr userDrawn="1"/>
            </p:nvSpPr>
            <p:spPr bwMode="auto">
              <a:xfrm>
                <a:off x="881062" y="4697413"/>
                <a:ext cx="8929688"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8" name="Line 18">
                <a:extLst>
                  <a:ext uri="{FF2B5EF4-FFF2-40B4-BE49-F238E27FC236}">
                    <a16:creationId xmlns:a16="http://schemas.microsoft.com/office/drawing/2014/main" id="{4E757295-36F2-4E7C-B511-0F1135BF25E4}"/>
                  </a:ext>
                </a:extLst>
              </p:cNvPr>
              <p:cNvSpPr>
                <a:spLocks noChangeShapeType="1"/>
              </p:cNvSpPr>
              <p:nvPr userDrawn="1"/>
            </p:nvSpPr>
            <p:spPr bwMode="auto">
              <a:xfrm>
                <a:off x="881062" y="4552951"/>
                <a:ext cx="8929688"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9" name="Line 19">
                <a:extLst>
                  <a:ext uri="{FF2B5EF4-FFF2-40B4-BE49-F238E27FC236}">
                    <a16:creationId xmlns:a16="http://schemas.microsoft.com/office/drawing/2014/main" id="{577EC59E-4974-411E-AC78-5BFB5159494D}"/>
                  </a:ext>
                </a:extLst>
              </p:cNvPr>
              <p:cNvSpPr>
                <a:spLocks noChangeShapeType="1"/>
              </p:cNvSpPr>
              <p:nvPr userDrawn="1"/>
            </p:nvSpPr>
            <p:spPr bwMode="auto">
              <a:xfrm>
                <a:off x="881062" y="4410076"/>
                <a:ext cx="8929688"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0" name="Line 20">
                <a:extLst>
                  <a:ext uri="{FF2B5EF4-FFF2-40B4-BE49-F238E27FC236}">
                    <a16:creationId xmlns:a16="http://schemas.microsoft.com/office/drawing/2014/main" id="{1C440A29-704B-44A2-BA4B-77428C02D119}"/>
                  </a:ext>
                </a:extLst>
              </p:cNvPr>
              <p:cNvSpPr>
                <a:spLocks noChangeShapeType="1"/>
              </p:cNvSpPr>
              <p:nvPr userDrawn="1"/>
            </p:nvSpPr>
            <p:spPr bwMode="auto">
              <a:xfrm>
                <a:off x="881062" y="4265613"/>
                <a:ext cx="8929688"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1" name="Line 21">
                <a:extLst>
                  <a:ext uri="{FF2B5EF4-FFF2-40B4-BE49-F238E27FC236}">
                    <a16:creationId xmlns:a16="http://schemas.microsoft.com/office/drawing/2014/main" id="{7EA55C92-4E41-45E9-8C22-06F6AAA6E1C5}"/>
                  </a:ext>
                </a:extLst>
              </p:cNvPr>
              <p:cNvSpPr>
                <a:spLocks noChangeShapeType="1"/>
              </p:cNvSpPr>
              <p:nvPr userDrawn="1"/>
            </p:nvSpPr>
            <p:spPr bwMode="auto">
              <a:xfrm>
                <a:off x="881062" y="4121151"/>
                <a:ext cx="8929688"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2" name="Line 22">
                <a:extLst>
                  <a:ext uri="{FF2B5EF4-FFF2-40B4-BE49-F238E27FC236}">
                    <a16:creationId xmlns:a16="http://schemas.microsoft.com/office/drawing/2014/main" id="{10CE2B4B-011D-407D-B6EF-4F10E4D44CE4}"/>
                  </a:ext>
                </a:extLst>
              </p:cNvPr>
              <p:cNvSpPr>
                <a:spLocks noChangeShapeType="1"/>
              </p:cNvSpPr>
              <p:nvPr userDrawn="1"/>
            </p:nvSpPr>
            <p:spPr bwMode="auto">
              <a:xfrm>
                <a:off x="881062" y="3833813"/>
                <a:ext cx="8929688"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3" name="Line 23">
                <a:extLst>
                  <a:ext uri="{FF2B5EF4-FFF2-40B4-BE49-F238E27FC236}">
                    <a16:creationId xmlns:a16="http://schemas.microsoft.com/office/drawing/2014/main" id="{2D303A5A-109A-40F8-8085-F9E7F8B197F6}"/>
                  </a:ext>
                </a:extLst>
              </p:cNvPr>
              <p:cNvSpPr>
                <a:spLocks noChangeShapeType="1"/>
              </p:cNvSpPr>
              <p:nvPr userDrawn="1"/>
            </p:nvSpPr>
            <p:spPr bwMode="auto">
              <a:xfrm>
                <a:off x="881062" y="3689351"/>
                <a:ext cx="8929688"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4" name="Line 24">
                <a:extLst>
                  <a:ext uri="{FF2B5EF4-FFF2-40B4-BE49-F238E27FC236}">
                    <a16:creationId xmlns:a16="http://schemas.microsoft.com/office/drawing/2014/main" id="{AD12492D-2AA5-4D37-B469-FA29361D27CB}"/>
                  </a:ext>
                </a:extLst>
              </p:cNvPr>
              <p:cNvSpPr>
                <a:spLocks noChangeShapeType="1"/>
              </p:cNvSpPr>
              <p:nvPr userDrawn="1"/>
            </p:nvSpPr>
            <p:spPr bwMode="auto">
              <a:xfrm>
                <a:off x="881062" y="3544888"/>
                <a:ext cx="8929688"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5" name="Line 25">
                <a:extLst>
                  <a:ext uri="{FF2B5EF4-FFF2-40B4-BE49-F238E27FC236}">
                    <a16:creationId xmlns:a16="http://schemas.microsoft.com/office/drawing/2014/main" id="{3971B98E-6F40-4037-AFA6-16DEFA2429D2}"/>
                  </a:ext>
                </a:extLst>
              </p:cNvPr>
              <p:cNvSpPr>
                <a:spLocks noChangeShapeType="1"/>
              </p:cNvSpPr>
              <p:nvPr userDrawn="1"/>
            </p:nvSpPr>
            <p:spPr bwMode="auto">
              <a:xfrm>
                <a:off x="881062" y="3402013"/>
                <a:ext cx="8929688"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6" name="Line 26">
                <a:extLst>
                  <a:ext uri="{FF2B5EF4-FFF2-40B4-BE49-F238E27FC236}">
                    <a16:creationId xmlns:a16="http://schemas.microsoft.com/office/drawing/2014/main" id="{AE88A0C9-DC85-4C58-8054-004B6B8CE40E}"/>
                  </a:ext>
                </a:extLst>
              </p:cNvPr>
              <p:cNvSpPr>
                <a:spLocks noChangeShapeType="1"/>
              </p:cNvSpPr>
              <p:nvPr userDrawn="1"/>
            </p:nvSpPr>
            <p:spPr bwMode="auto">
              <a:xfrm>
                <a:off x="881062" y="3257551"/>
                <a:ext cx="8929688"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7" name="Line 27">
                <a:extLst>
                  <a:ext uri="{FF2B5EF4-FFF2-40B4-BE49-F238E27FC236}">
                    <a16:creationId xmlns:a16="http://schemas.microsoft.com/office/drawing/2014/main" id="{8DE82CBA-2163-4F71-BFE8-D55BE1629F09}"/>
                  </a:ext>
                </a:extLst>
              </p:cNvPr>
              <p:cNvSpPr>
                <a:spLocks noChangeShapeType="1"/>
              </p:cNvSpPr>
              <p:nvPr userDrawn="1"/>
            </p:nvSpPr>
            <p:spPr bwMode="auto">
              <a:xfrm>
                <a:off x="881062" y="3113088"/>
                <a:ext cx="8929688"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8" name="Line 28">
                <a:extLst>
                  <a:ext uri="{FF2B5EF4-FFF2-40B4-BE49-F238E27FC236}">
                    <a16:creationId xmlns:a16="http://schemas.microsoft.com/office/drawing/2014/main" id="{170EA35E-51DF-4522-A33A-46A5EDD695D8}"/>
                  </a:ext>
                </a:extLst>
              </p:cNvPr>
              <p:cNvSpPr>
                <a:spLocks noChangeShapeType="1"/>
              </p:cNvSpPr>
              <p:nvPr userDrawn="1"/>
            </p:nvSpPr>
            <p:spPr bwMode="auto">
              <a:xfrm>
                <a:off x="881062" y="2970213"/>
                <a:ext cx="8929688"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9" name="Line 29">
                <a:extLst>
                  <a:ext uri="{FF2B5EF4-FFF2-40B4-BE49-F238E27FC236}">
                    <a16:creationId xmlns:a16="http://schemas.microsoft.com/office/drawing/2014/main" id="{29296C2C-3237-4D16-9C01-DFA70EA8EE05}"/>
                  </a:ext>
                </a:extLst>
              </p:cNvPr>
              <p:cNvSpPr>
                <a:spLocks noChangeShapeType="1"/>
              </p:cNvSpPr>
              <p:nvPr userDrawn="1"/>
            </p:nvSpPr>
            <p:spPr bwMode="auto">
              <a:xfrm>
                <a:off x="881062" y="2825751"/>
                <a:ext cx="8929688"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0" name="Line 30">
                <a:extLst>
                  <a:ext uri="{FF2B5EF4-FFF2-40B4-BE49-F238E27FC236}">
                    <a16:creationId xmlns:a16="http://schemas.microsoft.com/office/drawing/2014/main" id="{11F720EC-33BE-4B72-8D95-12DBFE9624E1}"/>
                  </a:ext>
                </a:extLst>
              </p:cNvPr>
              <p:cNvSpPr>
                <a:spLocks noChangeShapeType="1"/>
              </p:cNvSpPr>
              <p:nvPr userDrawn="1"/>
            </p:nvSpPr>
            <p:spPr bwMode="auto">
              <a:xfrm>
                <a:off x="881062" y="2681288"/>
                <a:ext cx="8929688"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1" name="Line 31">
                <a:extLst>
                  <a:ext uri="{FF2B5EF4-FFF2-40B4-BE49-F238E27FC236}">
                    <a16:creationId xmlns:a16="http://schemas.microsoft.com/office/drawing/2014/main" id="{29D0852D-C183-46B2-8E54-F25A1883942B}"/>
                  </a:ext>
                </a:extLst>
              </p:cNvPr>
              <p:cNvSpPr>
                <a:spLocks noChangeShapeType="1"/>
              </p:cNvSpPr>
              <p:nvPr userDrawn="1"/>
            </p:nvSpPr>
            <p:spPr bwMode="auto">
              <a:xfrm>
                <a:off x="881062" y="2536826"/>
                <a:ext cx="8929688"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2" name="Line 32">
                <a:extLst>
                  <a:ext uri="{FF2B5EF4-FFF2-40B4-BE49-F238E27FC236}">
                    <a16:creationId xmlns:a16="http://schemas.microsoft.com/office/drawing/2014/main" id="{C2272E7F-489E-4925-B790-23EB1E4D28A9}"/>
                  </a:ext>
                </a:extLst>
              </p:cNvPr>
              <p:cNvSpPr>
                <a:spLocks noChangeShapeType="1"/>
              </p:cNvSpPr>
              <p:nvPr userDrawn="1"/>
            </p:nvSpPr>
            <p:spPr bwMode="auto">
              <a:xfrm>
                <a:off x="881062" y="2393951"/>
                <a:ext cx="8929688"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3" name="Line 33">
                <a:extLst>
                  <a:ext uri="{FF2B5EF4-FFF2-40B4-BE49-F238E27FC236}">
                    <a16:creationId xmlns:a16="http://schemas.microsoft.com/office/drawing/2014/main" id="{BAC9BCB8-98B4-45A8-85C2-B54CACC12BB8}"/>
                  </a:ext>
                </a:extLst>
              </p:cNvPr>
              <p:cNvSpPr>
                <a:spLocks noChangeShapeType="1"/>
              </p:cNvSpPr>
              <p:nvPr userDrawn="1"/>
            </p:nvSpPr>
            <p:spPr bwMode="auto">
              <a:xfrm>
                <a:off x="881062" y="2249488"/>
                <a:ext cx="8929688"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4" name="Line 34">
                <a:extLst>
                  <a:ext uri="{FF2B5EF4-FFF2-40B4-BE49-F238E27FC236}">
                    <a16:creationId xmlns:a16="http://schemas.microsoft.com/office/drawing/2014/main" id="{E2F6F5E4-D1B4-4726-9A6E-131DE98F91D2}"/>
                  </a:ext>
                </a:extLst>
              </p:cNvPr>
              <p:cNvSpPr>
                <a:spLocks noChangeShapeType="1"/>
              </p:cNvSpPr>
              <p:nvPr userDrawn="1"/>
            </p:nvSpPr>
            <p:spPr bwMode="auto">
              <a:xfrm>
                <a:off x="881062" y="2105026"/>
                <a:ext cx="8929688"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5" name="Line 35">
                <a:extLst>
                  <a:ext uri="{FF2B5EF4-FFF2-40B4-BE49-F238E27FC236}">
                    <a16:creationId xmlns:a16="http://schemas.microsoft.com/office/drawing/2014/main" id="{225B55C8-426A-4F22-82B9-EAFB0F1FC277}"/>
                  </a:ext>
                </a:extLst>
              </p:cNvPr>
              <p:cNvSpPr>
                <a:spLocks noChangeShapeType="1"/>
              </p:cNvSpPr>
              <p:nvPr userDrawn="1"/>
            </p:nvSpPr>
            <p:spPr bwMode="auto">
              <a:xfrm>
                <a:off x="881062" y="1960563"/>
                <a:ext cx="8929688"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6" name="Line 36">
                <a:extLst>
                  <a:ext uri="{FF2B5EF4-FFF2-40B4-BE49-F238E27FC236}">
                    <a16:creationId xmlns:a16="http://schemas.microsoft.com/office/drawing/2014/main" id="{6672C5D8-CEE1-4BB4-8393-0A109D728CE1}"/>
                  </a:ext>
                </a:extLst>
              </p:cNvPr>
              <p:cNvSpPr>
                <a:spLocks noChangeShapeType="1"/>
              </p:cNvSpPr>
              <p:nvPr userDrawn="1"/>
            </p:nvSpPr>
            <p:spPr bwMode="auto">
              <a:xfrm>
                <a:off x="881062" y="1817688"/>
                <a:ext cx="8929688"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7" name="Line 37">
                <a:extLst>
                  <a:ext uri="{FF2B5EF4-FFF2-40B4-BE49-F238E27FC236}">
                    <a16:creationId xmlns:a16="http://schemas.microsoft.com/office/drawing/2014/main" id="{BE2BB503-7643-46A6-B898-80793E19C9AA}"/>
                  </a:ext>
                </a:extLst>
              </p:cNvPr>
              <p:cNvSpPr>
                <a:spLocks noChangeShapeType="1"/>
              </p:cNvSpPr>
              <p:nvPr userDrawn="1"/>
            </p:nvSpPr>
            <p:spPr bwMode="auto">
              <a:xfrm>
                <a:off x="881062" y="1673226"/>
                <a:ext cx="8929688"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8" name="Line 38">
                <a:extLst>
                  <a:ext uri="{FF2B5EF4-FFF2-40B4-BE49-F238E27FC236}">
                    <a16:creationId xmlns:a16="http://schemas.microsoft.com/office/drawing/2014/main" id="{120079D5-6DC1-414D-8C06-85ED429B0B06}"/>
                  </a:ext>
                </a:extLst>
              </p:cNvPr>
              <p:cNvSpPr>
                <a:spLocks noChangeShapeType="1"/>
              </p:cNvSpPr>
              <p:nvPr userDrawn="1"/>
            </p:nvSpPr>
            <p:spPr bwMode="auto">
              <a:xfrm>
                <a:off x="881062" y="1528763"/>
                <a:ext cx="8929688"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9" name="Line 39">
                <a:extLst>
                  <a:ext uri="{FF2B5EF4-FFF2-40B4-BE49-F238E27FC236}">
                    <a16:creationId xmlns:a16="http://schemas.microsoft.com/office/drawing/2014/main" id="{7B2ECEF7-0CF9-4C5D-A3E9-55A137860632}"/>
                  </a:ext>
                </a:extLst>
              </p:cNvPr>
              <p:cNvSpPr>
                <a:spLocks noChangeShapeType="1"/>
              </p:cNvSpPr>
              <p:nvPr userDrawn="1"/>
            </p:nvSpPr>
            <p:spPr bwMode="auto">
              <a:xfrm>
                <a:off x="881062" y="1385888"/>
                <a:ext cx="8929688"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 name="Line 102">
                <a:extLst>
                  <a:ext uri="{FF2B5EF4-FFF2-40B4-BE49-F238E27FC236}">
                    <a16:creationId xmlns:a16="http://schemas.microsoft.com/office/drawing/2014/main" id="{1D7A3248-BBD6-40A0-BA60-BC571CDD9017}"/>
                  </a:ext>
                </a:extLst>
              </p:cNvPr>
              <p:cNvSpPr>
                <a:spLocks noChangeShapeType="1"/>
              </p:cNvSpPr>
              <p:nvPr userDrawn="1"/>
            </p:nvSpPr>
            <p:spPr bwMode="auto">
              <a:xfrm>
                <a:off x="881062" y="3978275"/>
                <a:ext cx="8929688"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118" name="グループ化 117">
                <a:extLst>
                  <a:ext uri="{FF2B5EF4-FFF2-40B4-BE49-F238E27FC236}">
                    <a16:creationId xmlns:a16="http://schemas.microsoft.com/office/drawing/2014/main" id="{C4A8529E-22CD-49AD-904C-239C120B185F}"/>
                  </a:ext>
                </a:extLst>
              </p:cNvPr>
              <p:cNvGrpSpPr/>
              <p:nvPr userDrawn="1"/>
            </p:nvGrpSpPr>
            <p:grpSpPr>
              <a:xfrm>
                <a:off x="881062" y="6714000"/>
                <a:ext cx="8929688" cy="144000"/>
                <a:chOff x="881062" y="6858000"/>
                <a:chExt cx="8929688" cy="144000"/>
              </a:xfrm>
            </p:grpSpPr>
            <p:sp>
              <p:nvSpPr>
                <p:cNvPr id="116" name="Line 4">
                  <a:extLst>
                    <a:ext uri="{FF2B5EF4-FFF2-40B4-BE49-F238E27FC236}">
                      <a16:creationId xmlns:a16="http://schemas.microsoft.com/office/drawing/2014/main" id="{402903CB-B507-4066-9134-C1D5CFC21091}"/>
                    </a:ext>
                  </a:extLst>
                </p:cNvPr>
                <p:cNvSpPr>
                  <a:spLocks noChangeShapeType="1"/>
                </p:cNvSpPr>
                <p:nvPr userDrawn="1"/>
              </p:nvSpPr>
              <p:spPr bwMode="auto">
                <a:xfrm>
                  <a:off x="881062" y="6858000"/>
                  <a:ext cx="8929688"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7" name="Line 4">
                  <a:extLst>
                    <a:ext uri="{FF2B5EF4-FFF2-40B4-BE49-F238E27FC236}">
                      <a16:creationId xmlns:a16="http://schemas.microsoft.com/office/drawing/2014/main" id="{1D7F0395-EBA2-44A0-824B-34FA283DDE7B}"/>
                    </a:ext>
                  </a:extLst>
                </p:cNvPr>
                <p:cNvSpPr>
                  <a:spLocks noChangeShapeType="1"/>
                </p:cNvSpPr>
                <p:nvPr userDrawn="1"/>
              </p:nvSpPr>
              <p:spPr bwMode="auto">
                <a:xfrm>
                  <a:off x="881062" y="7002000"/>
                  <a:ext cx="8929688"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sp>
          <p:nvSpPr>
            <p:cNvPr id="119" name="Line 99">
              <a:extLst>
                <a:ext uri="{FF2B5EF4-FFF2-40B4-BE49-F238E27FC236}">
                  <a16:creationId xmlns:a16="http://schemas.microsoft.com/office/drawing/2014/main" id="{9E65657D-4235-4748-9913-7F7175549388}"/>
                </a:ext>
              </a:extLst>
            </p:cNvPr>
            <p:cNvSpPr>
              <a:spLocks noChangeShapeType="1"/>
            </p:cNvSpPr>
            <p:nvPr userDrawn="1"/>
          </p:nvSpPr>
          <p:spPr bwMode="auto">
            <a:xfrm>
              <a:off x="882000" y="1260197"/>
              <a:ext cx="0" cy="576000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1" name="Line 99">
              <a:extLst>
                <a:ext uri="{FF2B5EF4-FFF2-40B4-BE49-F238E27FC236}">
                  <a16:creationId xmlns:a16="http://schemas.microsoft.com/office/drawing/2014/main" id="{A500CD90-3538-4FD9-9507-8C799046E7FE}"/>
                </a:ext>
              </a:extLst>
            </p:cNvPr>
            <p:cNvSpPr>
              <a:spLocks noChangeShapeType="1"/>
            </p:cNvSpPr>
            <p:nvPr userDrawn="1"/>
          </p:nvSpPr>
          <p:spPr bwMode="auto">
            <a:xfrm>
              <a:off x="738000" y="1260197"/>
              <a:ext cx="0" cy="576000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2" name="Line 100">
              <a:extLst>
                <a:ext uri="{FF2B5EF4-FFF2-40B4-BE49-F238E27FC236}">
                  <a16:creationId xmlns:a16="http://schemas.microsoft.com/office/drawing/2014/main" id="{E89541B3-962E-45B5-A122-E883EBD2F347}"/>
                </a:ext>
              </a:extLst>
            </p:cNvPr>
            <p:cNvSpPr>
              <a:spLocks noChangeShapeType="1"/>
            </p:cNvSpPr>
            <p:nvPr userDrawn="1"/>
          </p:nvSpPr>
          <p:spPr bwMode="auto">
            <a:xfrm>
              <a:off x="9810402" y="1260197"/>
              <a:ext cx="0" cy="576000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3" name="Line 100">
              <a:extLst>
                <a:ext uri="{FF2B5EF4-FFF2-40B4-BE49-F238E27FC236}">
                  <a16:creationId xmlns:a16="http://schemas.microsoft.com/office/drawing/2014/main" id="{426A0577-3288-42D6-A84C-BAF37D0E19E0}"/>
                </a:ext>
              </a:extLst>
            </p:cNvPr>
            <p:cNvSpPr>
              <a:spLocks noChangeShapeType="1"/>
            </p:cNvSpPr>
            <p:nvPr userDrawn="1"/>
          </p:nvSpPr>
          <p:spPr bwMode="auto">
            <a:xfrm>
              <a:off x="9954418" y="1260197"/>
              <a:ext cx="0" cy="576000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2" name="テキスト ボックス 1"/>
          <p:cNvSpPr txBox="1"/>
          <p:nvPr userDrawn="1"/>
        </p:nvSpPr>
        <p:spPr>
          <a:xfrm>
            <a:off x="7216775" y="7019925"/>
            <a:ext cx="3475038" cy="523220"/>
          </a:xfrm>
          <a:prstGeom prst="rect">
            <a:avLst/>
          </a:prstGeom>
          <a:noFill/>
        </p:spPr>
        <p:txBody>
          <a:bodyPr wrap="square" rtlCol="0">
            <a:spAutoFit/>
          </a:bodyPr>
          <a:lstStyle/>
          <a:p>
            <a:pPr algn="r"/>
            <a:fld id="{8B73750D-0187-49D8-8CD6-88C000103558}" type="slidenum">
              <a:rPr kumimoji="1" lang="ja-JP" altLang="en-US" sz="2800" smtClean="0">
                <a:solidFill>
                  <a:schemeClr val="tx1">
                    <a:lumMod val="85000"/>
                    <a:lumOff val="15000"/>
                  </a:schemeClr>
                </a:solidFill>
              </a:rPr>
              <a:pPr algn="r"/>
              <a:t>‹#›</a:t>
            </a:fld>
            <a:endParaRPr kumimoji="1" lang="ja-JP" altLang="en-US">
              <a:solidFill>
                <a:schemeClr val="tx1">
                  <a:lumMod val="85000"/>
                  <a:lumOff val="15000"/>
                </a:schemeClr>
              </a:solidFill>
            </a:endParaRPr>
          </a:p>
        </p:txBody>
      </p:sp>
    </p:spTree>
    <p:extLst>
      <p:ext uri="{BB962C8B-B14F-4D97-AF65-F5344CB8AC3E}">
        <p14:creationId xmlns:p14="http://schemas.microsoft.com/office/powerpoint/2010/main" val="687777312"/>
      </p:ext>
    </p:extLst>
  </p:cSld>
  <p:clrMap bg1="lt1" tx1="dk1" bg2="lt2" tx2="dk2" accent1="accent1" accent2="accent2" accent3="accent3" accent4="accent4" accent5="accent5" accent6="accent6" hlink="hlink" folHlink="folHlink"/>
  <p:sldLayoutIdLst>
    <p:sldLayoutId id="2147483698" r:id="rId1"/>
    <p:sldLayoutId id="2147483709" r:id="rId2"/>
    <p:sldLayoutId id="2147483690" r:id="rId3"/>
    <p:sldLayoutId id="2147483704" r:id="rId4"/>
    <p:sldLayoutId id="2147483710" r:id="rId5"/>
    <p:sldLayoutId id="2147483711" r:id="rId6"/>
    <p:sldLayoutId id="2147483712" r:id="rId7"/>
    <p:sldLayoutId id="2147483714" r:id="rId8"/>
    <p:sldLayoutId id="2147483715" r:id="rId9"/>
    <p:sldLayoutId id="2147483713" r:id="rId10"/>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608" userDrawn="1">
          <p15:clr>
            <a:srgbClr val="F26B43"/>
          </p15:clr>
        </p15:guide>
        <p15:guide id="2" pos="3367" userDrawn="1">
          <p15:clr>
            <a:srgbClr val="F26B43"/>
          </p15:clr>
        </p15:guide>
        <p15:guide id="3" pos="374" userDrawn="1">
          <p15:clr>
            <a:srgbClr val="F26B43"/>
          </p15:clr>
        </p15:guide>
        <p15:guide id="4" pos="6361" userDrawn="1">
          <p15:clr>
            <a:srgbClr val="F26B43"/>
          </p15:clr>
        </p15:guide>
        <p15:guide id="5" orient="horz" pos="793" userDrawn="1">
          <p15:clr>
            <a:srgbClr val="F26B43"/>
          </p15:clr>
        </p15:guide>
        <p15:guide id="6" orient="horz" pos="442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テキスト ボックス 1"/>
          <p:cNvSpPr txBox="1"/>
          <p:nvPr userDrawn="1"/>
        </p:nvSpPr>
        <p:spPr>
          <a:xfrm>
            <a:off x="7216775" y="7019925"/>
            <a:ext cx="3475038" cy="523220"/>
          </a:xfrm>
          <a:prstGeom prst="rect">
            <a:avLst/>
          </a:prstGeom>
          <a:noFill/>
        </p:spPr>
        <p:txBody>
          <a:bodyPr wrap="square" rtlCol="0">
            <a:spAutoFit/>
          </a:bodyPr>
          <a:lstStyle/>
          <a:p>
            <a:pPr algn="r"/>
            <a:fld id="{8B73750D-0187-49D8-8CD6-88C000103558}" type="slidenum">
              <a:rPr kumimoji="1" lang="ja-JP" altLang="en-US" sz="2800" smtClean="0">
                <a:solidFill>
                  <a:schemeClr val="tx1">
                    <a:lumMod val="85000"/>
                    <a:lumOff val="15000"/>
                  </a:schemeClr>
                </a:solidFill>
              </a:rPr>
              <a:pPr algn="r"/>
              <a:t>‹#›</a:t>
            </a:fld>
            <a:endParaRPr kumimoji="1" lang="ja-JP" altLang="en-US">
              <a:solidFill>
                <a:schemeClr val="tx1">
                  <a:lumMod val="85000"/>
                  <a:lumOff val="15000"/>
                </a:schemeClr>
              </a:solidFill>
            </a:endParaRPr>
          </a:p>
        </p:txBody>
      </p:sp>
    </p:spTree>
    <p:extLst>
      <p:ext uri="{BB962C8B-B14F-4D97-AF65-F5344CB8AC3E}">
        <p14:creationId xmlns:p14="http://schemas.microsoft.com/office/powerpoint/2010/main" val="163977945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Lst>
  <p:hf hdr="0" ftr="0" dt="0"/>
  <p:txStyles>
    <p:titleStyle>
      <a:lvl1pPr algn="ctr" rtl="0" eaLnBrk="1" fontAlgn="base" hangingPunct="1">
        <a:spcBef>
          <a:spcPct val="0"/>
        </a:spcBef>
        <a:spcAft>
          <a:spcPct val="0"/>
        </a:spcAft>
        <a:defRPr kumimoji="1" sz="3256" b="1">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algn="l" rtl="0" eaLnBrk="1" fontAlgn="base" hangingPunct="1">
        <a:spcBef>
          <a:spcPct val="0"/>
        </a:spcBef>
        <a:spcAft>
          <a:spcPct val="0"/>
        </a:spcAft>
        <a:defRPr kumimoji="1" sz="2035">
          <a:solidFill>
            <a:schemeClr val="tx2"/>
          </a:solidFill>
          <a:latin typeface="Arial" charset="0"/>
          <a:ea typeface="HGPｺﾞｼｯｸE" pitchFamily="50" charset="-128"/>
        </a:defRPr>
      </a:lvl2pPr>
      <a:lvl3pPr algn="l" rtl="0" eaLnBrk="1" fontAlgn="base" hangingPunct="1">
        <a:spcBef>
          <a:spcPct val="0"/>
        </a:spcBef>
        <a:spcAft>
          <a:spcPct val="0"/>
        </a:spcAft>
        <a:defRPr kumimoji="1" sz="2035">
          <a:solidFill>
            <a:schemeClr val="tx2"/>
          </a:solidFill>
          <a:latin typeface="Arial" charset="0"/>
          <a:ea typeface="HGPｺﾞｼｯｸE" pitchFamily="50" charset="-128"/>
        </a:defRPr>
      </a:lvl3pPr>
      <a:lvl4pPr algn="l" rtl="0" eaLnBrk="1" fontAlgn="base" hangingPunct="1">
        <a:spcBef>
          <a:spcPct val="0"/>
        </a:spcBef>
        <a:spcAft>
          <a:spcPct val="0"/>
        </a:spcAft>
        <a:defRPr kumimoji="1" sz="2035">
          <a:solidFill>
            <a:schemeClr val="tx2"/>
          </a:solidFill>
          <a:latin typeface="Arial" charset="0"/>
          <a:ea typeface="HGPｺﾞｼｯｸE" pitchFamily="50" charset="-128"/>
        </a:defRPr>
      </a:lvl4pPr>
      <a:lvl5pPr algn="l" rtl="0" eaLnBrk="1" fontAlgn="base" hangingPunct="1">
        <a:spcBef>
          <a:spcPct val="0"/>
        </a:spcBef>
        <a:spcAft>
          <a:spcPct val="0"/>
        </a:spcAft>
        <a:defRPr kumimoji="1" sz="2035">
          <a:solidFill>
            <a:schemeClr val="tx2"/>
          </a:solidFill>
          <a:latin typeface="Arial" charset="0"/>
          <a:ea typeface="HGPｺﾞｼｯｸE" pitchFamily="50" charset="-128"/>
        </a:defRPr>
      </a:lvl5pPr>
      <a:lvl6pPr marL="465225" algn="l" rtl="0" eaLnBrk="1" fontAlgn="base" hangingPunct="1">
        <a:spcBef>
          <a:spcPct val="0"/>
        </a:spcBef>
        <a:spcAft>
          <a:spcPct val="0"/>
        </a:spcAft>
        <a:defRPr kumimoji="1" sz="2035">
          <a:solidFill>
            <a:schemeClr val="tx2"/>
          </a:solidFill>
          <a:latin typeface="Arial" charset="0"/>
          <a:ea typeface="HGPｺﾞｼｯｸE" pitchFamily="50" charset="-128"/>
        </a:defRPr>
      </a:lvl6pPr>
      <a:lvl7pPr marL="930450" algn="l" rtl="0" eaLnBrk="1" fontAlgn="base" hangingPunct="1">
        <a:spcBef>
          <a:spcPct val="0"/>
        </a:spcBef>
        <a:spcAft>
          <a:spcPct val="0"/>
        </a:spcAft>
        <a:defRPr kumimoji="1" sz="2035">
          <a:solidFill>
            <a:schemeClr val="tx2"/>
          </a:solidFill>
          <a:latin typeface="Arial" charset="0"/>
          <a:ea typeface="HGPｺﾞｼｯｸE" pitchFamily="50" charset="-128"/>
        </a:defRPr>
      </a:lvl7pPr>
      <a:lvl8pPr marL="1395675" algn="l" rtl="0" eaLnBrk="1" fontAlgn="base" hangingPunct="1">
        <a:spcBef>
          <a:spcPct val="0"/>
        </a:spcBef>
        <a:spcAft>
          <a:spcPct val="0"/>
        </a:spcAft>
        <a:defRPr kumimoji="1" sz="2035">
          <a:solidFill>
            <a:schemeClr val="tx2"/>
          </a:solidFill>
          <a:latin typeface="Arial" charset="0"/>
          <a:ea typeface="HGPｺﾞｼｯｸE" pitchFamily="50" charset="-128"/>
        </a:defRPr>
      </a:lvl8pPr>
      <a:lvl9pPr marL="1860901" algn="l" rtl="0" eaLnBrk="1" fontAlgn="base" hangingPunct="1">
        <a:spcBef>
          <a:spcPct val="0"/>
        </a:spcBef>
        <a:spcAft>
          <a:spcPct val="0"/>
        </a:spcAft>
        <a:defRPr kumimoji="1" sz="2035">
          <a:solidFill>
            <a:schemeClr val="tx2"/>
          </a:solidFill>
          <a:latin typeface="Arial" charset="0"/>
          <a:ea typeface="HGPｺﾞｼｯｸE" pitchFamily="50" charset="-128"/>
        </a:defRPr>
      </a:lvl9pPr>
    </p:titleStyle>
    <p:bodyStyle>
      <a:lvl1pPr marL="348919" indent="-348919" algn="l" rtl="0" eaLnBrk="1" fontAlgn="base" hangingPunct="1">
        <a:spcBef>
          <a:spcPct val="20000"/>
        </a:spcBef>
        <a:spcAft>
          <a:spcPct val="0"/>
        </a:spcAft>
        <a:defRPr kumimoji="1" sz="1628">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453918" indent="-179307" algn="l" rtl="0" eaLnBrk="1" fontAlgn="base" hangingPunct="1">
        <a:lnSpc>
          <a:spcPct val="110000"/>
        </a:lnSpc>
        <a:spcBef>
          <a:spcPct val="0"/>
        </a:spcBef>
        <a:spcAft>
          <a:spcPct val="0"/>
        </a:spcAft>
        <a:buChar char="–"/>
        <a:defRPr kumimoji="1" sz="1424">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822221" indent="-185767" algn="l" rtl="0" eaLnBrk="1" fontAlgn="base" hangingPunct="1">
        <a:lnSpc>
          <a:spcPct val="110000"/>
        </a:lnSpc>
        <a:spcBef>
          <a:spcPct val="0"/>
        </a:spcBef>
        <a:spcAft>
          <a:spcPct val="0"/>
        </a:spcAft>
        <a:buChar char="•"/>
        <a:defRPr kumimoji="1" sz="1628">
          <a:solidFill>
            <a:schemeClr val="tx1"/>
          </a:solidFill>
          <a:latin typeface="Times New Roman" pitchFamily="18" charset="0"/>
          <a:ea typeface="+mn-ea"/>
        </a:defRPr>
      </a:lvl3pPr>
      <a:lvl4pPr marL="1184063" indent="-179307" algn="l" rtl="0" eaLnBrk="1" fontAlgn="base" hangingPunct="1">
        <a:lnSpc>
          <a:spcPct val="110000"/>
        </a:lnSpc>
        <a:spcBef>
          <a:spcPct val="0"/>
        </a:spcBef>
        <a:spcAft>
          <a:spcPct val="0"/>
        </a:spcAft>
        <a:buFont typeface="Arial" charset="0"/>
        <a:buChar char="»"/>
        <a:defRPr kumimoji="1" sz="1628">
          <a:solidFill>
            <a:schemeClr val="tx1"/>
          </a:solidFill>
          <a:latin typeface="Times New Roman" pitchFamily="18" charset="0"/>
          <a:ea typeface="+mn-ea"/>
        </a:defRPr>
      </a:lvl4pPr>
      <a:lvl5pPr marL="1552366" indent="-185767" algn="l" rtl="0" eaLnBrk="1" fontAlgn="base" hangingPunct="1">
        <a:lnSpc>
          <a:spcPct val="110000"/>
        </a:lnSpc>
        <a:spcBef>
          <a:spcPct val="0"/>
        </a:spcBef>
        <a:spcAft>
          <a:spcPct val="0"/>
        </a:spcAft>
        <a:buFont typeface="Wingdings" pitchFamily="2" charset="2"/>
        <a:buChar char="w"/>
        <a:defRPr kumimoji="1" sz="1628">
          <a:solidFill>
            <a:schemeClr val="tx1"/>
          </a:solidFill>
          <a:latin typeface="Times New Roman" pitchFamily="18" charset="0"/>
          <a:ea typeface="+mn-ea"/>
        </a:defRPr>
      </a:lvl5pPr>
      <a:lvl6pPr marL="2017593" indent="-185767" algn="l" rtl="0" eaLnBrk="1" fontAlgn="base" hangingPunct="1">
        <a:lnSpc>
          <a:spcPct val="110000"/>
        </a:lnSpc>
        <a:spcBef>
          <a:spcPct val="0"/>
        </a:spcBef>
        <a:spcAft>
          <a:spcPct val="0"/>
        </a:spcAft>
        <a:buFont typeface="Wingdings" pitchFamily="2" charset="2"/>
        <a:buChar char="w"/>
        <a:defRPr kumimoji="1" sz="1628">
          <a:solidFill>
            <a:schemeClr val="tx1"/>
          </a:solidFill>
          <a:latin typeface="Times New Roman" pitchFamily="18" charset="0"/>
          <a:ea typeface="+mn-ea"/>
        </a:defRPr>
      </a:lvl6pPr>
      <a:lvl7pPr marL="2482816" indent="-185767" algn="l" rtl="0" eaLnBrk="1" fontAlgn="base" hangingPunct="1">
        <a:lnSpc>
          <a:spcPct val="110000"/>
        </a:lnSpc>
        <a:spcBef>
          <a:spcPct val="0"/>
        </a:spcBef>
        <a:spcAft>
          <a:spcPct val="0"/>
        </a:spcAft>
        <a:buFont typeface="Wingdings" pitchFamily="2" charset="2"/>
        <a:buChar char="w"/>
        <a:defRPr kumimoji="1" sz="1628">
          <a:solidFill>
            <a:schemeClr val="tx1"/>
          </a:solidFill>
          <a:latin typeface="Times New Roman" pitchFamily="18" charset="0"/>
          <a:ea typeface="+mn-ea"/>
        </a:defRPr>
      </a:lvl7pPr>
      <a:lvl8pPr marL="2948041" indent="-185767" algn="l" rtl="0" eaLnBrk="1" fontAlgn="base" hangingPunct="1">
        <a:lnSpc>
          <a:spcPct val="110000"/>
        </a:lnSpc>
        <a:spcBef>
          <a:spcPct val="0"/>
        </a:spcBef>
        <a:spcAft>
          <a:spcPct val="0"/>
        </a:spcAft>
        <a:buFont typeface="Wingdings" pitchFamily="2" charset="2"/>
        <a:buChar char="w"/>
        <a:defRPr kumimoji="1" sz="1628">
          <a:solidFill>
            <a:schemeClr val="tx1"/>
          </a:solidFill>
          <a:latin typeface="Times New Roman" pitchFamily="18" charset="0"/>
          <a:ea typeface="+mn-ea"/>
        </a:defRPr>
      </a:lvl8pPr>
      <a:lvl9pPr marL="3413268" indent="-185767" algn="l" rtl="0" eaLnBrk="1" fontAlgn="base" hangingPunct="1">
        <a:lnSpc>
          <a:spcPct val="110000"/>
        </a:lnSpc>
        <a:spcBef>
          <a:spcPct val="0"/>
        </a:spcBef>
        <a:spcAft>
          <a:spcPct val="0"/>
        </a:spcAft>
        <a:buFont typeface="Wingdings" pitchFamily="2" charset="2"/>
        <a:buChar char="w"/>
        <a:defRPr kumimoji="1" sz="1628">
          <a:solidFill>
            <a:schemeClr val="tx1"/>
          </a:solidFill>
          <a:latin typeface="Times New Roman" pitchFamily="18" charset="0"/>
          <a:ea typeface="+mn-ea"/>
        </a:defRPr>
      </a:lvl9pPr>
    </p:bodyStyle>
    <p:otherStyle>
      <a:defPPr>
        <a:defRPr lang="ja-JP"/>
      </a:defPPr>
      <a:lvl1pPr marL="0" algn="l" defTabSz="930450" rtl="0" eaLnBrk="1" latinLnBrk="0" hangingPunct="1">
        <a:defRPr kumimoji="1" sz="1832" kern="1200">
          <a:solidFill>
            <a:schemeClr val="tx1"/>
          </a:solidFill>
          <a:latin typeface="+mn-lt"/>
          <a:ea typeface="+mn-ea"/>
          <a:cs typeface="+mn-cs"/>
        </a:defRPr>
      </a:lvl1pPr>
      <a:lvl2pPr marL="465225" algn="l" defTabSz="930450" rtl="0" eaLnBrk="1" latinLnBrk="0" hangingPunct="1">
        <a:defRPr kumimoji="1" sz="1832" kern="1200">
          <a:solidFill>
            <a:schemeClr val="tx1"/>
          </a:solidFill>
          <a:latin typeface="+mn-lt"/>
          <a:ea typeface="+mn-ea"/>
          <a:cs typeface="+mn-cs"/>
        </a:defRPr>
      </a:lvl2pPr>
      <a:lvl3pPr marL="930450" algn="l" defTabSz="930450" rtl="0" eaLnBrk="1" latinLnBrk="0" hangingPunct="1">
        <a:defRPr kumimoji="1" sz="1832" kern="1200">
          <a:solidFill>
            <a:schemeClr val="tx1"/>
          </a:solidFill>
          <a:latin typeface="+mn-lt"/>
          <a:ea typeface="+mn-ea"/>
          <a:cs typeface="+mn-cs"/>
        </a:defRPr>
      </a:lvl3pPr>
      <a:lvl4pPr marL="1395675" algn="l" defTabSz="930450" rtl="0" eaLnBrk="1" latinLnBrk="0" hangingPunct="1">
        <a:defRPr kumimoji="1" sz="1832" kern="1200">
          <a:solidFill>
            <a:schemeClr val="tx1"/>
          </a:solidFill>
          <a:latin typeface="+mn-lt"/>
          <a:ea typeface="+mn-ea"/>
          <a:cs typeface="+mn-cs"/>
        </a:defRPr>
      </a:lvl4pPr>
      <a:lvl5pPr marL="1860901" algn="l" defTabSz="930450" rtl="0" eaLnBrk="1" latinLnBrk="0" hangingPunct="1">
        <a:defRPr kumimoji="1" sz="1832" kern="1200">
          <a:solidFill>
            <a:schemeClr val="tx1"/>
          </a:solidFill>
          <a:latin typeface="+mn-lt"/>
          <a:ea typeface="+mn-ea"/>
          <a:cs typeface="+mn-cs"/>
        </a:defRPr>
      </a:lvl5pPr>
      <a:lvl6pPr marL="2326125" algn="l" defTabSz="930450" rtl="0" eaLnBrk="1" latinLnBrk="0" hangingPunct="1">
        <a:defRPr kumimoji="1" sz="1832" kern="1200">
          <a:solidFill>
            <a:schemeClr val="tx1"/>
          </a:solidFill>
          <a:latin typeface="+mn-lt"/>
          <a:ea typeface="+mn-ea"/>
          <a:cs typeface="+mn-cs"/>
        </a:defRPr>
      </a:lvl6pPr>
      <a:lvl7pPr marL="2791351" algn="l" defTabSz="930450" rtl="0" eaLnBrk="1" latinLnBrk="0" hangingPunct="1">
        <a:defRPr kumimoji="1" sz="1832" kern="1200">
          <a:solidFill>
            <a:schemeClr val="tx1"/>
          </a:solidFill>
          <a:latin typeface="+mn-lt"/>
          <a:ea typeface="+mn-ea"/>
          <a:cs typeface="+mn-cs"/>
        </a:defRPr>
      </a:lvl7pPr>
      <a:lvl8pPr marL="3256576" algn="l" defTabSz="930450" rtl="0" eaLnBrk="1" latinLnBrk="0" hangingPunct="1">
        <a:defRPr kumimoji="1" sz="1832" kern="1200">
          <a:solidFill>
            <a:schemeClr val="tx1"/>
          </a:solidFill>
          <a:latin typeface="+mn-lt"/>
          <a:ea typeface="+mn-ea"/>
          <a:cs typeface="+mn-cs"/>
        </a:defRPr>
      </a:lvl8pPr>
      <a:lvl9pPr marL="3721800" algn="l" defTabSz="930450" rtl="0" eaLnBrk="1" latinLnBrk="0" hangingPunct="1">
        <a:defRPr kumimoji="1" sz="1832"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6A2A7F16-63EA-4E36-9EE4-9D1D02FCD68F}"/>
              </a:ext>
            </a:extLst>
          </p:cNvPr>
          <p:cNvGrpSpPr/>
          <p:nvPr userDrawn="1"/>
        </p:nvGrpSpPr>
        <p:grpSpPr>
          <a:xfrm>
            <a:off x="305769" y="1266143"/>
            <a:ext cx="10080275" cy="6048000"/>
            <a:chOff x="450207" y="1266143"/>
            <a:chExt cx="10080275" cy="6048000"/>
          </a:xfrm>
        </p:grpSpPr>
        <p:grpSp>
          <p:nvGrpSpPr>
            <p:cNvPr id="7" name="グループ化 6">
              <a:extLst>
                <a:ext uri="{FF2B5EF4-FFF2-40B4-BE49-F238E27FC236}">
                  <a16:creationId xmlns:a16="http://schemas.microsoft.com/office/drawing/2014/main" id="{88016599-015B-4F80-B5B4-F9E9362EAFA0}"/>
                </a:ext>
              </a:extLst>
            </p:cNvPr>
            <p:cNvGrpSpPr/>
            <p:nvPr userDrawn="1"/>
          </p:nvGrpSpPr>
          <p:grpSpPr>
            <a:xfrm>
              <a:off x="450207" y="1266143"/>
              <a:ext cx="10080275" cy="6048000"/>
              <a:chOff x="450207" y="1266143"/>
              <a:chExt cx="10080275" cy="5904000"/>
            </a:xfrm>
          </p:grpSpPr>
          <p:sp>
            <p:nvSpPr>
              <p:cNvPr id="229" name="Line 41">
                <a:extLst>
                  <a:ext uri="{FF2B5EF4-FFF2-40B4-BE49-F238E27FC236}">
                    <a16:creationId xmlns:a16="http://schemas.microsoft.com/office/drawing/2014/main" id="{B813B794-8B19-4E71-8AD0-A4C71EF7C384}"/>
                  </a:ext>
                </a:extLst>
              </p:cNvPr>
              <p:cNvSpPr>
                <a:spLocks noChangeShapeType="1"/>
              </p:cNvSpPr>
              <p:nvPr userDrawn="1"/>
            </p:nvSpPr>
            <p:spPr bwMode="auto">
              <a:xfrm>
                <a:off x="1602135"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0" name="Line 42">
                <a:extLst>
                  <a:ext uri="{FF2B5EF4-FFF2-40B4-BE49-F238E27FC236}">
                    <a16:creationId xmlns:a16="http://schemas.microsoft.com/office/drawing/2014/main" id="{E4499451-2889-48A9-A1E6-FE9DA5954FEA}"/>
                  </a:ext>
                </a:extLst>
              </p:cNvPr>
              <p:cNvSpPr>
                <a:spLocks noChangeShapeType="1"/>
              </p:cNvSpPr>
              <p:nvPr userDrawn="1"/>
            </p:nvSpPr>
            <p:spPr bwMode="auto">
              <a:xfrm>
                <a:off x="1746126"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1" name="Line 43">
                <a:extLst>
                  <a:ext uri="{FF2B5EF4-FFF2-40B4-BE49-F238E27FC236}">
                    <a16:creationId xmlns:a16="http://schemas.microsoft.com/office/drawing/2014/main" id="{E294B6A0-6D1C-4597-A945-76AB193D3C47}"/>
                  </a:ext>
                </a:extLst>
              </p:cNvPr>
              <p:cNvSpPr>
                <a:spLocks noChangeShapeType="1"/>
              </p:cNvSpPr>
              <p:nvPr userDrawn="1"/>
            </p:nvSpPr>
            <p:spPr bwMode="auto">
              <a:xfrm>
                <a:off x="1890117"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2" name="Line 44">
                <a:extLst>
                  <a:ext uri="{FF2B5EF4-FFF2-40B4-BE49-F238E27FC236}">
                    <a16:creationId xmlns:a16="http://schemas.microsoft.com/office/drawing/2014/main" id="{579E11FC-C5AB-4E51-AF8E-A8694F192513}"/>
                  </a:ext>
                </a:extLst>
              </p:cNvPr>
              <p:cNvSpPr>
                <a:spLocks noChangeShapeType="1"/>
              </p:cNvSpPr>
              <p:nvPr userDrawn="1"/>
            </p:nvSpPr>
            <p:spPr bwMode="auto">
              <a:xfrm>
                <a:off x="2034108"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3" name="Line 45">
                <a:extLst>
                  <a:ext uri="{FF2B5EF4-FFF2-40B4-BE49-F238E27FC236}">
                    <a16:creationId xmlns:a16="http://schemas.microsoft.com/office/drawing/2014/main" id="{89AE8D2B-4E5C-43F3-8BB6-086547F54A15}"/>
                  </a:ext>
                </a:extLst>
              </p:cNvPr>
              <p:cNvSpPr>
                <a:spLocks noChangeShapeType="1"/>
              </p:cNvSpPr>
              <p:nvPr userDrawn="1"/>
            </p:nvSpPr>
            <p:spPr bwMode="auto">
              <a:xfrm>
                <a:off x="2178099"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4" name="Line 46">
                <a:extLst>
                  <a:ext uri="{FF2B5EF4-FFF2-40B4-BE49-F238E27FC236}">
                    <a16:creationId xmlns:a16="http://schemas.microsoft.com/office/drawing/2014/main" id="{2AD46782-B19A-4CB5-BEF1-65DA07182652}"/>
                  </a:ext>
                </a:extLst>
              </p:cNvPr>
              <p:cNvSpPr>
                <a:spLocks noChangeShapeType="1"/>
              </p:cNvSpPr>
              <p:nvPr userDrawn="1"/>
            </p:nvSpPr>
            <p:spPr bwMode="auto">
              <a:xfrm>
                <a:off x="2322090"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5" name="Line 47">
                <a:extLst>
                  <a:ext uri="{FF2B5EF4-FFF2-40B4-BE49-F238E27FC236}">
                    <a16:creationId xmlns:a16="http://schemas.microsoft.com/office/drawing/2014/main" id="{61B22FA8-1D1B-4C21-B4C7-AF01C60715D3}"/>
                  </a:ext>
                </a:extLst>
              </p:cNvPr>
              <p:cNvSpPr>
                <a:spLocks noChangeShapeType="1"/>
              </p:cNvSpPr>
              <p:nvPr userDrawn="1"/>
            </p:nvSpPr>
            <p:spPr bwMode="auto">
              <a:xfrm>
                <a:off x="2466081"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6" name="Line 48">
                <a:extLst>
                  <a:ext uri="{FF2B5EF4-FFF2-40B4-BE49-F238E27FC236}">
                    <a16:creationId xmlns:a16="http://schemas.microsoft.com/office/drawing/2014/main" id="{E16ACD03-592C-4A43-807A-06DAE1B5E1F5}"/>
                  </a:ext>
                </a:extLst>
              </p:cNvPr>
              <p:cNvSpPr>
                <a:spLocks noChangeShapeType="1"/>
              </p:cNvSpPr>
              <p:nvPr userDrawn="1"/>
            </p:nvSpPr>
            <p:spPr bwMode="auto">
              <a:xfrm>
                <a:off x="2610072"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7" name="Line 49">
                <a:extLst>
                  <a:ext uri="{FF2B5EF4-FFF2-40B4-BE49-F238E27FC236}">
                    <a16:creationId xmlns:a16="http://schemas.microsoft.com/office/drawing/2014/main" id="{1660372C-3A4B-4A89-B606-6077EB9F7A8D}"/>
                  </a:ext>
                </a:extLst>
              </p:cNvPr>
              <p:cNvSpPr>
                <a:spLocks noChangeShapeType="1"/>
              </p:cNvSpPr>
              <p:nvPr userDrawn="1"/>
            </p:nvSpPr>
            <p:spPr bwMode="auto">
              <a:xfrm>
                <a:off x="2754063"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8" name="Line 50">
                <a:extLst>
                  <a:ext uri="{FF2B5EF4-FFF2-40B4-BE49-F238E27FC236}">
                    <a16:creationId xmlns:a16="http://schemas.microsoft.com/office/drawing/2014/main" id="{1BE35503-E024-4E30-AA3D-2BFE158CD957}"/>
                  </a:ext>
                </a:extLst>
              </p:cNvPr>
              <p:cNvSpPr>
                <a:spLocks noChangeShapeType="1"/>
              </p:cNvSpPr>
              <p:nvPr userDrawn="1"/>
            </p:nvSpPr>
            <p:spPr bwMode="auto">
              <a:xfrm>
                <a:off x="2898054"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9" name="Line 51">
                <a:extLst>
                  <a:ext uri="{FF2B5EF4-FFF2-40B4-BE49-F238E27FC236}">
                    <a16:creationId xmlns:a16="http://schemas.microsoft.com/office/drawing/2014/main" id="{891F0A11-53BB-404B-AD4F-D7380DD123C6}"/>
                  </a:ext>
                </a:extLst>
              </p:cNvPr>
              <p:cNvSpPr>
                <a:spLocks noChangeShapeType="1"/>
              </p:cNvSpPr>
              <p:nvPr userDrawn="1"/>
            </p:nvSpPr>
            <p:spPr bwMode="auto">
              <a:xfrm>
                <a:off x="3042045"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0" name="Line 52">
                <a:extLst>
                  <a:ext uri="{FF2B5EF4-FFF2-40B4-BE49-F238E27FC236}">
                    <a16:creationId xmlns:a16="http://schemas.microsoft.com/office/drawing/2014/main" id="{363BAFE0-011A-4E50-A64C-9BFEF298E5B1}"/>
                  </a:ext>
                </a:extLst>
              </p:cNvPr>
              <p:cNvSpPr>
                <a:spLocks noChangeShapeType="1"/>
              </p:cNvSpPr>
              <p:nvPr userDrawn="1"/>
            </p:nvSpPr>
            <p:spPr bwMode="auto">
              <a:xfrm>
                <a:off x="3186036"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1" name="Line 53">
                <a:extLst>
                  <a:ext uri="{FF2B5EF4-FFF2-40B4-BE49-F238E27FC236}">
                    <a16:creationId xmlns:a16="http://schemas.microsoft.com/office/drawing/2014/main" id="{175300C9-693A-47E6-B394-5EEDEFCAF8D7}"/>
                  </a:ext>
                </a:extLst>
              </p:cNvPr>
              <p:cNvSpPr>
                <a:spLocks noChangeShapeType="1"/>
              </p:cNvSpPr>
              <p:nvPr userDrawn="1"/>
            </p:nvSpPr>
            <p:spPr bwMode="auto">
              <a:xfrm>
                <a:off x="3330027"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2" name="Line 54">
                <a:extLst>
                  <a:ext uri="{FF2B5EF4-FFF2-40B4-BE49-F238E27FC236}">
                    <a16:creationId xmlns:a16="http://schemas.microsoft.com/office/drawing/2014/main" id="{02776534-4EA2-4EDB-A2EF-1CBF020DB355}"/>
                  </a:ext>
                </a:extLst>
              </p:cNvPr>
              <p:cNvSpPr>
                <a:spLocks noChangeShapeType="1"/>
              </p:cNvSpPr>
              <p:nvPr userDrawn="1"/>
            </p:nvSpPr>
            <p:spPr bwMode="auto">
              <a:xfrm>
                <a:off x="3474018"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3" name="Line 55">
                <a:extLst>
                  <a:ext uri="{FF2B5EF4-FFF2-40B4-BE49-F238E27FC236}">
                    <a16:creationId xmlns:a16="http://schemas.microsoft.com/office/drawing/2014/main" id="{F0A04E8A-4070-47CB-A7B6-87CB77302C51}"/>
                  </a:ext>
                </a:extLst>
              </p:cNvPr>
              <p:cNvSpPr>
                <a:spLocks noChangeShapeType="1"/>
              </p:cNvSpPr>
              <p:nvPr userDrawn="1"/>
            </p:nvSpPr>
            <p:spPr bwMode="auto">
              <a:xfrm>
                <a:off x="3618009"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4" name="Line 56">
                <a:extLst>
                  <a:ext uri="{FF2B5EF4-FFF2-40B4-BE49-F238E27FC236}">
                    <a16:creationId xmlns:a16="http://schemas.microsoft.com/office/drawing/2014/main" id="{71F1E0CA-98D5-41E8-8187-60C43A247919}"/>
                  </a:ext>
                </a:extLst>
              </p:cNvPr>
              <p:cNvSpPr>
                <a:spLocks noChangeShapeType="1"/>
              </p:cNvSpPr>
              <p:nvPr userDrawn="1"/>
            </p:nvSpPr>
            <p:spPr bwMode="auto">
              <a:xfrm>
                <a:off x="3762000"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5" name="Line 57">
                <a:extLst>
                  <a:ext uri="{FF2B5EF4-FFF2-40B4-BE49-F238E27FC236}">
                    <a16:creationId xmlns:a16="http://schemas.microsoft.com/office/drawing/2014/main" id="{C886B503-45D8-40FB-9FEF-6A2B2BF41FF6}"/>
                  </a:ext>
                </a:extLst>
              </p:cNvPr>
              <p:cNvSpPr>
                <a:spLocks noChangeShapeType="1"/>
              </p:cNvSpPr>
              <p:nvPr userDrawn="1"/>
            </p:nvSpPr>
            <p:spPr bwMode="auto">
              <a:xfrm>
                <a:off x="3905991"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 name="Line 58">
                <a:extLst>
                  <a:ext uri="{FF2B5EF4-FFF2-40B4-BE49-F238E27FC236}">
                    <a16:creationId xmlns:a16="http://schemas.microsoft.com/office/drawing/2014/main" id="{DA6A002E-2565-4B00-B8B7-4EAAFC469019}"/>
                  </a:ext>
                </a:extLst>
              </p:cNvPr>
              <p:cNvSpPr>
                <a:spLocks noChangeShapeType="1"/>
              </p:cNvSpPr>
              <p:nvPr userDrawn="1"/>
            </p:nvSpPr>
            <p:spPr bwMode="auto">
              <a:xfrm>
                <a:off x="4049982"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7" name="Line 59">
                <a:extLst>
                  <a:ext uri="{FF2B5EF4-FFF2-40B4-BE49-F238E27FC236}">
                    <a16:creationId xmlns:a16="http://schemas.microsoft.com/office/drawing/2014/main" id="{9CE74601-BEDC-4352-93C8-DD70C4B7B2A6}"/>
                  </a:ext>
                </a:extLst>
              </p:cNvPr>
              <p:cNvSpPr>
                <a:spLocks noChangeShapeType="1"/>
              </p:cNvSpPr>
              <p:nvPr userDrawn="1"/>
            </p:nvSpPr>
            <p:spPr bwMode="auto">
              <a:xfrm>
                <a:off x="4193973"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8" name="Line 60">
                <a:extLst>
                  <a:ext uri="{FF2B5EF4-FFF2-40B4-BE49-F238E27FC236}">
                    <a16:creationId xmlns:a16="http://schemas.microsoft.com/office/drawing/2014/main" id="{969613DB-87D1-462A-936E-70CE157F7167}"/>
                  </a:ext>
                </a:extLst>
              </p:cNvPr>
              <p:cNvSpPr>
                <a:spLocks noChangeShapeType="1"/>
              </p:cNvSpPr>
              <p:nvPr userDrawn="1"/>
            </p:nvSpPr>
            <p:spPr bwMode="auto">
              <a:xfrm>
                <a:off x="4337964"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9" name="Line 61">
                <a:extLst>
                  <a:ext uri="{FF2B5EF4-FFF2-40B4-BE49-F238E27FC236}">
                    <a16:creationId xmlns:a16="http://schemas.microsoft.com/office/drawing/2014/main" id="{2367DC33-930F-4B68-A6A0-882BD6EEFADF}"/>
                  </a:ext>
                </a:extLst>
              </p:cNvPr>
              <p:cNvSpPr>
                <a:spLocks noChangeShapeType="1"/>
              </p:cNvSpPr>
              <p:nvPr userDrawn="1"/>
            </p:nvSpPr>
            <p:spPr bwMode="auto">
              <a:xfrm>
                <a:off x="4481955"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0" name="Line 62">
                <a:extLst>
                  <a:ext uri="{FF2B5EF4-FFF2-40B4-BE49-F238E27FC236}">
                    <a16:creationId xmlns:a16="http://schemas.microsoft.com/office/drawing/2014/main" id="{4591CD4D-DF5C-420C-B0D5-C1E37BA94744}"/>
                  </a:ext>
                </a:extLst>
              </p:cNvPr>
              <p:cNvSpPr>
                <a:spLocks noChangeShapeType="1"/>
              </p:cNvSpPr>
              <p:nvPr userDrawn="1"/>
            </p:nvSpPr>
            <p:spPr bwMode="auto">
              <a:xfrm>
                <a:off x="4625946"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1" name="Line 63">
                <a:extLst>
                  <a:ext uri="{FF2B5EF4-FFF2-40B4-BE49-F238E27FC236}">
                    <a16:creationId xmlns:a16="http://schemas.microsoft.com/office/drawing/2014/main" id="{9F47C4E3-DA86-45FD-B898-A0F9EC174D3E}"/>
                  </a:ext>
                </a:extLst>
              </p:cNvPr>
              <p:cNvSpPr>
                <a:spLocks noChangeShapeType="1"/>
              </p:cNvSpPr>
              <p:nvPr userDrawn="1"/>
            </p:nvSpPr>
            <p:spPr bwMode="auto">
              <a:xfrm>
                <a:off x="4769937"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2" name="Line 64">
                <a:extLst>
                  <a:ext uri="{FF2B5EF4-FFF2-40B4-BE49-F238E27FC236}">
                    <a16:creationId xmlns:a16="http://schemas.microsoft.com/office/drawing/2014/main" id="{C6161ABB-F20A-4558-AC16-FD59266AAD62}"/>
                  </a:ext>
                </a:extLst>
              </p:cNvPr>
              <p:cNvSpPr>
                <a:spLocks noChangeShapeType="1"/>
              </p:cNvSpPr>
              <p:nvPr userDrawn="1"/>
            </p:nvSpPr>
            <p:spPr bwMode="auto">
              <a:xfrm>
                <a:off x="4913928"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3" name="Line 65">
                <a:extLst>
                  <a:ext uri="{FF2B5EF4-FFF2-40B4-BE49-F238E27FC236}">
                    <a16:creationId xmlns:a16="http://schemas.microsoft.com/office/drawing/2014/main" id="{1D67868D-749B-4465-A63F-1486C3407ABE}"/>
                  </a:ext>
                </a:extLst>
              </p:cNvPr>
              <p:cNvSpPr>
                <a:spLocks noChangeShapeType="1"/>
              </p:cNvSpPr>
              <p:nvPr userDrawn="1"/>
            </p:nvSpPr>
            <p:spPr bwMode="auto">
              <a:xfrm>
                <a:off x="5057919"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4" name="Line 66">
                <a:extLst>
                  <a:ext uri="{FF2B5EF4-FFF2-40B4-BE49-F238E27FC236}">
                    <a16:creationId xmlns:a16="http://schemas.microsoft.com/office/drawing/2014/main" id="{CC921885-C1C6-4954-A6EB-9093652CB594}"/>
                  </a:ext>
                </a:extLst>
              </p:cNvPr>
              <p:cNvSpPr>
                <a:spLocks noChangeShapeType="1"/>
              </p:cNvSpPr>
              <p:nvPr userDrawn="1"/>
            </p:nvSpPr>
            <p:spPr bwMode="auto">
              <a:xfrm>
                <a:off x="5201910"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5" name="Line 67">
                <a:extLst>
                  <a:ext uri="{FF2B5EF4-FFF2-40B4-BE49-F238E27FC236}">
                    <a16:creationId xmlns:a16="http://schemas.microsoft.com/office/drawing/2014/main" id="{B9113E4A-043F-4E15-A44F-4973B012D182}"/>
                  </a:ext>
                </a:extLst>
              </p:cNvPr>
              <p:cNvSpPr>
                <a:spLocks noChangeShapeType="1"/>
              </p:cNvSpPr>
              <p:nvPr userDrawn="1"/>
            </p:nvSpPr>
            <p:spPr bwMode="auto">
              <a:xfrm>
                <a:off x="5345901"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6" name="Line 68">
                <a:extLst>
                  <a:ext uri="{FF2B5EF4-FFF2-40B4-BE49-F238E27FC236}">
                    <a16:creationId xmlns:a16="http://schemas.microsoft.com/office/drawing/2014/main" id="{670ECD5C-B237-4D06-9F4D-B5C534264A27}"/>
                  </a:ext>
                </a:extLst>
              </p:cNvPr>
              <p:cNvSpPr>
                <a:spLocks noChangeShapeType="1"/>
              </p:cNvSpPr>
              <p:nvPr userDrawn="1"/>
            </p:nvSpPr>
            <p:spPr bwMode="auto">
              <a:xfrm>
                <a:off x="5489892"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7" name="Line 69">
                <a:extLst>
                  <a:ext uri="{FF2B5EF4-FFF2-40B4-BE49-F238E27FC236}">
                    <a16:creationId xmlns:a16="http://schemas.microsoft.com/office/drawing/2014/main" id="{BF147DC1-6C10-46F3-BB8F-2C371E6BFF6F}"/>
                  </a:ext>
                </a:extLst>
              </p:cNvPr>
              <p:cNvSpPr>
                <a:spLocks noChangeShapeType="1"/>
              </p:cNvSpPr>
              <p:nvPr userDrawn="1"/>
            </p:nvSpPr>
            <p:spPr bwMode="auto">
              <a:xfrm>
                <a:off x="5633883"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8" name="Line 70">
                <a:extLst>
                  <a:ext uri="{FF2B5EF4-FFF2-40B4-BE49-F238E27FC236}">
                    <a16:creationId xmlns:a16="http://schemas.microsoft.com/office/drawing/2014/main" id="{212631D2-7C04-430E-A5ED-9280AFF97E03}"/>
                  </a:ext>
                </a:extLst>
              </p:cNvPr>
              <p:cNvSpPr>
                <a:spLocks noChangeShapeType="1"/>
              </p:cNvSpPr>
              <p:nvPr userDrawn="1"/>
            </p:nvSpPr>
            <p:spPr bwMode="auto">
              <a:xfrm>
                <a:off x="5921865"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9" name="Line 71">
                <a:extLst>
                  <a:ext uri="{FF2B5EF4-FFF2-40B4-BE49-F238E27FC236}">
                    <a16:creationId xmlns:a16="http://schemas.microsoft.com/office/drawing/2014/main" id="{2E02C889-7DF1-4828-AD77-929A96910AB8}"/>
                  </a:ext>
                </a:extLst>
              </p:cNvPr>
              <p:cNvSpPr>
                <a:spLocks noChangeShapeType="1"/>
              </p:cNvSpPr>
              <p:nvPr userDrawn="1"/>
            </p:nvSpPr>
            <p:spPr bwMode="auto">
              <a:xfrm>
                <a:off x="6065856"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0" name="Line 72">
                <a:extLst>
                  <a:ext uri="{FF2B5EF4-FFF2-40B4-BE49-F238E27FC236}">
                    <a16:creationId xmlns:a16="http://schemas.microsoft.com/office/drawing/2014/main" id="{236C7EF8-F84F-4F88-8EC3-CD722D02B9BB}"/>
                  </a:ext>
                </a:extLst>
              </p:cNvPr>
              <p:cNvSpPr>
                <a:spLocks noChangeShapeType="1"/>
              </p:cNvSpPr>
              <p:nvPr userDrawn="1"/>
            </p:nvSpPr>
            <p:spPr bwMode="auto">
              <a:xfrm>
                <a:off x="6209847"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1" name="Line 73">
                <a:extLst>
                  <a:ext uri="{FF2B5EF4-FFF2-40B4-BE49-F238E27FC236}">
                    <a16:creationId xmlns:a16="http://schemas.microsoft.com/office/drawing/2014/main" id="{BB0E4E88-6DF8-48A2-9344-A94F9D2A684D}"/>
                  </a:ext>
                </a:extLst>
              </p:cNvPr>
              <p:cNvSpPr>
                <a:spLocks noChangeShapeType="1"/>
              </p:cNvSpPr>
              <p:nvPr userDrawn="1"/>
            </p:nvSpPr>
            <p:spPr bwMode="auto">
              <a:xfrm>
                <a:off x="6353838"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2" name="Line 74">
                <a:extLst>
                  <a:ext uri="{FF2B5EF4-FFF2-40B4-BE49-F238E27FC236}">
                    <a16:creationId xmlns:a16="http://schemas.microsoft.com/office/drawing/2014/main" id="{4CAA7118-2F15-40FB-BB8F-1B3015E91916}"/>
                  </a:ext>
                </a:extLst>
              </p:cNvPr>
              <p:cNvSpPr>
                <a:spLocks noChangeShapeType="1"/>
              </p:cNvSpPr>
              <p:nvPr userDrawn="1"/>
            </p:nvSpPr>
            <p:spPr bwMode="auto">
              <a:xfrm>
                <a:off x="6497829"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3" name="Line 75">
                <a:extLst>
                  <a:ext uri="{FF2B5EF4-FFF2-40B4-BE49-F238E27FC236}">
                    <a16:creationId xmlns:a16="http://schemas.microsoft.com/office/drawing/2014/main" id="{3089F4BD-28DF-42EA-8AA5-24F8C5447DAD}"/>
                  </a:ext>
                </a:extLst>
              </p:cNvPr>
              <p:cNvSpPr>
                <a:spLocks noChangeShapeType="1"/>
              </p:cNvSpPr>
              <p:nvPr userDrawn="1"/>
            </p:nvSpPr>
            <p:spPr bwMode="auto">
              <a:xfrm>
                <a:off x="6641820"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4" name="Line 76">
                <a:extLst>
                  <a:ext uri="{FF2B5EF4-FFF2-40B4-BE49-F238E27FC236}">
                    <a16:creationId xmlns:a16="http://schemas.microsoft.com/office/drawing/2014/main" id="{6C9E9BE6-A0B1-4A25-BF97-9A19916F4245}"/>
                  </a:ext>
                </a:extLst>
              </p:cNvPr>
              <p:cNvSpPr>
                <a:spLocks noChangeShapeType="1"/>
              </p:cNvSpPr>
              <p:nvPr userDrawn="1"/>
            </p:nvSpPr>
            <p:spPr bwMode="auto">
              <a:xfrm>
                <a:off x="6785811"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5" name="Line 77">
                <a:extLst>
                  <a:ext uri="{FF2B5EF4-FFF2-40B4-BE49-F238E27FC236}">
                    <a16:creationId xmlns:a16="http://schemas.microsoft.com/office/drawing/2014/main" id="{120331D6-4468-4E55-877F-9CE7A024160F}"/>
                  </a:ext>
                </a:extLst>
              </p:cNvPr>
              <p:cNvSpPr>
                <a:spLocks noChangeShapeType="1"/>
              </p:cNvSpPr>
              <p:nvPr userDrawn="1"/>
            </p:nvSpPr>
            <p:spPr bwMode="auto">
              <a:xfrm>
                <a:off x="6929802"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6" name="Line 78">
                <a:extLst>
                  <a:ext uri="{FF2B5EF4-FFF2-40B4-BE49-F238E27FC236}">
                    <a16:creationId xmlns:a16="http://schemas.microsoft.com/office/drawing/2014/main" id="{DEAE689D-A545-4780-BB1A-87741E6E8B03}"/>
                  </a:ext>
                </a:extLst>
              </p:cNvPr>
              <p:cNvSpPr>
                <a:spLocks noChangeShapeType="1"/>
              </p:cNvSpPr>
              <p:nvPr userDrawn="1"/>
            </p:nvSpPr>
            <p:spPr bwMode="auto">
              <a:xfrm>
                <a:off x="7073793"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7" name="Line 79">
                <a:extLst>
                  <a:ext uri="{FF2B5EF4-FFF2-40B4-BE49-F238E27FC236}">
                    <a16:creationId xmlns:a16="http://schemas.microsoft.com/office/drawing/2014/main" id="{BA26C8F6-9128-456F-88FF-D0E582DCB511}"/>
                  </a:ext>
                </a:extLst>
              </p:cNvPr>
              <p:cNvSpPr>
                <a:spLocks noChangeShapeType="1"/>
              </p:cNvSpPr>
              <p:nvPr userDrawn="1"/>
            </p:nvSpPr>
            <p:spPr bwMode="auto">
              <a:xfrm>
                <a:off x="7217784"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8" name="Line 80">
                <a:extLst>
                  <a:ext uri="{FF2B5EF4-FFF2-40B4-BE49-F238E27FC236}">
                    <a16:creationId xmlns:a16="http://schemas.microsoft.com/office/drawing/2014/main" id="{9ADBAC7F-382F-4539-B182-D9F376A762DA}"/>
                  </a:ext>
                </a:extLst>
              </p:cNvPr>
              <p:cNvSpPr>
                <a:spLocks noChangeShapeType="1"/>
              </p:cNvSpPr>
              <p:nvPr userDrawn="1"/>
            </p:nvSpPr>
            <p:spPr bwMode="auto">
              <a:xfrm>
                <a:off x="7361775"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9" name="Line 81">
                <a:extLst>
                  <a:ext uri="{FF2B5EF4-FFF2-40B4-BE49-F238E27FC236}">
                    <a16:creationId xmlns:a16="http://schemas.microsoft.com/office/drawing/2014/main" id="{F74CF1E0-42B4-49F3-A040-881B61957DBE}"/>
                  </a:ext>
                </a:extLst>
              </p:cNvPr>
              <p:cNvSpPr>
                <a:spLocks noChangeShapeType="1"/>
              </p:cNvSpPr>
              <p:nvPr userDrawn="1"/>
            </p:nvSpPr>
            <p:spPr bwMode="auto">
              <a:xfrm>
                <a:off x="7505766"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0" name="Line 82">
                <a:extLst>
                  <a:ext uri="{FF2B5EF4-FFF2-40B4-BE49-F238E27FC236}">
                    <a16:creationId xmlns:a16="http://schemas.microsoft.com/office/drawing/2014/main" id="{F92CF38E-E014-40A7-BA32-ADD8A8DDC366}"/>
                  </a:ext>
                </a:extLst>
              </p:cNvPr>
              <p:cNvSpPr>
                <a:spLocks noChangeShapeType="1"/>
              </p:cNvSpPr>
              <p:nvPr userDrawn="1"/>
            </p:nvSpPr>
            <p:spPr bwMode="auto">
              <a:xfrm>
                <a:off x="7649757"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1" name="Line 83">
                <a:extLst>
                  <a:ext uri="{FF2B5EF4-FFF2-40B4-BE49-F238E27FC236}">
                    <a16:creationId xmlns:a16="http://schemas.microsoft.com/office/drawing/2014/main" id="{C0F97338-72E4-4CA8-B0EC-CCB79146B2B3}"/>
                  </a:ext>
                </a:extLst>
              </p:cNvPr>
              <p:cNvSpPr>
                <a:spLocks noChangeShapeType="1"/>
              </p:cNvSpPr>
              <p:nvPr userDrawn="1"/>
            </p:nvSpPr>
            <p:spPr bwMode="auto">
              <a:xfrm>
                <a:off x="7793748"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2" name="Line 84">
                <a:extLst>
                  <a:ext uri="{FF2B5EF4-FFF2-40B4-BE49-F238E27FC236}">
                    <a16:creationId xmlns:a16="http://schemas.microsoft.com/office/drawing/2014/main" id="{72EA7E3A-A860-4BBA-B95A-5BA0143FCD2E}"/>
                  </a:ext>
                </a:extLst>
              </p:cNvPr>
              <p:cNvSpPr>
                <a:spLocks noChangeShapeType="1"/>
              </p:cNvSpPr>
              <p:nvPr userDrawn="1"/>
            </p:nvSpPr>
            <p:spPr bwMode="auto">
              <a:xfrm>
                <a:off x="7937739"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3" name="Line 85">
                <a:extLst>
                  <a:ext uri="{FF2B5EF4-FFF2-40B4-BE49-F238E27FC236}">
                    <a16:creationId xmlns:a16="http://schemas.microsoft.com/office/drawing/2014/main" id="{2B3B6E98-97A9-44D8-8171-F9663AF9990C}"/>
                  </a:ext>
                </a:extLst>
              </p:cNvPr>
              <p:cNvSpPr>
                <a:spLocks noChangeShapeType="1"/>
              </p:cNvSpPr>
              <p:nvPr userDrawn="1"/>
            </p:nvSpPr>
            <p:spPr bwMode="auto">
              <a:xfrm>
                <a:off x="8081730"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4" name="Line 86">
                <a:extLst>
                  <a:ext uri="{FF2B5EF4-FFF2-40B4-BE49-F238E27FC236}">
                    <a16:creationId xmlns:a16="http://schemas.microsoft.com/office/drawing/2014/main" id="{EE687D04-A2F1-4AE4-AF02-FFF7AB4B5855}"/>
                  </a:ext>
                </a:extLst>
              </p:cNvPr>
              <p:cNvSpPr>
                <a:spLocks noChangeShapeType="1"/>
              </p:cNvSpPr>
              <p:nvPr userDrawn="1"/>
            </p:nvSpPr>
            <p:spPr bwMode="auto">
              <a:xfrm>
                <a:off x="8225721"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5" name="Line 87">
                <a:extLst>
                  <a:ext uri="{FF2B5EF4-FFF2-40B4-BE49-F238E27FC236}">
                    <a16:creationId xmlns:a16="http://schemas.microsoft.com/office/drawing/2014/main" id="{4F4989A1-2481-47F4-A745-A291F8584F4A}"/>
                  </a:ext>
                </a:extLst>
              </p:cNvPr>
              <p:cNvSpPr>
                <a:spLocks noChangeShapeType="1"/>
              </p:cNvSpPr>
              <p:nvPr userDrawn="1"/>
            </p:nvSpPr>
            <p:spPr bwMode="auto">
              <a:xfrm>
                <a:off x="8369712"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6" name="Line 88">
                <a:extLst>
                  <a:ext uri="{FF2B5EF4-FFF2-40B4-BE49-F238E27FC236}">
                    <a16:creationId xmlns:a16="http://schemas.microsoft.com/office/drawing/2014/main" id="{7BD7EFF4-15CB-4DE7-A05C-233334F91C84}"/>
                  </a:ext>
                </a:extLst>
              </p:cNvPr>
              <p:cNvSpPr>
                <a:spLocks noChangeShapeType="1"/>
              </p:cNvSpPr>
              <p:nvPr userDrawn="1"/>
            </p:nvSpPr>
            <p:spPr bwMode="auto">
              <a:xfrm>
                <a:off x="8513703"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7" name="Line 89">
                <a:extLst>
                  <a:ext uri="{FF2B5EF4-FFF2-40B4-BE49-F238E27FC236}">
                    <a16:creationId xmlns:a16="http://schemas.microsoft.com/office/drawing/2014/main" id="{DD356E9D-87FC-44E6-8808-42927D21306A}"/>
                  </a:ext>
                </a:extLst>
              </p:cNvPr>
              <p:cNvSpPr>
                <a:spLocks noChangeShapeType="1"/>
              </p:cNvSpPr>
              <p:nvPr userDrawn="1"/>
            </p:nvSpPr>
            <p:spPr bwMode="auto">
              <a:xfrm>
                <a:off x="8657694"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8" name="Line 90">
                <a:extLst>
                  <a:ext uri="{FF2B5EF4-FFF2-40B4-BE49-F238E27FC236}">
                    <a16:creationId xmlns:a16="http://schemas.microsoft.com/office/drawing/2014/main" id="{63D2EE87-F461-4CDA-96EB-DD071B8A909C}"/>
                  </a:ext>
                </a:extLst>
              </p:cNvPr>
              <p:cNvSpPr>
                <a:spLocks noChangeShapeType="1"/>
              </p:cNvSpPr>
              <p:nvPr userDrawn="1"/>
            </p:nvSpPr>
            <p:spPr bwMode="auto">
              <a:xfrm>
                <a:off x="8801685"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9" name="Line 91">
                <a:extLst>
                  <a:ext uri="{FF2B5EF4-FFF2-40B4-BE49-F238E27FC236}">
                    <a16:creationId xmlns:a16="http://schemas.microsoft.com/office/drawing/2014/main" id="{C0B801D1-07AA-4950-BE03-47950B176699}"/>
                  </a:ext>
                </a:extLst>
              </p:cNvPr>
              <p:cNvSpPr>
                <a:spLocks noChangeShapeType="1"/>
              </p:cNvSpPr>
              <p:nvPr userDrawn="1"/>
            </p:nvSpPr>
            <p:spPr bwMode="auto">
              <a:xfrm>
                <a:off x="8945676"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80" name="Line 92">
                <a:extLst>
                  <a:ext uri="{FF2B5EF4-FFF2-40B4-BE49-F238E27FC236}">
                    <a16:creationId xmlns:a16="http://schemas.microsoft.com/office/drawing/2014/main" id="{7D2F46D5-683A-4FDE-B60C-D507A26FDFF9}"/>
                  </a:ext>
                </a:extLst>
              </p:cNvPr>
              <p:cNvSpPr>
                <a:spLocks noChangeShapeType="1"/>
              </p:cNvSpPr>
              <p:nvPr userDrawn="1"/>
            </p:nvSpPr>
            <p:spPr bwMode="auto">
              <a:xfrm>
                <a:off x="9089667"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81" name="Line 93">
                <a:extLst>
                  <a:ext uri="{FF2B5EF4-FFF2-40B4-BE49-F238E27FC236}">
                    <a16:creationId xmlns:a16="http://schemas.microsoft.com/office/drawing/2014/main" id="{3D9ED844-E83D-485A-80E2-3C204A748551}"/>
                  </a:ext>
                </a:extLst>
              </p:cNvPr>
              <p:cNvSpPr>
                <a:spLocks noChangeShapeType="1"/>
              </p:cNvSpPr>
              <p:nvPr userDrawn="1"/>
            </p:nvSpPr>
            <p:spPr bwMode="auto">
              <a:xfrm>
                <a:off x="9233658"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82" name="Line 94">
                <a:extLst>
                  <a:ext uri="{FF2B5EF4-FFF2-40B4-BE49-F238E27FC236}">
                    <a16:creationId xmlns:a16="http://schemas.microsoft.com/office/drawing/2014/main" id="{C5B0820D-7E29-4A19-8B74-C0C2F85C7AAA}"/>
                  </a:ext>
                </a:extLst>
              </p:cNvPr>
              <p:cNvSpPr>
                <a:spLocks noChangeShapeType="1"/>
              </p:cNvSpPr>
              <p:nvPr userDrawn="1"/>
            </p:nvSpPr>
            <p:spPr bwMode="auto">
              <a:xfrm>
                <a:off x="9377649"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83" name="Line 95">
                <a:extLst>
                  <a:ext uri="{FF2B5EF4-FFF2-40B4-BE49-F238E27FC236}">
                    <a16:creationId xmlns:a16="http://schemas.microsoft.com/office/drawing/2014/main" id="{D073B4B5-8B15-42BA-BF41-4CD3493D4F05}"/>
                  </a:ext>
                </a:extLst>
              </p:cNvPr>
              <p:cNvSpPr>
                <a:spLocks noChangeShapeType="1"/>
              </p:cNvSpPr>
              <p:nvPr userDrawn="1"/>
            </p:nvSpPr>
            <p:spPr bwMode="auto">
              <a:xfrm>
                <a:off x="9521640"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84" name="Line 96">
                <a:extLst>
                  <a:ext uri="{FF2B5EF4-FFF2-40B4-BE49-F238E27FC236}">
                    <a16:creationId xmlns:a16="http://schemas.microsoft.com/office/drawing/2014/main" id="{FB793A48-A1A3-4A4A-AF19-B3952853C555}"/>
                  </a:ext>
                </a:extLst>
              </p:cNvPr>
              <p:cNvSpPr>
                <a:spLocks noChangeShapeType="1"/>
              </p:cNvSpPr>
              <p:nvPr userDrawn="1"/>
            </p:nvSpPr>
            <p:spPr bwMode="auto">
              <a:xfrm>
                <a:off x="9665631"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85" name="Line 97">
                <a:extLst>
                  <a:ext uri="{FF2B5EF4-FFF2-40B4-BE49-F238E27FC236}">
                    <a16:creationId xmlns:a16="http://schemas.microsoft.com/office/drawing/2014/main" id="{B54C232B-D6E9-45C2-B74F-C039BCCBB515}"/>
                  </a:ext>
                </a:extLst>
              </p:cNvPr>
              <p:cNvSpPr>
                <a:spLocks noChangeShapeType="1"/>
              </p:cNvSpPr>
              <p:nvPr userDrawn="1"/>
            </p:nvSpPr>
            <p:spPr bwMode="auto">
              <a:xfrm>
                <a:off x="9809622"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86" name="Line 98">
                <a:extLst>
                  <a:ext uri="{FF2B5EF4-FFF2-40B4-BE49-F238E27FC236}">
                    <a16:creationId xmlns:a16="http://schemas.microsoft.com/office/drawing/2014/main" id="{02F1D6E3-A727-485C-97A7-0A4D07646D2B}"/>
                  </a:ext>
                </a:extLst>
              </p:cNvPr>
              <p:cNvSpPr>
                <a:spLocks noChangeShapeType="1"/>
              </p:cNvSpPr>
              <p:nvPr userDrawn="1"/>
            </p:nvSpPr>
            <p:spPr bwMode="auto">
              <a:xfrm>
                <a:off x="9953613"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87" name="Line 99">
                <a:extLst>
                  <a:ext uri="{FF2B5EF4-FFF2-40B4-BE49-F238E27FC236}">
                    <a16:creationId xmlns:a16="http://schemas.microsoft.com/office/drawing/2014/main" id="{F4031A21-B710-4CFF-A4ED-DD1CFB0184AE}"/>
                  </a:ext>
                </a:extLst>
              </p:cNvPr>
              <p:cNvSpPr>
                <a:spLocks noChangeShapeType="1"/>
              </p:cNvSpPr>
              <p:nvPr userDrawn="1"/>
            </p:nvSpPr>
            <p:spPr bwMode="auto">
              <a:xfrm>
                <a:off x="1458144"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88" name="Line 100">
                <a:extLst>
                  <a:ext uri="{FF2B5EF4-FFF2-40B4-BE49-F238E27FC236}">
                    <a16:creationId xmlns:a16="http://schemas.microsoft.com/office/drawing/2014/main" id="{EC31537F-428D-43A3-B154-40778561BFB2}"/>
                  </a:ext>
                </a:extLst>
              </p:cNvPr>
              <p:cNvSpPr>
                <a:spLocks noChangeShapeType="1"/>
              </p:cNvSpPr>
              <p:nvPr userDrawn="1"/>
            </p:nvSpPr>
            <p:spPr bwMode="auto">
              <a:xfrm>
                <a:off x="10097604"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89" name="Line 103">
                <a:extLst>
                  <a:ext uri="{FF2B5EF4-FFF2-40B4-BE49-F238E27FC236}">
                    <a16:creationId xmlns:a16="http://schemas.microsoft.com/office/drawing/2014/main" id="{03AF1922-8C19-4C2B-A75C-FBDF041215C5}"/>
                  </a:ext>
                </a:extLst>
              </p:cNvPr>
              <p:cNvSpPr>
                <a:spLocks noChangeShapeType="1"/>
              </p:cNvSpPr>
              <p:nvPr userDrawn="1"/>
            </p:nvSpPr>
            <p:spPr bwMode="auto">
              <a:xfrm>
                <a:off x="5777874" y="1266144"/>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91" name="Line 99">
                <a:extLst>
                  <a:ext uri="{FF2B5EF4-FFF2-40B4-BE49-F238E27FC236}">
                    <a16:creationId xmlns:a16="http://schemas.microsoft.com/office/drawing/2014/main" id="{9E65657D-4235-4748-9913-7F7175549388}"/>
                  </a:ext>
                </a:extLst>
              </p:cNvPr>
              <p:cNvSpPr>
                <a:spLocks noChangeShapeType="1"/>
              </p:cNvSpPr>
              <p:nvPr userDrawn="1"/>
            </p:nvSpPr>
            <p:spPr bwMode="auto">
              <a:xfrm>
                <a:off x="1314153"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92" name="Line 99">
                <a:extLst>
                  <a:ext uri="{FF2B5EF4-FFF2-40B4-BE49-F238E27FC236}">
                    <a16:creationId xmlns:a16="http://schemas.microsoft.com/office/drawing/2014/main" id="{A500CD90-3538-4FD9-9507-8C799046E7FE}"/>
                  </a:ext>
                </a:extLst>
              </p:cNvPr>
              <p:cNvSpPr>
                <a:spLocks noChangeShapeType="1"/>
              </p:cNvSpPr>
              <p:nvPr userDrawn="1"/>
            </p:nvSpPr>
            <p:spPr bwMode="auto">
              <a:xfrm>
                <a:off x="1170162"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93" name="Line 100">
                <a:extLst>
                  <a:ext uri="{FF2B5EF4-FFF2-40B4-BE49-F238E27FC236}">
                    <a16:creationId xmlns:a16="http://schemas.microsoft.com/office/drawing/2014/main" id="{E89541B3-962E-45B5-A122-E883EBD2F347}"/>
                  </a:ext>
                </a:extLst>
              </p:cNvPr>
              <p:cNvSpPr>
                <a:spLocks noChangeShapeType="1"/>
              </p:cNvSpPr>
              <p:nvPr userDrawn="1"/>
            </p:nvSpPr>
            <p:spPr bwMode="auto">
              <a:xfrm>
                <a:off x="10241606"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08" name="Line 99">
                <a:extLst>
                  <a:ext uri="{FF2B5EF4-FFF2-40B4-BE49-F238E27FC236}">
                    <a16:creationId xmlns:a16="http://schemas.microsoft.com/office/drawing/2014/main" id="{A500CD90-3538-4FD9-9507-8C799046E7FE}"/>
                  </a:ext>
                </a:extLst>
              </p:cNvPr>
              <p:cNvSpPr>
                <a:spLocks noChangeShapeType="1"/>
              </p:cNvSpPr>
              <p:nvPr userDrawn="1"/>
            </p:nvSpPr>
            <p:spPr bwMode="auto">
              <a:xfrm>
                <a:off x="594198"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52" name="Line 99">
                <a:extLst>
                  <a:ext uri="{FF2B5EF4-FFF2-40B4-BE49-F238E27FC236}">
                    <a16:creationId xmlns:a16="http://schemas.microsoft.com/office/drawing/2014/main" id="{A500CD90-3538-4FD9-9507-8C799046E7FE}"/>
                  </a:ext>
                </a:extLst>
              </p:cNvPr>
              <p:cNvSpPr>
                <a:spLocks noChangeShapeType="1"/>
              </p:cNvSpPr>
              <p:nvPr userDrawn="1"/>
            </p:nvSpPr>
            <p:spPr bwMode="auto">
              <a:xfrm>
                <a:off x="450207"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57" name="Line 99">
                <a:extLst>
                  <a:ext uri="{FF2B5EF4-FFF2-40B4-BE49-F238E27FC236}">
                    <a16:creationId xmlns:a16="http://schemas.microsoft.com/office/drawing/2014/main" id="{9E65657D-4235-4748-9913-7F7175549388}"/>
                  </a:ext>
                </a:extLst>
              </p:cNvPr>
              <p:cNvSpPr>
                <a:spLocks noChangeShapeType="1"/>
              </p:cNvSpPr>
              <p:nvPr userDrawn="1"/>
            </p:nvSpPr>
            <p:spPr bwMode="auto">
              <a:xfrm>
                <a:off x="882180"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58" name="Line 99">
                <a:extLst>
                  <a:ext uri="{FF2B5EF4-FFF2-40B4-BE49-F238E27FC236}">
                    <a16:creationId xmlns:a16="http://schemas.microsoft.com/office/drawing/2014/main" id="{A500CD90-3538-4FD9-9507-8C799046E7FE}"/>
                  </a:ext>
                </a:extLst>
              </p:cNvPr>
              <p:cNvSpPr>
                <a:spLocks noChangeShapeType="1"/>
              </p:cNvSpPr>
              <p:nvPr userDrawn="1"/>
            </p:nvSpPr>
            <p:spPr bwMode="auto">
              <a:xfrm>
                <a:off x="738189"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59" name="Line 99">
                <a:extLst>
                  <a:ext uri="{FF2B5EF4-FFF2-40B4-BE49-F238E27FC236}">
                    <a16:creationId xmlns:a16="http://schemas.microsoft.com/office/drawing/2014/main" id="{A500CD90-3538-4FD9-9507-8C799046E7FE}"/>
                  </a:ext>
                </a:extLst>
              </p:cNvPr>
              <p:cNvSpPr>
                <a:spLocks noChangeShapeType="1"/>
              </p:cNvSpPr>
              <p:nvPr userDrawn="1"/>
            </p:nvSpPr>
            <p:spPr bwMode="auto">
              <a:xfrm>
                <a:off x="1026171"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3" name="Line 100">
                <a:extLst>
                  <a:ext uri="{FF2B5EF4-FFF2-40B4-BE49-F238E27FC236}">
                    <a16:creationId xmlns:a16="http://schemas.microsoft.com/office/drawing/2014/main" id="{14F91DEB-3F57-4125-96FB-37D695A4F11C}"/>
                  </a:ext>
                </a:extLst>
              </p:cNvPr>
              <p:cNvSpPr>
                <a:spLocks noChangeShapeType="1"/>
              </p:cNvSpPr>
              <p:nvPr userDrawn="1"/>
            </p:nvSpPr>
            <p:spPr bwMode="auto">
              <a:xfrm>
                <a:off x="10386044"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4" name="Line 100">
                <a:extLst>
                  <a:ext uri="{FF2B5EF4-FFF2-40B4-BE49-F238E27FC236}">
                    <a16:creationId xmlns:a16="http://schemas.microsoft.com/office/drawing/2014/main" id="{BF522149-567E-46D1-88EE-4FCFE8D6B323}"/>
                  </a:ext>
                </a:extLst>
              </p:cNvPr>
              <p:cNvSpPr>
                <a:spLocks noChangeShapeType="1"/>
              </p:cNvSpPr>
              <p:nvPr userDrawn="1"/>
            </p:nvSpPr>
            <p:spPr bwMode="auto">
              <a:xfrm>
                <a:off x="10530482"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2" name="グループ化 1">
              <a:extLst>
                <a:ext uri="{FF2B5EF4-FFF2-40B4-BE49-F238E27FC236}">
                  <a16:creationId xmlns:a16="http://schemas.microsoft.com/office/drawing/2014/main" id="{9A58206C-521C-4AC6-B753-B37DE5166089}"/>
                </a:ext>
              </a:extLst>
            </p:cNvPr>
            <p:cNvGrpSpPr/>
            <p:nvPr userDrawn="1"/>
          </p:nvGrpSpPr>
          <p:grpSpPr>
            <a:xfrm>
              <a:off x="450482" y="1266143"/>
              <a:ext cx="10080000" cy="6047999"/>
              <a:chOff x="450482" y="1266143"/>
              <a:chExt cx="10080000" cy="6047999"/>
            </a:xfrm>
          </p:grpSpPr>
          <p:sp>
            <p:nvSpPr>
              <p:cNvPr id="549" name="Line 4">
                <a:extLst>
                  <a:ext uri="{FF2B5EF4-FFF2-40B4-BE49-F238E27FC236}">
                    <a16:creationId xmlns:a16="http://schemas.microsoft.com/office/drawing/2014/main" id="{402903CB-B507-4066-9134-C1D5CFC21091}"/>
                  </a:ext>
                </a:extLst>
              </p:cNvPr>
              <p:cNvSpPr>
                <a:spLocks noChangeShapeType="1"/>
              </p:cNvSpPr>
              <p:nvPr userDrawn="1"/>
            </p:nvSpPr>
            <p:spPr bwMode="auto">
              <a:xfrm>
                <a:off x="450482" y="7026111"/>
                <a:ext cx="10080000"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50" name="Line 4">
                <a:extLst>
                  <a:ext uri="{FF2B5EF4-FFF2-40B4-BE49-F238E27FC236}">
                    <a16:creationId xmlns:a16="http://schemas.microsoft.com/office/drawing/2014/main" id="{1D7F0395-EBA2-44A0-824B-34FA283DDE7B}"/>
                  </a:ext>
                </a:extLst>
              </p:cNvPr>
              <p:cNvSpPr>
                <a:spLocks noChangeShapeType="1"/>
              </p:cNvSpPr>
              <p:nvPr userDrawn="1"/>
            </p:nvSpPr>
            <p:spPr bwMode="auto">
              <a:xfrm>
                <a:off x="450482" y="7170111"/>
                <a:ext cx="10080000"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95" name="Line 4">
                <a:extLst>
                  <a:ext uri="{FF2B5EF4-FFF2-40B4-BE49-F238E27FC236}">
                    <a16:creationId xmlns:a16="http://schemas.microsoft.com/office/drawing/2014/main" id="{ED3E67C9-27BC-4272-B00C-CA29AD6FEF9E}"/>
                  </a:ext>
                </a:extLst>
              </p:cNvPr>
              <p:cNvSpPr>
                <a:spLocks noChangeShapeType="1"/>
              </p:cNvSpPr>
              <p:nvPr userDrawn="1"/>
            </p:nvSpPr>
            <p:spPr bwMode="auto">
              <a:xfrm>
                <a:off x="450482" y="6595382"/>
                <a:ext cx="10080000"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96" name="Line 5">
                <a:extLst>
                  <a:ext uri="{FF2B5EF4-FFF2-40B4-BE49-F238E27FC236}">
                    <a16:creationId xmlns:a16="http://schemas.microsoft.com/office/drawing/2014/main" id="{6745349F-81B3-4223-A6AE-EFB20C4D4610}"/>
                  </a:ext>
                </a:extLst>
              </p:cNvPr>
              <p:cNvSpPr>
                <a:spLocks noChangeShapeType="1"/>
              </p:cNvSpPr>
              <p:nvPr userDrawn="1"/>
            </p:nvSpPr>
            <p:spPr bwMode="auto">
              <a:xfrm>
                <a:off x="450482" y="6450920"/>
                <a:ext cx="10080000"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97" name="Line 6">
                <a:extLst>
                  <a:ext uri="{FF2B5EF4-FFF2-40B4-BE49-F238E27FC236}">
                    <a16:creationId xmlns:a16="http://schemas.microsoft.com/office/drawing/2014/main" id="{01A4BD4C-0996-4DFE-87FD-2E6A3228566A}"/>
                  </a:ext>
                </a:extLst>
              </p:cNvPr>
              <p:cNvSpPr>
                <a:spLocks noChangeShapeType="1"/>
              </p:cNvSpPr>
              <p:nvPr userDrawn="1"/>
            </p:nvSpPr>
            <p:spPr bwMode="auto">
              <a:xfrm>
                <a:off x="450482" y="6306457"/>
                <a:ext cx="10080000"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98" name="Line 7">
                <a:extLst>
                  <a:ext uri="{FF2B5EF4-FFF2-40B4-BE49-F238E27FC236}">
                    <a16:creationId xmlns:a16="http://schemas.microsoft.com/office/drawing/2014/main" id="{17D6288E-5768-48AA-A479-590937F03C82}"/>
                  </a:ext>
                </a:extLst>
              </p:cNvPr>
              <p:cNvSpPr>
                <a:spLocks noChangeShapeType="1"/>
              </p:cNvSpPr>
              <p:nvPr userDrawn="1"/>
            </p:nvSpPr>
            <p:spPr bwMode="auto">
              <a:xfrm>
                <a:off x="450482" y="6161995"/>
                <a:ext cx="10080000"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99" name="Line 8">
                <a:extLst>
                  <a:ext uri="{FF2B5EF4-FFF2-40B4-BE49-F238E27FC236}">
                    <a16:creationId xmlns:a16="http://schemas.microsoft.com/office/drawing/2014/main" id="{970293D2-7B56-4A6B-8017-88B47F507A02}"/>
                  </a:ext>
                </a:extLst>
              </p:cNvPr>
              <p:cNvSpPr>
                <a:spLocks noChangeShapeType="1"/>
              </p:cNvSpPr>
              <p:nvPr userDrawn="1"/>
            </p:nvSpPr>
            <p:spPr bwMode="auto">
              <a:xfrm>
                <a:off x="450482" y="6019120"/>
                <a:ext cx="10080000"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0" name="Line 9">
                <a:extLst>
                  <a:ext uri="{FF2B5EF4-FFF2-40B4-BE49-F238E27FC236}">
                    <a16:creationId xmlns:a16="http://schemas.microsoft.com/office/drawing/2014/main" id="{3AA1EA8A-C1C1-4493-8473-EE34B6B9FB11}"/>
                  </a:ext>
                </a:extLst>
              </p:cNvPr>
              <p:cNvSpPr>
                <a:spLocks noChangeShapeType="1"/>
              </p:cNvSpPr>
              <p:nvPr userDrawn="1"/>
            </p:nvSpPr>
            <p:spPr bwMode="auto">
              <a:xfrm>
                <a:off x="450482" y="5874657"/>
                <a:ext cx="10080000"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1" name="Line 10">
                <a:extLst>
                  <a:ext uri="{FF2B5EF4-FFF2-40B4-BE49-F238E27FC236}">
                    <a16:creationId xmlns:a16="http://schemas.microsoft.com/office/drawing/2014/main" id="{AB0502EE-3088-4764-B89F-089E0AB0935C}"/>
                  </a:ext>
                </a:extLst>
              </p:cNvPr>
              <p:cNvSpPr>
                <a:spLocks noChangeShapeType="1"/>
              </p:cNvSpPr>
              <p:nvPr userDrawn="1"/>
            </p:nvSpPr>
            <p:spPr bwMode="auto">
              <a:xfrm>
                <a:off x="450482" y="5730195"/>
                <a:ext cx="10080000"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2" name="Line 11">
                <a:extLst>
                  <a:ext uri="{FF2B5EF4-FFF2-40B4-BE49-F238E27FC236}">
                    <a16:creationId xmlns:a16="http://schemas.microsoft.com/office/drawing/2014/main" id="{DB75B4C0-2A98-4F8F-8FE3-AE72A07BA0CF}"/>
                  </a:ext>
                </a:extLst>
              </p:cNvPr>
              <p:cNvSpPr>
                <a:spLocks noChangeShapeType="1"/>
              </p:cNvSpPr>
              <p:nvPr userDrawn="1"/>
            </p:nvSpPr>
            <p:spPr bwMode="auto">
              <a:xfrm>
                <a:off x="450482" y="5587320"/>
                <a:ext cx="10080000"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3" name="Line 12">
                <a:extLst>
                  <a:ext uri="{FF2B5EF4-FFF2-40B4-BE49-F238E27FC236}">
                    <a16:creationId xmlns:a16="http://schemas.microsoft.com/office/drawing/2014/main" id="{FD0BDE55-1681-4ADE-833B-2DDACA57573B}"/>
                  </a:ext>
                </a:extLst>
              </p:cNvPr>
              <p:cNvSpPr>
                <a:spLocks noChangeShapeType="1"/>
              </p:cNvSpPr>
              <p:nvPr userDrawn="1"/>
            </p:nvSpPr>
            <p:spPr bwMode="auto">
              <a:xfrm>
                <a:off x="450482" y="5442857"/>
                <a:ext cx="10080000"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4" name="Line 13">
                <a:extLst>
                  <a:ext uri="{FF2B5EF4-FFF2-40B4-BE49-F238E27FC236}">
                    <a16:creationId xmlns:a16="http://schemas.microsoft.com/office/drawing/2014/main" id="{CBDC9C49-34BE-4869-91C9-710B3DC780C5}"/>
                  </a:ext>
                </a:extLst>
              </p:cNvPr>
              <p:cNvSpPr>
                <a:spLocks noChangeShapeType="1"/>
              </p:cNvSpPr>
              <p:nvPr userDrawn="1"/>
            </p:nvSpPr>
            <p:spPr bwMode="auto">
              <a:xfrm>
                <a:off x="450482" y="5298395"/>
                <a:ext cx="10080000"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5" name="Line 14">
                <a:extLst>
                  <a:ext uri="{FF2B5EF4-FFF2-40B4-BE49-F238E27FC236}">
                    <a16:creationId xmlns:a16="http://schemas.microsoft.com/office/drawing/2014/main" id="{E13EA2CB-3144-4836-AE76-8DE8E10DF27C}"/>
                  </a:ext>
                </a:extLst>
              </p:cNvPr>
              <p:cNvSpPr>
                <a:spLocks noChangeShapeType="1"/>
              </p:cNvSpPr>
              <p:nvPr userDrawn="1"/>
            </p:nvSpPr>
            <p:spPr bwMode="auto">
              <a:xfrm>
                <a:off x="450482" y="5153932"/>
                <a:ext cx="10080000"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6" name="Line 15">
                <a:extLst>
                  <a:ext uri="{FF2B5EF4-FFF2-40B4-BE49-F238E27FC236}">
                    <a16:creationId xmlns:a16="http://schemas.microsoft.com/office/drawing/2014/main" id="{1194D918-3269-4A4B-9FAA-443F31789117}"/>
                  </a:ext>
                </a:extLst>
              </p:cNvPr>
              <p:cNvSpPr>
                <a:spLocks noChangeShapeType="1"/>
              </p:cNvSpPr>
              <p:nvPr userDrawn="1"/>
            </p:nvSpPr>
            <p:spPr bwMode="auto">
              <a:xfrm>
                <a:off x="450482" y="5011057"/>
                <a:ext cx="10080000"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7" name="Line 16">
                <a:extLst>
                  <a:ext uri="{FF2B5EF4-FFF2-40B4-BE49-F238E27FC236}">
                    <a16:creationId xmlns:a16="http://schemas.microsoft.com/office/drawing/2014/main" id="{E38AEF2F-D3A2-47E3-AC05-ADF42C95E8ED}"/>
                  </a:ext>
                </a:extLst>
              </p:cNvPr>
              <p:cNvSpPr>
                <a:spLocks noChangeShapeType="1"/>
              </p:cNvSpPr>
              <p:nvPr userDrawn="1"/>
            </p:nvSpPr>
            <p:spPr bwMode="auto">
              <a:xfrm>
                <a:off x="450482" y="4866595"/>
                <a:ext cx="10080000"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8" name="Line 17">
                <a:extLst>
                  <a:ext uri="{FF2B5EF4-FFF2-40B4-BE49-F238E27FC236}">
                    <a16:creationId xmlns:a16="http://schemas.microsoft.com/office/drawing/2014/main" id="{FC0F6E07-A752-469E-9B82-6C57FA3BB4C4}"/>
                  </a:ext>
                </a:extLst>
              </p:cNvPr>
              <p:cNvSpPr>
                <a:spLocks noChangeShapeType="1"/>
              </p:cNvSpPr>
              <p:nvPr userDrawn="1"/>
            </p:nvSpPr>
            <p:spPr bwMode="auto">
              <a:xfrm>
                <a:off x="450482" y="4722132"/>
                <a:ext cx="10080000"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9" name="Line 18">
                <a:extLst>
                  <a:ext uri="{FF2B5EF4-FFF2-40B4-BE49-F238E27FC236}">
                    <a16:creationId xmlns:a16="http://schemas.microsoft.com/office/drawing/2014/main" id="{4E757295-36F2-4E7C-B511-0F1135BF25E4}"/>
                  </a:ext>
                </a:extLst>
              </p:cNvPr>
              <p:cNvSpPr>
                <a:spLocks noChangeShapeType="1"/>
              </p:cNvSpPr>
              <p:nvPr userDrawn="1"/>
            </p:nvSpPr>
            <p:spPr bwMode="auto">
              <a:xfrm>
                <a:off x="450482" y="4577670"/>
                <a:ext cx="10080000"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10" name="Line 19">
                <a:extLst>
                  <a:ext uri="{FF2B5EF4-FFF2-40B4-BE49-F238E27FC236}">
                    <a16:creationId xmlns:a16="http://schemas.microsoft.com/office/drawing/2014/main" id="{577EC59E-4974-411E-AC78-5BFB5159494D}"/>
                  </a:ext>
                </a:extLst>
              </p:cNvPr>
              <p:cNvSpPr>
                <a:spLocks noChangeShapeType="1"/>
              </p:cNvSpPr>
              <p:nvPr userDrawn="1"/>
            </p:nvSpPr>
            <p:spPr bwMode="auto">
              <a:xfrm>
                <a:off x="450482" y="4434795"/>
                <a:ext cx="10080000"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11" name="Line 20">
                <a:extLst>
                  <a:ext uri="{FF2B5EF4-FFF2-40B4-BE49-F238E27FC236}">
                    <a16:creationId xmlns:a16="http://schemas.microsoft.com/office/drawing/2014/main" id="{1C440A29-704B-44A2-BA4B-77428C02D119}"/>
                  </a:ext>
                </a:extLst>
              </p:cNvPr>
              <p:cNvSpPr>
                <a:spLocks noChangeShapeType="1"/>
              </p:cNvSpPr>
              <p:nvPr userDrawn="1"/>
            </p:nvSpPr>
            <p:spPr bwMode="auto">
              <a:xfrm>
                <a:off x="450482" y="4290332"/>
                <a:ext cx="10080000"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12" name="Line 21">
                <a:extLst>
                  <a:ext uri="{FF2B5EF4-FFF2-40B4-BE49-F238E27FC236}">
                    <a16:creationId xmlns:a16="http://schemas.microsoft.com/office/drawing/2014/main" id="{7EA55C92-4E41-45E9-8C22-06F6AAA6E1C5}"/>
                  </a:ext>
                </a:extLst>
              </p:cNvPr>
              <p:cNvSpPr>
                <a:spLocks noChangeShapeType="1"/>
              </p:cNvSpPr>
              <p:nvPr userDrawn="1"/>
            </p:nvSpPr>
            <p:spPr bwMode="auto">
              <a:xfrm>
                <a:off x="450482" y="4145870"/>
                <a:ext cx="10080000"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13" name="Line 22">
                <a:extLst>
                  <a:ext uri="{FF2B5EF4-FFF2-40B4-BE49-F238E27FC236}">
                    <a16:creationId xmlns:a16="http://schemas.microsoft.com/office/drawing/2014/main" id="{10CE2B4B-011D-407D-B6EF-4F10E4D44CE4}"/>
                  </a:ext>
                </a:extLst>
              </p:cNvPr>
              <p:cNvSpPr>
                <a:spLocks noChangeShapeType="1"/>
              </p:cNvSpPr>
              <p:nvPr userDrawn="1"/>
            </p:nvSpPr>
            <p:spPr bwMode="auto">
              <a:xfrm>
                <a:off x="450482" y="3858532"/>
                <a:ext cx="10080000"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14" name="Line 23">
                <a:extLst>
                  <a:ext uri="{FF2B5EF4-FFF2-40B4-BE49-F238E27FC236}">
                    <a16:creationId xmlns:a16="http://schemas.microsoft.com/office/drawing/2014/main" id="{2D303A5A-109A-40F8-8085-F9E7F8B197F6}"/>
                  </a:ext>
                </a:extLst>
              </p:cNvPr>
              <p:cNvSpPr>
                <a:spLocks noChangeShapeType="1"/>
              </p:cNvSpPr>
              <p:nvPr userDrawn="1"/>
            </p:nvSpPr>
            <p:spPr bwMode="auto">
              <a:xfrm>
                <a:off x="450482" y="3714070"/>
                <a:ext cx="10080000"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15" name="Line 24">
                <a:extLst>
                  <a:ext uri="{FF2B5EF4-FFF2-40B4-BE49-F238E27FC236}">
                    <a16:creationId xmlns:a16="http://schemas.microsoft.com/office/drawing/2014/main" id="{AD12492D-2AA5-4D37-B469-FA29361D27CB}"/>
                  </a:ext>
                </a:extLst>
              </p:cNvPr>
              <p:cNvSpPr>
                <a:spLocks noChangeShapeType="1"/>
              </p:cNvSpPr>
              <p:nvPr userDrawn="1"/>
            </p:nvSpPr>
            <p:spPr bwMode="auto">
              <a:xfrm>
                <a:off x="450482" y="3569607"/>
                <a:ext cx="10080000"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16" name="Line 25">
                <a:extLst>
                  <a:ext uri="{FF2B5EF4-FFF2-40B4-BE49-F238E27FC236}">
                    <a16:creationId xmlns:a16="http://schemas.microsoft.com/office/drawing/2014/main" id="{3971B98E-6F40-4037-AFA6-16DEFA2429D2}"/>
                  </a:ext>
                </a:extLst>
              </p:cNvPr>
              <p:cNvSpPr>
                <a:spLocks noChangeShapeType="1"/>
              </p:cNvSpPr>
              <p:nvPr userDrawn="1"/>
            </p:nvSpPr>
            <p:spPr bwMode="auto">
              <a:xfrm>
                <a:off x="450482" y="3426732"/>
                <a:ext cx="10080000"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17" name="Line 26">
                <a:extLst>
                  <a:ext uri="{FF2B5EF4-FFF2-40B4-BE49-F238E27FC236}">
                    <a16:creationId xmlns:a16="http://schemas.microsoft.com/office/drawing/2014/main" id="{AE88A0C9-DC85-4C58-8054-004B6B8CE40E}"/>
                  </a:ext>
                </a:extLst>
              </p:cNvPr>
              <p:cNvSpPr>
                <a:spLocks noChangeShapeType="1"/>
              </p:cNvSpPr>
              <p:nvPr userDrawn="1"/>
            </p:nvSpPr>
            <p:spPr bwMode="auto">
              <a:xfrm>
                <a:off x="450482" y="3282270"/>
                <a:ext cx="10080000"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18" name="Line 27">
                <a:extLst>
                  <a:ext uri="{FF2B5EF4-FFF2-40B4-BE49-F238E27FC236}">
                    <a16:creationId xmlns:a16="http://schemas.microsoft.com/office/drawing/2014/main" id="{8DE82CBA-2163-4F71-BFE8-D55BE1629F09}"/>
                  </a:ext>
                </a:extLst>
              </p:cNvPr>
              <p:cNvSpPr>
                <a:spLocks noChangeShapeType="1"/>
              </p:cNvSpPr>
              <p:nvPr userDrawn="1"/>
            </p:nvSpPr>
            <p:spPr bwMode="auto">
              <a:xfrm>
                <a:off x="450482" y="3137807"/>
                <a:ext cx="10080000"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19" name="Line 28">
                <a:extLst>
                  <a:ext uri="{FF2B5EF4-FFF2-40B4-BE49-F238E27FC236}">
                    <a16:creationId xmlns:a16="http://schemas.microsoft.com/office/drawing/2014/main" id="{170EA35E-51DF-4522-A33A-46A5EDD695D8}"/>
                  </a:ext>
                </a:extLst>
              </p:cNvPr>
              <p:cNvSpPr>
                <a:spLocks noChangeShapeType="1"/>
              </p:cNvSpPr>
              <p:nvPr userDrawn="1"/>
            </p:nvSpPr>
            <p:spPr bwMode="auto">
              <a:xfrm>
                <a:off x="450482" y="2994932"/>
                <a:ext cx="10080000"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20" name="Line 29">
                <a:extLst>
                  <a:ext uri="{FF2B5EF4-FFF2-40B4-BE49-F238E27FC236}">
                    <a16:creationId xmlns:a16="http://schemas.microsoft.com/office/drawing/2014/main" id="{29296C2C-3237-4D16-9C01-DFA70EA8EE05}"/>
                  </a:ext>
                </a:extLst>
              </p:cNvPr>
              <p:cNvSpPr>
                <a:spLocks noChangeShapeType="1"/>
              </p:cNvSpPr>
              <p:nvPr userDrawn="1"/>
            </p:nvSpPr>
            <p:spPr bwMode="auto">
              <a:xfrm>
                <a:off x="450482" y="2850470"/>
                <a:ext cx="10080000"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21" name="Line 30">
                <a:extLst>
                  <a:ext uri="{FF2B5EF4-FFF2-40B4-BE49-F238E27FC236}">
                    <a16:creationId xmlns:a16="http://schemas.microsoft.com/office/drawing/2014/main" id="{11F720EC-33BE-4B72-8D95-12DBFE9624E1}"/>
                  </a:ext>
                </a:extLst>
              </p:cNvPr>
              <p:cNvSpPr>
                <a:spLocks noChangeShapeType="1"/>
              </p:cNvSpPr>
              <p:nvPr userDrawn="1"/>
            </p:nvSpPr>
            <p:spPr bwMode="auto">
              <a:xfrm>
                <a:off x="450482" y="2706007"/>
                <a:ext cx="10080000"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22" name="Line 31">
                <a:extLst>
                  <a:ext uri="{FF2B5EF4-FFF2-40B4-BE49-F238E27FC236}">
                    <a16:creationId xmlns:a16="http://schemas.microsoft.com/office/drawing/2014/main" id="{29D0852D-C183-46B2-8E54-F25A1883942B}"/>
                  </a:ext>
                </a:extLst>
              </p:cNvPr>
              <p:cNvSpPr>
                <a:spLocks noChangeShapeType="1"/>
              </p:cNvSpPr>
              <p:nvPr userDrawn="1"/>
            </p:nvSpPr>
            <p:spPr bwMode="auto">
              <a:xfrm>
                <a:off x="450482" y="2561545"/>
                <a:ext cx="10080000"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23" name="Line 32">
                <a:extLst>
                  <a:ext uri="{FF2B5EF4-FFF2-40B4-BE49-F238E27FC236}">
                    <a16:creationId xmlns:a16="http://schemas.microsoft.com/office/drawing/2014/main" id="{C2272E7F-489E-4925-B790-23EB1E4D28A9}"/>
                  </a:ext>
                </a:extLst>
              </p:cNvPr>
              <p:cNvSpPr>
                <a:spLocks noChangeShapeType="1"/>
              </p:cNvSpPr>
              <p:nvPr userDrawn="1"/>
            </p:nvSpPr>
            <p:spPr bwMode="auto">
              <a:xfrm>
                <a:off x="450482" y="2418670"/>
                <a:ext cx="10080000"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24" name="Line 33">
                <a:extLst>
                  <a:ext uri="{FF2B5EF4-FFF2-40B4-BE49-F238E27FC236}">
                    <a16:creationId xmlns:a16="http://schemas.microsoft.com/office/drawing/2014/main" id="{BAC9BCB8-98B4-45A8-85C2-B54CACC12BB8}"/>
                  </a:ext>
                </a:extLst>
              </p:cNvPr>
              <p:cNvSpPr>
                <a:spLocks noChangeShapeType="1"/>
              </p:cNvSpPr>
              <p:nvPr userDrawn="1"/>
            </p:nvSpPr>
            <p:spPr bwMode="auto">
              <a:xfrm>
                <a:off x="450482" y="2274207"/>
                <a:ext cx="10080000"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25" name="Line 34">
                <a:extLst>
                  <a:ext uri="{FF2B5EF4-FFF2-40B4-BE49-F238E27FC236}">
                    <a16:creationId xmlns:a16="http://schemas.microsoft.com/office/drawing/2014/main" id="{E2F6F5E4-D1B4-4726-9A6E-131DE98F91D2}"/>
                  </a:ext>
                </a:extLst>
              </p:cNvPr>
              <p:cNvSpPr>
                <a:spLocks noChangeShapeType="1"/>
              </p:cNvSpPr>
              <p:nvPr userDrawn="1"/>
            </p:nvSpPr>
            <p:spPr bwMode="auto">
              <a:xfrm>
                <a:off x="450482" y="2129745"/>
                <a:ext cx="10080000"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26" name="Line 35">
                <a:extLst>
                  <a:ext uri="{FF2B5EF4-FFF2-40B4-BE49-F238E27FC236}">
                    <a16:creationId xmlns:a16="http://schemas.microsoft.com/office/drawing/2014/main" id="{225B55C8-426A-4F22-82B9-EAFB0F1FC277}"/>
                  </a:ext>
                </a:extLst>
              </p:cNvPr>
              <p:cNvSpPr>
                <a:spLocks noChangeShapeType="1"/>
              </p:cNvSpPr>
              <p:nvPr userDrawn="1"/>
            </p:nvSpPr>
            <p:spPr bwMode="auto">
              <a:xfrm>
                <a:off x="450482" y="1985282"/>
                <a:ext cx="10080000"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27" name="Line 36">
                <a:extLst>
                  <a:ext uri="{FF2B5EF4-FFF2-40B4-BE49-F238E27FC236}">
                    <a16:creationId xmlns:a16="http://schemas.microsoft.com/office/drawing/2014/main" id="{6672C5D8-CEE1-4BB4-8393-0A109D728CE1}"/>
                  </a:ext>
                </a:extLst>
              </p:cNvPr>
              <p:cNvSpPr>
                <a:spLocks noChangeShapeType="1"/>
              </p:cNvSpPr>
              <p:nvPr userDrawn="1"/>
            </p:nvSpPr>
            <p:spPr bwMode="auto">
              <a:xfrm>
                <a:off x="450482" y="1842407"/>
                <a:ext cx="10080000"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28" name="Line 37">
                <a:extLst>
                  <a:ext uri="{FF2B5EF4-FFF2-40B4-BE49-F238E27FC236}">
                    <a16:creationId xmlns:a16="http://schemas.microsoft.com/office/drawing/2014/main" id="{BE2BB503-7643-46A6-B898-80793E19C9AA}"/>
                  </a:ext>
                </a:extLst>
              </p:cNvPr>
              <p:cNvSpPr>
                <a:spLocks noChangeShapeType="1"/>
              </p:cNvSpPr>
              <p:nvPr userDrawn="1"/>
            </p:nvSpPr>
            <p:spPr bwMode="auto">
              <a:xfrm>
                <a:off x="450482" y="1697945"/>
                <a:ext cx="10080000"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29" name="Line 38">
                <a:extLst>
                  <a:ext uri="{FF2B5EF4-FFF2-40B4-BE49-F238E27FC236}">
                    <a16:creationId xmlns:a16="http://schemas.microsoft.com/office/drawing/2014/main" id="{120079D5-6DC1-414D-8C06-85ED429B0B06}"/>
                  </a:ext>
                </a:extLst>
              </p:cNvPr>
              <p:cNvSpPr>
                <a:spLocks noChangeShapeType="1"/>
              </p:cNvSpPr>
              <p:nvPr userDrawn="1"/>
            </p:nvSpPr>
            <p:spPr bwMode="auto">
              <a:xfrm>
                <a:off x="450482" y="1553482"/>
                <a:ext cx="10080000"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30" name="Line 39">
                <a:extLst>
                  <a:ext uri="{FF2B5EF4-FFF2-40B4-BE49-F238E27FC236}">
                    <a16:creationId xmlns:a16="http://schemas.microsoft.com/office/drawing/2014/main" id="{7B2ECEF7-0CF9-4C5D-A3E9-55A137860632}"/>
                  </a:ext>
                </a:extLst>
              </p:cNvPr>
              <p:cNvSpPr>
                <a:spLocks noChangeShapeType="1"/>
              </p:cNvSpPr>
              <p:nvPr userDrawn="1"/>
            </p:nvSpPr>
            <p:spPr bwMode="auto">
              <a:xfrm>
                <a:off x="450482" y="1410607"/>
                <a:ext cx="10080000"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31" name="Line 102">
                <a:extLst>
                  <a:ext uri="{FF2B5EF4-FFF2-40B4-BE49-F238E27FC236}">
                    <a16:creationId xmlns:a16="http://schemas.microsoft.com/office/drawing/2014/main" id="{1D7A3248-BBD6-40A0-BA60-BC571CDD9017}"/>
                  </a:ext>
                </a:extLst>
              </p:cNvPr>
              <p:cNvSpPr>
                <a:spLocks noChangeShapeType="1"/>
              </p:cNvSpPr>
              <p:nvPr userDrawn="1"/>
            </p:nvSpPr>
            <p:spPr bwMode="auto">
              <a:xfrm>
                <a:off x="450482" y="4002994"/>
                <a:ext cx="10080000"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33" name="Line 4">
                <a:extLst>
                  <a:ext uri="{FF2B5EF4-FFF2-40B4-BE49-F238E27FC236}">
                    <a16:creationId xmlns:a16="http://schemas.microsoft.com/office/drawing/2014/main" id="{402903CB-B507-4066-9134-C1D5CFC21091}"/>
                  </a:ext>
                </a:extLst>
              </p:cNvPr>
              <p:cNvSpPr>
                <a:spLocks noChangeShapeType="1"/>
              </p:cNvSpPr>
              <p:nvPr userDrawn="1"/>
            </p:nvSpPr>
            <p:spPr bwMode="auto">
              <a:xfrm>
                <a:off x="450482" y="6738719"/>
                <a:ext cx="10080000"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34" name="Line 4">
                <a:extLst>
                  <a:ext uri="{FF2B5EF4-FFF2-40B4-BE49-F238E27FC236}">
                    <a16:creationId xmlns:a16="http://schemas.microsoft.com/office/drawing/2014/main" id="{1D7F0395-EBA2-44A0-824B-34FA283DDE7B}"/>
                  </a:ext>
                </a:extLst>
              </p:cNvPr>
              <p:cNvSpPr>
                <a:spLocks noChangeShapeType="1"/>
              </p:cNvSpPr>
              <p:nvPr userDrawn="1"/>
            </p:nvSpPr>
            <p:spPr bwMode="auto">
              <a:xfrm>
                <a:off x="450482" y="6882719"/>
                <a:ext cx="10080000"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60" name="Line 39">
                <a:extLst>
                  <a:ext uri="{FF2B5EF4-FFF2-40B4-BE49-F238E27FC236}">
                    <a16:creationId xmlns:a16="http://schemas.microsoft.com/office/drawing/2014/main" id="{7B2ECEF7-0CF9-4C5D-A3E9-55A137860632}"/>
                  </a:ext>
                </a:extLst>
              </p:cNvPr>
              <p:cNvSpPr>
                <a:spLocks noChangeShapeType="1"/>
              </p:cNvSpPr>
              <p:nvPr userDrawn="1"/>
            </p:nvSpPr>
            <p:spPr bwMode="auto">
              <a:xfrm>
                <a:off x="450482" y="1266143"/>
                <a:ext cx="10080000"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8" name="Line 4">
                <a:extLst>
                  <a:ext uri="{FF2B5EF4-FFF2-40B4-BE49-F238E27FC236}">
                    <a16:creationId xmlns:a16="http://schemas.microsoft.com/office/drawing/2014/main" id="{F2FBD333-817F-4507-AA65-B8782F96EB24}"/>
                  </a:ext>
                </a:extLst>
              </p:cNvPr>
              <p:cNvSpPr>
                <a:spLocks noChangeShapeType="1"/>
              </p:cNvSpPr>
              <p:nvPr userDrawn="1"/>
            </p:nvSpPr>
            <p:spPr bwMode="auto">
              <a:xfrm>
                <a:off x="450482" y="7314142"/>
                <a:ext cx="10080000"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sp>
        <p:nvSpPr>
          <p:cNvPr id="119" name="テキスト ボックス 118"/>
          <p:cNvSpPr txBox="1"/>
          <p:nvPr userDrawn="1"/>
        </p:nvSpPr>
        <p:spPr>
          <a:xfrm>
            <a:off x="7216775" y="7019925"/>
            <a:ext cx="3475038" cy="523220"/>
          </a:xfrm>
          <a:prstGeom prst="rect">
            <a:avLst/>
          </a:prstGeom>
          <a:noFill/>
        </p:spPr>
        <p:txBody>
          <a:bodyPr wrap="square" rtlCol="0">
            <a:spAutoFit/>
          </a:bodyPr>
          <a:lstStyle/>
          <a:p>
            <a:pPr algn="r"/>
            <a:fld id="{8B73750D-0187-49D8-8CD6-88C000103558}" type="slidenum">
              <a:rPr kumimoji="1" lang="ja-JP" altLang="en-US" sz="2800" smtClean="0">
                <a:solidFill>
                  <a:schemeClr val="tx1">
                    <a:lumMod val="85000"/>
                    <a:lumOff val="15000"/>
                  </a:schemeClr>
                </a:solidFill>
              </a:rPr>
              <a:pPr algn="r"/>
              <a:t>‹#›</a:t>
            </a:fld>
            <a:endParaRPr kumimoji="1" lang="ja-JP" altLang="en-US">
              <a:solidFill>
                <a:schemeClr val="tx1">
                  <a:lumMod val="85000"/>
                  <a:lumOff val="15000"/>
                </a:schemeClr>
              </a:solidFill>
            </a:endParaRPr>
          </a:p>
        </p:txBody>
      </p:sp>
    </p:spTree>
    <p:extLst>
      <p:ext uri="{BB962C8B-B14F-4D97-AF65-F5344CB8AC3E}">
        <p14:creationId xmlns:p14="http://schemas.microsoft.com/office/powerpoint/2010/main" val="1705072975"/>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 id="2147483774" r:id="rId15"/>
    <p:sldLayoutId id="2147483775" r:id="rId16"/>
    <p:sldLayoutId id="2147483776" r:id="rId17"/>
    <p:sldLayoutId id="2147483777" r:id="rId18"/>
    <p:sldLayoutId id="2147483779" r:id="rId19"/>
    <p:sldLayoutId id="2147483781" r:id="rId20"/>
    <p:sldLayoutId id="2147483782" r:id="rId2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608">
          <p15:clr>
            <a:srgbClr val="F26B43"/>
          </p15:clr>
        </p15:guide>
        <p15:guide id="2" pos="3367">
          <p15:clr>
            <a:srgbClr val="F26B43"/>
          </p15:clr>
        </p15:guide>
        <p15:guide id="3" pos="192">
          <p15:clr>
            <a:srgbClr val="F26B43"/>
          </p15:clr>
        </p15:guide>
        <p15:guide id="4" pos="6543">
          <p15:clr>
            <a:srgbClr val="F26B43"/>
          </p15:clr>
        </p15:guide>
        <p15:guide id="5" orient="horz" pos="793">
          <p15:clr>
            <a:srgbClr val="F26B43"/>
          </p15:clr>
        </p15:guide>
        <p15:guide id="6" orient="horz" pos="4604">
          <p15:clr>
            <a:srgbClr val="F26B43"/>
          </p15:clr>
        </p15:guide>
        <p15:guide id="7" orient="horz" pos="3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3A91721A-3382-431C-8B68-27C1CFB9E62E}"/>
              </a:ext>
            </a:extLst>
          </p:cNvPr>
          <p:cNvGrpSpPr/>
          <p:nvPr userDrawn="1"/>
        </p:nvGrpSpPr>
        <p:grpSpPr>
          <a:xfrm>
            <a:off x="161772" y="1042610"/>
            <a:ext cx="10368269" cy="6337679"/>
            <a:chOff x="177800" y="1042608"/>
            <a:chExt cx="10368269" cy="6337679"/>
          </a:xfrm>
        </p:grpSpPr>
        <p:grpSp>
          <p:nvGrpSpPr>
            <p:cNvPr id="3" name="グループ化 2">
              <a:extLst>
                <a:ext uri="{FF2B5EF4-FFF2-40B4-BE49-F238E27FC236}">
                  <a16:creationId xmlns:a16="http://schemas.microsoft.com/office/drawing/2014/main" id="{4BFD48F3-14B9-49AE-A1D1-DE5151258DCE}"/>
                </a:ext>
              </a:extLst>
            </p:cNvPr>
            <p:cNvGrpSpPr/>
            <p:nvPr userDrawn="1"/>
          </p:nvGrpSpPr>
          <p:grpSpPr>
            <a:xfrm>
              <a:off x="178075" y="1044950"/>
              <a:ext cx="10367994" cy="6335337"/>
              <a:chOff x="178074" y="1044950"/>
              <a:chExt cx="10656433" cy="6335337"/>
            </a:xfrm>
          </p:grpSpPr>
          <p:sp>
            <p:nvSpPr>
              <p:cNvPr id="78" name="Line 4">
                <a:extLst>
                  <a:ext uri="{FF2B5EF4-FFF2-40B4-BE49-F238E27FC236}">
                    <a16:creationId xmlns:a16="http://schemas.microsoft.com/office/drawing/2014/main" id="{D826A6A1-E7E4-43E8-8468-E8C860C51E10}"/>
                  </a:ext>
                </a:extLst>
              </p:cNvPr>
              <p:cNvSpPr>
                <a:spLocks noChangeShapeType="1"/>
              </p:cNvSpPr>
              <p:nvPr userDrawn="1"/>
            </p:nvSpPr>
            <p:spPr bwMode="auto">
              <a:xfrm>
                <a:off x="178074" y="7092256"/>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79" name="Line 4">
                <a:extLst>
                  <a:ext uri="{FF2B5EF4-FFF2-40B4-BE49-F238E27FC236}">
                    <a16:creationId xmlns:a16="http://schemas.microsoft.com/office/drawing/2014/main" id="{57F0DA1D-52D9-4F60-AFF6-8877566167A1}"/>
                  </a:ext>
                </a:extLst>
              </p:cNvPr>
              <p:cNvSpPr>
                <a:spLocks noChangeShapeType="1"/>
              </p:cNvSpPr>
              <p:nvPr userDrawn="1"/>
            </p:nvSpPr>
            <p:spPr bwMode="auto">
              <a:xfrm>
                <a:off x="178074" y="7236256"/>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80" name="Line 4">
                <a:extLst>
                  <a:ext uri="{FF2B5EF4-FFF2-40B4-BE49-F238E27FC236}">
                    <a16:creationId xmlns:a16="http://schemas.microsoft.com/office/drawing/2014/main" id="{9E980EDF-B6AB-4B0C-A980-495536119834}"/>
                  </a:ext>
                </a:extLst>
              </p:cNvPr>
              <p:cNvSpPr>
                <a:spLocks noChangeShapeType="1"/>
              </p:cNvSpPr>
              <p:nvPr userDrawn="1"/>
            </p:nvSpPr>
            <p:spPr bwMode="auto">
              <a:xfrm>
                <a:off x="178074" y="666152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81" name="Line 5">
                <a:extLst>
                  <a:ext uri="{FF2B5EF4-FFF2-40B4-BE49-F238E27FC236}">
                    <a16:creationId xmlns:a16="http://schemas.microsoft.com/office/drawing/2014/main" id="{36E35AEA-8BC5-4852-9481-7958B3061CC9}"/>
                  </a:ext>
                </a:extLst>
              </p:cNvPr>
              <p:cNvSpPr>
                <a:spLocks noChangeShapeType="1"/>
              </p:cNvSpPr>
              <p:nvPr userDrawn="1"/>
            </p:nvSpPr>
            <p:spPr bwMode="auto">
              <a:xfrm>
                <a:off x="178074" y="651706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82" name="Line 6">
                <a:extLst>
                  <a:ext uri="{FF2B5EF4-FFF2-40B4-BE49-F238E27FC236}">
                    <a16:creationId xmlns:a16="http://schemas.microsoft.com/office/drawing/2014/main" id="{89C1479F-6CF5-403F-951E-D6CB9755730F}"/>
                  </a:ext>
                </a:extLst>
              </p:cNvPr>
              <p:cNvSpPr>
                <a:spLocks noChangeShapeType="1"/>
              </p:cNvSpPr>
              <p:nvPr userDrawn="1"/>
            </p:nvSpPr>
            <p:spPr bwMode="auto">
              <a:xfrm>
                <a:off x="178074" y="637260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83" name="Line 7">
                <a:extLst>
                  <a:ext uri="{FF2B5EF4-FFF2-40B4-BE49-F238E27FC236}">
                    <a16:creationId xmlns:a16="http://schemas.microsoft.com/office/drawing/2014/main" id="{7E684421-FA46-4F76-8DF3-44167123B394}"/>
                  </a:ext>
                </a:extLst>
              </p:cNvPr>
              <p:cNvSpPr>
                <a:spLocks noChangeShapeType="1"/>
              </p:cNvSpPr>
              <p:nvPr userDrawn="1"/>
            </p:nvSpPr>
            <p:spPr bwMode="auto">
              <a:xfrm>
                <a:off x="178074" y="622814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84" name="Line 8">
                <a:extLst>
                  <a:ext uri="{FF2B5EF4-FFF2-40B4-BE49-F238E27FC236}">
                    <a16:creationId xmlns:a16="http://schemas.microsoft.com/office/drawing/2014/main" id="{6ECE2685-095C-45C9-838A-65818D759485}"/>
                  </a:ext>
                </a:extLst>
              </p:cNvPr>
              <p:cNvSpPr>
                <a:spLocks noChangeShapeType="1"/>
              </p:cNvSpPr>
              <p:nvPr userDrawn="1"/>
            </p:nvSpPr>
            <p:spPr bwMode="auto">
              <a:xfrm>
                <a:off x="178074" y="608526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85" name="Line 9">
                <a:extLst>
                  <a:ext uri="{FF2B5EF4-FFF2-40B4-BE49-F238E27FC236}">
                    <a16:creationId xmlns:a16="http://schemas.microsoft.com/office/drawing/2014/main" id="{600ED12E-8037-4439-94BD-A834CF658819}"/>
                  </a:ext>
                </a:extLst>
              </p:cNvPr>
              <p:cNvSpPr>
                <a:spLocks noChangeShapeType="1"/>
              </p:cNvSpPr>
              <p:nvPr userDrawn="1"/>
            </p:nvSpPr>
            <p:spPr bwMode="auto">
              <a:xfrm>
                <a:off x="178074" y="594080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86" name="Line 10">
                <a:extLst>
                  <a:ext uri="{FF2B5EF4-FFF2-40B4-BE49-F238E27FC236}">
                    <a16:creationId xmlns:a16="http://schemas.microsoft.com/office/drawing/2014/main" id="{C50928EE-EDF1-4552-888F-3CCE27F96CEE}"/>
                  </a:ext>
                </a:extLst>
              </p:cNvPr>
              <p:cNvSpPr>
                <a:spLocks noChangeShapeType="1"/>
              </p:cNvSpPr>
              <p:nvPr userDrawn="1"/>
            </p:nvSpPr>
            <p:spPr bwMode="auto">
              <a:xfrm>
                <a:off x="178074" y="579634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87" name="Line 11">
                <a:extLst>
                  <a:ext uri="{FF2B5EF4-FFF2-40B4-BE49-F238E27FC236}">
                    <a16:creationId xmlns:a16="http://schemas.microsoft.com/office/drawing/2014/main" id="{75B9DE1C-6ADC-4B10-B04B-57C8C991F37E}"/>
                  </a:ext>
                </a:extLst>
              </p:cNvPr>
              <p:cNvSpPr>
                <a:spLocks noChangeShapeType="1"/>
              </p:cNvSpPr>
              <p:nvPr userDrawn="1"/>
            </p:nvSpPr>
            <p:spPr bwMode="auto">
              <a:xfrm>
                <a:off x="178074" y="565346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88" name="Line 12">
                <a:extLst>
                  <a:ext uri="{FF2B5EF4-FFF2-40B4-BE49-F238E27FC236}">
                    <a16:creationId xmlns:a16="http://schemas.microsoft.com/office/drawing/2014/main" id="{A23F7616-6766-47AB-B3EF-0B5FD415EF09}"/>
                  </a:ext>
                </a:extLst>
              </p:cNvPr>
              <p:cNvSpPr>
                <a:spLocks noChangeShapeType="1"/>
              </p:cNvSpPr>
              <p:nvPr userDrawn="1"/>
            </p:nvSpPr>
            <p:spPr bwMode="auto">
              <a:xfrm>
                <a:off x="178074" y="550900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89" name="Line 13">
                <a:extLst>
                  <a:ext uri="{FF2B5EF4-FFF2-40B4-BE49-F238E27FC236}">
                    <a16:creationId xmlns:a16="http://schemas.microsoft.com/office/drawing/2014/main" id="{021D185C-1AAE-429B-8621-1099C040362C}"/>
                  </a:ext>
                </a:extLst>
              </p:cNvPr>
              <p:cNvSpPr>
                <a:spLocks noChangeShapeType="1"/>
              </p:cNvSpPr>
              <p:nvPr userDrawn="1"/>
            </p:nvSpPr>
            <p:spPr bwMode="auto">
              <a:xfrm>
                <a:off x="178074" y="536454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90" name="Line 14">
                <a:extLst>
                  <a:ext uri="{FF2B5EF4-FFF2-40B4-BE49-F238E27FC236}">
                    <a16:creationId xmlns:a16="http://schemas.microsoft.com/office/drawing/2014/main" id="{09703D58-1DDF-4B6E-BE8C-D9DB7B26F446}"/>
                  </a:ext>
                </a:extLst>
              </p:cNvPr>
              <p:cNvSpPr>
                <a:spLocks noChangeShapeType="1"/>
              </p:cNvSpPr>
              <p:nvPr userDrawn="1"/>
            </p:nvSpPr>
            <p:spPr bwMode="auto">
              <a:xfrm>
                <a:off x="178074" y="522007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91" name="Line 15">
                <a:extLst>
                  <a:ext uri="{FF2B5EF4-FFF2-40B4-BE49-F238E27FC236}">
                    <a16:creationId xmlns:a16="http://schemas.microsoft.com/office/drawing/2014/main" id="{0A99046C-7D76-490A-88DE-41D62CAAB2D3}"/>
                  </a:ext>
                </a:extLst>
              </p:cNvPr>
              <p:cNvSpPr>
                <a:spLocks noChangeShapeType="1"/>
              </p:cNvSpPr>
              <p:nvPr userDrawn="1"/>
            </p:nvSpPr>
            <p:spPr bwMode="auto">
              <a:xfrm>
                <a:off x="178074" y="507720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92" name="Line 16">
                <a:extLst>
                  <a:ext uri="{FF2B5EF4-FFF2-40B4-BE49-F238E27FC236}">
                    <a16:creationId xmlns:a16="http://schemas.microsoft.com/office/drawing/2014/main" id="{59BBACC5-635F-4604-B162-146A153A24BB}"/>
                  </a:ext>
                </a:extLst>
              </p:cNvPr>
              <p:cNvSpPr>
                <a:spLocks noChangeShapeType="1"/>
              </p:cNvSpPr>
              <p:nvPr userDrawn="1"/>
            </p:nvSpPr>
            <p:spPr bwMode="auto">
              <a:xfrm>
                <a:off x="178074" y="493274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93" name="Line 17">
                <a:extLst>
                  <a:ext uri="{FF2B5EF4-FFF2-40B4-BE49-F238E27FC236}">
                    <a16:creationId xmlns:a16="http://schemas.microsoft.com/office/drawing/2014/main" id="{9FB4A3F6-32A1-4976-8A08-D1DAD172D3A1}"/>
                  </a:ext>
                </a:extLst>
              </p:cNvPr>
              <p:cNvSpPr>
                <a:spLocks noChangeShapeType="1"/>
              </p:cNvSpPr>
              <p:nvPr userDrawn="1"/>
            </p:nvSpPr>
            <p:spPr bwMode="auto">
              <a:xfrm>
                <a:off x="178074" y="478827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94" name="Line 18">
                <a:extLst>
                  <a:ext uri="{FF2B5EF4-FFF2-40B4-BE49-F238E27FC236}">
                    <a16:creationId xmlns:a16="http://schemas.microsoft.com/office/drawing/2014/main" id="{908F9892-CF7B-484A-A087-A99993AE4574}"/>
                  </a:ext>
                </a:extLst>
              </p:cNvPr>
              <p:cNvSpPr>
                <a:spLocks noChangeShapeType="1"/>
              </p:cNvSpPr>
              <p:nvPr userDrawn="1"/>
            </p:nvSpPr>
            <p:spPr bwMode="auto">
              <a:xfrm>
                <a:off x="178074" y="464381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95" name="Line 19">
                <a:extLst>
                  <a:ext uri="{FF2B5EF4-FFF2-40B4-BE49-F238E27FC236}">
                    <a16:creationId xmlns:a16="http://schemas.microsoft.com/office/drawing/2014/main" id="{8870D894-1D46-4193-A356-3B3B47BC911F}"/>
                  </a:ext>
                </a:extLst>
              </p:cNvPr>
              <p:cNvSpPr>
                <a:spLocks noChangeShapeType="1"/>
              </p:cNvSpPr>
              <p:nvPr userDrawn="1"/>
            </p:nvSpPr>
            <p:spPr bwMode="auto">
              <a:xfrm>
                <a:off x="178074" y="450094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96" name="Line 20">
                <a:extLst>
                  <a:ext uri="{FF2B5EF4-FFF2-40B4-BE49-F238E27FC236}">
                    <a16:creationId xmlns:a16="http://schemas.microsoft.com/office/drawing/2014/main" id="{E62FE32C-C1AA-4D40-946C-A2C857DF1D2C}"/>
                  </a:ext>
                </a:extLst>
              </p:cNvPr>
              <p:cNvSpPr>
                <a:spLocks noChangeShapeType="1"/>
              </p:cNvSpPr>
              <p:nvPr userDrawn="1"/>
            </p:nvSpPr>
            <p:spPr bwMode="auto">
              <a:xfrm>
                <a:off x="178074" y="435647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97" name="Line 21">
                <a:extLst>
                  <a:ext uri="{FF2B5EF4-FFF2-40B4-BE49-F238E27FC236}">
                    <a16:creationId xmlns:a16="http://schemas.microsoft.com/office/drawing/2014/main" id="{A41DF6BE-EF66-4E04-9235-822F95384006}"/>
                  </a:ext>
                </a:extLst>
              </p:cNvPr>
              <p:cNvSpPr>
                <a:spLocks noChangeShapeType="1"/>
              </p:cNvSpPr>
              <p:nvPr userDrawn="1"/>
            </p:nvSpPr>
            <p:spPr bwMode="auto">
              <a:xfrm>
                <a:off x="178074" y="421201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98" name="Line 22">
                <a:extLst>
                  <a:ext uri="{FF2B5EF4-FFF2-40B4-BE49-F238E27FC236}">
                    <a16:creationId xmlns:a16="http://schemas.microsoft.com/office/drawing/2014/main" id="{04515879-DFE5-4F8A-B76C-705440CA75BA}"/>
                  </a:ext>
                </a:extLst>
              </p:cNvPr>
              <p:cNvSpPr>
                <a:spLocks noChangeShapeType="1"/>
              </p:cNvSpPr>
              <p:nvPr userDrawn="1"/>
            </p:nvSpPr>
            <p:spPr bwMode="auto">
              <a:xfrm>
                <a:off x="178074" y="392467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99" name="Line 23">
                <a:extLst>
                  <a:ext uri="{FF2B5EF4-FFF2-40B4-BE49-F238E27FC236}">
                    <a16:creationId xmlns:a16="http://schemas.microsoft.com/office/drawing/2014/main" id="{0952AF1D-8248-4B31-B111-ACD4257CBB02}"/>
                  </a:ext>
                </a:extLst>
              </p:cNvPr>
              <p:cNvSpPr>
                <a:spLocks noChangeShapeType="1"/>
              </p:cNvSpPr>
              <p:nvPr userDrawn="1"/>
            </p:nvSpPr>
            <p:spPr bwMode="auto">
              <a:xfrm>
                <a:off x="178074" y="378021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100" name="Line 24">
                <a:extLst>
                  <a:ext uri="{FF2B5EF4-FFF2-40B4-BE49-F238E27FC236}">
                    <a16:creationId xmlns:a16="http://schemas.microsoft.com/office/drawing/2014/main" id="{5DF19807-4FC9-4DCA-8DBB-DA4B436820F2}"/>
                  </a:ext>
                </a:extLst>
              </p:cNvPr>
              <p:cNvSpPr>
                <a:spLocks noChangeShapeType="1"/>
              </p:cNvSpPr>
              <p:nvPr userDrawn="1"/>
            </p:nvSpPr>
            <p:spPr bwMode="auto">
              <a:xfrm>
                <a:off x="178074" y="363575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101" name="Line 25">
                <a:extLst>
                  <a:ext uri="{FF2B5EF4-FFF2-40B4-BE49-F238E27FC236}">
                    <a16:creationId xmlns:a16="http://schemas.microsoft.com/office/drawing/2014/main" id="{3B491BFB-F3D6-4AE7-A3AB-529175A1FC52}"/>
                  </a:ext>
                </a:extLst>
              </p:cNvPr>
              <p:cNvSpPr>
                <a:spLocks noChangeShapeType="1"/>
              </p:cNvSpPr>
              <p:nvPr userDrawn="1"/>
            </p:nvSpPr>
            <p:spPr bwMode="auto">
              <a:xfrm>
                <a:off x="178074" y="349287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102" name="Line 26">
                <a:extLst>
                  <a:ext uri="{FF2B5EF4-FFF2-40B4-BE49-F238E27FC236}">
                    <a16:creationId xmlns:a16="http://schemas.microsoft.com/office/drawing/2014/main" id="{F13ED150-3A1D-42A7-9E86-E99A6B5238F8}"/>
                  </a:ext>
                </a:extLst>
              </p:cNvPr>
              <p:cNvSpPr>
                <a:spLocks noChangeShapeType="1"/>
              </p:cNvSpPr>
              <p:nvPr userDrawn="1"/>
            </p:nvSpPr>
            <p:spPr bwMode="auto">
              <a:xfrm>
                <a:off x="178074" y="334841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103" name="Line 27">
                <a:extLst>
                  <a:ext uri="{FF2B5EF4-FFF2-40B4-BE49-F238E27FC236}">
                    <a16:creationId xmlns:a16="http://schemas.microsoft.com/office/drawing/2014/main" id="{EC8E0ABF-A65A-4B61-8B39-1DB126D7CE48}"/>
                  </a:ext>
                </a:extLst>
              </p:cNvPr>
              <p:cNvSpPr>
                <a:spLocks noChangeShapeType="1"/>
              </p:cNvSpPr>
              <p:nvPr userDrawn="1"/>
            </p:nvSpPr>
            <p:spPr bwMode="auto">
              <a:xfrm>
                <a:off x="178074" y="320395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104" name="Line 28">
                <a:extLst>
                  <a:ext uri="{FF2B5EF4-FFF2-40B4-BE49-F238E27FC236}">
                    <a16:creationId xmlns:a16="http://schemas.microsoft.com/office/drawing/2014/main" id="{5B0E93A0-803C-43D4-922B-174A4DD30EAF}"/>
                  </a:ext>
                </a:extLst>
              </p:cNvPr>
              <p:cNvSpPr>
                <a:spLocks noChangeShapeType="1"/>
              </p:cNvSpPr>
              <p:nvPr userDrawn="1"/>
            </p:nvSpPr>
            <p:spPr bwMode="auto">
              <a:xfrm>
                <a:off x="178074" y="306107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105" name="Line 29">
                <a:extLst>
                  <a:ext uri="{FF2B5EF4-FFF2-40B4-BE49-F238E27FC236}">
                    <a16:creationId xmlns:a16="http://schemas.microsoft.com/office/drawing/2014/main" id="{D3F014D9-1393-4D00-9A6D-9E0E19D15C5C}"/>
                  </a:ext>
                </a:extLst>
              </p:cNvPr>
              <p:cNvSpPr>
                <a:spLocks noChangeShapeType="1"/>
              </p:cNvSpPr>
              <p:nvPr userDrawn="1"/>
            </p:nvSpPr>
            <p:spPr bwMode="auto">
              <a:xfrm>
                <a:off x="178074" y="291661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106" name="Line 30">
                <a:extLst>
                  <a:ext uri="{FF2B5EF4-FFF2-40B4-BE49-F238E27FC236}">
                    <a16:creationId xmlns:a16="http://schemas.microsoft.com/office/drawing/2014/main" id="{414030D1-E2E5-4E55-8024-2D453BC4802C}"/>
                  </a:ext>
                </a:extLst>
              </p:cNvPr>
              <p:cNvSpPr>
                <a:spLocks noChangeShapeType="1"/>
              </p:cNvSpPr>
              <p:nvPr userDrawn="1"/>
            </p:nvSpPr>
            <p:spPr bwMode="auto">
              <a:xfrm>
                <a:off x="178074" y="277215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107" name="Line 31">
                <a:extLst>
                  <a:ext uri="{FF2B5EF4-FFF2-40B4-BE49-F238E27FC236}">
                    <a16:creationId xmlns:a16="http://schemas.microsoft.com/office/drawing/2014/main" id="{FDB3FA4B-DE95-483C-A755-22E878FB2E2B}"/>
                  </a:ext>
                </a:extLst>
              </p:cNvPr>
              <p:cNvSpPr>
                <a:spLocks noChangeShapeType="1"/>
              </p:cNvSpPr>
              <p:nvPr userDrawn="1"/>
            </p:nvSpPr>
            <p:spPr bwMode="auto">
              <a:xfrm>
                <a:off x="178074" y="262769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108" name="Line 32">
                <a:extLst>
                  <a:ext uri="{FF2B5EF4-FFF2-40B4-BE49-F238E27FC236}">
                    <a16:creationId xmlns:a16="http://schemas.microsoft.com/office/drawing/2014/main" id="{35206945-08AE-4534-AE16-F2B17244D230}"/>
                  </a:ext>
                </a:extLst>
              </p:cNvPr>
              <p:cNvSpPr>
                <a:spLocks noChangeShapeType="1"/>
              </p:cNvSpPr>
              <p:nvPr userDrawn="1"/>
            </p:nvSpPr>
            <p:spPr bwMode="auto">
              <a:xfrm>
                <a:off x="178074" y="248481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109" name="Line 33">
                <a:extLst>
                  <a:ext uri="{FF2B5EF4-FFF2-40B4-BE49-F238E27FC236}">
                    <a16:creationId xmlns:a16="http://schemas.microsoft.com/office/drawing/2014/main" id="{27C86116-2335-4015-8AAC-D3331F924635}"/>
                  </a:ext>
                </a:extLst>
              </p:cNvPr>
              <p:cNvSpPr>
                <a:spLocks noChangeShapeType="1"/>
              </p:cNvSpPr>
              <p:nvPr userDrawn="1"/>
            </p:nvSpPr>
            <p:spPr bwMode="auto">
              <a:xfrm>
                <a:off x="178074" y="234035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110" name="Line 34">
                <a:extLst>
                  <a:ext uri="{FF2B5EF4-FFF2-40B4-BE49-F238E27FC236}">
                    <a16:creationId xmlns:a16="http://schemas.microsoft.com/office/drawing/2014/main" id="{3BF6F914-6E1F-4EB0-8F80-051002B517C6}"/>
                  </a:ext>
                </a:extLst>
              </p:cNvPr>
              <p:cNvSpPr>
                <a:spLocks noChangeShapeType="1"/>
              </p:cNvSpPr>
              <p:nvPr userDrawn="1"/>
            </p:nvSpPr>
            <p:spPr bwMode="auto">
              <a:xfrm>
                <a:off x="178074" y="219589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111" name="Line 35">
                <a:extLst>
                  <a:ext uri="{FF2B5EF4-FFF2-40B4-BE49-F238E27FC236}">
                    <a16:creationId xmlns:a16="http://schemas.microsoft.com/office/drawing/2014/main" id="{04D2FA21-70F9-4DA5-A0FC-C0E92E3FE52E}"/>
                  </a:ext>
                </a:extLst>
              </p:cNvPr>
              <p:cNvSpPr>
                <a:spLocks noChangeShapeType="1"/>
              </p:cNvSpPr>
              <p:nvPr userDrawn="1"/>
            </p:nvSpPr>
            <p:spPr bwMode="auto">
              <a:xfrm>
                <a:off x="178074" y="205142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112" name="Line 36">
                <a:extLst>
                  <a:ext uri="{FF2B5EF4-FFF2-40B4-BE49-F238E27FC236}">
                    <a16:creationId xmlns:a16="http://schemas.microsoft.com/office/drawing/2014/main" id="{F58D4FB5-90F3-4530-8AF9-1A1ED0B03627}"/>
                  </a:ext>
                </a:extLst>
              </p:cNvPr>
              <p:cNvSpPr>
                <a:spLocks noChangeShapeType="1"/>
              </p:cNvSpPr>
              <p:nvPr userDrawn="1"/>
            </p:nvSpPr>
            <p:spPr bwMode="auto">
              <a:xfrm>
                <a:off x="178074" y="190855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113" name="Line 37">
                <a:extLst>
                  <a:ext uri="{FF2B5EF4-FFF2-40B4-BE49-F238E27FC236}">
                    <a16:creationId xmlns:a16="http://schemas.microsoft.com/office/drawing/2014/main" id="{46EF435C-533B-4F36-A45C-DED4C9DA1769}"/>
                  </a:ext>
                </a:extLst>
              </p:cNvPr>
              <p:cNvSpPr>
                <a:spLocks noChangeShapeType="1"/>
              </p:cNvSpPr>
              <p:nvPr userDrawn="1"/>
            </p:nvSpPr>
            <p:spPr bwMode="auto">
              <a:xfrm>
                <a:off x="178074" y="176409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114" name="Line 38">
                <a:extLst>
                  <a:ext uri="{FF2B5EF4-FFF2-40B4-BE49-F238E27FC236}">
                    <a16:creationId xmlns:a16="http://schemas.microsoft.com/office/drawing/2014/main" id="{7260D7FA-0243-4149-92F2-9A2E3D3D639A}"/>
                  </a:ext>
                </a:extLst>
              </p:cNvPr>
              <p:cNvSpPr>
                <a:spLocks noChangeShapeType="1"/>
              </p:cNvSpPr>
              <p:nvPr userDrawn="1"/>
            </p:nvSpPr>
            <p:spPr bwMode="auto">
              <a:xfrm>
                <a:off x="178074" y="161962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115" name="Line 39">
                <a:extLst>
                  <a:ext uri="{FF2B5EF4-FFF2-40B4-BE49-F238E27FC236}">
                    <a16:creationId xmlns:a16="http://schemas.microsoft.com/office/drawing/2014/main" id="{E17B36A0-958F-443F-9FD7-D5530C92BC70}"/>
                  </a:ext>
                </a:extLst>
              </p:cNvPr>
              <p:cNvSpPr>
                <a:spLocks noChangeShapeType="1"/>
              </p:cNvSpPr>
              <p:nvPr userDrawn="1"/>
            </p:nvSpPr>
            <p:spPr bwMode="auto">
              <a:xfrm>
                <a:off x="178074" y="147675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116" name="Line 102">
                <a:extLst>
                  <a:ext uri="{FF2B5EF4-FFF2-40B4-BE49-F238E27FC236}">
                    <a16:creationId xmlns:a16="http://schemas.microsoft.com/office/drawing/2014/main" id="{351063C8-67B1-4656-BE04-74F237AAE0DC}"/>
                  </a:ext>
                </a:extLst>
              </p:cNvPr>
              <p:cNvSpPr>
                <a:spLocks noChangeShapeType="1"/>
              </p:cNvSpPr>
              <p:nvPr userDrawn="1"/>
            </p:nvSpPr>
            <p:spPr bwMode="auto">
              <a:xfrm>
                <a:off x="178074" y="4069139"/>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117" name="Line 4">
                <a:extLst>
                  <a:ext uri="{FF2B5EF4-FFF2-40B4-BE49-F238E27FC236}">
                    <a16:creationId xmlns:a16="http://schemas.microsoft.com/office/drawing/2014/main" id="{A46FAAE6-29DC-4506-AD6F-E0CFB6E0E485}"/>
                  </a:ext>
                </a:extLst>
              </p:cNvPr>
              <p:cNvSpPr>
                <a:spLocks noChangeShapeType="1"/>
              </p:cNvSpPr>
              <p:nvPr userDrawn="1"/>
            </p:nvSpPr>
            <p:spPr bwMode="auto">
              <a:xfrm>
                <a:off x="178074" y="6804864"/>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118" name="Line 4">
                <a:extLst>
                  <a:ext uri="{FF2B5EF4-FFF2-40B4-BE49-F238E27FC236}">
                    <a16:creationId xmlns:a16="http://schemas.microsoft.com/office/drawing/2014/main" id="{BDB1BE34-748E-475F-92C8-62D418402AEE}"/>
                  </a:ext>
                </a:extLst>
              </p:cNvPr>
              <p:cNvSpPr>
                <a:spLocks noChangeShapeType="1"/>
              </p:cNvSpPr>
              <p:nvPr userDrawn="1"/>
            </p:nvSpPr>
            <p:spPr bwMode="auto">
              <a:xfrm>
                <a:off x="178074" y="6948864"/>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119" name="Line 39">
                <a:extLst>
                  <a:ext uri="{FF2B5EF4-FFF2-40B4-BE49-F238E27FC236}">
                    <a16:creationId xmlns:a16="http://schemas.microsoft.com/office/drawing/2014/main" id="{B8FC7F79-F5A5-4158-8740-748E3241FF8F}"/>
                  </a:ext>
                </a:extLst>
              </p:cNvPr>
              <p:cNvSpPr>
                <a:spLocks noChangeShapeType="1"/>
              </p:cNvSpPr>
              <p:nvPr userDrawn="1"/>
            </p:nvSpPr>
            <p:spPr bwMode="auto">
              <a:xfrm>
                <a:off x="178074" y="1332288"/>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120" name="Line 4">
                <a:extLst>
                  <a:ext uri="{FF2B5EF4-FFF2-40B4-BE49-F238E27FC236}">
                    <a16:creationId xmlns:a16="http://schemas.microsoft.com/office/drawing/2014/main" id="{04F44B2B-BA78-4509-9C32-74EDCFF90D98}"/>
                  </a:ext>
                </a:extLst>
              </p:cNvPr>
              <p:cNvSpPr>
                <a:spLocks noChangeShapeType="1"/>
              </p:cNvSpPr>
              <p:nvPr userDrawn="1"/>
            </p:nvSpPr>
            <p:spPr bwMode="auto">
              <a:xfrm>
                <a:off x="178074" y="738028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121" name="Line 34">
                <a:extLst>
                  <a:ext uri="{FF2B5EF4-FFF2-40B4-BE49-F238E27FC236}">
                    <a16:creationId xmlns:a16="http://schemas.microsoft.com/office/drawing/2014/main" id="{5E5B63E7-A874-41DF-80CD-384ECF0D0ECD}"/>
                  </a:ext>
                </a:extLst>
              </p:cNvPr>
              <p:cNvSpPr>
                <a:spLocks noChangeShapeType="1"/>
              </p:cNvSpPr>
              <p:nvPr userDrawn="1"/>
            </p:nvSpPr>
            <p:spPr bwMode="auto">
              <a:xfrm>
                <a:off x="178074" y="1332288"/>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122" name="Line 35">
                <a:extLst>
                  <a:ext uri="{FF2B5EF4-FFF2-40B4-BE49-F238E27FC236}">
                    <a16:creationId xmlns:a16="http://schemas.microsoft.com/office/drawing/2014/main" id="{09956D0B-D2BD-494C-9E10-AC5791E6B997}"/>
                  </a:ext>
                </a:extLst>
              </p:cNvPr>
              <p:cNvSpPr>
                <a:spLocks noChangeShapeType="1"/>
              </p:cNvSpPr>
              <p:nvPr userDrawn="1"/>
            </p:nvSpPr>
            <p:spPr bwMode="auto">
              <a:xfrm>
                <a:off x="178074" y="118782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123" name="Line 36">
                <a:extLst>
                  <a:ext uri="{FF2B5EF4-FFF2-40B4-BE49-F238E27FC236}">
                    <a16:creationId xmlns:a16="http://schemas.microsoft.com/office/drawing/2014/main" id="{FDCF63A4-9AE6-42F3-B831-26054F80B908}"/>
                  </a:ext>
                </a:extLst>
              </p:cNvPr>
              <p:cNvSpPr>
                <a:spLocks noChangeShapeType="1"/>
              </p:cNvSpPr>
              <p:nvPr userDrawn="1"/>
            </p:nvSpPr>
            <p:spPr bwMode="auto">
              <a:xfrm>
                <a:off x="178074" y="104495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grpSp>
        <p:grpSp>
          <p:nvGrpSpPr>
            <p:cNvPr id="4" name="グループ化 3">
              <a:extLst>
                <a:ext uri="{FF2B5EF4-FFF2-40B4-BE49-F238E27FC236}">
                  <a16:creationId xmlns:a16="http://schemas.microsoft.com/office/drawing/2014/main" id="{7563BD28-1209-42D1-9D77-592742544D69}"/>
                </a:ext>
              </a:extLst>
            </p:cNvPr>
            <p:cNvGrpSpPr/>
            <p:nvPr userDrawn="1"/>
          </p:nvGrpSpPr>
          <p:grpSpPr>
            <a:xfrm>
              <a:off x="177800" y="1042608"/>
              <a:ext cx="10368268" cy="6337679"/>
              <a:chOff x="177800" y="613150"/>
              <a:chExt cx="10368268" cy="6767138"/>
            </a:xfrm>
          </p:grpSpPr>
          <p:sp>
            <p:nvSpPr>
              <p:cNvPr id="5" name="Line 41">
                <a:extLst>
                  <a:ext uri="{FF2B5EF4-FFF2-40B4-BE49-F238E27FC236}">
                    <a16:creationId xmlns:a16="http://schemas.microsoft.com/office/drawing/2014/main" id="{B3C22C89-D315-4DE2-A2CE-1772E3524552}"/>
                  </a:ext>
                </a:extLst>
              </p:cNvPr>
              <p:cNvSpPr>
                <a:spLocks noChangeShapeType="1"/>
              </p:cNvSpPr>
              <p:nvPr userDrawn="1"/>
            </p:nvSpPr>
            <p:spPr bwMode="auto">
              <a:xfrm>
                <a:off x="1329728"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6" name="Line 42">
                <a:extLst>
                  <a:ext uri="{FF2B5EF4-FFF2-40B4-BE49-F238E27FC236}">
                    <a16:creationId xmlns:a16="http://schemas.microsoft.com/office/drawing/2014/main" id="{B6B37B61-127F-43BC-8980-FDDC4E2D4884}"/>
                  </a:ext>
                </a:extLst>
              </p:cNvPr>
              <p:cNvSpPr>
                <a:spLocks noChangeShapeType="1"/>
              </p:cNvSpPr>
              <p:nvPr userDrawn="1"/>
            </p:nvSpPr>
            <p:spPr bwMode="auto">
              <a:xfrm>
                <a:off x="1473719"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7" name="Line 43">
                <a:extLst>
                  <a:ext uri="{FF2B5EF4-FFF2-40B4-BE49-F238E27FC236}">
                    <a16:creationId xmlns:a16="http://schemas.microsoft.com/office/drawing/2014/main" id="{814E20DB-764C-424E-81E2-70243941EA7A}"/>
                  </a:ext>
                </a:extLst>
              </p:cNvPr>
              <p:cNvSpPr>
                <a:spLocks noChangeShapeType="1"/>
              </p:cNvSpPr>
              <p:nvPr userDrawn="1"/>
            </p:nvSpPr>
            <p:spPr bwMode="auto">
              <a:xfrm>
                <a:off x="1617710"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8" name="Line 44">
                <a:extLst>
                  <a:ext uri="{FF2B5EF4-FFF2-40B4-BE49-F238E27FC236}">
                    <a16:creationId xmlns:a16="http://schemas.microsoft.com/office/drawing/2014/main" id="{FCABC8BD-5A98-49C6-B473-81F079E35153}"/>
                  </a:ext>
                </a:extLst>
              </p:cNvPr>
              <p:cNvSpPr>
                <a:spLocks noChangeShapeType="1"/>
              </p:cNvSpPr>
              <p:nvPr userDrawn="1"/>
            </p:nvSpPr>
            <p:spPr bwMode="auto">
              <a:xfrm>
                <a:off x="1761701"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9" name="Line 45">
                <a:extLst>
                  <a:ext uri="{FF2B5EF4-FFF2-40B4-BE49-F238E27FC236}">
                    <a16:creationId xmlns:a16="http://schemas.microsoft.com/office/drawing/2014/main" id="{1A60A482-CAE7-4B32-B147-65B54D505B66}"/>
                  </a:ext>
                </a:extLst>
              </p:cNvPr>
              <p:cNvSpPr>
                <a:spLocks noChangeShapeType="1"/>
              </p:cNvSpPr>
              <p:nvPr userDrawn="1"/>
            </p:nvSpPr>
            <p:spPr bwMode="auto">
              <a:xfrm>
                <a:off x="1905692"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10" name="Line 46">
                <a:extLst>
                  <a:ext uri="{FF2B5EF4-FFF2-40B4-BE49-F238E27FC236}">
                    <a16:creationId xmlns:a16="http://schemas.microsoft.com/office/drawing/2014/main" id="{EFDE9D29-C267-4456-BF4C-3E31CC996007}"/>
                  </a:ext>
                </a:extLst>
              </p:cNvPr>
              <p:cNvSpPr>
                <a:spLocks noChangeShapeType="1"/>
              </p:cNvSpPr>
              <p:nvPr userDrawn="1"/>
            </p:nvSpPr>
            <p:spPr bwMode="auto">
              <a:xfrm>
                <a:off x="2049683"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11" name="Line 47">
                <a:extLst>
                  <a:ext uri="{FF2B5EF4-FFF2-40B4-BE49-F238E27FC236}">
                    <a16:creationId xmlns:a16="http://schemas.microsoft.com/office/drawing/2014/main" id="{491A06B6-733C-4C7D-A019-438D4782E29D}"/>
                  </a:ext>
                </a:extLst>
              </p:cNvPr>
              <p:cNvSpPr>
                <a:spLocks noChangeShapeType="1"/>
              </p:cNvSpPr>
              <p:nvPr userDrawn="1"/>
            </p:nvSpPr>
            <p:spPr bwMode="auto">
              <a:xfrm>
                <a:off x="2193674"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12" name="Line 48">
                <a:extLst>
                  <a:ext uri="{FF2B5EF4-FFF2-40B4-BE49-F238E27FC236}">
                    <a16:creationId xmlns:a16="http://schemas.microsoft.com/office/drawing/2014/main" id="{1A2FF589-8AE7-4B04-A3CF-707EC50F0E4D}"/>
                  </a:ext>
                </a:extLst>
              </p:cNvPr>
              <p:cNvSpPr>
                <a:spLocks noChangeShapeType="1"/>
              </p:cNvSpPr>
              <p:nvPr userDrawn="1"/>
            </p:nvSpPr>
            <p:spPr bwMode="auto">
              <a:xfrm>
                <a:off x="2337665"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13" name="Line 49">
                <a:extLst>
                  <a:ext uri="{FF2B5EF4-FFF2-40B4-BE49-F238E27FC236}">
                    <a16:creationId xmlns:a16="http://schemas.microsoft.com/office/drawing/2014/main" id="{220BD835-09F7-42BC-8A59-760F67C3BA30}"/>
                  </a:ext>
                </a:extLst>
              </p:cNvPr>
              <p:cNvSpPr>
                <a:spLocks noChangeShapeType="1"/>
              </p:cNvSpPr>
              <p:nvPr userDrawn="1"/>
            </p:nvSpPr>
            <p:spPr bwMode="auto">
              <a:xfrm>
                <a:off x="2481656"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14" name="Line 50">
                <a:extLst>
                  <a:ext uri="{FF2B5EF4-FFF2-40B4-BE49-F238E27FC236}">
                    <a16:creationId xmlns:a16="http://schemas.microsoft.com/office/drawing/2014/main" id="{80C9531A-D351-4FB0-810D-0B60B9AE5DA3}"/>
                  </a:ext>
                </a:extLst>
              </p:cNvPr>
              <p:cNvSpPr>
                <a:spLocks noChangeShapeType="1"/>
              </p:cNvSpPr>
              <p:nvPr userDrawn="1"/>
            </p:nvSpPr>
            <p:spPr bwMode="auto">
              <a:xfrm>
                <a:off x="2625647"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15" name="Line 51">
                <a:extLst>
                  <a:ext uri="{FF2B5EF4-FFF2-40B4-BE49-F238E27FC236}">
                    <a16:creationId xmlns:a16="http://schemas.microsoft.com/office/drawing/2014/main" id="{B8E8462B-F715-42E6-9C65-36FFE4337D4E}"/>
                  </a:ext>
                </a:extLst>
              </p:cNvPr>
              <p:cNvSpPr>
                <a:spLocks noChangeShapeType="1"/>
              </p:cNvSpPr>
              <p:nvPr userDrawn="1"/>
            </p:nvSpPr>
            <p:spPr bwMode="auto">
              <a:xfrm>
                <a:off x="2769638"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16" name="Line 52">
                <a:extLst>
                  <a:ext uri="{FF2B5EF4-FFF2-40B4-BE49-F238E27FC236}">
                    <a16:creationId xmlns:a16="http://schemas.microsoft.com/office/drawing/2014/main" id="{D8F1D8BF-9549-4DB4-8539-54E7306FE4B2}"/>
                  </a:ext>
                </a:extLst>
              </p:cNvPr>
              <p:cNvSpPr>
                <a:spLocks noChangeShapeType="1"/>
              </p:cNvSpPr>
              <p:nvPr userDrawn="1"/>
            </p:nvSpPr>
            <p:spPr bwMode="auto">
              <a:xfrm>
                <a:off x="2913629"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17" name="Line 53">
                <a:extLst>
                  <a:ext uri="{FF2B5EF4-FFF2-40B4-BE49-F238E27FC236}">
                    <a16:creationId xmlns:a16="http://schemas.microsoft.com/office/drawing/2014/main" id="{21A8334C-E16F-4C67-A640-48814127DE18}"/>
                  </a:ext>
                </a:extLst>
              </p:cNvPr>
              <p:cNvSpPr>
                <a:spLocks noChangeShapeType="1"/>
              </p:cNvSpPr>
              <p:nvPr userDrawn="1"/>
            </p:nvSpPr>
            <p:spPr bwMode="auto">
              <a:xfrm>
                <a:off x="3057620"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18" name="Line 54">
                <a:extLst>
                  <a:ext uri="{FF2B5EF4-FFF2-40B4-BE49-F238E27FC236}">
                    <a16:creationId xmlns:a16="http://schemas.microsoft.com/office/drawing/2014/main" id="{87645081-3E3E-46BC-930C-6315E36C5EB3}"/>
                  </a:ext>
                </a:extLst>
              </p:cNvPr>
              <p:cNvSpPr>
                <a:spLocks noChangeShapeType="1"/>
              </p:cNvSpPr>
              <p:nvPr userDrawn="1"/>
            </p:nvSpPr>
            <p:spPr bwMode="auto">
              <a:xfrm>
                <a:off x="3201611"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19" name="Line 55">
                <a:extLst>
                  <a:ext uri="{FF2B5EF4-FFF2-40B4-BE49-F238E27FC236}">
                    <a16:creationId xmlns:a16="http://schemas.microsoft.com/office/drawing/2014/main" id="{A4BEC564-851D-4F58-80F1-6A0185EDAFE7}"/>
                  </a:ext>
                </a:extLst>
              </p:cNvPr>
              <p:cNvSpPr>
                <a:spLocks noChangeShapeType="1"/>
              </p:cNvSpPr>
              <p:nvPr userDrawn="1"/>
            </p:nvSpPr>
            <p:spPr bwMode="auto">
              <a:xfrm>
                <a:off x="3345602"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20" name="Line 56">
                <a:extLst>
                  <a:ext uri="{FF2B5EF4-FFF2-40B4-BE49-F238E27FC236}">
                    <a16:creationId xmlns:a16="http://schemas.microsoft.com/office/drawing/2014/main" id="{432A9BBC-9761-4CF7-8E8B-58C807DB482F}"/>
                  </a:ext>
                </a:extLst>
              </p:cNvPr>
              <p:cNvSpPr>
                <a:spLocks noChangeShapeType="1"/>
              </p:cNvSpPr>
              <p:nvPr userDrawn="1"/>
            </p:nvSpPr>
            <p:spPr bwMode="auto">
              <a:xfrm>
                <a:off x="3489593"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21" name="Line 57">
                <a:extLst>
                  <a:ext uri="{FF2B5EF4-FFF2-40B4-BE49-F238E27FC236}">
                    <a16:creationId xmlns:a16="http://schemas.microsoft.com/office/drawing/2014/main" id="{20A6B1C2-9D27-470D-A085-87FA71EAB4A1}"/>
                  </a:ext>
                </a:extLst>
              </p:cNvPr>
              <p:cNvSpPr>
                <a:spLocks noChangeShapeType="1"/>
              </p:cNvSpPr>
              <p:nvPr userDrawn="1"/>
            </p:nvSpPr>
            <p:spPr bwMode="auto">
              <a:xfrm>
                <a:off x="3633584"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22" name="Line 58">
                <a:extLst>
                  <a:ext uri="{FF2B5EF4-FFF2-40B4-BE49-F238E27FC236}">
                    <a16:creationId xmlns:a16="http://schemas.microsoft.com/office/drawing/2014/main" id="{F23207BF-AF0B-4F40-8B7A-C3F38848C909}"/>
                  </a:ext>
                </a:extLst>
              </p:cNvPr>
              <p:cNvSpPr>
                <a:spLocks noChangeShapeType="1"/>
              </p:cNvSpPr>
              <p:nvPr userDrawn="1"/>
            </p:nvSpPr>
            <p:spPr bwMode="auto">
              <a:xfrm>
                <a:off x="3777575"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23" name="Line 59">
                <a:extLst>
                  <a:ext uri="{FF2B5EF4-FFF2-40B4-BE49-F238E27FC236}">
                    <a16:creationId xmlns:a16="http://schemas.microsoft.com/office/drawing/2014/main" id="{26C53B7A-6B78-45F3-81B8-0C4A985F930E}"/>
                  </a:ext>
                </a:extLst>
              </p:cNvPr>
              <p:cNvSpPr>
                <a:spLocks noChangeShapeType="1"/>
              </p:cNvSpPr>
              <p:nvPr userDrawn="1"/>
            </p:nvSpPr>
            <p:spPr bwMode="auto">
              <a:xfrm>
                <a:off x="3921566"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24" name="Line 60">
                <a:extLst>
                  <a:ext uri="{FF2B5EF4-FFF2-40B4-BE49-F238E27FC236}">
                    <a16:creationId xmlns:a16="http://schemas.microsoft.com/office/drawing/2014/main" id="{EFE47F1C-76D7-41CA-9659-2A5E4423D6B4}"/>
                  </a:ext>
                </a:extLst>
              </p:cNvPr>
              <p:cNvSpPr>
                <a:spLocks noChangeShapeType="1"/>
              </p:cNvSpPr>
              <p:nvPr userDrawn="1"/>
            </p:nvSpPr>
            <p:spPr bwMode="auto">
              <a:xfrm>
                <a:off x="4065557"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25" name="Line 61">
                <a:extLst>
                  <a:ext uri="{FF2B5EF4-FFF2-40B4-BE49-F238E27FC236}">
                    <a16:creationId xmlns:a16="http://schemas.microsoft.com/office/drawing/2014/main" id="{64457307-026F-493B-ABF6-07B942375561}"/>
                  </a:ext>
                </a:extLst>
              </p:cNvPr>
              <p:cNvSpPr>
                <a:spLocks noChangeShapeType="1"/>
              </p:cNvSpPr>
              <p:nvPr userDrawn="1"/>
            </p:nvSpPr>
            <p:spPr bwMode="auto">
              <a:xfrm>
                <a:off x="4209548"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26" name="Line 62">
                <a:extLst>
                  <a:ext uri="{FF2B5EF4-FFF2-40B4-BE49-F238E27FC236}">
                    <a16:creationId xmlns:a16="http://schemas.microsoft.com/office/drawing/2014/main" id="{030B4BD7-7599-44B1-8074-D5431EC3F5EB}"/>
                  </a:ext>
                </a:extLst>
              </p:cNvPr>
              <p:cNvSpPr>
                <a:spLocks noChangeShapeType="1"/>
              </p:cNvSpPr>
              <p:nvPr userDrawn="1"/>
            </p:nvSpPr>
            <p:spPr bwMode="auto">
              <a:xfrm>
                <a:off x="4353539"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27" name="Line 63">
                <a:extLst>
                  <a:ext uri="{FF2B5EF4-FFF2-40B4-BE49-F238E27FC236}">
                    <a16:creationId xmlns:a16="http://schemas.microsoft.com/office/drawing/2014/main" id="{4595D81E-7D18-4885-B662-9E134883C21E}"/>
                  </a:ext>
                </a:extLst>
              </p:cNvPr>
              <p:cNvSpPr>
                <a:spLocks noChangeShapeType="1"/>
              </p:cNvSpPr>
              <p:nvPr userDrawn="1"/>
            </p:nvSpPr>
            <p:spPr bwMode="auto">
              <a:xfrm>
                <a:off x="4497530"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28" name="Line 64">
                <a:extLst>
                  <a:ext uri="{FF2B5EF4-FFF2-40B4-BE49-F238E27FC236}">
                    <a16:creationId xmlns:a16="http://schemas.microsoft.com/office/drawing/2014/main" id="{9D7EEAE3-EB7B-4CAB-8D29-74B01BF77DA7}"/>
                  </a:ext>
                </a:extLst>
              </p:cNvPr>
              <p:cNvSpPr>
                <a:spLocks noChangeShapeType="1"/>
              </p:cNvSpPr>
              <p:nvPr userDrawn="1"/>
            </p:nvSpPr>
            <p:spPr bwMode="auto">
              <a:xfrm>
                <a:off x="4641521"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29" name="Line 65">
                <a:extLst>
                  <a:ext uri="{FF2B5EF4-FFF2-40B4-BE49-F238E27FC236}">
                    <a16:creationId xmlns:a16="http://schemas.microsoft.com/office/drawing/2014/main" id="{0F246FB1-7AE4-4FC2-ADF0-AEC7C07561B7}"/>
                  </a:ext>
                </a:extLst>
              </p:cNvPr>
              <p:cNvSpPr>
                <a:spLocks noChangeShapeType="1"/>
              </p:cNvSpPr>
              <p:nvPr userDrawn="1"/>
            </p:nvSpPr>
            <p:spPr bwMode="auto">
              <a:xfrm>
                <a:off x="4785512"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30" name="Line 66">
                <a:extLst>
                  <a:ext uri="{FF2B5EF4-FFF2-40B4-BE49-F238E27FC236}">
                    <a16:creationId xmlns:a16="http://schemas.microsoft.com/office/drawing/2014/main" id="{F57F2CE7-B513-47B5-9D3D-A274C47CC757}"/>
                  </a:ext>
                </a:extLst>
              </p:cNvPr>
              <p:cNvSpPr>
                <a:spLocks noChangeShapeType="1"/>
              </p:cNvSpPr>
              <p:nvPr userDrawn="1"/>
            </p:nvSpPr>
            <p:spPr bwMode="auto">
              <a:xfrm>
                <a:off x="4929503"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31" name="Line 67">
                <a:extLst>
                  <a:ext uri="{FF2B5EF4-FFF2-40B4-BE49-F238E27FC236}">
                    <a16:creationId xmlns:a16="http://schemas.microsoft.com/office/drawing/2014/main" id="{9040D867-6020-46C6-8856-42B9EE18A29D}"/>
                  </a:ext>
                </a:extLst>
              </p:cNvPr>
              <p:cNvSpPr>
                <a:spLocks noChangeShapeType="1"/>
              </p:cNvSpPr>
              <p:nvPr userDrawn="1"/>
            </p:nvSpPr>
            <p:spPr bwMode="auto">
              <a:xfrm>
                <a:off x="5073494"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32" name="Line 68">
                <a:extLst>
                  <a:ext uri="{FF2B5EF4-FFF2-40B4-BE49-F238E27FC236}">
                    <a16:creationId xmlns:a16="http://schemas.microsoft.com/office/drawing/2014/main" id="{F353CD92-5CA1-4C0F-8661-E074AB491295}"/>
                  </a:ext>
                </a:extLst>
              </p:cNvPr>
              <p:cNvSpPr>
                <a:spLocks noChangeShapeType="1"/>
              </p:cNvSpPr>
              <p:nvPr userDrawn="1"/>
            </p:nvSpPr>
            <p:spPr bwMode="auto">
              <a:xfrm>
                <a:off x="5217485"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33" name="Line 69">
                <a:extLst>
                  <a:ext uri="{FF2B5EF4-FFF2-40B4-BE49-F238E27FC236}">
                    <a16:creationId xmlns:a16="http://schemas.microsoft.com/office/drawing/2014/main" id="{0D038A48-2468-4083-ABDA-2013B92143E0}"/>
                  </a:ext>
                </a:extLst>
              </p:cNvPr>
              <p:cNvSpPr>
                <a:spLocks noChangeShapeType="1"/>
              </p:cNvSpPr>
              <p:nvPr userDrawn="1"/>
            </p:nvSpPr>
            <p:spPr bwMode="auto">
              <a:xfrm>
                <a:off x="5361476"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34" name="Line 70">
                <a:extLst>
                  <a:ext uri="{FF2B5EF4-FFF2-40B4-BE49-F238E27FC236}">
                    <a16:creationId xmlns:a16="http://schemas.microsoft.com/office/drawing/2014/main" id="{BAF64418-9CE6-467B-8BF0-9E2B368CB22E}"/>
                  </a:ext>
                </a:extLst>
              </p:cNvPr>
              <p:cNvSpPr>
                <a:spLocks noChangeShapeType="1"/>
              </p:cNvSpPr>
              <p:nvPr userDrawn="1"/>
            </p:nvSpPr>
            <p:spPr bwMode="auto">
              <a:xfrm>
                <a:off x="5649458"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35" name="Line 71">
                <a:extLst>
                  <a:ext uri="{FF2B5EF4-FFF2-40B4-BE49-F238E27FC236}">
                    <a16:creationId xmlns:a16="http://schemas.microsoft.com/office/drawing/2014/main" id="{B08E98E2-2275-4757-AF6A-CEA7367028EB}"/>
                  </a:ext>
                </a:extLst>
              </p:cNvPr>
              <p:cNvSpPr>
                <a:spLocks noChangeShapeType="1"/>
              </p:cNvSpPr>
              <p:nvPr userDrawn="1"/>
            </p:nvSpPr>
            <p:spPr bwMode="auto">
              <a:xfrm>
                <a:off x="5793449"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36" name="Line 72">
                <a:extLst>
                  <a:ext uri="{FF2B5EF4-FFF2-40B4-BE49-F238E27FC236}">
                    <a16:creationId xmlns:a16="http://schemas.microsoft.com/office/drawing/2014/main" id="{BAF0F2BB-8D3E-4967-B761-CA8A2E97D03B}"/>
                  </a:ext>
                </a:extLst>
              </p:cNvPr>
              <p:cNvSpPr>
                <a:spLocks noChangeShapeType="1"/>
              </p:cNvSpPr>
              <p:nvPr userDrawn="1"/>
            </p:nvSpPr>
            <p:spPr bwMode="auto">
              <a:xfrm>
                <a:off x="5937440"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37" name="Line 73">
                <a:extLst>
                  <a:ext uri="{FF2B5EF4-FFF2-40B4-BE49-F238E27FC236}">
                    <a16:creationId xmlns:a16="http://schemas.microsoft.com/office/drawing/2014/main" id="{723DDDCA-6CF4-4716-9D83-57D409851449}"/>
                  </a:ext>
                </a:extLst>
              </p:cNvPr>
              <p:cNvSpPr>
                <a:spLocks noChangeShapeType="1"/>
              </p:cNvSpPr>
              <p:nvPr userDrawn="1"/>
            </p:nvSpPr>
            <p:spPr bwMode="auto">
              <a:xfrm>
                <a:off x="6081431"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38" name="Line 74">
                <a:extLst>
                  <a:ext uri="{FF2B5EF4-FFF2-40B4-BE49-F238E27FC236}">
                    <a16:creationId xmlns:a16="http://schemas.microsoft.com/office/drawing/2014/main" id="{AAEFDC64-D696-421A-A86D-9EB4A4E11CA5}"/>
                  </a:ext>
                </a:extLst>
              </p:cNvPr>
              <p:cNvSpPr>
                <a:spLocks noChangeShapeType="1"/>
              </p:cNvSpPr>
              <p:nvPr userDrawn="1"/>
            </p:nvSpPr>
            <p:spPr bwMode="auto">
              <a:xfrm>
                <a:off x="6225422"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39" name="Line 75">
                <a:extLst>
                  <a:ext uri="{FF2B5EF4-FFF2-40B4-BE49-F238E27FC236}">
                    <a16:creationId xmlns:a16="http://schemas.microsoft.com/office/drawing/2014/main" id="{18106B5D-9A4D-4E6A-B509-CCFE36E6471B}"/>
                  </a:ext>
                </a:extLst>
              </p:cNvPr>
              <p:cNvSpPr>
                <a:spLocks noChangeShapeType="1"/>
              </p:cNvSpPr>
              <p:nvPr userDrawn="1"/>
            </p:nvSpPr>
            <p:spPr bwMode="auto">
              <a:xfrm>
                <a:off x="6369413"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40" name="Line 76">
                <a:extLst>
                  <a:ext uri="{FF2B5EF4-FFF2-40B4-BE49-F238E27FC236}">
                    <a16:creationId xmlns:a16="http://schemas.microsoft.com/office/drawing/2014/main" id="{BAFB4B40-3FCF-47E4-9472-C68AA657A83A}"/>
                  </a:ext>
                </a:extLst>
              </p:cNvPr>
              <p:cNvSpPr>
                <a:spLocks noChangeShapeType="1"/>
              </p:cNvSpPr>
              <p:nvPr userDrawn="1"/>
            </p:nvSpPr>
            <p:spPr bwMode="auto">
              <a:xfrm>
                <a:off x="6513404"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41" name="Line 77">
                <a:extLst>
                  <a:ext uri="{FF2B5EF4-FFF2-40B4-BE49-F238E27FC236}">
                    <a16:creationId xmlns:a16="http://schemas.microsoft.com/office/drawing/2014/main" id="{91AC1E62-A671-457A-B999-A9AD01C32097}"/>
                  </a:ext>
                </a:extLst>
              </p:cNvPr>
              <p:cNvSpPr>
                <a:spLocks noChangeShapeType="1"/>
              </p:cNvSpPr>
              <p:nvPr userDrawn="1"/>
            </p:nvSpPr>
            <p:spPr bwMode="auto">
              <a:xfrm>
                <a:off x="6657395"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42" name="Line 78">
                <a:extLst>
                  <a:ext uri="{FF2B5EF4-FFF2-40B4-BE49-F238E27FC236}">
                    <a16:creationId xmlns:a16="http://schemas.microsoft.com/office/drawing/2014/main" id="{EEE965B0-C6E6-4518-86CD-63D4B7EBA880}"/>
                  </a:ext>
                </a:extLst>
              </p:cNvPr>
              <p:cNvSpPr>
                <a:spLocks noChangeShapeType="1"/>
              </p:cNvSpPr>
              <p:nvPr userDrawn="1"/>
            </p:nvSpPr>
            <p:spPr bwMode="auto">
              <a:xfrm>
                <a:off x="6801386"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43" name="Line 79">
                <a:extLst>
                  <a:ext uri="{FF2B5EF4-FFF2-40B4-BE49-F238E27FC236}">
                    <a16:creationId xmlns:a16="http://schemas.microsoft.com/office/drawing/2014/main" id="{24997377-0B31-44D1-B937-DB15718E3166}"/>
                  </a:ext>
                </a:extLst>
              </p:cNvPr>
              <p:cNvSpPr>
                <a:spLocks noChangeShapeType="1"/>
              </p:cNvSpPr>
              <p:nvPr userDrawn="1"/>
            </p:nvSpPr>
            <p:spPr bwMode="auto">
              <a:xfrm>
                <a:off x="6945377"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44" name="Line 80">
                <a:extLst>
                  <a:ext uri="{FF2B5EF4-FFF2-40B4-BE49-F238E27FC236}">
                    <a16:creationId xmlns:a16="http://schemas.microsoft.com/office/drawing/2014/main" id="{D9108AD2-FE21-4DFA-98C7-9987526429BF}"/>
                  </a:ext>
                </a:extLst>
              </p:cNvPr>
              <p:cNvSpPr>
                <a:spLocks noChangeShapeType="1"/>
              </p:cNvSpPr>
              <p:nvPr userDrawn="1"/>
            </p:nvSpPr>
            <p:spPr bwMode="auto">
              <a:xfrm>
                <a:off x="7089368"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45" name="Line 81">
                <a:extLst>
                  <a:ext uri="{FF2B5EF4-FFF2-40B4-BE49-F238E27FC236}">
                    <a16:creationId xmlns:a16="http://schemas.microsoft.com/office/drawing/2014/main" id="{1CA5C353-7840-45EE-863A-10C278F5A325}"/>
                  </a:ext>
                </a:extLst>
              </p:cNvPr>
              <p:cNvSpPr>
                <a:spLocks noChangeShapeType="1"/>
              </p:cNvSpPr>
              <p:nvPr userDrawn="1"/>
            </p:nvSpPr>
            <p:spPr bwMode="auto">
              <a:xfrm>
                <a:off x="7233359"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46" name="Line 82">
                <a:extLst>
                  <a:ext uri="{FF2B5EF4-FFF2-40B4-BE49-F238E27FC236}">
                    <a16:creationId xmlns:a16="http://schemas.microsoft.com/office/drawing/2014/main" id="{26AFC1F5-9DCD-49DE-9CC8-D9D4F6233EF8}"/>
                  </a:ext>
                </a:extLst>
              </p:cNvPr>
              <p:cNvSpPr>
                <a:spLocks noChangeShapeType="1"/>
              </p:cNvSpPr>
              <p:nvPr userDrawn="1"/>
            </p:nvSpPr>
            <p:spPr bwMode="auto">
              <a:xfrm>
                <a:off x="7377350"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47" name="Line 83">
                <a:extLst>
                  <a:ext uri="{FF2B5EF4-FFF2-40B4-BE49-F238E27FC236}">
                    <a16:creationId xmlns:a16="http://schemas.microsoft.com/office/drawing/2014/main" id="{14B32CED-A602-42D5-A3B1-8FF2269F4501}"/>
                  </a:ext>
                </a:extLst>
              </p:cNvPr>
              <p:cNvSpPr>
                <a:spLocks noChangeShapeType="1"/>
              </p:cNvSpPr>
              <p:nvPr userDrawn="1"/>
            </p:nvSpPr>
            <p:spPr bwMode="auto">
              <a:xfrm>
                <a:off x="7521341"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48" name="Line 84">
                <a:extLst>
                  <a:ext uri="{FF2B5EF4-FFF2-40B4-BE49-F238E27FC236}">
                    <a16:creationId xmlns:a16="http://schemas.microsoft.com/office/drawing/2014/main" id="{8898D64B-560A-4FE6-A65E-5FDEE2787597}"/>
                  </a:ext>
                </a:extLst>
              </p:cNvPr>
              <p:cNvSpPr>
                <a:spLocks noChangeShapeType="1"/>
              </p:cNvSpPr>
              <p:nvPr userDrawn="1"/>
            </p:nvSpPr>
            <p:spPr bwMode="auto">
              <a:xfrm>
                <a:off x="7665332"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49" name="Line 85">
                <a:extLst>
                  <a:ext uri="{FF2B5EF4-FFF2-40B4-BE49-F238E27FC236}">
                    <a16:creationId xmlns:a16="http://schemas.microsoft.com/office/drawing/2014/main" id="{DE3EB8DA-494D-48D7-9D5A-041A02840615}"/>
                  </a:ext>
                </a:extLst>
              </p:cNvPr>
              <p:cNvSpPr>
                <a:spLocks noChangeShapeType="1"/>
              </p:cNvSpPr>
              <p:nvPr userDrawn="1"/>
            </p:nvSpPr>
            <p:spPr bwMode="auto">
              <a:xfrm>
                <a:off x="7809323"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50" name="Line 86">
                <a:extLst>
                  <a:ext uri="{FF2B5EF4-FFF2-40B4-BE49-F238E27FC236}">
                    <a16:creationId xmlns:a16="http://schemas.microsoft.com/office/drawing/2014/main" id="{090115F5-7C62-42C7-915F-569C75B502BF}"/>
                  </a:ext>
                </a:extLst>
              </p:cNvPr>
              <p:cNvSpPr>
                <a:spLocks noChangeShapeType="1"/>
              </p:cNvSpPr>
              <p:nvPr userDrawn="1"/>
            </p:nvSpPr>
            <p:spPr bwMode="auto">
              <a:xfrm>
                <a:off x="7953314"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51" name="Line 87">
                <a:extLst>
                  <a:ext uri="{FF2B5EF4-FFF2-40B4-BE49-F238E27FC236}">
                    <a16:creationId xmlns:a16="http://schemas.microsoft.com/office/drawing/2014/main" id="{07150042-95BE-4CDF-8FFB-4CB35B404708}"/>
                  </a:ext>
                </a:extLst>
              </p:cNvPr>
              <p:cNvSpPr>
                <a:spLocks noChangeShapeType="1"/>
              </p:cNvSpPr>
              <p:nvPr userDrawn="1"/>
            </p:nvSpPr>
            <p:spPr bwMode="auto">
              <a:xfrm>
                <a:off x="8097305"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52" name="Line 88">
                <a:extLst>
                  <a:ext uri="{FF2B5EF4-FFF2-40B4-BE49-F238E27FC236}">
                    <a16:creationId xmlns:a16="http://schemas.microsoft.com/office/drawing/2014/main" id="{4D5B66A5-264B-4795-ADBD-502ED4E9C0E0}"/>
                  </a:ext>
                </a:extLst>
              </p:cNvPr>
              <p:cNvSpPr>
                <a:spLocks noChangeShapeType="1"/>
              </p:cNvSpPr>
              <p:nvPr userDrawn="1"/>
            </p:nvSpPr>
            <p:spPr bwMode="auto">
              <a:xfrm>
                <a:off x="8241296"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53" name="Line 89">
                <a:extLst>
                  <a:ext uri="{FF2B5EF4-FFF2-40B4-BE49-F238E27FC236}">
                    <a16:creationId xmlns:a16="http://schemas.microsoft.com/office/drawing/2014/main" id="{24BF882A-B84D-4511-B50C-111B07E51870}"/>
                  </a:ext>
                </a:extLst>
              </p:cNvPr>
              <p:cNvSpPr>
                <a:spLocks noChangeShapeType="1"/>
              </p:cNvSpPr>
              <p:nvPr userDrawn="1"/>
            </p:nvSpPr>
            <p:spPr bwMode="auto">
              <a:xfrm>
                <a:off x="8385287"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54" name="Line 90">
                <a:extLst>
                  <a:ext uri="{FF2B5EF4-FFF2-40B4-BE49-F238E27FC236}">
                    <a16:creationId xmlns:a16="http://schemas.microsoft.com/office/drawing/2014/main" id="{E5B34C9D-6C85-473E-B998-6581E2216D0E}"/>
                  </a:ext>
                </a:extLst>
              </p:cNvPr>
              <p:cNvSpPr>
                <a:spLocks noChangeShapeType="1"/>
              </p:cNvSpPr>
              <p:nvPr userDrawn="1"/>
            </p:nvSpPr>
            <p:spPr bwMode="auto">
              <a:xfrm>
                <a:off x="8529278"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55" name="Line 91">
                <a:extLst>
                  <a:ext uri="{FF2B5EF4-FFF2-40B4-BE49-F238E27FC236}">
                    <a16:creationId xmlns:a16="http://schemas.microsoft.com/office/drawing/2014/main" id="{44595B99-1CD9-464F-88A0-268D2EA0DDAF}"/>
                  </a:ext>
                </a:extLst>
              </p:cNvPr>
              <p:cNvSpPr>
                <a:spLocks noChangeShapeType="1"/>
              </p:cNvSpPr>
              <p:nvPr userDrawn="1"/>
            </p:nvSpPr>
            <p:spPr bwMode="auto">
              <a:xfrm>
                <a:off x="8673269"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56" name="Line 92">
                <a:extLst>
                  <a:ext uri="{FF2B5EF4-FFF2-40B4-BE49-F238E27FC236}">
                    <a16:creationId xmlns:a16="http://schemas.microsoft.com/office/drawing/2014/main" id="{EF9327C4-BC85-4DF3-9D0C-DF77C23C79C2}"/>
                  </a:ext>
                </a:extLst>
              </p:cNvPr>
              <p:cNvSpPr>
                <a:spLocks noChangeShapeType="1"/>
              </p:cNvSpPr>
              <p:nvPr userDrawn="1"/>
            </p:nvSpPr>
            <p:spPr bwMode="auto">
              <a:xfrm>
                <a:off x="8817260"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57" name="Line 93">
                <a:extLst>
                  <a:ext uri="{FF2B5EF4-FFF2-40B4-BE49-F238E27FC236}">
                    <a16:creationId xmlns:a16="http://schemas.microsoft.com/office/drawing/2014/main" id="{C52B8491-D39D-4464-9861-2C3197ED8FB1}"/>
                  </a:ext>
                </a:extLst>
              </p:cNvPr>
              <p:cNvSpPr>
                <a:spLocks noChangeShapeType="1"/>
              </p:cNvSpPr>
              <p:nvPr userDrawn="1"/>
            </p:nvSpPr>
            <p:spPr bwMode="auto">
              <a:xfrm>
                <a:off x="8961251"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58" name="Line 94">
                <a:extLst>
                  <a:ext uri="{FF2B5EF4-FFF2-40B4-BE49-F238E27FC236}">
                    <a16:creationId xmlns:a16="http://schemas.microsoft.com/office/drawing/2014/main" id="{F3C1B3B6-065E-4FA1-924E-4932FA75F3EC}"/>
                  </a:ext>
                </a:extLst>
              </p:cNvPr>
              <p:cNvSpPr>
                <a:spLocks noChangeShapeType="1"/>
              </p:cNvSpPr>
              <p:nvPr userDrawn="1"/>
            </p:nvSpPr>
            <p:spPr bwMode="auto">
              <a:xfrm>
                <a:off x="9105242"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59" name="Line 95">
                <a:extLst>
                  <a:ext uri="{FF2B5EF4-FFF2-40B4-BE49-F238E27FC236}">
                    <a16:creationId xmlns:a16="http://schemas.microsoft.com/office/drawing/2014/main" id="{30A7F764-5474-4681-ADEE-195CCB1CDA90}"/>
                  </a:ext>
                </a:extLst>
              </p:cNvPr>
              <p:cNvSpPr>
                <a:spLocks noChangeShapeType="1"/>
              </p:cNvSpPr>
              <p:nvPr userDrawn="1"/>
            </p:nvSpPr>
            <p:spPr bwMode="auto">
              <a:xfrm>
                <a:off x="9249233"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60" name="Line 96">
                <a:extLst>
                  <a:ext uri="{FF2B5EF4-FFF2-40B4-BE49-F238E27FC236}">
                    <a16:creationId xmlns:a16="http://schemas.microsoft.com/office/drawing/2014/main" id="{3B41F62B-F78D-4258-B192-ED82846047B7}"/>
                  </a:ext>
                </a:extLst>
              </p:cNvPr>
              <p:cNvSpPr>
                <a:spLocks noChangeShapeType="1"/>
              </p:cNvSpPr>
              <p:nvPr userDrawn="1"/>
            </p:nvSpPr>
            <p:spPr bwMode="auto">
              <a:xfrm>
                <a:off x="9393224"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61" name="Line 97">
                <a:extLst>
                  <a:ext uri="{FF2B5EF4-FFF2-40B4-BE49-F238E27FC236}">
                    <a16:creationId xmlns:a16="http://schemas.microsoft.com/office/drawing/2014/main" id="{2DC9E165-C10D-4D83-9EF1-A5082CA9ACAE}"/>
                  </a:ext>
                </a:extLst>
              </p:cNvPr>
              <p:cNvSpPr>
                <a:spLocks noChangeShapeType="1"/>
              </p:cNvSpPr>
              <p:nvPr userDrawn="1"/>
            </p:nvSpPr>
            <p:spPr bwMode="auto">
              <a:xfrm>
                <a:off x="9537215"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62" name="Line 98">
                <a:extLst>
                  <a:ext uri="{FF2B5EF4-FFF2-40B4-BE49-F238E27FC236}">
                    <a16:creationId xmlns:a16="http://schemas.microsoft.com/office/drawing/2014/main" id="{4C420AD3-BC41-430F-A995-2E86A183D761}"/>
                  </a:ext>
                </a:extLst>
              </p:cNvPr>
              <p:cNvSpPr>
                <a:spLocks noChangeShapeType="1"/>
              </p:cNvSpPr>
              <p:nvPr userDrawn="1"/>
            </p:nvSpPr>
            <p:spPr bwMode="auto">
              <a:xfrm>
                <a:off x="9681206"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63" name="Line 99">
                <a:extLst>
                  <a:ext uri="{FF2B5EF4-FFF2-40B4-BE49-F238E27FC236}">
                    <a16:creationId xmlns:a16="http://schemas.microsoft.com/office/drawing/2014/main" id="{7D129CCC-152F-4AB2-AE1B-A27D9C38917B}"/>
                  </a:ext>
                </a:extLst>
              </p:cNvPr>
              <p:cNvSpPr>
                <a:spLocks noChangeShapeType="1"/>
              </p:cNvSpPr>
              <p:nvPr userDrawn="1"/>
            </p:nvSpPr>
            <p:spPr bwMode="auto">
              <a:xfrm>
                <a:off x="1185737"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64" name="Line 100">
                <a:extLst>
                  <a:ext uri="{FF2B5EF4-FFF2-40B4-BE49-F238E27FC236}">
                    <a16:creationId xmlns:a16="http://schemas.microsoft.com/office/drawing/2014/main" id="{6BA0EE88-775D-4DED-AAA9-0F84326588B0}"/>
                  </a:ext>
                </a:extLst>
              </p:cNvPr>
              <p:cNvSpPr>
                <a:spLocks noChangeShapeType="1"/>
              </p:cNvSpPr>
              <p:nvPr userDrawn="1"/>
            </p:nvSpPr>
            <p:spPr bwMode="auto">
              <a:xfrm>
                <a:off x="9825197"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65" name="Line 103">
                <a:extLst>
                  <a:ext uri="{FF2B5EF4-FFF2-40B4-BE49-F238E27FC236}">
                    <a16:creationId xmlns:a16="http://schemas.microsoft.com/office/drawing/2014/main" id="{1B7CC1FA-EF48-429B-800A-C666B45F97D7}"/>
                  </a:ext>
                </a:extLst>
              </p:cNvPr>
              <p:cNvSpPr>
                <a:spLocks noChangeShapeType="1"/>
              </p:cNvSpPr>
              <p:nvPr userDrawn="1"/>
            </p:nvSpPr>
            <p:spPr bwMode="auto">
              <a:xfrm>
                <a:off x="5505467" y="613151"/>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66" name="Line 99">
                <a:extLst>
                  <a:ext uri="{FF2B5EF4-FFF2-40B4-BE49-F238E27FC236}">
                    <a16:creationId xmlns:a16="http://schemas.microsoft.com/office/drawing/2014/main" id="{C39D7A7B-875D-43E7-AA15-D0D41D5A20AC}"/>
                  </a:ext>
                </a:extLst>
              </p:cNvPr>
              <p:cNvSpPr>
                <a:spLocks noChangeShapeType="1"/>
              </p:cNvSpPr>
              <p:nvPr userDrawn="1"/>
            </p:nvSpPr>
            <p:spPr bwMode="auto">
              <a:xfrm>
                <a:off x="1041746"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67" name="Line 99">
                <a:extLst>
                  <a:ext uri="{FF2B5EF4-FFF2-40B4-BE49-F238E27FC236}">
                    <a16:creationId xmlns:a16="http://schemas.microsoft.com/office/drawing/2014/main" id="{4A221A8F-AA8C-429F-99F2-D9ACCFDE2C97}"/>
                  </a:ext>
                </a:extLst>
              </p:cNvPr>
              <p:cNvSpPr>
                <a:spLocks noChangeShapeType="1"/>
              </p:cNvSpPr>
              <p:nvPr userDrawn="1"/>
            </p:nvSpPr>
            <p:spPr bwMode="auto">
              <a:xfrm>
                <a:off x="897755"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68" name="Line 100">
                <a:extLst>
                  <a:ext uri="{FF2B5EF4-FFF2-40B4-BE49-F238E27FC236}">
                    <a16:creationId xmlns:a16="http://schemas.microsoft.com/office/drawing/2014/main" id="{1B79F200-A8BA-489D-9E77-C350590CE1E3}"/>
                  </a:ext>
                </a:extLst>
              </p:cNvPr>
              <p:cNvSpPr>
                <a:spLocks noChangeShapeType="1"/>
              </p:cNvSpPr>
              <p:nvPr userDrawn="1"/>
            </p:nvSpPr>
            <p:spPr bwMode="auto">
              <a:xfrm>
                <a:off x="9969199"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69" name="Line 99">
                <a:extLst>
                  <a:ext uri="{FF2B5EF4-FFF2-40B4-BE49-F238E27FC236}">
                    <a16:creationId xmlns:a16="http://schemas.microsoft.com/office/drawing/2014/main" id="{9A9BC62E-DEA8-496F-9E8B-1B999891A049}"/>
                  </a:ext>
                </a:extLst>
              </p:cNvPr>
              <p:cNvSpPr>
                <a:spLocks noChangeShapeType="1"/>
              </p:cNvSpPr>
              <p:nvPr userDrawn="1"/>
            </p:nvSpPr>
            <p:spPr bwMode="auto">
              <a:xfrm>
                <a:off x="321791"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70" name="Line 99">
                <a:extLst>
                  <a:ext uri="{FF2B5EF4-FFF2-40B4-BE49-F238E27FC236}">
                    <a16:creationId xmlns:a16="http://schemas.microsoft.com/office/drawing/2014/main" id="{BC335BF3-4274-4A7A-B852-B31B51C45ABF}"/>
                  </a:ext>
                </a:extLst>
              </p:cNvPr>
              <p:cNvSpPr>
                <a:spLocks noChangeShapeType="1"/>
              </p:cNvSpPr>
              <p:nvPr userDrawn="1"/>
            </p:nvSpPr>
            <p:spPr bwMode="auto">
              <a:xfrm>
                <a:off x="177800"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71" name="Line 99">
                <a:extLst>
                  <a:ext uri="{FF2B5EF4-FFF2-40B4-BE49-F238E27FC236}">
                    <a16:creationId xmlns:a16="http://schemas.microsoft.com/office/drawing/2014/main" id="{940DEF4C-4D14-40D8-A28C-36C47C1FFE43}"/>
                  </a:ext>
                </a:extLst>
              </p:cNvPr>
              <p:cNvSpPr>
                <a:spLocks noChangeShapeType="1"/>
              </p:cNvSpPr>
              <p:nvPr userDrawn="1"/>
            </p:nvSpPr>
            <p:spPr bwMode="auto">
              <a:xfrm>
                <a:off x="609773"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72" name="Line 99">
                <a:extLst>
                  <a:ext uri="{FF2B5EF4-FFF2-40B4-BE49-F238E27FC236}">
                    <a16:creationId xmlns:a16="http://schemas.microsoft.com/office/drawing/2014/main" id="{71D8B819-6FF4-4244-975C-DF2F219F8F3F}"/>
                  </a:ext>
                </a:extLst>
              </p:cNvPr>
              <p:cNvSpPr>
                <a:spLocks noChangeShapeType="1"/>
              </p:cNvSpPr>
              <p:nvPr userDrawn="1"/>
            </p:nvSpPr>
            <p:spPr bwMode="auto">
              <a:xfrm>
                <a:off x="465782"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73" name="Line 99">
                <a:extLst>
                  <a:ext uri="{FF2B5EF4-FFF2-40B4-BE49-F238E27FC236}">
                    <a16:creationId xmlns:a16="http://schemas.microsoft.com/office/drawing/2014/main" id="{29ADFD8F-4616-40E9-BE5A-9A5DDF4C845E}"/>
                  </a:ext>
                </a:extLst>
              </p:cNvPr>
              <p:cNvSpPr>
                <a:spLocks noChangeShapeType="1"/>
              </p:cNvSpPr>
              <p:nvPr userDrawn="1"/>
            </p:nvSpPr>
            <p:spPr bwMode="auto">
              <a:xfrm>
                <a:off x="753764"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74" name="Line 100">
                <a:extLst>
                  <a:ext uri="{FF2B5EF4-FFF2-40B4-BE49-F238E27FC236}">
                    <a16:creationId xmlns:a16="http://schemas.microsoft.com/office/drawing/2014/main" id="{C8F65069-8B3E-410E-BFB0-329AB5A58C49}"/>
                  </a:ext>
                </a:extLst>
              </p:cNvPr>
              <p:cNvSpPr>
                <a:spLocks noChangeShapeType="1"/>
              </p:cNvSpPr>
              <p:nvPr userDrawn="1"/>
            </p:nvSpPr>
            <p:spPr bwMode="auto">
              <a:xfrm>
                <a:off x="10113637"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75" name="Line 100">
                <a:extLst>
                  <a:ext uri="{FF2B5EF4-FFF2-40B4-BE49-F238E27FC236}">
                    <a16:creationId xmlns:a16="http://schemas.microsoft.com/office/drawing/2014/main" id="{3957CFDD-1A24-41AD-AC46-02B96736D4F9}"/>
                  </a:ext>
                </a:extLst>
              </p:cNvPr>
              <p:cNvSpPr>
                <a:spLocks noChangeShapeType="1"/>
              </p:cNvSpPr>
              <p:nvPr userDrawn="1"/>
            </p:nvSpPr>
            <p:spPr bwMode="auto">
              <a:xfrm>
                <a:off x="10258075"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76" name="Line 100">
                <a:extLst>
                  <a:ext uri="{FF2B5EF4-FFF2-40B4-BE49-F238E27FC236}">
                    <a16:creationId xmlns:a16="http://schemas.microsoft.com/office/drawing/2014/main" id="{A64D2D0B-0CD8-4B73-9AA1-49902EB1BFD3}"/>
                  </a:ext>
                </a:extLst>
              </p:cNvPr>
              <p:cNvSpPr>
                <a:spLocks noChangeShapeType="1"/>
              </p:cNvSpPr>
              <p:nvPr userDrawn="1"/>
            </p:nvSpPr>
            <p:spPr bwMode="auto">
              <a:xfrm>
                <a:off x="10402066"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77" name="Line 100">
                <a:extLst>
                  <a:ext uri="{FF2B5EF4-FFF2-40B4-BE49-F238E27FC236}">
                    <a16:creationId xmlns:a16="http://schemas.microsoft.com/office/drawing/2014/main" id="{6AB7AC07-4830-4DE3-B49F-37FAA2CE1C05}"/>
                  </a:ext>
                </a:extLst>
              </p:cNvPr>
              <p:cNvSpPr>
                <a:spLocks noChangeShapeType="1"/>
              </p:cNvSpPr>
              <p:nvPr userDrawn="1"/>
            </p:nvSpPr>
            <p:spPr bwMode="auto">
              <a:xfrm>
                <a:off x="10546068"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grpSp>
      </p:grpSp>
    </p:spTree>
    <p:extLst>
      <p:ext uri="{BB962C8B-B14F-4D97-AF65-F5344CB8AC3E}">
        <p14:creationId xmlns:p14="http://schemas.microsoft.com/office/powerpoint/2010/main" val="596987511"/>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 id="2147483849" r:id="rId12"/>
    <p:sldLayoutId id="2147483850" r:id="rId13"/>
    <p:sldLayoutId id="2147483851" r:id="rId14"/>
    <p:sldLayoutId id="2147483852" r:id="rId15"/>
    <p:sldLayoutId id="2147483921" r:id="rId16"/>
    <p:sldLayoutId id="2147483922" r:id="rId17"/>
    <p:sldLayoutId id="2147483923" r:id="rId18"/>
  </p:sldLayoutIdLst>
  <p:hf sldNum="0" hdr="0" ftr="0" dt="0"/>
  <p:txStyles>
    <p:titleStyle>
      <a:lvl1pPr algn="ctr" defTabSz="950175" rtl="0" eaLnBrk="1" latinLnBrk="0" hangingPunct="1">
        <a:lnSpc>
          <a:spcPct val="90000"/>
        </a:lnSpc>
        <a:spcBef>
          <a:spcPct val="0"/>
        </a:spcBef>
        <a:buNone/>
        <a:defRPr kumimoji="1" sz="4572" kern="1200">
          <a:solidFill>
            <a:schemeClr val="tx1"/>
          </a:solidFill>
          <a:latin typeface="+mj-lt"/>
          <a:ea typeface="+mj-ea"/>
          <a:cs typeface="+mj-cs"/>
        </a:defRPr>
      </a:lvl1pPr>
    </p:titleStyle>
    <p:bodyStyle>
      <a:lvl1pPr marL="0" indent="0" algn="ctr" defTabSz="950175" rtl="0" eaLnBrk="1" latinLnBrk="0" hangingPunct="1">
        <a:lnSpc>
          <a:spcPct val="90000"/>
        </a:lnSpc>
        <a:spcBef>
          <a:spcPts val="1038"/>
        </a:spcBef>
        <a:buFontTx/>
        <a:buNone/>
        <a:defRPr kumimoji="1" sz="2909" kern="1200">
          <a:solidFill>
            <a:schemeClr val="tx1"/>
          </a:solidFill>
          <a:latin typeface="+mn-lt"/>
          <a:ea typeface="+mn-ea"/>
          <a:cs typeface="+mn-cs"/>
        </a:defRPr>
      </a:lvl1pPr>
      <a:lvl2pPr marL="0" indent="0" algn="l" defTabSz="950175" rtl="0" eaLnBrk="1" latinLnBrk="0" hangingPunct="1">
        <a:lnSpc>
          <a:spcPct val="90000"/>
        </a:lnSpc>
        <a:spcBef>
          <a:spcPts val="519"/>
        </a:spcBef>
        <a:buFontTx/>
        <a:buNone/>
        <a:defRPr kumimoji="1" sz="2495" kern="1200">
          <a:solidFill>
            <a:schemeClr val="tx1"/>
          </a:solidFill>
          <a:latin typeface="+mn-lt"/>
          <a:ea typeface="+mn-ea"/>
          <a:cs typeface="+mn-cs"/>
        </a:defRPr>
      </a:lvl2pPr>
      <a:lvl3pPr marL="0" indent="0" algn="l" defTabSz="950175" rtl="0" eaLnBrk="1" latinLnBrk="0" hangingPunct="1">
        <a:lnSpc>
          <a:spcPct val="90000"/>
        </a:lnSpc>
        <a:spcBef>
          <a:spcPts val="519"/>
        </a:spcBef>
        <a:buFontTx/>
        <a:buNone/>
        <a:defRPr kumimoji="1" sz="2079" kern="1200">
          <a:solidFill>
            <a:schemeClr val="tx1"/>
          </a:solidFill>
          <a:latin typeface="+mn-lt"/>
          <a:ea typeface="+mn-ea"/>
          <a:cs typeface="+mn-cs"/>
        </a:defRPr>
      </a:lvl3pPr>
      <a:lvl4pPr marL="0" indent="0" algn="l" defTabSz="950175" rtl="0" eaLnBrk="1" latinLnBrk="0" hangingPunct="1">
        <a:lnSpc>
          <a:spcPct val="90000"/>
        </a:lnSpc>
        <a:spcBef>
          <a:spcPts val="519"/>
        </a:spcBef>
        <a:buFontTx/>
        <a:buNone/>
        <a:defRPr kumimoji="1" sz="1871" kern="1200">
          <a:solidFill>
            <a:schemeClr val="tx1"/>
          </a:solidFill>
          <a:latin typeface="+mn-lt"/>
          <a:ea typeface="+mn-ea"/>
          <a:cs typeface="+mn-cs"/>
        </a:defRPr>
      </a:lvl4pPr>
      <a:lvl5pPr marL="0" indent="0" algn="l" defTabSz="950175" rtl="0" eaLnBrk="1" latinLnBrk="0" hangingPunct="1">
        <a:lnSpc>
          <a:spcPct val="90000"/>
        </a:lnSpc>
        <a:spcBef>
          <a:spcPts val="519"/>
        </a:spcBef>
        <a:buFontTx/>
        <a:buNone/>
        <a:defRPr kumimoji="1" sz="1871" kern="1200">
          <a:solidFill>
            <a:schemeClr val="tx1"/>
          </a:solidFill>
          <a:latin typeface="+mn-lt"/>
          <a:ea typeface="+mn-ea"/>
          <a:cs typeface="+mn-cs"/>
        </a:defRPr>
      </a:lvl5pPr>
      <a:lvl6pPr marL="2612981" indent="-237543" algn="l" defTabSz="950175" rtl="0" eaLnBrk="1" latinLnBrk="0" hangingPunct="1">
        <a:lnSpc>
          <a:spcPct val="90000"/>
        </a:lnSpc>
        <a:spcBef>
          <a:spcPts val="519"/>
        </a:spcBef>
        <a:buFont typeface="Arial" panose="020B0604020202020204" pitchFamily="34" charset="0"/>
        <a:buChar char="•"/>
        <a:defRPr kumimoji="1" sz="1871" kern="1200">
          <a:solidFill>
            <a:schemeClr val="tx1"/>
          </a:solidFill>
          <a:latin typeface="+mn-lt"/>
          <a:ea typeface="+mn-ea"/>
          <a:cs typeface="+mn-cs"/>
        </a:defRPr>
      </a:lvl6pPr>
      <a:lvl7pPr marL="3088068" indent="-237543" algn="l" defTabSz="950175" rtl="0" eaLnBrk="1" latinLnBrk="0" hangingPunct="1">
        <a:lnSpc>
          <a:spcPct val="90000"/>
        </a:lnSpc>
        <a:spcBef>
          <a:spcPts val="519"/>
        </a:spcBef>
        <a:buFont typeface="Arial" panose="020B0604020202020204" pitchFamily="34" charset="0"/>
        <a:buChar char="•"/>
        <a:defRPr kumimoji="1" sz="1871" kern="1200">
          <a:solidFill>
            <a:schemeClr val="tx1"/>
          </a:solidFill>
          <a:latin typeface="+mn-lt"/>
          <a:ea typeface="+mn-ea"/>
          <a:cs typeface="+mn-cs"/>
        </a:defRPr>
      </a:lvl7pPr>
      <a:lvl8pPr marL="3563156" indent="-237543" algn="l" defTabSz="950175" rtl="0" eaLnBrk="1" latinLnBrk="0" hangingPunct="1">
        <a:lnSpc>
          <a:spcPct val="90000"/>
        </a:lnSpc>
        <a:spcBef>
          <a:spcPts val="519"/>
        </a:spcBef>
        <a:buFont typeface="Arial" panose="020B0604020202020204" pitchFamily="34" charset="0"/>
        <a:buChar char="•"/>
        <a:defRPr kumimoji="1" sz="1871" kern="1200">
          <a:solidFill>
            <a:schemeClr val="tx1"/>
          </a:solidFill>
          <a:latin typeface="+mn-lt"/>
          <a:ea typeface="+mn-ea"/>
          <a:cs typeface="+mn-cs"/>
        </a:defRPr>
      </a:lvl8pPr>
      <a:lvl9pPr marL="4038243" indent="-237543" algn="l" defTabSz="950175" rtl="0" eaLnBrk="1" latinLnBrk="0" hangingPunct="1">
        <a:lnSpc>
          <a:spcPct val="90000"/>
        </a:lnSpc>
        <a:spcBef>
          <a:spcPts val="519"/>
        </a:spcBef>
        <a:buFont typeface="Arial" panose="020B0604020202020204" pitchFamily="34" charset="0"/>
        <a:buChar char="•"/>
        <a:defRPr kumimoji="1" sz="1871" kern="1200">
          <a:solidFill>
            <a:schemeClr val="tx1"/>
          </a:solidFill>
          <a:latin typeface="+mn-lt"/>
          <a:ea typeface="+mn-ea"/>
          <a:cs typeface="+mn-cs"/>
        </a:defRPr>
      </a:lvl9pPr>
    </p:bodyStyle>
    <p:otherStyle>
      <a:defPPr>
        <a:defRPr lang="ja-JP"/>
      </a:defPPr>
      <a:lvl1pPr marL="0" algn="l" defTabSz="950175" rtl="0" eaLnBrk="1" latinLnBrk="0" hangingPunct="1">
        <a:defRPr kumimoji="1" sz="1871" kern="1200">
          <a:solidFill>
            <a:schemeClr val="tx1"/>
          </a:solidFill>
          <a:latin typeface="+mn-lt"/>
          <a:ea typeface="+mn-ea"/>
          <a:cs typeface="+mn-cs"/>
        </a:defRPr>
      </a:lvl1pPr>
      <a:lvl2pPr marL="475088" algn="l" defTabSz="950175" rtl="0" eaLnBrk="1" latinLnBrk="0" hangingPunct="1">
        <a:defRPr kumimoji="1" sz="1871" kern="1200">
          <a:solidFill>
            <a:schemeClr val="tx1"/>
          </a:solidFill>
          <a:latin typeface="+mn-lt"/>
          <a:ea typeface="+mn-ea"/>
          <a:cs typeface="+mn-cs"/>
        </a:defRPr>
      </a:lvl2pPr>
      <a:lvl3pPr marL="950175" algn="l" defTabSz="950175" rtl="0" eaLnBrk="1" latinLnBrk="0" hangingPunct="1">
        <a:defRPr kumimoji="1" sz="1871" kern="1200">
          <a:solidFill>
            <a:schemeClr val="tx1"/>
          </a:solidFill>
          <a:latin typeface="+mn-lt"/>
          <a:ea typeface="+mn-ea"/>
          <a:cs typeface="+mn-cs"/>
        </a:defRPr>
      </a:lvl3pPr>
      <a:lvl4pPr marL="1425263" algn="l" defTabSz="950175" rtl="0" eaLnBrk="1" latinLnBrk="0" hangingPunct="1">
        <a:defRPr kumimoji="1" sz="1871" kern="1200">
          <a:solidFill>
            <a:schemeClr val="tx1"/>
          </a:solidFill>
          <a:latin typeface="+mn-lt"/>
          <a:ea typeface="+mn-ea"/>
          <a:cs typeface="+mn-cs"/>
        </a:defRPr>
      </a:lvl4pPr>
      <a:lvl5pPr marL="1900350" algn="l" defTabSz="950175" rtl="0" eaLnBrk="1" latinLnBrk="0" hangingPunct="1">
        <a:defRPr kumimoji="1" sz="1871" kern="1200">
          <a:solidFill>
            <a:schemeClr val="tx1"/>
          </a:solidFill>
          <a:latin typeface="+mn-lt"/>
          <a:ea typeface="+mn-ea"/>
          <a:cs typeface="+mn-cs"/>
        </a:defRPr>
      </a:lvl5pPr>
      <a:lvl6pPr marL="2375438" algn="l" defTabSz="950175" rtl="0" eaLnBrk="1" latinLnBrk="0" hangingPunct="1">
        <a:defRPr kumimoji="1" sz="1871" kern="1200">
          <a:solidFill>
            <a:schemeClr val="tx1"/>
          </a:solidFill>
          <a:latin typeface="+mn-lt"/>
          <a:ea typeface="+mn-ea"/>
          <a:cs typeface="+mn-cs"/>
        </a:defRPr>
      </a:lvl6pPr>
      <a:lvl7pPr marL="2850525" algn="l" defTabSz="950175" rtl="0" eaLnBrk="1" latinLnBrk="0" hangingPunct="1">
        <a:defRPr kumimoji="1" sz="1871" kern="1200">
          <a:solidFill>
            <a:schemeClr val="tx1"/>
          </a:solidFill>
          <a:latin typeface="+mn-lt"/>
          <a:ea typeface="+mn-ea"/>
          <a:cs typeface="+mn-cs"/>
        </a:defRPr>
      </a:lvl7pPr>
      <a:lvl8pPr marL="3325612" algn="l" defTabSz="950175" rtl="0" eaLnBrk="1" latinLnBrk="0" hangingPunct="1">
        <a:defRPr kumimoji="1" sz="1871" kern="1200">
          <a:solidFill>
            <a:schemeClr val="tx1"/>
          </a:solidFill>
          <a:latin typeface="+mn-lt"/>
          <a:ea typeface="+mn-ea"/>
          <a:cs typeface="+mn-cs"/>
        </a:defRPr>
      </a:lvl8pPr>
      <a:lvl9pPr marL="3800698" algn="l" defTabSz="950175" rtl="0" eaLnBrk="1" latinLnBrk="0" hangingPunct="1">
        <a:defRPr kumimoji="1" sz="1871"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367">
          <p15:clr>
            <a:srgbClr val="F26B43"/>
          </p15:clr>
        </p15:guide>
        <p15:guide id="2" orient="horz" pos="2381">
          <p15:clr>
            <a:srgbClr val="F26B43"/>
          </p15:clr>
        </p15:guide>
        <p15:guide id="3" orient="horz" pos="22">
          <p15:clr>
            <a:srgbClr val="F26B43"/>
          </p15:clr>
        </p15:guide>
        <p15:guide id="4" orient="horz" pos="4649">
          <p15:clr>
            <a:srgbClr val="F26B43"/>
          </p15:clr>
        </p15:guide>
        <p15:guide id="5" pos="6633">
          <p15:clr>
            <a:srgbClr val="F26B43"/>
          </p15:clr>
        </p15:guide>
        <p15:guide id="6" pos="102">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正方形/長方形 6"/>
          <p:cNvSpPr/>
          <p:nvPr/>
        </p:nvSpPr>
        <p:spPr>
          <a:xfrm>
            <a:off x="0" y="0"/>
            <a:ext cx="10691813" cy="816396"/>
          </a:xfrm>
          <a:prstGeom prst="rect">
            <a:avLst/>
          </a:prstGeom>
          <a:gradFill flip="none" rotWithShape="1">
            <a:gsLst>
              <a:gs pos="20000">
                <a:schemeClr val="bg1"/>
              </a:gs>
              <a:gs pos="80000">
                <a:srgbClr val="C6FFD7"/>
              </a:gs>
            </a:gsLst>
            <a:path path="rect">
              <a:fillToRect l="100000" b="100000"/>
            </a:path>
            <a:tileRect t="-100000" r="-100000"/>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00637" tIns="50318" rIns="100637" bIns="50318" rtlCol="0" anchor="ctr"/>
          <a:lstStyle/>
          <a:p>
            <a:pPr algn="ctr" fontAlgn="base">
              <a:spcBef>
                <a:spcPct val="0"/>
              </a:spcBef>
              <a:spcAft>
                <a:spcPct val="0"/>
              </a:spcAft>
            </a:pPr>
            <a:endParaRPr lang="ja-JP" altLang="en-US" sz="213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タイトル プレースホルダー 1"/>
          <p:cNvSpPr>
            <a:spLocks noGrp="1"/>
          </p:cNvSpPr>
          <p:nvPr>
            <p:ph type="title"/>
          </p:nvPr>
        </p:nvSpPr>
        <p:spPr>
          <a:xfrm>
            <a:off x="2314820" y="0"/>
            <a:ext cx="8376993" cy="816396"/>
          </a:xfrm>
          <a:prstGeom prst="rect">
            <a:avLst/>
          </a:prstGeom>
        </p:spPr>
        <p:txBody>
          <a:bodyPr vert="horz" lIns="91296" tIns="45648" rIns="91296" bIns="45648" rtlCol="0" anchor="ctr">
            <a:norm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534591" y="1763946"/>
            <a:ext cx="9622632" cy="4989036"/>
          </a:xfrm>
          <a:prstGeom prst="rect">
            <a:avLst/>
          </a:prstGeom>
        </p:spPr>
        <p:txBody>
          <a:bodyPr vert="horz" lIns="91296" tIns="45648" rIns="91296" bIns="45648" rtlCol="0">
            <a:norm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p:cNvSpPr>
            <a:spLocks noGrp="1"/>
          </p:cNvSpPr>
          <p:nvPr>
            <p:ph type="dt" sz="half" idx="2"/>
          </p:nvPr>
        </p:nvSpPr>
        <p:spPr>
          <a:xfrm>
            <a:off x="534591" y="7006785"/>
            <a:ext cx="2494756" cy="402483"/>
          </a:xfrm>
          <a:prstGeom prst="rect">
            <a:avLst/>
          </a:prstGeom>
        </p:spPr>
        <p:txBody>
          <a:bodyPr vert="horz" lIns="91296" tIns="45648" rIns="91296" bIns="45648" rtlCol="0" anchor="ctr"/>
          <a:lstStyle>
            <a:lvl1pPr algn="l">
              <a:defRPr sz="1323">
                <a:solidFill>
                  <a:schemeClr val="tx1">
                    <a:tint val="75000"/>
                  </a:schemeClr>
                </a:solidFill>
              </a:defRPr>
            </a:lvl1pPr>
          </a:lstStyle>
          <a:p>
            <a:fld id="{065C0EC4-9940-480D-A6A3-1E0DE6945014}" type="datetimeFigureOut">
              <a:rPr kumimoji="1" lang="ja-JP" altLang="en-US" smtClean="0"/>
              <a:t>2023/10/13</a:t>
            </a:fld>
            <a:endParaRPr kumimoji="1" lang="ja-JP" altLang="en-US"/>
          </a:p>
        </p:txBody>
      </p:sp>
      <p:sp>
        <p:nvSpPr>
          <p:cNvPr id="5" name="フッター プレースホルダー 4"/>
          <p:cNvSpPr>
            <a:spLocks noGrp="1"/>
          </p:cNvSpPr>
          <p:nvPr>
            <p:ph type="ftr" sz="quarter" idx="3"/>
          </p:nvPr>
        </p:nvSpPr>
        <p:spPr>
          <a:xfrm>
            <a:off x="3653036" y="7006785"/>
            <a:ext cx="3385741" cy="402483"/>
          </a:xfrm>
          <a:prstGeom prst="rect">
            <a:avLst/>
          </a:prstGeom>
        </p:spPr>
        <p:txBody>
          <a:bodyPr vert="horz" lIns="91296" tIns="45648" rIns="91296" bIns="45648" rtlCol="0" anchor="ctr"/>
          <a:lstStyle>
            <a:lvl1pPr algn="ctr">
              <a:defRPr sz="1323">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7662466" y="7006785"/>
            <a:ext cx="2494756" cy="402483"/>
          </a:xfrm>
          <a:prstGeom prst="rect">
            <a:avLst/>
          </a:prstGeom>
        </p:spPr>
        <p:txBody>
          <a:bodyPr vert="horz" lIns="91296" tIns="45648" rIns="91296" bIns="45648" rtlCol="0" anchor="ctr"/>
          <a:lstStyle>
            <a:lvl1pPr algn="r">
              <a:defRPr sz="1323">
                <a:solidFill>
                  <a:schemeClr val="tx1">
                    <a:tint val="75000"/>
                  </a:schemeClr>
                </a:solidFill>
              </a:defRPr>
            </a:lvl1pPr>
          </a:lstStyle>
          <a:p>
            <a:fld id="{1B162EB4-9BD1-4B30-90C0-5D322B99899F}" type="slidenum">
              <a:rPr kumimoji="1" lang="ja-JP" altLang="en-US" smtClean="0"/>
              <a:t>‹#›</a:t>
            </a:fld>
            <a:endParaRPr kumimoji="1" lang="ja-JP" altLang="en-US"/>
          </a:p>
        </p:txBody>
      </p:sp>
    </p:spTree>
    <p:extLst>
      <p:ext uri="{BB962C8B-B14F-4D97-AF65-F5344CB8AC3E}">
        <p14:creationId xmlns:p14="http://schemas.microsoft.com/office/powerpoint/2010/main" val="2064703478"/>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 id="2147483866" r:id="rId12"/>
  </p:sldLayoutIdLst>
  <p:txStyles>
    <p:titleStyle>
      <a:lvl1pPr algn="l" defTabSz="1006343" rtl="0" eaLnBrk="1" latinLnBrk="0" hangingPunct="1">
        <a:spcBef>
          <a:spcPct val="0"/>
        </a:spcBef>
        <a:buNone/>
        <a:defRPr kumimoji="1" sz="3968" b="1"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p:titleStyle>
    <p:bodyStyle>
      <a:lvl1pPr marL="377391" indent="-377391" algn="l" defTabSz="1006343" rtl="0" eaLnBrk="1" latinLnBrk="0" hangingPunct="1">
        <a:spcBef>
          <a:spcPct val="20000"/>
        </a:spcBef>
        <a:buFont typeface="Arial" panose="020B0604020202020204" pitchFamily="34" charset="0"/>
        <a:buChar char="•"/>
        <a:defRPr kumimoji="1" sz="3527"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817653" indent="-314482" algn="l" defTabSz="1006343" rtl="0" eaLnBrk="1" latinLnBrk="0" hangingPunct="1">
        <a:spcBef>
          <a:spcPct val="20000"/>
        </a:spcBef>
        <a:buFont typeface="Arial" panose="020B0604020202020204" pitchFamily="34" charset="0"/>
        <a:buChar char="–"/>
        <a:defRPr kumimoji="1" sz="3086"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257930" indent="-251587" algn="l" defTabSz="1006343" rtl="0" eaLnBrk="1" latinLnBrk="0" hangingPunct="1">
        <a:spcBef>
          <a:spcPct val="20000"/>
        </a:spcBef>
        <a:buFont typeface="Arial" panose="020B0604020202020204" pitchFamily="34" charset="0"/>
        <a:buChar char="•"/>
        <a:defRPr kumimoji="1" sz="2646"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761101" indent="-251587" algn="l" defTabSz="1006343" rtl="0" eaLnBrk="1" latinLnBrk="0" hangingPunct="1">
        <a:spcBef>
          <a:spcPct val="20000"/>
        </a:spcBef>
        <a:buFont typeface="Arial" panose="020B0604020202020204" pitchFamily="34" charset="0"/>
        <a:buChar char="–"/>
        <a:defRPr kumimoji="1" sz="2205"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264275" indent="-251587" algn="l" defTabSz="1006343" rtl="0" eaLnBrk="1" latinLnBrk="0" hangingPunct="1">
        <a:spcBef>
          <a:spcPct val="20000"/>
        </a:spcBef>
        <a:buFont typeface="Arial" panose="020B0604020202020204" pitchFamily="34" charset="0"/>
        <a:buChar char="»"/>
        <a:defRPr kumimoji="1" sz="2205"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767447" indent="-251587" algn="l" defTabSz="1006343" rtl="0" eaLnBrk="1" latinLnBrk="0" hangingPunct="1">
        <a:spcBef>
          <a:spcPct val="20000"/>
        </a:spcBef>
        <a:buFont typeface="Arial" panose="020B0604020202020204" pitchFamily="34" charset="0"/>
        <a:buChar char="•"/>
        <a:defRPr kumimoji="1" sz="2205" kern="1200">
          <a:solidFill>
            <a:schemeClr val="tx1"/>
          </a:solidFill>
          <a:latin typeface="+mn-lt"/>
          <a:ea typeface="+mn-ea"/>
          <a:cs typeface="+mn-cs"/>
        </a:defRPr>
      </a:lvl6pPr>
      <a:lvl7pPr marL="3270611" indent="-251587" algn="l" defTabSz="1006343" rtl="0" eaLnBrk="1" latinLnBrk="0" hangingPunct="1">
        <a:spcBef>
          <a:spcPct val="20000"/>
        </a:spcBef>
        <a:buFont typeface="Arial" panose="020B0604020202020204" pitchFamily="34" charset="0"/>
        <a:buChar char="•"/>
        <a:defRPr kumimoji="1" sz="2205" kern="1200">
          <a:solidFill>
            <a:schemeClr val="tx1"/>
          </a:solidFill>
          <a:latin typeface="+mn-lt"/>
          <a:ea typeface="+mn-ea"/>
          <a:cs typeface="+mn-cs"/>
        </a:defRPr>
      </a:lvl7pPr>
      <a:lvl8pPr marL="3773790" indent="-251587" algn="l" defTabSz="1006343" rtl="0" eaLnBrk="1" latinLnBrk="0" hangingPunct="1">
        <a:spcBef>
          <a:spcPct val="20000"/>
        </a:spcBef>
        <a:buFont typeface="Arial" panose="020B0604020202020204" pitchFamily="34" charset="0"/>
        <a:buChar char="•"/>
        <a:defRPr kumimoji="1" sz="2205" kern="1200">
          <a:solidFill>
            <a:schemeClr val="tx1"/>
          </a:solidFill>
          <a:latin typeface="+mn-lt"/>
          <a:ea typeface="+mn-ea"/>
          <a:cs typeface="+mn-cs"/>
        </a:defRPr>
      </a:lvl8pPr>
      <a:lvl9pPr marL="4276964" indent="-251587" algn="l" defTabSz="1006343" rtl="0" eaLnBrk="1" latinLnBrk="0" hangingPunct="1">
        <a:spcBef>
          <a:spcPct val="20000"/>
        </a:spcBef>
        <a:buFont typeface="Arial" panose="020B0604020202020204" pitchFamily="34" charset="0"/>
        <a:buChar char="•"/>
        <a:defRPr kumimoji="1" sz="2205" kern="1200">
          <a:solidFill>
            <a:schemeClr val="tx1"/>
          </a:solidFill>
          <a:latin typeface="+mn-lt"/>
          <a:ea typeface="+mn-ea"/>
          <a:cs typeface="+mn-cs"/>
        </a:defRPr>
      </a:lvl9pPr>
    </p:bodyStyle>
    <p:otherStyle>
      <a:defPPr>
        <a:defRPr lang="ja-JP"/>
      </a:defPPr>
      <a:lvl1pPr marL="0" algn="l" defTabSz="1006343" rtl="0" eaLnBrk="1" latinLnBrk="0" hangingPunct="1">
        <a:defRPr kumimoji="1" sz="1984" kern="1200">
          <a:solidFill>
            <a:schemeClr val="tx1"/>
          </a:solidFill>
          <a:latin typeface="+mn-lt"/>
          <a:ea typeface="+mn-ea"/>
          <a:cs typeface="+mn-cs"/>
        </a:defRPr>
      </a:lvl1pPr>
      <a:lvl2pPr marL="503171" algn="l" defTabSz="1006343" rtl="0" eaLnBrk="1" latinLnBrk="0" hangingPunct="1">
        <a:defRPr kumimoji="1" sz="1984" kern="1200">
          <a:solidFill>
            <a:schemeClr val="tx1"/>
          </a:solidFill>
          <a:latin typeface="+mn-lt"/>
          <a:ea typeface="+mn-ea"/>
          <a:cs typeface="+mn-cs"/>
        </a:defRPr>
      </a:lvl2pPr>
      <a:lvl3pPr marL="1006343" algn="l" defTabSz="1006343" rtl="0" eaLnBrk="1" latinLnBrk="0" hangingPunct="1">
        <a:defRPr kumimoji="1" sz="1984" kern="1200">
          <a:solidFill>
            <a:schemeClr val="tx1"/>
          </a:solidFill>
          <a:latin typeface="+mn-lt"/>
          <a:ea typeface="+mn-ea"/>
          <a:cs typeface="+mn-cs"/>
        </a:defRPr>
      </a:lvl3pPr>
      <a:lvl4pPr marL="1509515" algn="l" defTabSz="1006343" rtl="0" eaLnBrk="1" latinLnBrk="0" hangingPunct="1">
        <a:defRPr kumimoji="1" sz="1984" kern="1200">
          <a:solidFill>
            <a:schemeClr val="tx1"/>
          </a:solidFill>
          <a:latin typeface="+mn-lt"/>
          <a:ea typeface="+mn-ea"/>
          <a:cs typeface="+mn-cs"/>
        </a:defRPr>
      </a:lvl4pPr>
      <a:lvl5pPr marL="2012685" algn="l" defTabSz="1006343" rtl="0" eaLnBrk="1" latinLnBrk="0" hangingPunct="1">
        <a:defRPr kumimoji="1" sz="1984" kern="1200">
          <a:solidFill>
            <a:schemeClr val="tx1"/>
          </a:solidFill>
          <a:latin typeface="+mn-lt"/>
          <a:ea typeface="+mn-ea"/>
          <a:cs typeface="+mn-cs"/>
        </a:defRPr>
      </a:lvl5pPr>
      <a:lvl6pPr marL="2515860" algn="l" defTabSz="1006343" rtl="0" eaLnBrk="1" latinLnBrk="0" hangingPunct="1">
        <a:defRPr kumimoji="1" sz="1984" kern="1200">
          <a:solidFill>
            <a:schemeClr val="tx1"/>
          </a:solidFill>
          <a:latin typeface="+mn-lt"/>
          <a:ea typeface="+mn-ea"/>
          <a:cs typeface="+mn-cs"/>
        </a:defRPr>
      </a:lvl6pPr>
      <a:lvl7pPr marL="3019031" algn="l" defTabSz="1006343" rtl="0" eaLnBrk="1" latinLnBrk="0" hangingPunct="1">
        <a:defRPr kumimoji="1" sz="1984" kern="1200">
          <a:solidFill>
            <a:schemeClr val="tx1"/>
          </a:solidFill>
          <a:latin typeface="+mn-lt"/>
          <a:ea typeface="+mn-ea"/>
          <a:cs typeface="+mn-cs"/>
        </a:defRPr>
      </a:lvl7pPr>
      <a:lvl8pPr marL="3522203" algn="l" defTabSz="1006343" rtl="0" eaLnBrk="1" latinLnBrk="0" hangingPunct="1">
        <a:defRPr kumimoji="1" sz="1984" kern="1200">
          <a:solidFill>
            <a:schemeClr val="tx1"/>
          </a:solidFill>
          <a:latin typeface="+mn-lt"/>
          <a:ea typeface="+mn-ea"/>
          <a:cs typeface="+mn-cs"/>
        </a:defRPr>
      </a:lvl8pPr>
      <a:lvl9pPr marL="4025376" algn="l" defTabSz="1006343" rtl="0" eaLnBrk="1" latinLnBrk="0" hangingPunct="1">
        <a:defRPr kumimoji="1" sz="1984"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3A91721A-3382-431C-8B68-27C1CFB9E62E}"/>
              </a:ext>
            </a:extLst>
          </p:cNvPr>
          <p:cNvGrpSpPr/>
          <p:nvPr userDrawn="1"/>
        </p:nvGrpSpPr>
        <p:grpSpPr>
          <a:xfrm>
            <a:off x="161774" y="1042614"/>
            <a:ext cx="10368269" cy="6337679"/>
            <a:chOff x="177800" y="1042608"/>
            <a:chExt cx="10368269" cy="6337679"/>
          </a:xfrm>
        </p:grpSpPr>
        <p:grpSp>
          <p:nvGrpSpPr>
            <p:cNvPr id="3" name="グループ化 2">
              <a:extLst>
                <a:ext uri="{FF2B5EF4-FFF2-40B4-BE49-F238E27FC236}">
                  <a16:creationId xmlns:a16="http://schemas.microsoft.com/office/drawing/2014/main" id="{4BFD48F3-14B9-49AE-A1D1-DE5151258DCE}"/>
                </a:ext>
              </a:extLst>
            </p:cNvPr>
            <p:cNvGrpSpPr/>
            <p:nvPr userDrawn="1"/>
          </p:nvGrpSpPr>
          <p:grpSpPr>
            <a:xfrm>
              <a:off x="178075" y="1044950"/>
              <a:ext cx="10367994" cy="6335337"/>
              <a:chOff x="178074" y="1044950"/>
              <a:chExt cx="10656433" cy="6335337"/>
            </a:xfrm>
          </p:grpSpPr>
          <p:sp>
            <p:nvSpPr>
              <p:cNvPr id="78" name="Line 4">
                <a:extLst>
                  <a:ext uri="{FF2B5EF4-FFF2-40B4-BE49-F238E27FC236}">
                    <a16:creationId xmlns:a16="http://schemas.microsoft.com/office/drawing/2014/main" id="{D826A6A1-E7E4-43E8-8468-E8C860C51E10}"/>
                  </a:ext>
                </a:extLst>
              </p:cNvPr>
              <p:cNvSpPr>
                <a:spLocks noChangeShapeType="1"/>
              </p:cNvSpPr>
              <p:nvPr userDrawn="1"/>
            </p:nvSpPr>
            <p:spPr bwMode="auto">
              <a:xfrm>
                <a:off x="178074" y="7092256"/>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4"/>
              </a:p>
            </p:txBody>
          </p:sp>
          <p:sp>
            <p:nvSpPr>
              <p:cNvPr id="79" name="Line 4">
                <a:extLst>
                  <a:ext uri="{FF2B5EF4-FFF2-40B4-BE49-F238E27FC236}">
                    <a16:creationId xmlns:a16="http://schemas.microsoft.com/office/drawing/2014/main" id="{57F0DA1D-52D9-4F60-AFF6-8877566167A1}"/>
                  </a:ext>
                </a:extLst>
              </p:cNvPr>
              <p:cNvSpPr>
                <a:spLocks noChangeShapeType="1"/>
              </p:cNvSpPr>
              <p:nvPr userDrawn="1"/>
            </p:nvSpPr>
            <p:spPr bwMode="auto">
              <a:xfrm>
                <a:off x="178074" y="7236256"/>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4"/>
              </a:p>
            </p:txBody>
          </p:sp>
          <p:sp>
            <p:nvSpPr>
              <p:cNvPr id="80" name="Line 4">
                <a:extLst>
                  <a:ext uri="{FF2B5EF4-FFF2-40B4-BE49-F238E27FC236}">
                    <a16:creationId xmlns:a16="http://schemas.microsoft.com/office/drawing/2014/main" id="{9E980EDF-B6AB-4B0C-A980-495536119834}"/>
                  </a:ext>
                </a:extLst>
              </p:cNvPr>
              <p:cNvSpPr>
                <a:spLocks noChangeShapeType="1"/>
              </p:cNvSpPr>
              <p:nvPr userDrawn="1"/>
            </p:nvSpPr>
            <p:spPr bwMode="auto">
              <a:xfrm>
                <a:off x="178074" y="666152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4"/>
              </a:p>
            </p:txBody>
          </p:sp>
          <p:sp>
            <p:nvSpPr>
              <p:cNvPr id="81" name="Line 5">
                <a:extLst>
                  <a:ext uri="{FF2B5EF4-FFF2-40B4-BE49-F238E27FC236}">
                    <a16:creationId xmlns:a16="http://schemas.microsoft.com/office/drawing/2014/main" id="{36E35AEA-8BC5-4852-9481-7958B3061CC9}"/>
                  </a:ext>
                </a:extLst>
              </p:cNvPr>
              <p:cNvSpPr>
                <a:spLocks noChangeShapeType="1"/>
              </p:cNvSpPr>
              <p:nvPr userDrawn="1"/>
            </p:nvSpPr>
            <p:spPr bwMode="auto">
              <a:xfrm>
                <a:off x="178074" y="651706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4"/>
              </a:p>
            </p:txBody>
          </p:sp>
          <p:sp>
            <p:nvSpPr>
              <p:cNvPr id="82" name="Line 6">
                <a:extLst>
                  <a:ext uri="{FF2B5EF4-FFF2-40B4-BE49-F238E27FC236}">
                    <a16:creationId xmlns:a16="http://schemas.microsoft.com/office/drawing/2014/main" id="{89C1479F-6CF5-403F-951E-D6CB9755730F}"/>
                  </a:ext>
                </a:extLst>
              </p:cNvPr>
              <p:cNvSpPr>
                <a:spLocks noChangeShapeType="1"/>
              </p:cNvSpPr>
              <p:nvPr userDrawn="1"/>
            </p:nvSpPr>
            <p:spPr bwMode="auto">
              <a:xfrm>
                <a:off x="178074" y="637260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4"/>
              </a:p>
            </p:txBody>
          </p:sp>
          <p:sp>
            <p:nvSpPr>
              <p:cNvPr id="83" name="Line 7">
                <a:extLst>
                  <a:ext uri="{FF2B5EF4-FFF2-40B4-BE49-F238E27FC236}">
                    <a16:creationId xmlns:a16="http://schemas.microsoft.com/office/drawing/2014/main" id="{7E684421-FA46-4F76-8DF3-44167123B394}"/>
                  </a:ext>
                </a:extLst>
              </p:cNvPr>
              <p:cNvSpPr>
                <a:spLocks noChangeShapeType="1"/>
              </p:cNvSpPr>
              <p:nvPr userDrawn="1"/>
            </p:nvSpPr>
            <p:spPr bwMode="auto">
              <a:xfrm>
                <a:off x="178074" y="622814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4"/>
              </a:p>
            </p:txBody>
          </p:sp>
          <p:sp>
            <p:nvSpPr>
              <p:cNvPr id="84" name="Line 8">
                <a:extLst>
                  <a:ext uri="{FF2B5EF4-FFF2-40B4-BE49-F238E27FC236}">
                    <a16:creationId xmlns:a16="http://schemas.microsoft.com/office/drawing/2014/main" id="{6ECE2685-095C-45C9-838A-65818D759485}"/>
                  </a:ext>
                </a:extLst>
              </p:cNvPr>
              <p:cNvSpPr>
                <a:spLocks noChangeShapeType="1"/>
              </p:cNvSpPr>
              <p:nvPr userDrawn="1"/>
            </p:nvSpPr>
            <p:spPr bwMode="auto">
              <a:xfrm>
                <a:off x="178074" y="608526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4"/>
              </a:p>
            </p:txBody>
          </p:sp>
          <p:sp>
            <p:nvSpPr>
              <p:cNvPr id="85" name="Line 9">
                <a:extLst>
                  <a:ext uri="{FF2B5EF4-FFF2-40B4-BE49-F238E27FC236}">
                    <a16:creationId xmlns:a16="http://schemas.microsoft.com/office/drawing/2014/main" id="{600ED12E-8037-4439-94BD-A834CF658819}"/>
                  </a:ext>
                </a:extLst>
              </p:cNvPr>
              <p:cNvSpPr>
                <a:spLocks noChangeShapeType="1"/>
              </p:cNvSpPr>
              <p:nvPr userDrawn="1"/>
            </p:nvSpPr>
            <p:spPr bwMode="auto">
              <a:xfrm>
                <a:off x="178074" y="594080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4"/>
              </a:p>
            </p:txBody>
          </p:sp>
          <p:sp>
            <p:nvSpPr>
              <p:cNvPr id="86" name="Line 10">
                <a:extLst>
                  <a:ext uri="{FF2B5EF4-FFF2-40B4-BE49-F238E27FC236}">
                    <a16:creationId xmlns:a16="http://schemas.microsoft.com/office/drawing/2014/main" id="{C50928EE-EDF1-4552-888F-3CCE27F96CEE}"/>
                  </a:ext>
                </a:extLst>
              </p:cNvPr>
              <p:cNvSpPr>
                <a:spLocks noChangeShapeType="1"/>
              </p:cNvSpPr>
              <p:nvPr userDrawn="1"/>
            </p:nvSpPr>
            <p:spPr bwMode="auto">
              <a:xfrm>
                <a:off x="178074" y="579634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4"/>
              </a:p>
            </p:txBody>
          </p:sp>
          <p:sp>
            <p:nvSpPr>
              <p:cNvPr id="87" name="Line 11">
                <a:extLst>
                  <a:ext uri="{FF2B5EF4-FFF2-40B4-BE49-F238E27FC236}">
                    <a16:creationId xmlns:a16="http://schemas.microsoft.com/office/drawing/2014/main" id="{75B9DE1C-6ADC-4B10-B04B-57C8C991F37E}"/>
                  </a:ext>
                </a:extLst>
              </p:cNvPr>
              <p:cNvSpPr>
                <a:spLocks noChangeShapeType="1"/>
              </p:cNvSpPr>
              <p:nvPr userDrawn="1"/>
            </p:nvSpPr>
            <p:spPr bwMode="auto">
              <a:xfrm>
                <a:off x="178074" y="565346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4"/>
              </a:p>
            </p:txBody>
          </p:sp>
          <p:sp>
            <p:nvSpPr>
              <p:cNvPr id="88" name="Line 12">
                <a:extLst>
                  <a:ext uri="{FF2B5EF4-FFF2-40B4-BE49-F238E27FC236}">
                    <a16:creationId xmlns:a16="http://schemas.microsoft.com/office/drawing/2014/main" id="{A23F7616-6766-47AB-B3EF-0B5FD415EF09}"/>
                  </a:ext>
                </a:extLst>
              </p:cNvPr>
              <p:cNvSpPr>
                <a:spLocks noChangeShapeType="1"/>
              </p:cNvSpPr>
              <p:nvPr userDrawn="1"/>
            </p:nvSpPr>
            <p:spPr bwMode="auto">
              <a:xfrm>
                <a:off x="178074" y="550900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4"/>
              </a:p>
            </p:txBody>
          </p:sp>
          <p:sp>
            <p:nvSpPr>
              <p:cNvPr id="89" name="Line 13">
                <a:extLst>
                  <a:ext uri="{FF2B5EF4-FFF2-40B4-BE49-F238E27FC236}">
                    <a16:creationId xmlns:a16="http://schemas.microsoft.com/office/drawing/2014/main" id="{021D185C-1AAE-429B-8621-1099C040362C}"/>
                  </a:ext>
                </a:extLst>
              </p:cNvPr>
              <p:cNvSpPr>
                <a:spLocks noChangeShapeType="1"/>
              </p:cNvSpPr>
              <p:nvPr userDrawn="1"/>
            </p:nvSpPr>
            <p:spPr bwMode="auto">
              <a:xfrm>
                <a:off x="178074" y="536454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4"/>
              </a:p>
            </p:txBody>
          </p:sp>
          <p:sp>
            <p:nvSpPr>
              <p:cNvPr id="90" name="Line 14">
                <a:extLst>
                  <a:ext uri="{FF2B5EF4-FFF2-40B4-BE49-F238E27FC236}">
                    <a16:creationId xmlns:a16="http://schemas.microsoft.com/office/drawing/2014/main" id="{09703D58-1DDF-4B6E-BE8C-D9DB7B26F446}"/>
                  </a:ext>
                </a:extLst>
              </p:cNvPr>
              <p:cNvSpPr>
                <a:spLocks noChangeShapeType="1"/>
              </p:cNvSpPr>
              <p:nvPr userDrawn="1"/>
            </p:nvSpPr>
            <p:spPr bwMode="auto">
              <a:xfrm>
                <a:off x="178074" y="522007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4"/>
              </a:p>
            </p:txBody>
          </p:sp>
          <p:sp>
            <p:nvSpPr>
              <p:cNvPr id="91" name="Line 15">
                <a:extLst>
                  <a:ext uri="{FF2B5EF4-FFF2-40B4-BE49-F238E27FC236}">
                    <a16:creationId xmlns:a16="http://schemas.microsoft.com/office/drawing/2014/main" id="{0A99046C-7D76-490A-88DE-41D62CAAB2D3}"/>
                  </a:ext>
                </a:extLst>
              </p:cNvPr>
              <p:cNvSpPr>
                <a:spLocks noChangeShapeType="1"/>
              </p:cNvSpPr>
              <p:nvPr userDrawn="1"/>
            </p:nvSpPr>
            <p:spPr bwMode="auto">
              <a:xfrm>
                <a:off x="178074" y="507720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4"/>
              </a:p>
            </p:txBody>
          </p:sp>
          <p:sp>
            <p:nvSpPr>
              <p:cNvPr id="92" name="Line 16">
                <a:extLst>
                  <a:ext uri="{FF2B5EF4-FFF2-40B4-BE49-F238E27FC236}">
                    <a16:creationId xmlns:a16="http://schemas.microsoft.com/office/drawing/2014/main" id="{59BBACC5-635F-4604-B162-146A153A24BB}"/>
                  </a:ext>
                </a:extLst>
              </p:cNvPr>
              <p:cNvSpPr>
                <a:spLocks noChangeShapeType="1"/>
              </p:cNvSpPr>
              <p:nvPr userDrawn="1"/>
            </p:nvSpPr>
            <p:spPr bwMode="auto">
              <a:xfrm>
                <a:off x="178074" y="493274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4"/>
              </a:p>
            </p:txBody>
          </p:sp>
          <p:sp>
            <p:nvSpPr>
              <p:cNvPr id="93" name="Line 17">
                <a:extLst>
                  <a:ext uri="{FF2B5EF4-FFF2-40B4-BE49-F238E27FC236}">
                    <a16:creationId xmlns:a16="http://schemas.microsoft.com/office/drawing/2014/main" id="{9FB4A3F6-32A1-4976-8A08-D1DAD172D3A1}"/>
                  </a:ext>
                </a:extLst>
              </p:cNvPr>
              <p:cNvSpPr>
                <a:spLocks noChangeShapeType="1"/>
              </p:cNvSpPr>
              <p:nvPr userDrawn="1"/>
            </p:nvSpPr>
            <p:spPr bwMode="auto">
              <a:xfrm>
                <a:off x="178074" y="478827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4"/>
              </a:p>
            </p:txBody>
          </p:sp>
          <p:sp>
            <p:nvSpPr>
              <p:cNvPr id="94" name="Line 18">
                <a:extLst>
                  <a:ext uri="{FF2B5EF4-FFF2-40B4-BE49-F238E27FC236}">
                    <a16:creationId xmlns:a16="http://schemas.microsoft.com/office/drawing/2014/main" id="{908F9892-CF7B-484A-A087-A99993AE4574}"/>
                  </a:ext>
                </a:extLst>
              </p:cNvPr>
              <p:cNvSpPr>
                <a:spLocks noChangeShapeType="1"/>
              </p:cNvSpPr>
              <p:nvPr userDrawn="1"/>
            </p:nvSpPr>
            <p:spPr bwMode="auto">
              <a:xfrm>
                <a:off x="178074" y="464381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4"/>
              </a:p>
            </p:txBody>
          </p:sp>
          <p:sp>
            <p:nvSpPr>
              <p:cNvPr id="95" name="Line 19">
                <a:extLst>
                  <a:ext uri="{FF2B5EF4-FFF2-40B4-BE49-F238E27FC236}">
                    <a16:creationId xmlns:a16="http://schemas.microsoft.com/office/drawing/2014/main" id="{8870D894-1D46-4193-A356-3B3B47BC911F}"/>
                  </a:ext>
                </a:extLst>
              </p:cNvPr>
              <p:cNvSpPr>
                <a:spLocks noChangeShapeType="1"/>
              </p:cNvSpPr>
              <p:nvPr userDrawn="1"/>
            </p:nvSpPr>
            <p:spPr bwMode="auto">
              <a:xfrm>
                <a:off x="178074" y="450094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4"/>
              </a:p>
            </p:txBody>
          </p:sp>
          <p:sp>
            <p:nvSpPr>
              <p:cNvPr id="96" name="Line 20">
                <a:extLst>
                  <a:ext uri="{FF2B5EF4-FFF2-40B4-BE49-F238E27FC236}">
                    <a16:creationId xmlns:a16="http://schemas.microsoft.com/office/drawing/2014/main" id="{E62FE32C-C1AA-4D40-946C-A2C857DF1D2C}"/>
                  </a:ext>
                </a:extLst>
              </p:cNvPr>
              <p:cNvSpPr>
                <a:spLocks noChangeShapeType="1"/>
              </p:cNvSpPr>
              <p:nvPr userDrawn="1"/>
            </p:nvSpPr>
            <p:spPr bwMode="auto">
              <a:xfrm>
                <a:off x="178074" y="435647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4"/>
              </a:p>
            </p:txBody>
          </p:sp>
          <p:sp>
            <p:nvSpPr>
              <p:cNvPr id="97" name="Line 21">
                <a:extLst>
                  <a:ext uri="{FF2B5EF4-FFF2-40B4-BE49-F238E27FC236}">
                    <a16:creationId xmlns:a16="http://schemas.microsoft.com/office/drawing/2014/main" id="{A41DF6BE-EF66-4E04-9235-822F95384006}"/>
                  </a:ext>
                </a:extLst>
              </p:cNvPr>
              <p:cNvSpPr>
                <a:spLocks noChangeShapeType="1"/>
              </p:cNvSpPr>
              <p:nvPr userDrawn="1"/>
            </p:nvSpPr>
            <p:spPr bwMode="auto">
              <a:xfrm>
                <a:off x="178074" y="421201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4"/>
              </a:p>
            </p:txBody>
          </p:sp>
          <p:sp>
            <p:nvSpPr>
              <p:cNvPr id="98" name="Line 22">
                <a:extLst>
                  <a:ext uri="{FF2B5EF4-FFF2-40B4-BE49-F238E27FC236}">
                    <a16:creationId xmlns:a16="http://schemas.microsoft.com/office/drawing/2014/main" id="{04515879-DFE5-4F8A-B76C-705440CA75BA}"/>
                  </a:ext>
                </a:extLst>
              </p:cNvPr>
              <p:cNvSpPr>
                <a:spLocks noChangeShapeType="1"/>
              </p:cNvSpPr>
              <p:nvPr userDrawn="1"/>
            </p:nvSpPr>
            <p:spPr bwMode="auto">
              <a:xfrm>
                <a:off x="178074" y="392467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4"/>
              </a:p>
            </p:txBody>
          </p:sp>
          <p:sp>
            <p:nvSpPr>
              <p:cNvPr id="99" name="Line 23">
                <a:extLst>
                  <a:ext uri="{FF2B5EF4-FFF2-40B4-BE49-F238E27FC236}">
                    <a16:creationId xmlns:a16="http://schemas.microsoft.com/office/drawing/2014/main" id="{0952AF1D-8248-4B31-B111-ACD4257CBB02}"/>
                  </a:ext>
                </a:extLst>
              </p:cNvPr>
              <p:cNvSpPr>
                <a:spLocks noChangeShapeType="1"/>
              </p:cNvSpPr>
              <p:nvPr userDrawn="1"/>
            </p:nvSpPr>
            <p:spPr bwMode="auto">
              <a:xfrm>
                <a:off x="178074" y="378021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4"/>
              </a:p>
            </p:txBody>
          </p:sp>
          <p:sp>
            <p:nvSpPr>
              <p:cNvPr id="100" name="Line 24">
                <a:extLst>
                  <a:ext uri="{FF2B5EF4-FFF2-40B4-BE49-F238E27FC236}">
                    <a16:creationId xmlns:a16="http://schemas.microsoft.com/office/drawing/2014/main" id="{5DF19807-4FC9-4DCA-8DBB-DA4B436820F2}"/>
                  </a:ext>
                </a:extLst>
              </p:cNvPr>
              <p:cNvSpPr>
                <a:spLocks noChangeShapeType="1"/>
              </p:cNvSpPr>
              <p:nvPr userDrawn="1"/>
            </p:nvSpPr>
            <p:spPr bwMode="auto">
              <a:xfrm>
                <a:off x="178074" y="363575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4"/>
              </a:p>
            </p:txBody>
          </p:sp>
          <p:sp>
            <p:nvSpPr>
              <p:cNvPr id="101" name="Line 25">
                <a:extLst>
                  <a:ext uri="{FF2B5EF4-FFF2-40B4-BE49-F238E27FC236}">
                    <a16:creationId xmlns:a16="http://schemas.microsoft.com/office/drawing/2014/main" id="{3B491BFB-F3D6-4AE7-A3AB-529175A1FC52}"/>
                  </a:ext>
                </a:extLst>
              </p:cNvPr>
              <p:cNvSpPr>
                <a:spLocks noChangeShapeType="1"/>
              </p:cNvSpPr>
              <p:nvPr userDrawn="1"/>
            </p:nvSpPr>
            <p:spPr bwMode="auto">
              <a:xfrm>
                <a:off x="178074" y="349287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4"/>
              </a:p>
            </p:txBody>
          </p:sp>
          <p:sp>
            <p:nvSpPr>
              <p:cNvPr id="102" name="Line 26">
                <a:extLst>
                  <a:ext uri="{FF2B5EF4-FFF2-40B4-BE49-F238E27FC236}">
                    <a16:creationId xmlns:a16="http://schemas.microsoft.com/office/drawing/2014/main" id="{F13ED150-3A1D-42A7-9E86-E99A6B5238F8}"/>
                  </a:ext>
                </a:extLst>
              </p:cNvPr>
              <p:cNvSpPr>
                <a:spLocks noChangeShapeType="1"/>
              </p:cNvSpPr>
              <p:nvPr userDrawn="1"/>
            </p:nvSpPr>
            <p:spPr bwMode="auto">
              <a:xfrm>
                <a:off x="178074" y="334841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4"/>
              </a:p>
            </p:txBody>
          </p:sp>
          <p:sp>
            <p:nvSpPr>
              <p:cNvPr id="103" name="Line 27">
                <a:extLst>
                  <a:ext uri="{FF2B5EF4-FFF2-40B4-BE49-F238E27FC236}">
                    <a16:creationId xmlns:a16="http://schemas.microsoft.com/office/drawing/2014/main" id="{EC8E0ABF-A65A-4B61-8B39-1DB126D7CE48}"/>
                  </a:ext>
                </a:extLst>
              </p:cNvPr>
              <p:cNvSpPr>
                <a:spLocks noChangeShapeType="1"/>
              </p:cNvSpPr>
              <p:nvPr userDrawn="1"/>
            </p:nvSpPr>
            <p:spPr bwMode="auto">
              <a:xfrm>
                <a:off x="178074" y="320395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4"/>
              </a:p>
            </p:txBody>
          </p:sp>
          <p:sp>
            <p:nvSpPr>
              <p:cNvPr id="104" name="Line 28">
                <a:extLst>
                  <a:ext uri="{FF2B5EF4-FFF2-40B4-BE49-F238E27FC236}">
                    <a16:creationId xmlns:a16="http://schemas.microsoft.com/office/drawing/2014/main" id="{5B0E93A0-803C-43D4-922B-174A4DD30EAF}"/>
                  </a:ext>
                </a:extLst>
              </p:cNvPr>
              <p:cNvSpPr>
                <a:spLocks noChangeShapeType="1"/>
              </p:cNvSpPr>
              <p:nvPr userDrawn="1"/>
            </p:nvSpPr>
            <p:spPr bwMode="auto">
              <a:xfrm>
                <a:off x="178074" y="306107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4"/>
              </a:p>
            </p:txBody>
          </p:sp>
          <p:sp>
            <p:nvSpPr>
              <p:cNvPr id="105" name="Line 29">
                <a:extLst>
                  <a:ext uri="{FF2B5EF4-FFF2-40B4-BE49-F238E27FC236}">
                    <a16:creationId xmlns:a16="http://schemas.microsoft.com/office/drawing/2014/main" id="{D3F014D9-1393-4D00-9A6D-9E0E19D15C5C}"/>
                  </a:ext>
                </a:extLst>
              </p:cNvPr>
              <p:cNvSpPr>
                <a:spLocks noChangeShapeType="1"/>
              </p:cNvSpPr>
              <p:nvPr userDrawn="1"/>
            </p:nvSpPr>
            <p:spPr bwMode="auto">
              <a:xfrm>
                <a:off x="178074" y="291661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4"/>
              </a:p>
            </p:txBody>
          </p:sp>
          <p:sp>
            <p:nvSpPr>
              <p:cNvPr id="106" name="Line 30">
                <a:extLst>
                  <a:ext uri="{FF2B5EF4-FFF2-40B4-BE49-F238E27FC236}">
                    <a16:creationId xmlns:a16="http://schemas.microsoft.com/office/drawing/2014/main" id="{414030D1-E2E5-4E55-8024-2D453BC4802C}"/>
                  </a:ext>
                </a:extLst>
              </p:cNvPr>
              <p:cNvSpPr>
                <a:spLocks noChangeShapeType="1"/>
              </p:cNvSpPr>
              <p:nvPr userDrawn="1"/>
            </p:nvSpPr>
            <p:spPr bwMode="auto">
              <a:xfrm>
                <a:off x="178074" y="277215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4"/>
              </a:p>
            </p:txBody>
          </p:sp>
          <p:sp>
            <p:nvSpPr>
              <p:cNvPr id="107" name="Line 31">
                <a:extLst>
                  <a:ext uri="{FF2B5EF4-FFF2-40B4-BE49-F238E27FC236}">
                    <a16:creationId xmlns:a16="http://schemas.microsoft.com/office/drawing/2014/main" id="{FDB3FA4B-DE95-483C-A755-22E878FB2E2B}"/>
                  </a:ext>
                </a:extLst>
              </p:cNvPr>
              <p:cNvSpPr>
                <a:spLocks noChangeShapeType="1"/>
              </p:cNvSpPr>
              <p:nvPr userDrawn="1"/>
            </p:nvSpPr>
            <p:spPr bwMode="auto">
              <a:xfrm>
                <a:off x="178074" y="262769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4"/>
              </a:p>
            </p:txBody>
          </p:sp>
          <p:sp>
            <p:nvSpPr>
              <p:cNvPr id="108" name="Line 32">
                <a:extLst>
                  <a:ext uri="{FF2B5EF4-FFF2-40B4-BE49-F238E27FC236}">
                    <a16:creationId xmlns:a16="http://schemas.microsoft.com/office/drawing/2014/main" id="{35206945-08AE-4534-AE16-F2B17244D230}"/>
                  </a:ext>
                </a:extLst>
              </p:cNvPr>
              <p:cNvSpPr>
                <a:spLocks noChangeShapeType="1"/>
              </p:cNvSpPr>
              <p:nvPr userDrawn="1"/>
            </p:nvSpPr>
            <p:spPr bwMode="auto">
              <a:xfrm>
                <a:off x="178074" y="248481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4"/>
              </a:p>
            </p:txBody>
          </p:sp>
          <p:sp>
            <p:nvSpPr>
              <p:cNvPr id="109" name="Line 33">
                <a:extLst>
                  <a:ext uri="{FF2B5EF4-FFF2-40B4-BE49-F238E27FC236}">
                    <a16:creationId xmlns:a16="http://schemas.microsoft.com/office/drawing/2014/main" id="{27C86116-2335-4015-8AAC-D3331F924635}"/>
                  </a:ext>
                </a:extLst>
              </p:cNvPr>
              <p:cNvSpPr>
                <a:spLocks noChangeShapeType="1"/>
              </p:cNvSpPr>
              <p:nvPr userDrawn="1"/>
            </p:nvSpPr>
            <p:spPr bwMode="auto">
              <a:xfrm>
                <a:off x="178074" y="234035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4"/>
              </a:p>
            </p:txBody>
          </p:sp>
          <p:sp>
            <p:nvSpPr>
              <p:cNvPr id="110" name="Line 34">
                <a:extLst>
                  <a:ext uri="{FF2B5EF4-FFF2-40B4-BE49-F238E27FC236}">
                    <a16:creationId xmlns:a16="http://schemas.microsoft.com/office/drawing/2014/main" id="{3BF6F914-6E1F-4EB0-8F80-051002B517C6}"/>
                  </a:ext>
                </a:extLst>
              </p:cNvPr>
              <p:cNvSpPr>
                <a:spLocks noChangeShapeType="1"/>
              </p:cNvSpPr>
              <p:nvPr userDrawn="1"/>
            </p:nvSpPr>
            <p:spPr bwMode="auto">
              <a:xfrm>
                <a:off x="178074" y="219589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4"/>
              </a:p>
            </p:txBody>
          </p:sp>
          <p:sp>
            <p:nvSpPr>
              <p:cNvPr id="111" name="Line 35">
                <a:extLst>
                  <a:ext uri="{FF2B5EF4-FFF2-40B4-BE49-F238E27FC236}">
                    <a16:creationId xmlns:a16="http://schemas.microsoft.com/office/drawing/2014/main" id="{04D2FA21-70F9-4DA5-A0FC-C0E92E3FE52E}"/>
                  </a:ext>
                </a:extLst>
              </p:cNvPr>
              <p:cNvSpPr>
                <a:spLocks noChangeShapeType="1"/>
              </p:cNvSpPr>
              <p:nvPr userDrawn="1"/>
            </p:nvSpPr>
            <p:spPr bwMode="auto">
              <a:xfrm>
                <a:off x="178074" y="205142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4"/>
              </a:p>
            </p:txBody>
          </p:sp>
          <p:sp>
            <p:nvSpPr>
              <p:cNvPr id="112" name="Line 36">
                <a:extLst>
                  <a:ext uri="{FF2B5EF4-FFF2-40B4-BE49-F238E27FC236}">
                    <a16:creationId xmlns:a16="http://schemas.microsoft.com/office/drawing/2014/main" id="{F58D4FB5-90F3-4530-8AF9-1A1ED0B03627}"/>
                  </a:ext>
                </a:extLst>
              </p:cNvPr>
              <p:cNvSpPr>
                <a:spLocks noChangeShapeType="1"/>
              </p:cNvSpPr>
              <p:nvPr userDrawn="1"/>
            </p:nvSpPr>
            <p:spPr bwMode="auto">
              <a:xfrm>
                <a:off x="178074" y="190855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4"/>
              </a:p>
            </p:txBody>
          </p:sp>
          <p:sp>
            <p:nvSpPr>
              <p:cNvPr id="113" name="Line 37">
                <a:extLst>
                  <a:ext uri="{FF2B5EF4-FFF2-40B4-BE49-F238E27FC236}">
                    <a16:creationId xmlns:a16="http://schemas.microsoft.com/office/drawing/2014/main" id="{46EF435C-533B-4F36-A45C-DED4C9DA1769}"/>
                  </a:ext>
                </a:extLst>
              </p:cNvPr>
              <p:cNvSpPr>
                <a:spLocks noChangeShapeType="1"/>
              </p:cNvSpPr>
              <p:nvPr userDrawn="1"/>
            </p:nvSpPr>
            <p:spPr bwMode="auto">
              <a:xfrm>
                <a:off x="178074" y="176409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4"/>
              </a:p>
            </p:txBody>
          </p:sp>
          <p:sp>
            <p:nvSpPr>
              <p:cNvPr id="114" name="Line 38">
                <a:extLst>
                  <a:ext uri="{FF2B5EF4-FFF2-40B4-BE49-F238E27FC236}">
                    <a16:creationId xmlns:a16="http://schemas.microsoft.com/office/drawing/2014/main" id="{7260D7FA-0243-4149-92F2-9A2E3D3D639A}"/>
                  </a:ext>
                </a:extLst>
              </p:cNvPr>
              <p:cNvSpPr>
                <a:spLocks noChangeShapeType="1"/>
              </p:cNvSpPr>
              <p:nvPr userDrawn="1"/>
            </p:nvSpPr>
            <p:spPr bwMode="auto">
              <a:xfrm>
                <a:off x="178074" y="161962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4"/>
              </a:p>
            </p:txBody>
          </p:sp>
          <p:sp>
            <p:nvSpPr>
              <p:cNvPr id="115" name="Line 39">
                <a:extLst>
                  <a:ext uri="{FF2B5EF4-FFF2-40B4-BE49-F238E27FC236}">
                    <a16:creationId xmlns:a16="http://schemas.microsoft.com/office/drawing/2014/main" id="{E17B36A0-958F-443F-9FD7-D5530C92BC70}"/>
                  </a:ext>
                </a:extLst>
              </p:cNvPr>
              <p:cNvSpPr>
                <a:spLocks noChangeShapeType="1"/>
              </p:cNvSpPr>
              <p:nvPr userDrawn="1"/>
            </p:nvSpPr>
            <p:spPr bwMode="auto">
              <a:xfrm>
                <a:off x="178074" y="147675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4"/>
              </a:p>
            </p:txBody>
          </p:sp>
          <p:sp>
            <p:nvSpPr>
              <p:cNvPr id="116" name="Line 102">
                <a:extLst>
                  <a:ext uri="{FF2B5EF4-FFF2-40B4-BE49-F238E27FC236}">
                    <a16:creationId xmlns:a16="http://schemas.microsoft.com/office/drawing/2014/main" id="{351063C8-67B1-4656-BE04-74F237AAE0DC}"/>
                  </a:ext>
                </a:extLst>
              </p:cNvPr>
              <p:cNvSpPr>
                <a:spLocks noChangeShapeType="1"/>
              </p:cNvSpPr>
              <p:nvPr userDrawn="1"/>
            </p:nvSpPr>
            <p:spPr bwMode="auto">
              <a:xfrm>
                <a:off x="178074" y="4069139"/>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4"/>
              </a:p>
            </p:txBody>
          </p:sp>
          <p:sp>
            <p:nvSpPr>
              <p:cNvPr id="117" name="Line 4">
                <a:extLst>
                  <a:ext uri="{FF2B5EF4-FFF2-40B4-BE49-F238E27FC236}">
                    <a16:creationId xmlns:a16="http://schemas.microsoft.com/office/drawing/2014/main" id="{A46FAAE6-29DC-4506-AD6F-E0CFB6E0E485}"/>
                  </a:ext>
                </a:extLst>
              </p:cNvPr>
              <p:cNvSpPr>
                <a:spLocks noChangeShapeType="1"/>
              </p:cNvSpPr>
              <p:nvPr userDrawn="1"/>
            </p:nvSpPr>
            <p:spPr bwMode="auto">
              <a:xfrm>
                <a:off x="178074" y="6804864"/>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4"/>
              </a:p>
            </p:txBody>
          </p:sp>
          <p:sp>
            <p:nvSpPr>
              <p:cNvPr id="118" name="Line 4">
                <a:extLst>
                  <a:ext uri="{FF2B5EF4-FFF2-40B4-BE49-F238E27FC236}">
                    <a16:creationId xmlns:a16="http://schemas.microsoft.com/office/drawing/2014/main" id="{BDB1BE34-748E-475F-92C8-62D418402AEE}"/>
                  </a:ext>
                </a:extLst>
              </p:cNvPr>
              <p:cNvSpPr>
                <a:spLocks noChangeShapeType="1"/>
              </p:cNvSpPr>
              <p:nvPr userDrawn="1"/>
            </p:nvSpPr>
            <p:spPr bwMode="auto">
              <a:xfrm>
                <a:off x="178074" y="6948864"/>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4"/>
              </a:p>
            </p:txBody>
          </p:sp>
          <p:sp>
            <p:nvSpPr>
              <p:cNvPr id="119" name="Line 39">
                <a:extLst>
                  <a:ext uri="{FF2B5EF4-FFF2-40B4-BE49-F238E27FC236}">
                    <a16:creationId xmlns:a16="http://schemas.microsoft.com/office/drawing/2014/main" id="{B8FC7F79-F5A5-4158-8740-748E3241FF8F}"/>
                  </a:ext>
                </a:extLst>
              </p:cNvPr>
              <p:cNvSpPr>
                <a:spLocks noChangeShapeType="1"/>
              </p:cNvSpPr>
              <p:nvPr userDrawn="1"/>
            </p:nvSpPr>
            <p:spPr bwMode="auto">
              <a:xfrm>
                <a:off x="178074" y="1332288"/>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4"/>
              </a:p>
            </p:txBody>
          </p:sp>
          <p:sp>
            <p:nvSpPr>
              <p:cNvPr id="120" name="Line 4">
                <a:extLst>
                  <a:ext uri="{FF2B5EF4-FFF2-40B4-BE49-F238E27FC236}">
                    <a16:creationId xmlns:a16="http://schemas.microsoft.com/office/drawing/2014/main" id="{04F44B2B-BA78-4509-9C32-74EDCFF90D98}"/>
                  </a:ext>
                </a:extLst>
              </p:cNvPr>
              <p:cNvSpPr>
                <a:spLocks noChangeShapeType="1"/>
              </p:cNvSpPr>
              <p:nvPr userDrawn="1"/>
            </p:nvSpPr>
            <p:spPr bwMode="auto">
              <a:xfrm>
                <a:off x="178074" y="738028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4"/>
              </a:p>
            </p:txBody>
          </p:sp>
          <p:sp>
            <p:nvSpPr>
              <p:cNvPr id="121" name="Line 34">
                <a:extLst>
                  <a:ext uri="{FF2B5EF4-FFF2-40B4-BE49-F238E27FC236}">
                    <a16:creationId xmlns:a16="http://schemas.microsoft.com/office/drawing/2014/main" id="{5E5B63E7-A874-41DF-80CD-384ECF0D0ECD}"/>
                  </a:ext>
                </a:extLst>
              </p:cNvPr>
              <p:cNvSpPr>
                <a:spLocks noChangeShapeType="1"/>
              </p:cNvSpPr>
              <p:nvPr userDrawn="1"/>
            </p:nvSpPr>
            <p:spPr bwMode="auto">
              <a:xfrm>
                <a:off x="178074" y="1332288"/>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4"/>
              </a:p>
            </p:txBody>
          </p:sp>
          <p:sp>
            <p:nvSpPr>
              <p:cNvPr id="122" name="Line 35">
                <a:extLst>
                  <a:ext uri="{FF2B5EF4-FFF2-40B4-BE49-F238E27FC236}">
                    <a16:creationId xmlns:a16="http://schemas.microsoft.com/office/drawing/2014/main" id="{09956D0B-D2BD-494C-9E10-AC5791E6B997}"/>
                  </a:ext>
                </a:extLst>
              </p:cNvPr>
              <p:cNvSpPr>
                <a:spLocks noChangeShapeType="1"/>
              </p:cNvSpPr>
              <p:nvPr userDrawn="1"/>
            </p:nvSpPr>
            <p:spPr bwMode="auto">
              <a:xfrm>
                <a:off x="178074" y="118782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4"/>
              </a:p>
            </p:txBody>
          </p:sp>
          <p:sp>
            <p:nvSpPr>
              <p:cNvPr id="123" name="Line 36">
                <a:extLst>
                  <a:ext uri="{FF2B5EF4-FFF2-40B4-BE49-F238E27FC236}">
                    <a16:creationId xmlns:a16="http://schemas.microsoft.com/office/drawing/2014/main" id="{FDCF63A4-9AE6-42F3-B831-26054F80B908}"/>
                  </a:ext>
                </a:extLst>
              </p:cNvPr>
              <p:cNvSpPr>
                <a:spLocks noChangeShapeType="1"/>
              </p:cNvSpPr>
              <p:nvPr userDrawn="1"/>
            </p:nvSpPr>
            <p:spPr bwMode="auto">
              <a:xfrm>
                <a:off x="178074" y="104495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4"/>
              </a:p>
            </p:txBody>
          </p:sp>
        </p:grpSp>
        <p:grpSp>
          <p:nvGrpSpPr>
            <p:cNvPr id="4" name="グループ化 3">
              <a:extLst>
                <a:ext uri="{FF2B5EF4-FFF2-40B4-BE49-F238E27FC236}">
                  <a16:creationId xmlns:a16="http://schemas.microsoft.com/office/drawing/2014/main" id="{7563BD28-1209-42D1-9D77-592742544D69}"/>
                </a:ext>
              </a:extLst>
            </p:cNvPr>
            <p:cNvGrpSpPr/>
            <p:nvPr userDrawn="1"/>
          </p:nvGrpSpPr>
          <p:grpSpPr>
            <a:xfrm>
              <a:off x="177800" y="1042608"/>
              <a:ext cx="10368268" cy="6337679"/>
              <a:chOff x="177800" y="613150"/>
              <a:chExt cx="10368268" cy="6767138"/>
            </a:xfrm>
          </p:grpSpPr>
          <p:sp>
            <p:nvSpPr>
              <p:cNvPr id="5" name="Line 41">
                <a:extLst>
                  <a:ext uri="{FF2B5EF4-FFF2-40B4-BE49-F238E27FC236}">
                    <a16:creationId xmlns:a16="http://schemas.microsoft.com/office/drawing/2014/main" id="{B3C22C89-D315-4DE2-A2CE-1772E3524552}"/>
                  </a:ext>
                </a:extLst>
              </p:cNvPr>
              <p:cNvSpPr>
                <a:spLocks noChangeShapeType="1"/>
              </p:cNvSpPr>
              <p:nvPr userDrawn="1"/>
            </p:nvSpPr>
            <p:spPr bwMode="auto">
              <a:xfrm>
                <a:off x="1329728"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4"/>
              </a:p>
            </p:txBody>
          </p:sp>
          <p:sp>
            <p:nvSpPr>
              <p:cNvPr id="6" name="Line 42">
                <a:extLst>
                  <a:ext uri="{FF2B5EF4-FFF2-40B4-BE49-F238E27FC236}">
                    <a16:creationId xmlns:a16="http://schemas.microsoft.com/office/drawing/2014/main" id="{B6B37B61-127F-43BC-8980-FDDC4E2D4884}"/>
                  </a:ext>
                </a:extLst>
              </p:cNvPr>
              <p:cNvSpPr>
                <a:spLocks noChangeShapeType="1"/>
              </p:cNvSpPr>
              <p:nvPr userDrawn="1"/>
            </p:nvSpPr>
            <p:spPr bwMode="auto">
              <a:xfrm>
                <a:off x="1473719"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4"/>
              </a:p>
            </p:txBody>
          </p:sp>
          <p:sp>
            <p:nvSpPr>
              <p:cNvPr id="7" name="Line 43">
                <a:extLst>
                  <a:ext uri="{FF2B5EF4-FFF2-40B4-BE49-F238E27FC236}">
                    <a16:creationId xmlns:a16="http://schemas.microsoft.com/office/drawing/2014/main" id="{814E20DB-764C-424E-81E2-70243941EA7A}"/>
                  </a:ext>
                </a:extLst>
              </p:cNvPr>
              <p:cNvSpPr>
                <a:spLocks noChangeShapeType="1"/>
              </p:cNvSpPr>
              <p:nvPr userDrawn="1"/>
            </p:nvSpPr>
            <p:spPr bwMode="auto">
              <a:xfrm>
                <a:off x="1617710"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4"/>
              </a:p>
            </p:txBody>
          </p:sp>
          <p:sp>
            <p:nvSpPr>
              <p:cNvPr id="8" name="Line 44">
                <a:extLst>
                  <a:ext uri="{FF2B5EF4-FFF2-40B4-BE49-F238E27FC236}">
                    <a16:creationId xmlns:a16="http://schemas.microsoft.com/office/drawing/2014/main" id="{FCABC8BD-5A98-49C6-B473-81F079E35153}"/>
                  </a:ext>
                </a:extLst>
              </p:cNvPr>
              <p:cNvSpPr>
                <a:spLocks noChangeShapeType="1"/>
              </p:cNvSpPr>
              <p:nvPr userDrawn="1"/>
            </p:nvSpPr>
            <p:spPr bwMode="auto">
              <a:xfrm>
                <a:off x="1761701"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4"/>
              </a:p>
            </p:txBody>
          </p:sp>
          <p:sp>
            <p:nvSpPr>
              <p:cNvPr id="9" name="Line 45">
                <a:extLst>
                  <a:ext uri="{FF2B5EF4-FFF2-40B4-BE49-F238E27FC236}">
                    <a16:creationId xmlns:a16="http://schemas.microsoft.com/office/drawing/2014/main" id="{1A60A482-CAE7-4B32-B147-65B54D505B66}"/>
                  </a:ext>
                </a:extLst>
              </p:cNvPr>
              <p:cNvSpPr>
                <a:spLocks noChangeShapeType="1"/>
              </p:cNvSpPr>
              <p:nvPr userDrawn="1"/>
            </p:nvSpPr>
            <p:spPr bwMode="auto">
              <a:xfrm>
                <a:off x="1905692"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4"/>
              </a:p>
            </p:txBody>
          </p:sp>
          <p:sp>
            <p:nvSpPr>
              <p:cNvPr id="10" name="Line 46">
                <a:extLst>
                  <a:ext uri="{FF2B5EF4-FFF2-40B4-BE49-F238E27FC236}">
                    <a16:creationId xmlns:a16="http://schemas.microsoft.com/office/drawing/2014/main" id="{EFDE9D29-C267-4456-BF4C-3E31CC996007}"/>
                  </a:ext>
                </a:extLst>
              </p:cNvPr>
              <p:cNvSpPr>
                <a:spLocks noChangeShapeType="1"/>
              </p:cNvSpPr>
              <p:nvPr userDrawn="1"/>
            </p:nvSpPr>
            <p:spPr bwMode="auto">
              <a:xfrm>
                <a:off x="2049683"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4"/>
              </a:p>
            </p:txBody>
          </p:sp>
          <p:sp>
            <p:nvSpPr>
              <p:cNvPr id="11" name="Line 47">
                <a:extLst>
                  <a:ext uri="{FF2B5EF4-FFF2-40B4-BE49-F238E27FC236}">
                    <a16:creationId xmlns:a16="http://schemas.microsoft.com/office/drawing/2014/main" id="{491A06B6-733C-4C7D-A019-438D4782E29D}"/>
                  </a:ext>
                </a:extLst>
              </p:cNvPr>
              <p:cNvSpPr>
                <a:spLocks noChangeShapeType="1"/>
              </p:cNvSpPr>
              <p:nvPr userDrawn="1"/>
            </p:nvSpPr>
            <p:spPr bwMode="auto">
              <a:xfrm>
                <a:off x="2193674"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4"/>
              </a:p>
            </p:txBody>
          </p:sp>
          <p:sp>
            <p:nvSpPr>
              <p:cNvPr id="12" name="Line 48">
                <a:extLst>
                  <a:ext uri="{FF2B5EF4-FFF2-40B4-BE49-F238E27FC236}">
                    <a16:creationId xmlns:a16="http://schemas.microsoft.com/office/drawing/2014/main" id="{1A2FF589-8AE7-4B04-A3CF-707EC50F0E4D}"/>
                  </a:ext>
                </a:extLst>
              </p:cNvPr>
              <p:cNvSpPr>
                <a:spLocks noChangeShapeType="1"/>
              </p:cNvSpPr>
              <p:nvPr userDrawn="1"/>
            </p:nvSpPr>
            <p:spPr bwMode="auto">
              <a:xfrm>
                <a:off x="2337665"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4"/>
              </a:p>
            </p:txBody>
          </p:sp>
          <p:sp>
            <p:nvSpPr>
              <p:cNvPr id="13" name="Line 49">
                <a:extLst>
                  <a:ext uri="{FF2B5EF4-FFF2-40B4-BE49-F238E27FC236}">
                    <a16:creationId xmlns:a16="http://schemas.microsoft.com/office/drawing/2014/main" id="{220BD835-09F7-42BC-8A59-760F67C3BA30}"/>
                  </a:ext>
                </a:extLst>
              </p:cNvPr>
              <p:cNvSpPr>
                <a:spLocks noChangeShapeType="1"/>
              </p:cNvSpPr>
              <p:nvPr userDrawn="1"/>
            </p:nvSpPr>
            <p:spPr bwMode="auto">
              <a:xfrm>
                <a:off x="2481656"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4"/>
              </a:p>
            </p:txBody>
          </p:sp>
          <p:sp>
            <p:nvSpPr>
              <p:cNvPr id="14" name="Line 50">
                <a:extLst>
                  <a:ext uri="{FF2B5EF4-FFF2-40B4-BE49-F238E27FC236}">
                    <a16:creationId xmlns:a16="http://schemas.microsoft.com/office/drawing/2014/main" id="{80C9531A-D351-4FB0-810D-0B60B9AE5DA3}"/>
                  </a:ext>
                </a:extLst>
              </p:cNvPr>
              <p:cNvSpPr>
                <a:spLocks noChangeShapeType="1"/>
              </p:cNvSpPr>
              <p:nvPr userDrawn="1"/>
            </p:nvSpPr>
            <p:spPr bwMode="auto">
              <a:xfrm>
                <a:off x="2625647"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4"/>
              </a:p>
            </p:txBody>
          </p:sp>
          <p:sp>
            <p:nvSpPr>
              <p:cNvPr id="15" name="Line 51">
                <a:extLst>
                  <a:ext uri="{FF2B5EF4-FFF2-40B4-BE49-F238E27FC236}">
                    <a16:creationId xmlns:a16="http://schemas.microsoft.com/office/drawing/2014/main" id="{B8E8462B-F715-42E6-9C65-36FFE4337D4E}"/>
                  </a:ext>
                </a:extLst>
              </p:cNvPr>
              <p:cNvSpPr>
                <a:spLocks noChangeShapeType="1"/>
              </p:cNvSpPr>
              <p:nvPr userDrawn="1"/>
            </p:nvSpPr>
            <p:spPr bwMode="auto">
              <a:xfrm>
                <a:off x="2769638"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4"/>
              </a:p>
            </p:txBody>
          </p:sp>
          <p:sp>
            <p:nvSpPr>
              <p:cNvPr id="16" name="Line 52">
                <a:extLst>
                  <a:ext uri="{FF2B5EF4-FFF2-40B4-BE49-F238E27FC236}">
                    <a16:creationId xmlns:a16="http://schemas.microsoft.com/office/drawing/2014/main" id="{D8F1D8BF-9549-4DB4-8539-54E7306FE4B2}"/>
                  </a:ext>
                </a:extLst>
              </p:cNvPr>
              <p:cNvSpPr>
                <a:spLocks noChangeShapeType="1"/>
              </p:cNvSpPr>
              <p:nvPr userDrawn="1"/>
            </p:nvSpPr>
            <p:spPr bwMode="auto">
              <a:xfrm>
                <a:off x="2913629"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4"/>
              </a:p>
            </p:txBody>
          </p:sp>
          <p:sp>
            <p:nvSpPr>
              <p:cNvPr id="17" name="Line 53">
                <a:extLst>
                  <a:ext uri="{FF2B5EF4-FFF2-40B4-BE49-F238E27FC236}">
                    <a16:creationId xmlns:a16="http://schemas.microsoft.com/office/drawing/2014/main" id="{21A8334C-E16F-4C67-A640-48814127DE18}"/>
                  </a:ext>
                </a:extLst>
              </p:cNvPr>
              <p:cNvSpPr>
                <a:spLocks noChangeShapeType="1"/>
              </p:cNvSpPr>
              <p:nvPr userDrawn="1"/>
            </p:nvSpPr>
            <p:spPr bwMode="auto">
              <a:xfrm>
                <a:off x="3057620"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4"/>
              </a:p>
            </p:txBody>
          </p:sp>
          <p:sp>
            <p:nvSpPr>
              <p:cNvPr id="18" name="Line 54">
                <a:extLst>
                  <a:ext uri="{FF2B5EF4-FFF2-40B4-BE49-F238E27FC236}">
                    <a16:creationId xmlns:a16="http://schemas.microsoft.com/office/drawing/2014/main" id="{87645081-3E3E-46BC-930C-6315E36C5EB3}"/>
                  </a:ext>
                </a:extLst>
              </p:cNvPr>
              <p:cNvSpPr>
                <a:spLocks noChangeShapeType="1"/>
              </p:cNvSpPr>
              <p:nvPr userDrawn="1"/>
            </p:nvSpPr>
            <p:spPr bwMode="auto">
              <a:xfrm>
                <a:off x="3201611"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4"/>
              </a:p>
            </p:txBody>
          </p:sp>
          <p:sp>
            <p:nvSpPr>
              <p:cNvPr id="19" name="Line 55">
                <a:extLst>
                  <a:ext uri="{FF2B5EF4-FFF2-40B4-BE49-F238E27FC236}">
                    <a16:creationId xmlns:a16="http://schemas.microsoft.com/office/drawing/2014/main" id="{A4BEC564-851D-4F58-80F1-6A0185EDAFE7}"/>
                  </a:ext>
                </a:extLst>
              </p:cNvPr>
              <p:cNvSpPr>
                <a:spLocks noChangeShapeType="1"/>
              </p:cNvSpPr>
              <p:nvPr userDrawn="1"/>
            </p:nvSpPr>
            <p:spPr bwMode="auto">
              <a:xfrm>
                <a:off x="3345602"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4"/>
              </a:p>
            </p:txBody>
          </p:sp>
          <p:sp>
            <p:nvSpPr>
              <p:cNvPr id="20" name="Line 56">
                <a:extLst>
                  <a:ext uri="{FF2B5EF4-FFF2-40B4-BE49-F238E27FC236}">
                    <a16:creationId xmlns:a16="http://schemas.microsoft.com/office/drawing/2014/main" id="{432A9BBC-9761-4CF7-8E8B-58C807DB482F}"/>
                  </a:ext>
                </a:extLst>
              </p:cNvPr>
              <p:cNvSpPr>
                <a:spLocks noChangeShapeType="1"/>
              </p:cNvSpPr>
              <p:nvPr userDrawn="1"/>
            </p:nvSpPr>
            <p:spPr bwMode="auto">
              <a:xfrm>
                <a:off x="3489593"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4"/>
              </a:p>
            </p:txBody>
          </p:sp>
          <p:sp>
            <p:nvSpPr>
              <p:cNvPr id="21" name="Line 57">
                <a:extLst>
                  <a:ext uri="{FF2B5EF4-FFF2-40B4-BE49-F238E27FC236}">
                    <a16:creationId xmlns:a16="http://schemas.microsoft.com/office/drawing/2014/main" id="{20A6B1C2-9D27-470D-A085-87FA71EAB4A1}"/>
                  </a:ext>
                </a:extLst>
              </p:cNvPr>
              <p:cNvSpPr>
                <a:spLocks noChangeShapeType="1"/>
              </p:cNvSpPr>
              <p:nvPr userDrawn="1"/>
            </p:nvSpPr>
            <p:spPr bwMode="auto">
              <a:xfrm>
                <a:off x="3633584"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4"/>
              </a:p>
            </p:txBody>
          </p:sp>
          <p:sp>
            <p:nvSpPr>
              <p:cNvPr id="22" name="Line 58">
                <a:extLst>
                  <a:ext uri="{FF2B5EF4-FFF2-40B4-BE49-F238E27FC236}">
                    <a16:creationId xmlns:a16="http://schemas.microsoft.com/office/drawing/2014/main" id="{F23207BF-AF0B-4F40-8B7A-C3F38848C909}"/>
                  </a:ext>
                </a:extLst>
              </p:cNvPr>
              <p:cNvSpPr>
                <a:spLocks noChangeShapeType="1"/>
              </p:cNvSpPr>
              <p:nvPr userDrawn="1"/>
            </p:nvSpPr>
            <p:spPr bwMode="auto">
              <a:xfrm>
                <a:off x="3777575"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4"/>
              </a:p>
            </p:txBody>
          </p:sp>
          <p:sp>
            <p:nvSpPr>
              <p:cNvPr id="23" name="Line 59">
                <a:extLst>
                  <a:ext uri="{FF2B5EF4-FFF2-40B4-BE49-F238E27FC236}">
                    <a16:creationId xmlns:a16="http://schemas.microsoft.com/office/drawing/2014/main" id="{26C53B7A-6B78-45F3-81B8-0C4A985F930E}"/>
                  </a:ext>
                </a:extLst>
              </p:cNvPr>
              <p:cNvSpPr>
                <a:spLocks noChangeShapeType="1"/>
              </p:cNvSpPr>
              <p:nvPr userDrawn="1"/>
            </p:nvSpPr>
            <p:spPr bwMode="auto">
              <a:xfrm>
                <a:off x="3921566"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4"/>
              </a:p>
            </p:txBody>
          </p:sp>
          <p:sp>
            <p:nvSpPr>
              <p:cNvPr id="24" name="Line 60">
                <a:extLst>
                  <a:ext uri="{FF2B5EF4-FFF2-40B4-BE49-F238E27FC236}">
                    <a16:creationId xmlns:a16="http://schemas.microsoft.com/office/drawing/2014/main" id="{EFE47F1C-76D7-41CA-9659-2A5E4423D6B4}"/>
                  </a:ext>
                </a:extLst>
              </p:cNvPr>
              <p:cNvSpPr>
                <a:spLocks noChangeShapeType="1"/>
              </p:cNvSpPr>
              <p:nvPr userDrawn="1"/>
            </p:nvSpPr>
            <p:spPr bwMode="auto">
              <a:xfrm>
                <a:off x="4065557"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4"/>
              </a:p>
            </p:txBody>
          </p:sp>
          <p:sp>
            <p:nvSpPr>
              <p:cNvPr id="25" name="Line 61">
                <a:extLst>
                  <a:ext uri="{FF2B5EF4-FFF2-40B4-BE49-F238E27FC236}">
                    <a16:creationId xmlns:a16="http://schemas.microsoft.com/office/drawing/2014/main" id="{64457307-026F-493B-ABF6-07B942375561}"/>
                  </a:ext>
                </a:extLst>
              </p:cNvPr>
              <p:cNvSpPr>
                <a:spLocks noChangeShapeType="1"/>
              </p:cNvSpPr>
              <p:nvPr userDrawn="1"/>
            </p:nvSpPr>
            <p:spPr bwMode="auto">
              <a:xfrm>
                <a:off x="4209548"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4"/>
              </a:p>
            </p:txBody>
          </p:sp>
          <p:sp>
            <p:nvSpPr>
              <p:cNvPr id="26" name="Line 62">
                <a:extLst>
                  <a:ext uri="{FF2B5EF4-FFF2-40B4-BE49-F238E27FC236}">
                    <a16:creationId xmlns:a16="http://schemas.microsoft.com/office/drawing/2014/main" id="{030B4BD7-7599-44B1-8074-D5431EC3F5EB}"/>
                  </a:ext>
                </a:extLst>
              </p:cNvPr>
              <p:cNvSpPr>
                <a:spLocks noChangeShapeType="1"/>
              </p:cNvSpPr>
              <p:nvPr userDrawn="1"/>
            </p:nvSpPr>
            <p:spPr bwMode="auto">
              <a:xfrm>
                <a:off x="4353539"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4"/>
              </a:p>
            </p:txBody>
          </p:sp>
          <p:sp>
            <p:nvSpPr>
              <p:cNvPr id="27" name="Line 63">
                <a:extLst>
                  <a:ext uri="{FF2B5EF4-FFF2-40B4-BE49-F238E27FC236}">
                    <a16:creationId xmlns:a16="http://schemas.microsoft.com/office/drawing/2014/main" id="{4595D81E-7D18-4885-B662-9E134883C21E}"/>
                  </a:ext>
                </a:extLst>
              </p:cNvPr>
              <p:cNvSpPr>
                <a:spLocks noChangeShapeType="1"/>
              </p:cNvSpPr>
              <p:nvPr userDrawn="1"/>
            </p:nvSpPr>
            <p:spPr bwMode="auto">
              <a:xfrm>
                <a:off x="4497530"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4"/>
              </a:p>
            </p:txBody>
          </p:sp>
          <p:sp>
            <p:nvSpPr>
              <p:cNvPr id="28" name="Line 64">
                <a:extLst>
                  <a:ext uri="{FF2B5EF4-FFF2-40B4-BE49-F238E27FC236}">
                    <a16:creationId xmlns:a16="http://schemas.microsoft.com/office/drawing/2014/main" id="{9D7EEAE3-EB7B-4CAB-8D29-74B01BF77DA7}"/>
                  </a:ext>
                </a:extLst>
              </p:cNvPr>
              <p:cNvSpPr>
                <a:spLocks noChangeShapeType="1"/>
              </p:cNvSpPr>
              <p:nvPr userDrawn="1"/>
            </p:nvSpPr>
            <p:spPr bwMode="auto">
              <a:xfrm>
                <a:off x="4641521"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4"/>
              </a:p>
            </p:txBody>
          </p:sp>
          <p:sp>
            <p:nvSpPr>
              <p:cNvPr id="29" name="Line 65">
                <a:extLst>
                  <a:ext uri="{FF2B5EF4-FFF2-40B4-BE49-F238E27FC236}">
                    <a16:creationId xmlns:a16="http://schemas.microsoft.com/office/drawing/2014/main" id="{0F246FB1-7AE4-4FC2-ADF0-AEC7C07561B7}"/>
                  </a:ext>
                </a:extLst>
              </p:cNvPr>
              <p:cNvSpPr>
                <a:spLocks noChangeShapeType="1"/>
              </p:cNvSpPr>
              <p:nvPr userDrawn="1"/>
            </p:nvSpPr>
            <p:spPr bwMode="auto">
              <a:xfrm>
                <a:off x="4785512"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4"/>
              </a:p>
            </p:txBody>
          </p:sp>
          <p:sp>
            <p:nvSpPr>
              <p:cNvPr id="30" name="Line 66">
                <a:extLst>
                  <a:ext uri="{FF2B5EF4-FFF2-40B4-BE49-F238E27FC236}">
                    <a16:creationId xmlns:a16="http://schemas.microsoft.com/office/drawing/2014/main" id="{F57F2CE7-B513-47B5-9D3D-A274C47CC757}"/>
                  </a:ext>
                </a:extLst>
              </p:cNvPr>
              <p:cNvSpPr>
                <a:spLocks noChangeShapeType="1"/>
              </p:cNvSpPr>
              <p:nvPr userDrawn="1"/>
            </p:nvSpPr>
            <p:spPr bwMode="auto">
              <a:xfrm>
                <a:off x="4929503"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4"/>
              </a:p>
            </p:txBody>
          </p:sp>
          <p:sp>
            <p:nvSpPr>
              <p:cNvPr id="31" name="Line 67">
                <a:extLst>
                  <a:ext uri="{FF2B5EF4-FFF2-40B4-BE49-F238E27FC236}">
                    <a16:creationId xmlns:a16="http://schemas.microsoft.com/office/drawing/2014/main" id="{9040D867-6020-46C6-8856-42B9EE18A29D}"/>
                  </a:ext>
                </a:extLst>
              </p:cNvPr>
              <p:cNvSpPr>
                <a:spLocks noChangeShapeType="1"/>
              </p:cNvSpPr>
              <p:nvPr userDrawn="1"/>
            </p:nvSpPr>
            <p:spPr bwMode="auto">
              <a:xfrm>
                <a:off x="5073494"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4"/>
              </a:p>
            </p:txBody>
          </p:sp>
          <p:sp>
            <p:nvSpPr>
              <p:cNvPr id="32" name="Line 68">
                <a:extLst>
                  <a:ext uri="{FF2B5EF4-FFF2-40B4-BE49-F238E27FC236}">
                    <a16:creationId xmlns:a16="http://schemas.microsoft.com/office/drawing/2014/main" id="{F353CD92-5CA1-4C0F-8661-E074AB491295}"/>
                  </a:ext>
                </a:extLst>
              </p:cNvPr>
              <p:cNvSpPr>
                <a:spLocks noChangeShapeType="1"/>
              </p:cNvSpPr>
              <p:nvPr userDrawn="1"/>
            </p:nvSpPr>
            <p:spPr bwMode="auto">
              <a:xfrm>
                <a:off x="5217485"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4"/>
              </a:p>
            </p:txBody>
          </p:sp>
          <p:sp>
            <p:nvSpPr>
              <p:cNvPr id="33" name="Line 69">
                <a:extLst>
                  <a:ext uri="{FF2B5EF4-FFF2-40B4-BE49-F238E27FC236}">
                    <a16:creationId xmlns:a16="http://schemas.microsoft.com/office/drawing/2014/main" id="{0D038A48-2468-4083-ABDA-2013B92143E0}"/>
                  </a:ext>
                </a:extLst>
              </p:cNvPr>
              <p:cNvSpPr>
                <a:spLocks noChangeShapeType="1"/>
              </p:cNvSpPr>
              <p:nvPr userDrawn="1"/>
            </p:nvSpPr>
            <p:spPr bwMode="auto">
              <a:xfrm>
                <a:off x="5361476"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4"/>
              </a:p>
            </p:txBody>
          </p:sp>
          <p:sp>
            <p:nvSpPr>
              <p:cNvPr id="34" name="Line 70">
                <a:extLst>
                  <a:ext uri="{FF2B5EF4-FFF2-40B4-BE49-F238E27FC236}">
                    <a16:creationId xmlns:a16="http://schemas.microsoft.com/office/drawing/2014/main" id="{BAF64418-9CE6-467B-8BF0-9E2B368CB22E}"/>
                  </a:ext>
                </a:extLst>
              </p:cNvPr>
              <p:cNvSpPr>
                <a:spLocks noChangeShapeType="1"/>
              </p:cNvSpPr>
              <p:nvPr userDrawn="1"/>
            </p:nvSpPr>
            <p:spPr bwMode="auto">
              <a:xfrm>
                <a:off x="5649458"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4"/>
              </a:p>
            </p:txBody>
          </p:sp>
          <p:sp>
            <p:nvSpPr>
              <p:cNvPr id="35" name="Line 71">
                <a:extLst>
                  <a:ext uri="{FF2B5EF4-FFF2-40B4-BE49-F238E27FC236}">
                    <a16:creationId xmlns:a16="http://schemas.microsoft.com/office/drawing/2014/main" id="{B08E98E2-2275-4757-AF6A-CEA7367028EB}"/>
                  </a:ext>
                </a:extLst>
              </p:cNvPr>
              <p:cNvSpPr>
                <a:spLocks noChangeShapeType="1"/>
              </p:cNvSpPr>
              <p:nvPr userDrawn="1"/>
            </p:nvSpPr>
            <p:spPr bwMode="auto">
              <a:xfrm>
                <a:off x="5793449"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4"/>
              </a:p>
            </p:txBody>
          </p:sp>
          <p:sp>
            <p:nvSpPr>
              <p:cNvPr id="36" name="Line 72">
                <a:extLst>
                  <a:ext uri="{FF2B5EF4-FFF2-40B4-BE49-F238E27FC236}">
                    <a16:creationId xmlns:a16="http://schemas.microsoft.com/office/drawing/2014/main" id="{BAF0F2BB-8D3E-4967-B761-CA8A2E97D03B}"/>
                  </a:ext>
                </a:extLst>
              </p:cNvPr>
              <p:cNvSpPr>
                <a:spLocks noChangeShapeType="1"/>
              </p:cNvSpPr>
              <p:nvPr userDrawn="1"/>
            </p:nvSpPr>
            <p:spPr bwMode="auto">
              <a:xfrm>
                <a:off x="5937440"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4"/>
              </a:p>
            </p:txBody>
          </p:sp>
          <p:sp>
            <p:nvSpPr>
              <p:cNvPr id="37" name="Line 73">
                <a:extLst>
                  <a:ext uri="{FF2B5EF4-FFF2-40B4-BE49-F238E27FC236}">
                    <a16:creationId xmlns:a16="http://schemas.microsoft.com/office/drawing/2014/main" id="{723DDDCA-6CF4-4716-9D83-57D409851449}"/>
                  </a:ext>
                </a:extLst>
              </p:cNvPr>
              <p:cNvSpPr>
                <a:spLocks noChangeShapeType="1"/>
              </p:cNvSpPr>
              <p:nvPr userDrawn="1"/>
            </p:nvSpPr>
            <p:spPr bwMode="auto">
              <a:xfrm>
                <a:off x="6081431"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4"/>
              </a:p>
            </p:txBody>
          </p:sp>
          <p:sp>
            <p:nvSpPr>
              <p:cNvPr id="38" name="Line 74">
                <a:extLst>
                  <a:ext uri="{FF2B5EF4-FFF2-40B4-BE49-F238E27FC236}">
                    <a16:creationId xmlns:a16="http://schemas.microsoft.com/office/drawing/2014/main" id="{AAEFDC64-D696-421A-A86D-9EB4A4E11CA5}"/>
                  </a:ext>
                </a:extLst>
              </p:cNvPr>
              <p:cNvSpPr>
                <a:spLocks noChangeShapeType="1"/>
              </p:cNvSpPr>
              <p:nvPr userDrawn="1"/>
            </p:nvSpPr>
            <p:spPr bwMode="auto">
              <a:xfrm>
                <a:off x="6225422"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4"/>
              </a:p>
            </p:txBody>
          </p:sp>
          <p:sp>
            <p:nvSpPr>
              <p:cNvPr id="39" name="Line 75">
                <a:extLst>
                  <a:ext uri="{FF2B5EF4-FFF2-40B4-BE49-F238E27FC236}">
                    <a16:creationId xmlns:a16="http://schemas.microsoft.com/office/drawing/2014/main" id="{18106B5D-9A4D-4E6A-B509-CCFE36E6471B}"/>
                  </a:ext>
                </a:extLst>
              </p:cNvPr>
              <p:cNvSpPr>
                <a:spLocks noChangeShapeType="1"/>
              </p:cNvSpPr>
              <p:nvPr userDrawn="1"/>
            </p:nvSpPr>
            <p:spPr bwMode="auto">
              <a:xfrm>
                <a:off x="6369413"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4"/>
              </a:p>
            </p:txBody>
          </p:sp>
          <p:sp>
            <p:nvSpPr>
              <p:cNvPr id="40" name="Line 76">
                <a:extLst>
                  <a:ext uri="{FF2B5EF4-FFF2-40B4-BE49-F238E27FC236}">
                    <a16:creationId xmlns:a16="http://schemas.microsoft.com/office/drawing/2014/main" id="{BAFB4B40-3FCF-47E4-9472-C68AA657A83A}"/>
                  </a:ext>
                </a:extLst>
              </p:cNvPr>
              <p:cNvSpPr>
                <a:spLocks noChangeShapeType="1"/>
              </p:cNvSpPr>
              <p:nvPr userDrawn="1"/>
            </p:nvSpPr>
            <p:spPr bwMode="auto">
              <a:xfrm>
                <a:off x="6513404"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4"/>
              </a:p>
            </p:txBody>
          </p:sp>
          <p:sp>
            <p:nvSpPr>
              <p:cNvPr id="41" name="Line 77">
                <a:extLst>
                  <a:ext uri="{FF2B5EF4-FFF2-40B4-BE49-F238E27FC236}">
                    <a16:creationId xmlns:a16="http://schemas.microsoft.com/office/drawing/2014/main" id="{91AC1E62-A671-457A-B999-A9AD01C32097}"/>
                  </a:ext>
                </a:extLst>
              </p:cNvPr>
              <p:cNvSpPr>
                <a:spLocks noChangeShapeType="1"/>
              </p:cNvSpPr>
              <p:nvPr userDrawn="1"/>
            </p:nvSpPr>
            <p:spPr bwMode="auto">
              <a:xfrm>
                <a:off x="6657395"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4"/>
              </a:p>
            </p:txBody>
          </p:sp>
          <p:sp>
            <p:nvSpPr>
              <p:cNvPr id="42" name="Line 78">
                <a:extLst>
                  <a:ext uri="{FF2B5EF4-FFF2-40B4-BE49-F238E27FC236}">
                    <a16:creationId xmlns:a16="http://schemas.microsoft.com/office/drawing/2014/main" id="{EEE965B0-C6E6-4518-86CD-63D4B7EBA880}"/>
                  </a:ext>
                </a:extLst>
              </p:cNvPr>
              <p:cNvSpPr>
                <a:spLocks noChangeShapeType="1"/>
              </p:cNvSpPr>
              <p:nvPr userDrawn="1"/>
            </p:nvSpPr>
            <p:spPr bwMode="auto">
              <a:xfrm>
                <a:off x="6801386"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4"/>
              </a:p>
            </p:txBody>
          </p:sp>
          <p:sp>
            <p:nvSpPr>
              <p:cNvPr id="43" name="Line 79">
                <a:extLst>
                  <a:ext uri="{FF2B5EF4-FFF2-40B4-BE49-F238E27FC236}">
                    <a16:creationId xmlns:a16="http://schemas.microsoft.com/office/drawing/2014/main" id="{24997377-0B31-44D1-B937-DB15718E3166}"/>
                  </a:ext>
                </a:extLst>
              </p:cNvPr>
              <p:cNvSpPr>
                <a:spLocks noChangeShapeType="1"/>
              </p:cNvSpPr>
              <p:nvPr userDrawn="1"/>
            </p:nvSpPr>
            <p:spPr bwMode="auto">
              <a:xfrm>
                <a:off x="6945377"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4"/>
              </a:p>
            </p:txBody>
          </p:sp>
          <p:sp>
            <p:nvSpPr>
              <p:cNvPr id="44" name="Line 80">
                <a:extLst>
                  <a:ext uri="{FF2B5EF4-FFF2-40B4-BE49-F238E27FC236}">
                    <a16:creationId xmlns:a16="http://schemas.microsoft.com/office/drawing/2014/main" id="{D9108AD2-FE21-4DFA-98C7-9987526429BF}"/>
                  </a:ext>
                </a:extLst>
              </p:cNvPr>
              <p:cNvSpPr>
                <a:spLocks noChangeShapeType="1"/>
              </p:cNvSpPr>
              <p:nvPr userDrawn="1"/>
            </p:nvSpPr>
            <p:spPr bwMode="auto">
              <a:xfrm>
                <a:off x="7089368"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4"/>
              </a:p>
            </p:txBody>
          </p:sp>
          <p:sp>
            <p:nvSpPr>
              <p:cNvPr id="45" name="Line 81">
                <a:extLst>
                  <a:ext uri="{FF2B5EF4-FFF2-40B4-BE49-F238E27FC236}">
                    <a16:creationId xmlns:a16="http://schemas.microsoft.com/office/drawing/2014/main" id="{1CA5C353-7840-45EE-863A-10C278F5A325}"/>
                  </a:ext>
                </a:extLst>
              </p:cNvPr>
              <p:cNvSpPr>
                <a:spLocks noChangeShapeType="1"/>
              </p:cNvSpPr>
              <p:nvPr userDrawn="1"/>
            </p:nvSpPr>
            <p:spPr bwMode="auto">
              <a:xfrm>
                <a:off x="7233359"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4"/>
              </a:p>
            </p:txBody>
          </p:sp>
          <p:sp>
            <p:nvSpPr>
              <p:cNvPr id="46" name="Line 82">
                <a:extLst>
                  <a:ext uri="{FF2B5EF4-FFF2-40B4-BE49-F238E27FC236}">
                    <a16:creationId xmlns:a16="http://schemas.microsoft.com/office/drawing/2014/main" id="{26AFC1F5-9DCD-49DE-9CC8-D9D4F6233EF8}"/>
                  </a:ext>
                </a:extLst>
              </p:cNvPr>
              <p:cNvSpPr>
                <a:spLocks noChangeShapeType="1"/>
              </p:cNvSpPr>
              <p:nvPr userDrawn="1"/>
            </p:nvSpPr>
            <p:spPr bwMode="auto">
              <a:xfrm>
                <a:off x="7377350"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4"/>
              </a:p>
            </p:txBody>
          </p:sp>
          <p:sp>
            <p:nvSpPr>
              <p:cNvPr id="47" name="Line 83">
                <a:extLst>
                  <a:ext uri="{FF2B5EF4-FFF2-40B4-BE49-F238E27FC236}">
                    <a16:creationId xmlns:a16="http://schemas.microsoft.com/office/drawing/2014/main" id="{14B32CED-A602-42D5-A3B1-8FF2269F4501}"/>
                  </a:ext>
                </a:extLst>
              </p:cNvPr>
              <p:cNvSpPr>
                <a:spLocks noChangeShapeType="1"/>
              </p:cNvSpPr>
              <p:nvPr userDrawn="1"/>
            </p:nvSpPr>
            <p:spPr bwMode="auto">
              <a:xfrm>
                <a:off x="7521341"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4"/>
              </a:p>
            </p:txBody>
          </p:sp>
          <p:sp>
            <p:nvSpPr>
              <p:cNvPr id="48" name="Line 84">
                <a:extLst>
                  <a:ext uri="{FF2B5EF4-FFF2-40B4-BE49-F238E27FC236}">
                    <a16:creationId xmlns:a16="http://schemas.microsoft.com/office/drawing/2014/main" id="{8898D64B-560A-4FE6-A65E-5FDEE2787597}"/>
                  </a:ext>
                </a:extLst>
              </p:cNvPr>
              <p:cNvSpPr>
                <a:spLocks noChangeShapeType="1"/>
              </p:cNvSpPr>
              <p:nvPr userDrawn="1"/>
            </p:nvSpPr>
            <p:spPr bwMode="auto">
              <a:xfrm>
                <a:off x="7665332"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4"/>
              </a:p>
            </p:txBody>
          </p:sp>
          <p:sp>
            <p:nvSpPr>
              <p:cNvPr id="49" name="Line 85">
                <a:extLst>
                  <a:ext uri="{FF2B5EF4-FFF2-40B4-BE49-F238E27FC236}">
                    <a16:creationId xmlns:a16="http://schemas.microsoft.com/office/drawing/2014/main" id="{DE3EB8DA-494D-48D7-9D5A-041A02840615}"/>
                  </a:ext>
                </a:extLst>
              </p:cNvPr>
              <p:cNvSpPr>
                <a:spLocks noChangeShapeType="1"/>
              </p:cNvSpPr>
              <p:nvPr userDrawn="1"/>
            </p:nvSpPr>
            <p:spPr bwMode="auto">
              <a:xfrm>
                <a:off x="7809323"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4"/>
              </a:p>
            </p:txBody>
          </p:sp>
          <p:sp>
            <p:nvSpPr>
              <p:cNvPr id="50" name="Line 86">
                <a:extLst>
                  <a:ext uri="{FF2B5EF4-FFF2-40B4-BE49-F238E27FC236}">
                    <a16:creationId xmlns:a16="http://schemas.microsoft.com/office/drawing/2014/main" id="{090115F5-7C62-42C7-915F-569C75B502BF}"/>
                  </a:ext>
                </a:extLst>
              </p:cNvPr>
              <p:cNvSpPr>
                <a:spLocks noChangeShapeType="1"/>
              </p:cNvSpPr>
              <p:nvPr userDrawn="1"/>
            </p:nvSpPr>
            <p:spPr bwMode="auto">
              <a:xfrm>
                <a:off x="7953314"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4"/>
              </a:p>
            </p:txBody>
          </p:sp>
          <p:sp>
            <p:nvSpPr>
              <p:cNvPr id="51" name="Line 87">
                <a:extLst>
                  <a:ext uri="{FF2B5EF4-FFF2-40B4-BE49-F238E27FC236}">
                    <a16:creationId xmlns:a16="http://schemas.microsoft.com/office/drawing/2014/main" id="{07150042-95BE-4CDF-8FFB-4CB35B404708}"/>
                  </a:ext>
                </a:extLst>
              </p:cNvPr>
              <p:cNvSpPr>
                <a:spLocks noChangeShapeType="1"/>
              </p:cNvSpPr>
              <p:nvPr userDrawn="1"/>
            </p:nvSpPr>
            <p:spPr bwMode="auto">
              <a:xfrm>
                <a:off x="8097305"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4"/>
              </a:p>
            </p:txBody>
          </p:sp>
          <p:sp>
            <p:nvSpPr>
              <p:cNvPr id="52" name="Line 88">
                <a:extLst>
                  <a:ext uri="{FF2B5EF4-FFF2-40B4-BE49-F238E27FC236}">
                    <a16:creationId xmlns:a16="http://schemas.microsoft.com/office/drawing/2014/main" id="{4D5B66A5-264B-4795-ADBD-502ED4E9C0E0}"/>
                  </a:ext>
                </a:extLst>
              </p:cNvPr>
              <p:cNvSpPr>
                <a:spLocks noChangeShapeType="1"/>
              </p:cNvSpPr>
              <p:nvPr userDrawn="1"/>
            </p:nvSpPr>
            <p:spPr bwMode="auto">
              <a:xfrm>
                <a:off x="8241296"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4"/>
              </a:p>
            </p:txBody>
          </p:sp>
          <p:sp>
            <p:nvSpPr>
              <p:cNvPr id="53" name="Line 89">
                <a:extLst>
                  <a:ext uri="{FF2B5EF4-FFF2-40B4-BE49-F238E27FC236}">
                    <a16:creationId xmlns:a16="http://schemas.microsoft.com/office/drawing/2014/main" id="{24BF882A-B84D-4511-B50C-111B07E51870}"/>
                  </a:ext>
                </a:extLst>
              </p:cNvPr>
              <p:cNvSpPr>
                <a:spLocks noChangeShapeType="1"/>
              </p:cNvSpPr>
              <p:nvPr userDrawn="1"/>
            </p:nvSpPr>
            <p:spPr bwMode="auto">
              <a:xfrm>
                <a:off x="8385287"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4"/>
              </a:p>
            </p:txBody>
          </p:sp>
          <p:sp>
            <p:nvSpPr>
              <p:cNvPr id="54" name="Line 90">
                <a:extLst>
                  <a:ext uri="{FF2B5EF4-FFF2-40B4-BE49-F238E27FC236}">
                    <a16:creationId xmlns:a16="http://schemas.microsoft.com/office/drawing/2014/main" id="{E5B34C9D-6C85-473E-B998-6581E2216D0E}"/>
                  </a:ext>
                </a:extLst>
              </p:cNvPr>
              <p:cNvSpPr>
                <a:spLocks noChangeShapeType="1"/>
              </p:cNvSpPr>
              <p:nvPr userDrawn="1"/>
            </p:nvSpPr>
            <p:spPr bwMode="auto">
              <a:xfrm>
                <a:off x="8529278"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4"/>
              </a:p>
            </p:txBody>
          </p:sp>
          <p:sp>
            <p:nvSpPr>
              <p:cNvPr id="55" name="Line 91">
                <a:extLst>
                  <a:ext uri="{FF2B5EF4-FFF2-40B4-BE49-F238E27FC236}">
                    <a16:creationId xmlns:a16="http://schemas.microsoft.com/office/drawing/2014/main" id="{44595B99-1CD9-464F-88A0-268D2EA0DDAF}"/>
                  </a:ext>
                </a:extLst>
              </p:cNvPr>
              <p:cNvSpPr>
                <a:spLocks noChangeShapeType="1"/>
              </p:cNvSpPr>
              <p:nvPr userDrawn="1"/>
            </p:nvSpPr>
            <p:spPr bwMode="auto">
              <a:xfrm>
                <a:off x="8673269"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4"/>
              </a:p>
            </p:txBody>
          </p:sp>
          <p:sp>
            <p:nvSpPr>
              <p:cNvPr id="56" name="Line 92">
                <a:extLst>
                  <a:ext uri="{FF2B5EF4-FFF2-40B4-BE49-F238E27FC236}">
                    <a16:creationId xmlns:a16="http://schemas.microsoft.com/office/drawing/2014/main" id="{EF9327C4-BC85-4DF3-9D0C-DF77C23C79C2}"/>
                  </a:ext>
                </a:extLst>
              </p:cNvPr>
              <p:cNvSpPr>
                <a:spLocks noChangeShapeType="1"/>
              </p:cNvSpPr>
              <p:nvPr userDrawn="1"/>
            </p:nvSpPr>
            <p:spPr bwMode="auto">
              <a:xfrm>
                <a:off x="8817260"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4"/>
              </a:p>
            </p:txBody>
          </p:sp>
          <p:sp>
            <p:nvSpPr>
              <p:cNvPr id="57" name="Line 93">
                <a:extLst>
                  <a:ext uri="{FF2B5EF4-FFF2-40B4-BE49-F238E27FC236}">
                    <a16:creationId xmlns:a16="http://schemas.microsoft.com/office/drawing/2014/main" id="{C52B8491-D39D-4464-9861-2C3197ED8FB1}"/>
                  </a:ext>
                </a:extLst>
              </p:cNvPr>
              <p:cNvSpPr>
                <a:spLocks noChangeShapeType="1"/>
              </p:cNvSpPr>
              <p:nvPr userDrawn="1"/>
            </p:nvSpPr>
            <p:spPr bwMode="auto">
              <a:xfrm>
                <a:off x="8961251"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4"/>
              </a:p>
            </p:txBody>
          </p:sp>
          <p:sp>
            <p:nvSpPr>
              <p:cNvPr id="58" name="Line 94">
                <a:extLst>
                  <a:ext uri="{FF2B5EF4-FFF2-40B4-BE49-F238E27FC236}">
                    <a16:creationId xmlns:a16="http://schemas.microsoft.com/office/drawing/2014/main" id="{F3C1B3B6-065E-4FA1-924E-4932FA75F3EC}"/>
                  </a:ext>
                </a:extLst>
              </p:cNvPr>
              <p:cNvSpPr>
                <a:spLocks noChangeShapeType="1"/>
              </p:cNvSpPr>
              <p:nvPr userDrawn="1"/>
            </p:nvSpPr>
            <p:spPr bwMode="auto">
              <a:xfrm>
                <a:off x="9105242"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4"/>
              </a:p>
            </p:txBody>
          </p:sp>
          <p:sp>
            <p:nvSpPr>
              <p:cNvPr id="59" name="Line 95">
                <a:extLst>
                  <a:ext uri="{FF2B5EF4-FFF2-40B4-BE49-F238E27FC236}">
                    <a16:creationId xmlns:a16="http://schemas.microsoft.com/office/drawing/2014/main" id="{30A7F764-5474-4681-ADEE-195CCB1CDA90}"/>
                  </a:ext>
                </a:extLst>
              </p:cNvPr>
              <p:cNvSpPr>
                <a:spLocks noChangeShapeType="1"/>
              </p:cNvSpPr>
              <p:nvPr userDrawn="1"/>
            </p:nvSpPr>
            <p:spPr bwMode="auto">
              <a:xfrm>
                <a:off x="9249233"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4"/>
              </a:p>
            </p:txBody>
          </p:sp>
          <p:sp>
            <p:nvSpPr>
              <p:cNvPr id="60" name="Line 96">
                <a:extLst>
                  <a:ext uri="{FF2B5EF4-FFF2-40B4-BE49-F238E27FC236}">
                    <a16:creationId xmlns:a16="http://schemas.microsoft.com/office/drawing/2014/main" id="{3B41F62B-F78D-4258-B192-ED82846047B7}"/>
                  </a:ext>
                </a:extLst>
              </p:cNvPr>
              <p:cNvSpPr>
                <a:spLocks noChangeShapeType="1"/>
              </p:cNvSpPr>
              <p:nvPr userDrawn="1"/>
            </p:nvSpPr>
            <p:spPr bwMode="auto">
              <a:xfrm>
                <a:off x="9393224"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4"/>
              </a:p>
            </p:txBody>
          </p:sp>
          <p:sp>
            <p:nvSpPr>
              <p:cNvPr id="61" name="Line 97">
                <a:extLst>
                  <a:ext uri="{FF2B5EF4-FFF2-40B4-BE49-F238E27FC236}">
                    <a16:creationId xmlns:a16="http://schemas.microsoft.com/office/drawing/2014/main" id="{2DC9E165-C10D-4D83-9EF1-A5082CA9ACAE}"/>
                  </a:ext>
                </a:extLst>
              </p:cNvPr>
              <p:cNvSpPr>
                <a:spLocks noChangeShapeType="1"/>
              </p:cNvSpPr>
              <p:nvPr userDrawn="1"/>
            </p:nvSpPr>
            <p:spPr bwMode="auto">
              <a:xfrm>
                <a:off x="9537215"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4" dirty="0"/>
              </a:p>
            </p:txBody>
          </p:sp>
          <p:sp>
            <p:nvSpPr>
              <p:cNvPr id="62" name="Line 98">
                <a:extLst>
                  <a:ext uri="{FF2B5EF4-FFF2-40B4-BE49-F238E27FC236}">
                    <a16:creationId xmlns:a16="http://schemas.microsoft.com/office/drawing/2014/main" id="{4C420AD3-BC41-430F-A995-2E86A183D761}"/>
                  </a:ext>
                </a:extLst>
              </p:cNvPr>
              <p:cNvSpPr>
                <a:spLocks noChangeShapeType="1"/>
              </p:cNvSpPr>
              <p:nvPr userDrawn="1"/>
            </p:nvSpPr>
            <p:spPr bwMode="auto">
              <a:xfrm>
                <a:off x="9681206"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4"/>
              </a:p>
            </p:txBody>
          </p:sp>
          <p:sp>
            <p:nvSpPr>
              <p:cNvPr id="63" name="Line 99">
                <a:extLst>
                  <a:ext uri="{FF2B5EF4-FFF2-40B4-BE49-F238E27FC236}">
                    <a16:creationId xmlns:a16="http://schemas.microsoft.com/office/drawing/2014/main" id="{7D129CCC-152F-4AB2-AE1B-A27D9C38917B}"/>
                  </a:ext>
                </a:extLst>
              </p:cNvPr>
              <p:cNvSpPr>
                <a:spLocks noChangeShapeType="1"/>
              </p:cNvSpPr>
              <p:nvPr userDrawn="1"/>
            </p:nvSpPr>
            <p:spPr bwMode="auto">
              <a:xfrm>
                <a:off x="1185737"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4"/>
              </a:p>
            </p:txBody>
          </p:sp>
          <p:sp>
            <p:nvSpPr>
              <p:cNvPr id="64" name="Line 100">
                <a:extLst>
                  <a:ext uri="{FF2B5EF4-FFF2-40B4-BE49-F238E27FC236}">
                    <a16:creationId xmlns:a16="http://schemas.microsoft.com/office/drawing/2014/main" id="{6BA0EE88-775D-4DED-AAA9-0F84326588B0}"/>
                  </a:ext>
                </a:extLst>
              </p:cNvPr>
              <p:cNvSpPr>
                <a:spLocks noChangeShapeType="1"/>
              </p:cNvSpPr>
              <p:nvPr userDrawn="1"/>
            </p:nvSpPr>
            <p:spPr bwMode="auto">
              <a:xfrm>
                <a:off x="9825197"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4"/>
              </a:p>
            </p:txBody>
          </p:sp>
          <p:sp>
            <p:nvSpPr>
              <p:cNvPr id="65" name="Line 103">
                <a:extLst>
                  <a:ext uri="{FF2B5EF4-FFF2-40B4-BE49-F238E27FC236}">
                    <a16:creationId xmlns:a16="http://schemas.microsoft.com/office/drawing/2014/main" id="{1B7CC1FA-EF48-429B-800A-C666B45F97D7}"/>
                  </a:ext>
                </a:extLst>
              </p:cNvPr>
              <p:cNvSpPr>
                <a:spLocks noChangeShapeType="1"/>
              </p:cNvSpPr>
              <p:nvPr userDrawn="1"/>
            </p:nvSpPr>
            <p:spPr bwMode="auto">
              <a:xfrm>
                <a:off x="5505467" y="613151"/>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4"/>
              </a:p>
            </p:txBody>
          </p:sp>
          <p:sp>
            <p:nvSpPr>
              <p:cNvPr id="66" name="Line 99">
                <a:extLst>
                  <a:ext uri="{FF2B5EF4-FFF2-40B4-BE49-F238E27FC236}">
                    <a16:creationId xmlns:a16="http://schemas.microsoft.com/office/drawing/2014/main" id="{C39D7A7B-875D-43E7-AA15-D0D41D5A20AC}"/>
                  </a:ext>
                </a:extLst>
              </p:cNvPr>
              <p:cNvSpPr>
                <a:spLocks noChangeShapeType="1"/>
              </p:cNvSpPr>
              <p:nvPr userDrawn="1"/>
            </p:nvSpPr>
            <p:spPr bwMode="auto">
              <a:xfrm>
                <a:off x="1041746"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4"/>
              </a:p>
            </p:txBody>
          </p:sp>
          <p:sp>
            <p:nvSpPr>
              <p:cNvPr id="67" name="Line 99">
                <a:extLst>
                  <a:ext uri="{FF2B5EF4-FFF2-40B4-BE49-F238E27FC236}">
                    <a16:creationId xmlns:a16="http://schemas.microsoft.com/office/drawing/2014/main" id="{4A221A8F-AA8C-429F-99F2-D9ACCFDE2C97}"/>
                  </a:ext>
                </a:extLst>
              </p:cNvPr>
              <p:cNvSpPr>
                <a:spLocks noChangeShapeType="1"/>
              </p:cNvSpPr>
              <p:nvPr userDrawn="1"/>
            </p:nvSpPr>
            <p:spPr bwMode="auto">
              <a:xfrm>
                <a:off x="897755"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4"/>
              </a:p>
            </p:txBody>
          </p:sp>
          <p:sp>
            <p:nvSpPr>
              <p:cNvPr id="68" name="Line 100">
                <a:extLst>
                  <a:ext uri="{FF2B5EF4-FFF2-40B4-BE49-F238E27FC236}">
                    <a16:creationId xmlns:a16="http://schemas.microsoft.com/office/drawing/2014/main" id="{1B79F200-A8BA-489D-9E77-C350590CE1E3}"/>
                  </a:ext>
                </a:extLst>
              </p:cNvPr>
              <p:cNvSpPr>
                <a:spLocks noChangeShapeType="1"/>
              </p:cNvSpPr>
              <p:nvPr userDrawn="1"/>
            </p:nvSpPr>
            <p:spPr bwMode="auto">
              <a:xfrm>
                <a:off x="9969199"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4"/>
              </a:p>
            </p:txBody>
          </p:sp>
          <p:sp>
            <p:nvSpPr>
              <p:cNvPr id="69" name="Line 99">
                <a:extLst>
                  <a:ext uri="{FF2B5EF4-FFF2-40B4-BE49-F238E27FC236}">
                    <a16:creationId xmlns:a16="http://schemas.microsoft.com/office/drawing/2014/main" id="{9A9BC62E-DEA8-496F-9E8B-1B999891A049}"/>
                  </a:ext>
                </a:extLst>
              </p:cNvPr>
              <p:cNvSpPr>
                <a:spLocks noChangeShapeType="1"/>
              </p:cNvSpPr>
              <p:nvPr userDrawn="1"/>
            </p:nvSpPr>
            <p:spPr bwMode="auto">
              <a:xfrm>
                <a:off x="321791"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4"/>
              </a:p>
            </p:txBody>
          </p:sp>
          <p:sp>
            <p:nvSpPr>
              <p:cNvPr id="70" name="Line 99">
                <a:extLst>
                  <a:ext uri="{FF2B5EF4-FFF2-40B4-BE49-F238E27FC236}">
                    <a16:creationId xmlns:a16="http://schemas.microsoft.com/office/drawing/2014/main" id="{BC335BF3-4274-4A7A-B852-B31B51C45ABF}"/>
                  </a:ext>
                </a:extLst>
              </p:cNvPr>
              <p:cNvSpPr>
                <a:spLocks noChangeShapeType="1"/>
              </p:cNvSpPr>
              <p:nvPr userDrawn="1"/>
            </p:nvSpPr>
            <p:spPr bwMode="auto">
              <a:xfrm>
                <a:off x="177800"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4"/>
              </a:p>
            </p:txBody>
          </p:sp>
          <p:sp>
            <p:nvSpPr>
              <p:cNvPr id="71" name="Line 99">
                <a:extLst>
                  <a:ext uri="{FF2B5EF4-FFF2-40B4-BE49-F238E27FC236}">
                    <a16:creationId xmlns:a16="http://schemas.microsoft.com/office/drawing/2014/main" id="{940DEF4C-4D14-40D8-A28C-36C47C1FFE43}"/>
                  </a:ext>
                </a:extLst>
              </p:cNvPr>
              <p:cNvSpPr>
                <a:spLocks noChangeShapeType="1"/>
              </p:cNvSpPr>
              <p:nvPr userDrawn="1"/>
            </p:nvSpPr>
            <p:spPr bwMode="auto">
              <a:xfrm>
                <a:off x="609773"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4"/>
              </a:p>
            </p:txBody>
          </p:sp>
          <p:sp>
            <p:nvSpPr>
              <p:cNvPr id="72" name="Line 99">
                <a:extLst>
                  <a:ext uri="{FF2B5EF4-FFF2-40B4-BE49-F238E27FC236}">
                    <a16:creationId xmlns:a16="http://schemas.microsoft.com/office/drawing/2014/main" id="{71D8B819-6FF4-4244-975C-DF2F219F8F3F}"/>
                  </a:ext>
                </a:extLst>
              </p:cNvPr>
              <p:cNvSpPr>
                <a:spLocks noChangeShapeType="1"/>
              </p:cNvSpPr>
              <p:nvPr userDrawn="1"/>
            </p:nvSpPr>
            <p:spPr bwMode="auto">
              <a:xfrm>
                <a:off x="465782"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4"/>
              </a:p>
            </p:txBody>
          </p:sp>
          <p:sp>
            <p:nvSpPr>
              <p:cNvPr id="73" name="Line 99">
                <a:extLst>
                  <a:ext uri="{FF2B5EF4-FFF2-40B4-BE49-F238E27FC236}">
                    <a16:creationId xmlns:a16="http://schemas.microsoft.com/office/drawing/2014/main" id="{29ADFD8F-4616-40E9-BE5A-9A5DDF4C845E}"/>
                  </a:ext>
                </a:extLst>
              </p:cNvPr>
              <p:cNvSpPr>
                <a:spLocks noChangeShapeType="1"/>
              </p:cNvSpPr>
              <p:nvPr userDrawn="1"/>
            </p:nvSpPr>
            <p:spPr bwMode="auto">
              <a:xfrm>
                <a:off x="753764"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4"/>
              </a:p>
            </p:txBody>
          </p:sp>
          <p:sp>
            <p:nvSpPr>
              <p:cNvPr id="74" name="Line 100">
                <a:extLst>
                  <a:ext uri="{FF2B5EF4-FFF2-40B4-BE49-F238E27FC236}">
                    <a16:creationId xmlns:a16="http://schemas.microsoft.com/office/drawing/2014/main" id="{C8F65069-8B3E-410E-BFB0-329AB5A58C49}"/>
                  </a:ext>
                </a:extLst>
              </p:cNvPr>
              <p:cNvSpPr>
                <a:spLocks noChangeShapeType="1"/>
              </p:cNvSpPr>
              <p:nvPr userDrawn="1"/>
            </p:nvSpPr>
            <p:spPr bwMode="auto">
              <a:xfrm>
                <a:off x="10113637"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4"/>
              </a:p>
            </p:txBody>
          </p:sp>
          <p:sp>
            <p:nvSpPr>
              <p:cNvPr id="75" name="Line 100">
                <a:extLst>
                  <a:ext uri="{FF2B5EF4-FFF2-40B4-BE49-F238E27FC236}">
                    <a16:creationId xmlns:a16="http://schemas.microsoft.com/office/drawing/2014/main" id="{3957CFDD-1A24-41AD-AC46-02B96736D4F9}"/>
                  </a:ext>
                </a:extLst>
              </p:cNvPr>
              <p:cNvSpPr>
                <a:spLocks noChangeShapeType="1"/>
              </p:cNvSpPr>
              <p:nvPr userDrawn="1"/>
            </p:nvSpPr>
            <p:spPr bwMode="auto">
              <a:xfrm>
                <a:off x="10258075"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4"/>
              </a:p>
            </p:txBody>
          </p:sp>
          <p:sp>
            <p:nvSpPr>
              <p:cNvPr id="76" name="Line 100">
                <a:extLst>
                  <a:ext uri="{FF2B5EF4-FFF2-40B4-BE49-F238E27FC236}">
                    <a16:creationId xmlns:a16="http://schemas.microsoft.com/office/drawing/2014/main" id="{A64D2D0B-0CD8-4B73-9AA1-49902EB1BFD3}"/>
                  </a:ext>
                </a:extLst>
              </p:cNvPr>
              <p:cNvSpPr>
                <a:spLocks noChangeShapeType="1"/>
              </p:cNvSpPr>
              <p:nvPr userDrawn="1"/>
            </p:nvSpPr>
            <p:spPr bwMode="auto">
              <a:xfrm>
                <a:off x="10402066"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4"/>
              </a:p>
            </p:txBody>
          </p:sp>
          <p:sp>
            <p:nvSpPr>
              <p:cNvPr id="77" name="Line 100">
                <a:extLst>
                  <a:ext uri="{FF2B5EF4-FFF2-40B4-BE49-F238E27FC236}">
                    <a16:creationId xmlns:a16="http://schemas.microsoft.com/office/drawing/2014/main" id="{6AB7AC07-4830-4DE3-B49F-37FAA2CE1C05}"/>
                  </a:ext>
                </a:extLst>
              </p:cNvPr>
              <p:cNvSpPr>
                <a:spLocks noChangeShapeType="1"/>
              </p:cNvSpPr>
              <p:nvPr userDrawn="1"/>
            </p:nvSpPr>
            <p:spPr bwMode="auto">
              <a:xfrm>
                <a:off x="10546068"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4"/>
              </a:p>
            </p:txBody>
          </p:sp>
        </p:grpSp>
      </p:grpSp>
    </p:spTree>
    <p:extLst>
      <p:ext uri="{BB962C8B-B14F-4D97-AF65-F5344CB8AC3E}">
        <p14:creationId xmlns:p14="http://schemas.microsoft.com/office/powerpoint/2010/main" val="619079993"/>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 id="2147483894" r:id="rId12"/>
    <p:sldLayoutId id="2147483895" r:id="rId13"/>
    <p:sldLayoutId id="2147483896" r:id="rId14"/>
    <p:sldLayoutId id="2147483897" r:id="rId15"/>
    <p:sldLayoutId id="2147483898" r:id="rId16"/>
    <p:sldLayoutId id="2147483899" r:id="rId17"/>
    <p:sldLayoutId id="2147483900" r:id="rId18"/>
    <p:sldLayoutId id="2147483901" r:id="rId19"/>
    <p:sldLayoutId id="2147483902" r:id="rId20"/>
    <p:sldLayoutId id="2147483903" r:id="rId21"/>
  </p:sldLayoutIdLst>
  <p:hf sldNum="0" hdr="0" ftr="0" dt="0"/>
  <p:txStyles>
    <p:titleStyle>
      <a:lvl1pPr algn="ctr" defTabSz="858805" rtl="0" eaLnBrk="1" latinLnBrk="0" hangingPunct="1">
        <a:lnSpc>
          <a:spcPct val="90000"/>
        </a:lnSpc>
        <a:spcBef>
          <a:spcPct val="0"/>
        </a:spcBef>
        <a:buNone/>
        <a:defRPr kumimoji="1" sz="4133" kern="1200">
          <a:solidFill>
            <a:schemeClr val="tx1"/>
          </a:solidFill>
          <a:latin typeface="+mj-lt"/>
          <a:ea typeface="+mj-ea"/>
          <a:cs typeface="+mj-cs"/>
        </a:defRPr>
      </a:lvl1pPr>
    </p:titleStyle>
    <p:bodyStyle>
      <a:lvl1pPr marL="0" indent="0" algn="ctr" defTabSz="858805" rtl="0" eaLnBrk="1" latinLnBrk="0" hangingPunct="1">
        <a:lnSpc>
          <a:spcPct val="90000"/>
        </a:lnSpc>
        <a:spcBef>
          <a:spcPts val="939"/>
        </a:spcBef>
        <a:buFontTx/>
        <a:buNone/>
        <a:defRPr kumimoji="1" sz="2629" kern="1200">
          <a:solidFill>
            <a:schemeClr val="tx1"/>
          </a:solidFill>
          <a:latin typeface="+mn-lt"/>
          <a:ea typeface="+mn-ea"/>
          <a:cs typeface="+mn-cs"/>
        </a:defRPr>
      </a:lvl1pPr>
      <a:lvl2pPr marL="0" indent="0" algn="l" defTabSz="858805" rtl="0" eaLnBrk="1" latinLnBrk="0" hangingPunct="1">
        <a:lnSpc>
          <a:spcPct val="90000"/>
        </a:lnSpc>
        <a:spcBef>
          <a:spcPts val="469"/>
        </a:spcBef>
        <a:buFontTx/>
        <a:buNone/>
        <a:defRPr kumimoji="1" sz="2255" kern="1200">
          <a:solidFill>
            <a:schemeClr val="tx1"/>
          </a:solidFill>
          <a:latin typeface="+mn-lt"/>
          <a:ea typeface="+mn-ea"/>
          <a:cs typeface="+mn-cs"/>
        </a:defRPr>
      </a:lvl2pPr>
      <a:lvl3pPr marL="0" indent="0" algn="l" defTabSz="858805" rtl="0" eaLnBrk="1" latinLnBrk="0" hangingPunct="1">
        <a:lnSpc>
          <a:spcPct val="90000"/>
        </a:lnSpc>
        <a:spcBef>
          <a:spcPts val="469"/>
        </a:spcBef>
        <a:buFontTx/>
        <a:buNone/>
        <a:defRPr kumimoji="1" sz="1879" kern="1200">
          <a:solidFill>
            <a:schemeClr val="tx1"/>
          </a:solidFill>
          <a:latin typeface="+mn-lt"/>
          <a:ea typeface="+mn-ea"/>
          <a:cs typeface="+mn-cs"/>
        </a:defRPr>
      </a:lvl3pPr>
      <a:lvl4pPr marL="0" indent="0" algn="l" defTabSz="858805" rtl="0" eaLnBrk="1" latinLnBrk="0" hangingPunct="1">
        <a:lnSpc>
          <a:spcPct val="90000"/>
        </a:lnSpc>
        <a:spcBef>
          <a:spcPts val="469"/>
        </a:spcBef>
        <a:buFontTx/>
        <a:buNone/>
        <a:defRPr kumimoji="1" sz="1691" kern="1200">
          <a:solidFill>
            <a:schemeClr val="tx1"/>
          </a:solidFill>
          <a:latin typeface="+mn-lt"/>
          <a:ea typeface="+mn-ea"/>
          <a:cs typeface="+mn-cs"/>
        </a:defRPr>
      </a:lvl4pPr>
      <a:lvl5pPr marL="0" indent="0" algn="l" defTabSz="858805" rtl="0" eaLnBrk="1" latinLnBrk="0" hangingPunct="1">
        <a:lnSpc>
          <a:spcPct val="90000"/>
        </a:lnSpc>
        <a:spcBef>
          <a:spcPts val="469"/>
        </a:spcBef>
        <a:buFontTx/>
        <a:buNone/>
        <a:defRPr kumimoji="1" sz="1691" kern="1200">
          <a:solidFill>
            <a:schemeClr val="tx1"/>
          </a:solidFill>
          <a:latin typeface="+mn-lt"/>
          <a:ea typeface="+mn-ea"/>
          <a:cs typeface="+mn-cs"/>
        </a:defRPr>
      </a:lvl5pPr>
      <a:lvl6pPr marL="2361715" indent="-214701" algn="l" defTabSz="858805" rtl="0" eaLnBrk="1" latinLnBrk="0" hangingPunct="1">
        <a:lnSpc>
          <a:spcPct val="90000"/>
        </a:lnSpc>
        <a:spcBef>
          <a:spcPts val="469"/>
        </a:spcBef>
        <a:buFont typeface="Arial" panose="020B0604020202020204" pitchFamily="34" charset="0"/>
        <a:buChar char="•"/>
        <a:defRPr kumimoji="1" sz="1691" kern="1200">
          <a:solidFill>
            <a:schemeClr val="tx1"/>
          </a:solidFill>
          <a:latin typeface="+mn-lt"/>
          <a:ea typeface="+mn-ea"/>
          <a:cs typeface="+mn-cs"/>
        </a:defRPr>
      </a:lvl6pPr>
      <a:lvl7pPr marL="2791116" indent="-214701" algn="l" defTabSz="858805" rtl="0" eaLnBrk="1" latinLnBrk="0" hangingPunct="1">
        <a:lnSpc>
          <a:spcPct val="90000"/>
        </a:lnSpc>
        <a:spcBef>
          <a:spcPts val="469"/>
        </a:spcBef>
        <a:buFont typeface="Arial" panose="020B0604020202020204" pitchFamily="34" charset="0"/>
        <a:buChar char="•"/>
        <a:defRPr kumimoji="1" sz="1691" kern="1200">
          <a:solidFill>
            <a:schemeClr val="tx1"/>
          </a:solidFill>
          <a:latin typeface="+mn-lt"/>
          <a:ea typeface="+mn-ea"/>
          <a:cs typeface="+mn-cs"/>
        </a:defRPr>
      </a:lvl7pPr>
      <a:lvl8pPr marL="3220520" indent="-214701" algn="l" defTabSz="858805" rtl="0" eaLnBrk="1" latinLnBrk="0" hangingPunct="1">
        <a:lnSpc>
          <a:spcPct val="90000"/>
        </a:lnSpc>
        <a:spcBef>
          <a:spcPts val="469"/>
        </a:spcBef>
        <a:buFont typeface="Arial" panose="020B0604020202020204" pitchFamily="34" charset="0"/>
        <a:buChar char="•"/>
        <a:defRPr kumimoji="1" sz="1691" kern="1200">
          <a:solidFill>
            <a:schemeClr val="tx1"/>
          </a:solidFill>
          <a:latin typeface="+mn-lt"/>
          <a:ea typeface="+mn-ea"/>
          <a:cs typeface="+mn-cs"/>
        </a:defRPr>
      </a:lvl8pPr>
      <a:lvl9pPr marL="3649922" indent="-214701" algn="l" defTabSz="858805" rtl="0" eaLnBrk="1" latinLnBrk="0" hangingPunct="1">
        <a:lnSpc>
          <a:spcPct val="90000"/>
        </a:lnSpc>
        <a:spcBef>
          <a:spcPts val="469"/>
        </a:spcBef>
        <a:buFont typeface="Arial" panose="020B0604020202020204" pitchFamily="34" charset="0"/>
        <a:buChar char="•"/>
        <a:defRPr kumimoji="1" sz="1691" kern="1200">
          <a:solidFill>
            <a:schemeClr val="tx1"/>
          </a:solidFill>
          <a:latin typeface="+mn-lt"/>
          <a:ea typeface="+mn-ea"/>
          <a:cs typeface="+mn-cs"/>
        </a:defRPr>
      </a:lvl9pPr>
    </p:bodyStyle>
    <p:otherStyle>
      <a:defPPr>
        <a:defRPr lang="ja-JP"/>
      </a:defPPr>
      <a:lvl1pPr marL="0" algn="l" defTabSz="858805" rtl="0" eaLnBrk="1" latinLnBrk="0" hangingPunct="1">
        <a:defRPr kumimoji="1" sz="1691" kern="1200">
          <a:solidFill>
            <a:schemeClr val="tx1"/>
          </a:solidFill>
          <a:latin typeface="+mn-lt"/>
          <a:ea typeface="+mn-ea"/>
          <a:cs typeface="+mn-cs"/>
        </a:defRPr>
      </a:lvl1pPr>
      <a:lvl2pPr marL="429403" algn="l" defTabSz="858805" rtl="0" eaLnBrk="1" latinLnBrk="0" hangingPunct="1">
        <a:defRPr kumimoji="1" sz="1691" kern="1200">
          <a:solidFill>
            <a:schemeClr val="tx1"/>
          </a:solidFill>
          <a:latin typeface="+mn-lt"/>
          <a:ea typeface="+mn-ea"/>
          <a:cs typeface="+mn-cs"/>
        </a:defRPr>
      </a:lvl2pPr>
      <a:lvl3pPr marL="858805" algn="l" defTabSz="858805" rtl="0" eaLnBrk="1" latinLnBrk="0" hangingPunct="1">
        <a:defRPr kumimoji="1" sz="1691" kern="1200">
          <a:solidFill>
            <a:schemeClr val="tx1"/>
          </a:solidFill>
          <a:latin typeface="+mn-lt"/>
          <a:ea typeface="+mn-ea"/>
          <a:cs typeface="+mn-cs"/>
        </a:defRPr>
      </a:lvl3pPr>
      <a:lvl4pPr marL="1288208" algn="l" defTabSz="858805" rtl="0" eaLnBrk="1" latinLnBrk="0" hangingPunct="1">
        <a:defRPr kumimoji="1" sz="1691" kern="1200">
          <a:solidFill>
            <a:schemeClr val="tx1"/>
          </a:solidFill>
          <a:latin typeface="+mn-lt"/>
          <a:ea typeface="+mn-ea"/>
          <a:cs typeface="+mn-cs"/>
        </a:defRPr>
      </a:lvl4pPr>
      <a:lvl5pPr marL="1717610" algn="l" defTabSz="858805" rtl="0" eaLnBrk="1" latinLnBrk="0" hangingPunct="1">
        <a:defRPr kumimoji="1" sz="1691" kern="1200">
          <a:solidFill>
            <a:schemeClr val="tx1"/>
          </a:solidFill>
          <a:latin typeface="+mn-lt"/>
          <a:ea typeface="+mn-ea"/>
          <a:cs typeface="+mn-cs"/>
        </a:defRPr>
      </a:lvl5pPr>
      <a:lvl6pPr marL="2147014" algn="l" defTabSz="858805" rtl="0" eaLnBrk="1" latinLnBrk="0" hangingPunct="1">
        <a:defRPr kumimoji="1" sz="1691" kern="1200">
          <a:solidFill>
            <a:schemeClr val="tx1"/>
          </a:solidFill>
          <a:latin typeface="+mn-lt"/>
          <a:ea typeface="+mn-ea"/>
          <a:cs typeface="+mn-cs"/>
        </a:defRPr>
      </a:lvl6pPr>
      <a:lvl7pPr marL="2576415" algn="l" defTabSz="858805" rtl="0" eaLnBrk="1" latinLnBrk="0" hangingPunct="1">
        <a:defRPr kumimoji="1" sz="1691" kern="1200">
          <a:solidFill>
            <a:schemeClr val="tx1"/>
          </a:solidFill>
          <a:latin typeface="+mn-lt"/>
          <a:ea typeface="+mn-ea"/>
          <a:cs typeface="+mn-cs"/>
        </a:defRPr>
      </a:lvl7pPr>
      <a:lvl8pPr marL="3005818" algn="l" defTabSz="858805" rtl="0" eaLnBrk="1" latinLnBrk="0" hangingPunct="1">
        <a:defRPr kumimoji="1" sz="1691" kern="1200">
          <a:solidFill>
            <a:schemeClr val="tx1"/>
          </a:solidFill>
          <a:latin typeface="+mn-lt"/>
          <a:ea typeface="+mn-ea"/>
          <a:cs typeface="+mn-cs"/>
        </a:defRPr>
      </a:lvl8pPr>
      <a:lvl9pPr marL="3435220" algn="l" defTabSz="858805" rtl="0" eaLnBrk="1" latinLnBrk="0" hangingPunct="1">
        <a:defRPr kumimoji="1" sz="1691"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367">
          <p15:clr>
            <a:srgbClr val="F26B43"/>
          </p15:clr>
        </p15:guide>
        <p15:guide id="2" orient="horz" pos="2381">
          <p15:clr>
            <a:srgbClr val="F26B43"/>
          </p15:clr>
        </p15:guide>
        <p15:guide id="3" orient="horz" pos="22">
          <p15:clr>
            <a:srgbClr val="F26B43"/>
          </p15:clr>
        </p15:guide>
        <p15:guide id="4" orient="horz" pos="4649">
          <p15:clr>
            <a:srgbClr val="F26B43"/>
          </p15:clr>
        </p15:guide>
        <p15:guide id="5" pos="6633">
          <p15:clr>
            <a:srgbClr val="F26B43"/>
          </p15:clr>
        </p15:guide>
        <p15:guide id="6" pos="102">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3A91721A-3382-431C-8B68-27C1CFB9E62E}"/>
              </a:ext>
            </a:extLst>
          </p:cNvPr>
          <p:cNvGrpSpPr/>
          <p:nvPr userDrawn="1"/>
        </p:nvGrpSpPr>
        <p:grpSpPr>
          <a:xfrm>
            <a:off x="161772" y="1042610"/>
            <a:ext cx="10368269" cy="6337679"/>
            <a:chOff x="177800" y="1042608"/>
            <a:chExt cx="10368269" cy="6337679"/>
          </a:xfrm>
        </p:grpSpPr>
        <p:grpSp>
          <p:nvGrpSpPr>
            <p:cNvPr id="3" name="グループ化 2">
              <a:extLst>
                <a:ext uri="{FF2B5EF4-FFF2-40B4-BE49-F238E27FC236}">
                  <a16:creationId xmlns:a16="http://schemas.microsoft.com/office/drawing/2014/main" id="{4BFD48F3-14B9-49AE-A1D1-DE5151258DCE}"/>
                </a:ext>
              </a:extLst>
            </p:cNvPr>
            <p:cNvGrpSpPr/>
            <p:nvPr userDrawn="1"/>
          </p:nvGrpSpPr>
          <p:grpSpPr>
            <a:xfrm>
              <a:off x="178075" y="1044950"/>
              <a:ext cx="10367994" cy="6335337"/>
              <a:chOff x="178074" y="1044950"/>
              <a:chExt cx="10656433" cy="6335337"/>
            </a:xfrm>
          </p:grpSpPr>
          <p:sp>
            <p:nvSpPr>
              <p:cNvPr id="78" name="Line 4">
                <a:extLst>
                  <a:ext uri="{FF2B5EF4-FFF2-40B4-BE49-F238E27FC236}">
                    <a16:creationId xmlns:a16="http://schemas.microsoft.com/office/drawing/2014/main" id="{D826A6A1-E7E4-43E8-8468-E8C860C51E10}"/>
                  </a:ext>
                </a:extLst>
              </p:cNvPr>
              <p:cNvSpPr>
                <a:spLocks noChangeShapeType="1"/>
              </p:cNvSpPr>
              <p:nvPr userDrawn="1"/>
            </p:nvSpPr>
            <p:spPr bwMode="auto">
              <a:xfrm>
                <a:off x="178074" y="7092256"/>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79" name="Line 4">
                <a:extLst>
                  <a:ext uri="{FF2B5EF4-FFF2-40B4-BE49-F238E27FC236}">
                    <a16:creationId xmlns:a16="http://schemas.microsoft.com/office/drawing/2014/main" id="{57F0DA1D-52D9-4F60-AFF6-8877566167A1}"/>
                  </a:ext>
                </a:extLst>
              </p:cNvPr>
              <p:cNvSpPr>
                <a:spLocks noChangeShapeType="1"/>
              </p:cNvSpPr>
              <p:nvPr userDrawn="1"/>
            </p:nvSpPr>
            <p:spPr bwMode="auto">
              <a:xfrm>
                <a:off x="178074" y="7236256"/>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80" name="Line 4">
                <a:extLst>
                  <a:ext uri="{FF2B5EF4-FFF2-40B4-BE49-F238E27FC236}">
                    <a16:creationId xmlns:a16="http://schemas.microsoft.com/office/drawing/2014/main" id="{9E980EDF-B6AB-4B0C-A980-495536119834}"/>
                  </a:ext>
                </a:extLst>
              </p:cNvPr>
              <p:cNvSpPr>
                <a:spLocks noChangeShapeType="1"/>
              </p:cNvSpPr>
              <p:nvPr userDrawn="1"/>
            </p:nvSpPr>
            <p:spPr bwMode="auto">
              <a:xfrm>
                <a:off x="178074" y="666152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81" name="Line 5">
                <a:extLst>
                  <a:ext uri="{FF2B5EF4-FFF2-40B4-BE49-F238E27FC236}">
                    <a16:creationId xmlns:a16="http://schemas.microsoft.com/office/drawing/2014/main" id="{36E35AEA-8BC5-4852-9481-7958B3061CC9}"/>
                  </a:ext>
                </a:extLst>
              </p:cNvPr>
              <p:cNvSpPr>
                <a:spLocks noChangeShapeType="1"/>
              </p:cNvSpPr>
              <p:nvPr userDrawn="1"/>
            </p:nvSpPr>
            <p:spPr bwMode="auto">
              <a:xfrm>
                <a:off x="178074" y="651706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82" name="Line 6">
                <a:extLst>
                  <a:ext uri="{FF2B5EF4-FFF2-40B4-BE49-F238E27FC236}">
                    <a16:creationId xmlns:a16="http://schemas.microsoft.com/office/drawing/2014/main" id="{89C1479F-6CF5-403F-951E-D6CB9755730F}"/>
                  </a:ext>
                </a:extLst>
              </p:cNvPr>
              <p:cNvSpPr>
                <a:spLocks noChangeShapeType="1"/>
              </p:cNvSpPr>
              <p:nvPr userDrawn="1"/>
            </p:nvSpPr>
            <p:spPr bwMode="auto">
              <a:xfrm>
                <a:off x="178074" y="637260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83" name="Line 7">
                <a:extLst>
                  <a:ext uri="{FF2B5EF4-FFF2-40B4-BE49-F238E27FC236}">
                    <a16:creationId xmlns:a16="http://schemas.microsoft.com/office/drawing/2014/main" id="{7E684421-FA46-4F76-8DF3-44167123B394}"/>
                  </a:ext>
                </a:extLst>
              </p:cNvPr>
              <p:cNvSpPr>
                <a:spLocks noChangeShapeType="1"/>
              </p:cNvSpPr>
              <p:nvPr userDrawn="1"/>
            </p:nvSpPr>
            <p:spPr bwMode="auto">
              <a:xfrm>
                <a:off x="178074" y="622814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84" name="Line 8">
                <a:extLst>
                  <a:ext uri="{FF2B5EF4-FFF2-40B4-BE49-F238E27FC236}">
                    <a16:creationId xmlns:a16="http://schemas.microsoft.com/office/drawing/2014/main" id="{6ECE2685-095C-45C9-838A-65818D759485}"/>
                  </a:ext>
                </a:extLst>
              </p:cNvPr>
              <p:cNvSpPr>
                <a:spLocks noChangeShapeType="1"/>
              </p:cNvSpPr>
              <p:nvPr userDrawn="1"/>
            </p:nvSpPr>
            <p:spPr bwMode="auto">
              <a:xfrm>
                <a:off x="178074" y="608526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85" name="Line 9">
                <a:extLst>
                  <a:ext uri="{FF2B5EF4-FFF2-40B4-BE49-F238E27FC236}">
                    <a16:creationId xmlns:a16="http://schemas.microsoft.com/office/drawing/2014/main" id="{600ED12E-8037-4439-94BD-A834CF658819}"/>
                  </a:ext>
                </a:extLst>
              </p:cNvPr>
              <p:cNvSpPr>
                <a:spLocks noChangeShapeType="1"/>
              </p:cNvSpPr>
              <p:nvPr userDrawn="1"/>
            </p:nvSpPr>
            <p:spPr bwMode="auto">
              <a:xfrm>
                <a:off x="178074" y="594080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86" name="Line 10">
                <a:extLst>
                  <a:ext uri="{FF2B5EF4-FFF2-40B4-BE49-F238E27FC236}">
                    <a16:creationId xmlns:a16="http://schemas.microsoft.com/office/drawing/2014/main" id="{C50928EE-EDF1-4552-888F-3CCE27F96CEE}"/>
                  </a:ext>
                </a:extLst>
              </p:cNvPr>
              <p:cNvSpPr>
                <a:spLocks noChangeShapeType="1"/>
              </p:cNvSpPr>
              <p:nvPr userDrawn="1"/>
            </p:nvSpPr>
            <p:spPr bwMode="auto">
              <a:xfrm>
                <a:off x="178074" y="579634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87" name="Line 11">
                <a:extLst>
                  <a:ext uri="{FF2B5EF4-FFF2-40B4-BE49-F238E27FC236}">
                    <a16:creationId xmlns:a16="http://schemas.microsoft.com/office/drawing/2014/main" id="{75B9DE1C-6ADC-4B10-B04B-57C8C991F37E}"/>
                  </a:ext>
                </a:extLst>
              </p:cNvPr>
              <p:cNvSpPr>
                <a:spLocks noChangeShapeType="1"/>
              </p:cNvSpPr>
              <p:nvPr userDrawn="1"/>
            </p:nvSpPr>
            <p:spPr bwMode="auto">
              <a:xfrm>
                <a:off x="178074" y="565346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88" name="Line 12">
                <a:extLst>
                  <a:ext uri="{FF2B5EF4-FFF2-40B4-BE49-F238E27FC236}">
                    <a16:creationId xmlns:a16="http://schemas.microsoft.com/office/drawing/2014/main" id="{A23F7616-6766-47AB-B3EF-0B5FD415EF09}"/>
                  </a:ext>
                </a:extLst>
              </p:cNvPr>
              <p:cNvSpPr>
                <a:spLocks noChangeShapeType="1"/>
              </p:cNvSpPr>
              <p:nvPr userDrawn="1"/>
            </p:nvSpPr>
            <p:spPr bwMode="auto">
              <a:xfrm>
                <a:off x="178074" y="550900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89" name="Line 13">
                <a:extLst>
                  <a:ext uri="{FF2B5EF4-FFF2-40B4-BE49-F238E27FC236}">
                    <a16:creationId xmlns:a16="http://schemas.microsoft.com/office/drawing/2014/main" id="{021D185C-1AAE-429B-8621-1099C040362C}"/>
                  </a:ext>
                </a:extLst>
              </p:cNvPr>
              <p:cNvSpPr>
                <a:spLocks noChangeShapeType="1"/>
              </p:cNvSpPr>
              <p:nvPr userDrawn="1"/>
            </p:nvSpPr>
            <p:spPr bwMode="auto">
              <a:xfrm>
                <a:off x="178074" y="536454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90" name="Line 14">
                <a:extLst>
                  <a:ext uri="{FF2B5EF4-FFF2-40B4-BE49-F238E27FC236}">
                    <a16:creationId xmlns:a16="http://schemas.microsoft.com/office/drawing/2014/main" id="{09703D58-1DDF-4B6E-BE8C-D9DB7B26F446}"/>
                  </a:ext>
                </a:extLst>
              </p:cNvPr>
              <p:cNvSpPr>
                <a:spLocks noChangeShapeType="1"/>
              </p:cNvSpPr>
              <p:nvPr userDrawn="1"/>
            </p:nvSpPr>
            <p:spPr bwMode="auto">
              <a:xfrm>
                <a:off x="178074" y="522007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91" name="Line 15">
                <a:extLst>
                  <a:ext uri="{FF2B5EF4-FFF2-40B4-BE49-F238E27FC236}">
                    <a16:creationId xmlns:a16="http://schemas.microsoft.com/office/drawing/2014/main" id="{0A99046C-7D76-490A-88DE-41D62CAAB2D3}"/>
                  </a:ext>
                </a:extLst>
              </p:cNvPr>
              <p:cNvSpPr>
                <a:spLocks noChangeShapeType="1"/>
              </p:cNvSpPr>
              <p:nvPr userDrawn="1"/>
            </p:nvSpPr>
            <p:spPr bwMode="auto">
              <a:xfrm>
                <a:off x="178074" y="507720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92" name="Line 16">
                <a:extLst>
                  <a:ext uri="{FF2B5EF4-FFF2-40B4-BE49-F238E27FC236}">
                    <a16:creationId xmlns:a16="http://schemas.microsoft.com/office/drawing/2014/main" id="{59BBACC5-635F-4604-B162-146A153A24BB}"/>
                  </a:ext>
                </a:extLst>
              </p:cNvPr>
              <p:cNvSpPr>
                <a:spLocks noChangeShapeType="1"/>
              </p:cNvSpPr>
              <p:nvPr userDrawn="1"/>
            </p:nvSpPr>
            <p:spPr bwMode="auto">
              <a:xfrm>
                <a:off x="178074" y="493274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93" name="Line 17">
                <a:extLst>
                  <a:ext uri="{FF2B5EF4-FFF2-40B4-BE49-F238E27FC236}">
                    <a16:creationId xmlns:a16="http://schemas.microsoft.com/office/drawing/2014/main" id="{9FB4A3F6-32A1-4976-8A08-D1DAD172D3A1}"/>
                  </a:ext>
                </a:extLst>
              </p:cNvPr>
              <p:cNvSpPr>
                <a:spLocks noChangeShapeType="1"/>
              </p:cNvSpPr>
              <p:nvPr userDrawn="1"/>
            </p:nvSpPr>
            <p:spPr bwMode="auto">
              <a:xfrm>
                <a:off x="178074" y="478827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94" name="Line 18">
                <a:extLst>
                  <a:ext uri="{FF2B5EF4-FFF2-40B4-BE49-F238E27FC236}">
                    <a16:creationId xmlns:a16="http://schemas.microsoft.com/office/drawing/2014/main" id="{908F9892-CF7B-484A-A087-A99993AE4574}"/>
                  </a:ext>
                </a:extLst>
              </p:cNvPr>
              <p:cNvSpPr>
                <a:spLocks noChangeShapeType="1"/>
              </p:cNvSpPr>
              <p:nvPr userDrawn="1"/>
            </p:nvSpPr>
            <p:spPr bwMode="auto">
              <a:xfrm>
                <a:off x="178074" y="464381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95" name="Line 19">
                <a:extLst>
                  <a:ext uri="{FF2B5EF4-FFF2-40B4-BE49-F238E27FC236}">
                    <a16:creationId xmlns:a16="http://schemas.microsoft.com/office/drawing/2014/main" id="{8870D894-1D46-4193-A356-3B3B47BC911F}"/>
                  </a:ext>
                </a:extLst>
              </p:cNvPr>
              <p:cNvSpPr>
                <a:spLocks noChangeShapeType="1"/>
              </p:cNvSpPr>
              <p:nvPr userDrawn="1"/>
            </p:nvSpPr>
            <p:spPr bwMode="auto">
              <a:xfrm>
                <a:off x="178074" y="450094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96" name="Line 20">
                <a:extLst>
                  <a:ext uri="{FF2B5EF4-FFF2-40B4-BE49-F238E27FC236}">
                    <a16:creationId xmlns:a16="http://schemas.microsoft.com/office/drawing/2014/main" id="{E62FE32C-C1AA-4D40-946C-A2C857DF1D2C}"/>
                  </a:ext>
                </a:extLst>
              </p:cNvPr>
              <p:cNvSpPr>
                <a:spLocks noChangeShapeType="1"/>
              </p:cNvSpPr>
              <p:nvPr userDrawn="1"/>
            </p:nvSpPr>
            <p:spPr bwMode="auto">
              <a:xfrm>
                <a:off x="178074" y="435647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97" name="Line 21">
                <a:extLst>
                  <a:ext uri="{FF2B5EF4-FFF2-40B4-BE49-F238E27FC236}">
                    <a16:creationId xmlns:a16="http://schemas.microsoft.com/office/drawing/2014/main" id="{A41DF6BE-EF66-4E04-9235-822F95384006}"/>
                  </a:ext>
                </a:extLst>
              </p:cNvPr>
              <p:cNvSpPr>
                <a:spLocks noChangeShapeType="1"/>
              </p:cNvSpPr>
              <p:nvPr userDrawn="1"/>
            </p:nvSpPr>
            <p:spPr bwMode="auto">
              <a:xfrm>
                <a:off x="178074" y="421201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98" name="Line 22">
                <a:extLst>
                  <a:ext uri="{FF2B5EF4-FFF2-40B4-BE49-F238E27FC236}">
                    <a16:creationId xmlns:a16="http://schemas.microsoft.com/office/drawing/2014/main" id="{04515879-DFE5-4F8A-B76C-705440CA75BA}"/>
                  </a:ext>
                </a:extLst>
              </p:cNvPr>
              <p:cNvSpPr>
                <a:spLocks noChangeShapeType="1"/>
              </p:cNvSpPr>
              <p:nvPr userDrawn="1"/>
            </p:nvSpPr>
            <p:spPr bwMode="auto">
              <a:xfrm>
                <a:off x="178074" y="392467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99" name="Line 23">
                <a:extLst>
                  <a:ext uri="{FF2B5EF4-FFF2-40B4-BE49-F238E27FC236}">
                    <a16:creationId xmlns:a16="http://schemas.microsoft.com/office/drawing/2014/main" id="{0952AF1D-8248-4B31-B111-ACD4257CBB02}"/>
                  </a:ext>
                </a:extLst>
              </p:cNvPr>
              <p:cNvSpPr>
                <a:spLocks noChangeShapeType="1"/>
              </p:cNvSpPr>
              <p:nvPr userDrawn="1"/>
            </p:nvSpPr>
            <p:spPr bwMode="auto">
              <a:xfrm>
                <a:off x="178074" y="378021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100" name="Line 24">
                <a:extLst>
                  <a:ext uri="{FF2B5EF4-FFF2-40B4-BE49-F238E27FC236}">
                    <a16:creationId xmlns:a16="http://schemas.microsoft.com/office/drawing/2014/main" id="{5DF19807-4FC9-4DCA-8DBB-DA4B436820F2}"/>
                  </a:ext>
                </a:extLst>
              </p:cNvPr>
              <p:cNvSpPr>
                <a:spLocks noChangeShapeType="1"/>
              </p:cNvSpPr>
              <p:nvPr userDrawn="1"/>
            </p:nvSpPr>
            <p:spPr bwMode="auto">
              <a:xfrm>
                <a:off x="178074" y="363575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101" name="Line 25">
                <a:extLst>
                  <a:ext uri="{FF2B5EF4-FFF2-40B4-BE49-F238E27FC236}">
                    <a16:creationId xmlns:a16="http://schemas.microsoft.com/office/drawing/2014/main" id="{3B491BFB-F3D6-4AE7-A3AB-529175A1FC52}"/>
                  </a:ext>
                </a:extLst>
              </p:cNvPr>
              <p:cNvSpPr>
                <a:spLocks noChangeShapeType="1"/>
              </p:cNvSpPr>
              <p:nvPr userDrawn="1"/>
            </p:nvSpPr>
            <p:spPr bwMode="auto">
              <a:xfrm>
                <a:off x="178074" y="349287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102" name="Line 26">
                <a:extLst>
                  <a:ext uri="{FF2B5EF4-FFF2-40B4-BE49-F238E27FC236}">
                    <a16:creationId xmlns:a16="http://schemas.microsoft.com/office/drawing/2014/main" id="{F13ED150-3A1D-42A7-9E86-E99A6B5238F8}"/>
                  </a:ext>
                </a:extLst>
              </p:cNvPr>
              <p:cNvSpPr>
                <a:spLocks noChangeShapeType="1"/>
              </p:cNvSpPr>
              <p:nvPr userDrawn="1"/>
            </p:nvSpPr>
            <p:spPr bwMode="auto">
              <a:xfrm>
                <a:off x="178074" y="334841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103" name="Line 27">
                <a:extLst>
                  <a:ext uri="{FF2B5EF4-FFF2-40B4-BE49-F238E27FC236}">
                    <a16:creationId xmlns:a16="http://schemas.microsoft.com/office/drawing/2014/main" id="{EC8E0ABF-A65A-4B61-8B39-1DB126D7CE48}"/>
                  </a:ext>
                </a:extLst>
              </p:cNvPr>
              <p:cNvSpPr>
                <a:spLocks noChangeShapeType="1"/>
              </p:cNvSpPr>
              <p:nvPr userDrawn="1"/>
            </p:nvSpPr>
            <p:spPr bwMode="auto">
              <a:xfrm>
                <a:off x="178074" y="320395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104" name="Line 28">
                <a:extLst>
                  <a:ext uri="{FF2B5EF4-FFF2-40B4-BE49-F238E27FC236}">
                    <a16:creationId xmlns:a16="http://schemas.microsoft.com/office/drawing/2014/main" id="{5B0E93A0-803C-43D4-922B-174A4DD30EAF}"/>
                  </a:ext>
                </a:extLst>
              </p:cNvPr>
              <p:cNvSpPr>
                <a:spLocks noChangeShapeType="1"/>
              </p:cNvSpPr>
              <p:nvPr userDrawn="1"/>
            </p:nvSpPr>
            <p:spPr bwMode="auto">
              <a:xfrm>
                <a:off x="178074" y="306107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105" name="Line 29">
                <a:extLst>
                  <a:ext uri="{FF2B5EF4-FFF2-40B4-BE49-F238E27FC236}">
                    <a16:creationId xmlns:a16="http://schemas.microsoft.com/office/drawing/2014/main" id="{D3F014D9-1393-4D00-9A6D-9E0E19D15C5C}"/>
                  </a:ext>
                </a:extLst>
              </p:cNvPr>
              <p:cNvSpPr>
                <a:spLocks noChangeShapeType="1"/>
              </p:cNvSpPr>
              <p:nvPr userDrawn="1"/>
            </p:nvSpPr>
            <p:spPr bwMode="auto">
              <a:xfrm>
                <a:off x="178074" y="291661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106" name="Line 30">
                <a:extLst>
                  <a:ext uri="{FF2B5EF4-FFF2-40B4-BE49-F238E27FC236}">
                    <a16:creationId xmlns:a16="http://schemas.microsoft.com/office/drawing/2014/main" id="{414030D1-E2E5-4E55-8024-2D453BC4802C}"/>
                  </a:ext>
                </a:extLst>
              </p:cNvPr>
              <p:cNvSpPr>
                <a:spLocks noChangeShapeType="1"/>
              </p:cNvSpPr>
              <p:nvPr userDrawn="1"/>
            </p:nvSpPr>
            <p:spPr bwMode="auto">
              <a:xfrm>
                <a:off x="178074" y="277215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107" name="Line 31">
                <a:extLst>
                  <a:ext uri="{FF2B5EF4-FFF2-40B4-BE49-F238E27FC236}">
                    <a16:creationId xmlns:a16="http://schemas.microsoft.com/office/drawing/2014/main" id="{FDB3FA4B-DE95-483C-A755-22E878FB2E2B}"/>
                  </a:ext>
                </a:extLst>
              </p:cNvPr>
              <p:cNvSpPr>
                <a:spLocks noChangeShapeType="1"/>
              </p:cNvSpPr>
              <p:nvPr userDrawn="1"/>
            </p:nvSpPr>
            <p:spPr bwMode="auto">
              <a:xfrm>
                <a:off x="178074" y="262769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108" name="Line 32">
                <a:extLst>
                  <a:ext uri="{FF2B5EF4-FFF2-40B4-BE49-F238E27FC236}">
                    <a16:creationId xmlns:a16="http://schemas.microsoft.com/office/drawing/2014/main" id="{35206945-08AE-4534-AE16-F2B17244D230}"/>
                  </a:ext>
                </a:extLst>
              </p:cNvPr>
              <p:cNvSpPr>
                <a:spLocks noChangeShapeType="1"/>
              </p:cNvSpPr>
              <p:nvPr userDrawn="1"/>
            </p:nvSpPr>
            <p:spPr bwMode="auto">
              <a:xfrm>
                <a:off x="178074" y="248481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109" name="Line 33">
                <a:extLst>
                  <a:ext uri="{FF2B5EF4-FFF2-40B4-BE49-F238E27FC236}">
                    <a16:creationId xmlns:a16="http://schemas.microsoft.com/office/drawing/2014/main" id="{27C86116-2335-4015-8AAC-D3331F924635}"/>
                  </a:ext>
                </a:extLst>
              </p:cNvPr>
              <p:cNvSpPr>
                <a:spLocks noChangeShapeType="1"/>
              </p:cNvSpPr>
              <p:nvPr userDrawn="1"/>
            </p:nvSpPr>
            <p:spPr bwMode="auto">
              <a:xfrm>
                <a:off x="178074" y="234035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110" name="Line 34">
                <a:extLst>
                  <a:ext uri="{FF2B5EF4-FFF2-40B4-BE49-F238E27FC236}">
                    <a16:creationId xmlns:a16="http://schemas.microsoft.com/office/drawing/2014/main" id="{3BF6F914-6E1F-4EB0-8F80-051002B517C6}"/>
                  </a:ext>
                </a:extLst>
              </p:cNvPr>
              <p:cNvSpPr>
                <a:spLocks noChangeShapeType="1"/>
              </p:cNvSpPr>
              <p:nvPr userDrawn="1"/>
            </p:nvSpPr>
            <p:spPr bwMode="auto">
              <a:xfrm>
                <a:off x="178074" y="219589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111" name="Line 35">
                <a:extLst>
                  <a:ext uri="{FF2B5EF4-FFF2-40B4-BE49-F238E27FC236}">
                    <a16:creationId xmlns:a16="http://schemas.microsoft.com/office/drawing/2014/main" id="{04D2FA21-70F9-4DA5-A0FC-C0E92E3FE52E}"/>
                  </a:ext>
                </a:extLst>
              </p:cNvPr>
              <p:cNvSpPr>
                <a:spLocks noChangeShapeType="1"/>
              </p:cNvSpPr>
              <p:nvPr userDrawn="1"/>
            </p:nvSpPr>
            <p:spPr bwMode="auto">
              <a:xfrm>
                <a:off x="178074" y="205142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112" name="Line 36">
                <a:extLst>
                  <a:ext uri="{FF2B5EF4-FFF2-40B4-BE49-F238E27FC236}">
                    <a16:creationId xmlns:a16="http://schemas.microsoft.com/office/drawing/2014/main" id="{F58D4FB5-90F3-4530-8AF9-1A1ED0B03627}"/>
                  </a:ext>
                </a:extLst>
              </p:cNvPr>
              <p:cNvSpPr>
                <a:spLocks noChangeShapeType="1"/>
              </p:cNvSpPr>
              <p:nvPr userDrawn="1"/>
            </p:nvSpPr>
            <p:spPr bwMode="auto">
              <a:xfrm>
                <a:off x="178074" y="190855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113" name="Line 37">
                <a:extLst>
                  <a:ext uri="{FF2B5EF4-FFF2-40B4-BE49-F238E27FC236}">
                    <a16:creationId xmlns:a16="http://schemas.microsoft.com/office/drawing/2014/main" id="{46EF435C-533B-4F36-A45C-DED4C9DA1769}"/>
                  </a:ext>
                </a:extLst>
              </p:cNvPr>
              <p:cNvSpPr>
                <a:spLocks noChangeShapeType="1"/>
              </p:cNvSpPr>
              <p:nvPr userDrawn="1"/>
            </p:nvSpPr>
            <p:spPr bwMode="auto">
              <a:xfrm>
                <a:off x="178074" y="176409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114" name="Line 38">
                <a:extLst>
                  <a:ext uri="{FF2B5EF4-FFF2-40B4-BE49-F238E27FC236}">
                    <a16:creationId xmlns:a16="http://schemas.microsoft.com/office/drawing/2014/main" id="{7260D7FA-0243-4149-92F2-9A2E3D3D639A}"/>
                  </a:ext>
                </a:extLst>
              </p:cNvPr>
              <p:cNvSpPr>
                <a:spLocks noChangeShapeType="1"/>
              </p:cNvSpPr>
              <p:nvPr userDrawn="1"/>
            </p:nvSpPr>
            <p:spPr bwMode="auto">
              <a:xfrm>
                <a:off x="178074" y="161962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115" name="Line 39">
                <a:extLst>
                  <a:ext uri="{FF2B5EF4-FFF2-40B4-BE49-F238E27FC236}">
                    <a16:creationId xmlns:a16="http://schemas.microsoft.com/office/drawing/2014/main" id="{E17B36A0-958F-443F-9FD7-D5530C92BC70}"/>
                  </a:ext>
                </a:extLst>
              </p:cNvPr>
              <p:cNvSpPr>
                <a:spLocks noChangeShapeType="1"/>
              </p:cNvSpPr>
              <p:nvPr userDrawn="1"/>
            </p:nvSpPr>
            <p:spPr bwMode="auto">
              <a:xfrm>
                <a:off x="178074" y="147675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116" name="Line 102">
                <a:extLst>
                  <a:ext uri="{FF2B5EF4-FFF2-40B4-BE49-F238E27FC236}">
                    <a16:creationId xmlns:a16="http://schemas.microsoft.com/office/drawing/2014/main" id="{351063C8-67B1-4656-BE04-74F237AAE0DC}"/>
                  </a:ext>
                </a:extLst>
              </p:cNvPr>
              <p:cNvSpPr>
                <a:spLocks noChangeShapeType="1"/>
              </p:cNvSpPr>
              <p:nvPr userDrawn="1"/>
            </p:nvSpPr>
            <p:spPr bwMode="auto">
              <a:xfrm>
                <a:off x="178074" y="4069139"/>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117" name="Line 4">
                <a:extLst>
                  <a:ext uri="{FF2B5EF4-FFF2-40B4-BE49-F238E27FC236}">
                    <a16:creationId xmlns:a16="http://schemas.microsoft.com/office/drawing/2014/main" id="{A46FAAE6-29DC-4506-AD6F-E0CFB6E0E485}"/>
                  </a:ext>
                </a:extLst>
              </p:cNvPr>
              <p:cNvSpPr>
                <a:spLocks noChangeShapeType="1"/>
              </p:cNvSpPr>
              <p:nvPr userDrawn="1"/>
            </p:nvSpPr>
            <p:spPr bwMode="auto">
              <a:xfrm>
                <a:off x="178074" y="6804864"/>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118" name="Line 4">
                <a:extLst>
                  <a:ext uri="{FF2B5EF4-FFF2-40B4-BE49-F238E27FC236}">
                    <a16:creationId xmlns:a16="http://schemas.microsoft.com/office/drawing/2014/main" id="{BDB1BE34-748E-475F-92C8-62D418402AEE}"/>
                  </a:ext>
                </a:extLst>
              </p:cNvPr>
              <p:cNvSpPr>
                <a:spLocks noChangeShapeType="1"/>
              </p:cNvSpPr>
              <p:nvPr userDrawn="1"/>
            </p:nvSpPr>
            <p:spPr bwMode="auto">
              <a:xfrm>
                <a:off x="178074" y="6948864"/>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119" name="Line 39">
                <a:extLst>
                  <a:ext uri="{FF2B5EF4-FFF2-40B4-BE49-F238E27FC236}">
                    <a16:creationId xmlns:a16="http://schemas.microsoft.com/office/drawing/2014/main" id="{B8FC7F79-F5A5-4158-8740-748E3241FF8F}"/>
                  </a:ext>
                </a:extLst>
              </p:cNvPr>
              <p:cNvSpPr>
                <a:spLocks noChangeShapeType="1"/>
              </p:cNvSpPr>
              <p:nvPr userDrawn="1"/>
            </p:nvSpPr>
            <p:spPr bwMode="auto">
              <a:xfrm>
                <a:off x="178074" y="1332288"/>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120" name="Line 4">
                <a:extLst>
                  <a:ext uri="{FF2B5EF4-FFF2-40B4-BE49-F238E27FC236}">
                    <a16:creationId xmlns:a16="http://schemas.microsoft.com/office/drawing/2014/main" id="{04F44B2B-BA78-4509-9C32-74EDCFF90D98}"/>
                  </a:ext>
                </a:extLst>
              </p:cNvPr>
              <p:cNvSpPr>
                <a:spLocks noChangeShapeType="1"/>
              </p:cNvSpPr>
              <p:nvPr userDrawn="1"/>
            </p:nvSpPr>
            <p:spPr bwMode="auto">
              <a:xfrm>
                <a:off x="178074" y="738028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121" name="Line 34">
                <a:extLst>
                  <a:ext uri="{FF2B5EF4-FFF2-40B4-BE49-F238E27FC236}">
                    <a16:creationId xmlns:a16="http://schemas.microsoft.com/office/drawing/2014/main" id="{5E5B63E7-A874-41DF-80CD-384ECF0D0ECD}"/>
                  </a:ext>
                </a:extLst>
              </p:cNvPr>
              <p:cNvSpPr>
                <a:spLocks noChangeShapeType="1"/>
              </p:cNvSpPr>
              <p:nvPr userDrawn="1"/>
            </p:nvSpPr>
            <p:spPr bwMode="auto">
              <a:xfrm>
                <a:off x="178074" y="1332288"/>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122" name="Line 35">
                <a:extLst>
                  <a:ext uri="{FF2B5EF4-FFF2-40B4-BE49-F238E27FC236}">
                    <a16:creationId xmlns:a16="http://schemas.microsoft.com/office/drawing/2014/main" id="{09956D0B-D2BD-494C-9E10-AC5791E6B997}"/>
                  </a:ext>
                </a:extLst>
              </p:cNvPr>
              <p:cNvSpPr>
                <a:spLocks noChangeShapeType="1"/>
              </p:cNvSpPr>
              <p:nvPr userDrawn="1"/>
            </p:nvSpPr>
            <p:spPr bwMode="auto">
              <a:xfrm>
                <a:off x="178074" y="118782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123" name="Line 36">
                <a:extLst>
                  <a:ext uri="{FF2B5EF4-FFF2-40B4-BE49-F238E27FC236}">
                    <a16:creationId xmlns:a16="http://schemas.microsoft.com/office/drawing/2014/main" id="{FDCF63A4-9AE6-42F3-B831-26054F80B908}"/>
                  </a:ext>
                </a:extLst>
              </p:cNvPr>
              <p:cNvSpPr>
                <a:spLocks noChangeShapeType="1"/>
              </p:cNvSpPr>
              <p:nvPr userDrawn="1"/>
            </p:nvSpPr>
            <p:spPr bwMode="auto">
              <a:xfrm>
                <a:off x="178074" y="104495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grpSp>
        <p:grpSp>
          <p:nvGrpSpPr>
            <p:cNvPr id="4" name="グループ化 3">
              <a:extLst>
                <a:ext uri="{FF2B5EF4-FFF2-40B4-BE49-F238E27FC236}">
                  <a16:creationId xmlns:a16="http://schemas.microsoft.com/office/drawing/2014/main" id="{7563BD28-1209-42D1-9D77-592742544D69}"/>
                </a:ext>
              </a:extLst>
            </p:cNvPr>
            <p:cNvGrpSpPr/>
            <p:nvPr userDrawn="1"/>
          </p:nvGrpSpPr>
          <p:grpSpPr>
            <a:xfrm>
              <a:off x="177800" y="1042608"/>
              <a:ext cx="10368268" cy="6337679"/>
              <a:chOff x="177800" y="613150"/>
              <a:chExt cx="10368268" cy="6767138"/>
            </a:xfrm>
          </p:grpSpPr>
          <p:sp>
            <p:nvSpPr>
              <p:cNvPr id="5" name="Line 41">
                <a:extLst>
                  <a:ext uri="{FF2B5EF4-FFF2-40B4-BE49-F238E27FC236}">
                    <a16:creationId xmlns:a16="http://schemas.microsoft.com/office/drawing/2014/main" id="{B3C22C89-D315-4DE2-A2CE-1772E3524552}"/>
                  </a:ext>
                </a:extLst>
              </p:cNvPr>
              <p:cNvSpPr>
                <a:spLocks noChangeShapeType="1"/>
              </p:cNvSpPr>
              <p:nvPr userDrawn="1"/>
            </p:nvSpPr>
            <p:spPr bwMode="auto">
              <a:xfrm>
                <a:off x="1329728"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6" name="Line 42">
                <a:extLst>
                  <a:ext uri="{FF2B5EF4-FFF2-40B4-BE49-F238E27FC236}">
                    <a16:creationId xmlns:a16="http://schemas.microsoft.com/office/drawing/2014/main" id="{B6B37B61-127F-43BC-8980-FDDC4E2D4884}"/>
                  </a:ext>
                </a:extLst>
              </p:cNvPr>
              <p:cNvSpPr>
                <a:spLocks noChangeShapeType="1"/>
              </p:cNvSpPr>
              <p:nvPr userDrawn="1"/>
            </p:nvSpPr>
            <p:spPr bwMode="auto">
              <a:xfrm>
                <a:off x="1473719"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7" name="Line 43">
                <a:extLst>
                  <a:ext uri="{FF2B5EF4-FFF2-40B4-BE49-F238E27FC236}">
                    <a16:creationId xmlns:a16="http://schemas.microsoft.com/office/drawing/2014/main" id="{814E20DB-764C-424E-81E2-70243941EA7A}"/>
                  </a:ext>
                </a:extLst>
              </p:cNvPr>
              <p:cNvSpPr>
                <a:spLocks noChangeShapeType="1"/>
              </p:cNvSpPr>
              <p:nvPr userDrawn="1"/>
            </p:nvSpPr>
            <p:spPr bwMode="auto">
              <a:xfrm>
                <a:off x="1617710"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8" name="Line 44">
                <a:extLst>
                  <a:ext uri="{FF2B5EF4-FFF2-40B4-BE49-F238E27FC236}">
                    <a16:creationId xmlns:a16="http://schemas.microsoft.com/office/drawing/2014/main" id="{FCABC8BD-5A98-49C6-B473-81F079E35153}"/>
                  </a:ext>
                </a:extLst>
              </p:cNvPr>
              <p:cNvSpPr>
                <a:spLocks noChangeShapeType="1"/>
              </p:cNvSpPr>
              <p:nvPr userDrawn="1"/>
            </p:nvSpPr>
            <p:spPr bwMode="auto">
              <a:xfrm>
                <a:off x="1761701"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9" name="Line 45">
                <a:extLst>
                  <a:ext uri="{FF2B5EF4-FFF2-40B4-BE49-F238E27FC236}">
                    <a16:creationId xmlns:a16="http://schemas.microsoft.com/office/drawing/2014/main" id="{1A60A482-CAE7-4B32-B147-65B54D505B66}"/>
                  </a:ext>
                </a:extLst>
              </p:cNvPr>
              <p:cNvSpPr>
                <a:spLocks noChangeShapeType="1"/>
              </p:cNvSpPr>
              <p:nvPr userDrawn="1"/>
            </p:nvSpPr>
            <p:spPr bwMode="auto">
              <a:xfrm>
                <a:off x="1905692"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10" name="Line 46">
                <a:extLst>
                  <a:ext uri="{FF2B5EF4-FFF2-40B4-BE49-F238E27FC236}">
                    <a16:creationId xmlns:a16="http://schemas.microsoft.com/office/drawing/2014/main" id="{EFDE9D29-C267-4456-BF4C-3E31CC996007}"/>
                  </a:ext>
                </a:extLst>
              </p:cNvPr>
              <p:cNvSpPr>
                <a:spLocks noChangeShapeType="1"/>
              </p:cNvSpPr>
              <p:nvPr userDrawn="1"/>
            </p:nvSpPr>
            <p:spPr bwMode="auto">
              <a:xfrm>
                <a:off x="2049683"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11" name="Line 47">
                <a:extLst>
                  <a:ext uri="{FF2B5EF4-FFF2-40B4-BE49-F238E27FC236}">
                    <a16:creationId xmlns:a16="http://schemas.microsoft.com/office/drawing/2014/main" id="{491A06B6-733C-4C7D-A019-438D4782E29D}"/>
                  </a:ext>
                </a:extLst>
              </p:cNvPr>
              <p:cNvSpPr>
                <a:spLocks noChangeShapeType="1"/>
              </p:cNvSpPr>
              <p:nvPr userDrawn="1"/>
            </p:nvSpPr>
            <p:spPr bwMode="auto">
              <a:xfrm>
                <a:off x="2193674"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12" name="Line 48">
                <a:extLst>
                  <a:ext uri="{FF2B5EF4-FFF2-40B4-BE49-F238E27FC236}">
                    <a16:creationId xmlns:a16="http://schemas.microsoft.com/office/drawing/2014/main" id="{1A2FF589-8AE7-4B04-A3CF-707EC50F0E4D}"/>
                  </a:ext>
                </a:extLst>
              </p:cNvPr>
              <p:cNvSpPr>
                <a:spLocks noChangeShapeType="1"/>
              </p:cNvSpPr>
              <p:nvPr userDrawn="1"/>
            </p:nvSpPr>
            <p:spPr bwMode="auto">
              <a:xfrm>
                <a:off x="2337665"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13" name="Line 49">
                <a:extLst>
                  <a:ext uri="{FF2B5EF4-FFF2-40B4-BE49-F238E27FC236}">
                    <a16:creationId xmlns:a16="http://schemas.microsoft.com/office/drawing/2014/main" id="{220BD835-09F7-42BC-8A59-760F67C3BA30}"/>
                  </a:ext>
                </a:extLst>
              </p:cNvPr>
              <p:cNvSpPr>
                <a:spLocks noChangeShapeType="1"/>
              </p:cNvSpPr>
              <p:nvPr userDrawn="1"/>
            </p:nvSpPr>
            <p:spPr bwMode="auto">
              <a:xfrm>
                <a:off x="2481656"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14" name="Line 50">
                <a:extLst>
                  <a:ext uri="{FF2B5EF4-FFF2-40B4-BE49-F238E27FC236}">
                    <a16:creationId xmlns:a16="http://schemas.microsoft.com/office/drawing/2014/main" id="{80C9531A-D351-4FB0-810D-0B60B9AE5DA3}"/>
                  </a:ext>
                </a:extLst>
              </p:cNvPr>
              <p:cNvSpPr>
                <a:spLocks noChangeShapeType="1"/>
              </p:cNvSpPr>
              <p:nvPr userDrawn="1"/>
            </p:nvSpPr>
            <p:spPr bwMode="auto">
              <a:xfrm>
                <a:off x="2625647"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15" name="Line 51">
                <a:extLst>
                  <a:ext uri="{FF2B5EF4-FFF2-40B4-BE49-F238E27FC236}">
                    <a16:creationId xmlns:a16="http://schemas.microsoft.com/office/drawing/2014/main" id="{B8E8462B-F715-42E6-9C65-36FFE4337D4E}"/>
                  </a:ext>
                </a:extLst>
              </p:cNvPr>
              <p:cNvSpPr>
                <a:spLocks noChangeShapeType="1"/>
              </p:cNvSpPr>
              <p:nvPr userDrawn="1"/>
            </p:nvSpPr>
            <p:spPr bwMode="auto">
              <a:xfrm>
                <a:off x="2769638"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16" name="Line 52">
                <a:extLst>
                  <a:ext uri="{FF2B5EF4-FFF2-40B4-BE49-F238E27FC236}">
                    <a16:creationId xmlns:a16="http://schemas.microsoft.com/office/drawing/2014/main" id="{D8F1D8BF-9549-4DB4-8539-54E7306FE4B2}"/>
                  </a:ext>
                </a:extLst>
              </p:cNvPr>
              <p:cNvSpPr>
                <a:spLocks noChangeShapeType="1"/>
              </p:cNvSpPr>
              <p:nvPr userDrawn="1"/>
            </p:nvSpPr>
            <p:spPr bwMode="auto">
              <a:xfrm>
                <a:off x="2913629"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17" name="Line 53">
                <a:extLst>
                  <a:ext uri="{FF2B5EF4-FFF2-40B4-BE49-F238E27FC236}">
                    <a16:creationId xmlns:a16="http://schemas.microsoft.com/office/drawing/2014/main" id="{21A8334C-E16F-4C67-A640-48814127DE18}"/>
                  </a:ext>
                </a:extLst>
              </p:cNvPr>
              <p:cNvSpPr>
                <a:spLocks noChangeShapeType="1"/>
              </p:cNvSpPr>
              <p:nvPr userDrawn="1"/>
            </p:nvSpPr>
            <p:spPr bwMode="auto">
              <a:xfrm>
                <a:off x="3057620"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18" name="Line 54">
                <a:extLst>
                  <a:ext uri="{FF2B5EF4-FFF2-40B4-BE49-F238E27FC236}">
                    <a16:creationId xmlns:a16="http://schemas.microsoft.com/office/drawing/2014/main" id="{87645081-3E3E-46BC-930C-6315E36C5EB3}"/>
                  </a:ext>
                </a:extLst>
              </p:cNvPr>
              <p:cNvSpPr>
                <a:spLocks noChangeShapeType="1"/>
              </p:cNvSpPr>
              <p:nvPr userDrawn="1"/>
            </p:nvSpPr>
            <p:spPr bwMode="auto">
              <a:xfrm>
                <a:off x="3201611"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19" name="Line 55">
                <a:extLst>
                  <a:ext uri="{FF2B5EF4-FFF2-40B4-BE49-F238E27FC236}">
                    <a16:creationId xmlns:a16="http://schemas.microsoft.com/office/drawing/2014/main" id="{A4BEC564-851D-4F58-80F1-6A0185EDAFE7}"/>
                  </a:ext>
                </a:extLst>
              </p:cNvPr>
              <p:cNvSpPr>
                <a:spLocks noChangeShapeType="1"/>
              </p:cNvSpPr>
              <p:nvPr userDrawn="1"/>
            </p:nvSpPr>
            <p:spPr bwMode="auto">
              <a:xfrm>
                <a:off x="3345602"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20" name="Line 56">
                <a:extLst>
                  <a:ext uri="{FF2B5EF4-FFF2-40B4-BE49-F238E27FC236}">
                    <a16:creationId xmlns:a16="http://schemas.microsoft.com/office/drawing/2014/main" id="{432A9BBC-9761-4CF7-8E8B-58C807DB482F}"/>
                  </a:ext>
                </a:extLst>
              </p:cNvPr>
              <p:cNvSpPr>
                <a:spLocks noChangeShapeType="1"/>
              </p:cNvSpPr>
              <p:nvPr userDrawn="1"/>
            </p:nvSpPr>
            <p:spPr bwMode="auto">
              <a:xfrm>
                <a:off x="3489593"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21" name="Line 57">
                <a:extLst>
                  <a:ext uri="{FF2B5EF4-FFF2-40B4-BE49-F238E27FC236}">
                    <a16:creationId xmlns:a16="http://schemas.microsoft.com/office/drawing/2014/main" id="{20A6B1C2-9D27-470D-A085-87FA71EAB4A1}"/>
                  </a:ext>
                </a:extLst>
              </p:cNvPr>
              <p:cNvSpPr>
                <a:spLocks noChangeShapeType="1"/>
              </p:cNvSpPr>
              <p:nvPr userDrawn="1"/>
            </p:nvSpPr>
            <p:spPr bwMode="auto">
              <a:xfrm>
                <a:off x="3633584"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22" name="Line 58">
                <a:extLst>
                  <a:ext uri="{FF2B5EF4-FFF2-40B4-BE49-F238E27FC236}">
                    <a16:creationId xmlns:a16="http://schemas.microsoft.com/office/drawing/2014/main" id="{F23207BF-AF0B-4F40-8B7A-C3F38848C909}"/>
                  </a:ext>
                </a:extLst>
              </p:cNvPr>
              <p:cNvSpPr>
                <a:spLocks noChangeShapeType="1"/>
              </p:cNvSpPr>
              <p:nvPr userDrawn="1"/>
            </p:nvSpPr>
            <p:spPr bwMode="auto">
              <a:xfrm>
                <a:off x="3777575"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23" name="Line 59">
                <a:extLst>
                  <a:ext uri="{FF2B5EF4-FFF2-40B4-BE49-F238E27FC236}">
                    <a16:creationId xmlns:a16="http://schemas.microsoft.com/office/drawing/2014/main" id="{26C53B7A-6B78-45F3-81B8-0C4A985F930E}"/>
                  </a:ext>
                </a:extLst>
              </p:cNvPr>
              <p:cNvSpPr>
                <a:spLocks noChangeShapeType="1"/>
              </p:cNvSpPr>
              <p:nvPr userDrawn="1"/>
            </p:nvSpPr>
            <p:spPr bwMode="auto">
              <a:xfrm>
                <a:off x="3921566"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24" name="Line 60">
                <a:extLst>
                  <a:ext uri="{FF2B5EF4-FFF2-40B4-BE49-F238E27FC236}">
                    <a16:creationId xmlns:a16="http://schemas.microsoft.com/office/drawing/2014/main" id="{EFE47F1C-76D7-41CA-9659-2A5E4423D6B4}"/>
                  </a:ext>
                </a:extLst>
              </p:cNvPr>
              <p:cNvSpPr>
                <a:spLocks noChangeShapeType="1"/>
              </p:cNvSpPr>
              <p:nvPr userDrawn="1"/>
            </p:nvSpPr>
            <p:spPr bwMode="auto">
              <a:xfrm>
                <a:off x="4065557"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25" name="Line 61">
                <a:extLst>
                  <a:ext uri="{FF2B5EF4-FFF2-40B4-BE49-F238E27FC236}">
                    <a16:creationId xmlns:a16="http://schemas.microsoft.com/office/drawing/2014/main" id="{64457307-026F-493B-ABF6-07B942375561}"/>
                  </a:ext>
                </a:extLst>
              </p:cNvPr>
              <p:cNvSpPr>
                <a:spLocks noChangeShapeType="1"/>
              </p:cNvSpPr>
              <p:nvPr userDrawn="1"/>
            </p:nvSpPr>
            <p:spPr bwMode="auto">
              <a:xfrm>
                <a:off x="4209548"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26" name="Line 62">
                <a:extLst>
                  <a:ext uri="{FF2B5EF4-FFF2-40B4-BE49-F238E27FC236}">
                    <a16:creationId xmlns:a16="http://schemas.microsoft.com/office/drawing/2014/main" id="{030B4BD7-7599-44B1-8074-D5431EC3F5EB}"/>
                  </a:ext>
                </a:extLst>
              </p:cNvPr>
              <p:cNvSpPr>
                <a:spLocks noChangeShapeType="1"/>
              </p:cNvSpPr>
              <p:nvPr userDrawn="1"/>
            </p:nvSpPr>
            <p:spPr bwMode="auto">
              <a:xfrm>
                <a:off x="4353539"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27" name="Line 63">
                <a:extLst>
                  <a:ext uri="{FF2B5EF4-FFF2-40B4-BE49-F238E27FC236}">
                    <a16:creationId xmlns:a16="http://schemas.microsoft.com/office/drawing/2014/main" id="{4595D81E-7D18-4885-B662-9E134883C21E}"/>
                  </a:ext>
                </a:extLst>
              </p:cNvPr>
              <p:cNvSpPr>
                <a:spLocks noChangeShapeType="1"/>
              </p:cNvSpPr>
              <p:nvPr userDrawn="1"/>
            </p:nvSpPr>
            <p:spPr bwMode="auto">
              <a:xfrm>
                <a:off x="4497530"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28" name="Line 64">
                <a:extLst>
                  <a:ext uri="{FF2B5EF4-FFF2-40B4-BE49-F238E27FC236}">
                    <a16:creationId xmlns:a16="http://schemas.microsoft.com/office/drawing/2014/main" id="{9D7EEAE3-EB7B-4CAB-8D29-74B01BF77DA7}"/>
                  </a:ext>
                </a:extLst>
              </p:cNvPr>
              <p:cNvSpPr>
                <a:spLocks noChangeShapeType="1"/>
              </p:cNvSpPr>
              <p:nvPr userDrawn="1"/>
            </p:nvSpPr>
            <p:spPr bwMode="auto">
              <a:xfrm>
                <a:off x="4641521"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29" name="Line 65">
                <a:extLst>
                  <a:ext uri="{FF2B5EF4-FFF2-40B4-BE49-F238E27FC236}">
                    <a16:creationId xmlns:a16="http://schemas.microsoft.com/office/drawing/2014/main" id="{0F246FB1-7AE4-4FC2-ADF0-AEC7C07561B7}"/>
                  </a:ext>
                </a:extLst>
              </p:cNvPr>
              <p:cNvSpPr>
                <a:spLocks noChangeShapeType="1"/>
              </p:cNvSpPr>
              <p:nvPr userDrawn="1"/>
            </p:nvSpPr>
            <p:spPr bwMode="auto">
              <a:xfrm>
                <a:off x="4785512"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30" name="Line 66">
                <a:extLst>
                  <a:ext uri="{FF2B5EF4-FFF2-40B4-BE49-F238E27FC236}">
                    <a16:creationId xmlns:a16="http://schemas.microsoft.com/office/drawing/2014/main" id="{F57F2CE7-B513-47B5-9D3D-A274C47CC757}"/>
                  </a:ext>
                </a:extLst>
              </p:cNvPr>
              <p:cNvSpPr>
                <a:spLocks noChangeShapeType="1"/>
              </p:cNvSpPr>
              <p:nvPr userDrawn="1"/>
            </p:nvSpPr>
            <p:spPr bwMode="auto">
              <a:xfrm>
                <a:off x="4929503"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31" name="Line 67">
                <a:extLst>
                  <a:ext uri="{FF2B5EF4-FFF2-40B4-BE49-F238E27FC236}">
                    <a16:creationId xmlns:a16="http://schemas.microsoft.com/office/drawing/2014/main" id="{9040D867-6020-46C6-8856-42B9EE18A29D}"/>
                  </a:ext>
                </a:extLst>
              </p:cNvPr>
              <p:cNvSpPr>
                <a:spLocks noChangeShapeType="1"/>
              </p:cNvSpPr>
              <p:nvPr userDrawn="1"/>
            </p:nvSpPr>
            <p:spPr bwMode="auto">
              <a:xfrm>
                <a:off x="5073494"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32" name="Line 68">
                <a:extLst>
                  <a:ext uri="{FF2B5EF4-FFF2-40B4-BE49-F238E27FC236}">
                    <a16:creationId xmlns:a16="http://schemas.microsoft.com/office/drawing/2014/main" id="{F353CD92-5CA1-4C0F-8661-E074AB491295}"/>
                  </a:ext>
                </a:extLst>
              </p:cNvPr>
              <p:cNvSpPr>
                <a:spLocks noChangeShapeType="1"/>
              </p:cNvSpPr>
              <p:nvPr userDrawn="1"/>
            </p:nvSpPr>
            <p:spPr bwMode="auto">
              <a:xfrm>
                <a:off x="5217485"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33" name="Line 69">
                <a:extLst>
                  <a:ext uri="{FF2B5EF4-FFF2-40B4-BE49-F238E27FC236}">
                    <a16:creationId xmlns:a16="http://schemas.microsoft.com/office/drawing/2014/main" id="{0D038A48-2468-4083-ABDA-2013B92143E0}"/>
                  </a:ext>
                </a:extLst>
              </p:cNvPr>
              <p:cNvSpPr>
                <a:spLocks noChangeShapeType="1"/>
              </p:cNvSpPr>
              <p:nvPr userDrawn="1"/>
            </p:nvSpPr>
            <p:spPr bwMode="auto">
              <a:xfrm>
                <a:off x="5361476"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34" name="Line 70">
                <a:extLst>
                  <a:ext uri="{FF2B5EF4-FFF2-40B4-BE49-F238E27FC236}">
                    <a16:creationId xmlns:a16="http://schemas.microsoft.com/office/drawing/2014/main" id="{BAF64418-9CE6-467B-8BF0-9E2B368CB22E}"/>
                  </a:ext>
                </a:extLst>
              </p:cNvPr>
              <p:cNvSpPr>
                <a:spLocks noChangeShapeType="1"/>
              </p:cNvSpPr>
              <p:nvPr userDrawn="1"/>
            </p:nvSpPr>
            <p:spPr bwMode="auto">
              <a:xfrm>
                <a:off x="5649458"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35" name="Line 71">
                <a:extLst>
                  <a:ext uri="{FF2B5EF4-FFF2-40B4-BE49-F238E27FC236}">
                    <a16:creationId xmlns:a16="http://schemas.microsoft.com/office/drawing/2014/main" id="{B08E98E2-2275-4757-AF6A-CEA7367028EB}"/>
                  </a:ext>
                </a:extLst>
              </p:cNvPr>
              <p:cNvSpPr>
                <a:spLocks noChangeShapeType="1"/>
              </p:cNvSpPr>
              <p:nvPr userDrawn="1"/>
            </p:nvSpPr>
            <p:spPr bwMode="auto">
              <a:xfrm>
                <a:off x="5793449"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36" name="Line 72">
                <a:extLst>
                  <a:ext uri="{FF2B5EF4-FFF2-40B4-BE49-F238E27FC236}">
                    <a16:creationId xmlns:a16="http://schemas.microsoft.com/office/drawing/2014/main" id="{BAF0F2BB-8D3E-4967-B761-CA8A2E97D03B}"/>
                  </a:ext>
                </a:extLst>
              </p:cNvPr>
              <p:cNvSpPr>
                <a:spLocks noChangeShapeType="1"/>
              </p:cNvSpPr>
              <p:nvPr userDrawn="1"/>
            </p:nvSpPr>
            <p:spPr bwMode="auto">
              <a:xfrm>
                <a:off x="5937440"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37" name="Line 73">
                <a:extLst>
                  <a:ext uri="{FF2B5EF4-FFF2-40B4-BE49-F238E27FC236}">
                    <a16:creationId xmlns:a16="http://schemas.microsoft.com/office/drawing/2014/main" id="{723DDDCA-6CF4-4716-9D83-57D409851449}"/>
                  </a:ext>
                </a:extLst>
              </p:cNvPr>
              <p:cNvSpPr>
                <a:spLocks noChangeShapeType="1"/>
              </p:cNvSpPr>
              <p:nvPr userDrawn="1"/>
            </p:nvSpPr>
            <p:spPr bwMode="auto">
              <a:xfrm>
                <a:off x="6081431"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38" name="Line 74">
                <a:extLst>
                  <a:ext uri="{FF2B5EF4-FFF2-40B4-BE49-F238E27FC236}">
                    <a16:creationId xmlns:a16="http://schemas.microsoft.com/office/drawing/2014/main" id="{AAEFDC64-D696-421A-A86D-9EB4A4E11CA5}"/>
                  </a:ext>
                </a:extLst>
              </p:cNvPr>
              <p:cNvSpPr>
                <a:spLocks noChangeShapeType="1"/>
              </p:cNvSpPr>
              <p:nvPr userDrawn="1"/>
            </p:nvSpPr>
            <p:spPr bwMode="auto">
              <a:xfrm>
                <a:off x="6225422"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39" name="Line 75">
                <a:extLst>
                  <a:ext uri="{FF2B5EF4-FFF2-40B4-BE49-F238E27FC236}">
                    <a16:creationId xmlns:a16="http://schemas.microsoft.com/office/drawing/2014/main" id="{18106B5D-9A4D-4E6A-B509-CCFE36E6471B}"/>
                  </a:ext>
                </a:extLst>
              </p:cNvPr>
              <p:cNvSpPr>
                <a:spLocks noChangeShapeType="1"/>
              </p:cNvSpPr>
              <p:nvPr userDrawn="1"/>
            </p:nvSpPr>
            <p:spPr bwMode="auto">
              <a:xfrm>
                <a:off x="6369413"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40" name="Line 76">
                <a:extLst>
                  <a:ext uri="{FF2B5EF4-FFF2-40B4-BE49-F238E27FC236}">
                    <a16:creationId xmlns:a16="http://schemas.microsoft.com/office/drawing/2014/main" id="{BAFB4B40-3FCF-47E4-9472-C68AA657A83A}"/>
                  </a:ext>
                </a:extLst>
              </p:cNvPr>
              <p:cNvSpPr>
                <a:spLocks noChangeShapeType="1"/>
              </p:cNvSpPr>
              <p:nvPr userDrawn="1"/>
            </p:nvSpPr>
            <p:spPr bwMode="auto">
              <a:xfrm>
                <a:off x="6513404"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41" name="Line 77">
                <a:extLst>
                  <a:ext uri="{FF2B5EF4-FFF2-40B4-BE49-F238E27FC236}">
                    <a16:creationId xmlns:a16="http://schemas.microsoft.com/office/drawing/2014/main" id="{91AC1E62-A671-457A-B999-A9AD01C32097}"/>
                  </a:ext>
                </a:extLst>
              </p:cNvPr>
              <p:cNvSpPr>
                <a:spLocks noChangeShapeType="1"/>
              </p:cNvSpPr>
              <p:nvPr userDrawn="1"/>
            </p:nvSpPr>
            <p:spPr bwMode="auto">
              <a:xfrm>
                <a:off x="6657395"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42" name="Line 78">
                <a:extLst>
                  <a:ext uri="{FF2B5EF4-FFF2-40B4-BE49-F238E27FC236}">
                    <a16:creationId xmlns:a16="http://schemas.microsoft.com/office/drawing/2014/main" id="{EEE965B0-C6E6-4518-86CD-63D4B7EBA880}"/>
                  </a:ext>
                </a:extLst>
              </p:cNvPr>
              <p:cNvSpPr>
                <a:spLocks noChangeShapeType="1"/>
              </p:cNvSpPr>
              <p:nvPr userDrawn="1"/>
            </p:nvSpPr>
            <p:spPr bwMode="auto">
              <a:xfrm>
                <a:off x="6801386"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43" name="Line 79">
                <a:extLst>
                  <a:ext uri="{FF2B5EF4-FFF2-40B4-BE49-F238E27FC236}">
                    <a16:creationId xmlns:a16="http://schemas.microsoft.com/office/drawing/2014/main" id="{24997377-0B31-44D1-B937-DB15718E3166}"/>
                  </a:ext>
                </a:extLst>
              </p:cNvPr>
              <p:cNvSpPr>
                <a:spLocks noChangeShapeType="1"/>
              </p:cNvSpPr>
              <p:nvPr userDrawn="1"/>
            </p:nvSpPr>
            <p:spPr bwMode="auto">
              <a:xfrm>
                <a:off x="6945377"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44" name="Line 80">
                <a:extLst>
                  <a:ext uri="{FF2B5EF4-FFF2-40B4-BE49-F238E27FC236}">
                    <a16:creationId xmlns:a16="http://schemas.microsoft.com/office/drawing/2014/main" id="{D9108AD2-FE21-4DFA-98C7-9987526429BF}"/>
                  </a:ext>
                </a:extLst>
              </p:cNvPr>
              <p:cNvSpPr>
                <a:spLocks noChangeShapeType="1"/>
              </p:cNvSpPr>
              <p:nvPr userDrawn="1"/>
            </p:nvSpPr>
            <p:spPr bwMode="auto">
              <a:xfrm>
                <a:off x="7089368"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45" name="Line 81">
                <a:extLst>
                  <a:ext uri="{FF2B5EF4-FFF2-40B4-BE49-F238E27FC236}">
                    <a16:creationId xmlns:a16="http://schemas.microsoft.com/office/drawing/2014/main" id="{1CA5C353-7840-45EE-863A-10C278F5A325}"/>
                  </a:ext>
                </a:extLst>
              </p:cNvPr>
              <p:cNvSpPr>
                <a:spLocks noChangeShapeType="1"/>
              </p:cNvSpPr>
              <p:nvPr userDrawn="1"/>
            </p:nvSpPr>
            <p:spPr bwMode="auto">
              <a:xfrm>
                <a:off x="7233359"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46" name="Line 82">
                <a:extLst>
                  <a:ext uri="{FF2B5EF4-FFF2-40B4-BE49-F238E27FC236}">
                    <a16:creationId xmlns:a16="http://schemas.microsoft.com/office/drawing/2014/main" id="{26AFC1F5-9DCD-49DE-9CC8-D9D4F6233EF8}"/>
                  </a:ext>
                </a:extLst>
              </p:cNvPr>
              <p:cNvSpPr>
                <a:spLocks noChangeShapeType="1"/>
              </p:cNvSpPr>
              <p:nvPr userDrawn="1"/>
            </p:nvSpPr>
            <p:spPr bwMode="auto">
              <a:xfrm>
                <a:off x="7377350"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47" name="Line 83">
                <a:extLst>
                  <a:ext uri="{FF2B5EF4-FFF2-40B4-BE49-F238E27FC236}">
                    <a16:creationId xmlns:a16="http://schemas.microsoft.com/office/drawing/2014/main" id="{14B32CED-A602-42D5-A3B1-8FF2269F4501}"/>
                  </a:ext>
                </a:extLst>
              </p:cNvPr>
              <p:cNvSpPr>
                <a:spLocks noChangeShapeType="1"/>
              </p:cNvSpPr>
              <p:nvPr userDrawn="1"/>
            </p:nvSpPr>
            <p:spPr bwMode="auto">
              <a:xfrm>
                <a:off x="7521341"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48" name="Line 84">
                <a:extLst>
                  <a:ext uri="{FF2B5EF4-FFF2-40B4-BE49-F238E27FC236}">
                    <a16:creationId xmlns:a16="http://schemas.microsoft.com/office/drawing/2014/main" id="{8898D64B-560A-4FE6-A65E-5FDEE2787597}"/>
                  </a:ext>
                </a:extLst>
              </p:cNvPr>
              <p:cNvSpPr>
                <a:spLocks noChangeShapeType="1"/>
              </p:cNvSpPr>
              <p:nvPr userDrawn="1"/>
            </p:nvSpPr>
            <p:spPr bwMode="auto">
              <a:xfrm>
                <a:off x="7665332"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49" name="Line 85">
                <a:extLst>
                  <a:ext uri="{FF2B5EF4-FFF2-40B4-BE49-F238E27FC236}">
                    <a16:creationId xmlns:a16="http://schemas.microsoft.com/office/drawing/2014/main" id="{DE3EB8DA-494D-48D7-9D5A-041A02840615}"/>
                  </a:ext>
                </a:extLst>
              </p:cNvPr>
              <p:cNvSpPr>
                <a:spLocks noChangeShapeType="1"/>
              </p:cNvSpPr>
              <p:nvPr userDrawn="1"/>
            </p:nvSpPr>
            <p:spPr bwMode="auto">
              <a:xfrm>
                <a:off x="7809323"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50" name="Line 86">
                <a:extLst>
                  <a:ext uri="{FF2B5EF4-FFF2-40B4-BE49-F238E27FC236}">
                    <a16:creationId xmlns:a16="http://schemas.microsoft.com/office/drawing/2014/main" id="{090115F5-7C62-42C7-915F-569C75B502BF}"/>
                  </a:ext>
                </a:extLst>
              </p:cNvPr>
              <p:cNvSpPr>
                <a:spLocks noChangeShapeType="1"/>
              </p:cNvSpPr>
              <p:nvPr userDrawn="1"/>
            </p:nvSpPr>
            <p:spPr bwMode="auto">
              <a:xfrm>
                <a:off x="7953314"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51" name="Line 87">
                <a:extLst>
                  <a:ext uri="{FF2B5EF4-FFF2-40B4-BE49-F238E27FC236}">
                    <a16:creationId xmlns:a16="http://schemas.microsoft.com/office/drawing/2014/main" id="{07150042-95BE-4CDF-8FFB-4CB35B404708}"/>
                  </a:ext>
                </a:extLst>
              </p:cNvPr>
              <p:cNvSpPr>
                <a:spLocks noChangeShapeType="1"/>
              </p:cNvSpPr>
              <p:nvPr userDrawn="1"/>
            </p:nvSpPr>
            <p:spPr bwMode="auto">
              <a:xfrm>
                <a:off x="8097305"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52" name="Line 88">
                <a:extLst>
                  <a:ext uri="{FF2B5EF4-FFF2-40B4-BE49-F238E27FC236}">
                    <a16:creationId xmlns:a16="http://schemas.microsoft.com/office/drawing/2014/main" id="{4D5B66A5-264B-4795-ADBD-502ED4E9C0E0}"/>
                  </a:ext>
                </a:extLst>
              </p:cNvPr>
              <p:cNvSpPr>
                <a:spLocks noChangeShapeType="1"/>
              </p:cNvSpPr>
              <p:nvPr userDrawn="1"/>
            </p:nvSpPr>
            <p:spPr bwMode="auto">
              <a:xfrm>
                <a:off x="8241296"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53" name="Line 89">
                <a:extLst>
                  <a:ext uri="{FF2B5EF4-FFF2-40B4-BE49-F238E27FC236}">
                    <a16:creationId xmlns:a16="http://schemas.microsoft.com/office/drawing/2014/main" id="{24BF882A-B84D-4511-B50C-111B07E51870}"/>
                  </a:ext>
                </a:extLst>
              </p:cNvPr>
              <p:cNvSpPr>
                <a:spLocks noChangeShapeType="1"/>
              </p:cNvSpPr>
              <p:nvPr userDrawn="1"/>
            </p:nvSpPr>
            <p:spPr bwMode="auto">
              <a:xfrm>
                <a:off x="8385287"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54" name="Line 90">
                <a:extLst>
                  <a:ext uri="{FF2B5EF4-FFF2-40B4-BE49-F238E27FC236}">
                    <a16:creationId xmlns:a16="http://schemas.microsoft.com/office/drawing/2014/main" id="{E5B34C9D-6C85-473E-B998-6581E2216D0E}"/>
                  </a:ext>
                </a:extLst>
              </p:cNvPr>
              <p:cNvSpPr>
                <a:spLocks noChangeShapeType="1"/>
              </p:cNvSpPr>
              <p:nvPr userDrawn="1"/>
            </p:nvSpPr>
            <p:spPr bwMode="auto">
              <a:xfrm>
                <a:off x="8529278"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55" name="Line 91">
                <a:extLst>
                  <a:ext uri="{FF2B5EF4-FFF2-40B4-BE49-F238E27FC236}">
                    <a16:creationId xmlns:a16="http://schemas.microsoft.com/office/drawing/2014/main" id="{44595B99-1CD9-464F-88A0-268D2EA0DDAF}"/>
                  </a:ext>
                </a:extLst>
              </p:cNvPr>
              <p:cNvSpPr>
                <a:spLocks noChangeShapeType="1"/>
              </p:cNvSpPr>
              <p:nvPr userDrawn="1"/>
            </p:nvSpPr>
            <p:spPr bwMode="auto">
              <a:xfrm>
                <a:off x="8673269"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56" name="Line 92">
                <a:extLst>
                  <a:ext uri="{FF2B5EF4-FFF2-40B4-BE49-F238E27FC236}">
                    <a16:creationId xmlns:a16="http://schemas.microsoft.com/office/drawing/2014/main" id="{EF9327C4-BC85-4DF3-9D0C-DF77C23C79C2}"/>
                  </a:ext>
                </a:extLst>
              </p:cNvPr>
              <p:cNvSpPr>
                <a:spLocks noChangeShapeType="1"/>
              </p:cNvSpPr>
              <p:nvPr userDrawn="1"/>
            </p:nvSpPr>
            <p:spPr bwMode="auto">
              <a:xfrm>
                <a:off x="8817260"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57" name="Line 93">
                <a:extLst>
                  <a:ext uri="{FF2B5EF4-FFF2-40B4-BE49-F238E27FC236}">
                    <a16:creationId xmlns:a16="http://schemas.microsoft.com/office/drawing/2014/main" id="{C52B8491-D39D-4464-9861-2C3197ED8FB1}"/>
                  </a:ext>
                </a:extLst>
              </p:cNvPr>
              <p:cNvSpPr>
                <a:spLocks noChangeShapeType="1"/>
              </p:cNvSpPr>
              <p:nvPr userDrawn="1"/>
            </p:nvSpPr>
            <p:spPr bwMode="auto">
              <a:xfrm>
                <a:off x="8961251"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58" name="Line 94">
                <a:extLst>
                  <a:ext uri="{FF2B5EF4-FFF2-40B4-BE49-F238E27FC236}">
                    <a16:creationId xmlns:a16="http://schemas.microsoft.com/office/drawing/2014/main" id="{F3C1B3B6-065E-4FA1-924E-4932FA75F3EC}"/>
                  </a:ext>
                </a:extLst>
              </p:cNvPr>
              <p:cNvSpPr>
                <a:spLocks noChangeShapeType="1"/>
              </p:cNvSpPr>
              <p:nvPr userDrawn="1"/>
            </p:nvSpPr>
            <p:spPr bwMode="auto">
              <a:xfrm>
                <a:off x="9105242"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59" name="Line 95">
                <a:extLst>
                  <a:ext uri="{FF2B5EF4-FFF2-40B4-BE49-F238E27FC236}">
                    <a16:creationId xmlns:a16="http://schemas.microsoft.com/office/drawing/2014/main" id="{30A7F764-5474-4681-ADEE-195CCB1CDA90}"/>
                  </a:ext>
                </a:extLst>
              </p:cNvPr>
              <p:cNvSpPr>
                <a:spLocks noChangeShapeType="1"/>
              </p:cNvSpPr>
              <p:nvPr userDrawn="1"/>
            </p:nvSpPr>
            <p:spPr bwMode="auto">
              <a:xfrm>
                <a:off x="9249233"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60" name="Line 96">
                <a:extLst>
                  <a:ext uri="{FF2B5EF4-FFF2-40B4-BE49-F238E27FC236}">
                    <a16:creationId xmlns:a16="http://schemas.microsoft.com/office/drawing/2014/main" id="{3B41F62B-F78D-4258-B192-ED82846047B7}"/>
                  </a:ext>
                </a:extLst>
              </p:cNvPr>
              <p:cNvSpPr>
                <a:spLocks noChangeShapeType="1"/>
              </p:cNvSpPr>
              <p:nvPr userDrawn="1"/>
            </p:nvSpPr>
            <p:spPr bwMode="auto">
              <a:xfrm>
                <a:off x="9393224"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61" name="Line 97">
                <a:extLst>
                  <a:ext uri="{FF2B5EF4-FFF2-40B4-BE49-F238E27FC236}">
                    <a16:creationId xmlns:a16="http://schemas.microsoft.com/office/drawing/2014/main" id="{2DC9E165-C10D-4D83-9EF1-A5082CA9ACAE}"/>
                  </a:ext>
                </a:extLst>
              </p:cNvPr>
              <p:cNvSpPr>
                <a:spLocks noChangeShapeType="1"/>
              </p:cNvSpPr>
              <p:nvPr userDrawn="1"/>
            </p:nvSpPr>
            <p:spPr bwMode="auto">
              <a:xfrm>
                <a:off x="9537215"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dirty="0"/>
              </a:p>
            </p:txBody>
          </p:sp>
          <p:sp>
            <p:nvSpPr>
              <p:cNvPr id="62" name="Line 98">
                <a:extLst>
                  <a:ext uri="{FF2B5EF4-FFF2-40B4-BE49-F238E27FC236}">
                    <a16:creationId xmlns:a16="http://schemas.microsoft.com/office/drawing/2014/main" id="{4C420AD3-BC41-430F-A995-2E86A183D761}"/>
                  </a:ext>
                </a:extLst>
              </p:cNvPr>
              <p:cNvSpPr>
                <a:spLocks noChangeShapeType="1"/>
              </p:cNvSpPr>
              <p:nvPr userDrawn="1"/>
            </p:nvSpPr>
            <p:spPr bwMode="auto">
              <a:xfrm>
                <a:off x="9681206"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63" name="Line 99">
                <a:extLst>
                  <a:ext uri="{FF2B5EF4-FFF2-40B4-BE49-F238E27FC236}">
                    <a16:creationId xmlns:a16="http://schemas.microsoft.com/office/drawing/2014/main" id="{7D129CCC-152F-4AB2-AE1B-A27D9C38917B}"/>
                  </a:ext>
                </a:extLst>
              </p:cNvPr>
              <p:cNvSpPr>
                <a:spLocks noChangeShapeType="1"/>
              </p:cNvSpPr>
              <p:nvPr userDrawn="1"/>
            </p:nvSpPr>
            <p:spPr bwMode="auto">
              <a:xfrm>
                <a:off x="1185737"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64" name="Line 100">
                <a:extLst>
                  <a:ext uri="{FF2B5EF4-FFF2-40B4-BE49-F238E27FC236}">
                    <a16:creationId xmlns:a16="http://schemas.microsoft.com/office/drawing/2014/main" id="{6BA0EE88-775D-4DED-AAA9-0F84326588B0}"/>
                  </a:ext>
                </a:extLst>
              </p:cNvPr>
              <p:cNvSpPr>
                <a:spLocks noChangeShapeType="1"/>
              </p:cNvSpPr>
              <p:nvPr userDrawn="1"/>
            </p:nvSpPr>
            <p:spPr bwMode="auto">
              <a:xfrm>
                <a:off x="9825197"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65" name="Line 103">
                <a:extLst>
                  <a:ext uri="{FF2B5EF4-FFF2-40B4-BE49-F238E27FC236}">
                    <a16:creationId xmlns:a16="http://schemas.microsoft.com/office/drawing/2014/main" id="{1B7CC1FA-EF48-429B-800A-C666B45F97D7}"/>
                  </a:ext>
                </a:extLst>
              </p:cNvPr>
              <p:cNvSpPr>
                <a:spLocks noChangeShapeType="1"/>
              </p:cNvSpPr>
              <p:nvPr userDrawn="1"/>
            </p:nvSpPr>
            <p:spPr bwMode="auto">
              <a:xfrm>
                <a:off x="5505467" y="613151"/>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66" name="Line 99">
                <a:extLst>
                  <a:ext uri="{FF2B5EF4-FFF2-40B4-BE49-F238E27FC236}">
                    <a16:creationId xmlns:a16="http://schemas.microsoft.com/office/drawing/2014/main" id="{C39D7A7B-875D-43E7-AA15-D0D41D5A20AC}"/>
                  </a:ext>
                </a:extLst>
              </p:cNvPr>
              <p:cNvSpPr>
                <a:spLocks noChangeShapeType="1"/>
              </p:cNvSpPr>
              <p:nvPr userDrawn="1"/>
            </p:nvSpPr>
            <p:spPr bwMode="auto">
              <a:xfrm>
                <a:off x="1041746"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67" name="Line 99">
                <a:extLst>
                  <a:ext uri="{FF2B5EF4-FFF2-40B4-BE49-F238E27FC236}">
                    <a16:creationId xmlns:a16="http://schemas.microsoft.com/office/drawing/2014/main" id="{4A221A8F-AA8C-429F-99F2-D9ACCFDE2C97}"/>
                  </a:ext>
                </a:extLst>
              </p:cNvPr>
              <p:cNvSpPr>
                <a:spLocks noChangeShapeType="1"/>
              </p:cNvSpPr>
              <p:nvPr userDrawn="1"/>
            </p:nvSpPr>
            <p:spPr bwMode="auto">
              <a:xfrm>
                <a:off x="897755"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68" name="Line 100">
                <a:extLst>
                  <a:ext uri="{FF2B5EF4-FFF2-40B4-BE49-F238E27FC236}">
                    <a16:creationId xmlns:a16="http://schemas.microsoft.com/office/drawing/2014/main" id="{1B79F200-A8BA-489D-9E77-C350590CE1E3}"/>
                  </a:ext>
                </a:extLst>
              </p:cNvPr>
              <p:cNvSpPr>
                <a:spLocks noChangeShapeType="1"/>
              </p:cNvSpPr>
              <p:nvPr userDrawn="1"/>
            </p:nvSpPr>
            <p:spPr bwMode="auto">
              <a:xfrm>
                <a:off x="9969199"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69" name="Line 99">
                <a:extLst>
                  <a:ext uri="{FF2B5EF4-FFF2-40B4-BE49-F238E27FC236}">
                    <a16:creationId xmlns:a16="http://schemas.microsoft.com/office/drawing/2014/main" id="{9A9BC62E-DEA8-496F-9E8B-1B999891A049}"/>
                  </a:ext>
                </a:extLst>
              </p:cNvPr>
              <p:cNvSpPr>
                <a:spLocks noChangeShapeType="1"/>
              </p:cNvSpPr>
              <p:nvPr userDrawn="1"/>
            </p:nvSpPr>
            <p:spPr bwMode="auto">
              <a:xfrm>
                <a:off x="321791"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70" name="Line 99">
                <a:extLst>
                  <a:ext uri="{FF2B5EF4-FFF2-40B4-BE49-F238E27FC236}">
                    <a16:creationId xmlns:a16="http://schemas.microsoft.com/office/drawing/2014/main" id="{BC335BF3-4274-4A7A-B852-B31B51C45ABF}"/>
                  </a:ext>
                </a:extLst>
              </p:cNvPr>
              <p:cNvSpPr>
                <a:spLocks noChangeShapeType="1"/>
              </p:cNvSpPr>
              <p:nvPr userDrawn="1"/>
            </p:nvSpPr>
            <p:spPr bwMode="auto">
              <a:xfrm>
                <a:off x="177800"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71" name="Line 99">
                <a:extLst>
                  <a:ext uri="{FF2B5EF4-FFF2-40B4-BE49-F238E27FC236}">
                    <a16:creationId xmlns:a16="http://schemas.microsoft.com/office/drawing/2014/main" id="{940DEF4C-4D14-40D8-A28C-36C47C1FFE43}"/>
                  </a:ext>
                </a:extLst>
              </p:cNvPr>
              <p:cNvSpPr>
                <a:spLocks noChangeShapeType="1"/>
              </p:cNvSpPr>
              <p:nvPr userDrawn="1"/>
            </p:nvSpPr>
            <p:spPr bwMode="auto">
              <a:xfrm>
                <a:off x="609773"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72" name="Line 99">
                <a:extLst>
                  <a:ext uri="{FF2B5EF4-FFF2-40B4-BE49-F238E27FC236}">
                    <a16:creationId xmlns:a16="http://schemas.microsoft.com/office/drawing/2014/main" id="{71D8B819-6FF4-4244-975C-DF2F219F8F3F}"/>
                  </a:ext>
                </a:extLst>
              </p:cNvPr>
              <p:cNvSpPr>
                <a:spLocks noChangeShapeType="1"/>
              </p:cNvSpPr>
              <p:nvPr userDrawn="1"/>
            </p:nvSpPr>
            <p:spPr bwMode="auto">
              <a:xfrm>
                <a:off x="465782"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73" name="Line 99">
                <a:extLst>
                  <a:ext uri="{FF2B5EF4-FFF2-40B4-BE49-F238E27FC236}">
                    <a16:creationId xmlns:a16="http://schemas.microsoft.com/office/drawing/2014/main" id="{29ADFD8F-4616-40E9-BE5A-9A5DDF4C845E}"/>
                  </a:ext>
                </a:extLst>
              </p:cNvPr>
              <p:cNvSpPr>
                <a:spLocks noChangeShapeType="1"/>
              </p:cNvSpPr>
              <p:nvPr userDrawn="1"/>
            </p:nvSpPr>
            <p:spPr bwMode="auto">
              <a:xfrm>
                <a:off x="753764"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74" name="Line 100">
                <a:extLst>
                  <a:ext uri="{FF2B5EF4-FFF2-40B4-BE49-F238E27FC236}">
                    <a16:creationId xmlns:a16="http://schemas.microsoft.com/office/drawing/2014/main" id="{C8F65069-8B3E-410E-BFB0-329AB5A58C49}"/>
                  </a:ext>
                </a:extLst>
              </p:cNvPr>
              <p:cNvSpPr>
                <a:spLocks noChangeShapeType="1"/>
              </p:cNvSpPr>
              <p:nvPr userDrawn="1"/>
            </p:nvSpPr>
            <p:spPr bwMode="auto">
              <a:xfrm>
                <a:off x="10113637"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75" name="Line 100">
                <a:extLst>
                  <a:ext uri="{FF2B5EF4-FFF2-40B4-BE49-F238E27FC236}">
                    <a16:creationId xmlns:a16="http://schemas.microsoft.com/office/drawing/2014/main" id="{3957CFDD-1A24-41AD-AC46-02B96736D4F9}"/>
                  </a:ext>
                </a:extLst>
              </p:cNvPr>
              <p:cNvSpPr>
                <a:spLocks noChangeShapeType="1"/>
              </p:cNvSpPr>
              <p:nvPr userDrawn="1"/>
            </p:nvSpPr>
            <p:spPr bwMode="auto">
              <a:xfrm>
                <a:off x="10258075"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76" name="Line 100">
                <a:extLst>
                  <a:ext uri="{FF2B5EF4-FFF2-40B4-BE49-F238E27FC236}">
                    <a16:creationId xmlns:a16="http://schemas.microsoft.com/office/drawing/2014/main" id="{A64D2D0B-0CD8-4B73-9AA1-49902EB1BFD3}"/>
                  </a:ext>
                </a:extLst>
              </p:cNvPr>
              <p:cNvSpPr>
                <a:spLocks noChangeShapeType="1"/>
              </p:cNvSpPr>
              <p:nvPr userDrawn="1"/>
            </p:nvSpPr>
            <p:spPr bwMode="auto">
              <a:xfrm>
                <a:off x="10402066"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sp>
            <p:nvSpPr>
              <p:cNvPr id="77" name="Line 100">
                <a:extLst>
                  <a:ext uri="{FF2B5EF4-FFF2-40B4-BE49-F238E27FC236}">
                    <a16:creationId xmlns:a16="http://schemas.microsoft.com/office/drawing/2014/main" id="{6AB7AC07-4830-4DE3-B49F-37FAA2CE1C05}"/>
                  </a:ext>
                </a:extLst>
              </p:cNvPr>
              <p:cNvSpPr>
                <a:spLocks noChangeShapeType="1"/>
              </p:cNvSpPr>
              <p:nvPr userDrawn="1"/>
            </p:nvSpPr>
            <p:spPr bwMode="auto">
              <a:xfrm>
                <a:off x="10546068"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96"/>
              </a:p>
            </p:txBody>
          </p:sp>
        </p:grpSp>
      </p:grpSp>
    </p:spTree>
    <p:extLst>
      <p:ext uri="{BB962C8B-B14F-4D97-AF65-F5344CB8AC3E}">
        <p14:creationId xmlns:p14="http://schemas.microsoft.com/office/powerpoint/2010/main" val="3223953127"/>
      </p:ext>
    </p:extLst>
  </p:cSld>
  <p:clrMap bg1="lt1" tx1="dk1" bg2="lt2" tx2="dk2" accent1="accent1" accent2="accent2" accent3="accent3" accent4="accent4" accent5="accent5" accent6="accent6" hlink="hlink" folHlink="folHlink"/>
  <p:sldLayoutIdLst>
    <p:sldLayoutId id="2147483905" r:id="rId1"/>
    <p:sldLayoutId id="2147483906" r:id="rId2"/>
    <p:sldLayoutId id="2147483907" r:id="rId3"/>
    <p:sldLayoutId id="2147483908" r:id="rId4"/>
    <p:sldLayoutId id="2147483909" r:id="rId5"/>
    <p:sldLayoutId id="2147483910" r:id="rId6"/>
    <p:sldLayoutId id="2147483911" r:id="rId7"/>
    <p:sldLayoutId id="2147483912" r:id="rId8"/>
    <p:sldLayoutId id="2147483913" r:id="rId9"/>
    <p:sldLayoutId id="2147483914" r:id="rId10"/>
    <p:sldLayoutId id="2147483915" r:id="rId11"/>
    <p:sldLayoutId id="2147483916" r:id="rId12"/>
    <p:sldLayoutId id="2147483917" r:id="rId13"/>
    <p:sldLayoutId id="2147483918" r:id="rId14"/>
    <p:sldLayoutId id="2147483919" r:id="rId15"/>
    <p:sldLayoutId id="2147483920" r:id="rId16"/>
  </p:sldLayoutIdLst>
  <p:hf sldNum="0" hdr="0" ftr="0" dt="0"/>
  <p:txStyles>
    <p:titleStyle>
      <a:lvl1pPr algn="ctr" defTabSz="950175" rtl="0" eaLnBrk="1" latinLnBrk="0" hangingPunct="1">
        <a:lnSpc>
          <a:spcPct val="90000"/>
        </a:lnSpc>
        <a:spcBef>
          <a:spcPct val="0"/>
        </a:spcBef>
        <a:buNone/>
        <a:defRPr kumimoji="1" sz="4572" kern="1200">
          <a:solidFill>
            <a:schemeClr val="tx1"/>
          </a:solidFill>
          <a:latin typeface="+mj-lt"/>
          <a:ea typeface="+mj-ea"/>
          <a:cs typeface="+mj-cs"/>
        </a:defRPr>
      </a:lvl1pPr>
    </p:titleStyle>
    <p:bodyStyle>
      <a:lvl1pPr marL="0" indent="0" algn="ctr" defTabSz="950175" rtl="0" eaLnBrk="1" latinLnBrk="0" hangingPunct="1">
        <a:lnSpc>
          <a:spcPct val="90000"/>
        </a:lnSpc>
        <a:spcBef>
          <a:spcPts val="1038"/>
        </a:spcBef>
        <a:buFontTx/>
        <a:buNone/>
        <a:defRPr kumimoji="1" sz="2909" kern="1200">
          <a:solidFill>
            <a:schemeClr val="tx1"/>
          </a:solidFill>
          <a:latin typeface="+mn-lt"/>
          <a:ea typeface="+mn-ea"/>
          <a:cs typeface="+mn-cs"/>
        </a:defRPr>
      </a:lvl1pPr>
      <a:lvl2pPr marL="0" indent="0" algn="l" defTabSz="950175" rtl="0" eaLnBrk="1" latinLnBrk="0" hangingPunct="1">
        <a:lnSpc>
          <a:spcPct val="90000"/>
        </a:lnSpc>
        <a:spcBef>
          <a:spcPts val="519"/>
        </a:spcBef>
        <a:buFontTx/>
        <a:buNone/>
        <a:defRPr kumimoji="1" sz="2495" kern="1200">
          <a:solidFill>
            <a:schemeClr val="tx1"/>
          </a:solidFill>
          <a:latin typeface="+mn-lt"/>
          <a:ea typeface="+mn-ea"/>
          <a:cs typeface="+mn-cs"/>
        </a:defRPr>
      </a:lvl2pPr>
      <a:lvl3pPr marL="0" indent="0" algn="l" defTabSz="950175" rtl="0" eaLnBrk="1" latinLnBrk="0" hangingPunct="1">
        <a:lnSpc>
          <a:spcPct val="90000"/>
        </a:lnSpc>
        <a:spcBef>
          <a:spcPts val="519"/>
        </a:spcBef>
        <a:buFontTx/>
        <a:buNone/>
        <a:defRPr kumimoji="1" sz="2079" kern="1200">
          <a:solidFill>
            <a:schemeClr val="tx1"/>
          </a:solidFill>
          <a:latin typeface="+mn-lt"/>
          <a:ea typeface="+mn-ea"/>
          <a:cs typeface="+mn-cs"/>
        </a:defRPr>
      </a:lvl3pPr>
      <a:lvl4pPr marL="0" indent="0" algn="l" defTabSz="950175" rtl="0" eaLnBrk="1" latinLnBrk="0" hangingPunct="1">
        <a:lnSpc>
          <a:spcPct val="90000"/>
        </a:lnSpc>
        <a:spcBef>
          <a:spcPts val="519"/>
        </a:spcBef>
        <a:buFontTx/>
        <a:buNone/>
        <a:defRPr kumimoji="1" sz="1871" kern="1200">
          <a:solidFill>
            <a:schemeClr val="tx1"/>
          </a:solidFill>
          <a:latin typeface="+mn-lt"/>
          <a:ea typeface="+mn-ea"/>
          <a:cs typeface="+mn-cs"/>
        </a:defRPr>
      </a:lvl4pPr>
      <a:lvl5pPr marL="0" indent="0" algn="l" defTabSz="950175" rtl="0" eaLnBrk="1" latinLnBrk="0" hangingPunct="1">
        <a:lnSpc>
          <a:spcPct val="90000"/>
        </a:lnSpc>
        <a:spcBef>
          <a:spcPts val="519"/>
        </a:spcBef>
        <a:buFontTx/>
        <a:buNone/>
        <a:defRPr kumimoji="1" sz="1871" kern="1200">
          <a:solidFill>
            <a:schemeClr val="tx1"/>
          </a:solidFill>
          <a:latin typeface="+mn-lt"/>
          <a:ea typeface="+mn-ea"/>
          <a:cs typeface="+mn-cs"/>
        </a:defRPr>
      </a:lvl5pPr>
      <a:lvl6pPr marL="2612981" indent="-237543" algn="l" defTabSz="950175" rtl="0" eaLnBrk="1" latinLnBrk="0" hangingPunct="1">
        <a:lnSpc>
          <a:spcPct val="90000"/>
        </a:lnSpc>
        <a:spcBef>
          <a:spcPts val="519"/>
        </a:spcBef>
        <a:buFont typeface="Arial" panose="020B0604020202020204" pitchFamily="34" charset="0"/>
        <a:buChar char="•"/>
        <a:defRPr kumimoji="1" sz="1871" kern="1200">
          <a:solidFill>
            <a:schemeClr val="tx1"/>
          </a:solidFill>
          <a:latin typeface="+mn-lt"/>
          <a:ea typeface="+mn-ea"/>
          <a:cs typeface="+mn-cs"/>
        </a:defRPr>
      </a:lvl6pPr>
      <a:lvl7pPr marL="3088068" indent="-237543" algn="l" defTabSz="950175" rtl="0" eaLnBrk="1" latinLnBrk="0" hangingPunct="1">
        <a:lnSpc>
          <a:spcPct val="90000"/>
        </a:lnSpc>
        <a:spcBef>
          <a:spcPts val="519"/>
        </a:spcBef>
        <a:buFont typeface="Arial" panose="020B0604020202020204" pitchFamily="34" charset="0"/>
        <a:buChar char="•"/>
        <a:defRPr kumimoji="1" sz="1871" kern="1200">
          <a:solidFill>
            <a:schemeClr val="tx1"/>
          </a:solidFill>
          <a:latin typeface="+mn-lt"/>
          <a:ea typeface="+mn-ea"/>
          <a:cs typeface="+mn-cs"/>
        </a:defRPr>
      </a:lvl7pPr>
      <a:lvl8pPr marL="3563156" indent="-237543" algn="l" defTabSz="950175" rtl="0" eaLnBrk="1" latinLnBrk="0" hangingPunct="1">
        <a:lnSpc>
          <a:spcPct val="90000"/>
        </a:lnSpc>
        <a:spcBef>
          <a:spcPts val="519"/>
        </a:spcBef>
        <a:buFont typeface="Arial" panose="020B0604020202020204" pitchFamily="34" charset="0"/>
        <a:buChar char="•"/>
        <a:defRPr kumimoji="1" sz="1871" kern="1200">
          <a:solidFill>
            <a:schemeClr val="tx1"/>
          </a:solidFill>
          <a:latin typeface="+mn-lt"/>
          <a:ea typeface="+mn-ea"/>
          <a:cs typeface="+mn-cs"/>
        </a:defRPr>
      </a:lvl8pPr>
      <a:lvl9pPr marL="4038243" indent="-237543" algn="l" defTabSz="950175" rtl="0" eaLnBrk="1" latinLnBrk="0" hangingPunct="1">
        <a:lnSpc>
          <a:spcPct val="90000"/>
        </a:lnSpc>
        <a:spcBef>
          <a:spcPts val="519"/>
        </a:spcBef>
        <a:buFont typeface="Arial" panose="020B0604020202020204" pitchFamily="34" charset="0"/>
        <a:buChar char="•"/>
        <a:defRPr kumimoji="1" sz="1871" kern="1200">
          <a:solidFill>
            <a:schemeClr val="tx1"/>
          </a:solidFill>
          <a:latin typeface="+mn-lt"/>
          <a:ea typeface="+mn-ea"/>
          <a:cs typeface="+mn-cs"/>
        </a:defRPr>
      </a:lvl9pPr>
    </p:bodyStyle>
    <p:otherStyle>
      <a:defPPr>
        <a:defRPr lang="ja-JP"/>
      </a:defPPr>
      <a:lvl1pPr marL="0" algn="l" defTabSz="950175" rtl="0" eaLnBrk="1" latinLnBrk="0" hangingPunct="1">
        <a:defRPr kumimoji="1" sz="1871" kern="1200">
          <a:solidFill>
            <a:schemeClr val="tx1"/>
          </a:solidFill>
          <a:latin typeface="+mn-lt"/>
          <a:ea typeface="+mn-ea"/>
          <a:cs typeface="+mn-cs"/>
        </a:defRPr>
      </a:lvl1pPr>
      <a:lvl2pPr marL="475088" algn="l" defTabSz="950175" rtl="0" eaLnBrk="1" latinLnBrk="0" hangingPunct="1">
        <a:defRPr kumimoji="1" sz="1871" kern="1200">
          <a:solidFill>
            <a:schemeClr val="tx1"/>
          </a:solidFill>
          <a:latin typeface="+mn-lt"/>
          <a:ea typeface="+mn-ea"/>
          <a:cs typeface="+mn-cs"/>
        </a:defRPr>
      </a:lvl2pPr>
      <a:lvl3pPr marL="950175" algn="l" defTabSz="950175" rtl="0" eaLnBrk="1" latinLnBrk="0" hangingPunct="1">
        <a:defRPr kumimoji="1" sz="1871" kern="1200">
          <a:solidFill>
            <a:schemeClr val="tx1"/>
          </a:solidFill>
          <a:latin typeface="+mn-lt"/>
          <a:ea typeface="+mn-ea"/>
          <a:cs typeface="+mn-cs"/>
        </a:defRPr>
      </a:lvl3pPr>
      <a:lvl4pPr marL="1425263" algn="l" defTabSz="950175" rtl="0" eaLnBrk="1" latinLnBrk="0" hangingPunct="1">
        <a:defRPr kumimoji="1" sz="1871" kern="1200">
          <a:solidFill>
            <a:schemeClr val="tx1"/>
          </a:solidFill>
          <a:latin typeface="+mn-lt"/>
          <a:ea typeface="+mn-ea"/>
          <a:cs typeface="+mn-cs"/>
        </a:defRPr>
      </a:lvl4pPr>
      <a:lvl5pPr marL="1900350" algn="l" defTabSz="950175" rtl="0" eaLnBrk="1" latinLnBrk="0" hangingPunct="1">
        <a:defRPr kumimoji="1" sz="1871" kern="1200">
          <a:solidFill>
            <a:schemeClr val="tx1"/>
          </a:solidFill>
          <a:latin typeface="+mn-lt"/>
          <a:ea typeface="+mn-ea"/>
          <a:cs typeface="+mn-cs"/>
        </a:defRPr>
      </a:lvl5pPr>
      <a:lvl6pPr marL="2375438" algn="l" defTabSz="950175" rtl="0" eaLnBrk="1" latinLnBrk="0" hangingPunct="1">
        <a:defRPr kumimoji="1" sz="1871" kern="1200">
          <a:solidFill>
            <a:schemeClr val="tx1"/>
          </a:solidFill>
          <a:latin typeface="+mn-lt"/>
          <a:ea typeface="+mn-ea"/>
          <a:cs typeface="+mn-cs"/>
        </a:defRPr>
      </a:lvl6pPr>
      <a:lvl7pPr marL="2850525" algn="l" defTabSz="950175" rtl="0" eaLnBrk="1" latinLnBrk="0" hangingPunct="1">
        <a:defRPr kumimoji="1" sz="1871" kern="1200">
          <a:solidFill>
            <a:schemeClr val="tx1"/>
          </a:solidFill>
          <a:latin typeface="+mn-lt"/>
          <a:ea typeface="+mn-ea"/>
          <a:cs typeface="+mn-cs"/>
        </a:defRPr>
      </a:lvl7pPr>
      <a:lvl8pPr marL="3325612" algn="l" defTabSz="950175" rtl="0" eaLnBrk="1" latinLnBrk="0" hangingPunct="1">
        <a:defRPr kumimoji="1" sz="1871" kern="1200">
          <a:solidFill>
            <a:schemeClr val="tx1"/>
          </a:solidFill>
          <a:latin typeface="+mn-lt"/>
          <a:ea typeface="+mn-ea"/>
          <a:cs typeface="+mn-cs"/>
        </a:defRPr>
      </a:lvl8pPr>
      <a:lvl9pPr marL="3800698" algn="l" defTabSz="950175" rtl="0" eaLnBrk="1" latinLnBrk="0" hangingPunct="1">
        <a:defRPr kumimoji="1" sz="1871"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367">
          <p15:clr>
            <a:srgbClr val="F26B43"/>
          </p15:clr>
        </p15:guide>
        <p15:guide id="2" orient="horz" pos="2381">
          <p15:clr>
            <a:srgbClr val="F26B43"/>
          </p15:clr>
        </p15:guide>
        <p15:guide id="3" orient="horz" pos="22">
          <p15:clr>
            <a:srgbClr val="F26B43"/>
          </p15:clr>
        </p15:guide>
        <p15:guide id="4" orient="horz" pos="4649">
          <p15:clr>
            <a:srgbClr val="F26B43"/>
          </p15:clr>
        </p15:guide>
        <p15:guide id="5" pos="6633">
          <p15:clr>
            <a:srgbClr val="F26B43"/>
          </p15:clr>
        </p15:guide>
        <p15:guide id="6" pos="10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5.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67.jpeg"/><Relationship Id="rId1" Type="http://schemas.openxmlformats.org/officeDocument/2006/relationships/slideLayout" Target="../slideLayouts/slideLayout53.xml"/></Relationships>
</file>

<file path=ppt/slides/_rels/slide1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xml"/><Relationship Id="rId1" Type="http://schemas.openxmlformats.org/officeDocument/2006/relationships/slideLayout" Target="../slideLayouts/slideLayout53.xml"/><Relationship Id="rId5" Type="http://schemas.openxmlformats.org/officeDocument/2006/relationships/image" Target="../media/image70.emf"/><Relationship Id="rId4" Type="http://schemas.openxmlformats.org/officeDocument/2006/relationships/image" Target="../media/image69.jpeg"/></Relationships>
</file>

<file path=ppt/slides/_rels/slide12.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1.jpg"/><Relationship Id="rId7" Type="http://schemas.openxmlformats.org/officeDocument/2006/relationships/image" Target="../media/image75.jpeg"/><Relationship Id="rId2" Type="http://schemas.openxmlformats.org/officeDocument/2006/relationships/notesSlide" Target="../notesSlides/notesSlide4.xml"/><Relationship Id="rId1" Type="http://schemas.openxmlformats.org/officeDocument/2006/relationships/slideLayout" Target="../slideLayouts/slideLayout53.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13.xml.rels><?xml version="1.0" encoding="UTF-8" standalone="yes"?>
<Relationships xmlns="http://schemas.openxmlformats.org/package/2006/relationships"><Relationship Id="rId8" Type="http://schemas.openxmlformats.org/officeDocument/2006/relationships/image" Target="../media/image82.jpg"/><Relationship Id="rId3" Type="http://schemas.openxmlformats.org/officeDocument/2006/relationships/image" Target="../media/image77.jpg"/><Relationship Id="rId7" Type="http://schemas.openxmlformats.org/officeDocument/2006/relationships/image" Target="../media/image81.jpg"/><Relationship Id="rId2" Type="http://schemas.openxmlformats.org/officeDocument/2006/relationships/notesSlide" Target="../notesSlides/notesSlide5.xml"/><Relationship Id="rId1" Type="http://schemas.openxmlformats.org/officeDocument/2006/relationships/slideLayout" Target="../slideLayouts/slideLayout53.xml"/><Relationship Id="rId6" Type="http://schemas.openxmlformats.org/officeDocument/2006/relationships/image" Target="../media/image80.jpg"/><Relationship Id="rId5" Type="http://schemas.openxmlformats.org/officeDocument/2006/relationships/image" Target="../media/image79.jpg"/><Relationship Id="rId10" Type="http://schemas.openxmlformats.org/officeDocument/2006/relationships/image" Target="../media/image84.jpg"/><Relationship Id="rId4" Type="http://schemas.openxmlformats.org/officeDocument/2006/relationships/image" Target="../media/image78.jpg"/><Relationship Id="rId9" Type="http://schemas.openxmlformats.org/officeDocument/2006/relationships/image" Target="../media/image83.jpg"/></Relationships>
</file>

<file path=ppt/slides/_rels/slide1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xml"/><Relationship Id="rId1" Type="http://schemas.openxmlformats.org/officeDocument/2006/relationships/slideLayout" Target="../slideLayouts/slideLayout60.xml"/><Relationship Id="rId4" Type="http://schemas.openxmlformats.org/officeDocument/2006/relationships/image" Target="../media/image86.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6.xml.rels><?xml version="1.0" encoding="UTF-8" standalone="yes"?>
<Relationships xmlns="http://schemas.openxmlformats.org/package/2006/relationships"><Relationship Id="rId2" Type="http://schemas.openxmlformats.org/officeDocument/2006/relationships/hyperlink" Target="http://josen.env.go.jp/en/" TargetMode="External"/><Relationship Id="rId1" Type="http://schemas.openxmlformats.org/officeDocument/2006/relationships/slideLayout" Target="../slideLayouts/slideLayout62.xml"/></Relationships>
</file>

<file path=ppt/slides/_rels/slide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jpeg"/><Relationship Id="rId7" Type="http://schemas.openxmlformats.org/officeDocument/2006/relationships/image" Target="../media/image47.png"/><Relationship Id="rId2" Type="http://schemas.openxmlformats.org/officeDocument/2006/relationships/notesSlide" Target="../notesSlides/notesSlide2.xml"/><Relationship Id="rId1" Type="http://schemas.openxmlformats.org/officeDocument/2006/relationships/slideLayout" Target="../slideLayouts/slideLayout53.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jpeg"/><Relationship Id="rId9" Type="http://schemas.openxmlformats.org/officeDocument/2006/relationships/image" Target="../media/image49.png"/></Relationships>
</file>

<file path=ppt/slides/_rels/slide3.xml.rels><?xml version="1.0" encoding="UTF-8" standalone="yes"?>
<Relationships xmlns="http://schemas.openxmlformats.org/package/2006/relationships"><Relationship Id="rId8" Type="http://schemas.openxmlformats.org/officeDocument/2006/relationships/image" Target="../media/image57.emf"/><Relationship Id="rId3" Type="http://schemas.openxmlformats.org/officeDocument/2006/relationships/image" Target="../media/image52.png"/><Relationship Id="rId7" Type="http://schemas.openxmlformats.org/officeDocument/2006/relationships/image" Target="../media/image56.emf"/><Relationship Id="rId12" Type="http://schemas.openxmlformats.org/officeDocument/2006/relationships/image" Target="../media/image61.png"/><Relationship Id="rId2" Type="http://schemas.openxmlformats.org/officeDocument/2006/relationships/image" Target="../media/image51.emf"/><Relationship Id="rId1" Type="http://schemas.openxmlformats.org/officeDocument/2006/relationships/slideLayout" Target="../slideLayouts/slideLayout53.xml"/><Relationship Id="rId6" Type="http://schemas.openxmlformats.org/officeDocument/2006/relationships/image" Target="../media/image55.emf"/><Relationship Id="rId11" Type="http://schemas.openxmlformats.org/officeDocument/2006/relationships/image" Target="../media/image60.emf"/><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53.xml"/></Relationships>
</file>

<file path=ppt/slides/_rels/slide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5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hyperlink" Target="https://www.jesconet.co.jp/interim_infocenter/index.html" TargetMode="External"/><Relationship Id="rId4" Type="http://schemas.openxmlformats.org/officeDocument/2006/relationships/image" Target="../media/image6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66.png"/><Relationship Id="rId4" Type="http://schemas.openxmlformats.org/officeDocument/2006/relationships/hyperlink" Target="https://www.jesconet.co.jp/interim_infocenter/index.html" TargetMode="Externa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66.png"/><Relationship Id="rId4" Type="http://schemas.openxmlformats.org/officeDocument/2006/relationships/hyperlink" Target="https://www.jesconet.co.jp/interim_infocenter/index.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a:xfrm>
            <a:off x="900879" y="3150587"/>
            <a:ext cx="9104296" cy="1343629"/>
          </a:xfrm>
        </p:spPr>
        <p:txBody>
          <a:bodyPr>
            <a:noAutofit/>
          </a:bodyPr>
          <a:lstStyle/>
          <a:p>
            <a:r>
              <a:rPr lang="en-US" altLang="ja-JP" sz="4400" dirty="0">
                <a:latin typeface="Calibri" panose="020F0502020204030204" pitchFamily="34" charset="0"/>
                <a:ea typeface="BIZ UDゴシック" panose="020B0400000000000000" pitchFamily="49" charset="-128"/>
                <a:cs typeface="Calibri" panose="020F0502020204030204" pitchFamily="34" charset="0"/>
              </a:rPr>
              <a:t>Progress in Off-site Environmental Remediation in Japan</a:t>
            </a:r>
          </a:p>
        </p:txBody>
      </p:sp>
      <p:sp>
        <p:nvSpPr>
          <p:cNvPr id="7" name="コンテンツ プレースホルダー 6"/>
          <p:cNvSpPr>
            <a:spLocks noGrp="1"/>
          </p:cNvSpPr>
          <p:nvPr>
            <p:ph sz="quarter" idx="15"/>
          </p:nvPr>
        </p:nvSpPr>
        <p:spPr>
          <a:xfrm>
            <a:off x="6945548" y="6535278"/>
            <a:ext cx="2689975" cy="288000"/>
          </a:xfrm>
        </p:spPr>
        <p:txBody>
          <a:bodyPr/>
          <a:lstStyle/>
          <a:p>
            <a:r>
              <a:rPr lang="en-US" altLang="ja-JP" dirty="0">
                <a:latin typeface="Arial" panose="020B0604020202020204" pitchFamily="34" charset="0"/>
                <a:cs typeface="Arial" panose="020B0604020202020204" pitchFamily="34" charset="0"/>
              </a:rPr>
              <a:t>November 2023</a:t>
            </a:r>
          </a:p>
        </p:txBody>
      </p:sp>
      <p:sp>
        <p:nvSpPr>
          <p:cNvPr id="2" name="コンテンツ プレースホルダー 6">
            <a:extLst>
              <a:ext uri="{FF2B5EF4-FFF2-40B4-BE49-F238E27FC236}">
                <a16:creationId xmlns:a16="http://schemas.microsoft.com/office/drawing/2014/main" id="{22D80A6F-0565-639E-E6EF-C51959D72127}"/>
              </a:ext>
            </a:extLst>
          </p:cNvPr>
          <p:cNvSpPr txBox="1">
            <a:spLocks/>
          </p:cNvSpPr>
          <p:nvPr/>
        </p:nvSpPr>
        <p:spPr>
          <a:xfrm>
            <a:off x="2136808" y="5119117"/>
            <a:ext cx="6131703" cy="288000"/>
          </a:xfrm>
          <a:prstGeom prst="rect">
            <a:avLst/>
          </a:prstGeom>
        </p:spPr>
        <p:txBody>
          <a:bodyPr lIns="0" tIns="0" rIns="0" bIns="0" anchor="ctr" anchorCtr="0"/>
          <a:lstStyle>
            <a:lvl1pPr marL="0" indent="0" algn="ctr" defTabSz="950175" rtl="0" eaLnBrk="1" latinLnBrk="0" hangingPunct="1">
              <a:lnSpc>
                <a:spcPct val="90000"/>
              </a:lnSpc>
              <a:spcBef>
                <a:spcPts val="1038"/>
              </a:spcBef>
              <a:buFontTx/>
              <a:buNone/>
              <a:defRPr kumimoji="1" sz="2205" b="0" kern="1200">
                <a:solidFill>
                  <a:schemeClr val="tx1"/>
                </a:solidFill>
                <a:latin typeface="Meiryo UI" panose="020B0604030504040204" pitchFamily="50" charset="-128"/>
                <a:ea typeface="Meiryo UI" panose="020B0604030504040204" pitchFamily="50" charset="-128"/>
                <a:cs typeface="+mn-cs"/>
              </a:defRPr>
            </a:lvl1pPr>
            <a:lvl2pPr marL="0" indent="0" algn="l" defTabSz="950175" rtl="0" eaLnBrk="1" latinLnBrk="0" hangingPunct="1">
              <a:lnSpc>
                <a:spcPct val="90000"/>
              </a:lnSpc>
              <a:spcBef>
                <a:spcPts val="519"/>
              </a:spcBef>
              <a:buFontTx/>
              <a:buNone/>
              <a:defRPr kumimoji="1" sz="2495" kern="1200">
                <a:solidFill>
                  <a:schemeClr val="tx1"/>
                </a:solidFill>
                <a:latin typeface="+mn-lt"/>
                <a:ea typeface="+mn-ea"/>
                <a:cs typeface="+mn-cs"/>
              </a:defRPr>
            </a:lvl2pPr>
            <a:lvl3pPr marL="0" indent="0" algn="l" defTabSz="950175" rtl="0" eaLnBrk="1" latinLnBrk="0" hangingPunct="1">
              <a:lnSpc>
                <a:spcPct val="90000"/>
              </a:lnSpc>
              <a:spcBef>
                <a:spcPts val="519"/>
              </a:spcBef>
              <a:buFontTx/>
              <a:buNone/>
              <a:defRPr kumimoji="1" sz="2079" kern="1200">
                <a:solidFill>
                  <a:schemeClr val="tx1"/>
                </a:solidFill>
                <a:latin typeface="+mn-lt"/>
                <a:ea typeface="+mn-ea"/>
                <a:cs typeface="+mn-cs"/>
              </a:defRPr>
            </a:lvl3pPr>
            <a:lvl4pPr marL="0" indent="0" algn="l" defTabSz="950175" rtl="0" eaLnBrk="1" latinLnBrk="0" hangingPunct="1">
              <a:lnSpc>
                <a:spcPct val="90000"/>
              </a:lnSpc>
              <a:spcBef>
                <a:spcPts val="519"/>
              </a:spcBef>
              <a:buFontTx/>
              <a:buNone/>
              <a:defRPr kumimoji="1" sz="1871" kern="1200">
                <a:solidFill>
                  <a:schemeClr val="tx1"/>
                </a:solidFill>
                <a:latin typeface="+mn-lt"/>
                <a:ea typeface="+mn-ea"/>
                <a:cs typeface="+mn-cs"/>
              </a:defRPr>
            </a:lvl4pPr>
            <a:lvl5pPr marL="0" indent="0" algn="l" defTabSz="950175" rtl="0" eaLnBrk="1" latinLnBrk="0" hangingPunct="1">
              <a:lnSpc>
                <a:spcPct val="90000"/>
              </a:lnSpc>
              <a:spcBef>
                <a:spcPts val="519"/>
              </a:spcBef>
              <a:buFontTx/>
              <a:buNone/>
              <a:defRPr kumimoji="1" sz="1871" kern="1200">
                <a:solidFill>
                  <a:schemeClr val="tx1"/>
                </a:solidFill>
                <a:latin typeface="+mn-lt"/>
                <a:ea typeface="+mn-ea"/>
                <a:cs typeface="+mn-cs"/>
              </a:defRPr>
            </a:lvl5pPr>
            <a:lvl6pPr marL="2612981" indent="-237543" algn="l" defTabSz="950175" rtl="0" eaLnBrk="1" latinLnBrk="0" hangingPunct="1">
              <a:lnSpc>
                <a:spcPct val="90000"/>
              </a:lnSpc>
              <a:spcBef>
                <a:spcPts val="519"/>
              </a:spcBef>
              <a:buFont typeface="Arial" panose="020B0604020202020204" pitchFamily="34" charset="0"/>
              <a:buChar char="•"/>
              <a:defRPr kumimoji="1" sz="1871" kern="1200">
                <a:solidFill>
                  <a:schemeClr val="tx1"/>
                </a:solidFill>
                <a:latin typeface="+mn-lt"/>
                <a:ea typeface="+mn-ea"/>
                <a:cs typeface="+mn-cs"/>
              </a:defRPr>
            </a:lvl6pPr>
            <a:lvl7pPr marL="3088068" indent="-237543" algn="l" defTabSz="950175" rtl="0" eaLnBrk="1" latinLnBrk="0" hangingPunct="1">
              <a:lnSpc>
                <a:spcPct val="90000"/>
              </a:lnSpc>
              <a:spcBef>
                <a:spcPts val="519"/>
              </a:spcBef>
              <a:buFont typeface="Arial" panose="020B0604020202020204" pitchFamily="34" charset="0"/>
              <a:buChar char="•"/>
              <a:defRPr kumimoji="1" sz="1871" kern="1200">
                <a:solidFill>
                  <a:schemeClr val="tx1"/>
                </a:solidFill>
                <a:latin typeface="+mn-lt"/>
                <a:ea typeface="+mn-ea"/>
                <a:cs typeface="+mn-cs"/>
              </a:defRPr>
            </a:lvl7pPr>
            <a:lvl8pPr marL="3563156" indent="-237543" algn="l" defTabSz="950175" rtl="0" eaLnBrk="1" latinLnBrk="0" hangingPunct="1">
              <a:lnSpc>
                <a:spcPct val="90000"/>
              </a:lnSpc>
              <a:spcBef>
                <a:spcPts val="519"/>
              </a:spcBef>
              <a:buFont typeface="Arial" panose="020B0604020202020204" pitchFamily="34" charset="0"/>
              <a:buChar char="•"/>
              <a:defRPr kumimoji="1" sz="1871" kern="1200">
                <a:solidFill>
                  <a:schemeClr val="tx1"/>
                </a:solidFill>
                <a:latin typeface="+mn-lt"/>
                <a:ea typeface="+mn-ea"/>
                <a:cs typeface="+mn-cs"/>
              </a:defRPr>
            </a:lvl8pPr>
            <a:lvl9pPr marL="4038243" indent="-237543" algn="l" defTabSz="950175" rtl="0" eaLnBrk="1" latinLnBrk="0" hangingPunct="1">
              <a:lnSpc>
                <a:spcPct val="90000"/>
              </a:lnSpc>
              <a:spcBef>
                <a:spcPts val="519"/>
              </a:spcBef>
              <a:buFont typeface="Arial" panose="020B0604020202020204" pitchFamily="34" charset="0"/>
              <a:buChar char="•"/>
              <a:defRPr kumimoji="1" sz="1871" kern="1200">
                <a:solidFill>
                  <a:schemeClr val="tx1"/>
                </a:solidFill>
                <a:latin typeface="+mn-lt"/>
                <a:ea typeface="+mn-ea"/>
                <a:cs typeface="+mn-cs"/>
              </a:defRPr>
            </a:lvl9pPr>
          </a:lstStyle>
          <a:p>
            <a:r>
              <a:rPr lang="en-US" altLang="ja-JP" dirty="0">
                <a:latin typeface="Arial" panose="020B0604020202020204" pitchFamily="34" charset="0"/>
                <a:cs typeface="Arial" panose="020B0604020202020204" pitchFamily="34" charset="0"/>
              </a:rPr>
              <a:t>MORI Yoshitomo, Ph.D.</a:t>
            </a:r>
          </a:p>
          <a:p>
            <a:r>
              <a:rPr lang="en-US" altLang="ja-JP" dirty="0">
                <a:latin typeface="Arial" panose="020B0604020202020204" pitchFamily="34" charset="0"/>
                <a:cs typeface="Arial" panose="020B0604020202020204" pitchFamily="34" charset="0"/>
              </a:rPr>
              <a:t>Ministry of the Environment, Japan</a:t>
            </a:r>
          </a:p>
        </p:txBody>
      </p:sp>
      <p:sp>
        <p:nvSpPr>
          <p:cNvPr id="3" name="コンテンツ プレースホルダー 6">
            <a:extLst>
              <a:ext uri="{FF2B5EF4-FFF2-40B4-BE49-F238E27FC236}">
                <a16:creationId xmlns:a16="http://schemas.microsoft.com/office/drawing/2014/main" id="{466F2167-99AD-4CAE-8EAA-BE1B4C742E79}"/>
              </a:ext>
            </a:extLst>
          </p:cNvPr>
          <p:cNvSpPr txBox="1">
            <a:spLocks/>
          </p:cNvSpPr>
          <p:nvPr/>
        </p:nvSpPr>
        <p:spPr>
          <a:xfrm>
            <a:off x="578753" y="6445856"/>
            <a:ext cx="3487217" cy="288000"/>
          </a:xfrm>
          <a:prstGeom prst="rect">
            <a:avLst/>
          </a:prstGeom>
        </p:spPr>
        <p:txBody>
          <a:bodyPr lIns="0" tIns="0" rIns="0" bIns="0" anchor="ctr" anchorCtr="0"/>
          <a:lstStyle>
            <a:lvl1pPr marL="0" indent="0" algn="ctr" defTabSz="950175" rtl="0" eaLnBrk="1" latinLnBrk="0" hangingPunct="1">
              <a:lnSpc>
                <a:spcPct val="90000"/>
              </a:lnSpc>
              <a:spcBef>
                <a:spcPts val="1038"/>
              </a:spcBef>
              <a:buFontTx/>
              <a:buNone/>
              <a:defRPr kumimoji="1" sz="2205" b="0" kern="1200">
                <a:solidFill>
                  <a:schemeClr val="tx1"/>
                </a:solidFill>
                <a:latin typeface="Meiryo UI" panose="020B0604030504040204" pitchFamily="50" charset="-128"/>
                <a:ea typeface="Meiryo UI" panose="020B0604030504040204" pitchFamily="50" charset="-128"/>
                <a:cs typeface="+mn-cs"/>
              </a:defRPr>
            </a:lvl1pPr>
            <a:lvl2pPr marL="0" indent="0" algn="l" defTabSz="950175" rtl="0" eaLnBrk="1" latinLnBrk="0" hangingPunct="1">
              <a:lnSpc>
                <a:spcPct val="90000"/>
              </a:lnSpc>
              <a:spcBef>
                <a:spcPts val="519"/>
              </a:spcBef>
              <a:buFontTx/>
              <a:buNone/>
              <a:defRPr kumimoji="1" sz="2495" kern="1200">
                <a:solidFill>
                  <a:schemeClr val="tx1"/>
                </a:solidFill>
                <a:latin typeface="+mn-lt"/>
                <a:ea typeface="+mn-ea"/>
                <a:cs typeface="+mn-cs"/>
              </a:defRPr>
            </a:lvl2pPr>
            <a:lvl3pPr marL="0" indent="0" algn="l" defTabSz="950175" rtl="0" eaLnBrk="1" latinLnBrk="0" hangingPunct="1">
              <a:lnSpc>
                <a:spcPct val="90000"/>
              </a:lnSpc>
              <a:spcBef>
                <a:spcPts val="519"/>
              </a:spcBef>
              <a:buFontTx/>
              <a:buNone/>
              <a:defRPr kumimoji="1" sz="2079" kern="1200">
                <a:solidFill>
                  <a:schemeClr val="tx1"/>
                </a:solidFill>
                <a:latin typeface="+mn-lt"/>
                <a:ea typeface="+mn-ea"/>
                <a:cs typeface="+mn-cs"/>
              </a:defRPr>
            </a:lvl3pPr>
            <a:lvl4pPr marL="0" indent="0" algn="l" defTabSz="950175" rtl="0" eaLnBrk="1" latinLnBrk="0" hangingPunct="1">
              <a:lnSpc>
                <a:spcPct val="90000"/>
              </a:lnSpc>
              <a:spcBef>
                <a:spcPts val="519"/>
              </a:spcBef>
              <a:buFontTx/>
              <a:buNone/>
              <a:defRPr kumimoji="1" sz="1871" kern="1200">
                <a:solidFill>
                  <a:schemeClr val="tx1"/>
                </a:solidFill>
                <a:latin typeface="+mn-lt"/>
                <a:ea typeface="+mn-ea"/>
                <a:cs typeface="+mn-cs"/>
              </a:defRPr>
            </a:lvl4pPr>
            <a:lvl5pPr marL="0" indent="0" algn="l" defTabSz="950175" rtl="0" eaLnBrk="1" latinLnBrk="0" hangingPunct="1">
              <a:lnSpc>
                <a:spcPct val="90000"/>
              </a:lnSpc>
              <a:spcBef>
                <a:spcPts val="519"/>
              </a:spcBef>
              <a:buFontTx/>
              <a:buNone/>
              <a:defRPr kumimoji="1" sz="1871" kern="1200">
                <a:solidFill>
                  <a:schemeClr val="tx1"/>
                </a:solidFill>
                <a:latin typeface="+mn-lt"/>
                <a:ea typeface="+mn-ea"/>
                <a:cs typeface="+mn-cs"/>
              </a:defRPr>
            </a:lvl5pPr>
            <a:lvl6pPr marL="2612981" indent="-237543" algn="l" defTabSz="950175" rtl="0" eaLnBrk="1" latinLnBrk="0" hangingPunct="1">
              <a:lnSpc>
                <a:spcPct val="90000"/>
              </a:lnSpc>
              <a:spcBef>
                <a:spcPts val="519"/>
              </a:spcBef>
              <a:buFont typeface="Arial" panose="020B0604020202020204" pitchFamily="34" charset="0"/>
              <a:buChar char="•"/>
              <a:defRPr kumimoji="1" sz="1871" kern="1200">
                <a:solidFill>
                  <a:schemeClr val="tx1"/>
                </a:solidFill>
                <a:latin typeface="+mn-lt"/>
                <a:ea typeface="+mn-ea"/>
                <a:cs typeface="+mn-cs"/>
              </a:defRPr>
            </a:lvl6pPr>
            <a:lvl7pPr marL="3088068" indent="-237543" algn="l" defTabSz="950175" rtl="0" eaLnBrk="1" latinLnBrk="0" hangingPunct="1">
              <a:lnSpc>
                <a:spcPct val="90000"/>
              </a:lnSpc>
              <a:spcBef>
                <a:spcPts val="519"/>
              </a:spcBef>
              <a:buFont typeface="Arial" panose="020B0604020202020204" pitchFamily="34" charset="0"/>
              <a:buChar char="•"/>
              <a:defRPr kumimoji="1" sz="1871" kern="1200">
                <a:solidFill>
                  <a:schemeClr val="tx1"/>
                </a:solidFill>
                <a:latin typeface="+mn-lt"/>
                <a:ea typeface="+mn-ea"/>
                <a:cs typeface="+mn-cs"/>
              </a:defRPr>
            </a:lvl7pPr>
            <a:lvl8pPr marL="3563156" indent="-237543" algn="l" defTabSz="950175" rtl="0" eaLnBrk="1" latinLnBrk="0" hangingPunct="1">
              <a:lnSpc>
                <a:spcPct val="90000"/>
              </a:lnSpc>
              <a:spcBef>
                <a:spcPts val="519"/>
              </a:spcBef>
              <a:buFont typeface="Arial" panose="020B0604020202020204" pitchFamily="34" charset="0"/>
              <a:buChar char="•"/>
              <a:defRPr kumimoji="1" sz="1871" kern="1200">
                <a:solidFill>
                  <a:schemeClr val="tx1"/>
                </a:solidFill>
                <a:latin typeface="+mn-lt"/>
                <a:ea typeface="+mn-ea"/>
                <a:cs typeface="+mn-cs"/>
              </a:defRPr>
            </a:lvl8pPr>
            <a:lvl9pPr marL="4038243" indent="-237543" algn="l" defTabSz="950175" rtl="0" eaLnBrk="1" latinLnBrk="0" hangingPunct="1">
              <a:lnSpc>
                <a:spcPct val="90000"/>
              </a:lnSpc>
              <a:spcBef>
                <a:spcPts val="519"/>
              </a:spcBef>
              <a:buFont typeface="Arial" panose="020B0604020202020204" pitchFamily="34" charset="0"/>
              <a:buChar char="•"/>
              <a:defRPr kumimoji="1" sz="1871" kern="1200">
                <a:solidFill>
                  <a:schemeClr val="tx1"/>
                </a:solidFill>
                <a:latin typeface="+mn-lt"/>
                <a:ea typeface="+mn-ea"/>
                <a:cs typeface="+mn-cs"/>
              </a:defRPr>
            </a:lvl9pPr>
          </a:lstStyle>
          <a:p>
            <a:pPr algn="l"/>
            <a:r>
              <a:rPr lang="en-US" altLang="ja-JP" sz="1200" dirty="0">
                <a:latin typeface="Arial" panose="020B0604020202020204" pitchFamily="34" charset="0"/>
                <a:cs typeface="Arial" panose="020B0604020202020204" pitchFamily="34" charset="0"/>
              </a:rPr>
              <a:t>International Conference on the Safety of Radioactive Waste Management, Decommissioning, Environmental Protection and Remediation: Ensuring Safety and Enabling Sustainability </a:t>
            </a:r>
          </a:p>
        </p:txBody>
      </p:sp>
    </p:spTree>
    <p:extLst>
      <p:ext uri="{BB962C8B-B14F-4D97-AF65-F5344CB8AC3E}">
        <p14:creationId xmlns:p14="http://schemas.microsoft.com/office/powerpoint/2010/main" val="40516431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sz="quarter" idx="11"/>
          </p:nvPr>
        </p:nvSpPr>
        <p:spPr>
          <a:xfrm>
            <a:off x="492370" y="229728"/>
            <a:ext cx="8993274" cy="496152"/>
          </a:xfrm>
        </p:spPr>
        <p:txBody>
          <a:bodyPr>
            <a:normAutofit/>
          </a:bodyPr>
          <a:lstStyle/>
          <a:p>
            <a:r>
              <a:rPr lang="en-US" altLang="ja-JP" sz="2400" dirty="0">
                <a:latin typeface="Arial" panose="020B0604020202020204" pitchFamily="34" charset="0"/>
                <a:cs typeface="Arial" panose="020B0604020202020204" pitchFamily="34" charset="0"/>
              </a:rPr>
              <a:t>Necessity for Recycling of Removed Soil</a:t>
            </a:r>
            <a:endParaRPr lang="ja-JP" altLang="en-US" sz="2400" dirty="0">
              <a:latin typeface="Arial" panose="020B0604020202020204" pitchFamily="34" charset="0"/>
              <a:cs typeface="Arial" panose="020B0604020202020204" pitchFamily="34" charset="0"/>
            </a:endParaRPr>
          </a:p>
        </p:txBody>
      </p:sp>
      <p:sp>
        <p:nvSpPr>
          <p:cNvPr id="3" name="平行四辺形 2">
            <a:extLst>
              <a:ext uri="{FF2B5EF4-FFF2-40B4-BE49-F238E27FC236}">
                <a16:creationId xmlns:a16="http://schemas.microsoft.com/office/drawing/2014/main" id="{F0AF114C-71C3-48D8-9266-032BD6A90386}"/>
              </a:ext>
            </a:extLst>
          </p:cNvPr>
          <p:cNvSpPr/>
          <p:nvPr/>
        </p:nvSpPr>
        <p:spPr>
          <a:xfrm flipH="1">
            <a:off x="300087" y="3492855"/>
            <a:ext cx="10079564" cy="4066820"/>
          </a:xfrm>
          <a:prstGeom prst="parallelogram">
            <a:avLst>
              <a:gd name="adj" fmla="val 0"/>
            </a:avLst>
          </a:prstGeom>
          <a:solidFill>
            <a:srgbClr val="009DD9">
              <a:lumMod val="60000"/>
              <a:lumOff val="40000"/>
              <a:alpha val="14118"/>
            </a:srgbClr>
          </a:solidFill>
          <a:ln w="12700" cap="flat" cmpd="sng" algn="ctr">
            <a:noFill/>
            <a:prstDash val="solid"/>
            <a:miter lim="800000"/>
          </a:ln>
          <a:effectLst/>
        </p:spPr>
        <p:txBody>
          <a:bodyPr rtlCol="0" anchor="ctr"/>
          <a:lstStyle/>
          <a:p>
            <a:pPr algn="ctr" defTabSz="503972">
              <a:defRPr/>
            </a:pPr>
            <a:endParaRPr kumimoji="0" lang="ja-JP" altLang="en-US" sz="1984" kern="0">
              <a:solidFill>
                <a:prstClr val="white"/>
              </a:solidFill>
              <a:latin typeface="Calbri"/>
              <a:ea typeface="游ゴシック" panose="020B0400000000000000" pitchFamily="50" charset="-128"/>
              <a:cs typeface="Arial" panose="020B0604020202020204" pitchFamily="34" charset="0"/>
            </a:endParaRPr>
          </a:p>
        </p:txBody>
      </p:sp>
      <p:sp>
        <p:nvSpPr>
          <p:cNvPr id="4" name="正方形/長方形 3">
            <a:extLst>
              <a:ext uri="{FF2B5EF4-FFF2-40B4-BE49-F238E27FC236}">
                <a16:creationId xmlns:a16="http://schemas.microsoft.com/office/drawing/2014/main" id="{EAF5367B-1333-4926-9495-4B51B4E6F5E9}"/>
              </a:ext>
            </a:extLst>
          </p:cNvPr>
          <p:cNvSpPr/>
          <p:nvPr/>
        </p:nvSpPr>
        <p:spPr>
          <a:xfrm>
            <a:off x="4780210" y="1000324"/>
            <a:ext cx="5517548" cy="1215717"/>
          </a:xfrm>
          <a:prstGeom prst="rect">
            <a:avLst/>
          </a:prstGeom>
        </p:spPr>
        <p:txBody>
          <a:bodyPr wrap="square">
            <a:spAutoFit/>
          </a:bodyPr>
          <a:lstStyle/>
          <a:p>
            <a:pPr defTabSz="930433" eaLnBrk="0" fontAlgn="base" hangingPunct="0">
              <a:spcBef>
                <a:spcPct val="0"/>
              </a:spcBef>
              <a:spcAft>
                <a:spcPct val="0"/>
              </a:spcAft>
              <a:defRPr/>
            </a:pPr>
            <a:r>
              <a:rPr kumimoji="0" lang="en-US" altLang="ja-JP" sz="1200" dirty="0">
                <a:latin typeface="Calbri"/>
                <a:ea typeface="游ゴシック" panose="020B0400000000000000" pitchFamily="50" charset="-128"/>
                <a:cs typeface="Arial" panose="020B0604020202020204" pitchFamily="34" charset="0"/>
              </a:rPr>
              <a:t>A</a:t>
            </a:r>
            <a:r>
              <a:rPr kumimoji="0" lang="ja-JP" altLang="en-US" sz="1200" dirty="0">
                <a:latin typeface="Calbri"/>
                <a:ea typeface="游ゴシック" panose="020B0400000000000000" pitchFamily="50" charset="-128"/>
                <a:cs typeface="Arial" panose="020B0604020202020204" pitchFamily="34" charset="0"/>
              </a:rPr>
              <a:t>mount of removed soil </a:t>
            </a:r>
            <a:r>
              <a:rPr kumimoji="0" lang="en-US" altLang="ja-JP" sz="1200" dirty="0">
                <a:latin typeface="Calbri"/>
                <a:ea typeface="游ゴシック" panose="020B0400000000000000" pitchFamily="50" charset="-128"/>
                <a:cs typeface="Arial" panose="020B0604020202020204" pitchFamily="34" charset="0"/>
              </a:rPr>
              <a:t>and waste</a:t>
            </a:r>
            <a:r>
              <a:rPr kumimoji="0" lang="ja-JP" altLang="en-US" sz="1200" dirty="0">
                <a:latin typeface="Calbri"/>
                <a:ea typeface="游ゴシック" panose="020B0400000000000000" pitchFamily="50" charset="-128"/>
                <a:cs typeface="Arial" panose="020B0604020202020204" pitchFamily="34" charset="0"/>
              </a:rPr>
              <a:t> </a:t>
            </a:r>
            <a:r>
              <a:rPr lang="en-US" altLang="ja-JP" sz="1200" dirty="0">
                <a:latin typeface="Calbri"/>
                <a:ea typeface="ＭＳ Ｐゴシック" panose="020B0600070205080204" pitchFamily="50" charset="-128"/>
                <a:cs typeface="Arial" panose="020B0604020202020204" pitchFamily="34" charset="0"/>
              </a:rPr>
              <a:t>transport</a:t>
            </a:r>
            <a:r>
              <a:rPr kumimoji="0" lang="en-US" altLang="ja-JP" sz="1200" dirty="0">
                <a:latin typeface="Calbri"/>
                <a:ea typeface="游ゴシック" panose="020B0400000000000000" pitchFamily="50" charset="-128"/>
                <a:cs typeface="Arial" panose="020B0604020202020204" pitchFamily="34" charset="0"/>
              </a:rPr>
              <a:t>ed </a:t>
            </a:r>
            <a:r>
              <a:rPr kumimoji="0" lang="ja-JP" altLang="en-US" sz="1200" dirty="0">
                <a:latin typeface="Calbri"/>
                <a:ea typeface="游ゴシック" panose="020B0400000000000000" pitchFamily="50" charset="-128"/>
                <a:cs typeface="Arial" panose="020B0604020202020204" pitchFamily="34" charset="0"/>
              </a:rPr>
              <a:t>to the </a:t>
            </a:r>
            <a:r>
              <a:rPr kumimoji="0" lang="en-US" altLang="ja-JP" sz="1200" dirty="0">
                <a:latin typeface="Calbri"/>
                <a:ea typeface="游ゴシック" panose="020B0400000000000000" pitchFamily="50" charset="-128"/>
                <a:cs typeface="Arial" panose="020B0604020202020204" pitchFamily="34" charset="0"/>
              </a:rPr>
              <a:t>I</a:t>
            </a:r>
            <a:r>
              <a:rPr kumimoji="0" lang="ja-JP" altLang="en-US" sz="1200" dirty="0">
                <a:latin typeface="Calbri"/>
                <a:ea typeface="游ゴシック" panose="020B0400000000000000" pitchFamily="50" charset="-128"/>
                <a:cs typeface="Arial" panose="020B0604020202020204" pitchFamily="34" charset="0"/>
              </a:rPr>
              <a:t>nterim </a:t>
            </a:r>
            <a:r>
              <a:rPr kumimoji="0" lang="en-US" altLang="ja-JP" sz="1200" dirty="0">
                <a:latin typeface="Calbri"/>
                <a:ea typeface="游ゴシック" panose="020B0400000000000000" pitchFamily="50" charset="-128"/>
                <a:cs typeface="Arial" panose="020B0604020202020204" pitchFamily="34" charset="0"/>
              </a:rPr>
              <a:t>S</a:t>
            </a:r>
            <a:r>
              <a:rPr kumimoji="0" lang="ja-JP" altLang="en-US" sz="1200" dirty="0">
                <a:latin typeface="Calbri"/>
                <a:ea typeface="游ゴシック" panose="020B0400000000000000" pitchFamily="50" charset="-128"/>
                <a:cs typeface="Arial" panose="020B0604020202020204" pitchFamily="34" charset="0"/>
              </a:rPr>
              <a:t>torage </a:t>
            </a:r>
            <a:r>
              <a:rPr kumimoji="0" lang="en-US" altLang="ja-JP" sz="1200" dirty="0">
                <a:latin typeface="Calbri"/>
                <a:ea typeface="游ゴシック" panose="020B0400000000000000" pitchFamily="50" charset="-128"/>
                <a:cs typeface="Arial" panose="020B0604020202020204" pitchFamily="34" charset="0"/>
              </a:rPr>
              <a:t>Facility:</a:t>
            </a:r>
          </a:p>
          <a:p>
            <a:pPr defTabSz="930433" eaLnBrk="0" fontAlgn="base" hangingPunct="0">
              <a:spcBef>
                <a:spcPct val="0"/>
              </a:spcBef>
              <a:spcAft>
                <a:spcPct val="0"/>
              </a:spcAft>
              <a:defRPr/>
            </a:pPr>
            <a:r>
              <a:rPr kumimoji="0" lang="ja-JP" altLang="en-US" sz="500" dirty="0">
                <a:solidFill>
                  <a:prstClr val="black"/>
                </a:solidFill>
                <a:latin typeface="Calbri"/>
                <a:ea typeface="游ゴシック" panose="020B0400000000000000" pitchFamily="50" charset="-128"/>
                <a:cs typeface="Arial" panose="020B0604020202020204" pitchFamily="34" charset="0"/>
              </a:rPr>
              <a:t>　</a:t>
            </a:r>
            <a:endParaRPr kumimoji="0" lang="en-US" altLang="ja-JP" sz="500" dirty="0">
              <a:solidFill>
                <a:prstClr val="black"/>
              </a:solidFill>
              <a:latin typeface="Calbri"/>
              <a:ea typeface="游ゴシック" panose="020B0400000000000000" pitchFamily="50" charset="-128"/>
              <a:cs typeface="Arial" panose="020B0604020202020204" pitchFamily="34" charset="0"/>
            </a:endParaRPr>
          </a:p>
          <a:p>
            <a:pPr defTabSz="930433" eaLnBrk="0" fontAlgn="base" hangingPunct="0">
              <a:spcBef>
                <a:spcPct val="0"/>
              </a:spcBef>
              <a:spcAft>
                <a:spcPct val="0"/>
              </a:spcAft>
              <a:defRPr/>
            </a:pPr>
            <a:r>
              <a:rPr lang="en-US" altLang="ja-JP" sz="2800" b="1" dirty="0">
                <a:solidFill>
                  <a:srgbClr val="009DD9">
                    <a:lumMod val="75000"/>
                  </a:srgbClr>
                </a:solidFill>
                <a:latin typeface="Calbri"/>
                <a:ea typeface="游ゴシック" panose="020B0400000000000000" pitchFamily="50" charset="-128"/>
                <a:cs typeface="Arial" panose="020B0604020202020204" pitchFamily="34" charset="0"/>
              </a:rPr>
              <a:t>Equivalents to </a:t>
            </a:r>
            <a:r>
              <a:rPr lang="en-US" altLang="ja-JP" sz="2800" b="1" dirty="0">
                <a:solidFill>
                  <a:srgbClr val="0076A3"/>
                </a:solidFill>
                <a:latin typeface="Calbri"/>
                <a:ea typeface="游ゴシック" panose="020B0400000000000000" pitchFamily="50" charset="-128"/>
                <a:cs typeface="Arial" panose="020B0604020202020204" pitchFamily="34" charset="0"/>
              </a:rPr>
              <a:t>volume of </a:t>
            </a:r>
            <a:r>
              <a:rPr lang="en-US" altLang="ja-JP" sz="2800" b="1" dirty="0">
                <a:solidFill>
                  <a:srgbClr val="009DD9">
                    <a:lumMod val="75000"/>
                  </a:srgbClr>
                </a:solidFill>
                <a:latin typeface="Calbri"/>
                <a:ea typeface="游ゴシック" panose="020B0400000000000000" pitchFamily="50" charset="-128"/>
                <a:cs typeface="Arial" panose="020B0604020202020204" pitchFamily="34" charset="0"/>
              </a:rPr>
              <a:t>11 Tokyo Domes </a:t>
            </a:r>
            <a:r>
              <a:rPr lang="en-US" altLang="ja-JP" sz="2000" b="1" dirty="0">
                <a:solidFill>
                  <a:srgbClr val="009DD9">
                    <a:lumMod val="75000"/>
                  </a:srgbClr>
                </a:solidFill>
                <a:latin typeface="Calbri"/>
                <a:ea typeface="游ゴシック" panose="020B0400000000000000" pitchFamily="50" charset="-128"/>
                <a:cs typeface="Arial" panose="020B0604020202020204" pitchFamily="34" charset="0"/>
              </a:rPr>
              <a:t>(Baseball park)</a:t>
            </a:r>
            <a:endParaRPr lang="en-US" altLang="ja-JP" sz="2400" b="1" dirty="0">
              <a:solidFill>
                <a:srgbClr val="009DD9">
                  <a:lumMod val="75000"/>
                </a:srgbClr>
              </a:solidFill>
              <a:latin typeface="Calbri"/>
              <a:ea typeface="游ゴシック" panose="020B0400000000000000" pitchFamily="50" charset="-128"/>
              <a:cs typeface="Arial" panose="020B0604020202020204" pitchFamily="34" charset="0"/>
            </a:endParaRPr>
          </a:p>
        </p:txBody>
      </p:sp>
      <p:sp>
        <p:nvSpPr>
          <p:cNvPr id="5" name="正方形/長方形 4">
            <a:extLst>
              <a:ext uri="{FF2B5EF4-FFF2-40B4-BE49-F238E27FC236}">
                <a16:creationId xmlns:a16="http://schemas.microsoft.com/office/drawing/2014/main" id="{BCD4DF23-03E0-4034-8146-F383E9A6BC54}"/>
              </a:ext>
            </a:extLst>
          </p:cNvPr>
          <p:cNvSpPr/>
          <p:nvPr/>
        </p:nvSpPr>
        <p:spPr>
          <a:xfrm>
            <a:off x="4780211" y="2198541"/>
            <a:ext cx="5689156" cy="1107996"/>
          </a:xfrm>
          <a:prstGeom prst="rect">
            <a:avLst/>
          </a:prstGeom>
        </p:spPr>
        <p:txBody>
          <a:bodyPr wrap="square">
            <a:spAutoFit/>
          </a:bodyPr>
          <a:lstStyle/>
          <a:p>
            <a:pPr defTabSz="930433" eaLnBrk="0" fontAlgn="base" hangingPunct="0">
              <a:spcBef>
                <a:spcPct val="0"/>
              </a:spcBef>
              <a:spcAft>
                <a:spcPct val="0"/>
              </a:spcAft>
              <a:defRPr/>
            </a:pPr>
            <a:r>
              <a:rPr kumimoji="0" lang="ja-JP" altLang="en-US" sz="1800" b="1" dirty="0">
                <a:solidFill>
                  <a:prstClr val="black"/>
                </a:solidFill>
                <a:latin typeface="Calbri"/>
                <a:ea typeface="游ゴシック" panose="020B0400000000000000" pitchFamily="50" charset="-128"/>
                <a:cs typeface="Arial" panose="020B0604020202020204" pitchFamily="34" charset="0"/>
              </a:rPr>
              <a:t>Toward final disposal outside the </a:t>
            </a:r>
            <a:r>
              <a:rPr kumimoji="0" lang="en-US" altLang="ja-JP" sz="1800" b="1" dirty="0">
                <a:solidFill>
                  <a:prstClr val="black"/>
                </a:solidFill>
                <a:latin typeface="Calbri"/>
                <a:ea typeface="游ゴシック" panose="020B0400000000000000" pitchFamily="50" charset="-128"/>
                <a:cs typeface="Arial" panose="020B0604020202020204" pitchFamily="34" charset="0"/>
              </a:rPr>
              <a:t>Fukushima P</a:t>
            </a:r>
            <a:r>
              <a:rPr kumimoji="0" lang="ja-JP" altLang="en-US" sz="1800" b="1" dirty="0">
                <a:solidFill>
                  <a:prstClr val="black"/>
                </a:solidFill>
                <a:latin typeface="Calbri"/>
                <a:ea typeface="游ゴシック" panose="020B0400000000000000" pitchFamily="50" charset="-128"/>
                <a:cs typeface="Arial" panose="020B0604020202020204" pitchFamily="34" charset="0"/>
              </a:rPr>
              <a:t>refecture</a:t>
            </a:r>
            <a:r>
              <a:rPr kumimoji="0" lang="en-US" altLang="ja-JP" sz="1800" b="1" dirty="0">
                <a:solidFill>
                  <a:prstClr val="black"/>
                </a:solidFill>
                <a:latin typeface="Calbri"/>
                <a:ea typeface="游ゴシック" panose="020B0400000000000000" pitchFamily="50" charset="-128"/>
                <a:cs typeface="Arial" panose="020B0604020202020204" pitchFamily="34" charset="0"/>
              </a:rPr>
              <a:t>:</a:t>
            </a:r>
          </a:p>
          <a:p>
            <a:pPr defTabSz="930433" eaLnBrk="0" fontAlgn="base" hangingPunct="0">
              <a:spcBef>
                <a:spcPct val="0"/>
              </a:spcBef>
              <a:spcAft>
                <a:spcPct val="0"/>
              </a:spcAft>
              <a:defRPr/>
            </a:pPr>
            <a:r>
              <a:rPr lang="en-US" altLang="ja-JP" sz="2400" b="1" dirty="0">
                <a:solidFill>
                  <a:srgbClr val="FF7C80"/>
                </a:solidFill>
                <a:latin typeface="Calbri"/>
                <a:ea typeface="游ゴシック" panose="020B0400000000000000" pitchFamily="50" charset="-128"/>
                <a:cs typeface="Arial" panose="020B0604020202020204" pitchFamily="34" charset="0"/>
              </a:rPr>
              <a:t>Volume Reduction</a:t>
            </a:r>
            <a:r>
              <a:rPr lang="ja-JP" altLang="en-US" sz="2400" b="1" dirty="0">
                <a:solidFill>
                  <a:srgbClr val="FF7C80"/>
                </a:solidFill>
                <a:latin typeface="Calbri"/>
                <a:ea typeface="游ゴシック" panose="020B0400000000000000" pitchFamily="50" charset="-128"/>
                <a:cs typeface="Arial" panose="020B0604020202020204" pitchFamily="34" charset="0"/>
              </a:rPr>
              <a:t> </a:t>
            </a:r>
            <a:r>
              <a:rPr lang="en-US" altLang="ja-JP" sz="2400" b="1" dirty="0">
                <a:solidFill>
                  <a:srgbClr val="FF7C80"/>
                </a:solidFill>
                <a:latin typeface="Calbri"/>
                <a:ea typeface="游ゴシック" panose="020B0400000000000000" pitchFamily="50" charset="-128"/>
                <a:cs typeface="Arial" panose="020B0604020202020204" pitchFamily="34" charset="0"/>
              </a:rPr>
              <a:t>before </a:t>
            </a:r>
            <a:r>
              <a:rPr lang="ja-JP" altLang="en-US" sz="2400" b="1" dirty="0">
                <a:solidFill>
                  <a:srgbClr val="FF7C80"/>
                </a:solidFill>
                <a:latin typeface="Calbri"/>
                <a:ea typeface="游ゴシック" panose="020B0400000000000000" pitchFamily="50" charset="-128"/>
                <a:cs typeface="Arial" panose="020B0604020202020204" pitchFamily="34" charset="0"/>
              </a:rPr>
              <a:t>the </a:t>
            </a:r>
            <a:r>
              <a:rPr lang="en-US" altLang="ja-JP" sz="2400" b="1" dirty="0">
                <a:solidFill>
                  <a:srgbClr val="FF7C80"/>
                </a:solidFill>
                <a:latin typeface="Calbri"/>
                <a:ea typeface="游ゴシック" panose="020B0400000000000000" pitchFamily="50" charset="-128"/>
                <a:cs typeface="Arial" panose="020B0604020202020204" pitchFamily="34" charset="0"/>
              </a:rPr>
              <a:t>final disposal is</a:t>
            </a:r>
            <a:r>
              <a:rPr lang="ja-JP" altLang="en-US" sz="2400" b="1" dirty="0">
                <a:solidFill>
                  <a:srgbClr val="FF7C80"/>
                </a:solidFill>
                <a:latin typeface="Calbri"/>
                <a:ea typeface="游ゴシック" panose="020B0400000000000000" pitchFamily="50" charset="-128"/>
                <a:cs typeface="Arial" panose="020B0604020202020204" pitchFamily="34" charset="0"/>
              </a:rPr>
              <a:t> </a:t>
            </a:r>
            <a:r>
              <a:rPr lang="en-US" altLang="ja-JP" sz="2400" b="1" dirty="0">
                <a:solidFill>
                  <a:srgbClr val="FF7C80"/>
                </a:solidFill>
                <a:latin typeface="Calbri"/>
                <a:ea typeface="游ゴシック" panose="020B0400000000000000" pitchFamily="50" charset="-128"/>
                <a:cs typeface="Arial" panose="020B0604020202020204" pitchFamily="34" charset="0"/>
              </a:rPr>
              <a:t>a </a:t>
            </a:r>
            <a:r>
              <a:rPr lang="ja-JP" altLang="en-US" sz="2400" b="1" dirty="0">
                <a:solidFill>
                  <a:srgbClr val="FF7C80"/>
                </a:solidFill>
                <a:latin typeface="Calbri"/>
                <a:ea typeface="游ゴシック" panose="020B0400000000000000" pitchFamily="50" charset="-128"/>
                <a:cs typeface="Arial" panose="020B0604020202020204" pitchFamily="34" charset="0"/>
              </a:rPr>
              <a:t>key </a:t>
            </a:r>
            <a:r>
              <a:rPr lang="en-US" altLang="ja-JP" sz="2400" b="1" dirty="0">
                <a:solidFill>
                  <a:srgbClr val="FF7C80"/>
                </a:solidFill>
                <a:latin typeface="Calbri"/>
                <a:ea typeface="游ゴシック" panose="020B0400000000000000" pitchFamily="50" charset="-128"/>
                <a:cs typeface="Arial" panose="020B0604020202020204" pitchFamily="34" charset="0"/>
              </a:rPr>
              <a:t>measure</a:t>
            </a:r>
          </a:p>
        </p:txBody>
      </p:sp>
      <p:pic>
        <p:nvPicPr>
          <p:cNvPr id="6" name="図 5" descr="屋外, 道路 が含まれている画像&#10;&#10;自動的に生成された説明">
            <a:extLst>
              <a:ext uri="{FF2B5EF4-FFF2-40B4-BE49-F238E27FC236}">
                <a16:creationId xmlns:a16="http://schemas.microsoft.com/office/drawing/2014/main" id="{1FC2A221-14C5-4A8F-B495-92F3DB63543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6372" y="903140"/>
            <a:ext cx="3657554" cy="2471851"/>
          </a:xfrm>
          <a:prstGeom prst="rect">
            <a:avLst/>
          </a:prstGeom>
        </p:spPr>
      </p:pic>
      <p:grpSp>
        <p:nvGrpSpPr>
          <p:cNvPr id="7" name="グループ化 6">
            <a:extLst>
              <a:ext uri="{FF2B5EF4-FFF2-40B4-BE49-F238E27FC236}">
                <a16:creationId xmlns:a16="http://schemas.microsoft.com/office/drawing/2014/main" id="{9F9509AD-FDBA-4F4A-ADD1-91D6BAF852EA}"/>
              </a:ext>
            </a:extLst>
          </p:cNvPr>
          <p:cNvGrpSpPr/>
          <p:nvPr/>
        </p:nvGrpSpPr>
        <p:grpSpPr>
          <a:xfrm>
            <a:off x="576548" y="5235531"/>
            <a:ext cx="3208928" cy="2191923"/>
            <a:chOff x="183988" y="4821086"/>
            <a:chExt cx="2911081" cy="1988473"/>
          </a:xfrm>
        </p:grpSpPr>
        <p:sp>
          <p:nvSpPr>
            <p:cNvPr id="8" name="角丸四角形 7"/>
            <p:cNvSpPr/>
            <p:nvPr/>
          </p:nvSpPr>
          <p:spPr>
            <a:xfrm>
              <a:off x="183988" y="4821086"/>
              <a:ext cx="2911081" cy="1988473"/>
            </a:xfrm>
            <a:prstGeom prst="roundRect">
              <a:avLst>
                <a:gd name="adj" fmla="val 0"/>
              </a:avLst>
            </a:prstGeom>
            <a:solidFill>
              <a:sysClr val="window" lastClr="FFFFFF"/>
            </a:solidFill>
            <a:ln w="12700" cap="flat" cmpd="sng" algn="ctr">
              <a:noFill/>
              <a:prstDash val="solid"/>
              <a:miter lim="800000"/>
            </a:ln>
            <a:effectLst/>
          </p:spPr>
          <p:txBody>
            <a:bodyPr vert="horz" rtlCol="0" anchor="t" anchorCtr="0"/>
            <a:lstStyle/>
            <a:p>
              <a:pPr algn="ctr" defTabSz="930433" eaLnBrk="0" fontAlgn="base" hangingPunct="0">
                <a:spcBef>
                  <a:spcPct val="0"/>
                </a:spcBef>
                <a:spcAft>
                  <a:spcPct val="0"/>
                </a:spcAft>
                <a:defRPr/>
              </a:pPr>
              <a:endParaRPr kumimoji="0" lang="en-US" altLang="ja-JP" sz="331" b="1" kern="0" dirty="0">
                <a:solidFill>
                  <a:prstClr val="black"/>
                </a:solidFill>
                <a:latin typeface="Calbri"/>
                <a:ea typeface="游ゴシック" panose="020B0400000000000000" pitchFamily="50" charset="-128"/>
                <a:cs typeface="Arial" panose="020B0604020202020204" pitchFamily="34" charset="0"/>
              </a:endParaRPr>
            </a:p>
            <a:p>
              <a:pPr algn="ctr" defTabSz="930433" eaLnBrk="0" fontAlgn="base" hangingPunct="0">
                <a:spcBef>
                  <a:spcPct val="0"/>
                </a:spcBef>
                <a:spcAft>
                  <a:spcPct val="0"/>
                </a:spcAft>
                <a:defRPr/>
              </a:pPr>
              <a:endParaRPr kumimoji="0" lang="en-US" altLang="ja-JP" sz="331" b="1" kern="0" dirty="0">
                <a:solidFill>
                  <a:prstClr val="black"/>
                </a:solidFill>
                <a:latin typeface="Calbri"/>
                <a:ea typeface="游ゴシック" panose="020B0400000000000000" pitchFamily="50" charset="-128"/>
                <a:cs typeface="Arial" panose="020B0604020202020204" pitchFamily="34" charset="0"/>
              </a:endParaRPr>
            </a:p>
            <a:p>
              <a:pPr algn="ctr" defTabSz="930433" eaLnBrk="0" fontAlgn="base" hangingPunct="0">
                <a:spcBef>
                  <a:spcPct val="0"/>
                </a:spcBef>
                <a:spcAft>
                  <a:spcPct val="0"/>
                </a:spcAft>
                <a:defRPr/>
              </a:pPr>
              <a:endParaRPr kumimoji="0" lang="en-US" altLang="ja-JP" sz="331" b="1" kern="0" dirty="0">
                <a:solidFill>
                  <a:prstClr val="black"/>
                </a:solidFill>
                <a:latin typeface="Calbri"/>
                <a:ea typeface="游ゴシック" panose="020B0400000000000000" pitchFamily="50" charset="-128"/>
                <a:cs typeface="Arial" panose="020B0604020202020204" pitchFamily="34" charset="0"/>
              </a:endParaRPr>
            </a:p>
            <a:p>
              <a:pPr algn="ctr" defTabSz="930433" eaLnBrk="0" fontAlgn="base" hangingPunct="0">
                <a:spcBef>
                  <a:spcPct val="0"/>
                </a:spcBef>
                <a:spcAft>
                  <a:spcPct val="0"/>
                </a:spcAft>
                <a:defRPr/>
              </a:pPr>
              <a:endParaRPr kumimoji="0" lang="en-US" altLang="ja-JP" sz="331" b="1" kern="0" dirty="0">
                <a:solidFill>
                  <a:prstClr val="black"/>
                </a:solidFill>
                <a:latin typeface="Calbri"/>
                <a:ea typeface="游ゴシック" panose="020B0400000000000000" pitchFamily="50" charset="-128"/>
                <a:cs typeface="Arial" panose="020B0604020202020204" pitchFamily="34" charset="0"/>
              </a:endParaRPr>
            </a:p>
            <a:p>
              <a:pPr algn="ctr" defTabSz="930433" eaLnBrk="0" fontAlgn="base" hangingPunct="0">
                <a:spcBef>
                  <a:spcPct val="0"/>
                </a:spcBef>
                <a:spcAft>
                  <a:spcPct val="0"/>
                </a:spcAft>
                <a:defRPr/>
              </a:pPr>
              <a:endParaRPr kumimoji="0" lang="en-US" altLang="ja-JP" sz="331" b="1" kern="0" dirty="0">
                <a:solidFill>
                  <a:prstClr val="black"/>
                </a:solidFill>
                <a:latin typeface="Calbri"/>
                <a:ea typeface="游ゴシック" panose="020B0400000000000000" pitchFamily="50" charset="-128"/>
                <a:cs typeface="Arial" panose="020B0604020202020204" pitchFamily="34" charset="0"/>
              </a:endParaRPr>
            </a:p>
            <a:p>
              <a:pPr algn="ctr" defTabSz="930433" eaLnBrk="0" fontAlgn="base" hangingPunct="0">
                <a:spcBef>
                  <a:spcPct val="0"/>
                </a:spcBef>
                <a:spcAft>
                  <a:spcPct val="0"/>
                </a:spcAft>
                <a:defRPr/>
              </a:pPr>
              <a:endParaRPr kumimoji="0" lang="en-US" altLang="ja-JP" sz="331" b="1" kern="0" dirty="0">
                <a:solidFill>
                  <a:prstClr val="black"/>
                </a:solidFill>
                <a:latin typeface="Calbri"/>
                <a:ea typeface="游ゴシック" panose="020B0400000000000000" pitchFamily="50" charset="-128"/>
                <a:cs typeface="Arial" panose="020B0604020202020204" pitchFamily="34" charset="0"/>
              </a:endParaRPr>
            </a:p>
            <a:p>
              <a:pPr algn="ctr" defTabSz="930433" eaLnBrk="0" fontAlgn="base" hangingPunct="0">
                <a:spcBef>
                  <a:spcPct val="0"/>
                </a:spcBef>
                <a:spcAft>
                  <a:spcPct val="0"/>
                </a:spcAft>
                <a:defRPr/>
              </a:pPr>
              <a:endParaRPr kumimoji="0" lang="en-US" altLang="ja-JP" sz="331" b="1" kern="0" dirty="0">
                <a:solidFill>
                  <a:prstClr val="black"/>
                </a:solidFill>
                <a:latin typeface="Calbri"/>
                <a:ea typeface="游ゴシック" panose="020B0400000000000000" pitchFamily="50" charset="-128"/>
                <a:cs typeface="Arial" panose="020B0604020202020204" pitchFamily="34" charset="0"/>
              </a:endParaRPr>
            </a:p>
            <a:p>
              <a:pPr algn="ctr" defTabSz="930433" eaLnBrk="0" fontAlgn="base" hangingPunct="0">
                <a:spcBef>
                  <a:spcPct val="0"/>
                </a:spcBef>
                <a:spcAft>
                  <a:spcPct val="0"/>
                </a:spcAft>
                <a:defRPr/>
              </a:pPr>
              <a:endParaRPr kumimoji="0" lang="en-US" altLang="ja-JP" sz="331" b="1" kern="0" dirty="0">
                <a:solidFill>
                  <a:prstClr val="black"/>
                </a:solidFill>
                <a:latin typeface="Calbri"/>
                <a:ea typeface="游ゴシック" panose="020B0400000000000000" pitchFamily="50" charset="-128"/>
                <a:cs typeface="Arial" panose="020B0604020202020204" pitchFamily="34" charset="0"/>
              </a:endParaRPr>
            </a:p>
            <a:p>
              <a:pPr algn="ctr" defTabSz="930433" eaLnBrk="0" fontAlgn="base" hangingPunct="0">
                <a:spcBef>
                  <a:spcPct val="0"/>
                </a:spcBef>
                <a:spcAft>
                  <a:spcPct val="0"/>
                </a:spcAft>
                <a:defRPr/>
              </a:pPr>
              <a:endParaRPr kumimoji="0" lang="en-US" altLang="ja-JP" sz="331" b="1" kern="0" dirty="0">
                <a:solidFill>
                  <a:prstClr val="black"/>
                </a:solidFill>
                <a:latin typeface="Calbri"/>
                <a:ea typeface="游ゴシック" panose="020B0400000000000000" pitchFamily="50" charset="-128"/>
                <a:cs typeface="Arial" panose="020B0604020202020204" pitchFamily="34" charset="0"/>
              </a:endParaRPr>
            </a:p>
            <a:p>
              <a:pPr algn="ctr" defTabSz="930433" eaLnBrk="0" fontAlgn="base" hangingPunct="0">
                <a:spcBef>
                  <a:spcPct val="0"/>
                </a:spcBef>
                <a:spcAft>
                  <a:spcPct val="0"/>
                </a:spcAft>
                <a:defRPr/>
              </a:pPr>
              <a:endParaRPr kumimoji="0" lang="en-US" altLang="ja-JP" sz="1323" b="1" kern="0" dirty="0">
                <a:solidFill>
                  <a:prstClr val="black"/>
                </a:solidFill>
                <a:latin typeface="Calbri"/>
                <a:ea typeface="游ゴシック" panose="020B0400000000000000" pitchFamily="50" charset="-128"/>
                <a:cs typeface="Arial" panose="020B0604020202020204" pitchFamily="34" charset="0"/>
              </a:endParaRPr>
            </a:p>
            <a:p>
              <a:pPr algn="ctr" defTabSz="930433" eaLnBrk="0" fontAlgn="base" hangingPunct="0">
                <a:spcBef>
                  <a:spcPct val="0"/>
                </a:spcBef>
                <a:spcAft>
                  <a:spcPct val="0"/>
                </a:spcAft>
                <a:defRPr/>
              </a:pPr>
              <a:endParaRPr kumimoji="0" lang="en-US" altLang="ja-JP" sz="1323" b="1" kern="0" dirty="0">
                <a:solidFill>
                  <a:prstClr val="black"/>
                </a:solidFill>
                <a:latin typeface="Calbri"/>
                <a:ea typeface="游ゴシック" panose="020B0400000000000000" pitchFamily="50" charset="-128"/>
                <a:cs typeface="Arial" panose="020B0604020202020204" pitchFamily="34" charset="0"/>
              </a:endParaRPr>
            </a:p>
          </p:txBody>
        </p:sp>
        <p:grpSp>
          <p:nvGrpSpPr>
            <p:cNvPr id="9" name="グループ化 8">
              <a:extLst>
                <a:ext uri="{FF2B5EF4-FFF2-40B4-BE49-F238E27FC236}">
                  <a16:creationId xmlns:a16="http://schemas.microsoft.com/office/drawing/2014/main" id="{91D7FDD6-CB0E-4B01-B597-1034FE4E0D5B}"/>
                </a:ext>
              </a:extLst>
            </p:cNvPr>
            <p:cNvGrpSpPr/>
            <p:nvPr/>
          </p:nvGrpSpPr>
          <p:grpSpPr>
            <a:xfrm>
              <a:off x="300405" y="4950434"/>
              <a:ext cx="2684400" cy="1707780"/>
              <a:chOff x="499376" y="4966064"/>
              <a:chExt cx="2684400" cy="1707780"/>
            </a:xfrm>
          </p:grpSpPr>
          <p:grpSp>
            <p:nvGrpSpPr>
              <p:cNvPr id="10" name="グループ化 9">
                <a:extLst>
                  <a:ext uri="{FF2B5EF4-FFF2-40B4-BE49-F238E27FC236}">
                    <a16:creationId xmlns:a16="http://schemas.microsoft.com/office/drawing/2014/main" id="{C294E035-BAA8-4749-85E0-63F45FE3C2C8}"/>
                  </a:ext>
                </a:extLst>
              </p:cNvPr>
              <p:cNvGrpSpPr/>
              <p:nvPr/>
            </p:nvGrpSpPr>
            <p:grpSpPr>
              <a:xfrm>
                <a:off x="499376" y="5810223"/>
                <a:ext cx="2684400" cy="863621"/>
                <a:chOff x="6243144" y="3617512"/>
                <a:chExt cx="2664000" cy="777384"/>
              </a:xfrm>
            </p:grpSpPr>
            <p:sp>
              <p:nvSpPr>
                <p:cNvPr id="13" name="台形 12"/>
                <p:cNvSpPr/>
                <p:nvPr/>
              </p:nvSpPr>
              <p:spPr>
                <a:xfrm>
                  <a:off x="6261735" y="3617512"/>
                  <a:ext cx="2626818" cy="660727"/>
                </a:xfrm>
                <a:prstGeom prst="trapezoid">
                  <a:avLst>
                    <a:gd name="adj" fmla="val 95664"/>
                  </a:avLst>
                </a:prstGeom>
                <a:solidFill>
                  <a:srgbClr val="CC9900"/>
                </a:solidFill>
                <a:ln w="12700" cap="flat" cmpd="sng" algn="ctr">
                  <a:noFill/>
                  <a:prstDash val="solid"/>
                  <a:miter lim="800000"/>
                </a:ln>
                <a:effectLst/>
              </p:spPr>
              <p:txBody>
                <a:bodyPr rtlCol="0" anchor="ctr"/>
                <a:lstStyle/>
                <a:p>
                  <a:pPr algn="ctr" defTabSz="930433" eaLnBrk="0" fontAlgn="base" hangingPunct="0">
                    <a:spcBef>
                      <a:spcPct val="0"/>
                    </a:spcBef>
                    <a:spcAft>
                      <a:spcPct val="0"/>
                    </a:spcAft>
                    <a:defRPr/>
                  </a:pPr>
                  <a:endParaRPr kumimoji="0" lang="ja-JP" altLang="en-US" sz="1543" b="1" kern="0">
                    <a:solidFill>
                      <a:prstClr val="white"/>
                    </a:solidFill>
                    <a:latin typeface="Calbri"/>
                    <a:ea typeface="游ゴシック" panose="020B0400000000000000" pitchFamily="50" charset="-128"/>
                    <a:cs typeface="Arial" panose="020B0604020202020204" pitchFamily="34" charset="0"/>
                  </a:endParaRPr>
                </a:p>
              </p:txBody>
            </p:sp>
            <p:sp>
              <p:nvSpPr>
                <p:cNvPr id="14" name="台形 13"/>
                <p:cNvSpPr/>
                <p:nvPr/>
              </p:nvSpPr>
              <p:spPr>
                <a:xfrm>
                  <a:off x="6729144" y="3934795"/>
                  <a:ext cx="1692000" cy="343444"/>
                </a:xfrm>
                <a:prstGeom prst="trapezoid">
                  <a:avLst>
                    <a:gd name="adj" fmla="val 92767"/>
                  </a:avLst>
                </a:prstGeom>
                <a:solidFill>
                  <a:srgbClr val="663300"/>
                </a:solidFill>
                <a:ln w="12700" cap="flat" cmpd="sng" algn="ctr">
                  <a:noFill/>
                  <a:prstDash val="solid"/>
                  <a:miter lim="800000"/>
                </a:ln>
                <a:effectLst/>
              </p:spPr>
              <p:txBody>
                <a:bodyPr rtlCol="0" anchor="ctr"/>
                <a:lstStyle/>
                <a:p>
                  <a:pPr algn="ctr" defTabSz="930433" eaLnBrk="0" fontAlgn="base" hangingPunct="0">
                    <a:spcBef>
                      <a:spcPct val="0"/>
                    </a:spcBef>
                    <a:spcAft>
                      <a:spcPct val="0"/>
                    </a:spcAft>
                    <a:defRPr/>
                  </a:pPr>
                  <a:r>
                    <a:rPr kumimoji="0" lang="en-US" altLang="ja-JP" sz="1213" b="1" kern="0" dirty="0">
                      <a:solidFill>
                        <a:prstClr val="white"/>
                      </a:solidFill>
                      <a:latin typeface="Calbri"/>
                      <a:ea typeface="游ゴシック" panose="020B0400000000000000" pitchFamily="50" charset="-128"/>
                      <a:cs typeface="Arial" panose="020B0604020202020204" pitchFamily="34" charset="0"/>
                    </a:rPr>
                    <a:t>Recycled soil</a:t>
                  </a:r>
                  <a:endParaRPr kumimoji="0" lang="ja-JP" altLang="en-US" sz="1213" b="1" kern="0" dirty="0">
                    <a:solidFill>
                      <a:prstClr val="white"/>
                    </a:solidFill>
                    <a:latin typeface="Calbri"/>
                    <a:ea typeface="游ゴシック" panose="020B0400000000000000" pitchFamily="50" charset="-128"/>
                    <a:cs typeface="Arial" panose="020B0604020202020204" pitchFamily="34" charset="0"/>
                  </a:endParaRPr>
                </a:p>
              </p:txBody>
            </p:sp>
            <p:sp>
              <p:nvSpPr>
                <p:cNvPr id="15" name="正方形/長方形 14"/>
                <p:cNvSpPr/>
                <p:nvPr/>
              </p:nvSpPr>
              <p:spPr>
                <a:xfrm>
                  <a:off x="6243144" y="4263924"/>
                  <a:ext cx="2664000" cy="130972"/>
                </a:xfrm>
                <a:prstGeom prst="rect">
                  <a:avLst/>
                </a:prstGeom>
                <a:solidFill>
                  <a:srgbClr val="996633"/>
                </a:solidFill>
                <a:ln w="12700" cap="flat" cmpd="sng" algn="ctr">
                  <a:noFill/>
                  <a:prstDash val="solid"/>
                  <a:miter lim="800000"/>
                </a:ln>
                <a:effectLst/>
              </p:spPr>
              <p:txBody>
                <a:bodyPr rtlCol="0" anchor="ctr"/>
                <a:lstStyle/>
                <a:p>
                  <a:pPr algn="ctr" defTabSz="930433" eaLnBrk="0" fontAlgn="base" hangingPunct="0">
                    <a:spcBef>
                      <a:spcPct val="0"/>
                    </a:spcBef>
                    <a:spcAft>
                      <a:spcPct val="0"/>
                    </a:spcAft>
                    <a:defRPr/>
                  </a:pPr>
                  <a:endParaRPr kumimoji="0" lang="ja-JP" altLang="en-US" sz="1543" b="1" kern="0">
                    <a:solidFill>
                      <a:prstClr val="white"/>
                    </a:solidFill>
                    <a:latin typeface="Calbri"/>
                    <a:ea typeface="游ゴシック" panose="020B0400000000000000" pitchFamily="50" charset="-128"/>
                    <a:cs typeface="Arial" panose="020B0604020202020204" pitchFamily="34" charset="0"/>
                  </a:endParaRPr>
                </a:p>
              </p:txBody>
            </p:sp>
            <p:sp>
              <p:nvSpPr>
                <p:cNvPr id="16" name="テキスト ボックス 15"/>
                <p:cNvSpPr txBox="1"/>
                <p:nvPr/>
              </p:nvSpPr>
              <p:spPr>
                <a:xfrm>
                  <a:off x="7120404" y="3646647"/>
                  <a:ext cx="909481" cy="227819"/>
                </a:xfrm>
                <a:prstGeom prst="rect">
                  <a:avLst/>
                </a:prstGeom>
                <a:noFill/>
              </p:spPr>
              <p:txBody>
                <a:bodyPr wrap="none" rtlCol="0">
                  <a:spAutoFit/>
                </a:bodyPr>
                <a:lstStyle/>
                <a:p>
                  <a:pPr algn="ctr" defTabSz="930433" eaLnBrk="0" fontAlgn="base" hangingPunct="0">
                    <a:spcBef>
                      <a:spcPct val="0"/>
                    </a:spcBef>
                    <a:spcAft>
                      <a:spcPct val="0"/>
                    </a:spcAft>
                    <a:defRPr/>
                  </a:pPr>
                  <a:r>
                    <a:rPr kumimoji="0" lang="en-US" altLang="ja-JP" sz="1213" b="1" kern="0" dirty="0">
                      <a:solidFill>
                        <a:prstClr val="white"/>
                      </a:solidFill>
                      <a:latin typeface="Calbri"/>
                      <a:ea typeface="游ゴシック" panose="020B0400000000000000" pitchFamily="50" charset="-128"/>
                      <a:cs typeface="Arial" panose="020B0604020202020204" pitchFamily="34" charset="0"/>
                    </a:rPr>
                    <a:t>Covering soil</a:t>
                  </a:r>
                  <a:endParaRPr kumimoji="0" lang="ja-JP" altLang="en-US" sz="1213" b="1" kern="0" dirty="0">
                    <a:solidFill>
                      <a:prstClr val="white"/>
                    </a:solidFill>
                    <a:latin typeface="Calbri"/>
                    <a:ea typeface="游ゴシック" panose="020B0400000000000000" pitchFamily="50" charset="-128"/>
                    <a:cs typeface="Arial" panose="020B0604020202020204" pitchFamily="34" charset="0"/>
                  </a:endParaRPr>
                </a:p>
              </p:txBody>
            </p:sp>
          </p:grpSp>
          <p:sp>
            <p:nvSpPr>
              <p:cNvPr id="11" name="角丸四角形 10"/>
              <p:cNvSpPr/>
              <p:nvPr/>
            </p:nvSpPr>
            <p:spPr>
              <a:xfrm>
                <a:off x="815059" y="4966064"/>
                <a:ext cx="2144893" cy="343969"/>
              </a:xfrm>
              <a:prstGeom prst="roundRect">
                <a:avLst>
                  <a:gd name="adj" fmla="val 50000"/>
                </a:avLst>
              </a:prstGeom>
              <a:solidFill>
                <a:srgbClr val="FF7C80"/>
              </a:solidFill>
              <a:ln w="6350" cap="flat" cmpd="sng" algn="ctr">
                <a:noFill/>
                <a:prstDash val="solid"/>
                <a:miter lim="800000"/>
              </a:ln>
              <a:effectLst/>
            </p:spPr>
            <p:txBody>
              <a:bodyPr vert="horz" rtlCol="0" anchor="ctr" anchorCtr="0"/>
              <a:lstStyle/>
              <a:p>
                <a:pPr algn="ctr" defTabSz="930433" eaLnBrk="0" fontAlgn="base" hangingPunct="0">
                  <a:spcBef>
                    <a:spcPct val="0"/>
                  </a:spcBef>
                  <a:spcAft>
                    <a:spcPct val="0"/>
                  </a:spcAft>
                  <a:defRPr/>
                </a:pPr>
                <a:r>
                  <a:rPr kumimoji="0" lang="en-US" altLang="ja-JP" sz="1984" b="1" kern="0" dirty="0">
                    <a:solidFill>
                      <a:prstClr val="white"/>
                    </a:solidFill>
                    <a:latin typeface="Calbri"/>
                    <a:ea typeface="游ゴシック" panose="020B0400000000000000" pitchFamily="50" charset="-128"/>
                    <a:cs typeface="Arial" panose="020B0604020202020204" pitchFamily="34" charset="0"/>
                  </a:rPr>
                  <a:t>Recycling</a:t>
                </a:r>
              </a:p>
            </p:txBody>
          </p:sp>
          <p:sp>
            <p:nvSpPr>
              <p:cNvPr id="12" name="正方形/長方形 11">
                <a:extLst>
                  <a:ext uri="{FF2B5EF4-FFF2-40B4-BE49-F238E27FC236}">
                    <a16:creationId xmlns:a16="http://schemas.microsoft.com/office/drawing/2014/main" id="{009D0E63-440D-40C6-9FC7-01573E92C236}"/>
                  </a:ext>
                </a:extLst>
              </p:cNvPr>
              <p:cNvSpPr/>
              <p:nvPr/>
            </p:nvSpPr>
            <p:spPr>
              <a:xfrm>
                <a:off x="527323" y="5310033"/>
                <a:ext cx="2601847" cy="474656"/>
              </a:xfrm>
              <a:prstGeom prst="rect">
                <a:avLst/>
              </a:prstGeom>
            </p:spPr>
            <p:txBody>
              <a:bodyPr wrap="square">
                <a:spAutoFit/>
              </a:bodyPr>
              <a:lstStyle/>
              <a:p>
                <a:pPr algn="ctr" defTabSz="930433" eaLnBrk="0" fontAlgn="base" hangingPunct="0">
                  <a:spcBef>
                    <a:spcPct val="0"/>
                  </a:spcBef>
                  <a:spcAft>
                    <a:spcPct val="0"/>
                  </a:spcAft>
                  <a:defRPr/>
                </a:pPr>
                <a:r>
                  <a:rPr kumimoji="0" lang="en-US" altLang="ja-JP" sz="1400" b="1" kern="0" dirty="0">
                    <a:solidFill>
                      <a:prstClr val="black"/>
                    </a:solidFill>
                    <a:latin typeface="Calbri"/>
                    <a:ea typeface="游ゴシック" panose="020B0400000000000000" pitchFamily="50" charset="-128"/>
                    <a:cs typeface="Arial" panose="020B0604020202020204" pitchFamily="34" charset="0"/>
                  </a:rPr>
                  <a:t>Recycling under management in public work projects, etc.</a:t>
                </a:r>
              </a:p>
            </p:txBody>
          </p:sp>
        </p:grpSp>
      </p:grpSp>
      <p:graphicFrame>
        <p:nvGraphicFramePr>
          <p:cNvPr id="18" name="グラフ 17">
            <a:extLst>
              <a:ext uri="{FF2B5EF4-FFF2-40B4-BE49-F238E27FC236}">
                <a16:creationId xmlns:a16="http://schemas.microsoft.com/office/drawing/2014/main" id="{2548F280-772C-4A17-B485-1FA2D14AE8D3}"/>
              </a:ext>
            </a:extLst>
          </p:cNvPr>
          <p:cNvGraphicFramePr>
            <a:graphicFrameLocks/>
          </p:cNvGraphicFramePr>
          <p:nvPr>
            <p:extLst>
              <p:ext uri="{D42A27DB-BD31-4B8C-83A1-F6EECF244321}">
                <p14:modId xmlns:p14="http://schemas.microsoft.com/office/powerpoint/2010/main" val="2721390535"/>
              </p:ext>
            </p:extLst>
          </p:nvPr>
        </p:nvGraphicFramePr>
        <p:xfrm>
          <a:off x="3033381" y="3560269"/>
          <a:ext cx="5039783" cy="4127801"/>
        </p:xfrm>
        <a:graphic>
          <a:graphicData uri="http://schemas.openxmlformats.org/drawingml/2006/chart">
            <c:chart xmlns:c="http://schemas.openxmlformats.org/drawingml/2006/chart" xmlns:r="http://schemas.openxmlformats.org/officeDocument/2006/relationships" r:id="rId3"/>
          </a:graphicData>
        </a:graphic>
      </p:graphicFrame>
      <p:sp>
        <p:nvSpPr>
          <p:cNvPr id="19" name="角丸四角形 18"/>
          <p:cNvSpPr/>
          <p:nvPr/>
        </p:nvSpPr>
        <p:spPr>
          <a:xfrm>
            <a:off x="7068968" y="5757275"/>
            <a:ext cx="3156220" cy="1491247"/>
          </a:xfrm>
          <a:prstGeom prst="roundRect">
            <a:avLst>
              <a:gd name="adj" fmla="val 11612"/>
            </a:avLst>
          </a:prstGeom>
          <a:solidFill>
            <a:srgbClr val="009DD9">
              <a:lumMod val="50000"/>
            </a:srgbClr>
          </a:solidFill>
          <a:ln w="6350" cap="flat" cmpd="sng" algn="ctr">
            <a:noFill/>
            <a:prstDash val="solid"/>
            <a:miter lim="800000"/>
          </a:ln>
          <a:effectLst/>
        </p:spPr>
        <p:txBody>
          <a:bodyPr vert="horz" rtlCol="0" anchor="ctr" anchorCtr="0"/>
          <a:lstStyle/>
          <a:p>
            <a:pPr algn="ctr" defTabSz="930433" eaLnBrk="0" fontAlgn="base" hangingPunct="0">
              <a:lnSpc>
                <a:spcPts val="1800"/>
              </a:lnSpc>
              <a:spcBef>
                <a:spcPct val="0"/>
              </a:spcBef>
              <a:spcAft>
                <a:spcPct val="0"/>
              </a:spcAft>
              <a:defRPr/>
            </a:pPr>
            <a:r>
              <a:rPr kumimoji="0" lang="en-US" altLang="ja-JP" sz="1800" b="1" kern="0" dirty="0">
                <a:solidFill>
                  <a:prstClr val="white"/>
                </a:solidFill>
                <a:latin typeface="Calbri"/>
                <a:ea typeface="游ゴシック" panose="020B0400000000000000" pitchFamily="50" charset="-128"/>
                <a:cs typeface="Arial" panose="020B0604020202020204" pitchFamily="34" charset="0"/>
              </a:rPr>
              <a:t>Complete final disposal outside Fukushima within 30 years from the start of transportation to the Interim Storage Facility</a:t>
            </a:r>
          </a:p>
        </p:txBody>
      </p:sp>
      <p:sp>
        <p:nvSpPr>
          <p:cNvPr id="20" name="正方形/長方形 19">
            <a:extLst>
              <a:ext uri="{FF2B5EF4-FFF2-40B4-BE49-F238E27FC236}">
                <a16:creationId xmlns:a16="http://schemas.microsoft.com/office/drawing/2014/main" id="{9E3D96E1-5AF3-4399-B3C3-BBC3CEA1C6D3}"/>
              </a:ext>
            </a:extLst>
          </p:cNvPr>
          <p:cNvSpPr/>
          <p:nvPr/>
        </p:nvSpPr>
        <p:spPr>
          <a:xfrm>
            <a:off x="7259070" y="5300177"/>
            <a:ext cx="2743636" cy="363818"/>
          </a:xfrm>
          <a:prstGeom prst="rect">
            <a:avLst/>
          </a:prstGeom>
        </p:spPr>
        <p:txBody>
          <a:bodyPr wrap="none">
            <a:spAutoFit/>
          </a:bodyPr>
          <a:lstStyle/>
          <a:p>
            <a:pPr algn="ctr" defTabSz="930433" eaLnBrk="0" fontAlgn="base" hangingPunct="0">
              <a:spcBef>
                <a:spcPct val="0"/>
              </a:spcBef>
              <a:spcAft>
                <a:spcPct val="0"/>
              </a:spcAft>
              <a:defRPr/>
            </a:pPr>
            <a:r>
              <a:rPr lang="ja-JP" altLang="en-US" sz="1764" b="1" dirty="0">
                <a:solidFill>
                  <a:srgbClr val="009DD9">
                    <a:lumMod val="75000"/>
                  </a:srgbClr>
                </a:solidFill>
                <a:latin typeface="Calbri"/>
                <a:ea typeface="游ゴシック" panose="020B0400000000000000" pitchFamily="50" charset="-128"/>
                <a:cs typeface="Arial" panose="020B0604020202020204" pitchFamily="34" charset="0"/>
              </a:rPr>
              <a:t>After the volume </a:t>
            </a:r>
            <a:r>
              <a:rPr lang="en-US" altLang="ja-JP" sz="1764" b="1" dirty="0">
                <a:solidFill>
                  <a:srgbClr val="009DD9">
                    <a:lumMod val="75000"/>
                  </a:srgbClr>
                </a:solidFill>
                <a:latin typeface="Calbri"/>
                <a:ea typeface="游ゴシック" panose="020B0400000000000000" pitchFamily="50" charset="-128"/>
                <a:cs typeface="Arial" panose="020B0604020202020204" pitchFamily="34" charset="0"/>
              </a:rPr>
              <a:t>reduction</a:t>
            </a:r>
            <a:endParaRPr lang="en-US" altLang="ja-JP" sz="1157" b="1" dirty="0">
              <a:solidFill>
                <a:prstClr val="white"/>
              </a:solidFill>
              <a:latin typeface="Calbri"/>
              <a:ea typeface="游ゴシック" panose="020B0400000000000000" pitchFamily="50" charset="-128"/>
              <a:cs typeface="Arial" panose="020B0604020202020204" pitchFamily="34" charset="0"/>
            </a:endParaRPr>
          </a:p>
        </p:txBody>
      </p:sp>
      <p:sp>
        <p:nvSpPr>
          <p:cNvPr id="22" name="正方形/長方形 21">
            <a:extLst>
              <a:ext uri="{FF2B5EF4-FFF2-40B4-BE49-F238E27FC236}">
                <a16:creationId xmlns:a16="http://schemas.microsoft.com/office/drawing/2014/main" id="{7647862A-0AB1-4709-AA34-EE1379464774}"/>
              </a:ext>
            </a:extLst>
          </p:cNvPr>
          <p:cNvSpPr/>
          <p:nvPr/>
        </p:nvSpPr>
        <p:spPr>
          <a:xfrm>
            <a:off x="599532" y="3896539"/>
            <a:ext cx="2174520" cy="584775"/>
          </a:xfrm>
          <a:prstGeom prst="rect">
            <a:avLst/>
          </a:prstGeom>
        </p:spPr>
        <p:txBody>
          <a:bodyPr wrap="square">
            <a:spAutoFit/>
          </a:bodyPr>
          <a:lstStyle/>
          <a:p>
            <a:pPr algn="ctr" defTabSz="930433" eaLnBrk="0" fontAlgn="base" hangingPunct="0">
              <a:spcBef>
                <a:spcPct val="0"/>
              </a:spcBef>
              <a:spcAft>
                <a:spcPct val="0"/>
              </a:spcAft>
              <a:defRPr/>
            </a:pPr>
            <a:r>
              <a:rPr lang="en-US" altLang="ja-JP" sz="1200" b="1" dirty="0">
                <a:solidFill>
                  <a:prstClr val="black">
                    <a:lumMod val="65000"/>
                    <a:lumOff val="35000"/>
                  </a:prstClr>
                </a:solidFill>
                <a:latin typeface="Calbri"/>
                <a:ea typeface="游ゴシック" panose="020B0400000000000000" pitchFamily="50" charset="-128"/>
                <a:cs typeface="Arial" panose="020B0604020202020204" pitchFamily="34" charset="0"/>
              </a:rPr>
              <a:t>Soil with relatively </a:t>
            </a:r>
            <a:r>
              <a:rPr lang="en-US" altLang="ja-JP" sz="2000" b="1" dirty="0">
                <a:solidFill>
                  <a:srgbClr val="FF7C80"/>
                </a:solidFill>
                <a:latin typeface="Calbri"/>
                <a:ea typeface="游ゴシック" panose="020B0400000000000000" pitchFamily="50" charset="-128"/>
                <a:cs typeface="Arial" panose="020B0604020202020204" pitchFamily="34" charset="0"/>
              </a:rPr>
              <a:t>low </a:t>
            </a:r>
          </a:p>
          <a:p>
            <a:pPr algn="ctr" defTabSz="930433" eaLnBrk="0" fontAlgn="base" hangingPunct="0">
              <a:spcBef>
                <a:spcPct val="0"/>
              </a:spcBef>
              <a:spcAft>
                <a:spcPct val="0"/>
              </a:spcAft>
              <a:defRPr/>
            </a:pPr>
            <a:r>
              <a:rPr lang="en-US" altLang="ja-JP" sz="1200" b="1" dirty="0">
                <a:solidFill>
                  <a:prstClr val="black">
                    <a:lumMod val="65000"/>
                    <a:lumOff val="35000"/>
                  </a:prstClr>
                </a:solidFill>
                <a:latin typeface="Calbri"/>
                <a:ea typeface="游ゴシック" panose="020B0400000000000000" pitchFamily="50" charset="-128"/>
                <a:cs typeface="Arial" panose="020B0604020202020204" pitchFamily="34" charset="0"/>
              </a:rPr>
              <a:t>radioactivity concentration</a:t>
            </a:r>
          </a:p>
        </p:txBody>
      </p:sp>
      <p:sp>
        <p:nvSpPr>
          <p:cNvPr id="24" name="矢印: 上向き折線 10">
            <a:extLst>
              <a:ext uri="{FF2B5EF4-FFF2-40B4-BE49-F238E27FC236}">
                <a16:creationId xmlns:a16="http://schemas.microsoft.com/office/drawing/2014/main" id="{CE589AF3-9991-4D06-883C-AE07881E8A91}"/>
              </a:ext>
            </a:extLst>
          </p:cNvPr>
          <p:cNvSpPr/>
          <p:nvPr/>
        </p:nvSpPr>
        <p:spPr>
          <a:xfrm flipV="1">
            <a:off x="6856995" y="4472431"/>
            <a:ext cx="2016760" cy="763101"/>
          </a:xfrm>
          <a:prstGeom prst="bentUpArrow">
            <a:avLst>
              <a:gd name="adj1" fmla="val 9928"/>
              <a:gd name="adj2" fmla="val 20823"/>
              <a:gd name="adj3" fmla="val 32818"/>
            </a:avLst>
          </a:prstGeom>
          <a:solidFill>
            <a:sysClr val="window" lastClr="FFFFFF"/>
          </a:solidFill>
          <a:ln w="38100" cap="flat" cmpd="sng" algn="ctr">
            <a:solidFill>
              <a:srgbClr val="009DD9">
                <a:lumMod val="75000"/>
              </a:srgbClr>
            </a:solidFill>
            <a:prstDash val="solid"/>
            <a:miter lim="800000"/>
          </a:ln>
          <a:effectLst/>
        </p:spPr>
        <p:txBody>
          <a:bodyPr vert="horz" rtlCol="0" anchor="t" anchorCtr="0"/>
          <a:lstStyle/>
          <a:p>
            <a:pPr algn="ctr" defTabSz="930433" eaLnBrk="0" fontAlgn="base" hangingPunct="0">
              <a:spcBef>
                <a:spcPct val="0"/>
              </a:spcBef>
              <a:spcAft>
                <a:spcPct val="0"/>
              </a:spcAft>
              <a:defRPr/>
            </a:pPr>
            <a:endParaRPr kumimoji="0" lang="ja-JP" altLang="en-US" sz="220" b="1" kern="0">
              <a:solidFill>
                <a:prstClr val="black"/>
              </a:solidFill>
              <a:latin typeface="Calbri"/>
              <a:ea typeface="游ゴシック" panose="020B0400000000000000" pitchFamily="50" charset="-128"/>
              <a:cs typeface="Arial" panose="020B0604020202020204" pitchFamily="34" charset="0"/>
            </a:endParaRPr>
          </a:p>
        </p:txBody>
      </p:sp>
      <p:sp>
        <p:nvSpPr>
          <p:cNvPr id="25" name="矢印: 上向き折線 47">
            <a:extLst>
              <a:ext uri="{FF2B5EF4-FFF2-40B4-BE49-F238E27FC236}">
                <a16:creationId xmlns:a16="http://schemas.microsoft.com/office/drawing/2014/main" id="{264E0C2B-B771-4864-AA1F-862EC0AF4B06}"/>
              </a:ext>
            </a:extLst>
          </p:cNvPr>
          <p:cNvSpPr/>
          <p:nvPr/>
        </p:nvSpPr>
        <p:spPr>
          <a:xfrm flipH="1" flipV="1">
            <a:off x="1856169" y="4472431"/>
            <a:ext cx="2016760" cy="763101"/>
          </a:xfrm>
          <a:prstGeom prst="bentUpArrow">
            <a:avLst>
              <a:gd name="adj1" fmla="val 9928"/>
              <a:gd name="adj2" fmla="val 20823"/>
              <a:gd name="adj3" fmla="val 32818"/>
            </a:avLst>
          </a:prstGeom>
          <a:solidFill>
            <a:sysClr val="window" lastClr="FFFFFF"/>
          </a:solidFill>
          <a:ln w="38100" cap="flat" cmpd="sng" algn="ctr">
            <a:solidFill>
              <a:srgbClr val="FF7C80"/>
            </a:solidFill>
            <a:prstDash val="solid"/>
            <a:miter lim="800000"/>
          </a:ln>
          <a:effectLst/>
        </p:spPr>
        <p:txBody>
          <a:bodyPr vert="horz" rtlCol="0" anchor="t" anchorCtr="0"/>
          <a:lstStyle/>
          <a:p>
            <a:pPr algn="ctr" defTabSz="930433" eaLnBrk="0" fontAlgn="base" hangingPunct="0">
              <a:spcBef>
                <a:spcPct val="0"/>
              </a:spcBef>
              <a:spcAft>
                <a:spcPct val="0"/>
              </a:spcAft>
              <a:defRPr/>
            </a:pPr>
            <a:endParaRPr kumimoji="0" lang="ja-JP" altLang="en-US" sz="220" b="1" kern="0">
              <a:solidFill>
                <a:prstClr val="black"/>
              </a:solidFill>
              <a:latin typeface="Calbri"/>
              <a:ea typeface="游ゴシック" panose="020B0400000000000000" pitchFamily="50" charset="-128"/>
              <a:cs typeface="Arial" panose="020B0604020202020204" pitchFamily="34" charset="0"/>
            </a:endParaRPr>
          </a:p>
        </p:txBody>
      </p:sp>
      <p:sp>
        <p:nvSpPr>
          <p:cNvPr id="26" name="四角形: 角を丸くする 40">
            <a:extLst>
              <a:ext uri="{FF2B5EF4-FFF2-40B4-BE49-F238E27FC236}">
                <a16:creationId xmlns:a16="http://schemas.microsoft.com/office/drawing/2014/main" id="{EAF5367B-1333-4926-9495-4B51B4E6F5E9}"/>
              </a:ext>
            </a:extLst>
          </p:cNvPr>
          <p:cNvSpPr/>
          <p:nvPr/>
        </p:nvSpPr>
        <p:spPr>
          <a:xfrm>
            <a:off x="2184936" y="3492374"/>
            <a:ext cx="6663920" cy="491747"/>
          </a:xfrm>
          <a:prstGeom prst="roundRect">
            <a:avLst>
              <a:gd name="adj" fmla="val 50000"/>
            </a:avLst>
          </a:prstGeom>
          <a:solidFill>
            <a:srgbClr val="009DD9"/>
          </a:solidFill>
        </p:spPr>
        <p:txBody>
          <a:bodyPr wrap="square" lIns="36000" tIns="36000" rIns="36000" bIns="36000" anchor="ctr">
            <a:spAutoFit/>
          </a:bodyPr>
          <a:lstStyle/>
          <a:p>
            <a:pPr algn="ctr" defTabSz="930433" eaLnBrk="0" fontAlgn="base" hangingPunct="0">
              <a:spcBef>
                <a:spcPct val="0"/>
              </a:spcBef>
              <a:spcAft>
                <a:spcPct val="0"/>
              </a:spcAft>
              <a:defRPr/>
            </a:pPr>
            <a:r>
              <a:rPr kumimoji="0" lang="ja-JP" altLang="en-US" sz="1800" b="1" kern="0" dirty="0">
                <a:solidFill>
                  <a:prstClr val="white"/>
                </a:solidFill>
                <a:latin typeface="Calbri"/>
                <a:ea typeface="游ゴシック" panose="020B0400000000000000" pitchFamily="50" charset="-128"/>
                <a:cs typeface="Arial" panose="020B0604020202020204" pitchFamily="34" charset="0"/>
              </a:rPr>
              <a:t>Distribution of radioactivity concentration in removed soil</a:t>
            </a:r>
            <a:endParaRPr kumimoji="0" lang="en-US" altLang="ja-JP" sz="1800" b="1" kern="0" dirty="0">
              <a:solidFill>
                <a:prstClr val="white"/>
              </a:solidFill>
              <a:latin typeface="Calbri"/>
              <a:ea typeface="游ゴシック" panose="020B0400000000000000" pitchFamily="50" charset="-128"/>
              <a:cs typeface="Arial" panose="020B0604020202020204" pitchFamily="34" charset="0"/>
            </a:endParaRPr>
          </a:p>
        </p:txBody>
      </p:sp>
      <p:sp>
        <p:nvSpPr>
          <p:cNvPr id="28" name="正方形/長方形 27">
            <a:extLst>
              <a:ext uri="{FF2B5EF4-FFF2-40B4-BE49-F238E27FC236}">
                <a16:creationId xmlns:a16="http://schemas.microsoft.com/office/drawing/2014/main" id="{07C18058-5EE9-42CF-A882-A195B92DDD09}"/>
              </a:ext>
            </a:extLst>
          </p:cNvPr>
          <p:cNvSpPr/>
          <p:nvPr/>
        </p:nvSpPr>
        <p:spPr>
          <a:xfrm>
            <a:off x="3224280" y="4169707"/>
            <a:ext cx="1864265" cy="623473"/>
          </a:xfrm>
          <a:prstGeom prst="rect">
            <a:avLst/>
          </a:prstGeom>
          <a:solidFill>
            <a:sysClr val="window" lastClr="FFFFFF"/>
          </a:solidFill>
          <a:ln>
            <a:solidFill>
              <a:srgbClr val="FF7C80"/>
            </a:solidFill>
          </a:ln>
        </p:spPr>
        <p:txBody>
          <a:bodyPr wrap="square" lIns="39683" rIns="39683" anchor="ctr" anchorCtr="0">
            <a:noAutofit/>
          </a:bodyPr>
          <a:lstStyle/>
          <a:p>
            <a:pPr algn="ctr" defTabSz="503972">
              <a:defRPr/>
            </a:pPr>
            <a:r>
              <a:rPr kumimoji="0" lang="en-US" altLang="ja-JP" sz="1100" b="1" kern="0" dirty="0">
                <a:solidFill>
                  <a:srgbClr val="FF7C80"/>
                </a:solidFill>
                <a:latin typeface="Calbri"/>
                <a:ea typeface="游ゴシック" panose="020B0400000000000000" pitchFamily="50" charset="-128"/>
                <a:cs typeface="Arial" panose="020B0604020202020204" pitchFamily="34" charset="0"/>
              </a:rPr>
              <a:t>8,000 Bq/kg or lower</a:t>
            </a:r>
            <a:endParaRPr kumimoji="0" lang="ja-JP" altLang="en-US" sz="1100" b="1" kern="0" dirty="0">
              <a:solidFill>
                <a:srgbClr val="FF7C80"/>
              </a:solidFill>
              <a:latin typeface="Calbri"/>
              <a:ea typeface="游ゴシック" panose="020B0400000000000000" pitchFamily="50" charset="-128"/>
              <a:cs typeface="Arial" panose="020B0604020202020204" pitchFamily="34" charset="0"/>
            </a:endParaRPr>
          </a:p>
          <a:p>
            <a:pPr algn="ctr" defTabSz="503972">
              <a:defRPr/>
            </a:pPr>
            <a:r>
              <a:rPr kumimoji="0" lang="en-US" altLang="ja-JP" sz="2000" b="1" kern="0" dirty="0">
                <a:solidFill>
                  <a:srgbClr val="FF7C80"/>
                </a:solidFill>
                <a:latin typeface="Calbri"/>
                <a:ea typeface="游ゴシック" panose="020B0400000000000000" pitchFamily="50" charset="-128"/>
                <a:cs typeface="Arial" panose="020B0604020202020204" pitchFamily="34" charset="0"/>
              </a:rPr>
              <a:t>Approx. 3/4</a:t>
            </a:r>
          </a:p>
        </p:txBody>
      </p:sp>
      <p:sp>
        <p:nvSpPr>
          <p:cNvPr id="29" name="正方形/長方形 28">
            <a:extLst>
              <a:ext uri="{FF2B5EF4-FFF2-40B4-BE49-F238E27FC236}">
                <a16:creationId xmlns:a16="http://schemas.microsoft.com/office/drawing/2014/main" id="{86EF0AFA-77AA-4AB9-BD6E-2A5108F7AA38}"/>
              </a:ext>
            </a:extLst>
          </p:cNvPr>
          <p:cNvSpPr/>
          <p:nvPr/>
        </p:nvSpPr>
        <p:spPr>
          <a:xfrm>
            <a:off x="5889136" y="4169707"/>
            <a:ext cx="1627017" cy="623473"/>
          </a:xfrm>
          <a:prstGeom prst="rect">
            <a:avLst/>
          </a:prstGeom>
          <a:solidFill>
            <a:sysClr val="window" lastClr="FFFFFF"/>
          </a:solidFill>
          <a:ln>
            <a:solidFill>
              <a:srgbClr val="009DD9">
                <a:lumMod val="75000"/>
              </a:srgbClr>
            </a:solidFill>
          </a:ln>
        </p:spPr>
        <p:txBody>
          <a:bodyPr wrap="square" lIns="39683" rIns="39683" anchor="ctr" anchorCtr="0">
            <a:noAutofit/>
          </a:bodyPr>
          <a:lstStyle/>
          <a:p>
            <a:pPr algn="ctr" defTabSz="503972">
              <a:defRPr/>
            </a:pPr>
            <a:r>
              <a:rPr kumimoji="0" lang="en-US" altLang="ja-JP" sz="1000" b="1" kern="0" dirty="0">
                <a:solidFill>
                  <a:srgbClr val="009DD9">
                    <a:lumMod val="75000"/>
                  </a:srgbClr>
                </a:solidFill>
                <a:latin typeface="Calbri"/>
                <a:ea typeface="游ゴシック" panose="020B0400000000000000" pitchFamily="50" charset="-128"/>
                <a:cs typeface="Arial" panose="020B0604020202020204" pitchFamily="34" charset="0"/>
              </a:rPr>
              <a:t>More than 8,000 Bq/kg</a:t>
            </a:r>
          </a:p>
          <a:p>
            <a:pPr algn="ctr" defTabSz="503972">
              <a:defRPr/>
            </a:pPr>
            <a:r>
              <a:rPr kumimoji="0" lang="en-US" altLang="ja-JP" sz="2000" b="1" kern="0" dirty="0">
                <a:solidFill>
                  <a:srgbClr val="009DD9">
                    <a:lumMod val="75000"/>
                  </a:srgbClr>
                </a:solidFill>
                <a:latin typeface="Calbri"/>
                <a:ea typeface="游ゴシック" panose="020B0400000000000000" pitchFamily="50" charset="-128"/>
                <a:cs typeface="Arial" panose="020B0604020202020204" pitchFamily="34" charset="0"/>
              </a:rPr>
              <a:t>Approx. 1/4</a:t>
            </a:r>
          </a:p>
        </p:txBody>
      </p:sp>
    </p:spTree>
    <p:extLst>
      <p:ext uri="{BB962C8B-B14F-4D97-AF65-F5344CB8AC3E}">
        <p14:creationId xmlns:p14="http://schemas.microsoft.com/office/powerpoint/2010/main" val="136065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par>
                          <p:cTn id="25" fill="hold">
                            <p:stCondLst>
                              <p:cond delay="500"/>
                            </p:stCondLst>
                            <p:childTnLst>
                              <p:par>
                                <p:cTn id="26" presetID="21" presetClass="entr" presetSubtype="1" fill="hold" grpId="0" nodeType="after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heel(1)">
                                      <p:cBhvr>
                                        <p:cTn id="28" dur="2000"/>
                                        <p:tgtEl>
                                          <p:spTgt spid="18"/>
                                        </p:tgtEl>
                                      </p:cBhvr>
                                    </p:animEffect>
                                  </p:childTnLst>
                                </p:cTn>
                              </p:par>
                            </p:childTnLst>
                          </p:cTn>
                        </p:par>
                        <p:par>
                          <p:cTn id="29" fill="hold">
                            <p:stCondLst>
                              <p:cond delay="2500"/>
                            </p:stCondLst>
                            <p:childTnLst>
                              <p:par>
                                <p:cTn id="30" presetID="10" presetClass="entr" presetSubtype="0" fill="hold" grpId="0" nodeType="after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500"/>
                                        <p:tgtEl>
                                          <p:spTgt spid="29"/>
                                        </p:tgtEl>
                                      </p:cBhvr>
                                    </p:animEffect>
                                  </p:childTnLst>
                                </p:cTn>
                              </p:par>
                            </p:childTnLst>
                          </p:cTn>
                        </p:par>
                        <p:par>
                          <p:cTn id="33" fill="hold">
                            <p:stCondLst>
                              <p:cond delay="3000"/>
                            </p:stCondLst>
                            <p:childTnLst>
                              <p:par>
                                <p:cTn id="34" presetID="22" presetClass="entr" presetSubtype="1" fill="hold" grpId="0"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ipe(up)">
                                      <p:cBhvr>
                                        <p:cTn id="36" dur="500"/>
                                        <p:tgtEl>
                                          <p:spTgt spid="24"/>
                                        </p:tgtEl>
                                      </p:cBhvr>
                                    </p:animEffect>
                                  </p:childTnLst>
                                </p:cTn>
                              </p:par>
                            </p:childTnLst>
                          </p:cTn>
                        </p:par>
                        <p:par>
                          <p:cTn id="37" fill="hold">
                            <p:stCondLst>
                              <p:cond delay="3500"/>
                            </p:stCondLst>
                            <p:childTnLst>
                              <p:par>
                                <p:cTn id="38" presetID="22" presetClass="entr" presetSubtype="8" fill="hold" grpId="0" nodeType="after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left)">
                                      <p:cBhvr>
                                        <p:cTn id="40" dur="500"/>
                                        <p:tgtEl>
                                          <p:spTgt spid="20"/>
                                        </p:tgtEl>
                                      </p:cBhvr>
                                    </p:animEffect>
                                  </p:childTnLst>
                                </p:cTn>
                              </p:par>
                            </p:childTnLst>
                          </p:cTn>
                        </p:par>
                        <p:par>
                          <p:cTn id="41" fill="hold">
                            <p:stCondLst>
                              <p:cond delay="4000"/>
                            </p:stCondLst>
                            <p:childTnLst>
                              <p:par>
                                <p:cTn id="42" presetID="10" presetClass="entr" presetSubtype="0" fill="hold" grpId="0" nodeType="after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500"/>
                                        <p:tgtEl>
                                          <p:spTgt spid="19"/>
                                        </p:tgtEl>
                                      </p:cBhvr>
                                    </p:animEffect>
                                  </p:childTnLst>
                                </p:cTn>
                              </p:par>
                            </p:childTnLst>
                          </p:cTn>
                        </p:par>
                        <p:par>
                          <p:cTn id="45" fill="hold">
                            <p:stCondLst>
                              <p:cond delay="4500"/>
                            </p:stCondLst>
                            <p:childTnLst>
                              <p:par>
                                <p:cTn id="46" presetID="10" presetClass="entr" presetSubtype="0" fill="hold" grpId="0" nodeType="after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fade">
                                      <p:cBhvr>
                                        <p:cTn id="48" dur="500"/>
                                        <p:tgtEl>
                                          <p:spTgt spid="28"/>
                                        </p:tgtEl>
                                      </p:cBhvr>
                                    </p:animEffect>
                                  </p:childTnLst>
                                </p:cTn>
                              </p:par>
                            </p:childTnLst>
                          </p:cTn>
                        </p:par>
                        <p:par>
                          <p:cTn id="49" fill="hold">
                            <p:stCondLst>
                              <p:cond delay="5000"/>
                            </p:stCondLst>
                            <p:childTnLst>
                              <p:par>
                                <p:cTn id="50" presetID="22" presetClass="entr" presetSubtype="1" fill="hold" grpId="0" nodeType="after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wipe(up)">
                                      <p:cBhvr>
                                        <p:cTn id="52" dur="500"/>
                                        <p:tgtEl>
                                          <p:spTgt spid="25"/>
                                        </p:tgtEl>
                                      </p:cBhvr>
                                    </p:animEffect>
                                  </p:childTnLst>
                                </p:cTn>
                              </p:par>
                            </p:childTnLst>
                          </p:cTn>
                        </p:par>
                        <p:par>
                          <p:cTn id="53" fill="hold">
                            <p:stCondLst>
                              <p:cond delay="5500"/>
                            </p:stCondLst>
                            <p:childTnLst>
                              <p:par>
                                <p:cTn id="54" presetID="22" presetClass="entr" presetSubtype="8" fill="hold" grpId="0" nodeType="after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wipe(left)">
                                      <p:cBhvr>
                                        <p:cTn id="56" dur="500"/>
                                        <p:tgtEl>
                                          <p:spTgt spid="22"/>
                                        </p:tgtEl>
                                      </p:cBhvr>
                                    </p:animEffect>
                                  </p:childTnLst>
                                </p:cTn>
                              </p:par>
                            </p:childTnLst>
                          </p:cTn>
                        </p:par>
                        <p:par>
                          <p:cTn id="57" fill="hold">
                            <p:stCondLst>
                              <p:cond delay="6000"/>
                            </p:stCondLst>
                            <p:childTnLst>
                              <p:par>
                                <p:cTn id="58" presetID="10" presetClass="entr" presetSubtype="0" fill="hold" nodeType="after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fade">
                                      <p:cBhvr>
                                        <p:cTn id="6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Graphic spid="18" grpId="0">
        <p:bldAsOne/>
      </p:bldGraphic>
      <p:bldP spid="19" grpId="0" animBg="1"/>
      <p:bldP spid="20" grpId="0"/>
      <p:bldP spid="22" grpId="0"/>
      <p:bldP spid="24" grpId="0" animBg="1"/>
      <p:bldP spid="25" grpId="0" animBg="1"/>
      <p:bldP spid="26" grpId="0" animBg="1"/>
      <p:bldP spid="28" grpId="0" animBg="1"/>
      <p:bldP spid="2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角丸四角形 2">
            <a:extLst>
              <a:ext uri="{FF2B5EF4-FFF2-40B4-BE49-F238E27FC236}">
                <a16:creationId xmlns:a16="http://schemas.microsoft.com/office/drawing/2014/main" id="{73A7F604-A459-9CD5-3BBA-BCA8D48F3A70}"/>
              </a:ext>
            </a:extLst>
          </p:cNvPr>
          <p:cNvSpPr/>
          <p:nvPr/>
        </p:nvSpPr>
        <p:spPr>
          <a:xfrm>
            <a:off x="184865" y="807955"/>
            <a:ext cx="10335651" cy="2157754"/>
          </a:xfrm>
          <a:prstGeom prst="roundRect">
            <a:avLst>
              <a:gd name="adj" fmla="val 7997"/>
            </a:avLst>
          </a:prstGeom>
          <a:noFill/>
          <a:ln w="25400" cap="flat" cmpd="sng" algn="ctr">
            <a:solidFill>
              <a:srgbClr val="9BBB59">
                <a:shade val="95000"/>
                <a:satMod val="105000"/>
              </a:srgbClr>
            </a:solidFill>
            <a:prstDash val="solid"/>
          </a:ln>
          <a:effectLst/>
        </p:spPr>
        <p:txBody>
          <a:bodyPr lIns="32556" tIns="32556" rIns="32556" bIns="32556" anchor="ctr" anchorCtr="0">
            <a:noAutofit/>
          </a:bodyPr>
          <a:lstStyle/>
          <a:p>
            <a:pPr marL="95250" lvl="0" defTabSz="1007943">
              <a:lnSpc>
                <a:spcPts val="1600"/>
              </a:lnSpc>
              <a:defRPr/>
            </a:pPr>
            <a:r>
              <a:rPr kumimoji="1" lang="en-US" altLang="ja-JP" sz="1400" i="0" u="none" strike="noStrike" kern="1200" cap="none" spc="0" normalizeH="0" baseline="0" noProof="0" dirty="0">
                <a:ln>
                  <a:noFill/>
                </a:ln>
                <a:solidFill>
                  <a:prstClr val="black"/>
                </a:solidFill>
                <a:effectLst/>
                <a:uLnTx/>
                <a:uFillTx/>
                <a:latin typeface="Calbri"/>
                <a:ea typeface="ＭＳ Ｐゴシック" panose="020B0600070205080204" pitchFamily="50" charset="-128"/>
                <a:cs typeface="+mj-cs"/>
              </a:rPr>
              <a:t>(Overview)</a:t>
            </a:r>
          </a:p>
          <a:p>
            <a:pPr marL="360000" lvl="0" indent="-285750" defTabSz="1007943">
              <a:lnSpc>
                <a:spcPts val="1800"/>
              </a:lnSpc>
              <a:buFont typeface="Wingdings" panose="05000000000000000000" pitchFamily="2" charset="2"/>
              <a:buChar char="Ø"/>
              <a:defRPr/>
            </a:pPr>
            <a:r>
              <a:rPr kumimoji="1" lang="en-US" altLang="ja-JP" sz="1200" i="0" u="none" strike="noStrike" kern="1200" cap="none" spc="0" normalizeH="0" baseline="0" noProof="0" dirty="0">
                <a:ln>
                  <a:noFill/>
                </a:ln>
                <a:solidFill>
                  <a:prstClr val="black"/>
                </a:solidFill>
                <a:effectLst/>
                <a:uLnTx/>
                <a:uFillTx/>
                <a:latin typeface="Calbri"/>
                <a:ea typeface="ＭＳ Ｐゴシック" panose="020B0600070205080204" pitchFamily="50" charset="-128"/>
                <a:cs typeface="+mj-cs"/>
              </a:rPr>
              <a:t>The following demonstration </a:t>
            </a:r>
            <a:r>
              <a:rPr lang="en-US" altLang="ja-JP" sz="1200" dirty="0">
                <a:solidFill>
                  <a:prstClr val="black"/>
                </a:solidFill>
                <a:latin typeface="Calbri"/>
                <a:ea typeface="ＭＳ Ｐゴシック" panose="020B0600070205080204" pitchFamily="50" charset="-128"/>
                <a:cs typeface="+mj-cs"/>
              </a:rPr>
              <a:t>projects</a:t>
            </a:r>
            <a:r>
              <a:rPr kumimoji="1" lang="en-US" altLang="ja-JP" sz="1200" i="0" u="none" strike="noStrike" kern="1200" cap="none" spc="0" normalizeH="0" baseline="0" noProof="0" dirty="0">
                <a:ln>
                  <a:noFill/>
                </a:ln>
                <a:solidFill>
                  <a:prstClr val="black"/>
                </a:solidFill>
                <a:effectLst/>
                <a:uLnTx/>
                <a:uFillTx/>
                <a:latin typeface="Calbri"/>
                <a:ea typeface="ＭＳ Ｐゴシック" panose="020B0600070205080204" pitchFamily="50" charset="-128"/>
                <a:cs typeface="+mj-cs"/>
              </a:rPr>
              <a:t> using </a:t>
            </a:r>
            <a:r>
              <a:rPr kumimoji="1" lang="en-US" altLang="ja-JP" sz="1200" b="1" i="0" u="none" strike="noStrike" kern="1200" cap="none" spc="0" normalizeH="0" baseline="0" noProof="0" dirty="0">
                <a:ln>
                  <a:noFill/>
                </a:ln>
                <a:solidFill>
                  <a:prstClr val="black"/>
                </a:solidFill>
                <a:effectLst/>
                <a:uLnTx/>
                <a:uFillTx/>
                <a:latin typeface="Calbri"/>
                <a:ea typeface="ＭＳ Ｐゴシック" panose="020B0600070205080204" pitchFamily="50" charset="-128"/>
                <a:cs typeface="+mj-cs"/>
              </a:rPr>
              <a:t>removed soil as a basis of farmlands</a:t>
            </a:r>
            <a:r>
              <a:rPr kumimoji="1" lang="en-US" altLang="ja-JP" sz="1200" i="0" u="none" strike="noStrike" kern="1200" cap="none" spc="0" normalizeH="0" baseline="0" noProof="0" dirty="0">
                <a:ln>
                  <a:noFill/>
                </a:ln>
                <a:solidFill>
                  <a:prstClr val="black"/>
                </a:solidFill>
                <a:effectLst/>
                <a:uLnTx/>
                <a:uFillTx/>
                <a:latin typeface="Calbri"/>
                <a:ea typeface="ＭＳ Ｐゴシック" panose="020B0600070205080204" pitchFamily="50" charset="-128"/>
                <a:cs typeface="+mj-cs"/>
              </a:rPr>
              <a:t> has been implemented in </a:t>
            </a:r>
            <a:r>
              <a:rPr kumimoji="1" lang="en-US" altLang="ja-JP" sz="1200" i="0" u="none" strike="noStrike" kern="1200" cap="none" spc="0" normalizeH="0" baseline="0" noProof="0" dirty="0" err="1">
                <a:ln>
                  <a:noFill/>
                </a:ln>
                <a:solidFill>
                  <a:prstClr val="black"/>
                </a:solidFill>
                <a:effectLst/>
                <a:uLnTx/>
                <a:uFillTx/>
                <a:latin typeface="Calbri"/>
                <a:ea typeface="ＭＳ Ｐゴシック" panose="020B0600070205080204" pitchFamily="50" charset="-128"/>
                <a:cs typeface="+mj-cs"/>
              </a:rPr>
              <a:t>Nagadoro</a:t>
            </a:r>
            <a:r>
              <a:rPr kumimoji="1" lang="en-US" altLang="ja-JP" sz="1200" i="0" u="none" strike="noStrike" kern="1200" cap="none" spc="0" normalizeH="0" baseline="0" noProof="0" dirty="0">
                <a:ln>
                  <a:noFill/>
                </a:ln>
                <a:solidFill>
                  <a:prstClr val="black"/>
                </a:solidFill>
                <a:effectLst/>
                <a:uLnTx/>
                <a:uFillTx/>
                <a:latin typeface="Calbri"/>
                <a:ea typeface="ＭＳ Ｐゴシック" panose="020B0600070205080204" pitchFamily="50" charset="-128"/>
                <a:cs typeface="+mj-cs"/>
              </a:rPr>
              <a:t> District, </a:t>
            </a:r>
            <a:r>
              <a:rPr kumimoji="1" lang="en-US" altLang="ja-JP" sz="1200" i="0" u="none" strike="noStrike" kern="1200" cap="none" spc="0" normalizeH="0" baseline="0" noProof="0" dirty="0" err="1">
                <a:ln>
                  <a:noFill/>
                </a:ln>
                <a:solidFill>
                  <a:prstClr val="black"/>
                </a:solidFill>
                <a:effectLst/>
                <a:uLnTx/>
                <a:uFillTx/>
                <a:latin typeface="Calbri"/>
                <a:ea typeface="ＭＳ Ｐゴシック" panose="020B0600070205080204" pitchFamily="50" charset="-128"/>
                <a:cs typeface="+mj-cs"/>
              </a:rPr>
              <a:t>Iitate</a:t>
            </a:r>
            <a:r>
              <a:rPr kumimoji="1" lang="en-US" altLang="ja-JP" sz="1200" i="0" u="none" strike="noStrike" kern="1200" cap="none" spc="0" normalizeH="0" baseline="0" noProof="0" dirty="0">
                <a:ln>
                  <a:noFill/>
                </a:ln>
                <a:solidFill>
                  <a:prstClr val="black"/>
                </a:solidFill>
                <a:effectLst/>
                <a:uLnTx/>
                <a:uFillTx/>
                <a:latin typeface="Calbri"/>
                <a:ea typeface="ＭＳ Ｐゴシック" panose="020B0600070205080204" pitchFamily="50" charset="-128"/>
                <a:cs typeface="+mj-cs"/>
              </a:rPr>
              <a:t> Village</a:t>
            </a:r>
            <a:r>
              <a:rPr kumimoji="0" lang="en-US" altLang="ja-JP" sz="1200" spc="-29" dirty="0">
                <a:solidFill>
                  <a:prstClr val="black"/>
                </a:solidFill>
                <a:latin typeface="Calbri"/>
                <a:ea typeface="ＭＳ Ｐゴシック" panose="020B0600070205080204" pitchFamily="50" charset="-128"/>
              </a:rPr>
              <a:t>.</a:t>
            </a:r>
          </a:p>
          <a:p>
            <a:pPr marL="180000" lvl="0" defTabSz="1007943">
              <a:lnSpc>
                <a:spcPts val="1600"/>
              </a:lnSpc>
              <a:defRPr/>
            </a:pPr>
            <a:r>
              <a:rPr lang="en-US" altLang="ja-JP" sz="1200" dirty="0">
                <a:solidFill>
                  <a:prstClr val="black"/>
                </a:solidFill>
                <a:latin typeface="Calbri"/>
                <a:ea typeface="ＭＳ Ｐゴシック" panose="020B0600070205080204" pitchFamily="50" charset="-128"/>
              </a:rPr>
              <a:t>(1) Agricultural land development: In April 2021, large-scale agricultural land development (approx. 22 ha) using removed soil (approx. 230,000 m</a:t>
            </a:r>
            <a:r>
              <a:rPr lang="en-US" altLang="ja-JP" sz="1200" baseline="30000" dirty="0">
                <a:latin typeface="Calbri"/>
                <a:ea typeface="ＭＳ Ｐゴシック" panose="020B0600070205080204" pitchFamily="50" charset="-128"/>
              </a:rPr>
              <a:t>3</a:t>
            </a:r>
            <a:r>
              <a:rPr lang="en-US" altLang="ja-JP" sz="1200" dirty="0">
                <a:solidFill>
                  <a:prstClr val="black"/>
                </a:solidFill>
                <a:latin typeface="Calbri"/>
                <a:ea typeface="ＭＳ Ｐゴシック" panose="020B0600070205080204" pitchFamily="50" charset="-128"/>
              </a:rPr>
              <a:t>)  started.</a:t>
            </a:r>
          </a:p>
          <a:p>
            <a:pPr marL="180000" lvl="0" defTabSz="1007943">
              <a:lnSpc>
                <a:spcPts val="1600"/>
              </a:lnSpc>
              <a:defRPr/>
            </a:pPr>
            <a:r>
              <a:rPr lang="en-US" altLang="ja-JP" sz="1200" dirty="0">
                <a:solidFill>
                  <a:prstClr val="black"/>
                </a:solidFill>
                <a:latin typeface="Calbri"/>
                <a:ea typeface="ＭＳ Ｐゴシック" panose="020B0600070205080204" pitchFamily="50" charset="-128"/>
              </a:rPr>
              <a:t>(2) Paddy field tests: Since FY2021, tests have been conducted on the functions required for paddy fields (e.g. permeability, soil strength) and it was confirmed that the results generally fell in within the range of acceptable values.</a:t>
            </a:r>
          </a:p>
          <a:p>
            <a:pPr marL="180000" lvl="0" defTabSz="1007943">
              <a:lnSpc>
                <a:spcPts val="1800"/>
              </a:lnSpc>
              <a:spcAft>
                <a:spcPts val="600"/>
              </a:spcAft>
              <a:defRPr/>
            </a:pPr>
            <a:r>
              <a:rPr kumimoji="0" lang="en-US" altLang="ja-JP" sz="1200" kern="0" dirty="0">
                <a:solidFill>
                  <a:prstClr val="black"/>
                </a:solidFill>
                <a:latin typeface="Calbri"/>
                <a:ea typeface="ＭＳ Ｐゴシック" panose="020B0600070205080204" pitchFamily="50" charset="-128"/>
              </a:rPr>
              <a:t>(3) Demonstrative flower cultivation with local residents</a:t>
            </a:r>
            <a:endParaRPr kumimoji="0" lang="en-US" altLang="ja-JP" sz="1400" spc="-29" dirty="0">
              <a:solidFill>
                <a:prstClr val="black"/>
              </a:solidFill>
              <a:latin typeface="Calbri"/>
              <a:ea typeface="ＭＳ Ｐゴシック" panose="020B0600070205080204" pitchFamily="50" charset="-128"/>
            </a:endParaRPr>
          </a:p>
          <a:p>
            <a:pPr marL="108000" marR="0" lvl="0" algn="l" defTabSz="1007943" rtl="0" eaLnBrk="1" fontAlgn="auto" latinLnBrk="0" hangingPunct="1">
              <a:lnSpc>
                <a:spcPts val="1600"/>
              </a:lnSpc>
              <a:spcBef>
                <a:spcPts val="0"/>
              </a:spcBef>
              <a:spcAft>
                <a:spcPts val="0"/>
              </a:spcAft>
              <a:buClrTx/>
              <a:buSzTx/>
              <a:tabLst/>
              <a:defRPr/>
            </a:pPr>
            <a:r>
              <a:rPr kumimoji="0" lang="en-US" altLang="ja-JP" sz="1400" spc="-29" dirty="0">
                <a:solidFill>
                  <a:prstClr val="black"/>
                </a:solidFill>
                <a:latin typeface="Calbri"/>
                <a:ea typeface="ＭＳ Ｐゴシック" panose="020B0600070205080204" pitchFamily="50" charset="-128"/>
              </a:rPr>
              <a:t>(Results)</a:t>
            </a:r>
          </a:p>
          <a:p>
            <a:pPr marL="360000" marR="0" lvl="0" indent="-285750" algn="l" defTabSz="1007943" rtl="0" eaLnBrk="1" fontAlgn="auto" latinLnBrk="0" hangingPunct="1">
              <a:lnSpc>
                <a:spcPts val="1600"/>
              </a:lnSpc>
              <a:spcBef>
                <a:spcPts val="0"/>
              </a:spcBef>
              <a:spcAft>
                <a:spcPts val="0"/>
              </a:spcAft>
              <a:buClrTx/>
              <a:buSzTx/>
              <a:buFont typeface="Wingdings" panose="05000000000000000000" pitchFamily="2" charset="2"/>
              <a:buChar char="Ø"/>
              <a:tabLst/>
              <a:defRPr/>
            </a:pPr>
            <a:r>
              <a:rPr kumimoji="1" lang="en-US" altLang="ja-JP" sz="1200" i="0" u="none" strike="noStrike" kern="1200" cap="none" spc="0" normalizeH="0" baseline="0" noProof="0" dirty="0">
                <a:ln>
                  <a:noFill/>
                </a:ln>
                <a:solidFill>
                  <a:prstClr val="black"/>
                </a:solidFill>
                <a:effectLst/>
                <a:uLnTx/>
                <a:uFillTx/>
                <a:latin typeface="Calbri"/>
                <a:ea typeface="ＭＳ Ｐゴシック" panose="020B0600070205080204" pitchFamily="50" charset="-128"/>
              </a:rPr>
              <a:t>The radioactivity in </a:t>
            </a:r>
            <a:r>
              <a:rPr lang="en-US" altLang="ja-JP" sz="1200" dirty="0">
                <a:solidFill>
                  <a:prstClr val="black"/>
                </a:solidFill>
                <a:latin typeface="Calbri"/>
                <a:ea typeface="ＭＳ Ｐゴシック" panose="020B0600070205080204" pitchFamily="50" charset="-128"/>
              </a:rPr>
              <a:t>cultivated</a:t>
            </a:r>
            <a:r>
              <a:rPr kumimoji="1" lang="en-US" altLang="ja-JP" sz="1200" i="0" u="none" strike="noStrike" kern="1200" cap="none" spc="0" normalizeH="0" baseline="0" noProof="0" dirty="0">
                <a:ln>
                  <a:noFill/>
                </a:ln>
                <a:solidFill>
                  <a:prstClr val="black"/>
                </a:solidFill>
                <a:effectLst/>
                <a:uLnTx/>
                <a:uFillTx/>
                <a:latin typeface="Calbri"/>
                <a:ea typeface="ＭＳ Ｐゴシック" panose="020B0600070205080204" pitchFamily="50" charset="-128"/>
              </a:rPr>
              <a:t> foods was well below the </a:t>
            </a:r>
            <a:r>
              <a:rPr lang="en-US" altLang="ja-JP" sz="1200" dirty="0">
                <a:solidFill>
                  <a:prstClr val="black"/>
                </a:solidFill>
                <a:latin typeface="Calbri"/>
                <a:ea typeface="ＭＳ Ｐゴシック" panose="020B0600070205080204" pitchFamily="50" charset="-128"/>
              </a:rPr>
              <a:t>criterion</a:t>
            </a:r>
            <a:r>
              <a:rPr kumimoji="1" lang="en-US" altLang="ja-JP" sz="1200" i="0" u="none" strike="noStrike" kern="1200" cap="none" spc="0" normalizeH="0" baseline="0" noProof="0" dirty="0">
                <a:ln>
                  <a:noFill/>
                </a:ln>
                <a:solidFill>
                  <a:prstClr val="black"/>
                </a:solidFill>
                <a:effectLst/>
                <a:uLnTx/>
                <a:uFillTx/>
                <a:latin typeface="Calbri"/>
                <a:ea typeface="ＭＳ Ｐゴシック" panose="020B0600070205080204" pitchFamily="50" charset="-128"/>
              </a:rPr>
              <a:t> of 100 </a:t>
            </a:r>
            <a:r>
              <a:rPr kumimoji="1" lang="en-US" altLang="ja-JP" sz="1200" i="0" u="none" strike="noStrike" kern="1200" cap="none" spc="0" normalizeH="0" baseline="0" noProof="0" dirty="0" err="1">
                <a:ln>
                  <a:noFill/>
                </a:ln>
                <a:solidFill>
                  <a:prstClr val="black"/>
                </a:solidFill>
                <a:effectLst/>
                <a:uLnTx/>
                <a:uFillTx/>
                <a:latin typeface="Calbri"/>
                <a:ea typeface="ＭＳ Ｐゴシック" panose="020B0600070205080204" pitchFamily="50" charset="-128"/>
              </a:rPr>
              <a:t>Bq</a:t>
            </a:r>
            <a:r>
              <a:rPr kumimoji="1" lang="en-US" altLang="ja-JP" sz="1200" i="0" u="none" strike="noStrike" kern="1200" cap="none" spc="0" normalizeH="0" baseline="0" noProof="0" dirty="0">
                <a:ln>
                  <a:noFill/>
                </a:ln>
                <a:solidFill>
                  <a:prstClr val="black"/>
                </a:solidFill>
                <a:effectLst/>
                <a:uLnTx/>
                <a:uFillTx/>
                <a:latin typeface="Calbri"/>
                <a:ea typeface="ＭＳ Ｐゴシック" panose="020B0600070205080204" pitchFamily="50" charset="-128"/>
              </a:rPr>
              <a:t>/kg (0.1 - 2.3 </a:t>
            </a:r>
            <a:r>
              <a:rPr kumimoji="1" lang="en-US" altLang="ja-JP" sz="1200" i="0" u="none" strike="noStrike" kern="1200" cap="none" spc="0" normalizeH="0" baseline="0" noProof="0" dirty="0" err="1">
                <a:ln>
                  <a:noFill/>
                </a:ln>
                <a:solidFill>
                  <a:prstClr val="black"/>
                </a:solidFill>
                <a:effectLst/>
                <a:uLnTx/>
                <a:uFillTx/>
                <a:latin typeface="Calbri"/>
                <a:ea typeface="ＭＳ Ｐゴシック" panose="020B0600070205080204" pitchFamily="50" charset="-128"/>
              </a:rPr>
              <a:t>Bq</a:t>
            </a:r>
            <a:r>
              <a:rPr kumimoji="1" lang="en-US" altLang="ja-JP" sz="1200" i="0" u="none" strike="noStrike" kern="1200" cap="none" spc="0" normalizeH="0" baseline="0" noProof="0" dirty="0">
                <a:ln>
                  <a:noFill/>
                </a:ln>
                <a:solidFill>
                  <a:prstClr val="black"/>
                </a:solidFill>
                <a:effectLst/>
                <a:uLnTx/>
                <a:uFillTx/>
                <a:latin typeface="Calbri"/>
                <a:ea typeface="ＭＳ Ｐゴシック" panose="020B0600070205080204" pitchFamily="50" charset="-128"/>
              </a:rPr>
              <a:t>/kg).</a:t>
            </a:r>
          </a:p>
          <a:p>
            <a:pPr marL="360000" marR="0" lvl="0" indent="-285750" algn="l" defTabSz="1007943" rtl="0" eaLnBrk="1" fontAlgn="auto" latinLnBrk="0" hangingPunct="1">
              <a:lnSpc>
                <a:spcPts val="1600"/>
              </a:lnSpc>
              <a:spcBef>
                <a:spcPts val="0"/>
              </a:spcBef>
              <a:spcAft>
                <a:spcPts val="0"/>
              </a:spcAft>
              <a:buClrTx/>
              <a:buSzTx/>
              <a:buFont typeface="Wingdings" panose="05000000000000000000" pitchFamily="2" charset="2"/>
              <a:buChar char="Ø"/>
              <a:tabLst/>
              <a:defRPr/>
            </a:pPr>
            <a:r>
              <a:rPr kumimoji="1" lang="en-US" altLang="ja-JP" sz="1200" i="0" u="none" strike="noStrike" kern="1200" cap="none" spc="0" normalizeH="0" baseline="0" noProof="0" dirty="0">
                <a:ln>
                  <a:noFill/>
                </a:ln>
                <a:solidFill>
                  <a:prstClr val="black"/>
                </a:solidFill>
                <a:effectLst/>
                <a:uLnTx/>
                <a:uFillTx/>
                <a:latin typeface="Calbri"/>
                <a:ea typeface="ＭＳ Ｐゴシック" panose="020B0600070205080204" pitchFamily="50" charset="-128"/>
              </a:rPr>
              <a:t>The monitoring results to date have shown no increase in air dose rates, etc. caused by the recycled materials and its safety was confirmed.</a:t>
            </a:r>
            <a:r>
              <a:rPr kumimoji="1" lang="ja-JP" altLang="en-US" sz="1200" i="0" u="none" strike="noStrike" kern="1200" cap="none" spc="0" normalizeH="0" baseline="0" noProof="0" dirty="0">
                <a:ln>
                  <a:noFill/>
                </a:ln>
                <a:solidFill>
                  <a:prstClr val="black"/>
                </a:solidFill>
                <a:effectLst/>
                <a:uLnTx/>
                <a:uFillTx/>
                <a:latin typeface="Calbri"/>
                <a:ea typeface="ＭＳ Ｐゴシック" panose="020B0600070205080204" pitchFamily="50" charset="-128"/>
              </a:rPr>
              <a:t> </a:t>
            </a:r>
            <a:endParaRPr kumimoji="1" lang="en-US" altLang="ja-JP" sz="1200" i="0" u="none" strike="noStrike" kern="1200" cap="none" spc="0" normalizeH="0" baseline="0" noProof="0" dirty="0">
              <a:ln>
                <a:noFill/>
              </a:ln>
              <a:solidFill>
                <a:prstClr val="black"/>
              </a:solidFill>
              <a:effectLst/>
              <a:uLnTx/>
              <a:uFillTx/>
              <a:latin typeface="Calbri"/>
              <a:ea typeface="ＭＳ Ｐゴシック" panose="020B0600070205080204" pitchFamily="50" charset="-128"/>
            </a:endParaRPr>
          </a:p>
        </p:txBody>
      </p:sp>
      <p:pic>
        <p:nvPicPr>
          <p:cNvPr id="5" name="図 4" descr="山の中の道路&#10;&#10;中程度の精度で自動的に生成された説明">
            <a:extLst>
              <a:ext uri="{FF2B5EF4-FFF2-40B4-BE49-F238E27FC236}">
                <a16:creationId xmlns:a16="http://schemas.microsoft.com/office/drawing/2014/main" id="{D76A6A6D-97F5-ADB1-8868-3F986117EE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8802" y="3081402"/>
            <a:ext cx="6423400" cy="4282282"/>
          </a:xfrm>
          <a:prstGeom prst="rect">
            <a:avLst/>
          </a:prstGeom>
          <a:ln w="28575">
            <a:solidFill>
              <a:schemeClr val="tx1"/>
            </a:solidFill>
          </a:ln>
        </p:spPr>
      </p:pic>
      <p:sp>
        <p:nvSpPr>
          <p:cNvPr id="28" name="フリーフォーム: 図形 27">
            <a:extLst>
              <a:ext uri="{FF2B5EF4-FFF2-40B4-BE49-F238E27FC236}">
                <a16:creationId xmlns:a16="http://schemas.microsoft.com/office/drawing/2014/main" id="{80ABB919-3ABA-F9D0-6DF3-ACDD0947624C}"/>
              </a:ext>
            </a:extLst>
          </p:cNvPr>
          <p:cNvSpPr/>
          <p:nvPr/>
        </p:nvSpPr>
        <p:spPr>
          <a:xfrm>
            <a:off x="1945398" y="4277731"/>
            <a:ext cx="1815626" cy="669754"/>
          </a:xfrm>
          <a:custGeom>
            <a:avLst/>
            <a:gdLst>
              <a:gd name="connsiteX0" fmla="*/ 847288 w 1895912"/>
              <a:gd name="connsiteY0" fmla="*/ 713064 h 713064"/>
              <a:gd name="connsiteX1" fmla="*/ 847288 w 1895912"/>
              <a:gd name="connsiteY1" fmla="*/ 713064 h 713064"/>
              <a:gd name="connsiteX2" fmla="*/ 763398 w 1895912"/>
              <a:gd name="connsiteY2" fmla="*/ 704675 h 713064"/>
              <a:gd name="connsiteX3" fmla="*/ 662730 w 1895912"/>
              <a:gd name="connsiteY3" fmla="*/ 687897 h 713064"/>
              <a:gd name="connsiteX4" fmla="*/ 0 w 1895912"/>
              <a:gd name="connsiteY4" fmla="*/ 645952 h 713064"/>
              <a:gd name="connsiteX5" fmla="*/ 58723 w 1895912"/>
              <a:gd name="connsiteY5" fmla="*/ 536895 h 713064"/>
              <a:gd name="connsiteX6" fmla="*/ 184558 w 1895912"/>
              <a:gd name="connsiteY6" fmla="*/ 503339 h 713064"/>
              <a:gd name="connsiteX7" fmla="*/ 385894 w 1895912"/>
              <a:gd name="connsiteY7" fmla="*/ 478173 h 713064"/>
              <a:gd name="connsiteX8" fmla="*/ 545285 w 1895912"/>
              <a:gd name="connsiteY8" fmla="*/ 478173 h 713064"/>
              <a:gd name="connsiteX9" fmla="*/ 553674 w 1895912"/>
              <a:gd name="connsiteY9" fmla="*/ 444617 h 713064"/>
              <a:gd name="connsiteX10" fmla="*/ 536896 w 1895912"/>
              <a:gd name="connsiteY10" fmla="*/ 385894 h 713064"/>
              <a:gd name="connsiteX11" fmla="*/ 1375795 w 1895912"/>
              <a:gd name="connsiteY11" fmla="*/ 0 h 713064"/>
              <a:gd name="connsiteX12" fmla="*/ 1895912 w 1895912"/>
              <a:gd name="connsiteY12" fmla="*/ 33556 h 713064"/>
              <a:gd name="connsiteX13" fmla="*/ 1719743 w 1895912"/>
              <a:gd name="connsiteY13" fmla="*/ 159391 h 713064"/>
              <a:gd name="connsiteX14" fmla="*/ 1115736 w 1895912"/>
              <a:gd name="connsiteY14" fmla="*/ 419450 h 713064"/>
              <a:gd name="connsiteX15" fmla="*/ 914400 w 1895912"/>
              <a:gd name="connsiteY15" fmla="*/ 536895 h 713064"/>
              <a:gd name="connsiteX16" fmla="*/ 847288 w 1895912"/>
              <a:gd name="connsiteY16" fmla="*/ 713064 h 713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95912" h="713064">
                <a:moveTo>
                  <a:pt x="847288" y="713064"/>
                </a:moveTo>
                <a:lnTo>
                  <a:pt x="847288" y="713064"/>
                </a:lnTo>
                <a:cubicBezTo>
                  <a:pt x="819325" y="710268"/>
                  <a:pt x="791243" y="708472"/>
                  <a:pt x="763398" y="704675"/>
                </a:cubicBezTo>
                <a:cubicBezTo>
                  <a:pt x="729691" y="700079"/>
                  <a:pt x="662730" y="687897"/>
                  <a:pt x="662730" y="687897"/>
                </a:cubicBezTo>
                <a:lnTo>
                  <a:pt x="0" y="645952"/>
                </a:lnTo>
                <a:lnTo>
                  <a:pt x="58723" y="536895"/>
                </a:lnTo>
                <a:lnTo>
                  <a:pt x="184558" y="503339"/>
                </a:lnTo>
                <a:lnTo>
                  <a:pt x="385894" y="478173"/>
                </a:lnTo>
                <a:lnTo>
                  <a:pt x="545285" y="478173"/>
                </a:lnTo>
                <a:lnTo>
                  <a:pt x="553674" y="444617"/>
                </a:lnTo>
                <a:lnTo>
                  <a:pt x="536896" y="385894"/>
                </a:lnTo>
                <a:lnTo>
                  <a:pt x="1375795" y="0"/>
                </a:lnTo>
                <a:lnTo>
                  <a:pt x="1895912" y="33556"/>
                </a:lnTo>
                <a:lnTo>
                  <a:pt x="1719743" y="159391"/>
                </a:lnTo>
                <a:lnTo>
                  <a:pt x="1115736" y="419450"/>
                </a:lnTo>
                <a:lnTo>
                  <a:pt x="914400" y="536895"/>
                </a:lnTo>
                <a:lnTo>
                  <a:pt x="847288" y="713064"/>
                </a:lnTo>
                <a:close/>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07943"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white"/>
              </a:solidFill>
              <a:effectLst/>
              <a:uLnTx/>
              <a:uFillTx/>
              <a:latin typeface="Calibri" panose="020F0502020204030204" pitchFamily="34" charset="0"/>
              <a:ea typeface="ＭＳ Ｐゴシック" panose="020B0600070205080204" pitchFamily="50" charset="-128"/>
              <a:cs typeface="+mn-cs"/>
            </a:endParaRPr>
          </a:p>
        </p:txBody>
      </p:sp>
      <p:sp>
        <p:nvSpPr>
          <p:cNvPr id="29" name="フリーフォーム: 図形 28">
            <a:extLst>
              <a:ext uri="{FF2B5EF4-FFF2-40B4-BE49-F238E27FC236}">
                <a16:creationId xmlns:a16="http://schemas.microsoft.com/office/drawing/2014/main" id="{BDA48067-7AAE-626F-D568-AA38E0665906}"/>
              </a:ext>
            </a:extLst>
          </p:cNvPr>
          <p:cNvSpPr/>
          <p:nvPr/>
        </p:nvSpPr>
        <p:spPr>
          <a:xfrm>
            <a:off x="1889349" y="3709794"/>
            <a:ext cx="3663864" cy="3259035"/>
          </a:xfrm>
          <a:custGeom>
            <a:avLst/>
            <a:gdLst>
              <a:gd name="connsiteX0" fmla="*/ 0 w 2857500"/>
              <a:gd name="connsiteY0" fmla="*/ 2676525 h 2752725"/>
              <a:gd name="connsiteX1" fmla="*/ 838200 w 2857500"/>
              <a:gd name="connsiteY1" fmla="*/ 962025 h 2752725"/>
              <a:gd name="connsiteX2" fmla="*/ 1581150 w 2857500"/>
              <a:gd name="connsiteY2" fmla="*/ 590550 h 2752725"/>
              <a:gd name="connsiteX3" fmla="*/ 2200275 w 2857500"/>
              <a:gd name="connsiteY3" fmla="*/ 523875 h 2752725"/>
              <a:gd name="connsiteX4" fmla="*/ 2324100 w 2857500"/>
              <a:gd name="connsiteY4" fmla="*/ 438150 h 2752725"/>
              <a:gd name="connsiteX5" fmla="*/ 2171700 w 2857500"/>
              <a:gd name="connsiteY5" fmla="*/ 219075 h 2752725"/>
              <a:gd name="connsiteX6" fmla="*/ 1962150 w 2857500"/>
              <a:gd name="connsiteY6" fmla="*/ 123825 h 2752725"/>
              <a:gd name="connsiteX7" fmla="*/ 2105025 w 2857500"/>
              <a:gd name="connsiteY7" fmla="*/ 0 h 2752725"/>
              <a:gd name="connsiteX8" fmla="*/ 2857500 w 2857500"/>
              <a:gd name="connsiteY8" fmla="*/ 28575 h 2752725"/>
              <a:gd name="connsiteX9" fmla="*/ 2705100 w 2857500"/>
              <a:gd name="connsiteY9" fmla="*/ 352425 h 2752725"/>
              <a:gd name="connsiteX10" fmla="*/ 2857500 w 2857500"/>
              <a:gd name="connsiteY10" fmla="*/ 523875 h 2752725"/>
              <a:gd name="connsiteX11" fmla="*/ 2038350 w 2857500"/>
              <a:gd name="connsiteY11" fmla="*/ 1123950 h 2752725"/>
              <a:gd name="connsiteX12" fmla="*/ 1885950 w 2857500"/>
              <a:gd name="connsiteY12" fmla="*/ 2238375 h 2752725"/>
              <a:gd name="connsiteX13" fmla="*/ 2171700 w 2857500"/>
              <a:gd name="connsiteY13" fmla="*/ 2609850 h 2752725"/>
              <a:gd name="connsiteX14" fmla="*/ 485775 w 2857500"/>
              <a:gd name="connsiteY14" fmla="*/ 2752725 h 2752725"/>
              <a:gd name="connsiteX15" fmla="*/ 0 w 2857500"/>
              <a:gd name="connsiteY15" fmla="*/ 2676525 h 275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57500" h="2752725">
                <a:moveTo>
                  <a:pt x="0" y="2676525"/>
                </a:moveTo>
                <a:lnTo>
                  <a:pt x="838200" y="962025"/>
                </a:lnTo>
                <a:lnTo>
                  <a:pt x="1581150" y="590550"/>
                </a:lnTo>
                <a:lnTo>
                  <a:pt x="2200275" y="523875"/>
                </a:lnTo>
                <a:lnTo>
                  <a:pt x="2324100" y="438150"/>
                </a:lnTo>
                <a:lnTo>
                  <a:pt x="2171700" y="219075"/>
                </a:lnTo>
                <a:lnTo>
                  <a:pt x="1962150" y="123825"/>
                </a:lnTo>
                <a:lnTo>
                  <a:pt x="2105025" y="0"/>
                </a:lnTo>
                <a:lnTo>
                  <a:pt x="2857500" y="28575"/>
                </a:lnTo>
                <a:lnTo>
                  <a:pt x="2705100" y="352425"/>
                </a:lnTo>
                <a:lnTo>
                  <a:pt x="2857500" y="523875"/>
                </a:lnTo>
                <a:lnTo>
                  <a:pt x="2038350" y="1123950"/>
                </a:lnTo>
                <a:lnTo>
                  <a:pt x="1885950" y="2238375"/>
                </a:lnTo>
                <a:lnTo>
                  <a:pt x="2171700" y="2609850"/>
                </a:lnTo>
                <a:lnTo>
                  <a:pt x="485775" y="2752725"/>
                </a:lnTo>
                <a:lnTo>
                  <a:pt x="0" y="2676525"/>
                </a:lnTo>
                <a:close/>
              </a:path>
            </a:pathLst>
          </a:cu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0796" tIns="50398" rIns="100796" bIns="50398" numCol="1" spcCol="0" rtlCol="0" fromWordArt="0" anchor="ctr" anchorCtr="0" forceAA="0" compatLnSpc="1">
            <a:prstTxWarp prst="textNoShape">
              <a:avLst/>
            </a:prstTxWarp>
            <a:noAutofit/>
          </a:bodyPr>
          <a:lstStyle/>
          <a:p>
            <a:pPr marL="0" marR="0" lvl="0" indent="0" algn="l" defTabSz="1007943"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white"/>
              </a:solidFill>
              <a:effectLst/>
              <a:uLnTx/>
              <a:uFillTx/>
              <a:latin typeface="Calibri" panose="020F0502020204030204" pitchFamily="34" charset="0"/>
              <a:ea typeface="ＭＳ Ｐゴシック" panose="020B0600070205080204" pitchFamily="50" charset="-128"/>
              <a:cs typeface="+mn-cs"/>
            </a:endParaRPr>
          </a:p>
        </p:txBody>
      </p:sp>
      <p:sp>
        <p:nvSpPr>
          <p:cNvPr id="30" name="フリーフォーム: 図形 29">
            <a:extLst>
              <a:ext uri="{FF2B5EF4-FFF2-40B4-BE49-F238E27FC236}">
                <a16:creationId xmlns:a16="http://schemas.microsoft.com/office/drawing/2014/main" id="{34EBB8A1-903D-2FC9-AD90-C4C9526528DB}"/>
              </a:ext>
            </a:extLst>
          </p:cNvPr>
          <p:cNvSpPr/>
          <p:nvPr/>
        </p:nvSpPr>
        <p:spPr>
          <a:xfrm>
            <a:off x="4765466" y="3956378"/>
            <a:ext cx="438615" cy="181935"/>
          </a:xfrm>
          <a:custGeom>
            <a:avLst/>
            <a:gdLst>
              <a:gd name="connsiteX0" fmla="*/ 19050 w 342900"/>
              <a:gd name="connsiteY0" fmla="*/ 0 h 180975"/>
              <a:gd name="connsiteX1" fmla="*/ 342900 w 342900"/>
              <a:gd name="connsiteY1" fmla="*/ 0 h 180975"/>
              <a:gd name="connsiteX2" fmla="*/ 295275 w 342900"/>
              <a:gd name="connsiteY2" fmla="*/ 180975 h 180975"/>
              <a:gd name="connsiteX3" fmla="*/ 0 w 342900"/>
              <a:gd name="connsiteY3" fmla="*/ 180975 h 180975"/>
              <a:gd name="connsiteX4" fmla="*/ 19050 w 342900"/>
              <a:gd name="connsiteY4" fmla="*/ 0 h 180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0" h="180975">
                <a:moveTo>
                  <a:pt x="19050" y="0"/>
                </a:moveTo>
                <a:lnTo>
                  <a:pt x="342900" y="0"/>
                </a:lnTo>
                <a:lnTo>
                  <a:pt x="295275" y="180975"/>
                </a:lnTo>
                <a:lnTo>
                  <a:pt x="0" y="180975"/>
                </a:lnTo>
                <a:lnTo>
                  <a:pt x="19050" y="0"/>
                </a:lnTo>
                <a:close/>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0796" tIns="50398" rIns="100796" bIns="50398" numCol="1" spcCol="0" rtlCol="0" fromWordArt="0" anchor="ctr" anchorCtr="0" forceAA="0" compatLnSpc="1">
            <a:prstTxWarp prst="textNoShape">
              <a:avLst/>
            </a:prstTxWarp>
            <a:noAutofit/>
          </a:bodyPr>
          <a:lstStyle/>
          <a:p>
            <a:pPr marL="0" marR="0" lvl="0" indent="0" algn="l" defTabSz="1007943"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white"/>
              </a:solidFill>
              <a:effectLst/>
              <a:uLnTx/>
              <a:uFillTx/>
              <a:latin typeface="Calibri" panose="020F0502020204030204" pitchFamily="34" charset="0"/>
              <a:ea typeface="ＭＳ Ｐゴシック" panose="020B0600070205080204" pitchFamily="50" charset="-128"/>
              <a:cs typeface="+mn-cs"/>
            </a:endParaRPr>
          </a:p>
        </p:txBody>
      </p:sp>
      <p:sp>
        <p:nvSpPr>
          <p:cNvPr id="14" name="四角形: 角を丸くする 13">
            <a:extLst>
              <a:ext uri="{FF2B5EF4-FFF2-40B4-BE49-F238E27FC236}">
                <a16:creationId xmlns:a16="http://schemas.microsoft.com/office/drawing/2014/main" id="{C74A88F0-CEBE-5868-9982-8CFC7AE08F23}"/>
              </a:ext>
            </a:extLst>
          </p:cNvPr>
          <p:cNvSpPr/>
          <p:nvPr/>
        </p:nvSpPr>
        <p:spPr>
          <a:xfrm>
            <a:off x="4121322" y="3113319"/>
            <a:ext cx="2048534" cy="769557"/>
          </a:xfrm>
          <a:prstGeom prst="roundRect">
            <a:avLst/>
          </a:prstGeom>
          <a:solidFill>
            <a:schemeClr val="bg1"/>
          </a:solidFill>
          <a:ln w="28575" cap="flat" cmpd="sng" algn="ctr">
            <a:solidFill>
              <a:srgbClr val="00B0F0"/>
            </a:solidFill>
            <a:prstDash val="solid"/>
            <a:miter lim="800000"/>
          </a:ln>
          <a:effectLst/>
        </p:spPr>
        <p:txBody>
          <a:bodyPr wrap="none" lIns="0" tIns="0" rIns="0" bIns="0" rtlCol="0" anchor="ctr"/>
          <a:lstStyle/>
          <a:p>
            <a:pPr marL="0" marR="0" lvl="0" indent="0" algn="ctr" defTabSz="465216" rtl="0" eaLnBrk="1" fontAlgn="auto" latinLnBrk="0" hangingPunct="1">
              <a:lnSpc>
                <a:spcPct val="100000"/>
              </a:lnSpc>
              <a:spcBef>
                <a:spcPts val="0"/>
              </a:spcBef>
              <a:spcAft>
                <a:spcPts val="0"/>
              </a:spcAft>
              <a:buClrTx/>
              <a:buSzTx/>
              <a:buFontTx/>
              <a:buNone/>
              <a:tabLst/>
              <a:defRPr/>
            </a:pPr>
            <a:r>
              <a:rPr lang="en-US" altLang="ja-JP" sz="1400" b="1" dirty="0">
                <a:solidFill>
                  <a:prstClr val="black"/>
                </a:solidFill>
                <a:latin typeface="Calibri" panose="020F0502020204030204" pitchFamily="34" charset="0"/>
                <a:ea typeface="ＭＳ Ｐゴシック" panose="020B0600070205080204" pitchFamily="50" charset="-128"/>
              </a:rPr>
              <a:t>Demonstration</a:t>
            </a:r>
            <a:r>
              <a:rPr lang="ja-JP" altLang="en-US" sz="1400" b="1" dirty="0">
                <a:solidFill>
                  <a:prstClr val="black"/>
                </a:solidFill>
                <a:latin typeface="Calibri" panose="020F0502020204030204" pitchFamily="34" charset="0"/>
                <a:ea typeface="ＭＳ Ｐゴシック" panose="020B0600070205080204" pitchFamily="50" charset="-128"/>
              </a:rPr>
              <a:t> </a:t>
            </a:r>
            <a:r>
              <a:rPr lang="en-US" altLang="ja-JP" sz="1400" b="1" dirty="0">
                <a:solidFill>
                  <a:prstClr val="black"/>
                </a:solidFill>
                <a:latin typeface="Calibri" panose="020F0502020204030204" pitchFamily="34" charset="0"/>
                <a:ea typeface="ＭＳ Ｐゴシック" panose="020B0600070205080204" pitchFamily="50" charset="-128"/>
              </a:rPr>
              <a:t>area</a:t>
            </a:r>
          </a:p>
          <a:p>
            <a:pPr marL="0" marR="0" lvl="0" indent="0" algn="ctr" defTabSz="465216"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mn-cs"/>
              </a:rPr>
              <a:t>(2) Rice paddies</a:t>
            </a:r>
          </a:p>
          <a:p>
            <a:pPr marL="0" marR="0" lvl="0" indent="0" algn="ctr" defTabSz="465216" rtl="0" eaLnBrk="1" fontAlgn="auto" latinLnBrk="0" hangingPunct="1">
              <a:lnSpc>
                <a:spcPct val="100000"/>
              </a:lnSpc>
              <a:spcBef>
                <a:spcPts val="0"/>
              </a:spcBef>
              <a:spcAft>
                <a:spcPts val="0"/>
              </a:spcAft>
              <a:buClrTx/>
              <a:buSzTx/>
              <a:buFontTx/>
              <a:buNone/>
              <a:tabLst/>
              <a:defRPr/>
            </a:pPr>
            <a:r>
              <a:rPr lang="en-US" altLang="ja-JP" sz="1400" b="1" dirty="0">
                <a:solidFill>
                  <a:prstClr val="black"/>
                </a:solidFill>
                <a:latin typeface="Calibri" panose="020F0502020204030204" pitchFamily="34" charset="0"/>
                <a:ea typeface="ＭＳ Ｐゴシック" panose="020B0600070205080204" pitchFamily="50" charset="-128"/>
              </a:rPr>
              <a:t>(3) Flower cultivation </a:t>
            </a:r>
            <a:endParaRPr kumimoji="1" lang="ja-JP" altLang="en-US" sz="1050" b="1"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mn-cs"/>
            </a:endParaRPr>
          </a:p>
        </p:txBody>
      </p:sp>
      <p:sp>
        <p:nvSpPr>
          <p:cNvPr id="17" name="四角形: 角を丸くする 16">
            <a:extLst>
              <a:ext uri="{FF2B5EF4-FFF2-40B4-BE49-F238E27FC236}">
                <a16:creationId xmlns:a16="http://schemas.microsoft.com/office/drawing/2014/main" id="{269B8375-F1D1-287A-5FF9-6306583EB393}"/>
              </a:ext>
            </a:extLst>
          </p:cNvPr>
          <p:cNvSpPr/>
          <p:nvPr/>
        </p:nvSpPr>
        <p:spPr>
          <a:xfrm>
            <a:off x="1077747" y="3798197"/>
            <a:ext cx="2018527" cy="578666"/>
          </a:xfrm>
          <a:prstGeom prst="roundRect">
            <a:avLst/>
          </a:prstGeom>
          <a:solidFill>
            <a:sysClr val="window" lastClr="FFFFFF"/>
          </a:solidFill>
          <a:ln w="28575" cap="flat" cmpd="sng" algn="ctr">
            <a:solidFill>
              <a:srgbClr val="70AD47"/>
            </a:solidFill>
            <a:prstDash val="solid"/>
            <a:miter lim="800000"/>
          </a:ln>
          <a:effectLst/>
        </p:spPr>
        <p:txBody>
          <a:bodyPr wrap="none" lIns="0" tIns="0" rIns="0" bIns="0" rtlCol="0" anchor="ctr"/>
          <a:lstStyle/>
          <a:p>
            <a:pPr marL="0" marR="0" lvl="0" indent="0" algn="ctr" defTabSz="465216"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mn-cs"/>
              </a:rPr>
              <a:t>Recycled soil yard site</a:t>
            </a:r>
          </a:p>
          <a:p>
            <a:pPr marL="0" marR="0" lvl="0" indent="0" algn="ctr" defTabSz="465216" rtl="0" eaLnBrk="1" fontAlgn="auto" latinLnBrk="0" hangingPunct="1">
              <a:lnSpc>
                <a:spcPct val="100000"/>
              </a:lnSpc>
              <a:spcBef>
                <a:spcPts val="0"/>
              </a:spcBef>
              <a:spcAft>
                <a:spcPts val="0"/>
              </a:spcAft>
              <a:buClrTx/>
              <a:buSzTx/>
              <a:buFontTx/>
              <a:buNone/>
              <a:tabLst/>
              <a:defRPr/>
            </a:pPr>
            <a:r>
              <a:rPr lang="en-US" altLang="ja-JP" sz="1400" b="1" dirty="0">
                <a:solidFill>
                  <a:prstClr val="black"/>
                </a:solidFill>
                <a:latin typeface="Calibri" panose="020F0502020204030204" pitchFamily="34" charset="0"/>
                <a:ea typeface="ＭＳ Ｐゴシック" panose="020B0600070205080204" pitchFamily="50" charset="-128"/>
              </a:rPr>
              <a:t>(Removed in FY2022)</a:t>
            </a:r>
            <a:endParaRPr kumimoji="1" lang="en-US" altLang="ja-JP" sz="1400" b="1"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mn-cs"/>
            </a:endParaRPr>
          </a:p>
        </p:txBody>
      </p:sp>
      <p:sp>
        <p:nvSpPr>
          <p:cNvPr id="19" name="吹き出し: 角を丸めた四角形 18">
            <a:extLst>
              <a:ext uri="{FF2B5EF4-FFF2-40B4-BE49-F238E27FC236}">
                <a16:creationId xmlns:a16="http://schemas.microsoft.com/office/drawing/2014/main" id="{446F9036-A823-3F56-8B11-F08BFA3296B4}"/>
              </a:ext>
            </a:extLst>
          </p:cNvPr>
          <p:cNvSpPr/>
          <p:nvPr/>
        </p:nvSpPr>
        <p:spPr>
          <a:xfrm>
            <a:off x="231864" y="6090050"/>
            <a:ext cx="1415695" cy="578666"/>
          </a:xfrm>
          <a:prstGeom prst="wedgeRoundRectCallout">
            <a:avLst>
              <a:gd name="adj1" fmla="val 69708"/>
              <a:gd name="adj2" fmla="val 37383"/>
              <a:gd name="adj3" fmla="val 16667"/>
            </a:avLst>
          </a:prstGeom>
          <a:solidFill>
            <a:sysClr val="window" lastClr="FFFFFF"/>
          </a:solidFill>
          <a:ln w="12700" cap="flat" cmpd="sng" algn="ctr">
            <a:solidFill>
              <a:sysClr val="window" lastClr="FFFFFF"/>
            </a:solidFill>
            <a:prstDash val="solid"/>
            <a:miter lim="800000"/>
          </a:ln>
          <a:effectLst/>
        </p:spPr>
        <p:txBody>
          <a:bodyPr wrap="none" lIns="0" tIns="0" rIns="0" bIns="0" rtlCol="0" anchor="ctr"/>
          <a:lstStyle/>
          <a:p>
            <a:pPr marL="0" marR="0" lvl="0" indent="0" algn="ctr" defTabSz="465216"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mn-cs"/>
              </a:rPr>
              <a:t>Prefectural</a:t>
            </a:r>
          </a:p>
          <a:p>
            <a:pPr marL="0" marR="0" lvl="0" indent="0" algn="ctr" defTabSz="465216"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mn-cs"/>
              </a:rPr>
              <a:t>road 62</a:t>
            </a:r>
          </a:p>
        </p:txBody>
      </p:sp>
      <p:sp>
        <p:nvSpPr>
          <p:cNvPr id="20" name="吹き出し: 角を丸めた四角形 19">
            <a:extLst>
              <a:ext uri="{FF2B5EF4-FFF2-40B4-BE49-F238E27FC236}">
                <a16:creationId xmlns:a16="http://schemas.microsoft.com/office/drawing/2014/main" id="{451CAA1B-0E67-BA96-CEB6-B0EF536E30B9}"/>
              </a:ext>
            </a:extLst>
          </p:cNvPr>
          <p:cNvSpPr/>
          <p:nvPr/>
        </p:nvSpPr>
        <p:spPr>
          <a:xfrm>
            <a:off x="4956362" y="6123904"/>
            <a:ext cx="1337168" cy="372602"/>
          </a:xfrm>
          <a:prstGeom prst="wedgeRoundRectCallout">
            <a:avLst>
              <a:gd name="adj1" fmla="val -62621"/>
              <a:gd name="adj2" fmla="val 62500"/>
              <a:gd name="adj3" fmla="val 16667"/>
            </a:avLst>
          </a:prstGeom>
          <a:solidFill>
            <a:sysClr val="window" lastClr="FFFFFF"/>
          </a:solidFill>
          <a:ln w="12700" cap="flat" cmpd="sng" algn="ctr">
            <a:solidFill>
              <a:sysClr val="window" lastClr="FFFFFF"/>
            </a:solidFill>
            <a:prstDash val="solid"/>
            <a:miter lim="800000"/>
          </a:ln>
          <a:effectLst/>
        </p:spPr>
        <p:txBody>
          <a:bodyPr wrap="none" lIns="0" tIns="0" rIns="0" bIns="0" rtlCol="0" anchor="ctr"/>
          <a:lstStyle/>
          <a:p>
            <a:pPr marL="0" marR="0" lvl="0" indent="0" algn="ctr" defTabSz="465216"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err="1">
                <a:ln>
                  <a:noFill/>
                </a:ln>
                <a:solidFill>
                  <a:prstClr val="black"/>
                </a:solidFill>
                <a:effectLst/>
                <a:uLnTx/>
                <a:uFillTx/>
                <a:latin typeface="Calibri" panose="020F0502020204030204" pitchFamily="34" charset="0"/>
                <a:ea typeface="ＭＳ Ｐゴシック" panose="020B0600070205080204" pitchFamily="50" charset="-128"/>
                <a:cs typeface="+mn-cs"/>
              </a:rPr>
              <a:t>Hiso</a:t>
            </a:r>
            <a:r>
              <a:rPr kumimoji="1" lang="en-US" altLang="ja-JP" sz="1400" b="1"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mn-cs"/>
              </a:rPr>
              <a:t> River</a:t>
            </a:r>
          </a:p>
        </p:txBody>
      </p:sp>
      <p:sp>
        <p:nvSpPr>
          <p:cNvPr id="22" name="四角形: 角を丸くする 21">
            <a:extLst>
              <a:ext uri="{FF2B5EF4-FFF2-40B4-BE49-F238E27FC236}">
                <a16:creationId xmlns:a16="http://schemas.microsoft.com/office/drawing/2014/main" id="{5E3A2538-47A3-0965-53FE-A01EE70623D8}"/>
              </a:ext>
            </a:extLst>
          </p:cNvPr>
          <p:cNvSpPr/>
          <p:nvPr/>
        </p:nvSpPr>
        <p:spPr>
          <a:xfrm>
            <a:off x="2148879" y="6621013"/>
            <a:ext cx="2127019" cy="582060"/>
          </a:xfrm>
          <a:prstGeom prst="roundRect">
            <a:avLst/>
          </a:prstGeom>
          <a:solidFill>
            <a:sysClr val="window" lastClr="FFFFFF"/>
          </a:solidFill>
          <a:ln w="19050" cap="flat" cmpd="sng" algn="ctr">
            <a:solidFill>
              <a:srgbClr val="FFFF00"/>
            </a:solidFill>
            <a:prstDash val="solid"/>
            <a:miter lim="800000"/>
          </a:ln>
          <a:effectLst/>
        </p:spPr>
        <p:txBody>
          <a:bodyPr wrap="none" lIns="0" tIns="0" rIns="0" bIns="0" rtlCol="0" anchor="ctr"/>
          <a:lstStyle/>
          <a:p>
            <a:pPr marL="0" marR="0" lvl="0" indent="0" algn="ctr" defTabSz="465216"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mn-cs"/>
              </a:rPr>
              <a:t>(1) Agricultural land</a:t>
            </a:r>
          </a:p>
          <a:p>
            <a:pPr marL="0" marR="0" lvl="0" indent="0" algn="ctr" defTabSz="465216"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mn-cs"/>
              </a:rPr>
              <a:t> development area</a:t>
            </a:r>
            <a:endParaRPr kumimoji="1" lang="ja-JP" altLang="en-US" sz="1400" b="1"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mn-cs"/>
            </a:endParaRPr>
          </a:p>
        </p:txBody>
      </p:sp>
      <p:sp>
        <p:nvSpPr>
          <p:cNvPr id="23" name="テキスト ボックス 22">
            <a:extLst>
              <a:ext uri="{FF2B5EF4-FFF2-40B4-BE49-F238E27FC236}">
                <a16:creationId xmlns:a16="http://schemas.microsoft.com/office/drawing/2014/main" id="{7C36CE0C-EBB9-98DD-C761-B87F1F428072}"/>
              </a:ext>
            </a:extLst>
          </p:cNvPr>
          <p:cNvSpPr txBox="1"/>
          <p:nvPr/>
        </p:nvSpPr>
        <p:spPr>
          <a:xfrm>
            <a:off x="184865" y="3081407"/>
            <a:ext cx="2399607" cy="286030"/>
          </a:xfrm>
          <a:prstGeom prst="rect">
            <a:avLst/>
          </a:prstGeom>
          <a:noFill/>
        </p:spPr>
        <p:txBody>
          <a:bodyPr wrap="square" rtlCol="0">
            <a:spAutoFit/>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en-US" altLang="ja-JP" sz="1200" b="1" dirty="0">
                <a:solidFill>
                  <a:prstClr val="white"/>
                </a:solidFill>
                <a:latin typeface="Calibri" panose="020F0502020204030204" pitchFamily="34" charset="0"/>
                <a:ea typeface="ＭＳ Ｐゴシック" panose="020B0600070205080204" pitchFamily="50" charset="-128"/>
              </a:rPr>
              <a:t>(1) Construction</a:t>
            </a:r>
            <a:r>
              <a:rPr lang="ja-JP" altLang="en-US" sz="1200" b="1" dirty="0">
                <a:solidFill>
                  <a:prstClr val="white"/>
                </a:solidFill>
                <a:latin typeface="Calibri" panose="020F0502020204030204" pitchFamily="34" charset="0"/>
                <a:ea typeface="ＭＳ Ｐゴシック" panose="020B0600070205080204" pitchFamily="50" charset="-128"/>
              </a:rPr>
              <a:t> </a:t>
            </a:r>
            <a:r>
              <a:rPr lang="en-US" altLang="ja-JP" sz="1200" b="1" dirty="0">
                <a:solidFill>
                  <a:prstClr val="white"/>
                </a:solidFill>
                <a:latin typeface="Calibri" panose="020F0502020204030204" pitchFamily="34" charset="0"/>
                <a:ea typeface="ＭＳ Ｐゴシック" panose="020B0600070205080204" pitchFamily="50" charset="-128"/>
              </a:rPr>
              <a:t>section No. 2</a:t>
            </a:r>
            <a:endParaRPr kumimoji="1" lang="en-US" altLang="ja-JP" sz="1200" b="1" i="0" u="none" strike="noStrike" kern="1200" cap="none" spc="0" normalizeH="0" baseline="0" noProof="0" dirty="0">
              <a:ln>
                <a:noFill/>
              </a:ln>
              <a:solidFill>
                <a:prstClr val="white"/>
              </a:solidFill>
              <a:effectLst/>
              <a:uLnTx/>
              <a:uFillTx/>
              <a:latin typeface="Calibri" panose="020F0502020204030204" pitchFamily="34" charset="0"/>
              <a:ea typeface="ＭＳ Ｐゴシック" panose="020B0600070205080204" pitchFamily="50" charset="-128"/>
              <a:cs typeface="+mn-cs"/>
            </a:endParaRPr>
          </a:p>
        </p:txBody>
      </p:sp>
      <p:sp>
        <p:nvSpPr>
          <p:cNvPr id="24" name="テキスト ボックス 23">
            <a:extLst>
              <a:ext uri="{FF2B5EF4-FFF2-40B4-BE49-F238E27FC236}">
                <a16:creationId xmlns:a16="http://schemas.microsoft.com/office/drawing/2014/main" id="{1DEA6BF7-3A54-8E46-8391-C6E762602C8A}"/>
              </a:ext>
            </a:extLst>
          </p:cNvPr>
          <p:cNvSpPr txBox="1"/>
          <p:nvPr/>
        </p:nvSpPr>
        <p:spPr>
          <a:xfrm>
            <a:off x="4756668" y="6960229"/>
            <a:ext cx="1974698" cy="307777"/>
          </a:xfrm>
          <a:prstGeom prst="rect">
            <a:avLst/>
          </a:prstGeom>
          <a:noFill/>
        </p:spPr>
        <p:txBody>
          <a:bodyPr wrap="square">
            <a:spAutoFit/>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kumimoji="1" lang="en-US" altLang="ja-JP" sz="1400" b="1" i="0" u="none" strike="noStrike" kern="100" cap="none" spc="0" normalizeH="0" baseline="0" noProof="0" dirty="0">
                <a:ln>
                  <a:noFill/>
                </a:ln>
                <a:solidFill>
                  <a:prstClr val="white"/>
                </a:solidFill>
                <a:effectLst/>
                <a:uLnTx/>
                <a:uFillTx/>
                <a:latin typeface="Calibri" panose="020F0502020204030204" pitchFamily="34" charset="0"/>
                <a:ea typeface="ＭＳ Ｐゴシック" panose="020B0600070205080204" pitchFamily="50" charset="-128"/>
                <a:cs typeface="Times New Roman" panose="02020603050405020304" pitchFamily="18" charset="0"/>
              </a:rPr>
              <a:t>As of November 2022</a:t>
            </a:r>
            <a:endParaRPr kumimoji="1" lang="ja-JP" altLang="en-US" sz="1400" b="1" i="0" u="none" strike="noStrike" kern="1200" cap="none" spc="0" normalizeH="0" baseline="0" noProof="0" dirty="0">
              <a:ln>
                <a:noFill/>
              </a:ln>
              <a:solidFill>
                <a:prstClr val="white"/>
              </a:solidFill>
              <a:effectLst/>
              <a:uLnTx/>
              <a:uFillTx/>
              <a:latin typeface="Calibri" panose="020F0502020204030204" pitchFamily="34" charset="0"/>
              <a:ea typeface="ＭＳ Ｐゴシック" panose="020B0600070205080204" pitchFamily="50" charset="-128"/>
              <a:cs typeface="+mn-cs"/>
            </a:endParaRPr>
          </a:p>
        </p:txBody>
      </p:sp>
      <p:pic>
        <p:nvPicPr>
          <p:cNvPr id="31" name="図 30">
            <a:extLst>
              <a:ext uri="{FF2B5EF4-FFF2-40B4-BE49-F238E27FC236}">
                <a16:creationId xmlns:a16="http://schemas.microsoft.com/office/drawing/2014/main" id="{00322198-7A66-9BBF-0508-475698EA567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751380" y="5277402"/>
            <a:ext cx="3312000" cy="2088000"/>
          </a:xfrm>
          <a:prstGeom prst="rect">
            <a:avLst/>
          </a:prstGeom>
          <a:solidFill>
            <a:schemeClr val="tx1"/>
          </a:solidFill>
          <a:ln w="19050">
            <a:solidFill>
              <a:schemeClr val="tx1"/>
            </a:solidFill>
          </a:ln>
        </p:spPr>
      </p:pic>
      <p:pic>
        <p:nvPicPr>
          <p:cNvPr id="32" name="図 31">
            <a:extLst>
              <a:ext uri="{FF2B5EF4-FFF2-40B4-BE49-F238E27FC236}">
                <a16:creationId xmlns:a16="http://schemas.microsoft.com/office/drawing/2014/main" id="{40689306-9DAF-4C5B-8D41-1A844C5B453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51380" y="3072401"/>
            <a:ext cx="3312000" cy="2116067"/>
          </a:xfrm>
          <a:prstGeom prst="rect">
            <a:avLst/>
          </a:prstGeom>
          <a:ln w="19050">
            <a:solidFill>
              <a:schemeClr val="tx1"/>
            </a:solidFill>
          </a:ln>
        </p:spPr>
      </p:pic>
      <p:sp>
        <p:nvSpPr>
          <p:cNvPr id="33" name="四角形: 角を丸くする 32">
            <a:extLst>
              <a:ext uri="{FF2B5EF4-FFF2-40B4-BE49-F238E27FC236}">
                <a16:creationId xmlns:a16="http://schemas.microsoft.com/office/drawing/2014/main" id="{4CDF076E-8029-F870-52D7-8AE6896052A2}"/>
              </a:ext>
            </a:extLst>
          </p:cNvPr>
          <p:cNvSpPr>
            <a:spLocks noChangeAspect="1"/>
          </p:cNvSpPr>
          <p:nvPr/>
        </p:nvSpPr>
        <p:spPr>
          <a:xfrm>
            <a:off x="7293813" y="3076497"/>
            <a:ext cx="1499079" cy="294617"/>
          </a:xfrm>
          <a:prstGeom prst="roundRect">
            <a:avLst/>
          </a:prstGeom>
          <a:solidFill>
            <a:schemeClr val="bg1"/>
          </a:solidFill>
          <a:ln w="28575" cap="flat" cmpd="sng" algn="ctr">
            <a:solidFill>
              <a:srgbClr val="00B0F0"/>
            </a:solidFill>
            <a:prstDash val="solid"/>
            <a:miter lim="800000"/>
          </a:ln>
          <a:effectLst/>
        </p:spPr>
        <p:txBody>
          <a:bodyPr wrap="none" lIns="0" tIns="0" rIns="0" bIns="0" rtlCol="0" anchor="ctr"/>
          <a:lstStyle/>
          <a:p>
            <a:pPr marL="0" marR="0" lvl="0" indent="0" algn="ctr" defTabSz="465216" rtl="0" eaLnBrk="1" fontAlgn="auto" latinLnBrk="0" hangingPunct="1">
              <a:lnSpc>
                <a:spcPct val="100000"/>
              </a:lnSpc>
              <a:spcBef>
                <a:spcPts val="0"/>
              </a:spcBef>
              <a:spcAft>
                <a:spcPts val="0"/>
              </a:spcAft>
              <a:buClrTx/>
              <a:buSzTx/>
              <a:buFontTx/>
              <a:buNone/>
              <a:tabLst/>
              <a:defRPr/>
            </a:pPr>
            <a:r>
              <a:rPr lang="en-US" altLang="ja-JP" sz="1400" b="1" dirty="0">
                <a:solidFill>
                  <a:prstClr val="black"/>
                </a:solidFill>
                <a:latin typeface="Calibri" panose="020F0502020204030204" pitchFamily="34" charset="0"/>
                <a:ea typeface="ＭＳ Ｐゴシック" panose="020B0600070205080204" pitchFamily="50" charset="-128"/>
              </a:rPr>
              <a:t>(2)</a:t>
            </a:r>
            <a:r>
              <a:rPr lang="ja-JP" altLang="en-US" sz="1400" b="1" dirty="0">
                <a:solidFill>
                  <a:prstClr val="black"/>
                </a:solidFill>
                <a:latin typeface="Calibri" panose="020F0502020204030204" pitchFamily="34" charset="0"/>
                <a:ea typeface="ＭＳ Ｐゴシック" panose="020B0600070205080204" pitchFamily="50" charset="-128"/>
              </a:rPr>
              <a:t> </a:t>
            </a:r>
            <a:r>
              <a:rPr lang="en-US" altLang="ja-JP" sz="1400" b="1" dirty="0">
                <a:solidFill>
                  <a:prstClr val="black"/>
                </a:solidFill>
                <a:latin typeface="Calibri" panose="020F0502020204030204" pitchFamily="34" charset="0"/>
                <a:ea typeface="ＭＳ Ｐゴシック" panose="020B0600070205080204" pitchFamily="50" charset="-128"/>
              </a:rPr>
              <a:t>Paddy fields</a:t>
            </a:r>
            <a:endParaRPr kumimoji="1" lang="ja-JP" altLang="en-US" sz="1400" b="1"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mn-cs"/>
            </a:endParaRPr>
          </a:p>
        </p:txBody>
      </p:sp>
      <p:sp>
        <p:nvSpPr>
          <p:cNvPr id="34" name="四角形: 角を丸くする 33">
            <a:extLst>
              <a:ext uri="{FF2B5EF4-FFF2-40B4-BE49-F238E27FC236}">
                <a16:creationId xmlns:a16="http://schemas.microsoft.com/office/drawing/2014/main" id="{404677CE-5AC1-BE7A-09FF-01B919699952}"/>
              </a:ext>
            </a:extLst>
          </p:cNvPr>
          <p:cNvSpPr>
            <a:spLocks noChangeAspect="1"/>
          </p:cNvSpPr>
          <p:nvPr/>
        </p:nvSpPr>
        <p:spPr>
          <a:xfrm>
            <a:off x="7404392" y="5235783"/>
            <a:ext cx="2005976" cy="258005"/>
          </a:xfrm>
          <a:prstGeom prst="roundRect">
            <a:avLst/>
          </a:prstGeom>
          <a:solidFill>
            <a:schemeClr val="bg1"/>
          </a:solidFill>
          <a:ln w="28575" cap="flat" cmpd="sng" algn="ctr">
            <a:solidFill>
              <a:srgbClr val="00B0F0"/>
            </a:solidFill>
            <a:prstDash val="solid"/>
            <a:miter lim="800000"/>
          </a:ln>
          <a:effectLst/>
        </p:spPr>
        <p:txBody>
          <a:bodyPr wrap="none" lIns="0" tIns="0" rIns="0" bIns="0" rtlCol="0" anchor="ctr"/>
          <a:lstStyle/>
          <a:p>
            <a:pPr marL="0" marR="0" lvl="0" indent="0" algn="ctr" defTabSz="465216"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mn-cs"/>
              </a:rPr>
              <a:t>(3) Flower cultivation</a:t>
            </a:r>
            <a:endParaRPr kumimoji="1" lang="ja-JP" altLang="en-US" sz="1400" b="1"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mn-cs"/>
            </a:endParaRPr>
          </a:p>
        </p:txBody>
      </p:sp>
      <p:cxnSp>
        <p:nvCxnSpPr>
          <p:cNvPr id="35" name="直線コネクタ 34">
            <a:extLst>
              <a:ext uri="{FF2B5EF4-FFF2-40B4-BE49-F238E27FC236}">
                <a16:creationId xmlns:a16="http://schemas.microsoft.com/office/drawing/2014/main" id="{3F6CA625-0F39-75AC-1761-7EC2D95ED908}"/>
              </a:ext>
            </a:extLst>
          </p:cNvPr>
          <p:cNvCxnSpPr>
            <a:cxnSpLocks noChangeAspect="1"/>
            <a:endCxn id="33" idx="2"/>
          </p:cNvCxnSpPr>
          <p:nvPr/>
        </p:nvCxnSpPr>
        <p:spPr>
          <a:xfrm flipV="1">
            <a:off x="7890986" y="3371114"/>
            <a:ext cx="152367" cy="410755"/>
          </a:xfrm>
          <a:prstGeom prst="line">
            <a:avLst/>
          </a:prstGeom>
          <a:ln w="28575">
            <a:solidFill>
              <a:srgbClr val="00B0F0"/>
            </a:solidFill>
            <a:headEnd type="oval"/>
          </a:ln>
        </p:spPr>
        <p:style>
          <a:lnRef idx="1">
            <a:schemeClr val="accent1"/>
          </a:lnRef>
          <a:fillRef idx="0">
            <a:schemeClr val="accent1"/>
          </a:fillRef>
          <a:effectRef idx="0">
            <a:schemeClr val="accent1"/>
          </a:effectRef>
          <a:fontRef idx="minor">
            <a:schemeClr val="tx1"/>
          </a:fontRef>
        </p:style>
      </p:cxnSp>
      <p:cxnSp>
        <p:nvCxnSpPr>
          <p:cNvPr id="36" name="直線コネクタ 35">
            <a:extLst>
              <a:ext uri="{FF2B5EF4-FFF2-40B4-BE49-F238E27FC236}">
                <a16:creationId xmlns:a16="http://schemas.microsoft.com/office/drawing/2014/main" id="{53DEEC45-FF46-AD79-7E77-62D9F0BCDD0C}"/>
              </a:ext>
            </a:extLst>
          </p:cNvPr>
          <p:cNvCxnSpPr>
            <a:cxnSpLocks noChangeAspect="1"/>
            <a:endCxn id="34" idx="0"/>
          </p:cNvCxnSpPr>
          <p:nvPr/>
        </p:nvCxnSpPr>
        <p:spPr>
          <a:xfrm flipH="1">
            <a:off x="8407380" y="3856445"/>
            <a:ext cx="1051195" cy="1379338"/>
          </a:xfrm>
          <a:prstGeom prst="line">
            <a:avLst/>
          </a:prstGeom>
          <a:ln w="28575">
            <a:solidFill>
              <a:srgbClr val="00B0F0"/>
            </a:solidFill>
            <a:headEnd type="oval"/>
          </a:ln>
        </p:spPr>
        <p:style>
          <a:lnRef idx="1">
            <a:schemeClr val="accent1"/>
          </a:lnRef>
          <a:fillRef idx="0">
            <a:schemeClr val="accent1"/>
          </a:fillRef>
          <a:effectRef idx="0">
            <a:schemeClr val="accent1"/>
          </a:effectRef>
          <a:fontRef idx="minor">
            <a:schemeClr val="tx1"/>
          </a:fontRef>
        </p:style>
      </p:cxnSp>
      <p:sp>
        <p:nvSpPr>
          <p:cNvPr id="2" name="コンテンツ プレースホルダー 1">
            <a:extLst>
              <a:ext uri="{FF2B5EF4-FFF2-40B4-BE49-F238E27FC236}">
                <a16:creationId xmlns:a16="http://schemas.microsoft.com/office/drawing/2014/main" id="{D5F40038-18BB-08A3-E118-23A10A1078A4}"/>
              </a:ext>
            </a:extLst>
          </p:cNvPr>
          <p:cNvSpPr>
            <a:spLocks noGrp="1"/>
          </p:cNvSpPr>
          <p:nvPr>
            <p:ph sz="quarter" idx="11"/>
          </p:nvPr>
        </p:nvSpPr>
        <p:spPr>
          <a:xfrm>
            <a:off x="786630" y="219787"/>
            <a:ext cx="8422681" cy="504337"/>
          </a:xfrm>
        </p:spPr>
        <p:txBody>
          <a:bodyPr>
            <a:normAutofit/>
          </a:bodyPr>
          <a:lstStyle/>
          <a:p>
            <a:r>
              <a:rPr lang="en-US" altLang="ja-JP" sz="2205" dirty="0">
                <a:solidFill>
                  <a:prstClr val="white"/>
                </a:solidFill>
                <a:latin typeface="Calibri" panose="020F0502020204030204" pitchFamily="34" charset="0"/>
                <a:ea typeface="Meiryo UI"/>
              </a:rPr>
              <a:t>Demonstration Projects for Recycling in Fukushima Prefecture</a:t>
            </a:r>
            <a:endParaRPr lang="ja-JP" altLang="en-US" sz="2205" dirty="0">
              <a:solidFill>
                <a:prstClr val="white"/>
              </a:solidFill>
              <a:latin typeface="Calibri" panose="020F0502020204030204" pitchFamily="34" charset="0"/>
              <a:ea typeface="Meiryo UI"/>
            </a:endParaRPr>
          </a:p>
        </p:txBody>
      </p:sp>
    </p:spTree>
    <p:extLst>
      <p:ext uri="{BB962C8B-B14F-4D97-AF65-F5344CB8AC3E}">
        <p14:creationId xmlns:p14="http://schemas.microsoft.com/office/powerpoint/2010/main" val="2942978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6">
                                            <p:txEl>
                                              <p:pRg st="0" end="0"/>
                                            </p:txEl>
                                          </p:spTgt>
                                        </p:tgtEl>
                                        <p:attrNameLst>
                                          <p:attrName>style.visibility</p:attrName>
                                        </p:attrNameLst>
                                      </p:cBhvr>
                                      <p:to>
                                        <p:strVal val="visible"/>
                                      </p:to>
                                    </p:set>
                                    <p:animEffect transition="in" filter="wipe(left)">
                                      <p:cBhvr>
                                        <p:cTn id="7" dur="500"/>
                                        <p:tgtEl>
                                          <p:spTgt spid="46">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6">
                                            <p:txEl>
                                              <p:pRg st="1" end="1"/>
                                            </p:txEl>
                                          </p:spTgt>
                                        </p:tgtEl>
                                        <p:attrNameLst>
                                          <p:attrName>style.visibility</p:attrName>
                                        </p:attrNameLst>
                                      </p:cBhvr>
                                      <p:to>
                                        <p:strVal val="visible"/>
                                      </p:to>
                                    </p:set>
                                    <p:animEffect transition="in" filter="wipe(left)">
                                      <p:cBhvr>
                                        <p:cTn id="11" dur="500"/>
                                        <p:tgtEl>
                                          <p:spTgt spid="46">
                                            <p:txEl>
                                              <p:pRg st="1" end="1"/>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par>
                                <p:cTn id="18" presetID="10"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46">
                                            <p:txEl>
                                              <p:pRg st="2" end="2"/>
                                            </p:txEl>
                                          </p:spTgt>
                                        </p:tgtEl>
                                        <p:attrNameLst>
                                          <p:attrName>style.visibility</p:attrName>
                                        </p:attrNameLst>
                                      </p:cBhvr>
                                      <p:to>
                                        <p:strVal val="visible"/>
                                      </p:to>
                                    </p:set>
                                    <p:animEffect transition="in" filter="wipe(left)">
                                      <p:cBhvr>
                                        <p:cTn id="34" dur="500"/>
                                        <p:tgtEl>
                                          <p:spTgt spid="46">
                                            <p:txEl>
                                              <p:pRg st="2" end="2"/>
                                            </p:txEl>
                                          </p:spTgt>
                                        </p:tgtEl>
                                      </p:cBhvr>
                                    </p:animEffect>
                                  </p:childTnLst>
                                </p:cTn>
                              </p:par>
                            </p:childTnLst>
                          </p:cTn>
                        </p:par>
                        <p:par>
                          <p:cTn id="35" fill="hold">
                            <p:stCondLst>
                              <p:cond delay="500"/>
                            </p:stCondLst>
                            <p:childTnLst>
                              <p:par>
                                <p:cTn id="36" presetID="22" presetClass="entr" presetSubtype="4" fill="hold" grpId="0" nodeType="after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down)">
                                      <p:cBhvr>
                                        <p:cTn id="38" dur="500"/>
                                        <p:tgtEl>
                                          <p:spTgt spid="22"/>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wipe(down)">
                                      <p:cBhvr>
                                        <p:cTn id="41" dur="500"/>
                                        <p:tgtEl>
                                          <p:spTgt spid="29"/>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46">
                                            <p:txEl>
                                              <p:pRg st="3" end="3"/>
                                            </p:txEl>
                                          </p:spTgt>
                                        </p:tgtEl>
                                        <p:attrNameLst>
                                          <p:attrName>style.visibility</p:attrName>
                                        </p:attrNameLst>
                                      </p:cBhvr>
                                      <p:to>
                                        <p:strVal val="visible"/>
                                      </p:to>
                                    </p:set>
                                    <p:animEffect transition="in" filter="wipe(left)">
                                      <p:cBhvr>
                                        <p:cTn id="46" dur="500"/>
                                        <p:tgtEl>
                                          <p:spTgt spid="46">
                                            <p:txEl>
                                              <p:pRg st="3" end="3"/>
                                            </p:txEl>
                                          </p:spTgt>
                                        </p:tgtEl>
                                      </p:cBhvr>
                                    </p:animEffect>
                                  </p:childTnLst>
                                </p:cTn>
                              </p:par>
                              <p:par>
                                <p:cTn id="47" presetID="22" presetClass="entr" presetSubtype="8" fill="hold" nodeType="withEffect">
                                  <p:stCondLst>
                                    <p:cond delay="0"/>
                                  </p:stCondLst>
                                  <p:childTnLst>
                                    <p:set>
                                      <p:cBhvr>
                                        <p:cTn id="48" dur="1" fill="hold">
                                          <p:stCondLst>
                                            <p:cond delay="0"/>
                                          </p:stCondLst>
                                        </p:cTn>
                                        <p:tgtEl>
                                          <p:spTgt spid="46">
                                            <p:txEl>
                                              <p:pRg st="4" end="4"/>
                                            </p:txEl>
                                          </p:spTgt>
                                        </p:tgtEl>
                                        <p:attrNameLst>
                                          <p:attrName>style.visibility</p:attrName>
                                        </p:attrNameLst>
                                      </p:cBhvr>
                                      <p:to>
                                        <p:strVal val="visible"/>
                                      </p:to>
                                    </p:set>
                                    <p:animEffect transition="in" filter="wipe(left)">
                                      <p:cBhvr>
                                        <p:cTn id="49" dur="500"/>
                                        <p:tgtEl>
                                          <p:spTgt spid="46">
                                            <p:txEl>
                                              <p:pRg st="4" end="4"/>
                                            </p:txEl>
                                          </p:spTgt>
                                        </p:tgtEl>
                                      </p:cBhvr>
                                    </p:animEffect>
                                  </p:childTnLst>
                                </p:cTn>
                              </p:par>
                            </p:childTnLst>
                          </p:cTn>
                        </p:par>
                        <p:par>
                          <p:cTn id="50" fill="hold">
                            <p:stCondLst>
                              <p:cond delay="500"/>
                            </p:stCondLst>
                            <p:childTnLst>
                              <p:par>
                                <p:cTn id="51" presetID="22" presetClass="entr" presetSubtype="4" fill="hold" grpId="0" nodeType="after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wipe(down)">
                                      <p:cBhvr>
                                        <p:cTn id="53" dur="500"/>
                                        <p:tgtEl>
                                          <p:spTgt spid="30"/>
                                        </p:tgtEl>
                                      </p:cBhvr>
                                    </p:animEffect>
                                  </p:childTnLst>
                                </p:cTn>
                              </p:par>
                            </p:childTnLst>
                          </p:cTn>
                        </p:par>
                        <p:par>
                          <p:cTn id="54" fill="hold">
                            <p:stCondLst>
                              <p:cond delay="1000"/>
                            </p:stCondLst>
                            <p:childTnLst>
                              <p:par>
                                <p:cTn id="55" presetID="22" presetClass="entr" presetSubtype="4" fill="hold" grpId="0" nodeType="after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wipe(down)">
                                      <p:cBhvr>
                                        <p:cTn id="57" dur="500"/>
                                        <p:tgtEl>
                                          <p:spTgt spid="14"/>
                                        </p:tgtEl>
                                      </p:cBhvr>
                                    </p:animEffect>
                                  </p:childTnLst>
                                </p:cTn>
                              </p:par>
                            </p:childTnLst>
                          </p:cTn>
                        </p:par>
                        <p:par>
                          <p:cTn id="58" fill="hold">
                            <p:stCondLst>
                              <p:cond delay="1500"/>
                            </p:stCondLst>
                            <p:childTnLst>
                              <p:par>
                                <p:cTn id="59" presetID="10" presetClass="entr" presetSubtype="0" fill="hold" grpId="0" nodeType="afterEffect">
                                  <p:stCondLst>
                                    <p:cond delay="0"/>
                                  </p:stCondLst>
                                  <p:childTnLst>
                                    <p:set>
                                      <p:cBhvr>
                                        <p:cTn id="60" dur="1" fill="hold">
                                          <p:stCondLst>
                                            <p:cond delay="0"/>
                                          </p:stCondLst>
                                        </p:cTn>
                                        <p:tgtEl>
                                          <p:spTgt spid="33"/>
                                        </p:tgtEl>
                                        <p:attrNameLst>
                                          <p:attrName>style.visibility</p:attrName>
                                        </p:attrNameLst>
                                      </p:cBhvr>
                                      <p:to>
                                        <p:strVal val="visible"/>
                                      </p:to>
                                    </p:set>
                                    <p:animEffect transition="in" filter="fade">
                                      <p:cBhvr>
                                        <p:cTn id="61" dur="500"/>
                                        <p:tgtEl>
                                          <p:spTgt spid="33"/>
                                        </p:tgtEl>
                                      </p:cBhvr>
                                    </p:animEffect>
                                  </p:childTnLst>
                                </p:cTn>
                              </p:par>
                              <p:par>
                                <p:cTn id="62" presetID="10" presetClass="entr" presetSubtype="0" fill="hold" nodeType="withEffect">
                                  <p:stCondLst>
                                    <p:cond delay="0"/>
                                  </p:stCondLst>
                                  <p:childTnLst>
                                    <p:set>
                                      <p:cBhvr>
                                        <p:cTn id="63" dur="1" fill="hold">
                                          <p:stCondLst>
                                            <p:cond delay="0"/>
                                          </p:stCondLst>
                                        </p:cTn>
                                        <p:tgtEl>
                                          <p:spTgt spid="35"/>
                                        </p:tgtEl>
                                        <p:attrNameLst>
                                          <p:attrName>style.visibility</p:attrName>
                                        </p:attrNameLst>
                                      </p:cBhvr>
                                      <p:to>
                                        <p:strVal val="visible"/>
                                      </p:to>
                                    </p:set>
                                    <p:animEffect transition="in" filter="fade">
                                      <p:cBhvr>
                                        <p:cTn id="64" dur="500"/>
                                        <p:tgtEl>
                                          <p:spTgt spid="35"/>
                                        </p:tgtEl>
                                      </p:cBhvr>
                                    </p:animEffect>
                                  </p:childTnLst>
                                </p:cTn>
                              </p:par>
                              <p:par>
                                <p:cTn id="65" presetID="10" presetClass="entr" presetSubtype="0" fill="hold" nodeType="with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500"/>
                                        <p:tgtEl>
                                          <p:spTgt spid="32"/>
                                        </p:tgtEl>
                                      </p:cBhvr>
                                    </p:animEffect>
                                  </p:childTnLst>
                                </p:cTn>
                              </p:par>
                              <p:par>
                                <p:cTn id="68" presetID="10" presetClass="entr" presetSubtype="0" fill="hold" nodeType="withEffect">
                                  <p:stCondLst>
                                    <p:cond delay="0"/>
                                  </p:stCondLst>
                                  <p:childTnLst>
                                    <p:set>
                                      <p:cBhvr>
                                        <p:cTn id="69" dur="1" fill="hold">
                                          <p:stCondLst>
                                            <p:cond delay="0"/>
                                          </p:stCondLst>
                                        </p:cTn>
                                        <p:tgtEl>
                                          <p:spTgt spid="36"/>
                                        </p:tgtEl>
                                        <p:attrNameLst>
                                          <p:attrName>style.visibility</p:attrName>
                                        </p:attrNameLst>
                                      </p:cBhvr>
                                      <p:to>
                                        <p:strVal val="visible"/>
                                      </p:to>
                                    </p:set>
                                    <p:animEffect transition="in" filter="fade">
                                      <p:cBhvr>
                                        <p:cTn id="70" dur="500"/>
                                        <p:tgtEl>
                                          <p:spTgt spid="36"/>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4"/>
                                        </p:tgtEl>
                                        <p:attrNameLst>
                                          <p:attrName>style.visibility</p:attrName>
                                        </p:attrNameLst>
                                      </p:cBhvr>
                                      <p:to>
                                        <p:strVal val="visible"/>
                                      </p:to>
                                    </p:set>
                                    <p:animEffect transition="in" filter="fade">
                                      <p:cBhvr>
                                        <p:cTn id="73" dur="500"/>
                                        <p:tgtEl>
                                          <p:spTgt spid="34"/>
                                        </p:tgtEl>
                                      </p:cBhvr>
                                    </p:animEffect>
                                  </p:childTnLst>
                                </p:cTn>
                              </p:par>
                              <p:par>
                                <p:cTn id="74" presetID="10" presetClass="entr" presetSubtype="0" fill="hold" nodeType="with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fade">
                                      <p:cBhvr>
                                        <p:cTn id="76" dur="500"/>
                                        <p:tgtEl>
                                          <p:spTgt spid="31"/>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nodeType="clickEffect">
                                  <p:stCondLst>
                                    <p:cond delay="0"/>
                                  </p:stCondLst>
                                  <p:childTnLst>
                                    <p:set>
                                      <p:cBhvr>
                                        <p:cTn id="80" dur="1" fill="hold">
                                          <p:stCondLst>
                                            <p:cond delay="0"/>
                                          </p:stCondLst>
                                        </p:cTn>
                                        <p:tgtEl>
                                          <p:spTgt spid="46">
                                            <p:txEl>
                                              <p:pRg st="5" end="5"/>
                                            </p:txEl>
                                          </p:spTgt>
                                        </p:tgtEl>
                                        <p:attrNameLst>
                                          <p:attrName>style.visibility</p:attrName>
                                        </p:attrNameLst>
                                      </p:cBhvr>
                                      <p:to>
                                        <p:strVal val="visible"/>
                                      </p:to>
                                    </p:set>
                                    <p:animEffect transition="in" filter="wipe(left)">
                                      <p:cBhvr>
                                        <p:cTn id="81" dur="500"/>
                                        <p:tgtEl>
                                          <p:spTgt spid="46">
                                            <p:txEl>
                                              <p:pRg st="5" end="5"/>
                                            </p:txEl>
                                          </p:spTgt>
                                        </p:tgtEl>
                                      </p:cBhvr>
                                    </p:animEffect>
                                  </p:childTnLst>
                                </p:cTn>
                              </p:par>
                              <p:par>
                                <p:cTn id="82" presetID="22" presetClass="entr" presetSubtype="8" fill="hold" nodeType="withEffect">
                                  <p:stCondLst>
                                    <p:cond delay="0"/>
                                  </p:stCondLst>
                                  <p:childTnLst>
                                    <p:set>
                                      <p:cBhvr>
                                        <p:cTn id="83" dur="1" fill="hold">
                                          <p:stCondLst>
                                            <p:cond delay="0"/>
                                          </p:stCondLst>
                                        </p:cTn>
                                        <p:tgtEl>
                                          <p:spTgt spid="46">
                                            <p:txEl>
                                              <p:pRg st="6" end="6"/>
                                            </p:txEl>
                                          </p:spTgt>
                                        </p:tgtEl>
                                        <p:attrNameLst>
                                          <p:attrName>style.visibility</p:attrName>
                                        </p:attrNameLst>
                                      </p:cBhvr>
                                      <p:to>
                                        <p:strVal val="visible"/>
                                      </p:to>
                                    </p:set>
                                    <p:animEffect transition="in" filter="wipe(left)">
                                      <p:cBhvr>
                                        <p:cTn id="84" dur="500"/>
                                        <p:tgtEl>
                                          <p:spTgt spid="46">
                                            <p:txEl>
                                              <p:pRg st="6" end="6"/>
                                            </p:txEl>
                                          </p:spTgt>
                                        </p:tgtEl>
                                      </p:cBhvr>
                                    </p:animEffect>
                                  </p:childTnLst>
                                </p:cTn>
                              </p:par>
                              <p:par>
                                <p:cTn id="85" presetID="22" presetClass="entr" presetSubtype="8" fill="hold" nodeType="withEffect">
                                  <p:stCondLst>
                                    <p:cond delay="0"/>
                                  </p:stCondLst>
                                  <p:childTnLst>
                                    <p:set>
                                      <p:cBhvr>
                                        <p:cTn id="86" dur="1" fill="hold">
                                          <p:stCondLst>
                                            <p:cond delay="0"/>
                                          </p:stCondLst>
                                        </p:cTn>
                                        <p:tgtEl>
                                          <p:spTgt spid="46">
                                            <p:txEl>
                                              <p:pRg st="7" end="7"/>
                                            </p:txEl>
                                          </p:spTgt>
                                        </p:tgtEl>
                                        <p:attrNameLst>
                                          <p:attrName>style.visibility</p:attrName>
                                        </p:attrNameLst>
                                      </p:cBhvr>
                                      <p:to>
                                        <p:strVal val="visible"/>
                                      </p:to>
                                    </p:set>
                                    <p:animEffect transition="in" filter="wipe(left)">
                                      <p:cBhvr>
                                        <p:cTn id="87" dur="500"/>
                                        <p:tgtEl>
                                          <p:spTgt spid="4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14" grpId="0" animBg="1"/>
      <p:bldP spid="17" grpId="0" animBg="1"/>
      <p:bldP spid="19" grpId="0" animBg="1"/>
      <p:bldP spid="20" grpId="0" animBg="1"/>
      <p:bldP spid="22" grpId="0" animBg="1"/>
      <p:bldP spid="23" grpId="0"/>
      <p:bldP spid="33" grpId="0" animBg="1"/>
      <p:bldP spid="3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会議室に集まる人々&#10;&#10;自動的に生成された説明">
            <a:extLst>
              <a:ext uri="{FF2B5EF4-FFF2-40B4-BE49-F238E27FC236}">
                <a16:creationId xmlns:a16="http://schemas.microsoft.com/office/drawing/2014/main" id="{E01BD210-EC06-034F-7E23-981BBA603654}"/>
              </a:ext>
            </a:extLst>
          </p:cNvPr>
          <p:cNvPicPr>
            <a:picLocks noChangeAspect="1"/>
          </p:cNvPicPr>
          <p:nvPr/>
        </p:nvPicPr>
        <p:blipFill rotWithShape="1">
          <a:blip r:embed="rId3"/>
          <a:srcRect t="5946"/>
          <a:stretch/>
        </p:blipFill>
        <p:spPr>
          <a:xfrm>
            <a:off x="656203" y="1214105"/>
            <a:ext cx="3787420" cy="2376000"/>
          </a:xfrm>
          <a:prstGeom prst="rect">
            <a:avLst/>
          </a:prstGeom>
        </p:spPr>
      </p:pic>
      <p:pic>
        <p:nvPicPr>
          <p:cNvPr id="8" name="図 7" descr="カレンダー&#10;&#10;自動的に生成された説明">
            <a:extLst>
              <a:ext uri="{FF2B5EF4-FFF2-40B4-BE49-F238E27FC236}">
                <a16:creationId xmlns:a16="http://schemas.microsoft.com/office/drawing/2014/main" id="{2C1A75A5-0792-F680-30F4-827F46CAC76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515493" y="4726995"/>
            <a:ext cx="2687124" cy="2016000"/>
          </a:xfrm>
          <a:prstGeom prst="rect">
            <a:avLst/>
          </a:prstGeom>
          <a:ln w="19050">
            <a:solidFill>
              <a:schemeClr val="tx1"/>
            </a:solidFill>
          </a:ln>
        </p:spPr>
      </p:pic>
      <p:sp>
        <p:nvSpPr>
          <p:cNvPr id="43" name="四角形: 角を丸くする 82">
            <a:extLst>
              <a:ext uri="{FF2B5EF4-FFF2-40B4-BE49-F238E27FC236}">
                <a16:creationId xmlns:a16="http://schemas.microsoft.com/office/drawing/2014/main" id="{4673D18E-F73B-4C2B-B5E1-0B0B0C0A8563}"/>
              </a:ext>
            </a:extLst>
          </p:cNvPr>
          <p:cNvSpPr/>
          <p:nvPr/>
        </p:nvSpPr>
        <p:spPr>
          <a:xfrm>
            <a:off x="770943" y="807863"/>
            <a:ext cx="3572727" cy="408623"/>
          </a:xfrm>
          <a:prstGeom prst="round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65175" rtl="0" eaLnBrk="1" fontAlgn="auto" latinLnBrk="0" hangingPunct="1">
              <a:lnSpc>
                <a:spcPct val="100000"/>
              </a:lnSpc>
              <a:spcBef>
                <a:spcPts val="0"/>
              </a:spcBef>
              <a:spcAft>
                <a:spcPts val="0"/>
              </a:spcAft>
              <a:buClrTx/>
              <a:buSzTx/>
              <a:buFontTx/>
              <a:buNone/>
              <a:tabLst/>
              <a:defRPr/>
            </a:pPr>
            <a:r>
              <a:rPr kumimoji="1" lang="en-US" altLang="ja-JP" b="1" i="0" u="sng" strike="noStrike" kern="0" cap="none" spc="0" normalizeH="0" noProof="0" dirty="0">
                <a:ln>
                  <a:noFill/>
                </a:ln>
                <a:solidFill>
                  <a:srgbClr val="10CF9B">
                    <a:lumMod val="50000"/>
                  </a:srgbClr>
                </a:solidFill>
                <a:effectLst/>
                <a:uLnTx/>
                <a:uFillTx/>
                <a:latin typeface="Calibri" panose="020F0502020204030204" pitchFamily="34" charset="0"/>
                <a:ea typeface="ＭＳ Ｐゴシック" panose="020B0600070205080204" pitchFamily="50" charset="-128"/>
                <a:cs typeface="+mn-cs"/>
              </a:rPr>
              <a:t>Nationwide Dialogue Forum</a:t>
            </a:r>
            <a:endParaRPr kumimoji="0" lang="ja-JP" altLang="en-US" b="1" i="0" u="sng" strike="noStrike" kern="1200" cap="none" spc="0" normalizeH="0" noProof="0" dirty="0">
              <a:ln>
                <a:noFill/>
              </a:ln>
              <a:solidFill>
                <a:srgbClr val="10CF9B">
                  <a:lumMod val="50000"/>
                </a:srgbClr>
              </a:solidFill>
              <a:effectLst/>
              <a:uLnTx/>
              <a:uFillTx/>
              <a:latin typeface="Calibri" panose="020F0502020204030204" pitchFamily="34" charset="0"/>
              <a:ea typeface="ＭＳ Ｐゴシック" panose="020B0600070205080204" pitchFamily="50" charset="-128"/>
              <a:cs typeface="+mn-cs"/>
            </a:endParaRPr>
          </a:p>
        </p:txBody>
      </p:sp>
      <p:sp>
        <p:nvSpPr>
          <p:cNvPr id="44" name="四角形: 角を丸くする 83">
            <a:extLst>
              <a:ext uri="{FF2B5EF4-FFF2-40B4-BE49-F238E27FC236}">
                <a16:creationId xmlns:a16="http://schemas.microsoft.com/office/drawing/2014/main" id="{EC752094-0A11-C0B5-5EBA-DAED21DD0FA9}"/>
              </a:ext>
            </a:extLst>
          </p:cNvPr>
          <p:cNvSpPr/>
          <p:nvPr/>
        </p:nvSpPr>
        <p:spPr>
          <a:xfrm>
            <a:off x="2751782" y="4281669"/>
            <a:ext cx="4895633" cy="408623"/>
          </a:xfrm>
          <a:prstGeom prst="roundRect">
            <a:avLst/>
          </a:prstGeom>
        </p:spPr>
        <p:txBody>
          <a:bodyPr wrap="square">
            <a:spAutoFit/>
          </a:bodyPr>
          <a:lstStyle/>
          <a:p>
            <a:pPr marL="0" marR="0" lvl="0" indent="0" algn="ctr" defTabSz="465175" rtl="0" eaLnBrk="1" fontAlgn="auto" latinLnBrk="0" hangingPunct="1">
              <a:lnSpc>
                <a:spcPct val="100000"/>
              </a:lnSpc>
              <a:spcBef>
                <a:spcPts val="0"/>
              </a:spcBef>
              <a:spcAft>
                <a:spcPts val="0"/>
              </a:spcAft>
              <a:buClrTx/>
              <a:buSzTx/>
              <a:buFontTx/>
              <a:buNone/>
              <a:tabLst/>
              <a:defRPr/>
            </a:pPr>
            <a:r>
              <a:rPr kumimoji="1" lang="en-US" altLang="ja-JP" sz="1800" b="1" i="0" u="sng" strike="noStrike" kern="1200" cap="none" spc="0" normalizeH="0" noProof="0" dirty="0">
                <a:ln>
                  <a:noFill/>
                </a:ln>
                <a:solidFill>
                  <a:srgbClr val="10CF9B">
                    <a:lumMod val="50000"/>
                  </a:srgbClr>
                </a:solidFill>
                <a:effectLst/>
                <a:uLnTx/>
                <a:uFillTx/>
                <a:latin typeface="Calibri" panose="020F0502020204030204" pitchFamily="34" charset="0"/>
                <a:ea typeface="ＭＳ Ｐゴシック" panose="020B0600070205080204" pitchFamily="50" charset="-128"/>
                <a:cs typeface="+mn-cs"/>
              </a:rPr>
              <a:t>Installation of Potted Plants using Removed Soil</a:t>
            </a:r>
          </a:p>
        </p:txBody>
      </p:sp>
      <p:sp>
        <p:nvSpPr>
          <p:cNvPr id="55" name="正方形/長方形 54">
            <a:extLst>
              <a:ext uri="{FF2B5EF4-FFF2-40B4-BE49-F238E27FC236}">
                <a16:creationId xmlns:a16="http://schemas.microsoft.com/office/drawing/2014/main" id="{F02A5C22-C11B-73C7-540E-A52261132C12}"/>
              </a:ext>
            </a:extLst>
          </p:cNvPr>
          <p:cNvSpPr/>
          <p:nvPr/>
        </p:nvSpPr>
        <p:spPr>
          <a:xfrm>
            <a:off x="689537" y="3623180"/>
            <a:ext cx="3717942" cy="523220"/>
          </a:xfrm>
          <a:prstGeom prst="rect">
            <a:avLst/>
          </a:prstGeom>
        </p:spPr>
        <p:txBody>
          <a:bodyPr wrap="square">
            <a:spAutoFit/>
          </a:bodyPr>
          <a:lstStyle/>
          <a:p>
            <a:pPr marL="0" marR="0" lvl="0" indent="0" algn="l" defTabSz="465175" rtl="0" eaLnBrk="1" fontAlgn="auto" latinLnBrk="0" hangingPunct="1">
              <a:lnSpc>
                <a:spcPct val="100000"/>
              </a:lnSpc>
              <a:spcBef>
                <a:spcPts val="0"/>
              </a:spcBef>
              <a:spcAft>
                <a:spcPts val="565"/>
              </a:spcAft>
              <a:buClrTx/>
              <a:buSzTx/>
              <a:buFontTx/>
              <a:buNone/>
              <a:tabLst/>
              <a:defRPr/>
            </a:pPr>
            <a:r>
              <a:rPr kumimoji="0" lang="en-US" altLang="ja-JP" sz="1400" b="1" dirty="0">
                <a:solidFill>
                  <a:srgbClr val="10CF9B">
                    <a:lumMod val="50000"/>
                  </a:srgbClr>
                </a:solidFill>
                <a:latin typeface="Calibri" panose="020F0502020204030204" pitchFamily="34" charset="0"/>
                <a:ea typeface="ＭＳ Ｐゴシック" panose="020B0600070205080204" pitchFamily="50" charset="-128"/>
              </a:rPr>
              <a:t>N</a:t>
            </a:r>
            <a:r>
              <a:rPr kumimoji="0" lang="en-US" altLang="ja-JP" sz="1400" b="1" i="0" u="none" strike="noStrike" kern="1200" cap="none" spc="0" normalizeH="0" noProof="0" dirty="0" err="1">
                <a:ln>
                  <a:noFill/>
                </a:ln>
                <a:solidFill>
                  <a:srgbClr val="10CF9B">
                    <a:lumMod val="50000"/>
                  </a:srgbClr>
                </a:solidFill>
                <a:effectLst/>
                <a:uLnTx/>
                <a:uFillTx/>
                <a:latin typeface="Calibri" panose="020F0502020204030204" pitchFamily="34" charset="0"/>
                <a:ea typeface="ＭＳ Ｐゴシック" panose="020B0600070205080204" pitchFamily="50" charset="-128"/>
                <a:cs typeface="+mn-cs"/>
              </a:rPr>
              <a:t>ine</a:t>
            </a:r>
            <a:r>
              <a:rPr kumimoji="0" lang="en-US" altLang="ja-JP" sz="1400" b="1" i="0" u="none" strike="noStrike" kern="1200" cap="none" spc="0" normalizeH="0" noProof="0" dirty="0">
                <a:ln>
                  <a:noFill/>
                </a:ln>
                <a:solidFill>
                  <a:srgbClr val="10CF9B">
                    <a:lumMod val="50000"/>
                  </a:srgbClr>
                </a:solidFill>
                <a:effectLst/>
                <a:uLnTx/>
                <a:uFillTx/>
                <a:latin typeface="Calibri" panose="020F0502020204030204" pitchFamily="34" charset="0"/>
                <a:ea typeface="ＭＳ Ｐゴシック" panose="020B0600070205080204" pitchFamily="50" charset="-128"/>
                <a:cs typeface="+mn-cs"/>
              </a:rPr>
              <a:t> meetings have been totally held. All of the dialogues </a:t>
            </a:r>
            <a:r>
              <a:rPr kumimoji="0" lang="en-US" altLang="ja-JP" sz="1400" b="1" dirty="0">
                <a:solidFill>
                  <a:srgbClr val="10CF9B">
                    <a:lumMod val="50000"/>
                  </a:srgbClr>
                </a:solidFill>
                <a:latin typeface="Calibri" panose="020F0502020204030204" pitchFamily="34" charset="0"/>
                <a:ea typeface="ＭＳ Ｐゴシック" panose="020B0600070205080204" pitchFamily="50" charset="-128"/>
              </a:rPr>
              <a:t>were recorded and </a:t>
            </a:r>
            <a:r>
              <a:rPr kumimoji="0" lang="en-US" altLang="ja-JP" sz="1400" b="1" i="0" u="none" strike="noStrike" kern="1200" cap="none" spc="0" normalizeH="0" noProof="0" dirty="0">
                <a:ln>
                  <a:noFill/>
                </a:ln>
                <a:solidFill>
                  <a:srgbClr val="10CF9B">
                    <a:lumMod val="50000"/>
                  </a:srgbClr>
                </a:solidFill>
                <a:effectLst/>
                <a:uLnTx/>
                <a:uFillTx/>
                <a:latin typeface="Calibri" panose="020F0502020204030204" pitchFamily="34" charset="0"/>
                <a:ea typeface="ＭＳ Ｐゴシック" panose="020B0600070205080204" pitchFamily="50" charset="-128"/>
                <a:cs typeface="+mn-cs"/>
              </a:rPr>
              <a:t>available online. </a:t>
            </a:r>
            <a:endParaRPr kumimoji="0" lang="ja-JP" altLang="en-US" sz="1400" b="1" i="0" u="none" strike="noStrike" kern="1200" cap="none" spc="0" normalizeH="0" noProof="0" dirty="0">
              <a:ln>
                <a:noFill/>
              </a:ln>
              <a:solidFill>
                <a:srgbClr val="10CF9B">
                  <a:lumMod val="50000"/>
                </a:srgbClr>
              </a:solidFill>
              <a:effectLst/>
              <a:uLnTx/>
              <a:uFillTx/>
              <a:latin typeface="Calibri" panose="020F0502020204030204" pitchFamily="34" charset="0"/>
              <a:ea typeface="ＭＳ Ｐゴシック" panose="020B0600070205080204" pitchFamily="50" charset="-128"/>
              <a:cs typeface="+mn-cs"/>
            </a:endParaRPr>
          </a:p>
        </p:txBody>
      </p:sp>
      <p:sp>
        <p:nvSpPr>
          <p:cNvPr id="77" name="正方形/長方形 76">
            <a:extLst>
              <a:ext uri="{FF2B5EF4-FFF2-40B4-BE49-F238E27FC236}">
                <a16:creationId xmlns:a16="http://schemas.microsoft.com/office/drawing/2014/main" id="{26C135E7-44E2-05E9-E1CD-330A64FAD4C5}"/>
              </a:ext>
            </a:extLst>
          </p:cNvPr>
          <p:cNvSpPr/>
          <p:nvPr/>
        </p:nvSpPr>
        <p:spPr>
          <a:xfrm>
            <a:off x="575609" y="6838311"/>
            <a:ext cx="8713525" cy="523220"/>
          </a:xfrm>
          <a:prstGeom prst="rect">
            <a:avLst/>
          </a:prstGeom>
        </p:spPr>
        <p:txBody>
          <a:bodyPr wrap="square">
            <a:spAutoFit/>
          </a:bodyPr>
          <a:lstStyle/>
          <a:p>
            <a:pPr marR="0" lvl="0" algn="l" defTabSz="465175" rtl="0" eaLnBrk="1" fontAlgn="auto" latinLnBrk="0" hangingPunct="1">
              <a:lnSpc>
                <a:spcPct val="100000"/>
              </a:lnSpc>
              <a:spcBef>
                <a:spcPts val="0"/>
              </a:spcBef>
              <a:spcAft>
                <a:spcPts val="0"/>
              </a:spcAft>
              <a:buClrTx/>
              <a:buSzTx/>
              <a:tabLst/>
              <a:defRPr/>
            </a:pPr>
            <a:r>
              <a:rPr kumimoji="0" lang="en-US" altLang="ja-JP" sz="1400" b="1" i="0" u="none" strike="noStrike" kern="1200" cap="none" spc="0" normalizeH="0" noProof="0" dirty="0">
                <a:ln>
                  <a:noFill/>
                </a:ln>
                <a:solidFill>
                  <a:srgbClr val="10CF9B">
                    <a:lumMod val="50000"/>
                  </a:srgbClr>
                </a:solidFill>
                <a:effectLst/>
                <a:uLnTx/>
                <a:uFillTx/>
                <a:latin typeface="Calibri" panose="020F0502020204030204" pitchFamily="34" charset="0"/>
                <a:ea typeface="ＭＳ Ｐゴシック" panose="020B0600070205080204" pitchFamily="50" charset="-128"/>
                <a:cs typeface="+mn-cs"/>
              </a:rPr>
              <a:t>In FY2022, potted plants using removed soil were installed at METI, MLIT and other relevant ministries and agencies (17 facilities outside Fukushima Prefecture as of the end of January 2023).</a:t>
            </a:r>
          </a:p>
        </p:txBody>
      </p:sp>
      <p:sp>
        <p:nvSpPr>
          <p:cNvPr id="85" name="正方形/長方形 84">
            <a:extLst>
              <a:ext uri="{FF2B5EF4-FFF2-40B4-BE49-F238E27FC236}">
                <a16:creationId xmlns:a16="http://schemas.microsoft.com/office/drawing/2014/main" id="{AF911869-CF13-2E03-0C67-CDAF5F8B9BD7}"/>
              </a:ext>
            </a:extLst>
          </p:cNvPr>
          <p:cNvSpPr/>
          <p:nvPr/>
        </p:nvSpPr>
        <p:spPr>
          <a:xfrm>
            <a:off x="5220421" y="3111327"/>
            <a:ext cx="5022090" cy="738664"/>
          </a:xfrm>
          <a:prstGeom prst="rect">
            <a:avLst/>
          </a:prstGeom>
        </p:spPr>
        <p:txBody>
          <a:bodyPr wrap="square">
            <a:spAutoFit/>
          </a:bodyPr>
          <a:lstStyle/>
          <a:p>
            <a:pPr marL="0" marR="0" lvl="0" indent="0" algn="l" defTabSz="465175" rtl="0" eaLnBrk="1" fontAlgn="auto" latinLnBrk="0" hangingPunct="1">
              <a:lnSpc>
                <a:spcPct val="100000"/>
              </a:lnSpc>
              <a:spcBef>
                <a:spcPts val="0"/>
              </a:spcBef>
              <a:spcAft>
                <a:spcPts val="0"/>
              </a:spcAft>
              <a:buClrTx/>
              <a:buSzTx/>
              <a:buFontTx/>
              <a:buNone/>
              <a:tabLst/>
              <a:defRPr/>
            </a:pPr>
            <a:r>
              <a:rPr kumimoji="0" lang="en-US" altLang="zh-TW" sz="1400" b="1" i="0" u="none" strike="noStrike" kern="1200" cap="none" spc="0" normalizeH="0" noProof="0" dirty="0">
                <a:ln>
                  <a:noFill/>
                </a:ln>
                <a:solidFill>
                  <a:srgbClr val="10CF9B">
                    <a:lumMod val="50000"/>
                  </a:srgbClr>
                </a:solidFill>
                <a:effectLst/>
                <a:uLnTx/>
                <a:uFillTx/>
                <a:latin typeface="Calibri" panose="020F0502020204030204" pitchFamily="34" charset="0"/>
                <a:ea typeface="ＭＳ Ｐゴシック" panose="020B0600070205080204" pitchFamily="50" charset="-128"/>
                <a:cs typeface="+mn-cs"/>
              </a:rPr>
              <a:t>Site tours were held for the Soil </a:t>
            </a:r>
            <a:r>
              <a:rPr kumimoji="0" lang="en-US" altLang="zh-TW" sz="1400" b="1" dirty="0">
                <a:solidFill>
                  <a:srgbClr val="10CF9B">
                    <a:lumMod val="50000"/>
                  </a:srgbClr>
                </a:solidFill>
                <a:latin typeface="Calibri" panose="020F0502020204030204" pitchFamily="34" charset="0"/>
                <a:ea typeface="ＭＳ Ｐゴシック" panose="020B0600070205080204" pitchFamily="50" charset="-128"/>
              </a:rPr>
              <a:t>S</a:t>
            </a:r>
            <a:r>
              <a:rPr kumimoji="0" lang="en-US" altLang="zh-TW" sz="1400" b="1" i="0" u="none" strike="noStrike" kern="1200" cap="none" spc="0" normalizeH="0" noProof="0" dirty="0" err="1">
                <a:ln>
                  <a:noFill/>
                </a:ln>
                <a:solidFill>
                  <a:srgbClr val="10CF9B">
                    <a:lumMod val="50000"/>
                  </a:srgbClr>
                </a:solidFill>
                <a:effectLst/>
                <a:uLnTx/>
                <a:uFillTx/>
                <a:latin typeface="Calibri" panose="020F0502020204030204" pitchFamily="34" charset="0"/>
                <a:ea typeface="ＭＳ Ｐゴシック" panose="020B0600070205080204" pitchFamily="50" charset="-128"/>
                <a:cs typeface="+mn-cs"/>
              </a:rPr>
              <a:t>torage</a:t>
            </a:r>
            <a:r>
              <a:rPr kumimoji="0" lang="en-US" altLang="zh-TW" sz="1400" b="1" i="0" u="none" strike="noStrike" kern="1200" cap="none" spc="0" normalizeH="0" noProof="0" dirty="0">
                <a:ln>
                  <a:noFill/>
                </a:ln>
                <a:solidFill>
                  <a:srgbClr val="10CF9B">
                    <a:lumMod val="50000"/>
                  </a:srgbClr>
                </a:solidFill>
                <a:effectLst/>
                <a:uLnTx/>
                <a:uFillTx/>
                <a:latin typeface="Calibri" panose="020F0502020204030204" pitchFamily="34" charset="0"/>
                <a:ea typeface="ＭＳ Ｐゴシック" panose="020B0600070205080204" pitchFamily="50" charset="-128"/>
                <a:cs typeface="+mn-cs"/>
              </a:rPr>
              <a:t> Sites in the Interim Storage Facility and the demonstration project area in the </a:t>
            </a:r>
            <a:r>
              <a:rPr kumimoji="0" lang="en-US" altLang="zh-TW" sz="1400" b="1" i="0" u="none" strike="noStrike" kern="1200" cap="none" spc="0" normalizeH="0" noProof="0" dirty="0" err="1">
                <a:ln>
                  <a:noFill/>
                </a:ln>
                <a:solidFill>
                  <a:srgbClr val="10CF9B">
                    <a:lumMod val="50000"/>
                  </a:srgbClr>
                </a:solidFill>
                <a:effectLst/>
                <a:uLnTx/>
                <a:uFillTx/>
                <a:latin typeface="Calibri" panose="020F0502020204030204" pitchFamily="34" charset="0"/>
                <a:ea typeface="ＭＳ Ｐゴシック" panose="020B0600070205080204" pitchFamily="50" charset="-128"/>
                <a:cs typeface="+mn-cs"/>
              </a:rPr>
              <a:t>Nagadoro</a:t>
            </a:r>
            <a:r>
              <a:rPr kumimoji="0" lang="en-US" altLang="zh-TW" sz="1400" b="1" i="0" u="none" strike="noStrike" kern="1200" cap="none" spc="0" normalizeH="0" noProof="0" dirty="0">
                <a:ln>
                  <a:noFill/>
                </a:ln>
                <a:solidFill>
                  <a:srgbClr val="10CF9B">
                    <a:lumMod val="50000"/>
                  </a:srgbClr>
                </a:solidFill>
                <a:effectLst/>
                <a:uLnTx/>
                <a:uFillTx/>
                <a:latin typeface="Calibri" panose="020F0502020204030204" pitchFamily="34" charset="0"/>
                <a:ea typeface="ＭＳ Ｐゴシック" panose="020B0600070205080204" pitchFamily="50" charset="-128"/>
                <a:cs typeface="+mn-cs"/>
              </a:rPr>
              <a:t> district of </a:t>
            </a:r>
            <a:r>
              <a:rPr kumimoji="0" lang="en-US" altLang="zh-TW" sz="1400" b="1" i="0" u="none" strike="noStrike" kern="1200" cap="none" spc="0" normalizeH="0" noProof="0" dirty="0" err="1">
                <a:ln>
                  <a:noFill/>
                </a:ln>
                <a:solidFill>
                  <a:srgbClr val="10CF9B">
                    <a:lumMod val="50000"/>
                  </a:srgbClr>
                </a:solidFill>
                <a:effectLst/>
                <a:uLnTx/>
                <a:uFillTx/>
                <a:latin typeface="Calibri" panose="020F0502020204030204" pitchFamily="34" charset="0"/>
                <a:ea typeface="ＭＳ Ｐゴシック" panose="020B0600070205080204" pitchFamily="50" charset="-128"/>
                <a:cs typeface="+mn-cs"/>
              </a:rPr>
              <a:t>Iitate</a:t>
            </a:r>
            <a:r>
              <a:rPr kumimoji="0" lang="en-US" altLang="zh-TW" sz="1400" b="1" i="0" u="none" strike="noStrike" kern="1200" cap="none" spc="0" normalizeH="0" noProof="0" dirty="0">
                <a:ln>
                  <a:noFill/>
                </a:ln>
                <a:solidFill>
                  <a:srgbClr val="10CF9B">
                    <a:lumMod val="50000"/>
                  </a:srgbClr>
                </a:solidFill>
                <a:effectLst/>
                <a:uLnTx/>
                <a:uFillTx/>
                <a:latin typeface="Calibri" panose="020F0502020204030204" pitchFamily="34" charset="0"/>
                <a:ea typeface="ＭＳ Ｐゴシック" panose="020B0600070205080204" pitchFamily="50" charset="-128"/>
                <a:cs typeface="+mn-cs"/>
              </a:rPr>
              <a:t> Village.</a:t>
            </a:r>
          </a:p>
        </p:txBody>
      </p:sp>
      <p:sp>
        <p:nvSpPr>
          <p:cNvPr id="27" name="四角形: 角を丸くする 82">
            <a:extLst>
              <a:ext uri="{FF2B5EF4-FFF2-40B4-BE49-F238E27FC236}">
                <a16:creationId xmlns:a16="http://schemas.microsoft.com/office/drawing/2014/main" id="{51A92D5D-143F-C3EC-436D-667BB3CBCBF4}"/>
              </a:ext>
            </a:extLst>
          </p:cNvPr>
          <p:cNvSpPr/>
          <p:nvPr/>
        </p:nvSpPr>
        <p:spPr>
          <a:xfrm>
            <a:off x="6555138" y="787471"/>
            <a:ext cx="2507007" cy="408623"/>
          </a:xfrm>
          <a:prstGeom prst="round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65175" rtl="0" eaLnBrk="1" fontAlgn="auto" latinLnBrk="0" hangingPunct="1">
              <a:lnSpc>
                <a:spcPct val="100000"/>
              </a:lnSpc>
              <a:spcBef>
                <a:spcPts val="0"/>
              </a:spcBef>
              <a:spcAft>
                <a:spcPts val="0"/>
              </a:spcAft>
              <a:buClrTx/>
              <a:buSzTx/>
              <a:buFontTx/>
              <a:buNone/>
              <a:tabLst/>
              <a:defRPr/>
            </a:pPr>
            <a:r>
              <a:rPr kumimoji="0" lang="en-US" altLang="ja-JP" b="1" i="0" u="sng" strike="noStrike" kern="1200" cap="none" spc="0" normalizeH="0" noProof="0" dirty="0">
                <a:ln>
                  <a:noFill/>
                </a:ln>
                <a:solidFill>
                  <a:srgbClr val="10CF9B">
                    <a:lumMod val="50000"/>
                  </a:srgbClr>
                </a:solidFill>
                <a:effectLst/>
                <a:uLnTx/>
                <a:uFillTx/>
                <a:latin typeface="Calibri" panose="020F0502020204030204" pitchFamily="34" charset="0"/>
                <a:ea typeface="ＭＳ Ｐゴシック" panose="020B0600070205080204" pitchFamily="50" charset="-128"/>
                <a:cs typeface="+mn-cs"/>
              </a:rPr>
              <a:t>Site Visits</a:t>
            </a:r>
            <a:endParaRPr kumimoji="0" lang="ja-JP" altLang="en-US" b="1" i="0" u="sng" strike="noStrike" kern="1200" cap="none" spc="0" normalizeH="0" noProof="0" dirty="0">
              <a:ln>
                <a:noFill/>
              </a:ln>
              <a:solidFill>
                <a:srgbClr val="10CF9B">
                  <a:lumMod val="50000"/>
                </a:srgbClr>
              </a:solidFill>
              <a:effectLst/>
              <a:uLnTx/>
              <a:uFillTx/>
              <a:latin typeface="Calibri" panose="020F0502020204030204" pitchFamily="34" charset="0"/>
              <a:ea typeface="ＭＳ Ｐゴシック" panose="020B0600070205080204" pitchFamily="50" charset="-128"/>
              <a:cs typeface="+mn-cs"/>
            </a:endParaRPr>
          </a:p>
        </p:txBody>
      </p:sp>
      <p:sp>
        <p:nvSpPr>
          <p:cNvPr id="41" name="テキスト ボックス 40">
            <a:extLst>
              <a:ext uri="{FF2B5EF4-FFF2-40B4-BE49-F238E27FC236}">
                <a16:creationId xmlns:a16="http://schemas.microsoft.com/office/drawing/2014/main" id="{FEA12A44-BC52-A906-B597-42B8C0C6E343}"/>
              </a:ext>
            </a:extLst>
          </p:cNvPr>
          <p:cNvSpPr txBox="1"/>
          <p:nvPr/>
        </p:nvSpPr>
        <p:spPr>
          <a:xfrm>
            <a:off x="8369986" y="4773161"/>
            <a:ext cx="2111983" cy="646331"/>
          </a:xfrm>
          <a:prstGeom prst="rect">
            <a:avLst/>
          </a:prstGeom>
          <a:noFill/>
        </p:spPr>
        <p:txBody>
          <a:bodyPr wrap="square">
            <a:spAutoFit/>
          </a:bodyPr>
          <a:lstStyle/>
          <a:p>
            <a:pPr marL="0" marR="0" lvl="0" indent="0" defTabSz="1007943"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noProof="0" dirty="0">
                <a:ln>
                  <a:noFill/>
                </a:ln>
                <a:solidFill>
                  <a:prstClr val="black"/>
                </a:solidFill>
                <a:effectLst/>
                <a:uLnTx/>
                <a:uFillTx/>
                <a:latin typeface="Calibri" panose="020F0502020204030204" pitchFamily="34" charset="0"/>
                <a:ea typeface="ＭＳ Ｐゴシック" panose="020B0600070205080204" pitchFamily="50" charset="-128"/>
                <a:cs typeface="+mn-cs"/>
              </a:rPr>
              <a:t>← </a:t>
            </a:r>
            <a:r>
              <a:rPr kumimoji="1" lang="en-US" altLang="ja-JP" sz="1200" b="1" i="0" u="none" strike="noStrike" kern="1200" cap="none" spc="0" normalizeH="0" noProof="0" dirty="0">
                <a:ln>
                  <a:noFill/>
                </a:ln>
                <a:solidFill>
                  <a:prstClr val="black"/>
                </a:solidFill>
                <a:effectLst/>
                <a:uLnTx/>
                <a:uFillTx/>
                <a:latin typeface="Calibri" panose="020F0502020204030204" pitchFamily="34" charset="0"/>
                <a:ea typeface="ＭＳ Ｐゴシック" panose="020B0600070205080204" pitchFamily="50" charset="-128"/>
                <a:cs typeface="+mn-cs"/>
              </a:rPr>
              <a:t>Removed soil with </a:t>
            </a:r>
            <a:r>
              <a:rPr lang="en-US" altLang="ja-JP" sz="1200" b="1" dirty="0">
                <a:solidFill>
                  <a:prstClr val="black"/>
                </a:solidFill>
                <a:latin typeface="Calibri" panose="020F0502020204030204" pitchFamily="34" charset="0"/>
                <a:ea typeface="ＭＳ Ｐゴシック" panose="020B0600070205080204" pitchFamily="50" charset="-128"/>
              </a:rPr>
              <a:t>r</a:t>
            </a:r>
            <a:r>
              <a:rPr kumimoji="1" lang="en-US" altLang="ja-JP" sz="1200" b="1" i="0" u="none" strike="noStrike" kern="1200" cap="none" spc="0" normalizeH="0" noProof="0" dirty="0" err="1">
                <a:ln>
                  <a:noFill/>
                </a:ln>
                <a:solidFill>
                  <a:prstClr val="black"/>
                </a:solidFill>
                <a:effectLst/>
                <a:uLnTx/>
                <a:uFillTx/>
                <a:latin typeface="Calibri" panose="020F0502020204030204" pitchFamily="34" charset="0"/>
                <a:ea typeface="ＭＳ Ｐゴシック" panose="020B0600070205080204" pitchFamily="50" charset="-128"/>
                <a:cs typeface="+mn-cs"/>
              </a:rPr>
              <a:t>adioactvity</a:t>
            </a:r>
            <a:r>
              <a:rPr lang="en-US" altLang="ja-JP" sz="1200" b="1" dirty="0">
                <a:solidFill>
                  <a:prstClr val="black"/>
                </a:solidFill>
                <a:latin typeface="Calibri" panose="020F0502020204030204" pitchFamily="34" charset="0"/>
                <a:ea typeface="ＭＳ Ｐゴシック" panose="020B0600070205080204" pitchFamily="50" charset="-128"/>
              </a:rPr>
              <a:t> c</a:t>
            </a:r>
            <a:r>
              <a:rPr kumimoji="1" lang="en-US" altLang="ja-JP" sz="1200" b="1" i="0" u="none" strike="noStrike" kern="1200" cap="none" spc="0" normalizeH="0" noProof="0" dirty="0" err="1">
                <a:ln>
                  <a:noFill/>
                </a:ln>
                <a:solidFill>
                  <a:prstClr val="black"/>
                </a:solidFill>
                <a:effectLst/>
                <a:uLnTx/>
                <a:uFillTx/>
                <a:latin typeface="Calibri" panose="020F0502020204030204" pitchFamily="34" charset="0"/>
                <a:ea typeface="ＭＳ Ｐゴシック" panose="020B0600070205080204" pitchFamily="50" charset="-128"/>
                <a:cs typeface="+mn-cs"/>
              </a:rPr>
              <a:t>oncentration</a:t>
            </a:r>
            <a:r>
              <a:rPr kumimoji="1" lang="en-US" altLang="ja-JP" sz="1200" b="1" i="0" u="none" strike="noStrike" kern="1200" cap="none" spc="0" normalizeH="0" noProof="0" dirty="0">
                <a:ln>
                  <a:noFill/>
                </a:ln>
                <a:solidFill>
                  <a:prstClr val="black"/>
                </a:solidFill>
                <a:effectLst/>
                <a:uLnTx/>
                <a:uFillTx/>
                <a:latin typeface="Calibri" panose="020F0502020204030204" pitchFamily="34" charset="0"/>
                <a:ea typeface="ＭＳ Ｐゴシック" panose="020B0600070205080204" pitchFamily="50" charset="-128"/>
                <a:cs typeface="+mn-cs"/>
              </a:rPr>
              <a:t> </a:t>
            </a:r>
            <a:r>
              <a:rPr lang="en-US" altLang="ja-JP" sz="1200" b="1" dirty="0">
                <a:solidFill>
                  <a:prstClr val="black"/>
                </a:solidFill>
                <a:latin typeface="Calibri" panose="020F0502020204030204" pitchFamily="34" charset="0"/>
                <a:ea typeface="ＭＳ Ｐゴシック" panose="020B0600070205080204" pitchFamily="50" charset="-128"/>
              </a:rPr>
              <a:t>of </a:t>
            </a:r>
            <a:r>
              <a:rPr kumimoji="1" lang="en-US" altLang="ja-JP" sz="1200" b="1" i="0" u="none" strike="noStrike" kern="1200" cap="none" spc="0" normalizeH="0" noProof="0" dirty="0">
                <a:ln>
                  <a:noFill/>
                </a:ln>
                <a:solidFill>
                  <a:prstClr val="black"/>
                </a:solidFill>
                <a:effectLst/>
                <a:uLnTx/>
                <a:uFillTx/>
                <a:latin typeface="Calibri" panose="020F0502020204030204" pitchFamily="34" charset="0"/>
                <a:ea typeface="ＭＳ Ｐゴシック" panose="020B0600070205080204" pitchFamily="50" charset="-128"/>
                <a:cs typeface="+mn-cs"/>
              </a:rPr>
              <a:t>approx.</a:t>
            </a:r>
            <a:r>
              <a:rPr kumimoji="1" lang="ja-JP" altLang="en-US" sz="1200" b="1" i="0" u="none" strike="noStrike" kern="1200" cap="none" spc="0" normalizeH="0" noProof="0" dirty="0">
                <a:ln>
                  <a:noFill/>
                </a:ln>
                <a:solidFill>
                  <a:prstClr val="black"/>
                </a:solidFill>
                <a:effectLst/>
                <a:uLnTx/>
                <a:uFillTx/>
                <a:latin typeface="Calibri" panose="020F0502020204030204" pitchFamily="34" charset="0"/>
                <a:ea typeface="ＭＳ Ｐゴシック" panose="020B0600070205080204" pitchFamily="50" charset="-128"/>
                <a:cs typeface="+mn-cs"/>
              </a:rPr>
              <a:t> </a:t>
            </a:r>
            <a:r>
              <a:rPr kumimoji="1" lang="en-US" altLang="ja-JP" sz="1200" b="1" i="0" u="none" strike="noStrike" kern="1200" cap="none" spc="0" normalizeH="0" noProof="0" dirty="0">
                <a:ln>
                  <a:noFill/>
                </a:ln>
                <a:solidFill>
                  <a:prstClr val="black"/>
                </a:solidFill>
                <a:effectLst/>
                <a:uLnTx/>
                <a:uFillTx/>
                <a:latin typeface="Calibri" panose="020F0502020204030204" pitchFamily="34" charset="0"/>
                <a:ea typeface="ＭＳ Ｐゴシック" panose="020B0600070205080204" pitchFamily="50" charset="-128"/>
                <a:cs typeface="+mn-cs"/>
              </a:rPr>
              <a:t>5,100 </a:t>
            </a:r>
            <a:r>
              <a:rPr kumimoji="1" lang="en-US" altLang="ja-JP" sz="1200" b="1" i="0" u="none" strike="noStrike" kern="1200" cap="none" spc="0" normalizeH="0" noProof="0" dirty="0" err="1">
                <a:ln>
                  <a:noFill/>
                </a:ln>
                <a:solidFill>
                  <a:prstClr val="black"/>
                </a:solidFill>
                <a:effectLst/>
                <a:uLnTx/>
                <a:uFillTx/>
                <a:latin typeface="Calibri" panose="020F0502020204030204" pitchFamily="34" charset="0"/>
                <a:ea typeface="ＭＳ Ｐゴシック" panose="020B0600070205080204" pitchFamily="50" charset="-128"/>
                <a:cs typeface="+mn-cs"/>
              </a:rPr>
              <a:t>Bq</a:t>
            </a:r>
            <a:r>
              <a:rPr kumimoji="1" lang="en-US" altLang="ja-JP" sz="1200" b="1" i="0" u="none" strike="noStrike" kern="1200" cap="none" spc="0" normalizeH="0" noProof="0" dirty="0">
                <a:ln>
                  <a:noFill/>
                </a:ln>
                <a:solidFill>
                  <a:prstClr val="black"/>
                </a:solidFill>
                <a:effectLst/>
                <a:uLnTx/>
                <a:uFillTx/>
                <a:latin typeface="Calibri" panose="020F0502020204030204" pitchFamily="34" charset="0"/>
                <a:ea typeface="ＭＳ Ｐゴシック" panose="020B0600070205080204" pitchFamily="50" charset="-128"/>
                <a:cs typeface="+mn-cs"/>
              </a:rPr>
              <a:t>/kg is used.</a:t>
            </a:r>
            <a:endParaRPr kumimoji="1" lang="ja-JP" altLang="en-US" sz="1200" b="1" i="0" u="none" strike="noStrike" kern="1200" cap="none" spc="0" normalizeH="0" noProof="0" dirty="0">
              <a:ln>
                <a:noFill/>
              </a:ln>
              <a:solidFill>
                <a:prstClr val="black"/>
              </a:solidFill>
              <a:effectLst/>
              <a:uLnTx/>
              <a:uFillTx/>
              <a:latin typeface="Calibri" panose="020F0502020204030204" pitchFamily="34" charset="0"/>
              <a:ea typeface="ＭＳ Ｐゴシック" panose="020B0600070205080204" pitchFamily="50" charset="-128"/>
              <a:cs typeface="+mn-cs"/>
            </a:endParaRPr>
          </a:p>
        </p:txBody>
      </p:sp>
      <p:pic>
        <p:nvPicPr>
          <p:cNvPr id="3" name="図 2" descr="建物, テーブル, 座る が含まれている画像&#10;&#10;自動的に生成された説明">
            <a:extLst>
              <a:ext uri="{FF2B5EF4-FFF2-40B4-BE49-F238E27FC236}">
                <a16:creationId xmlns:a16="http://schemas.microsoft.com/office/drawing/2014/main" id="{C68588D4-5AF2-71D0-E5F1-D2532A47A80E}"/>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561849" y="4726995"/>
            <a:ext cx="2687124" cy="2016000"/>
          </a:xfrm>
          <a:prstGeom prst="rect">
            <a:avLst/>
          </a:prstGeom>
          <a:ln w="19050">
            <a:solidFill>
              <a:schemeClr val="tx1"/>
            </a:solidFill>
          </a:ln>
        </p:spPr>
      </p:pic>
      <p:sp>
        <p:nvSpPr>
          <p:cNvPr id="47" name="テキスト ボックス 46">
            <a:extLst>
              <a:ext uri="{FF2B5EF4-FFF2-40B4-BE49-F238E27FC236}">
                <a16:creationId xmlns:a16="http://schemas.microsoft.com/office/drawing/2014/main" id="{9F1A7D9B-2732-A197-F58B-21EA9DFF8EB5}"/>
              </a:ext>
            </a:extLst>
          </p:cNvPr>
          <p:cNvSpPr txBox="1"/>
          <p:nvPr/>
        </p:nvSpPr>
        <p:spPr>
          <a:xfrm>
            <a:off x="575609" y="4726995"/>
            <a:ext cx="2673364" cy="274370"/>
          </a:xfrm>
          <a:prstGeom prst="rect">
            <a:avLst/>
          </a:prstGeom>
          <a:solidFill>
            <a:srgbClr val="000000">
              <a:alpha val="60000"/>
            </a:srgbClr>
          </a:solidFill>
        </p:spPr>
        <p:txBody>
          <a:bodyPr wrap="square">
            <a:spAutoFit/>
          </a:bodyPr>
          <a:lstStyle>
            <a:defPPr>
              <a:defRPr lang="en-US"/>
            </a:defPPr>
            <a:lvl1pPr algn="ctr" defTabSz="422041">
              <a:defRPr sz="1100" b="1">
                <a:solidFill>
                  <a:schemeClr val="bg1"/>
                </a:solidFill>
                <a:effectLst>
                  <a:outerShdw blurRad="50800" dist="38100" dir="2700000" algn="tl" rotWithShape="0">
                    <a:schemeClr val="bg1">
                      <a:alpha val="40000"/>
                    </a:schemeClr>
                  </a:outerShdw>
                </a:effectLst>
                <a:latin typeface="+mn-ea"/>
              </a:defRPr>
            </a:lvl1pPr>
          </a:lstStyle>
          <a:p>
            <a:pPr marL="0" marR="0" lvl="0" indent="0" algn="ctr" defTabSz="429402" rtl="0" eaLnBrk="1" fontAlgn="auto" latinLnBrk="0" hangingPunct="1">
              <a:lnSpc>
                <a:spcPts val="1400"/>
              </a:lnSpc>
              <a:spcBef>
                <a:spcPts val="0"/>
              </a:spcBef>
              <a:spcAft>
                <a:spcPts val="0"/>
              </a:spcAft>
              <a:buClrTx/>
              <a:buSzTx/>
              <a:buFontTx/>
              <a:buNone/>
              <a:tabLst/>
              <a:defRPr/>
            </a:pPr>
            <a:r>
              <a:rPr kumimoji="0" lang="en-US" altLang="ja-JP" sz="1400" dirty="0">
                <a:solidFill>
                  <a:prstClr val="white"/>
                </a:solidFill>
                <a:effectLst>
                  <a:outerShdw blurRad="38100" dist="38100" dir="2700000" algn="tl">
                    <a:srgbClr val="000000">
                      <a:alpha val="43137"/>
                    </a:srgbClr>
                  </a:outerShdw>
                </a:effectLst>
                <a:latin typeface="Calibri" panose="020F0502020204030204" pitchFamily="34" charset="0"/>
                <a:ea typeface="ＭＳ Ｐゴシック" panose="020B0600070205080204" pitchFamily="50" charset="-128"/>
              </a:rPr>
              <a:t>Prime Minister’s Office</a:t>
            </a:r>
            <a:endParaRPr kumimoji="0" lang="ja-JP" altLang="en-US" sz="14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ＭＳ Ｐゴシック" panose="020B0600070205080204" pitchFamily="50" charset="-128"/>
            </a:endParaRPr>
          </a:p>
        </p:txBody>
      </p:sp>
      <p:pic>
        <p:nvPicPr>
          <p:cNvPr id="5" name="図 4" descr="屋内, 座る, テーブル, 花 が含まれている画像&#10;&#10;自動的に生成された説明">
            <a:extLst>
              <a:ext uri="{FF2B5EF4-FFF2-40B4-BE49-F238E27FC236}">
                <a16:creationId xmlns:a16="http://schemas.microsoft.com/office/drawing/2014/main" id="{FD68AFA0-D025-A722-A496-2D84C1C83B9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4162"/>
          <a:stretch/>
        </p:blipFill>
        <p:spPr>
          <a:xfrm rot="5400000">
            <a:off x="6260193" y="4799103"/>
            <a:ext cx="2052216" cy="1908000"/>
          </a:xfrm>
          <a:prstGeom prst="rect">
            <a:avLst/>
          </a:prstGeom>
        </p:spPr>
      </p:pic>
      <p:sp>
        <p:nvSpPr>
          <p:cNvPr id="62" name="テキスト ボックス 61">
            <a:extLst>
              <a:ext uri="{FF2B5EF4-FFF2-40B4-BE49-F238E27FC236}">
                <a16:creationId xmlns:a16="http://schemas.microsoft.com/office/drawing/2014/main" id="{3C947C47-CAB1-95D6-F953-2E83C978B831}"/>
              </a:ext>
            </a:extLst>
          </p:cNvPr>
          <p:cNvSpPr txBox="1"/>
          <p:nvPr/>
        </p:nvSpPr>
        <p:spPr>
          <a:xfrm>
            <a:off x="6408106" y="4720144"/>
            <a:ext cx="1832195" cy="453907"/>
          </a:xfrm>
          <a:prstGeom prst="rect">
            <a:avLst/>
          </a:prstGeom>
          <a:solidFill>
            <a:srgbClr val="000000">
              <a:alpha val="60000"/>
            </a:srgbClr>
          </a:solidFill>
        </p:spPr>
        <p:txBody>
          <a:bodyPr wrap="square">
            <a:spAutoFit/>
          </a:bodyPr>
          <a:lstStyle>
            <a:defPPr>
              <a:defRPr lang="en-US"/>
            </a:defPPr>
            <a:lvl1pPr algn="ctr" defTabSz="422041">
              <a:defRPr sz="1100" b="1">
                <a:solidFill>
                  <a:schemeClr val="bg1"/>
                </a:solidFill>
                <a:effectLst>
                  <a:outerShdw blurRad="50800" dist="38100" dir="2700000" algn="tl" rotWithShape="0">
                    <a:schemeClr val="bg1">
                      <a:alpha val="40000"/>
                    </a:schemeClr>
                  </a:outerShdw>
                </a:effectLst>
                <a:latin typeface="+mn-ea"/>
              </a:defRPr>
            </a:lvl1pPr>
          </a:lstStyle>
          <a:p>
            <a:pPr marL="0" marR="0" lvl="0" indent="0" algn="ctr" defTabSz="429402" rtl="0" eaLnBrk="1" fontAlgn="auto" latinLnBrk="0" hangingPunct="1">
              <a:lnSpc>
                <a:spcPts val="1400"/>
              </a:lnSpc>
              <a:spcBef>
                <a:spcPts val="0"/>
              </a:spcBef>
              <a:spcAft>
                <a:spcPts val="0"/>
              </a:spcAft>
              <a:buClrTx/>
              <a:buSzTx/>
              <a:buFontTx/>
              <a:buNone/>
              <a:tabLst/>
              <a:defRPr/>
            </a:pPr>
            <a:r>
              <a:rPr kumimoji="0" lang="en-US" altLang="ja-JP" sz="1400" b="1" i="0" u="none" strike="noStrike" kern="1200" cap="none" spc="0" normalizeH="0" noProof="0" dirty="0">
                <a:ln>
                  <a:noFill/>
                </a:ln>
                <a:solidFill>
                  <a:prstClr val="white"/>
                </a:solidFill>
                <a:effectLst>
                  <a:outerShdw blurRad="50800" dist="38100" dir="2700000" algn="tl" rotWithShape="0">
                    <a:prstClr val="white">
                      <a:alpha val="40000"/>
                    </a:prstClr>
                  </a:outerShdw>
                </a:effectLst>
                <a:uLnTx/>
                <a:uFillTx/>
                <a:latin typeface="Calibri" panose="020F0502020204030204" pitchFamily="34" charset="0"/>
                <a:ea typeface="ＭＳ Ｐゴシック" panose="020B0600070205080204" pitchFamily="50" charset="-128"/>
                <a:cs typeface="+mn-cs"/>
              </a:rPr>
              <a:t>Planter</a:t>
            </a:r>
          </a:p>
          <a:p>
            <a:pPr marL="0" marR="0" lvl="0" indent="0" algn="ctr" defTabSz="429402" rtl="0" eaLnBrk="1" fontAlgn="auto" latinLnBrk="0" hangingPunct="1">
              <a:lnSpc>
                <a:spcPts val="1400"/>
              </a:lnSpc>
              <a:spcBef>
                <a:spcPts val="0"/>
              </a:spcBef>
              <a:spcAft>
                <a:spcPts val="0"/>
              </a:spcAft>
              <a:buClrTx/>
              <a:buSzTx/>
              <a:buFontTx/>
              <a:buNone/>
              <a:tabLst/>
              <a:defRPr/>
            </a:pPr>
            <a:r>
              <a:rPr kumimoji="0" lang="en-US" altLang="ja-JP" sz="1400" b="1" i="0" u="none" strike="noStrike" kern="1200" cap="none" spc="0" normalizeH="0" noProof="0" dirty="0">
                <a:ln>
                  <a:noFill/>
                </a:ln>
                <a:solidFill>
                  <a:prstClr val="white"/>
                </a:solidFill>
                <a:effectLst>
                  <a:outerShdw blurRad="50800" dist="38100" dir="2700000" algn="tl" rotWithShape="0">
                    <a:prstClr val="white">
                      <a:alpha val="40000"/>
                    </a:prstClr>
                  </a:outerShdw>
                </a:effectLst>
                <a:uLnTx/>
                <a:uFillTx/>
                <a:latin typeface="Calibri" panose="020F0502020204030204" pitchFamily="34" charset="0"/>
                <a:ea typeface="ＭＳ Ｐゴシック" panose="020B0600070205080204" pitchFamily="50" charset="-128"/>
                <a:cs typeface="+mn-cs"/>
              </a:rPr>
              <a:t>(MOE Headquarter )</a:t>
            </a:r>
            <a:endParaRPr kumimoji="0" lang="ja-JP" altLang="en-US" sz="1400" b="1" i="0" u="none" strike="noStrike" kern="1200" cap="none" spc="0" normalizeH="0" noProof="0" dirty="0">
              <a:ln>
                <a:noFill/>
              </a:ln>
              <a:solidFill>
                <a:prstClr val="white"/>
              </a:solidFill>
              <a:effectLst>
                <a:outerShdw blurRad="50800" dist="38100" dir="2700000" algn="tl" rotWithShape="0">
                  <a:prstClr val="white">
                    <a:alpha val="40000"/>
                  </a:prstClr>
                </a:outerShdw>
              </a:effectLst>
              <a:uLnTx/>
              <a:uFillTx/>
              <a:latin typeface="Calibri" panose="020F0502020204030204" pitchFamily="34" charset="0"/>
              <a:ea typeface="ＭＳ Ｐゴシック" panose="020B0600070205080204" pitchFamily="50" charset="-128"/>
              <a:cs typeface="+mn-cs"/>
            </a:endParaRPr>
          </a:p>
        </p:txBody>
      </p:sp>
      <p:pic>
        <p:nvPicPr>
          <p:cNvPr id="31" name="図 30" descr="屋外, 人, 民衆, グループ が含まれている画像&#10;&#10;自動的に生成された説明">
            <a:extLst>
              <a:ext uri="{FF2B5EF4-FFF2-40B4-BE49-F238E27FC236}">
                <a16:creationId xmlns:a16="http://schemas.microsoft.com/office/drawing/2014/main" id="{E8C9A98A-A724-E489-BBC1-D24B6ADACA6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93292" y="1201503"/>
            <a:ext cx="2421713" cy="1800000"/>
          </a:xfrm>
          <a:prstGeom prst="rect">
            <a:avLst/>
          </a:prstGeom>
          <a:ln w="19050">
            <a:solidFill>
              <a:schemeClr val="tx1"/>
            </a:solidFill>
          </a:ln>
        </p:spPr>
      </p:pic>
      <p:sp>
        <p:nvSpPr>
          <p:cNvPr id="48" name="テキスト ボックス 47">
            <a:extLst>
              <a:ext uri="{FF2B5EF4-FFF2-40B4-BE49-F238E27FC236}">
                <a16:creationId xmlns:a16="http://schemas.microsoft.com/office/drawing/2014/main" id="{DDA40C63-5361-4E47-F374-45106C1B2615}"/>
              </a:ext>
            </a:extLst>
          </p:cNvPr>
          <p:cNvSpPr txBox="1"/>
          <p:nvPr/>
        </p:nvSpPr>
        <p:spPr>
          <a:xfrm>
            <a:off x="7793293" y="2719526"/>
            <a:ext cx="2421712" cy="278987"/>
          </a:xfrm>
          <a:prstGeom prst="rect">
            <a:avLst/>
          </a:prstGeom>
          <a:solidFill>
            <a:schemeClr val="bg1">
              <a:alpha val="50000"/>
            </a:schemeClr>
          </a:solidFill>
        </p:spPr>
        <p:txBody>
          <a:bodyPr wrap="square">
            <a:spAutoFit/>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1213" b="1" i="0" u="none" strike="noStrike" kern="1200" cap="none" spc="0" normalizeH="0" noProof="0" dirty="0">
                <a:ln>
                  <a:noFill/>
                </a:ln>
                <a:effectLst/>
                <a:uLnTx/>
                <a:uFillTx/>
                <a:latin typeface="Calibri" panose="020F0502020204030204" pitchFamily="34" charset="0"/>
                <a:ea typeface="ＭＳ Ｐゴシック" panose="020B0600070205080204" pitchFamily="50" charset="-128"/>
                <a:cs typeface="+mn-cs"/>
              </a:rPr>
              <a:t>Participants in Davos Meeting</a:t>
            </a:r>
            <a:endParaRPr kumimoji="1" lang="ja-JP" altLang="en-US" sz="1213" b="1" i="0" u="none" strike="noStrike" kern="1200" cap="none" spc="0" normalizeH="0" noProof="0" dirty="0">
              <a:ln>
                <a:noFill/>
              </a:ln>
              <a:effectLst/>
              <a:uLnTx/>
              <a:uFillTx/>
              <a:latin typeface="Calibri" panose="020F0502020204030204" pitchFamily="34" charset="0"/>
              <a:ea typeface="ＭＳ Ｐゴシック" panose="020B0600070205080204" pitchFamily="50" charset="-128"/>
              <a:cs typeface="+mn-cs"/>
            </a:endParaRPr>
          </a:p>
        </p:txBody>
      </p:sp>
      <p:sp>
        <p:nvSpPr>
          <p:cNvPr id="12" name="テキスト ボックス 11">
            <a:extLst>
              <a:ext uri="{FF2B5EF4-FFF2-40B4-BE49-F238E27FC236}">
                <a16:creationId xmlns:a16="http://schemas.microsoft.com/office/drawing/2014/main" id="{2A5BDC36-8F05-0A0C-0AA4-40A4DB337347}"/>
              </a:ext>
            </a:extLst>
          </p:cNvPr>
          <p:cNvSpPr txBox="1"/>
          <p:nvPr/>
        </p:nvSpPr>
        <p:spPr>
          <a:xfrm>
            <a:off x="7977447" y="1215994"/>
            <a:ext cx="2265064" cy="461665"/>
          </a:xfrm>
          <a:prstGeom prst="rect">
            <a:avLst/>
          </a:prstGeom>
          <a:noFill/>
        </p:spPr>
        <p:txBody>
          <a:bodyPr wrap="square">
            <a:spAutoFit/>
          </a:bodyPr>
          <a:lstStyle/>
          <a:p>
            <a:pPr marL="0" marR="0" lvl="0" indent="0" algn="ctr" defTabSz="844382" rtl="0"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noProof="0" dirty="0">
                <a:ln>
                  <a:noFill/>
                </a:ln>
                <a:solidFill>
                  <a:prstClr val="black"/>
                </a:solidFill>
                <a:effectLst/>
                <a:uLnTx/>
                <a:uFillTx/>
                <a:latin typeface="Calibri" panose="020F0502020204030204" pitchFamily="34" charset="0"/>
                <a:ea typeface="ＭＳ Ｐゴシック" panose="020B0600070205080204" pitchFamily="50" charset="-128"/>
                <a:cs typeface="+mn-cs"/>
              </a:rPr>
              <a:t>Site Visit </a:t>
            </a:r>
            <a:r>
              <a:rPr kumimoji="0" lang="en-US" altLang="ja-JP" sz="1200" b="1" kern="0" dirty="0">
                <a:solidFill>
                  <a:prstClr val="black"/>
                </a:solidFill>
                <a:latin typeface="Calibri" panose="020F0502020204030204" pitchFamily="34" charset="0"/>
                <a:ea typeface="ＭＳ Ｐゴシック" panose="020B0600070205080204" pitchFamily="50" charset="-128"/>
              </a:rPr>
              <a:t>to</a:t>
            </a:r>
            <a:r>
              <a:rPr kumimoji="0" lang="en-US" altLang="ja-JP" sz="1200" b="1" i="0" u="none" strike="noStrike" kern="0" cap="none" spc="0" normalizeH="0" noProof="0" dirty="0">
                <a:ln>
                  <a:noFill/>
                </a:ln>
                <a:solidFill>
                  <a:prstClr val="black"/>
                </a:solidFill>
                <a:effectLst/>
                <a:uLnTx/>
                <a:uFillTx/>
                <a:latin typeface="Calibri" panose="020F0502020204030204" pitchFamily="34" charset="0"/>
                <a:ea typeface="ＭＳ Ｐゴシック" panose="020B0600070205080204" pitchFamily="50" charset="-128"/>
                <a:cs typeface="+mn-cs"/>
              </a:rPr>
              <a:t> the Demonstration Project Site</a:t>
            </a:r>
          </a:p>
        </p:txBody>
      </p:sp>
      <p:pic>
        <p:nvPicPr>
          <p:cNvPr id="52" name="図 51" descr="屋外, 人, 男, 立つ が含まれている画像&#10;&#10;自動的に生成された説明">
            <a:extLst>
              <a:ext uri="{FF2B5EF4-FFF2-40B4-BE49-F238E27FC236}">
                <a16:creationId xmlns:a16="http://schemas.microsoft.com/office/drawing/2014/main" id="{BF5BF879-C54F-51EF-E203-84BBA6A34E0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08108" y="1201503"/>
            <a:ext cx="2399999" cy="1800000"/>
          </a:xfrm>
          <a:prstGeom prst="rect">
            <a:avLst/>
          </a:prstGeom>
          <a:ln w="19050">
            <a:solidFill>
              <a:schemeClr val="tx1"/>
            </a:solidFill>
          </a:ln>
        </p:spPr>
      </p:pic>
      <p:sp>
        <p:nvSpPr>
          <p:cNvPr id="42" name="テキスト ボックス 41">
            <a:extLst>
              <a:ext uri="{FF2B5EF4-FFF2-40B4-BE49-F238E27FC236}">
                <a16:creationId xmlns:a16="http://schemas.microsoft.com/office/drawing/2014/main" id="{C5A0B188-EE1E-17A0-FA0B-D775BFED2E29}"/>
              </a:ext>
            </a:extLst>
          </p:cNvPr>
          <p:cNvSpPr txBox="1"/>
          <p:nvPr/>
        </p:nvSpPr>
        <p:spPr>
          <a:xfrm>
            <a:off x="5892432" y="1221345"/>
            <a:ext cx="1776292" cy="461665"/>
          </a:xfrm>
          <a:prstGeom prst="rect">
            <a:avLst/>
          </a:prstGeom>
          <a:noFill/>
        </p:spPr>
        <p:txBody>
          <a:bodyPr wrap="square">
            <a:spAutoFit/>
          </a:bodyPr>
          <a:lstStyle/>
          <a:p>
            <a:pPr marL="0" marR="0" lvl="0" indent="0" algn="ctr" defTabSz="844382" rtl="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noProof="0" dirty="0">
                <a:ln>
                  <a:noFill/>
                </a:ln>
                <a:effectLst/>
                <a:uLnTx/>
                <a:uFillTx/>
                <a:latin typeface="Calibri" panose="020F0502020204030204" pitchFamily="34" charset="0"/>
                <a:ea typeface="ＭＳ Ｐゴシック" panose="020B0600070205080204" pitchFamily="50" charset="-128"/>
                <a:cs typeface="+mn-cs"/>
              </a:rPr>
              <a:t>　　</a:t>
            </a:r>
            <a:r>
              <a:rPr kumimoji="0" lang="en-US" altLang="ja-JP" sz="1200" b="1" i="0" u="none" strike="noStrike" kern="0" cap="none" spc="0" normalizeH="0" noProof="0" dirty="0">
                <a:ln>
                  <a:noFill/>
                </a:ln>
                <a:effectLst/>
                <a:uLnTx/>
                <a:uFillTx/>
                <a:latin typeface="Calibri" panose="020F0502020204030204" pitchFamily="34" charset="0"/>
                <a:ea typeface="ＭＳ Ｐゴシック" panose="020B0600070205080204" pitchFamily="50" charset="-128"/>
                <a:cs typeface="+mn-cs"/>
              </a:rPr>
              <a:t>Site Visit </a:t>
            </a:r>
            <a:r>
              <a:rPr kumimoji="0" lang="en-US" altLang="ja-JP" sz="1200" b="1" kern="0" dirty="0">
                <a:latin typeface="Calibri" panose="020F0502020204030204" pitchFamily="34" charset="0"/>
                <a:ea typeface="ＭＳ Ｐゴシック" panose="020B0600070205080204" pitchFamily="50" charset="-128"/>
              </a:rPr>
              <a:t>to</a:t>
            </a:r>
            <a:r>
              <a:rPr kumimoji="0" lang="en-US" altLang="ja-JP" sz="1200" b="1" i="0" u="none" strike="noStrike" kern="0" cap="none" spc="0" normalizeH="0" noProof="0" dirty="0">
                <a:ln>
                  <a:noFill/>
                </a:ln>
                <a:effectLst/>
                <a:uLnTx/>
                <a:uFillTx/>
                <a:latin typeface="Calibri" panose="020F0502020204030204" pitchFamily="34" charset="0"/>
                <a:ea typeface="ＭＳ Ｐゴシック" panose="020B0600070205080204" pitchFamily="50" charset="-128"/>
                <a:cs typeface="+mn-cs"/>
              </a:rPr>
              <a:t> the Interim Storage Facility</a:t>
            </a:r>
          </a:p>
        </p:txBody>
      </p:sp>
      <p:sp>
        <p:nvSpPr>
          <p:cNvPr id="17" name="テキスト ボックス 16">
            <a:extLst>
              <a:ext uri="{FF2B5EF4-FFF2-40B4-BE49-F238E27FC236}">
                <a16:creationId xmlns:a16="http://schemas.microsoft.com/office/drawing/2014/main" id="{B6E60F1A-5C8B-2FDD-A21A-32756D1BA5A6}"/>
              </a:ext>
            </a:extLst>
          </p:cNvPr>
          <p:cNvSpPr txBox="1"/>
          <p:nvPr/>
        </p:nvSpPr>
        <p:spPr>
          <a:xfrm>
            <a:off x="5215589" y="2508922"/>
            <a:ext cx="2507006" cy="523220"/>
          </a:xfrm>
          <a:prstGeom prst="rect">
            <a:avLst/>
          </a:prstGeom>
          <a:solidFill>
            <a:schemeClr val="bg1">
              <a:alpha val="50000"/>
            </a:schemeClr>
          </a:solidFill>
        </p:spPr>
        <p:txBody>
          <a:bodyPr wrap="square">
            <a:spAutoFit/>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noProof="0" dirty="0">
                <a:ln>
                  <a:noFill/>
                </a:ln>
                <a:effectLst/>
                <a:uLnTx/>
                <a:uFillTx/>
                <a:latin typeface="Calibri" panose="020F0502020204030204" pitchFamily="34" charset="0"/>
                <a:ea typeface="ＭＳ Ｐゴシック" panose="020B0600070205080204" pitchFamily="50" charset="-128"/>
                <a:cs typeface="+mn-cs"/>
              </a:rPr>
              <a:t>University students from outside Fukushima Prefecture</a:t>
            </a:r>
            <a:endParaRPr kumimoji="1" lang="ja-JP" altLang="en-US" sz="1400" b="1" i="0" u="none" strike="noStrike" kern="1200" cap="none" spc="0" normalizeH="0" noProof="0" dirty="0">
              <a:ln>
                <a:noFill/>
              </a:ln>
              <a:effectLst/>
              <a:uLnTx/>
              <a:uFillTx/>
              <a:latin typeface="Calibri" panose="020F0502020204030204" pitchFamily="34" charset="0"/>
              <a:ea typeface="ＭＳ Ｐゴシック" panose="020B0600070205080204" pitchFamily="50" charset="-128"/>
              <a:cs typeface="+mn-cs"/>
            </a:endParaRPr>
          </a:p>
        </p:txBody>
      </p:sp>
      <p:sp>
        <p:nvSpPr>
          <p:cNvPr id="4" name="コンテンツ プレースホルダー 3">
            <a:extLst>
              <a:ext uri="{FF2B5EF4-FFF2-40B4-BE49-F238E27FC236}">
                <a16:creationId xmlns:a16="http://schemas.microsoft.com/office/drawing/2014/main" id="{DEAAF7F9-0D67-6266-B3B1-A26D341A21DB}"/>
              </a:ext>
            </a:extLst>
          </p:cNvPr>
          <p:cNvSpPr>
            <a:spLocks noGrp="1"/>
          </p:cNvSpPr>
          <p:nvPr>
            <p:ph sz="quarter" idx="11"/>
          </p:nvPr>
        </p:nvSpPr>
        <p:spPr>
          <a:xfrm>
            <a:off x="484625" y="237785"/>
            <a:ext cx="9181889" cy="504337"/>
          </a:xfrm>
        </p:spPr>
        <p:txBody>
          <a:bodyPr>
            <a:normAutofit/>
          </a:bodyPr>
          <a:lstStyle/>
          <a:p>
            <a:r>
              <a:rPr lang="en-US" altLang="ja-JP" sz="2000" dirty="0">
                <a:solidFill>
                  <a:prstClr val="white"/>
                </a:solidFill>
                <a:latin typeface="Calibri" panose="020F0502020204030204" pitchFamily="34" charset="0"/>
                <a:ea typeface="Meiryo UI"/>
              </a:rPr>
              <a:t>Efforts to Build Understanding toward Final Disposal and Recycling (inside Japan)</a:t>
            </a:r>
            <a:endParaRPr lang="ja-JP" altLang="en-US" sz="2000" dirty="0">
              <a:solidFill>
                <a:prstClr val="white"/>
              </a:solidFill>
              <a:latin typeface="Calibri" panose="020F0502020204030204" pitchFamily="34" charset="0"/>
              <a:ea typeface="Meiryo UI"/>
            </a:endParaRPr>
          </a:p>
        </p:txBody>
      </p:sp>
      <p:sp>
        <p:nvSpPr>
          <p:cNvPr id="54" name="テキスト ボックス 53">
            <a:extLst>
              <a:ext uri="{FF2B5EF4-FFF2-40B4-BE49-F238E27FC236}">
                <a16:creationId xmlns:a16="http://schemas.microsoft.com/office/drawing/2014/main" id="{E98F82D7-8FD8-2DF4-603C-470417C61C4D}"/>
              </a:ext>
            </a:extLst>
          </p:cNvPr>
          <p:cNvSpPr txBox="1"/>
          <p:nvPr/>
        </p:nvSpPr>
        <p:spPr>
          <a:xfrm>
            <a:off x="3515493" y="4726995"/>
            <a:ext cx="2687124" cy="453907"/>
          </a:xfrm>
          <a:prstGeom prst="rect">
            <a:avLst/>
          </a:prstGeom>
          <a:solidFill>
            <a:srgbClr val="000000">
              <a:alpha val="60000"/>
            </a:srgbClr>
          </a:solidFill>
        </p:spPr>
        <p:txBody>
          <a:bodyPr wrap="square">
            <a:spAutoFit/>
          </a:bodyPr>
          <a:lstStyle>
            <a:defPPr>
              <a:defRPr lang="en-US"/>
            </a:defPPr>
            <a:lvl1pPr algn="ctr" defTabSz="422041">
              <a:defRPr sz="1100" b="1">
                <a:solidFill>
                  <a:schemeClr val="bg1"/>
                </a:solidFill>
                <a:effectLst>
                  <a:outerShdw blurRad="50800" dist="38100" dir="2700000" algn="tl" rotWithShape="0">
                    <a:schemeClr val="bg1">
                      <a:alpha val="40000"/>
                    </a:schemeClr>
                  </a:outerShdw>
                </a:effectLst>
                <a:latin typeface="+mn-ea"/>
              </a:defRPr>
            </a:lvl1pPr>
          </a:lstStyle>
          <a:p>
            <a:pPr marL="0" marR="0" lvl="0" indent="0" algn="ctr" defTabSz="429402" rtl="0" eaLnBrk="1" fontAlgn="auto" latinLnBrk="0" hangingPunct="1">
              <a:lnSpc>
                <a:spcPts val="1400"/>
              </a:lnSpc>
              <a:spcBef>
                <a:spcPts val="0"/>
              </a:spcBef>
              <a:spcAft>
                <a:spcPts val="0"/>
              </a:spcAft>
              <a:buClrTx/>
              <a:buSzTx/>
              <a:buFontTx/>
              <a:buNone/>
              <a:tabLst/>
              <a:defRPr/>
            </a:pPr>
            <a:r>
              <a:rPr kumimoji="0" lang="en-US" altLang="ja-JP" sz="1400" b="1" i="0" u="none" strike="noStrike" kern="1200" cap="none" spc="0" normalizeH="0" noProof="0" dirty="0">
                <a:ln>
                  <a:noFill/>
                </a:ln>
                <a:solidFill>
                  <a:prstClr val="white"/>
                </a:solidFill>
                <a:effectLst>
                  <a:outerShdw blurRad="50800" dist="38100" dir="2700000" algn="tl" rotWithShape="0">
                    <a:prstClr val="white">
                      <a:alpha val="40000"/>
                    </a:prstClr>
                  </a:outerShdw>
                </a:effectLst>
                <a:uLnTx/>
                <a:uFillTx/>
                <a:latin typeface="Calibri" panose="020F0502020204030204" pitchFamily="34" charset="0"/>
                <a:ea typeface="ＭＳ Ｐゴシック" panose="020B0600070205080204" pitchFamily="50" charset="-128"/>
                <a:cs typeface="+mn-cs"/>
              </a:rPr>
              <a:t>Office of the Minister of the Environment</a:t>
            </a:r>
            <a:endParaRPr kumimoji="0" lang="ja-JP" altLang="en-US" sz="1400" b="1" i="0" u="none" strike="noStrike" kern="1200" cap="none" spc="0" normalizeH="0" noProof="0" dirty="0">
              <a:ln>
                <a:noFill/>
              </a:ln>
              <a:solidFill>
                <a:prstClr val="white"/>
              </a:solidFill>
              <a:effectLst>
                <a:outerShdw blurRad="50800" dist="38100" dir="2700000" algn="tl" rotWithShape="0">
                  <a:prstClr val="white">
                    <a:alpha val="40000"/>
                  </a:prstClr>
                </a:outerShdw>
              </a:effectLst>
              <a:uLnTx/>
              <a:uFillTx/>
              <a:latin typeface="Calibri" panose="020F0502020204030204" pitchFamily="34" charset="0"/>
              <a:ea typeface="ＭＳ Ｐゴシック" panose="020B0600070205080204" pitchFamily="50" charset="-128"/>
              <a:cs typeface="+mn-cs"/>
            </a:endParaRPr>
          </a:p>
        </p:txBody>
      </p:sp>
      <p:sp>
        <p:nvSpPr>
          <p:cNvPr id="80" name="正方形/長方形 79">
            <a:extLst>
              <a:ext uri="{FF2B5EF4-FFF2-40B4-BE49-F238E27FC236}">
                <a16:creationId xmlns:a16="http://schemas.microsoft.com/office/drawing/2014/main" id="{55064E66-EA56-C984-C29B-4FABA9C57750}"/>
              </a:ext>
            </a:extLst>
          </p:cNvPr>
          <p:cNvSpPr/>
          <p:nvPr/>
        </p:nvSpPr>
        <p:spPr>
          <a:xfrm>
            <a:off x="731615" y="3252597"/>
            <a:ext cx="3687978" cy="307777"/>
          </a:xfrm>
          <a:prstGeom prst="rect">
            <a:avLst/>
          </a:prstGeom>
          <a:solidFill>
            <a:srgbClr val="000000">
              <a:alpha val="60000"/>
            </a:srgbClr>
          </a:solidFill>
          <a:ln w="38100">
            <a:solidFill>
              <a:srgbClr val="5C6462"/>
            </a:solidFill>
          </a:ln>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89551"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noProof="0" dirty="0">
                <a:ln>
                  <a:noFill/>
                </a:ln>
                <a:solidFill>
                  <a:prstClr val="white"/>
                </a:solidFill>
                <a:effectLst>
                  <a:outerShdw blurRad="50800" dist="38100" dir="2700000" algn="tl" rotWithShape="0">
                    <a:prstClr val="white">
                      <a:alpha val="40000"/>
                    </a:prstClr>
                  </a:outerShdw>
                </a:effectLst>
                <a:uLnTx/>
                <a:uFillTx/>
                <a:latin typeface="Calibri" panose="020F0502020204030204" pitchFamily="34" charset="0"/>
                <a:ea typeface="Meiryo UI" panose="020B0604030504040204" pitchFamily="50" charset="-128"/>
                <a:cs typeface="+mn-cs"/>
              </a:rPr>
              <a:t>Dialogue forum in Tokyo (</a:t>
            </a:r>
            <a:r>
              <a:rPr kumimoji="0" lang="en-US" altLang="ja-JP" sz="1400" b="1" dirty="0">
                <a:solidFill>
                  <a:prstClr val="white"/>
                </a:solidFill>
                <a:effectLst>
                  <a:outerShdw blurRad="50800" dist="38100" dir="2700000" algn="tl" rotWithShape="0">
                    <a:prstClr val="white">
                      <a:alpha val="40000"/>
                    </a:prstClr>
                  </a:outerShdw>
                </a:effectLst>
                <a:latin typeface="Calibri" panose="020F0502020204030204" pitchFamily="34" charset="0"/>
                <a:ea typeface="Meiryo UI" panose="020B0604030504040204" pitchFamily="50" charset="-128"/>
              </a:rPr>
              <a:t>Aug</a:t>
            </a:r>
            <a:r>
              <a:rPr kumimoji="0" lang="en-US" altLang="ja-JP" sz="1400" b="1" i="0" u="none" strike="noStrike" kern="1200" cap="none" spc="0" normalizeH="0" noProof="0" dirty="0">
                <a:ln>
                  <a:noFill/>
                </a:ln>
                <a:solidFill>
                  <a:prstClr val="white"/>
                </a:solidFill>
                <a:effectLst>
                  <a:outerShdw blurRad="50800" dist="38100" dir="2700000" algn="tl" rotWithShape="0">
                    <a:prstClr val="white">
                      <a:alpha val="40000"/>
                    </a:prstClr>
                  </a:outerShdw>
                </a:effectLst>
                <a:uLnTx/>
                <a:uFillTx/>
                <a:latin typeface="Calibri" panose="020F0502020204030204" pitchFamily="34" charset="0"/>
                <a:ea typeface="Meiryo UI" panose="020B0604030504040204" pitchFamily="50" charset="-128"/>
                <a:cs typeface="+mn-cs"/>
              </a:rPr>
              <a:t>. 19, 2023)</a:t>
            </a:r>
            <a:endParaRPr kumimoji="0" lang="ja-JP" altLang="en-US" sz="1400" b="1" i="0" u="none" strike="noStrike" kern="1200" cap="none" spc="0" normalizeH="0" noProof="0" dirty="0">
              <a:ln>
                <a:noFill/>
              </a:ln>
              <a:solidFill>
                <a:prstClr val="white"/>
              </a:solidFill>
              <a:effectLst>
                <a:outerShdw blurRad="50800" dist="38100" dir="2700000" algn="tl" rotWithShape="0">
                  <a:prstClr val="white">
                    <a:alpha val="40000"/>
                  </a:prstClr>
                </a:outerShdw>
              </a:effectLst>
              <a:uLnTx/>
              <a:uFillTx/>
              <a:latin typeface="Calibri" panose="020F0502020204030204" pitchFamily="34" charset="0"/>
              <a:ea typeface="Meiryo UI" panose="020B0604030504040204" pitchFamily="50" charset="-128"/>
              <a:cs typeface="+mn-cs"/>
            </a:endParaRPr>
          </a:p>
        </p:txBody>
      </p:sp>
    </p:spTree>
    <p:extLst>
      <p:ext uri="{BB962C8B-B14F-4D97-AF65-F5344CB8AC3E}">
        <p14:creationId xmlns:p14="http://schemas.microsoft.com/office/powerpoint/2010/main" val="4233094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500"/>
                                        <p:tgtEl>
                                          <p:spTgt spid="4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80"/>
                                        </p:tgtEl>
                                        <p:attrNameLst>
                                          <p:attrName>style.visibility</p:attrName>
                                        </p:attrNameLst>
                                      </p:cBhvr>
                                      <p:to>
                                        <p:strVal val="visible"/>
                                      </p:to>
                                    </p:set>
                                    <p:animEffect transition="in" filter="fade">
                                      <p:cBhvr>
                                        <p:cTn id="14" dur="500"/>
                                        <p:tgtEl>
                                          <p:spTgt spid="80"/>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fade">
                                      <p:cBhvr>
                                        <p:cTn id="17" dur="500"/>
                                        <p:tgtEl>
                                          <p:spTgt spid="5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left)">
                                      <p:cBhvr>
                                        <p:cTn id="22" dur="500"/>
                                        <p:tgtEl>
                                          <p:spTgt spid="27"/>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85"/>
                                        </p:tgtEl>
                                        <p:attrNameLst>
                                          <p:attrName>style.visibility</p:attrName>
                                        </p:attrNameLst>
                                      </p:cBhvr>
                                      <p:to>
                                        <p:strVal val="visible"/>
                                      </p:to>
                                    </p:set>
                                    <p:animEffect transition="in" filter="fade">
                                      <p:cBhvr>
                                        <p:cTn id="26" dur="500"/>
                                        <p:tgtEl>
                                          <p:spTgt spid="85"/>
                                        </p:tgtEl>
                                      </p:cBhvr>
                                    </p:animEffect>
                                  </p:childTnLst>
                                </p:cTn>
                              </p:par>
                              <p:par>
                                <p:cTn id="27" presetID="10" presetClass="entr" presetSubtype="0" fill="hold" nodeType="with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500"/>
                                        <p:tgtEl>
                                          <p:spTgt spid="3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fade">
                                      <p:cBhvr>
                                        <p:cTn id="32" dur="500"/>
                                        <p:tgtEl>
                                          <p:spTgt spid="4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par>
                                <p:cTn id="36" presetID="10" presetClass="entr" presetSubtype="0" fill="hold" nodeType="withEffect">
                                  <p:stCondLst>
                                    <p:cond delay="0"/>
                                  </p:stCondLst>
                                  <p:childTnLst>
                                    <p:set>
                                      <p:cBhvr>
                                        <p:cTn id="37" dur="1" fill="hold">
                                          <p:stCondLst>
                                            <p:cond delay="0"/>
                                          </p:stCondLst>
                                        </p:cTn>
                                        <p:tgtEl>
                                          <p:spTgt spid="52"/>
                                        </p:tgtEl>
                                        <p:attrNameLst>
                                          <p:attrName>style.visibility</p:attrName>
                                        </p:attrNameLst>
                                      </p:cBhvr>
                                      <p:to>
                                        <p:strVal val="visible"/>
                                      </p:to>
                                    </p:set>
                                    <p:animEffect transition="in" filter="fade">
                                      <p:cBhvr>
                                        <p:cTn id="38" dur="500"/>
                                        <p:tgtEl>
                                          <p:spTgt spid="52"/>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42"/>
                                        </p:tgtEl>
                                        <p:attrNameLst>
                                          <p:attrName>style.visibility</p:attrName>
                                        </p:attrNameLst>
                                      </p:cBhvr>
                                      <p:to>
                                        <p:strVal val="visible"/>
                                      </p:to>
                                    </p:set>
                                    <p:animEffect transition="in" filter="fade">
                                      <p:cBhvr>
                                        <p:cTn id="41" dur="500"/>
                                        <p:tgtEl>
                                          <p:spTgt spid="4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44"/>
                                        </p:tgtEl>
                                        <p:attrNameLst>
                                          <p:attrName>style.visibility</p:attrName>
                                        </p:attrNameLst>
                                      </p:cBhvr>
                                      <p:to>
                                        <p:strVal val="visible"/>
                                      </p:to>
                                    </p:set>
                                    <p:animEffect transition="in" filter="wipe(left)">
                                      <p:cBhvr>
                                        <p:cTn id="49" dur="500"/>
                                        <p:tgtEl>
                                          <p:spTgt spid="44"/>
                                        </p:tgtEl>
                                      </p:cBhvr>
                                    </p:animEffect>
                                  </p:childTnLst>
                                </p:cTn>
                              </p:par>
                            </p:childTnLst>
                          </p:cTn>
                        </p:par>
                        <p:par>
                          <p:cTn id="50" fill="hold">
                            <p:stCondLst>
                              <p:cond delay="500"/>
                            </p:stCondLst>
                            <p:childTnLst>
                              <p:par>
                                <p:cTn id="51" presetID="10" presetClass="entr" presetSubtype="0" fill="hold" nodeType="after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500"/>
                                        <p:tgtEl>
                                          <p:spTgt spid="8"/>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77"/>
                                        </p:tgtEl>
                                        <p:attrNameLst>
                                          <p:attrName>style.visibility</p:attrName>
                                        </p:attrNameLst>
                                      </p:cBhvr>
                                      <p:to>
                                        <p:strVal val="visible"/>
                                      </p:to>
                                    </p:set>
                                    <p:animEffect transition="in" filter="fade">
                                      <p:cBhvr>
                                        <p:cTn id="56" dur="500"/>
                                        <p:tgtEl>
                                          <p:spTgt spid="77"/>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41"/>
                                        </p:tgtEl>
                                        <p:attrNameLst>
                                          <p:attrName>style.visibility</p:attrName>
                                        </p:attrNameLst>
                                      </p:cBhvr>
                                      <p:to>
                                        <p:strVal val="visible"/>
                                      </p:to>
                                    </p:set>
                                    <p:animEffect transition="in" filter="fade">
                                      <p:cBhvr>
                                        <p:cTn id="59" dur="500"/>
                                        <p:tgtEl>
                                          <p:spTgt spid="41"/>
                                        </p:tgtEl>
                                      </p:cBhvr>
                                    </p:animEffect>
                                  </p:childTnLst>
                                </p:cTn>
                              </p:par>
                              <p:par>
                                <p:cTn id="60" presetID="10" presetClass="entr" presetSubtype="0" fill="hold" nodeType="withEffect">
                                  <p:stCondLst>
                                    <p:cond delay="0"/>
                                  </p:stCondLst>
                                  <p:childTnLst>
                                    <p:set>
                                      <p:cBhvr>
                                        <p:cTn id="61" dur="1" fill="hold">
                                          <p:stCondLst>
                                            <p:cond delay="0"/>
                                          </p:stCondLst>
                                        </p:cTn>
                                        <p:tgtEl>
                                          <p:spTgt spid="3"/>
                                        </p:tgtEl>
                                        <p:attrNameLst>
                                          <p:attrName>style.visibility</p:attrName>
                                        </p:attrNameLst>
                                      </p:cBhvr>
                                      <p:to>
                                        <p:strVal val="visible"/>
                                      </p:to>
                                    </p:set>
                                    <p:animEffect transition="in" filter="fade">
                                      <p:cBhvr>
                                        <p:cTn id="62" dur="500"/>
                                        <p:tgtEl>
                                          <p:spTgt spid="3"/>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47"/>
                                        </p:tgtEl>
                                        <p:attrNameLst>
                                          <p:attrName>style.visibility</p:attrName>
                                        </p:attrNameLst>
                                      </p:cBhvr>
                                      <p:to>
                                        <p:strVal val="visible"/>
                                      </p:to>
                                    </p:set>
                                    <p:animEffect transition="in" filter="fade">
                                      <p:cBhvr>
                                        <p:cTn id="65" dur="500"/>
                                        <p:tgtEl>
                                          <p:spTgt spid="47"/>
                                        </p:tgtEl>
                                      </p:cBhvr>
                                    </p:animEffect>
                                  </p:childTnLst>
                                </p:cTn>
                              </p:par>
                              <p:par>
                                <p:cTn id="66" presetID="10" presetClass="entr" presetSubtype="0" fill="hold" nodeType="withEffect">
                                  <p:stCondLst>
                                    <p:cond delay="0"/>
                                  </p:stCondLst>
                                  <p:childTnLst>
                                    <p:set>
                                      <p:cBhvr>
                                        <p:cTn id="67" dur="1" fill="hold">
                                          <p:stCondLst>
                                            <p:cond delay="0"/>
                                          </p:stCondLst>
                                        </p:cTn>
                                        <p:tgtEl>
                                          <p:spTgt spid="5"/>
                                        </p:tgtEl>
                                        <p:attrNameLst>
                                          <p:attrName>style.visibility</p:attrName>
                                        </p:attrNameLst>
                                      </p:cBhvr>
                                      <p:to>
                                        <p:strVal val="visible"/>
                                      </p:to>
                                    </p:set>
                                    <p:animEffect transition="in" filter="fade">
                                      <p:cBhvr>
                                        <p:cTn id="68" dur="500"/>
                                        <p:tgtEl>
                                          <p:spTgt spid="5"/>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62"/>
                                        </p:tgtEl>
                                        <p:attrNameLst>
                                          <p:attrName>style.visibility</p:attrName>
                                        </p:attrNameLst>
                                      </p:cBhvr>
                                      <p:to>
                                        <p:strVal val="visible"/>
                                      </p:to>
                                    </p:set>
                                    <p:animEffect transition="in" filter="fade">
                                      <p:cBhvr>
                                        <p:cTn id="71" dur="500"/>
                                        <p:tgtEl>
                                          <p:spTgt spid="62"/>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54"/>
                                        </p:tgtEl>
                                        <p:attrNameLst>
                                          <p:attrName>style.visibility</p:attrName>
                                        </p:attrNameLst>
                                      </p:cBhvr>
                                      <p:to>
                                        <p:strVal val="visible"/>
                                      </p:to>
                                    </p:set>
                                    <p:animEffect transition="in" filter="fade">
                                      <p:cBhvr>
                                        <p:cTn id="74"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55" grpId="0"/>
      <p:bldP spid="77" grpId="0"/>
      <p:bldP spid="85" grpId="0"/>
      <p:bldP spid="27" grpId="0"/>
      <p:bldP spid="41" grpId="0"/>
      <p:bldP spid="47" grpId="0" animBg="1"/>
      <p:bldP spid="62" grpId="0" animBg="1"/>
      <p:bldP spid="48" grpId="0" animBg="1"/>
      <p:bldP spid="12" grpId="0"/>
      <p:bldP spid="42" grpId="0"/>
      <p:bldP spid="17" grpId="0" animBg="1"/>
      <p:bldP spid="54" grpId="0" animBg="1"/>
      <p:bldP spid="8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descr="屋内, 部屋, 写真, 暮らし が含まれている画像&#10;&#10;自動的に生成された説明">
            <a:extLst>
              <a:ext uri="{FF2B5EF4-FFF2-40B4-BE49-F238E27FC236}">
                <a16:creationId xmlns:a16="http://schemas.microsoft.com/office/drawing/2014/main" id="{959540D0-EBF2-C266-115B-2661C9B714F2}"/>
              </a:ext>
            </a:extLst>
          </p:cNvPr>
          <p:cNvPicPr>
            <a:picLocks noChangeAspect="1"/>
          </p:cNvPicPr>
          <p:nvPr/>
        </p:nvPicPr>
        <p:blipFill>
          <a:blip r:embed="rId3"/>
          <a:stretch>
            <a:fillRect/>
          </a:stretch>
        </p:blipFill>
        <p:spPr>
          <a:xfrm>
            <a:off x="7958164" y="5370300"/>
            <a:ext cx="2496000" cy="1872000"/>
          </a:xfrm>
          <a:prstGeom prst="rect">
            <a:avLst/>
          </a:prstGeom>
        </p:spPr>
      </p:pic>
      <p:pic>
        <p:nvPicPr>
          <p:cNvPr id="10" name="図 9" descr="部屋の中に立っている男性&#10;&#10;低い精度で自動的に生成された説明">
            <a:extLst>
              <a:ext uri="{FF2B5EF4-FFF2-40B4-BE49-F238E27FC236}">
                <a16:creationId xmlns:a16="http://schemas.microsoft.com/office/drawing/2014/main" id="{865EBF40-6F37-E55A-6A64-B2704A4B486F}"/>
              </a:ext>
            </a:extLst>
          </p:cNvPr>
          <p:cNvPicPr>
            <a:picLocks noChangeAspect="1"/>
          </p:cNvPicPr>
          <p:nvPr/>
        </p:nvPicPr>
        <p:blipFill>
          <a:blip r:embed="rId4"/>
          <a:stretch>
            <a:fillRect/>
          </a:stretch>
        </p:blipFill>
        <p:spPr>
          <a:xfrm>
            <a:off x="5562099" y="5430588"/>
            <a:ext cx="2400000" cy="1800000"/>
          </a:xfrm>
          <a:prstGeom prst="rect">
            <a:avLst/>
          </a:prstGeom>
        </p:spPr>
      </p:pic>
      <p:sp>
        <p:nvSpPr>
          <p:cNvPr id="4" name="コンテンツ プレースホルダー 3">
            <a:extLst>
              <a:ext uri="{FF2B5EF4-FFF2-40B4-BE49-F238E27FC236}">
                <a16:creationId xmlns:a16="http://schemas.microsoft.com/office/drawing/2014/main" id="{DEAAF7F9-0D67-6266-B3B1-A26D341A21DB}"/>
              </a:ext>
            </a:extLst>
          </p:cNvPr>
          <p:cNvSpPr>
            <a:spLocks noGrp="1"/>
          </p:cNvSpPr>
          <p:nvPr>
            <p:ph sz="quarter" idx="11"/>
          </p:nvPr>
        </p:nvSpPr>
        <p:spPr>
          <a:xfrm>
            <a:off x="484625" y="237785"/>
            <a:ext cx="9181889" cy="504337"/>
          </a:xfrm>
        </p:spPr>
        <p:txBody>
          <a:bodyPr>
            <a:normAutofit/>
          </a:bodyPr>
          <a:lstStyle/>
          <a:p>
            <a:r>
              <a:rPr lang="en-US" altLang="ja-JP" sz="2000" dirty="0">
                <a:solidFill>
                  <a:prstClr val="white"/>
                </a:solidFill>
                <a:latin typeface="Calibri" panose="020F0502020204030204" pitchFamily="34" charset="0"/>
                <a:ea typeface="Meiryo UI"/>
              </a:rPr>
              <a:t>Efforts to Build Understanding toward Final Disposal and Recycling (international)</a:t>
            </a:r>
            <a:endParaRPr lang="ja-JP" altLang="en-US" sz="2000" dirty="0">
              <a:solidFill>
                <a:prstClr val="white"/>
              </a:solidFill>
              <a:latin typeface="Calibri" panose="020F0502020204030204" pitchFamily="34" charset="0"/>
              <a:ea typeface="Meiryo UI"/>
            </a:endParaRPr>
          </a:p>
        </p:txBody>
      </p:sp>
      <p:sp>
        <p:nvSpPr>
          <p:cNvPr id="11" name="角丸四角形 2">
            <a:extLst>
              <a:ext uri="{FF2B5EF4-FFF2-40B4-BE49-F238E27FC236}">
                <a16:creationId xmlns:a16="http://schemas.microsoft.com/office/drawing/2014/main" id="{85A2D3A8-7C0A-51F8-8779-CC9D8A5C237B}"/>
              </a:ext>
            </a:extLst>
          </p:cNvPr>
          <p:cNvSpPr/>
          <p:nvPr/>
        </p:nvSpPr>
        <p:spPr>
          <a:xfrm>
            <a:off x="210698" y="923614"/>
            <a:ext cx="10357854" cy="1718402"/>
          </a:xfrm>
          <a:prstGeom prst="roundRect">
            <a:avLst/>
          </a:prstGeom>
          <a:noFill/>
          <a:ln w="28575">
            <a:solidFill>
              <a:srgbClr val="98B954"/>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dirty="0">
              <a:solidFill>
                <a:schemeClr val="tx1"/>
              </a:solidFill>
              <a:latin typeface="Arial" panose="020B0604020202020204" pitchFamily="34" charset="0"/>
              <a:ea typeface="Meiryo UI" panose="020B0604030504040204" pitchFamily="50" charset="-128"/>
              <a:cs typeface="Arial" panose="020B0604020202020204" pitchFamily="34" charset="0"/>
            </a:endParaRPr>
          </a:p>
        </p:txBody>
      </p:sp>
      <p:sp>
        <p:nvSpPr>
          <p:cNvPr id="14" name="テキスト ボックス 13">
            <a:extLst>
              <a:ext uri="{FF2B5EF4-FFF2-40B4-BE49-F238E27FC236}">
                <a16:creationId xmlns:a16="http://schemas.microsoft.com/office/drawing/2014/main" id="{415AB4AE-5556-68A8-B826-786BA8593AAF}"/>
              </a:ext>
            </a:extLst>
          </p:cNvPr>
          <p:cNvSpPr txBox="1"/>
          <p:nvPr/>
        </p:nvSpPr>
        <p:spPr>
          <a:xfrm>
            <a:off x="276972" y="963422"/>
            <a:ext cx="10252252" cy="1600438"/>
          </a:xfrm>
          <a:prstGeom prst="rect">
            <a:avLst/>
          </a:prstGeom>
          <a:noFill/>
        </p:spPr>
        <p:txBody>
          <a:bodyPr wrap="square" rtlCol="0">
            <a:spAutoFit/>
          </a:bodyPr>
          <a:lstStyle/>
          <a:p>
            <a:pPr marL="285750" indent="-285750">
              <a:buFont typeface="Wingdings" panose="05000000000000000000" pitchFamily="2" charset="2"/>
              <a:buChar char="Ø"/>
            </a:pPr>
            <a:r>
              <a:rPr lang="en-US" altLang="ja-JP" sz="1400" dirty="0">
                <a:latin typeface="Calbri"/>
                <a:ea typeface="メイリオ" panose="020B0604030504040204" pitchFamily="50" charset="-128"/>
                <a:cs typeface="Arial" panose="020B0604020202020204" pitchFamily="34" charset="0"/>
              </a:rPr>
              <a:t>Since shortly after the accident, the MOE has had a number of opportunities to discuss and exchange views on off-site remediation activities through missions, meetings with the IAEA, and bilateral meeting with countries with experience to address similar challenges.</a:t>
            </a:r>
          </a:p>
          <a:p>
            <a:pPr marL="285750" indent="-285750">
              <a:buFont typeface="Wingdings" panose="05000000000000000000" pitchFamily="2" charset="2"/>
              <a:buChar char="Ø"/>
            </a:pPr>
            <a:r>
              <a:rPr lang="en-US" altLang="ja-JP" sz="1400" dirty="0">
                <a:latin typeface="Calbri"/>
                <a:ea typeface="メイリオ" panose="020B0604030504040204" pitchFamily="50" charset="-128"/>
                <a:cs typeface="Arial" panose="020B0604020202020204" pitchFamily="34" charset="0"/>
              </a:rPr>
              <a:t>In 2022 and 2023, tours were held for press of foreign countries to disseminate progress made for decontamination activities and remaining issues to be addressed.</a:t>
            </a:r>
          </a:p>
          <a:p>
            <a:pPr marL="285750" indent="-285750">
              <a:buFont typeface="Wingdings" panose="05000000000000000000" pitchFamily="2" charset="2"/>
              <a:buChar char="Ø"/>
            </a:pPr>
            <a:r>
              <a:rPr lang="en-US" altLang="ja-JP" sz="1400" dirty="0">
                <a:latin typeface="Calbri"/>
                <a:ea typeface="メイリオ" panose="020B0604030504040204" pitchFamily="50" charset="-128"/>
                <a:cs typeface="Arial" panose="020B0604020202020204" pitchFamily="34" charset="0"/>
              </a:rPr>
              <a:t>Taking opportunities of international conferences (e.g. The 27th Conference of the Parties (COP27) to the United Nations Framework Convention on Climate Change (UNFCCC), G7 Summit in Hiroshima), reconstruction efforts following the Great East Japan Earthquake and the accident at TEPCO's Fukushima Daiichi Nuclear Power Station were disseminated.</a:t>
            </a:r>
          </a:p>
        </p:txBody>
      </p:sp>
      <p:sp>
        <p:nvSpPr>
          <p:cNvPr id="2" name="正方形/長方形 1">
            <a:extLst>
              <a:ext uri="{FF2B5EF4-FFF2-40B4-BE49-F238E27FC236}">
                <a16:creationId xmlns:a16="http://schemas.microsoft.com/office/drawing/2014/main" id="{323EBC27-EC1F-1997-1966-BE73433D20D1}"/>
              </a:ext>
            </a:extLst>
          </p:cNvPr>
          <p:cNvSpPr/>
          <p:nvPr/>
        </p:nvSpPr>
        <p:spPr>
          <a:xfrm>
            <a:off x="5477862" y="5246364"/>
            <a:ext cx="2656200" cy="334828"/>
          </a:xfrm>
          <a:prstGeom prst="rect">
            <a:avLst/>
          </a:prstGeom>
          <a:solidFill>
            <a:srgbClr val="009C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7943" eaLnBrk="1" fontAlgn="auto" hangingPunct="1">
              <a:spcBef>
                <a:spcPts val="0"/>
              </a:spcBef>
              <a:spcAft>
                <a:spcPts val="0"/>
              </a:spcAft>
              <a:defRPr/>
            </a:pPr>
            <a:r>
              <a:rPr lang="en-US" altLang="ja-JP" sz="1800" dirty="0">
                <a:solidFill>
                  <a:prstClr val="white"/>
                </a:solidFill>
                <a:latin typeface="Calbri"/>
                <a:ea typeface="ＭＳ Ｐゴシック" panose="020B0600070205080204" pitchFamily="50" charset="-128"/>
              </a:rPr>
              <a:t>G7 Summit (Hiroshima)</a:t>
            </a:r>
            <a:endParaRPr lang="ja-JP" altLang="en-US" sz="1800" strike="sngStrike" dirty="0">
              <a:solidFill>
                <a:prstClr val="white"/>
              </a:solidFill>
              <a:latin typeface="Calbri"/>
              <a:ea typeface="ＭＳ Ｐゴシック" panose="020B0600070205080204" pitchFamily="50" charset="-128"/>
            </a:endParaRPr>
          </a:p>
        </p:txBody>
      </p:sp>
      <p:pic>
        <p:nvPicPr>
          <p:cNvPr id="9" name="図 8" descr="天井, 屋内, テーブル, 人 が含まれている画像&#10;&#10;自動的に生成された説明">
            <a:extLst>
              <a:ext uri="{FF2B5EF4-FFF2-40B4-BE49-F238E27FC236}">
                <a16:creationId xmlns:a16="http://schemas.microsoft.com/office/drawing/2014/main" id="{53B6EE0A-8675-F5FC-CD04-6B06F6055BE9}"/>
              </a:ext>
            </a:extLst>
          </p:cNvPr>
          <p:cNvPicPr>
            <a:picLocks noChangeAspect="1"/>
          </p:cNvPicPr>
          <p:nvPr/>
        </p:nvPicPr>
        <p:blipFill>
          <a:blip r:embed="rId5"/>
          <a:stretch>
            <a:fillRect/>
          </a:stretch>
        </p:blipFill>
        <p:spPr>
          <a:xfrm>
            <a:off x="220530" y="3028296"/>
            <a:ext cx="2400000" cy="1800000"/>
          </a:xfrm>
          <a:prstGeom prst="rect">
            <a:avLst/>
          </a:prstGeom>
        </p:spPr>
      </p:pic>
      <p:pic>
        <p:nvPicPr>
          <p:cNvPr id="12" name="図 11" descr="人, 屋外, 建物, 民衆 が含まれている画像&#10;&#10;自動的に生成された説明">
            <a:extLst>
              <a:ext uri="{FF2B5EF4-FFF2-40B4-BE49-F238E27FC236}">
                <a16:creationId xmlns:a16="http://schemas.microsoft.com/office/drawing/2014/main" id="{6EB153E9-96D4-89A7-61D7-742A2CEF496B}"/>
              </a:ext>
            </a:extLst>
          </p:cNvPr>
          <p:cNvPicPr>
            <a:picLocks noChangeAspect="1"/>
          </p:cNvPicPr>
          <p:nvPr/>
        </p:nvPicPr>
        <p:blipFill>
          <a:blip r:embed="rId6"/>
          <a:stretch>
            <a:fillRect/>
          </a:stretch>
        </p:blipFill>
        <p:spPr>
          <a:xfrm>
            <a:off x="2632785" y="3028296"/>
            <a:ext cx="2400000" cy="1800000"/>
          </a:xfrm>
          <a:prstGeom prst="rect">
            <a:avLst/>
          </a:prstGeom>
        </p:spPr>
      </p:pic>
      <p:sp>
        <p:nvSpPr>
          <p:cNvPr id="13" name="正方形/長方形 12">
            <a:extLst>
              <a:ext uri="{FF2B5EF4-FFF2-40B4-BE49-F238E27FC236}">
                <a16:creationId xmlns:a16="http://schemas.microsoft.com/office/drawing/2014/main" id="{F41E1522-7E3F-60DB-6D3A-8B13500CE5A3}"/>
              </a:ext>
            </a:extLst>
          </p:cNvPr>
          <p:cNvSpPr/>
          <p:nvPr/>
        </p:nvSpPr>
        <p:spPr>
          <a:xfrm>
            <a:off x="137352" y="2823508"/>
            <a:ext cx="3451422" cy="334828"/>
          </a:xfrm>
          <a:prstGeom prst="rect">
            <a:avLst/>
          </a:prstGeom>
          <a:solidFill>
            <a:srgbClr val="009C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7943" eaLnBrk="1" fontAlgn="auto" hangingPunct="1">
              <a:spcBef>
                <a:spcPts val="0"/>
              </a:spcBef>
              <a:spcAft>
                <a:spcPts val="0"/>
              </a:spcAft>
              <a:defRPr/>
            </a:pPr>
            <a:r>
              <a:rPr lang="en-US" altLang="ja-JP" sz="1800" dirty="0">
                <a:solidFill>
                  <a:prstClr val="white"/>
                </a:solidFill>
                <a:latin typeface="Calbri"/>
                <a:ea typeface="ＭＳ Ｐゴシック" panose="020B0600070205080204" pitchFamily="50" charset="-128"/>
              </a:rPr>
              <a:t>Experts Meeting with the IAEA</a:t>
            </a:r>
            <a:endParaRPr lang="ja-JP" altLang="en-US" sz="1800" dirty="0">
              <a:solidFill>
                <a:prstClr val="white"/>
              </a:solidFill>
              <a:latin typeface="Calbri"/>
              <a:ea typeface="ＭＳ Ｐゴシック" panose="020B0600070205080204" pitchFamily="50" charset="-128"/>
            </a:endParaRPr>
          </a:p>
        </p:txBody>
      </p:sp>
      <p:pic>
        <p:nvPicPr>
          <p:cNvPr id="16" name="図 15" descr="傘をさしている人たち&#10;&#10;中程度の精度で自動的に生成された説明">
            <a:extLst>
              <a:ext uri="{FF2B5EF4-FFF2-40B4-BE49-F238E27FC236}">
                <a16:creationId xmlns:a16="http://schemas.microsoft.com/office/drawing/2014/main" id="{0F54CDC6-610C-79B1-8A06-A711567777F6}"/>
              </a:ext>
            </a:extLst>
          </p:cNvPr>
          <p:cNvPicPr>
            <a:picLocks noChangeAspect="1"/>
          </p:cNvPicPr>
          <p:nvPr/>
        </p:nvPicPr>
        <p:blipFill>
          <a:blip r:embed="rId7"/>
          <a:stretch>
            <a:fillRect/>
          </a:stretch>
        </p:blipFill>
        <p:spPr>
          <a:xfrm>
            <a:off x="8018244" y="3028296"/>
            <a:ext cx="2400000" cy="1800000"/>
          </a:xfrm>
          <a:prstGeom prst="rect">
            <a:avLst/>
          </a:prstGeom>
        </p:spPr>
      </p:pic>
      <p:pic>
        <p:nvPicPr>
          <p:cNvPr id="20" name="図 19" descr="フェンスの前に立っている人たち&#10;&#10;低い精度で自動的に生成された説明">
            <a:extLst>
              <a:ext uri="{FF2B5EF4-FFF2-40B4-BE49-F238E27FC236}">
                <a16:creationId xmlns:a16="http://schemas.microsoft.com/office/drawing/2014/main" id="{25F239B9-7718-BAF9-1523-900985257E67}"/>
              </a:ext>
            </a:extLst>
          </p:cNvPr>
          <p:cNvPicPr>
            <a:picLocks noChangeAspect="1"/>
          </p:cNvPicPr>
          <p:nvPr/>
        </p:nvPicPr>
        <p:blipFill>
          <a:blip r:embed="rId8"/>
          <a:stretch>
            <a:fillRect/>
          </a:stretch>
        </p:blipFill>
        <p:spPr>
          <a:xfrm>
            <a:off x="5618244" y="3027502"/>
            <a:ext cx="2400000" cy="1800000"/>
          </a:xfrm>
          <a:prstGeom prst="rect">
            <a:avLst/>
          </a:prstGeom>
        </p:spPr>
      </p:pic>
      <p:sp>
        <p:nvSpPr>
          <p:cNvPr id="15" name="正方形/長方形 14">
            <a:extLst>
              <a:ext uri="{FF2B5EF4-FFF2-40B4-BE49-F238E27FC236}">
                <a16:creationId xmlns:a16="http://schemas.microsoft.com/office/drawing/2014/main" id="{7180FDBD-D96C-3FA1-48C7-4CC03C70D4E0}"/>
              </a:ext>
            </a:extLst>
          </p:cNvPr>
          <p:cNvSpPr/>
          <p:nvPr/>
        </p:nvSpPr>
        <p:spPr>
          <a:xfrm>
            <a:off x="5515401" y="2823508"/>
            <a:ext cx="2645375" cy="334828"/>
          </a:xfrm>
          <a:prstGeom prst="rect">
            <a:avLst/>
          </a:prstGeom>
          <a:solidFill>
            <a:srgbClr val="009C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7943" eaLnBrk="1" fontAlgn="auto" hangingPunct="1">
              <a:spcBef>
                <a:spcPts val="0"/>
              </a:spcBef>
              <a:spcAft>
                <a:spcPts val="0"/>
              </a:spcAft>
              <a:defRPr/>
            </a:pPr>
            <a:r>
              <a:rPr lang="en-US" altLang="ja-JP" sz="1800" dirty="0">
                <a:solidFill>
                  <a:prstClr val="white"/>
                </a:solidFill>
                <a:latin typeface="Calbri"/>
                <a:ea typeface="ＭＳ Ｐゴシック" panose="020B0600070205080204" pitchFamily="50" charset="-128"/>
              </a:rPr>
              <a:t>Tours for foreign press</a:t>
            </a:r>
            <a:endParaRPr lang="ja-JP" altLang="en-US" sz="1800" dirty="0">
              <a:solidFill>
                <a:prstClr val="white"/>
              </a:solidFill>
              <a:latin typeface="Calbri"/>
              <a:ea typeface="ＭＳ Ｐゴシック" panose="020B0600070205080204" pitchFamily="50" charset="-128"/>
            </a:endParaRPr>
          </a:p>
        </p:txBody>
      </p:sp>
      <p:pic>
        <p:nvPicPr>
          <p:cNvPr id="23" name="図 22" descr="屋内, 立つ, 女性, フロント が含まれている画像&#10;&#10;自動的に生成された説明">
            <a:extLst>
              <a:ext uri="{FF2B5EF4-FFF2-40B4-BE49-F238E27FC236}">
                <a16:creationId xmlns:a16="http://schemas.microsoft.com/office/drawing/2014/main" id="{A84905FF-3076-F6D9-13D3-0A9D79781C63}"/>
              </a:ext>
            </a:extLst>
          </p:cNvPr>
          <p:cNvPicPr>
            <a:picLocks noChangeAspect="1"/>
          </p:cNvPicPr>
          <p:nvPr/>
        </p:nvPicPr>
        <p:blipFill>
          <a:blip r:embed="rId9"/>
          <a:stretch>
            <a:fillRect/>
          </a:stretch>
        </p:blipFill>
        <p:spPr>
          <a:xfrm>
            <a:off x="316305" y="5430588"/>
            <a:ext cx="2401075" cy="1800000"/>
          </a:xfrm>
          <a:prstGeom prst="rect">
            <a:avLst/>
          </a:prstGeom>
        </p:spPr>
      </p:pic>
      <p:pic>
        <p:nvPicPr>
          <p:cNvPr id="25" name="図 24" descr="人, 屋内, 立つ, 女性 が含まれている画像&#10;&#10;自動的に生成された説明">
            <a:extLst>
              <a:ext uri="{FF2B5EF4-FFF2-40B4-BE49-F238E27FC236}">
                <a16:creationId xmlns:a16="http://schemas.microsoft.com/office/drawing/2014/main" id="{9EAB2855-15D2-3796-EBED-668CB4521ADF}"/>
              </a:ext>
            </a:extLst>
          </p:cNvPr>
          <p:cNvPicPr>
            <a:picLocks noChangeAspect="1"/>
          </p:cNvPicPr>
          <p:nvPr/>
        </p:nvPicPr>
        <p:blipFill rotWithShape="1">
          <a:blip r:embed="rId10"/>
          <a:srcRect t="14603" b="29175"/>
          <a:stretch/>
        </p:blipFill>
        <p:spPr>
          <a:xfrm>
            <a:off x="2720574" y="5425964"/>
            <a:ext cx="2401200" cy="1800000"/>
          </a:xfrm>
          <a:prstGeom prst="rect">
            <a:avLst/>
          </a:prstGeom>
        </p:spPr>
      </p:pic>
      <p:sp>
        <p:nvSpPr>
          <p:cNvPr id="3" name="正方形/長方形 2">
            <a:extLst>
              <a:ext uri="{FF2B5EF4-FFF2-40B4-BE49-F238E27FC236}">
                <a16:creationId xmlns:a16="http://schemas.microsoft.com/office/drawing/2014/main" id="{D1B82A5B-BDA8-DB83-2E4F-680EA9EF5EAB}"/>
              </a:ext>
            </a:extLst>
          </p:cNvPr>
          <p:cNvSpPr/>
          <p:nvPr/>
        </p:nvSpPr>
        <p:spPr>
          <a:xfrm>
            <a:off x="246307" y="5210060"/>
            <a:ext cx="2095321" cy="334828"/>
          </a:xfrm>
          <a:prstGeom prst="rect">
            <a:avLst/>
          </a:prstGeom>
          <a:solidFill>
            <a:srgbClr val="009C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7943" eaLnBrk="1" fontAlgn="auto" hangingPunct="1">
              <a:spcBef>
                <a:spcPts val="0"/>
              </a:spcBef>
              <a:spcAft>
                <a:spcPts val="0"/>
              </a:spcAft>
              <a:defRPr/>
            </a:pPr>
            <a:r>
              <a:rPr lang="en-US" altLang="ja-JP" sz="1800" dirty="0">
                <a:solidFill>
                  <a:prstClr val="white"/>
                </a:solidFill>
                <a:latin typeface="Calbri"/>
                <a:ea typeface="ＭＳ Ｐゴシック" panose="020B0600070205080204" pitchFamily="50" charset="-128"/>
              </a:rPr>
              <a:t>COP27 (Egypt)</a:t>
            </a:r>
            <a:endParaRPr lang="ja-JP" altLang="en-US" sz="1800" strike="sngStrike" dirty="0">
              <a:solidFill>
                <a:prstClr val="white"/>
              </a:solidFill>
              <a:latin typeface="Calbri"/>
              <a:ea typeface="ＭＳ Ｐゴシック" panose="020B0600070205080204" pitchFamily="50" charset="-128"/>
            </a:endParaRPr>
          </a:p>
        </p:txBody>
      </p:sp>
      <p:sp>
        <p:nvSpPr>
          <p:cNvPr id="5" name="テキスト ボックス 4">
            <a:extLst>
              <a:ext uri="{FF2B5EF4-FFF2-40B4-BE49-F238E27FC236}">
                <a16:creationId xmlns:a16="http://schemas.microsoft.com/office/drawing/2014/main" id="{6D980588-0797-A61D-7154-CDB7C85B9BA8}"/>
              </a:ext>
            </a:extLst>
          </p:cNvPr>
          <p:cNvSpPr txBox="1"/>
          <p:nvPr/>
        </p:nvSpPr>
        <p:spPr>
          <a:xfrm>
            <a:off x="7659595" y="4816523"/>
            <a:ext cx="3093138" cy="307777"/>
          </a:xfrm>
          <a:prstGeom prst="rect">
            <a:avLst/>
          </a:prstGeom>
          <a:noFill/>
        </p:spPr>
        <p:txBody>
          <a:bodyPr wrap="square" rtlCol="0">
            <a:spAutoFit/>
          </a:bodyPr>
          <a:lstStyle/>
          <a:p>
            <a:r>
              <a:rPr kumimoji="1" lang="en-US" altLang="ja-JP" sz="1400" dirty="0">
                <a:latin typeface="Calbri"/>
              </a:rPr>
              <a:t>Source: Foreign Press Center Japan </a:t>
            </a:r>
            <a:endParaRPr kumimoji="1" lang="ja-JP" altLang="en-US" sz="1400" dirty="0">
              <a:latin typeface="Calbri"/>
            </a:endParaRPr>
          </a:p>
        </p:txBody>
      </p:sp>
    </p:spTree>
    <p:extLst>
      <p:ext uri="{BB962C8B-B14F-4D97-AF65-F5344CB8AC3E}">
        <p14:creationId xmlns:p14="http://schemas.microsoft.com/office/powerpoint/2010/main" val="1262121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left)">
                                      <p:cBhvr>
                                        <p:cTn id="7" dur="500"/>
                                        <p:tgtEl>
                                          <p:spTgt spid="14">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par>
                                <p:cTn id="12" presetID="10"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par>
                                <p:cTn id="15" presetID="10"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
                                            <p:txEl>
                                              <p:pRg st="1" end="1"/>
                                            </p:txEl>
                                          </p:spTgt>
                                        </p:tgtEl>
                                        <p:attrNameLst>
                                          <p:attrName>style.visibility</p:attrName>
                                        </p:attrNameLst>
                                      </p:cBhvr>
                                      <p:to>
                                        <p:strVal val="visible"/>
                                      </p:to>
                                    </p:set>
                                    <p:animEffect transition="in" filter="wipe(left)">
                                      <p:cBhvr>
                                        <p:cTn id="22" dur="500"/>
                                        <p:tgtEl>
                                          <p:spTgt spid="14">
                                            <p:txEl>
                                              <p:pRg st="1" end="1"/>
                                            </p:txEl>
                                          </p:spTgt>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par>
                                <p:cTn id="27" presetID="10"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par>
                                <p:cTn id="30" presetID="10"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4">
                                            <p:txEl>
                                              <p:pRg st="2" end="2"/>
                                            </p:txEl>
                                          </p:spTgt>
                                        </p:tgtEl>
                                        <p:attrNameLst>
                                          <p:attrName>style.visibility</p:attrName>
                                        </p:attrNameLst>
                                      </p:cBhvr>
                                      <p:to>
                                        <p:strVal val="visible"/>
                                      </p:to>
                                    </p:set>
                                    <p:animEffect transition="in" filter="wipe(left)">
                                      <p:cBhvr>
                                        <p:cTn id="40" dur="500"/>
                                        <p:tgtEl>
                                          <p:spTgt spid="14">
                                            <p:txEl>
                                              <p:pRg st="2" end="2"/>
                                            </p:txEl>
                                          </p:spTgt>
                                        </p:tgtEl>
                                      </p:cBhvr>
                                    </p:animEffect>
                                  </p:childTnLst>
                                </p:cTn>
                              </p:par>
                            </p:childTnLst>
                          </p:cTn>
                        </p:par>
                        <p:par>
                          <p:cTn id="41" fill="hold">
                            <p:stCondLst>
                              <p:cond delay="500"/>
                            </p:stCondLst>
                            <p:childTnLst>
                              <p:par>
                                <p:cTn id="42" presetID="10" presetClass="entr" presetSubtype="0" fill="hold" grpId="0" nodeType="after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500"/>
                                        <p:tgtEl>
                                          <p:spTgt spid="3"/>
                                        </p:tgtEl>
                                      </p:cBhvr>
                                    </p:animEffect>
                                  </p:childTnLst>
                                </p:cTn>
                              </p:par>
                              <p:par>
                                <p:cTn id="45" presetID="10" presetClass="entr" presetSubtype="0"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par>
                                <p:cTn id="48" presetID="10" presetClass="entr" presetSubtype="0" fill="hold" nodeType="with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fade">
                                      <p:cBhvr>
                                        <p:cTn id="50" dur="500"/>
                                        <p:tgtEl>
                                          <p:spTgt spid="25"/>
                                        </p:tgtEl>
                                      </p:cBhvr>
                                    </p:animEffect>
                                  </p:childTnLst>
                                </p:cTn>
                              </p:par>
                            </p:childTnLst>
                          </p:cTn>
                        </p:par>
                        <p:par>
                          <p:cTn id="51" fill="hold">
                            <p:stCondLst>
                              <p:cond delay="1000"/>
                            </p:stCondLst>
                            <p:childTnLst>
                              <p:par>
                                <p:cTn id="52" presetID="10" presetClass="entr" presetSubtype="0" fill="hold" grpId="0" nodeType="after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fade">
                                      <p:cBhvr>
                                        <p:cTn id="54" dur="500"/>
                                        <p:tgtEl>
                                          <p:spTgt spid="2"/>
                                        </p:tgtEl>
                                      </p:cBhvr>
                                    </p:animEffect>
                                  </p:childTnLst>
                                </p:cTn>
                              </p:par>
                              <p:par>
                                <p:cTn id="55" presetID="10" presetClass="entr" presetSubtype="0" fill="hold" nodeType="with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fade">
                                      <p:cBhvr>
                                        <p:cTn id="57" dur="500"/>
                                        <p:tgtEl>
                                          <p:spTgt spid="10"/>
                                        </p:tgtEl>
                                      </p:cBhvr>
                                    </p:animEffect>
                                  </p:childTnLst>
                                </p:cTn>
                              </p:par>
                              <p:par>
                                <p:cTn id="58" presetID="10" presetClass="entr" presetSubtype="0" fill="hold" nodeType="with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fade">
                                      <p:cBhvr>
                                        <p:cTn id="6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15" grpId="0" animBg="1"/>
      <p:bldP spid="3" grpId="0" animBg="1"/>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テキスト ボックス 24"/>
          <p:cNvSpPr txBox="1"/>
          <p:nvPr/>
        </p:nvSpPr>
        <p:spPr>
          <a:xfrm>
            <a:off x="4924576" y="3098195"/>
            <a:ext cx="5550100" cy="4021128"/>
          </a:xfrm>
          <a:prstGeom prst="rect">
            <a:avLst/>
          </a:prstGeom>
          <a:noFill/>
          <a:ln>
            <a:solidFill>
              <a:srgbClr val="009C89"/>
            </a:solidFill>
          </a:ln>
        </p:spPr>
        <p:style>
          <a:lnRef idx="2">
            <a:schemeClr val="accent1">
              <a:shade val="50000"/>
            </a:schemeClr>
          </a:lnRef>
          <a:fillRef idx="1">
            <a:schemeClr val="accent1"/>
          </a:fillRef>
          <a:effectRef idx="0">
            <a:schemeClr val="accent1"/>
          </a:effectRef>
          <a:fontRef idx="minor">
            <a:schemeClr val="lt1"/>
          </a:fontRef>
        </p:style>
        <p:txBody>
          <a:bodyPr wrap="square">
            <a:noAutofit/>
          </a:bodyPr>
          <a:lstStyle/>
          <a:p>
            <a:pPr marL="201239" indent="-201239" algn="just" defTabSz="792835" eaLnBrk="1" fontAlgn="auto" hangingPunct="1">
              <a:spcBef>
                <a:spcPts val="0"/>
              </a:spcBef>
              <a:spcAft>
                <a:spcPts val="0"/>
              </a:spcAft>
              <a:defRPr/>
            </a:pPr>
            <a:r>
              <a:rPr lang="en-US" altLang="ja-JP" sz="2000" dirty="0">
                <a:latin typeface="Calibri" panose="020F0502020204030204" pitchFamily="34" charset="0"/>
              </a:rPr>
              <a:t>F</a:t>
            </a:r>
            <a:r>
              <a:rPr lang="en-US" altLang="ja-JP" sz="1600" dirty="0">
                <a:latin typeface="Calibri" panose="020F0502020204030204" pitchFamily="34" charset="0"/>
              </a:rPr>
              <a:t>lo</a:t>
            </a:r>
            <a:r>
              <a:rPr lang="en-US" altLang="ja-JP" sz="2000" dirty="0">
                <a:latin typeface="Calibri" panose="020F0502020204030204" pitchFamily="34" charset="0"/>
              </a:rPr>
              <a:t>wer and tree cultivation in plastic greenhouses</a:t>
            </a:r>
            <a:endParaRPr lang="ja-JP" altLang="en-US" sz="1832" dirty="0">
              <a:solidFill>
                <a:prstClr val="black">
                  <a:lumMod val="65000"/>
                  <a:lumOff val="35000"/>
                </a:prstClr>
              </a:solidFill>
              <a:latin typeface="Calibri" panose="020F0502020204030204" pitchFamily="34" charset="0"/>
            </a:endParaRPr>
          </a:p>
        </p:txBody>
      </p:sp>
      <p:sp>
        <p:nvSpPr>
          <p:cNvPr id="11" name="タイトル 10"/>
          <p:cNvSpPr>
            <a:spLocks noGrp="1"/>
          </p:cNvSpPr>
          <p:nvPr>
            <p:ph type="title"/>
          </p:nvPr>
        </p:nvSpPr>
        <p:spPr>
          <a:xfrm>
            <a:off x="233338" y="282851"/>
            <a:ext cx="9355426" cy="536285"/>
          </a:xfrm>
          <a:extLst>
            <a:ext uri="{91240B29-F687-4F45-9708-019B960494DF}">
              <a14:hiddenLine xmlns:a14="http://schemas.microsoft.com/office/drawing/2010/main" w="9525">
                <a:solidFill>
                  <a:srgbClr val="000000"/>
                </a:solidFill>
                <a:miter lim="800000"/>
                <a:headEnd/>
                <a:tailEnd/>
              </a14:hiddenLine>
            </a:ext>
          </a:extLst>
        </p:spPr>
        <p:txBody>
          <a:bodyPr vert="horz" wrap="square" numCol="1" rtlCol="0" anchor="ctr" anchorCtr="0" compatLnSpc="1">
            <a:prstTxWarp prst="textNoShape">
              <a:avLst/>
            </a:prstTxWarp>
            <a:noAutofit/>
          </a:bodyPr>
          <a:lstStyle/>
          <a:p>
            <a:r>
              <a:rPr lang="en-US" altLang="ja-JP" sz="1600" i="0" dirty="0">
                <a:effectLst/>
                <a:latin typeface="Calibri" panose="020F0502020204030204" pitchFamily="34" charset="0"/>
              </a:rPr>
              <a:t>IAEA-MOE Japan 1st Experts Meeting on Volume Reduction and Recycling of Removed Soil </a:t>
            </a:r>
            <a:br>
              <a:rPr lang="en-US" altLang="ja-JP" sz="1600" i="0" dirty="0">
                <a:effectLst/>
                <a:latin typeface="Calibri" panose="020F0502020204030204" pitchFamily="34" charset="0"/>
              </a:rPr>
            </a:br>
            <a:r>
              <a:rPr lang="en-US" altLang="ja-JP" sz="1600" i="0" dirty="0">
                <a:effectLst/>
                <a:latin typeface="Calibri" panose="020F0502020204030204" pitchFamily="34" charset="0"/>
              </a:rPr>
              <a:t>Arising from Decontamination Activities (2023 - )</a:t>
            </a:r>
          </a:p>
        </p:txBody>
      </p:sp>
      <p:sp>
        <p:nvSpPr>
          <p:cNvPr id="26" name="テキスト ボックス 25"/>
          <p:cNvSpPr txBox="1"/>
          <p:nvPr/>
        </p:nvSpPr>
        <p:spPr>
          <a:xfrm>
            <a:off x="179515" y="3098195"/>
            <a:ext cx="4743439" cy="4021128"/>
          </a:xfrm>
          <a:prstGeom prst="rect">
            <a:avLst/>
          </a:prstGeom>
          <a:noFill/>
          <a:ln>
            <a:solidFill>
              <a:srgbClr val="009C89"/>
            </a:solidFill>
          </a:ln>
        </p:spPr>
        <p:style>
          <a:lnRef idx="2">
            <a:schemeClr val="accent1">
              <a:shade val="50000"/>
            </a:schemeClr>
          </a:lnRef>
          <a:fillRef idx="1">
            <a:schemeClr val="accent1"/>
          </a:fillRef>
          <a:effectRef idx="0">
            <a:schemeClr val="accent1"/>
          </a:effectRef>
          <a:fontRef idx="minor">
            <a:schemeClr val="lt1"/>
          </a:fontRef>
        </p:style>
        <p:txBody>
          <a:bodyPr wrap="square">
            <a:noAutofit/>
          </a:bodyPr>
          <a:lstStyle/>
          <a:p>
            <a:pPr marL="201239" indent="-201239" algn="just" defTabSz="792835" eaLnBrk="1" fontAlgn="auto" hangingPunct="1">
              <a:spcBef>
                <a:spcPts val="0"/>
              </a:spcBef>
              <a:spcAft>
                <a:spcPts val="0"/>
              </a:spcAft>
              <a:defRPr/>
            </a:pPr>
            <a:endParaRPr lang="en-US" altLang="ja-JP" sz="1832" dirty="0">
              <a:solidFill>
                <a:prstClr val="black">
                  <a:lumMod val="65000"/>
                  <a:lumOff val="35000"/>
                </a:prstClr>
              </a:solidFill>
              <a:latin typeface="Calibri" panose="020F0502020204030204" pitchFamily="34" charset="0"/>
              <a:ea typeface="Meiryo UI" panose="020B0604030504040204" pitchFamily="50" charset="-128"/>
            </a:endParaRPr>
          </a:p>
        </p:txBody>
      </p:sp>
      <p:sp>
        <p:nvSpPr>
          <p:cNvPr id="34" name="正方形/長方形 33"/>
          <p:cNvSpPr/>
          <p:nvPr/>
        </p:nvSpPr>
        <p:spPr>
          <a:xfrm>
            <a:off x="177893" y="2837332"/>
            <a:ext cx="3281474" cy="381068"/>
          </a:xfrm>
          <a:prstGeom prst="rect">
            <a:avLst/>
          </a:prstGeom>
          <a:solidFill>
            <a:srgbClr val="009C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7943" eaLnBrk="1" fontAlgn="auto" hangingPunct="1">
              <a:spcBef>
                <a:spcPts val="0"/>
              </a:spcBef>
              <a:spcAft>
                <a:spcPts val="0"/>
              </a:spcAft>
              <a:defRPr/>
            </a:pPr>
            <a:r>
              <a:rPr lang="en-US" altLang="ja-JP" sz="1984" dirty="0">
                <a:solidFill>
                  <a:prstClr val="white"/>
                </a:solidFill>
                <a:latin typeface="Calibri" panose="020F0502020204030204" pitchFamily="34" charset="0"/>
                <a:ea typeface="ＭＳ Ｐゴシック" panose="020B0600070205080204" pitchFamily="50" charset="-128"/>
              </a:rPr>
              <a:t>Overview of the 1</a:t>
            </a:r>
            <a:r>
              <a:rPr lang="en-US" altLang="ja-JP" sz="1984" baseline="30000" dirty="0">
                <a:solidFill>
                  <a:prstClr val="white"/>
                </a:solidFill>
                <a:latin typeface="Calibri" panose="020F0502020204030204" pitchFamily="34" charset="0"/>
                <a:ea typeface="ＭＳ Ｐゴシック" panose="020B0600070205080204" pitchFamily="50" charset="-128"/>
              </a:rPr>
              <a:t>st</a:t>
            </a:r>
            <a:r>
              <a:rPr lang="en-US" altLang="ja-JP" sz="1984" dirty="0">
                <a:solidFill>
                  <a:prstClr val="white"/>
                </a:solidFill>
                <a:latin typeface="Calibri" panose="020F0502020204030204" pitchFamily="34" charset="0"/>
                <a:ea typeface="ＭＳ Ｐゴシック" panose="020B0600070205080204" pitchFamily="50" charset="-128"/>
              </a:rPr>
              <a:t> meeting</a:t>
            </a:r>
            <a:endParaRPr lang="ja-JP" altLang="en-US" sz="1984" dirty="0">
              <a:solidFill>
                <a:prstClr val="white"/>
              </a:solidFill>
              <a:latin typeface="Calibri" panose="020F0502020204030204" pitchFamily="34" charset="0"/>
              <a:ea typeface="ＭＳ Ｐゴシック" panose="020B0600070205080204" pitchFamily="50" charset="-128"/>
            </a:endParaRPr>
          </a:p>
        </p:txBody>
      </p:sp>
      <p:sp>
        <p:nvSpPr>
          <p:cNvPr id="36" name="テキスト ボックス 45"/>
          <p:cNvSpPr txBox="1">
            <a:spLocks noChangeArrowheads="1"/>
          </p:cNvSpPr>
          <p:nvPr/>
        </p:nvSpPr>
        <p:spPr bwMode="auto">
          <a:xfrm>
            <a:off x="137857" y="3326705"/>
            <a:ext cx="4738460"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285750" indent="-285750">
              <a:buFont typeface="Wingdings" panose="05000000000000000000" pitchFamily="2" charset="2"/>
              <a:buChar char="l"/>
            </a:pPr>
            <a:r>
              <a:rPr lang="en-US" altLang="ja-JP" sz="1600" b="1" kern="100" dirty="0">
                <a:ea typeface="+mn-ea"/>
                <a:cs typeface="Times New Roman" panose="02020603050405020304" pitchFamily="18" charset="0"/>
              </a:rPr>
              <a:t>Date / Place</a:t>
            </a:r>
            <a:endParaRPr lang="en-US" altLang="ja-JP" sz="1600" b="1" kern="100" dirty="0">
              <a:ea typeface="Meiryo UI" panose="020B0604030504040204" pitchFamily="50" charset="-128"/>
              <a:cs typeface="Times New Roman" panose="02020603050405020304" pitchFamily="18" charset="0"/>
            </a:endParaRPr>
          </a:p>
          <a:p>
            <a:pPr marL="361950" indent="-361950"/>
            <a:r>
              <a:rPr lang="en-US" altLang="ja-JP" sz="1400" dirty="0"/>
              <a:t>Schedule: Monday, May 8 - Friday, May 12, 2023</a:t>
            </a:r>
          </a:p>
          <a:p>
            <a:pPr marL="361950" indent="-361950"/>
            <a:r>
              <a:rPr lang="ja-JP" altLang="en-US" sz="1400" dirty="0"/>
              <a:t>　</a:t>
            </a:r>
            <a:r>
              <a:rPr lang="en-US" altLang="ja-JP" sz="1400" dirty="0"/>
              <a:t>May 8: Meeting with the Ministry of the Environment</a:t>
            </a:r>
          </a:p>
          <a:p>
            <a:pPr marL="361950" indent="-361950"/>
            <a:r>
              <a:rPr lang="ja-JP" altLang="en-US" sz="1400" dirty="0"/>
              <a:t>　</a:t>
            </a:r>
            <a:r>
              <a:rPr lang="en-US" altLang="ja-JP" sz="1400" dirty="0"/>
              <a:t>May 9-10: Site visit to Fukushima Prefecture (Interim Storage Facility, demonstration area for environmental restoration </a:t>
            </a:r>
            <a:r>
              <a:rPr lang="en-US" altLang="ja-JP" sz="1400" strike="sngStrike" dirty="0"/>
              <a:t> </a:t>
            </a:r>
            <a:r>
              <a:rPr lang="en-US" altLang="ja-JP" sz="1400" dirty="0"/>
              <a:t>in </a:t>
            </a:r>
            <a:r>
              <a:rPr lang="en-US" altLang="ja-JP" sz="1400" dirty="0" err="1"/>
              <a:t>Nagadoro</a:t>
            </a:r>
            <a:r>
              <a:rPr lang="en-US" altLang="ja-JP" sz="1400" dirty="0"/>
              <a:t> District, </a:t>
            </a:r>
            <a:r>
              <a:rPr lang="en-US" altLang="ja-JP" sz="1400" dirty="0" err="1"/>
              <a:t>Iitate</a:t>
            </a:r>
            <a:r>
              <a:rPr lang="en-US" altLang="ja-JP" sz="1400" dirty="0"/>
              <a:t> Village, discussions with </a:t>
            </a:r>
            <a:r>
              <a:rPr lang="en-US" altLang="ja-JP" sz="1400" dirty="0" err="1"/>
              <a:t>Iitate</a:t>
            </a:r>
            <a:r>
              <a:rPr lang="en-US" altLang="ja-JP" sz="1400" dirty="0"/>
              <a:t> Village Office staff and </a:t>
            </a:r>
            <a:r>
              <a:rPr lang="en-US" altLang="ja-JP" sz="1400" dirty="0" err="1"/>
              <a:t>Nagadoro</a:t>
            </a:r>
            <a:r>
              <a:rPr lang="en-US" altLang="ja-JP" sz="1400" dirty="0"/>
              <a:t> District residents, courtesy visits to </a:t>
            </a:r>
            <a:r>
              <a:rPr lang="en-US" altLang="ja-JP" sz="1400" dirty="0" err="1"/>
              <a:t>Iitate</a:t>
            </a:r>
            <a:r>
              <a:rPr lang="en-US" altLang="ja-JP" sz="1400" dirty="0"/>
              <a:t> Village Mayor, Futaba Town Mayor, and Okuma Town Mayor, etc.)</a:t>
            </a:r>
          </a:p>
          <a:p>
            <a:pPr marL="361950" indent="-361950"/>
            <a:r>
              <a:rPr lang="ja-JP" altLang="en-US" sz="1400" dirty="0"/>
              <a:t>　</a:t>
            </a:r>
            <a:r>
              <a:rPr lang="en-US" altLang="ja-JP" sz="1400" dirty="0"/>
              <a:t>11th-12th: Meeting with the Ministry of the Environment, courtesy visit to the Minister of the Environment</a:t>
            </a:r>
            <a:endParaRPr lang="ja-JP" altLang="en-US" sz="1400" b="1" kern="100" dirty="0">
              <a:ea typeface="+mn-ea"/>
              <a:cs typeface="Times New Roman" panose="02020603050405020304" pitchFamily="18" charset="0"/>
            </a:endParaRPr>
          </a:p>
        </p:txBody>
      </p:sp>
      <p:sp>
        <p:nvSpPr>
          <p:cNvPr id="39" name="テキスト ボックス 45"/>
          <p:cNvSpPr txBox="1">
            <a:spLocks noChangeArrowheads="1"/>
          </p:cNvSpPr>
          <p:nvPr/>
        </p:nvSpPr>
        <p:spPr bwMode="auto">
          <a:xfrm>
            <a:off x="181137" y="5918993"/>
            <a:ext cx="469518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285750" indent="-285750">
              <a:buFont typeface="Wingdings" panose="05000000000000000000" pitchFamily="2" charset="2"/>
              <a:buChar char="l"/>
            </a:pPr>
            <a:r>
              <a:rPr lang="en-US" altLang="ja-JP" sz="1600" b="1" kern="100" dirty="0">
                <a:ea typeface="+mn-ea"/>
                <a:cs typeface="Times New Roman" panose="02020603050405020304" pitchFamily="18" charset="0"/>
              </a:rPr>
              <a:t>Main agenda</a:t>
            </a:r>
          </a:p>
          <a:p>
            <a:pPr marL="180975" indent="-180975"/>
            <a:r>
              <a:rPr lang="en-US" altLang="ja-JP" sz="1400" kern="100" dirty="0">
                <a:ea typeface="+mn-ea"/>
                <a:cs typeface="Times New Roman" panose="02020603050405020304" pitchFamily="18" charset="0"/>
              </a:rPr>
              <a:t>1) Status of progress of recycling and final disposal of removed soil, and promotion of public understanding</a:t>
            </a:r>
          </a:p>
          <a:p>
            <a:pPr marL="180975" indent="-180975"/>
            <a:r>
              <a:rPr lang="en-US" altLang="ja-JP" sz="1400" kern="100" dirty="0">
                <a:ea typeface="+mn-ea"/>
                <a:cs typeface="Times New Roman" panose="02020603050405020304" pitchFamily="18" charset="0"/>
              </a:rPr>
              <a:t>2) Progress made on the Technology Development Strategy for Volume Reduction and Recycling of Removed Soil</a:t>
            </a:r>
            <a:endParaRPr lang="ja-JP" altLang="en-US" sz="1400" dirty="0"/>
          </a:p>
        </p:txBody>
      </p:sp>
      <p:grpSp>
        <p:nvGrpSpPr>
          <p:cNvPr id="10" name="グループ化 9">
            <a:extLst>
              <a:ext uri="{FF2B5EF4-FFF2-40B4-BE49-F238E27FC236}">
                <a16:creationId xmlns:a16="http://schemas.microsoft.com/office/drawing/2014/main" id="{7A7E5641-3B81-3D2F-540A-3E92085243AA}"/>
              </a:ext>
            </a:extLst>
          </p:cNvPr>
          <p:cNvGrpSpPr/>
          <p:nvPr/>
        </p:nvGrpSpPr>
        <p:grpSpPr>
          <a:xfrm>
            <a:off x="48208" y="925671"/>
            <a:ext cx="10662092" cy="1867833"/>
            <a:chOff x="48208" y="882099"/>
            <a:chExt cx="10662092" cy="1867833"/>
          </a:xfrm>
        </p:grpSpPr>
        <p:sp>
          <p:nvSpPr>
            <p:cNvPr id="7" name="テキスト ボックス 6">
              <a:extLst>
                <a:ext uri="{FF2B5EF4-FFF2-40B4-BE49-F238E27FC236}">
                  <a16:creationId xmlns:a16="http://schemas.microsoft.com/office/drawing/2014/main" id="{568998EA-6FE9-FEF3-1FFE-B81111A8748F}"/>
                </a:ext>
              </a:extLst>
            </p:cNvPr>
            <p:cNvSpPr txBox="1"/>
            <p:nvPr/>
          </p:nvSpPr>
          <p:spPr>
            <a:xfrm>
              <a:off x="168584" y="1170131"/>
              <a:ext cx="10475021" cy="1548182"/>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square">
              <a:noAutofit/>
            </a:bodyPr>
            <a:lstStyle/>
            <a:p>
              <a:pPr marL="201239" indent="-201239" algn="just" defTabSz="792835" eaLnBrk="1" fontAlgn="auto" hangingPunct="1">
                <a:spcBef>
                  <a:spcPts val="0"/>
                </a:spcBef>
                <a:spcAft>
                  <a:spcPts val="0"/>
                </a:spcAft>
                <a:defRPr/>
              </a:pPr>
              <a:endParaRPr lang="en-US" altLang="ja-JP" sz="1832" dirty="0">
                <a:solidFill>
                  <a:prstClr val="black">
                    <a:lumMod val="65000"/>
                    <a:lumOff val="35000"/>
                  </a:prstClr>
                </a:solidFill>
                <a:latin typeface="Calibri" panose="020F0502020204030204" pitchFamily="34" charset="0"/>
                <a:ea typeface="Meiryo UI" panose="020B0604030504040204" pitchFamily="50" charset="-128"/>
              </a:endParaRPr>
            </a:p>
          </p:txBody>
        </p:sp>
        <p:sp>
          <p:nvSpPr>
            <p:cNvPr id="5" name="正方形/長方形 4">
              <a:extLst>
                <a:ext uri="{FF2B5EF4-FFF2-40B4-BE49-F238E27FC236}">
                  <a16:creationId xmlns:a16="http://schemas.microsoft.com/office/drawing/2014/main" id="{E0E6DA37-46AF-B61F-F97E-ED99C44C5973}"/>
                </a:ext>
              </a:extLst>
            </p:cNvPr>
            <p:cNvSpPr/>
            <p:nvPr/>
          </p:nvSpPr>
          <p:spPr>
            <a:xfrm>
              <a:off x="233338" y="1287993"/>
              <a:ext cx="10476962" cy="1461939"/>
            </a:xfrm>
            <a:prstGeom prst="rect">
              <a:avLst/>
            </a:prstGeom>
            <a:noFill/>
            <a:ln w="28575">
              <a:noFill/>
            </a:ln>
          </p:spPr>
          <p:style>
            <a:lnRef idx="2">
              <a:schemeClr val="dk1"/>
            </a:lnRef>
            <a:fillRef idx="1">
              <a:schemeClr val="lt1"/>
            </a:fillRef>
            <a:effectRef idx="0">
              <a:schemeClr val="dk1"/>
            </a:effectRef>
            <a:fontRef idx="minor">
              <a:schemeClr val="dk1"/>
            </a:fontRef>
          </p:style>
          <p:txBody>
            <a:bodyPr wrap="square">
              <a:spAutoFit/>
            </a:bodyPr>
            <a:lstStyle/>
            <a:p>
              <a:pPr marL="285750" indent="-285750" defTabSz="966326" eaLnBrk="1" fontAlgn="auto">
                <a:spcBef>
                  <a:spcPts val="0"/>
                </a:spcBef>
                <a:spcAft>
                  <a:spcPts val="600"/>
                </a:spcAft>
                <a:buFont typeface="Wingdings" panose="05000000000000000000" pitchFamily="2" charset="2"/>
                <a:buChar char="l"/>
                <a:defRPr/>
              </a:pPr>
              <a:r>
                <a:rPr lang="en-US" altLang="ja-JP" sz="1400" kern="100" dirty="0">
                  <a:solidFill>
                    <a:schemeClr val="tx1"/>
                  </a:solidFill>
                  <a:latin typeface="Calibri" panose="020F0502020204030204" pitchFamily="34" charset="0"/>
                  <a:cs typeface="Times New Roman" panose="02020603050405020304" pitchFamily="18" charset="0"/>
                </a:rPr>
                <a:t>This meeting was held by the International Atomic Energy Agency (IAEA) upon the request of the Ministry of the Environment (MOE), Japan. The meeting was intended to exchange views concerning </a:t>
              </a:r>
              <a:r>
                <a:rPr lang="en-GB" altLang="ja-JP" sz="1400" kern="100" dirty="0">
                  <a:solidFill>
                    <a:schemeClr val="tx1"/>
                  </a:solidFill>
                  <a:latin typeface="Calibri" panose="020F0502020204030204" pitchFamily="34" charset="0"/>
                  <a:cs typeface="Times New Roman" panose="02020603050405020304" pitchFamily="18" charset="0"/>
                </a:rPr>
                <a:t>the measures taken by the MOE Japan on the recycling of removed soil, final disposal in the future, and to conduct the site visits to the Interim Storage Facility and demonstration area for environmental restoration in </a:t>
              </a:r>
              <a:r>
                <a:rPr lang="en-GB" altLang="ja-JP" sz="1400" kern="100" dirty="0" err="1">
                  <a:solidFill>
                    <a:schemeClr val="tx1"/>
                  </a:solidFill>
                  <a:latin typeface="Calibri" panose="020F0502020204030204" pitchFamily="34" charset="0"/>
                  <a:cs typeface="Times New Roman" panose="02020603050405020304" pitchFamily="18" charset="0"/>
                </a:rPr>
                <a:t>Nagadoro</a:t>
              </a:r>
              <a:r>
                <a:rPr lang="en-GB" altLang="ja-JP" sz="1400" kern="100" dirty="0">
                  <a:solidFill>
                    <a:schemeClr val="tx1"/>
                  </a:solidFill>
                  <a:latin typeface="Calibri" panose="020F0502020204030204" pitchFamily="34" charset="0"/>
                  <a:cs typeface="Times New Roman" panose="02020603050405020304" pitchFamily="18" charset="0"/>
                </a:rPr>
                <a:t> District, </a:t>
              </a:r>
              <a:r>
                <a:rPr lang="en-GB" altLang="ja-JP" sz="1400" kern="100" dirty="0" err="1">
                  <a:solidFill>
                    <a:schemeClr val="tx1"/>
                  </a:solidFill>
                  <a:latin typeface="Calibri" panose="020F0502020204030204" pitchFamily="34" charset="0"/>
                  <a:cs typeface="Times New Roman" panose="02020603050405020304" pitchFamily="18" charset="0"/>
                </a:rPr>
                <a:t>Iitate</a:t>
              </a:r>
              <a:r>
                <a:rPr lang="en-GB" altLang="ja-JP" sz="1400" kern="100" dirty="0">
                  <a:solidFill>
                    <a:schemeClr val="tx1"/>
                  </a:solidFill>
                  <a:latin typeface="Calibri" panose="020F0502020204030204" pitchFamily="34" charset="0"/>
                  <a:cs typeface="Times New Roman" panose="02020603050405020304" pitchFamily="18" charset="0"/>
                </a:rPr>
                <a:t> Village. </a:t>
              </a:r>
              <a:r>
                <a:rPr lang="en-US" altLang="ja-JP" sz="1400" kern="100" dirty="0">
                  <a:solidFill>
                    <a:schemeClr val="tx1"/>
                  </a:solidFill>
                  <a:latin typeface="Calibri" panose="020F0502020204030204" pitchFamily="34" charset="0"/>
                  <a:cs typeface="Times New Roman" panose="02020603050405020304" pitchFamily="18" charset="0"/>
                </a:rPr>
                <a:t>Provision of international assessment and advice from technical and social perspectives was expected.</a:t>
              </a:r>
            </a:p>
            <a:p>
              <a:pPr marL="285750" indent="-285750" defTabSz="966326" eaLnBrk="1" fontAlgn="auto">
                <a:spcBef>
                  <a:spcPts val="0"/>
                </a:spcBef>
                <a:spcAft>
                  <a:spcPts val="600"/>
                </a:spcAft>
                <a:buFont typeface="Wingdings" panose="05000000000000000000" pitchFamily="2" charset="2"/>
                <a:buChar char="l"/>
                <a:defRPr/>
              </a:pPr>
              <a:r>
                <a:rPr lang="en-US" altLang="ja-JP" sz="1400" kern="100" dirty="0">
                  <a:solidFill>
                    <a:schemeClr val="tx1"/>
                  </a:solidFill>
                  <a:latin typeface="Calibri" panose="020F0502020204030204" pitchFamily="34" charset="0"/>
                  <a:cs typeface="Times New Roman" panose="02020603050405020304" pitchFamily="18" charset="0"/>
                </a:rPr>
                <a:t>The final report will be produced by the IAEA after the 3</a:t>
              </a:r>
              <a:r>
                <a:rPr lang="en-US" altLang="ja-JP" sz="1400" kern="100" baseline="30000" dirty="0">
                  <a:solidFill>
                    <a:schemeClr val="tx1"/>
                  </a:solidFill>
                  <a:latin typeface="Calibri" panose="020F0502020204030204" pitchFamily="34" charset="0"/>
                  <a:cs typeface="Times New Roman" panose="02020603050405020304" pitchFamily="18" charset="0"/>
                </a:rPr>
                <a:t>rd</a:t>
              </a:r>
              <a:r>
                <a:rPr lang="en-US" altLang="ja-JP" sz="1400" kern="100" dirty="0">
                  <a:solidFill>
                    <a:schemeClr val="tx1"/>
                  </a:solidFill>
                  <a:latin typeface="Calibri" panose="020F0502020204030204" pitchFamily="34" charset="0"/>
                  <a:cs typeface="Times New Roman" panose="02020603050405020304" pitchFamily="18" charset="0"/>
                </a:rPr>
                <a:t> Experts Meeting.</a:t>
              </a:r>
              <a:endParaRPr lang="ja-JP" altLang="en-US" kern="100" dirty="0">
                <a:solidFill>
                  <a:schemeClr val="tx1"/>
                </a:solidFill>
                <a:latin typeface="Calibri" panose="020F0502020204030204" pitchFamily="34" charset="0"/>
                <a:cs typeface="Times New Roman" panose="02020603050405020304" pitchFamily="18" charset="0"/>
              </a:endParaRPr>
            </a:p>
          </p:txBody>
        </p:sp>
        <p:sp>
          <p:nvSpPr>
            <p:cNvPr id="29" name="正方形/長方形 28"/>
            <p:cNvSpPr/>
            <p:nvPr/>
          </p:nvSpPr>
          <p:spPr>
            <a:xfrm>
              <a:off x="48208" y="882099"/>
              <a:ext cx="2705410" cy="459951"/>
            </a:xfrm>
            <a:prstGeom prst="rect">
              <a:avLst/>
            </a:prstGeom>
            <a:solidFill>
              <a:srgbClr val="009C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7943" eaLnBrk="1" fontAlgn="auto" hangingPunct="1">
                <a:spcBef>
                  <a:spcPts val="0"/>
                </a:spcBef>
                <a:spcAft>
                  <a:spcPts val="0"/>
                </a:spcAft>
                <a:defRPr/>
              </a:pPr>
              <a:r>
                <a:rPr lang="en-US" altLang="ja-JP" sz="2000" dirty="0">
                  <a:solidFill>
                    <a:prstClr val="white"/>
                  </a:solidFill>
                  <a:latin typeface="Calbri"/>
                  <a:ea typeface="ＭＳ Ｐゴシック" panose="020B0600070205080204" pitchFamily="50" charset="-128"/>
                </a:rPr>
                <a:t>Background</a:t>
              </a:r>
              <a:endParaRPr lang="ja-JP" altLang="en-US" sz="2000" strike="sngStrike" dirty="0">
                <a:solidFill>
                  <a:prstClr val="white"/>
                </a:solidFill>
                <a:latin typeface="Calbri"/>
                <a:ea typeface="ＭＳ Ｐゴシック" panose="020B0600070205080204" pitchFamily="50" charset="-128"/>
              </a:endParaRPr>
            </a:p>
          </p:txBody>
        </p:sp>
      </p:grpSp>
      <p:pic>
        <p:nvPicPr>
          <p:cNvPr id="1026" name="Picture 2">
            <a:extLst>
              <a:ext uri="{FF2B5EF4-FFF2-40B4-BE49-F238E27FC236}">
                <a16:creationId xmlns:a16="http://schemas.microsoft.com/office/drawing/2014/main" id="{D082A500-C933-2812-CB6A-CBD626FA6CA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57352" y="3592591"/>
            <a:ext cx="2611199" cy="1468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a:extLst>
              <a:ext uri="{FF2B5EF4-FFF2-40B4-BE49-F238E27FC236}">
                <a16:creationId xmlns:a16="http://schemas.microsoft.com/office/drawing/2014/main" id="{D413E77D-402B-CB25-2066-C7635F90603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51264" y="3629612"/>
            <a:ext cx="2581624" cy="1431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正方形/長方形 32"/>
          <p:cNvSpPr/>
          <p:nvPr/>
        </p:nvSpPr>
        <p:spPr>
          <a:xfrm>
            <a:off x="5034582" y="2837331"/>
            <a:ext cx="3555785" cy="387009"/>
          </a:xfrm>
          <a:prstGeom prst="rect">
            <a:avLst/>
          </a:prstGeom>
          <a:solidFill>
            <a:srgbClr val="009C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7943" eaLnBrk="1" fontAlgn="auto" hangingPunct="1">
              <a:spcBef>
                <a:spcPts val="0"/>
              </a:spcBef>
              <a:spcAft>
                <a:spcPts val="0"/>
              </a:spcAft>
              <a:defRPr/>
            </a:pPr>
            <a:r>
              <a:rPr lang="en-US" altLang="ja-JP" sz="1984" dirty="0">
                <a:solidFill>
                  <a:prstClr val="white"/>
                </a:solidFill>
                <a:latin typeface="Calibri" panose="020F0502020204030204" pitchFamily="34" charset="0"/>
                <a:ea typeface="ＭＳ Ｐゴシック" panose="020B0600070205080204" pitchFamily="50" charset="-128"/>
              </a:rPr>
              <a:t>Main results of the 1</a:t>
            </a:r>
            <a:r>
              <a:rPr lang="en-US" altLang="ja-JP" sz="1984" baseline="30000" dirty="0">
                <a:solidFill>
                  <a:prstClr val="white"/>
                </a:solidFill>
                <a:latin typeface="Calibri" panose="020F0502020204030204" pitchFamily="34" charset="0"/>
                <a:ea typeface="ＭＳ Ｐゴシック" panose="020B0600070205080204" pitchFamily="50" charset="-128"/>
              </a:rPr>
              <a:t>st</a:t>
            </a:r>
            <a:r>
              <a:rPr lang="en-US" altLang="ja-JP" sz="1984" dirty="0">
                <a:solidFill>
                  <a:prstClr val="white"/>
                </a:solidFill>
                <a:latin typeface="Calibri" panose="020F0502020204030204" pitchFamily="34" charset="0"/>
                <a:ea typeface="ＭＳ Ｐゴシック" panose="020B0600070205080204" pitchFamily="50" charset="-128"/>
              </a:rPr>
              <a:t> Meeting</a:t>
            </a:r>
          </a:p>
        </p:txBody>
      </p:sp>
      <p:sp>
        <p:nvSpPr>
          <p:cNvPr id="6" name="テキスト ボックス 45">
            <a:extLst>
              <a:ext uri="{FF2B5EF4-FFF2-40B4-BE49-F238E27FC236}">
                <a16:creationId xmlns:a16="http://schemas.microsoft.com/office/drawing/2014/main" id="{19841DC4-6EE1-21CA-C184-1B57924EA48D}"/>
              </a:ext>
            </a:extLst>
          </p:cNvPr>
          <p:cNvSpPr txBox="1">
            <a:spLocks noChangeArrowheads="1"/>
          </p:cNvSpPr>
          <p:nvPr/>
        </p:nvSpPr>
        <p:spPr bwMode="auto">
          <a:xfrm>
            <a:off x="4976518" y="5630961"/>
            <a:ext cx="550577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285750" indent="-285750">
              <a:buFont typeface="Wingdings" panose="05000000000000000000" pitchFamily="2" charset="2"/>
              <a:buChar char="Ø"/>
            </a:pPr>
            <a:r>
              <a:rPr lang="en-US" altLang="ja-JP" b="1" kern="100" dirty="0">
                <a:ea typeface="+mn-ea"/>
                <a:cs typeface="Times New Roman" panose="02020603050405020304" pitchFamily="18" charset="0"/>
              </a:rPr>
              <a:t>Main statements by the IAEA</a:t>
            </a:r>
          </a:p>
          <a:p>
            <a:pPr marL="285750" indent="-285750">
              <a:buFont typeface="Arial" panose="020B0604020202020204" pitchFamily="34" charset="0"/>
              <a:buChar char="•"/>
            </a:pPr>
            <a:r>
              <a:rPr lang="en-US" altLang="ja-JP" sz="1400" kern="100" dirty="0">
                <a:ea typeface="+mn-ea"/>
                <a:cs typeface="Times New Roman" panose="02020603050405020304" pitchFamily="18" charset="0"/>
              </a:rPr>
              <a:t>We have seen a lot of work already done with a constant commitment to demonstrating safety.</a:t>
            </a:r>
          </a:p>
          <a:p>
            <a:pPr marL="285750" indent="-285750">
              <a:buFont typeface="Arial" panose="020B0604020202020204" pitchFamily="34" charset="0"/>
              <a:buChar char="•"/>
            </a:pPr>
            <a:r>
              <a:rPr lang="en-US" altLang="ja-JP" sz="1400" kern="100" dirty="0">
                <a:ea typeface="+mn-ea"/>
                <a:cs typeface="Times New Roman" panose="02020603050405020304" pitchFamily="18" charset="0"/>
              </a:rPr>
              <a:t>The demonstration project is really important. Through the demonstration project, important information for interested parties can be provided on</a:t>
            </a:r>
            <a:r>
              <a:rPr lang="en-US" altLang="ja-JP" sz="1400" kern="100" dirty="0">
                <a:solidFill>
                  <a:srgbClr val="FFC000"/>
                </a:solidFill>
                <a:ea typeface="+mn-ea"/>
                <a:cs typeface="Times New Roman" panose="02020603050405020304" pitchFamily="18" charset="0"/>
              </a:rPr>
              <a:t> </a:t>
            </a:r>
            <a:r>
              <a:rPr lang="en-US" altLang="ja-JP" sz="1400" kern="100" dirty="0">
                <a:ea typeface="+mn-ea"/>
                <a:cs typeface="Times New Roman" panose="02020603050405020304" pitchFamily="18" charset="0"/>
              </a:rPr>
              <a:t>the recycling of removed soil.</a:t>
            </a:r>
          </a:p>
        </p:txBody>
      </p:sp>
      <p:sp>
        <p:nvSpPr>
          <p:cNvPr id="3" name="テキスト ボックス 2">
            <a:extLst>
              <a:ext uri="{FF2B5EF4-FFF2-40B4-BE49-F238E27FC236}">
                <a16:creationId xmlns:a16="http://schemas.microsoft.com/office/drawing/2014/main" id="{B1FE81CE-D8B5-3D32-1C83-A72124553F0B}"/>
              </a:ext>
            </a:extLst>
          </p:cNvPr>
          <p:cNvSpPr txBox="1"/>
          <p:nvPr/>
        </p:nvSpPr>
        <p:spPr>
          <a:xfrm>
            <a:off x="4964612" y="3245802"/>
            <a:ext cx="1476165"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nchor="ctr">
            <a:spAutoFit/>
          </a:bodyPr>
          <a:lstStyle/>
          <a:p>
            <a:pPr marL="285750" indent="-285750">
              <a:buFont typeface="Wingdings" panose="05000000000000000000" pitchFamily="2" charset="2"/>
              <a:buChar char="Ø"/>
            </a:pPr>
            <a:r>
              <a:rPr lang="en-US" altLang="ja-JP" b="1" dirty="0">
                <a:latin typeface="Calibri" panose="020F0502020204030204" pitchFamily="34" charset="0"/>
              </a:rPr>
              <a:t>Site visit</a:t>
            </a:r>
            <a:r>
              <a:rPr lang="en-US" altLang="ja-JP" b="1" dirty="0">
                <a:solidFill>
                  <a:schemeClr val="tx1"/>
                </a:solidFill>
                <a:latin typeface="Calibri" panose="020F0502020204030204" pitchFamily="34" charset="0"/>
              </a:rPr>
              <a:t>s</a:t>
            </a:r>
            <a:endParaRPr kumimoji="1" lang="ja-JP" altLang="en-US" b="1" dirty="0">
              <a:solidFill>
                <a:schemeClr val="tx1"/>
              </a:solidFill>
              <a:latin typeface="Calibri" panose="020F0502020204030204" pitchFamily="34" charset="0"/>
            </a:endParaRPr>
          </a:p>
        </p:txBody>
      </p:sp>
      <p:sp>
        <p:nvSpPr>
          <p:cNvPr id="13" name="テキスト ボックス 12">
            <a:extLst>
              <a:ext uri="{FF2B5EF4-FFF2-40B4-BE49-F238E27FC236}">
                <a16:creationId xmlns:a16="http://schemas.microsoft.com/office/drawing/2014/main" id="{2DFF4B2C-4709-5A35-9B8C-1F3C8BF48C84}"/>
              </a:ext>
            </a:extLst>
          </p:cNvPr>
          <p:cNvSpPr txBox="1"/>
          <p:nvPr/>
        </p:nvSpPr>
        <p:spPr>
          <a:xfrm>
            <a:off x="8160165" y="5128377"/>
            <a:ext cx="2248609" cy="253916"/>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kumimoji="1" lang="en-US" altLang="ja-JP" sz="1050" dirty="0">
                <a:latin typeface="Calibri" panose="020F0502020204030204" pitchFamily="34" charset="0"/>
              </a:rPr>
              <a:t>Demonstration of paddy fields</a:t>
            </a:r>
            <a:endParaRPr kumimoji="1" lang="ja-JP" altLang="en-US" sz="1050" dirty="0">
              <a:latin typeface="Calibri" panose="020F0502020204030204" pitchFamily="34" charset="0"/>
            </a:endParaRPr>
          </a:p>
        </p:txBody>
      </p:sp>
      <p:sp>
        <p:nvSpPr>
          <p:cNvPr id="12" name="テキスト ボックス 11">
            <a:extLst>
              <a:ext uri="{FF2B5EF4-FFF2-40B4-BE49-F238E27FC236}">
                <a16:creationId xmlns:a16="http://schemas.microsoft.com/office/drawing/2014/main" id="{A35D50A6-EED2-5E3F-24C6-DA2840C07E0A}"/>
              </a:ext>
            </a:extLst>
          </p:cNvPr>
          <p:cNvSpPr txBox="1"/>
          <p:nvPr/>
        </p:nvSpPr>
        <p:spPr>
          <a:xfrm>
            <a:off x="5065138" y="5043285"/>
            <a:ext cx="2703413" cy="577081"/>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altLang="ja-JP" sz="1050" dirty="0">
                <a:latin typeface="Calibri" panose="020F0502020204030204" pitchFamily="34" charset="0"/>
              </a:rPr>
              <a:t>Flower and ornament plant cultivation in greenhouses i</a:t>
            </a:r>
            <a:r>
              <a:rPr kumimoji="1" lang="en-US" altLang="ja-JP" sz="1050" dirty="0">
                <a:latin typeface="Calibri" panose="020F0502020204030204" pitchFamily="34" charset="0"/>
              </a:rPr>
              <a:t>n the demonstration facility </a:t>
            </a:r>
            <a:r>
              <a:rPr lang="en-US" altLang="ja-JP" sz="1050" dirty="0">
                <a:latin typeface="Calibri" panose="020F0502020204030204" pitchFamily="34" charset="0"/>
              </a:rPr>
              <a:t>of </a:t>
            </a:r>
            <a:r>
              <a:rPr lang="en-US" altLang="ja-JP" sz="1050" dirty="0" err="1">
                <a:latin typeface="Calibri" panose="020F0502020204030204" pitchFamily="34" charset="0"/>
              </a:rPr>
              <a:t>Nagadoro</a:t>
            </a:r>
            <a:r>
              <a:rPr lang="en-US" altLang="ja-JP" sz="1050" dirty="0">
                <a:latin typeface="Calibri" panose="020F0502020204030204" pitchFamily="34" charset="0"/>
              </a:rPr>
              <a:t> District</a:t>
            </a:r>
            <a:endParaRPr kumimoji="1" lang="ja-JP" altLang="en-US" sz="1050" dirty="0">
              <a:latin typeface="Calibri" panose="020F0502020204030204" pitchFamily="34" charset="0"/>
            </a:endParaRPr>
          </a:p>
        </p:txBody>
      </p:sp>
      <p:sp>
        <p:nvSpPr>
          <p:cNvPr id="2" name="テキスト ボックス 1">
            <a:extLst>
              <a:ext uri="{FF2B5EF4-FFF2-40B4-BE49-F238E27FC236}">
                <a16:creationId xmlns:a16="http://schemas.microsoft.com/office/drawing/2014/main" id="{420EB63B-531F-1324-3D93-83BB5A00DDB2}"/>
              </a:ext>
            </a:extLst>
          </p:cNvPr>
          <p:cNvSpPr txBox="1"/>
          <p:nvPr/>
        </p:nvSpPr>
        <p:spPr>
          <a:xfrm>
            <a:off x="48208" y="7095346"/>
            <a:ext cx="10595397" cy="461665"/>
          </a:xfrm>
          <a:prstGeom prst="rect">
            <a:avLst/>
          </a:prstGeom>
          <a:noFill/>
        </p:spPr>
        <p:txBody>
          <a:bodyPr wrap="square" rtlCol="0">
            <a:spAutoFit/>
          </a:bodyPr>
          <a:lstStyle/>
          <a:p>
            <a:r>
              <a:rPr kumimoji="1" lang="en-US" altLang="ja-JP" sz="1200" dirty="0">
                <a:latin typeface="Calbri"/>
              </a:rPr>
              <a:t>Note: The summary report of the 1</a:t>
            </a:r>
            <a:r>
              <a:rPr kumimoji="1" lang="en-US" altLang="ja-JP" sz="1200" baseline="30000" dirty="0">
                <a:latin typeface="Calbri"/>
              </a:rPr>
              <a:t>st</a:t>
            </a:r>
            <a:r>
              <a:rPr kumimoji="1" lang="en-US" altLang="ja-JP" sz="1200" dirty="0">
                <a:latin typeface="Calbri"/>
              </a:rPr>
              <a:t> IAEA-MOE 1</a:t>
            </a:r>
            <a:r>
              <a:rPr kumimoji="1" lang="en-US" altLang="ja-JP" sz="1200" baseline="30000" dirty="0">
                <a:latin typeface="Calbri"/>
              </a:rPr>
              <a:t>st</a:t>
            </a:r>
            <a:r>
              <a:rPr kumimoji="1" lang="en-US" altLang="ja-JP" sz="1200" dirty="0">
                <a:latin typeface="Calbri"/>
              </a:rPr>
              <a:t> Experts Meeting was published on Sep. 1, 2023 and it is available at: https://www.env.go.jp/en/press/press_01843.html</a:t>
            </a:r>
            <a:endParaRPr kumimoji="1" lang="ja-JP" altLang="en-US" sz="1200" dirty="0">
              <a:latin typeface="Calbri"/>
            </a:endParaRPr>
          </a:p>
        </p:txBody>
      </p:sp>
    </p:spTree>
    <p:extLst>
      <p:ext uri="{BB962C8B-B14F-4D97-AF65-F5344CB8AC3E}">
        <p14:creationId xmlns:p14="http://schemas.microsoft.com/office/powerpoint/2010/main" val="3202727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500"/>
                                        <p:tgtEl>
                                          <p:spTgt spid="3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500"/>
                                        <p:tgtEl>
                                          <p:spTgt spid="3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500"/>
                                        <p:tgtEl>
                                          <p:spTgt spid="3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par>
                                <p:cTn id="30" presetID="10" presetClass="entr" presetSubtype="0" fill="hold" nodeType="withEffect">
                                  <p:stCondLst>
                                    <p:cond delay="0"/>
                                  </p:stCondLst>
                                  <p:childTnLst>
                                    <p:set>
                                      <p:cBhvr>
                                        <p:cTn id="31" dur="1" fill="hold">
                                          <p:stCondLst>
                                            <p:cond delay="0"/>
                                          </p:stCondLst>
                                        </p:cTn>
                                        <p:tgtEl>
                                          <p:spTgt spid="1026"/>
                                        </p:tgtEl>
                                        <p:attrNameLst>
                                          <p:attrName>style.visibility</p:attrName>
                                        </p:attrNameLst>
                                      </p:cBhvr>
                                      <p:to>
                                        <p:strVal val="visible"/>
                                      </p:to>
                                    </p:set>
                                    <p:animEffect transition="in" filter="fade">
                                      <p:cBhvr>
                                        <p:cTn id="32" dur="500"/>
                                        <p:tgtEl>
                                          <p:spTgt spid="1026"/>
                                        </p:tgtEl>
                                      </p:cBhvr>
                                    </p:animEffect>
                                  </p:childTnLst>
                                </p:cTn>
                              </p:par>
                              <p:par>
                                <p:cTn id="33" presetID="10" presetClass="entr" presetSubtype="0" fill="hold" nodeType="withEffect">
                                  <p:stCondLst>
                                    <p:cond delay="0"/>
                                  </p:stCondLst>
                                  <p:childTnLst>
                                    <p:set>
                                      <p:cBhvr>
                                        <p:cTn id="34" dur="1" fill="hold">
                                          <p:stCondLst>
                                            <p:cond delay="0"/>
                                          </p:stCondLst>
                                        </p:cTn>
                                        <p:tgtEl>
                                          <p:spTgt spid="1027"/>
                                        </p:tgtEl>
                                        <p:attrNameLst>
                                          <p:attrName>style.visibility</p:attrName>
                                        </p:attrNameLst>
                                      </p:cBhvr>
                                      <p:to>
                                        <p:strVal val="visible"/>
                                      </p:to>
                                    </p:set>
                                    <p:animEffect transition="in" filter="fade">
                                      <p:cBhvr>
                                        <p:cTn id="35" dur="500"/>
                                        <p:tgtEl>
                                          <p:spTgt spid="102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500"/>
                                        <p:tgtEl>
                                          <p:spTgt spid="25"/>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500"/>
                                        <p:tgtEl>
                                          <p:spTgt spid="13"/>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500"/>
                                        <p:tgtEl>
                                          <p:spTgt spid="6"/>
                                        </p:tgtEl>
                                      </p:cBhvr>
                                    </p:animEffect>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wipe(left)">
                                      <p:cBhvr>
                                        <p:cTn id="5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34" grpId="0" animBg="1"/>
      <p:bldP spid="36" grpId="0"/>
      <p:bldP spid="39" grpId="0"/>
      <p:bldP spid="33" grpId="0" animBg="1"/>
      <p:bldP spid="6" grpId="0"/>
      <p:bldP spid="3" grpId="0" animBg="1"/>
      <p:bldP spid="13" grpId="0" animBg="1"/>
      <p:bldP spid="12" grpId="0" animBg="1"/>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sz="quarter" idx="11"/>
          </p:nvPr>
        </p:nvSpPr>
        <p:spPr>
          <a:xfrm>
            <a:off x="505609" y="229727"/>
            <a:ext cx="8971878" cy="504337"/>
          </a:xfrm>
        </p:spPr>
        <p:txBody>
          <a:bodyPr>
            <a:noAutofit/>
          </a:bodyPr>
          <a:lstStyle/>
          <a:p>
            <a:pPr>
              <a:lnSpc>
                <a:spcPct val="100000"/>
              </a:lnSpc>
              <a:spcBef>
                <a:spcPts val="0"/>
              </a:spcBef>
            </a:pPr>
            <a:r>
              <a:rPr lang="en-US" altLang="ja-JP" sz="2800" dirty="0">
                <a:latin typeface="Calibri" panose="020F0502020204030204" pitchFamily="34" charset="0"/>
                <a:ea typeface="BIZ UDゴシック" panose="020B0400000000000000" pitchFamily="49" charset="-128"/>
                <a:cs typeface="Calibri" panose="020F0502020204030204" pitchFamily="34" charset="0"/>
              </a:rPr>
              <a:t>Summary</a:t>
            </a:r>
            <a:endParaRPr lang="ja-JP" altLang="en-US" sz="2800" dirty="0">
              <a:latin typeface="Calibri" panose="020F0502020204030204" pitchFamily="34" charset="0"/>
              <a:ea typeface="BIZ UDゴシック" panose="020B0400000000000000" pitchFamily="49" charset="-128"/>
              <a:cs typeface="Calibri" panose="020F0502020204030204" pitchFamily="34" charset="0"/>
            </a:endParaRPr>
          </a:p>
        </p:txBody>
      </p:sp>
      <p:sp>
        <p:nvSpPr>
          <p:cNvPr id="32" name="角丸四角形 31"/>
          <p:cNvSpPr/>
          <p:nvPr/>
        </p:nvSpPr>
        <p:spPr>
          <a:xfrm>
            <a:off x="73437" y="866439"/>
            <a:ext cx="10529888" cy="6551949"/>
          </a:xfrm>
          <a:prstGeom prst="roundRect">
            <a:avLst>
              <a:gd name="adj" fmla="val 3708"/>
            </a:avLst>
          </a:prstGeom>
          <a:noFill/>
          <a:ln w="25400" cap="flat" cmpd="sng" algn="ctr">
            <a:solidFill>
              <a:srgbClr val="9BBB59">
                <a:shade val="95000"/>
                <a:satMod val="105000"/>
              </a:srgbClr>
            </a:solidFill>
            <a:prstDash val="solid"/>
          </a:ln>
          <a:effectLst/>
        </p:spPr>
        <p:txBody>
          <a:bodyPr lIns="34894" tIns="34894" rIns="34894" bIns="34894" anchor="t" anchorCtr="0"/>
          <a:lstStyle/>
          <a:p>
            <a:pPr marL="0" marR="0" lvl="1" defTabSz="1007943" eaLnBrk="1" fontAlgn="auto" latinLnBrk="0" hangingPunct="1">
              <a:lnSpc>
                <a:spcPts val="2200"/>
              </a:lnSpc>
              <a:spcBef>
                <a:spcPts val="1200"/>
              </a:spcBef>
              <a:spcAft>
                <a:spcPts val="300"/>
              </a:spcAft>
              <a:buClrTx/>
              <a:buSzTx/>
              <a:tabLst/>
              <a:defRPr/>
            </a:pPr>
            <a:r>
              <a:rPr kumimoji="0" lang="en-US" altLang="ja-JP" sz="1800" kern="0" dirty="0">
                <a:solidFill>
                  <a:prstClr val="black"/>
                </a:solidFill>
                <a:highlight>
                  <a:srgbClr val="FFFF00"/>
                </a:highlight>
                <a:latin typeface="Calibri" panose="020F0502020204030204" pitchFamily="34" charset="0"/>
                <a:ea typeface="BIZ UDゴシック" panose="020B0400000000000000" pitchFamily="49" charset="-128"/>
              </a:rPr>
              <a:t>(Decontamination)</a:t>
            </a:r>
          </a:p>
          <a:p>
            <a:pPr marL="182563" marR="0" lvl="1" indent="-182563" defTabSz="1007943" eaLnBrk="1" fontAlgn="auto" latinLnBrk="0" hangingPunct="1">
              <a:lnSpc>
                <a:spcPts val="1800"/>
              </a:lnSpc>
              <a:spcBef>
                <a:spcPts val="0"/>
              </a:spcBef>
              <a:buClrTx/>
              <a:buSzTx/>
              <a:buFont typeface="Wingdings" panose="05000000000000000000" pitchFamily="2" charset="2"/>
              <a:buChar char="Ø"/>
              <a:tabLst/>
              <a:defRPr/>
            </a:pPr>
            <a:r>
              <a:rPr kumimoji="0" lang="en-US" altLang="ja-JP" sz="1600" kern="0" dirty="0">
                <a:solidFill>
                  <a:prstClr val="black"/>
                </a:solidFill>
                <a:latin typeface="Calibri" panose="020F0502020204030204" pitchFamily="34" charset="0"/>
                <a:ea typeface="BIZ UDゴシック" panose="020B0400000000000000" pitchFamily="49" charset="-128"/>
              </a:rPr>
              <a:t>Full-scale</a:t>
            </a:r>
            <a:r>
              <a:rPr kumimoji="0" lang="en-US" altLang="ja-JP" sz="1600" i="0" u="none" strike="noStrike" kern="0" cap="none" spc="0" normalizeH="0" noProof="0" dirty="0">
                <a:ln>
                  <a:noFill/>
                </a:ln>
                <a:solidFill>
                  <a:prstClr val="black"/>
                </a:solidFill>
                <a:effectLst/>
                <a:uLnTx/>
                <a:uFillTx/>
                <a:latin typeface="Calibri" panose="020F0502020204030204" pitchFamily="34" charset="0"/>
                <a:ea typeface="BIZ UDゴシック" panose="020B0400000000000000" pitchFamily="49" charset="-128"/>
              </a:rPr>
              <a:t> decontamination activities were completed by March 2018, </a:t>
            </a:r>
            <a:r>
              <a:rPr kumimoji="0" lang="en-US" altLang="ja-JP" sz="1600" kern="0" dirty="0">
                <a:solidFill>
                  <a:prstClr val="black"/>
                </a:solidFill>
                <a:latin typeface="Calibri" panose="020F0502020204030204" pitchFamily="34" charset="0"/>
                <a:ea typeface="BIZ UDゴシック" panose="020B0400000000000000" pitchFamily="49" charset="-128"/>
              </a:rPr>
              <a:t>other than </a:t>
            </a:r>
            <a:r>
              <a:rPr kumimoji="0" lang="en-US" altLang="ja-JP" sz="1600" i="0" u="none" strike="noStrike" kern="0" cap="none" spc="0" normalizeH="0" noProof="0" dirty="0">
                <a:ln>
                  <a:noFill/>
                </a:ln>
                <a:solidFill>
                  <a:prstClr val="black"/>
                </a:solidFill>
                <a:effectLst/>
                <a:uLnTx/>
                <a:uFillTx/>
                <a:latin typeface="Calibri" panose="020F0502020204030204" pitchFamily="34" charset="0"/>
                <a:ea typeface="BIZ UDゴシック" panose="020B0400000000000000" pitchFamily="49" charset="-128"/>
              </a:rPr>
              <a:t>the Restricted Area (RA). In </a:t>
            </a:r>
            <a:r>
              <a:rPr kumimoji="0" lang="en-US" altLang="ja-JP" sz="1600" kern="0" dirty="0">
                <a:solidFill>
                  <a:prstClr val="black"/>
                </a:solidFill>
                <a:latin typeface="Calibri" panose="020F0502020204030204" pitchFamily="34" charset="0"/>
                <a:ea typeface="BIZ UDゴシック" panose="020B0400000000000000" pitchFamily="49" charset="-128"/>
              </a:rPr>
              <a:t>conjunction with progress of other reconstruction activities, </a:t>
            </a:r>
            <a:r>
              <a:rPr kumimoji="0" lang="en-US" altLang="ja-JP" sz="1600" i="0" u="none" strike="noStrike" kern="0" cap="none" spc="0" normalizeH="0" noProof="0" dirty="0">
                <a:ln>
                  <a:noFill/>
                </a:ln>
                <a:solidFill>
                  <a:prstClr val="black"/>
                </a:solidFill>
                <a:effectLst/>
                <a:uLnTx/>
                <a:uFillTx/>
                <a:latin typeface="Calibri" panose="020F0502020204030204" pitchFamily="34" charset="0"/>
                <a:ea typeface="BIZ UDゴシック" panose="020B0400000000000000" pitchFamily="49" charset="-128"/>
              </a:rPr>
              <a:t>evacuation orders were lifted by March 2020, other than the RA. </a:t>
            </a:r>
            <a:endParaRPr kumimoji="0" lang="en-US" altLang="ja-JP" sz="1600" kern="0" dirty="0">
              <a:solidFill>
                <a:prstClr val="black"/>
              </a:solidFill>
              <a:latin typeface="Calibri" panose="020F0502020204030204" pitchFamily="34" charset="0"/>
              <a:ea typeface="BIZ UDゴシック" panose="020B0400000000000000" pitchFamily="49" charset="-128"/>
            </a:endParaRPr>
          </a:p>
          <a:p>
            <a:pPr marL="182563" marR="0" lvl="1" indent="-182563" defTabSz="1007943" eaLnBrk="1" fontAlgn="auto" latinLnBrk="0" hangingPunct="1">
              <a:lnSpc>
                <a:spcPts val="1800"/>
              </a:lnSpc>
              <a:spcBef>
                <a:spcPts val="0"/>
              </a:spcBef>
              <a:spcAft>
                <a:spcPts val="1200"/>
              </a:spcAft>
              <a:buClrTx/>
              <a:buSzTx/>
              <a:buFont typeface="Wingdings" panose="05000000000000000000" pitchFamily="2" charset="2"/>
              <a:buChar char="Ø"/>
              <a:tabLst/>
              <a:defRPr/>
            </a:pPr>
            <a:r>
              <a:rPr kumimoji="0" lang="en-US" altLang="ja-JP" sz="1600" i="0" u="none" strike="noStrike" kern="0" cap="none" spc="0" normalizeH="0" noProof="0" dirty="0">
                <a:ln>
                  <a:noFill/>
                </a:ln>
                <a:solidFill>
                  <a:prstClr val="black"/>
                </a:solidFill>
                <a:effectLst/>
                <a:uLnTx/>
                <a:uFillTx/>
                <a:latin typeface="Calibri" panose="020F0502020204030204" pitchFamily="34" charset="0"/>
                <a:ea typeface="BIZ UDゴシック" panose="020B0400000000000000" pitchFamily="49" charset="-128"/>
              </a:rPr>
              <a:t>In the R</a:t>
            </a:r>
            <a:r>
              <a:rPr kumimoji="0" lang="en-US" altLang="ja-JP" sz="1600" kern="0" dirty="0">
                <a:solidFill>
                  <a:prstClr val="black"/>
                </a:solidFill>
                <a:latin typeface="Calibri" panose="020F0502020204030204" pitchFamily="34" charset="0"/>
                <a:ea typeface="BIZ UDゴシック" panose="020B0400000000000000" pitchFamily="49" charset="-128"/>
              </a:rPr>
              <a:t>A, decontamination activities have been still in progress, and the evacuation orders in the Specified Reconstruction and Revitalization Base Areas (SRRBA) in 6 municipalities were lifted by May 2023. </a:t>
            </a:r>
          </a:p>
          <a:p>
            <a:pPr marL="0" marR="0" lvl="1" defTabSz="1007943" eaLnBrk="1" fontAlgn="auto" latinLnBrk="0" hangingPunct="1">
              <a:lnSpc>
                <a:spcPct val="100000"/>
              </a:lnSpc>
              <a:spcBef>
                <a:spcPts val="0"/>
              </a:spcBef>
              <a:spcAft>
                <a:spcPts val="300"/>
              </a:spcAft>
              <a:buClrTx/>
              <a:buSzTx/>
              <a:tabLst/>
              <a:defRPr/>
            </a:pPr>
            <a:r>
              <a:rPr kumimoji="0" lang="en-US" altLang="ja-JP" sz="1800" kern="0" dirty="0">
                <a:solidFill>
                  <a:prstClr val="black"/>
                </a:solidFill>
                <a:highlight>
                  <a:srgbClr val="FFFF00"/>
                </a:highlight>
                <a:latin typeface="Calibri" panose="020F0502020204030204" pitchFamily="34" charset="0"/>
                <a:ea typeface="BIZ UDゴシック" panose="020B0400000000000000" pitchFamily="49" charset="-128"/>
              </a:rPr>
              <a:t>(Transportation, Storage of generated soil and waste) </a:t>
            </a:r>
            <a:endParaRPr kumimoji="0" lang="en-US" altLang="ja-JP" sz="1800" i="0" u="none" strike="noStrike" kern="0" cap="none" spc="0" normalizeH="0" noProof="0" dirty="0">
              <a:ln>
                <a:noFill/>
              </a:ln>
              <a:solidFill>
                <a:prstClr val="black"/>
              </a:solidFill>
              <a:effectLst/>
              <a:highlight>
                <a:srgbClr val="FFFF00"/>
              </a:highlight>
              <a:uLnTx/>
              <a:uFillTx/>
              <a:latin typeface="Calibri" panose="020F0502020204030204" pitchFamily="34" charset="0"/>
              <a:ea typeface="BIZ UDゴシック" panose="020B0400000000000000" pitchFamily="49" charset="-128"/>
            </a:endParaRPr>
          </a:p>
          <a:p>
            <a:pPr marL="182563" marR="0" lvl="1" indent="-182563" defTabSz="1007943" eaLnBrk="1" fontAlgn="auto" latinLnBrk="0" hangingPunct="1">
              <a:lnSpc>
                <a:spcPts val="1800"/>
              </a:lnSpc>
              <a:spcBef>
                <a:spcPts val="0"/>
              </a:spcBef>
              <a:buClrTx/>
              <a:buSzTx/>
              <a:buFont typeface="Wingdings" panose="05000000000000000000" pitchFamily="2" charset="2"/>
              <a:buChar char="Ø"/>
              <a:tabLst/>
              <a:defRPr/>
            </a:pPr>
            <a:r>
              <a:rPr kumimoji="0" lang="en-US" altLang="ja-JP" sz="1600" i="0" u="none" strike="noStrike" kern="0" cap="none" spc="0" normalizeH="0" noProof="0" dirty="0">
                <a:ln>
                  <a:noFill/>
                </a:ln>
                <a:solidFill>
                  <a:prstClr val="black"/>
                </a:solidFill>
                <a:effectLst/>
                <a:uLnTx/>
                <a:uFillTx/>
                <a:latin typeface="Calibri" panose="020F0502020204030204" pitchFamily="34" charset="0"/>
                <a:ea typeface="BIZ UDゴシック" panose="020B0400000000000000" pitchFamily="49" charset="-128"/>
              </a:rPr>
              <a:t>Soil and waste arising from the decontamination activities in Fukushima Prefecture have been transported into the Interim Storage Facility (ISF), and almost all of the removed soil and waste had been transported into the ISF by March 2022, other than the RA.</a:t>
            </a:r>
          </a:p>
          <a:p>
            <a:pPr marL="182563" marR="0" lvl="1" indent="-182563" defTabSz="1007943" eaLnBrk="1" fontAlgn="auto" latinLnBrk="0" hangingPunct="1">
              <a:lnSpc>
                <a:spcPts val="1800"/>
              </a:lnSpc>
              <a:spcBef>
                <a:spcPts val="0"/>
              </a:spcBef>
              <a:spcAft>
                <a:spcPts val="1200"/>
              </a:spcAft>
              <a:buClrTx/>
              <a:buSzTx/>
              <a:buFont typeface="Wingdings" panose="05000000000000000000" pitchFamily="2" charset="2"/>
              <a:buChar char="Ø"/>
              <a:tabLst/>
              <a:defRPr/>
            </a:pPr>
            <a:r>
              <a:rPr kumimoji="0" lang="en-US" altLang="ja-JP" sz="1600" kern="0" dirty="0">
                <a:solidFill>
                  <a:prstClr val="black"/>
                </a:solidFill>
                <a:latin typeface="Calibri" panose="020F0502020204030204" pitchFamily="34" charset="0"/>
                <a:ea typeface="BIZ UDゴシック" panose="020B0400000000000000" pitchFamily="49" charset="-128"/>
              </a:rPr>
              <a:t>More than 13 million m</a:t>
            </a:r>
            <a:r>
              <a:rPr kumimoji="0" lang="en-US" altLang="ja-JP" sz="1600" kern="0" baseline="30000" dirty="0">
                <a:solidFill>
                  <a:prstClr val="black"/>
                </a:solidFill>
                <a:latin typeface="Calibri" panose="020F0502020204030204" pitchFamily="34" charset="0"/>
                <a:ea typeface="BIZ UDゴシック" panose="020B0400000000000000" pitchFamily="49" charset="-128"/>
              </a:rPr>
              <a:t>3 </a:t>
            </a:r>
            <a:r>
              <a:rPr kumimoji="0" lang="en-US" altLang="ja-JP" sz="1600" kern="0" dirty="0">
                <a:solidFill>
                  <a:prstClr val="black"/>
                </a:solidFill>
                <a:latin typeface="Calibri" panose="020F0502020204030204" pitchFamily="34" charset="0"/>
                <a:ea typeface="BIZ UDゴシック" panose="020B0400000000000000" pitchFamily="49" charset="-128"/>
              </a:rPr>
              <a:t>of soil and waste have been transported into the </a:t>
            </a:r>
            <a:r>
              <a:rPr kumimoji="0" lang="en-US" altLang="ja-JP" sz="1600" i="0" u="none" strike="noStrike" kern="0" cap="none" spc="0" normalizeH="0" noProof="0" dirty="0">
                <a:ln>
                  <a:noFill/>
                </a:ln>
                <a:solidFill>
                  <a:prstClr val="black"/>
                </a:solidFill>
                <a:effectLst/>
                <a:uLnTx/>
                <a:uFillTx/>
                <a:latin typeface="Calibri" panose="020F0502020204030204" pitchFamily="34" charset="0"/>
                <a:ea typeface="BIZ UDゴシック" panose="020B0400000000000000" pitchFamily="49" charset="-128"/>
              </a:rPr>
              <a:t>ISF, and treated soil is stored in the ISF, which are supposed to be transported again out of the ISF, to be finally disposed of outside Fukushima Prefecture by March 2045</a:t>
            </a:r>
            <a:r>
              <a:rPr kumimoji="0" lang="en-US" altLang="ja-JP" sz="1600" kern="0" dirty="0">
                <a:solidFill>
                  <a:prstClr val="black"/>
                </a:solidFill>
                <a:latin typeface="Calibri" panose="020F0502020204030204" pitchFamily="34" charset="0"/>
                <a:ea typeface="BIZ UDゴシック" panose="020B0400000000000000" pitchFamily="49" charset="-128"/>
              </a:rPr>
              <a:t>.</a:t>
            </a:r>
          </a:p>
          <a:p>
            <a:pPr marL="0" marR="0" lvl="1" defTabSz="1007943" eaLnBrk="1" fontAlgn="auto" latinLnBrk="0" hangingPunct="1">
              <a:lnSpc>
                <a:spcPct val="100000"/>
              </a:lnSpc>
              <a:spcBef>
                <a:spcPts val="0"/>
              </a:spcBef>
              <a:spcAft>
                <a:spcPts val="300"/>
              </a:spcAft>
              <a:buClrTx/>
              <a:buSzTx/>
              <a:tabLst/>
              <a:defRPr/>
            </a:pPr>
            <a:r>
              <a:rPr kumimoji="0" lang="en-US" altLang="ja-JP" sz="1800" i="0" u="none" strike="noStrike" kern="0" cap="none" spc="0" normalizeH="0" noProof="0" dirty="0">
                <a:ln>
                  <a:noFill/>
                </a:ln>
                <a:solidFill>
                  <a:prstClr val="black"/>
                </a:solidFill>
                <a:effectLst/>
                <a:highlight>
                  <a:srgbClr val="FFFF00"/>
                </a:highlight>
                <a:uLnTx/>
                <a:uFillTx/>
                <a:latin typeface="Calibri" panose="020F0502020204030204" pitchFamily="34" charset="0"/>
                <a:ea typeface="BIZ UDゴシック" panose="020B0400000000000000" pitchFamily="49" charset="-128"/>
                <a:cs typeface="+mn-cs"/>
              </a:rPr>
              <a:t>(Promotion of volume reduction and recycling)</a:t>
            </a:r>
          </a:p>
          <a:p>
            <a:pPr marL="182563" marR="0" lvl="1" indent="-182563" defTabSz="1007943" eaLnBrk="1" fontAlgn="auto" latinLnBrk="0" hangingPunct="1">
              <a:lnSpc>
                <a:spcPts val="1800"/>
              </a:lnSpc>
              <a:spcBef>
                <a:spcPts val="0"/>
              </a:spcBef>
              <a:buClrTx/>
              <a:buSzTx/>
              <a:buFont typeface="Wingdings" panose="05000000000000000000" pitchFamily="2" charset="2"/>
              <a:buChar char="Ø"/>
              <a:tabLst/>
              <a:defRPr/>
            </a:pPr>
            <a:r>
              <a:rPr kumimoji="0" lang="en-US" altLang="ja-JP" sz="1600" kern="0" dirty="0">
                <a:solidFill>
                  <a:prstClr val="black"/>
                </a:solidFill>
                <a:latin typeface="Calibri" panose="020F0502020204030204" pitchFamily="34" charset="0"/>
                <a:ea typeface="BIZ UDゴシック" panose="020B0400000000000000" pitchFamily="49" charset="-128"/>
              </a:rPr>
              <a:t>Taking account of the difficulties to find out the place to accommodate all of the removed soil and waste, as well as high occupancy of removed soil with relatively low radioactivity concentration, volume reduction and recycling of removed soil have been promoted</a:t>
            </a:r>
            <a:r>
              <a:rPr kumimoji="0" lang="en-US" altLang="ja-JP" sz="1600" i="0" u="none" strike="noStrike" kern="0" cap="none" spc="0" normalizeH="0" noProof="0" dirty="0">
                <a:ln>
                  <a:noFill/>
                </a:ln>
                <a:solidFill>
                  <a:prstClr val="black"/>
                </a:solidFill>
                <a:effectLst/>
                <a:uLnTx/>
                <a:uFillTx/>
                <a:latin typeface="Calibri" panose="020F0502020204030204" pitchFamily="34" charset="0"/>
                <a:ea typeface="BIZ UDゴシック" panose="020B0400000000000000" pitchFamily="49" charset="-128"/>
              </a:rPr>
              <a:t>.</a:t>
            </a:r>
          </a:p>
          <a:p>
            <a:pPr marL="182563" marR="0" lvl="1" indent="-182563" defTabSz="1007943" eaLnBrk="1" fontAlgn="auto" latinLnBrk="0" hangingPunct="1">
              <a:lnSpc>
                <a:spcPts val="1800"/>
              </a:lnSpc>
              <a:spcBef>
                <a:spcPts val="0"/>
              </a:spcBef>
              <a:spcAft>
                <a:spcPts val="1200"/>
              </a:spcAft>
              <a:buClrTx/>
              <a:buSzTx/>
              <a:buFont typeface="Wingdings" panose="05000000000000000000" pitchFamily="2" charset="2"/>
              <a:buChar char="Ø"/>
              <a:tabLst/>
              <a:defRPr/>
            </a:pPr>
            <a:r>
              <a:rPr kumimoji="0" lang="en-US" altLang="ja-JP" sz="1600" i="0" u="none" strike="noStrike" kern="0" cap="none" spc="0" normalizeH="0" noProof="0" dirty="0">
                <a:ln>
                  <a:noFill/>
                </a:ln>
                <a:solidFill>
                  <a:prstClr val="black"/>
                </a:solidFill>
                <a:effectLst/>
                <a:uLnTx/>
                <a:uFillTx/>
                <a:latin typeface="Calibri" panose="020F0502020204030204" pitchFamily="34" charset="0"/>
                <a:ea typeface="BIZ UDゴシック" panose="020B0400000000000000" pitchFamily="49" charset="-128"/>
              </a:rPr>
              <a:t>Based on the S</a:t>
            </a:r>
            <a:r>
              <a:rPr kumimoji="0" lang="en-US" altLang="ja-JP" sz="1600" kern="0" dirty="0" err="1">
                <a:solidFill>
                  <a:prstClr val="black"/>
                </a:solidFill>
                <a:latin typeface="Calibri" panose="020F0502020204030204" pitchFamily="34" charset="0"/>
                <a:ea typeface="BIZ UDゴシック" panose="020B0400000000000000" pitchFamily="49" charset="-128"/>
              </a:rPr>
              <a:t>trategy</a:t>
            </a:r>
            <a:r>
              <a:rPr kumimoji="0" lang="en-US" altLang="ja-JP" sz="1600" kern="0" dirty="0">
                <a:solidFill>
                  <a:prstClr val="black"/>
                </a:solidFill>
                <a:latin typeface="Calibri" panose="020F0502020204030204" pitchFamily="34" charset="0"/>
                <a:ea typeface="BIZ UDゴシック" panose="020B0400000000000000" pitchFamily="49" charset="-128"/>
              </a:rPr>
              <a:t>, technology development and demonstration projects have been simultaneously promoted, aiming at completion of development of necessary basic technologies by March 2025. Efforts to build nationwide public </a:t>
            </a:r>
            <a:r>
              <a:rPr kumimoji="0" lang="en-US" altLang="ja-JP" sz="1600" i="0" u="none" strike="noStrike" kern="0" cap="none" spc="0" normalizeH="0" noProof="0" dirty="0">
                <a:ln>
                  <a:noFill/>
                </a:ln>
                <a:solidFill>
                  <a:prstClr val="black"/>
                </a:solidFill>
                <a:effectLst/>
                <a:uLnTx/>
                <a:uFillTx/>
                <a:latin typeface="Calibri" panose="020F0502020204030204" pitchFamily="34" charset="0"/>
                <a:ea typeface="BIZ UDゴシック" panose="020B0400000000000000" pitchFamily="49" charset="-128"/>
              </a:rPr>
              <a:t>understanding, as well as sharing information with international communities have been also implemented, taking the opportunities of international meetings, conferences and tours for foreign media.</a:t>
            </a:r>
          </a:p>
          <a:p>
            <a:pPr marL="0" lvl="1" defTabSz="1007943">
              <a:spcAft>
                <a:spcPts val="300"/>
              </a:spcAft>
              <a:defRPr/>
            </a:pPr>
            <a:r>
              <a:rPr kumimoji="0" lang="en-US" altLang="ja-JP" sz="1800" i="0" u="none" strike="noStrike" kern="0" cap="none" spc="0" normalizeH="0" noProof="0" dirty="0">
                <a:ln>
                  <a:noFill/>
                </a:ln>
                <a:solidFill>
                  <a:prstClr val="black"/>
                </a:solidFill>
                <a:effectLst/>
                <a:highlight>
                  <a:srgbClr val="FFFF00"/>
                </a:highlight>
                <a:uLnTx/>
                <a:uFillTx/>
                <a:latin typeface="Calibri" panose="020F0502020204030204" pitchFamily="34" charset="0"/>
                <a:ea typeface="BIZ UDゴシック" panose="020B0400000000000000" pitchFamily="49" charset="-128"/>
                <a:cs typeface="+mn-cs"/>
              </a:rPr>
              <a:t>(Cooperation with international society)</a:t>
            </a:r>
          </a:p>
          <a:p>
            <a:pPr marL="182563" marR="0" lvl="1" indent="-182563" defTabSz="1007943" eaLnBrk="1" fontAlgn="auto" latinLnBrk="0" hangingPunct="1">
              <a:lnSpc>
                <a:spcPts val="1800"/>
              </a:lnSpc>
              <a:spcBef>
                <a:spcPts val="0"/>
              </a:spcBef>
              <a:buClrTx/>
              <a:buSzTx/>
              <a:buFont typeface="Wingdings" panose="05000000000000000000" pitchFamily="2" charset="2"/>
              <a:buChar char="Ø"/>
              <a:tabLst/>
              <a:defRPr/>
            </a:pPr>
            <a:r>
              <a:rPr kumimoji="0" lang="en-US" altLang="ja-JP" sz="1600" i="0" u="none" strike="noStrike" kern="0" cap="none" spc="0" normalizeH="0" noProof="0" dirty="0">
                <a:ln>
                  <a:noFill/>
                </a:ln>
                <a:solidFill>
                  <a:prstClr val="black"/>
                </a:solidFill>
                <a:effectLst/>
                <a:uLnTx/>
                <a:uFillTx/>
                <a:latin typeface="Calibri" panose="020F0502020204030204" pitchFamily="34" charset="0"/>
                <a:ea typeface="BIZ UDゴシック" panose="020B0400000000000000" pitchFamily="49" charset="-128"/>
                <a:cs typeface="+mn-cs"/>
              </a:rPr>
              <a:t>The MOE has shared wide range of experience and lessons learned obtained through more than 12-year off-site remediation activities. This effort will be continued through Experts Meeting with the IAEA and bilateral discussion with other countries.</a:t>
            </a:r>
          </a:p>
        </p:txBody>
      </p:sp>
    </p:spTree>
    <p:extLst>
      <p:ext uri="{BB962C8B-B14F-4D97-AF65-F5344CB8AC3E}">
        <p14:creationId xmlns:p14="http://schemas.microsoft.com/office/powerpoint/2010/main" val="1007425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Effect transition="in" filter="wipe(left)">
                                      <p:cBhvr>
                                        <p:cTn id="7" dur="500"/>
                                        <p:tgtEl>
                                          <p:spTgt spid="32">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2">
                                            <p:txEl>
                                              <p:pRg st="1" end="1"/>
                                            </p:txEl>
                                          </p:spTgt>
                                        </p:tgtEl>
                                        <p:attrNameLst>
                                          <p:attrName>style.visibility</p:attrName>
                                        </p:attrNameLst>
                                      </p:cBhvr>
                                      <p:to>
                                        <p:strVal val="visible"/>
                                      </p:to>
                                    </p:set>
                                    <p:animEffect transition="in" filter="wipe(left)">
                                      <p:cBhvr>
                                        <p:cTn id="11" dur="500"/>
                                        <p:tgtEl>
                                          <p:spTgt spid="32">
                                            <p:txEl>
                                              <p:pRg st="1" end="1"/>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2">
                                            <p:txEl>
                                              <p:pRg st="2" end="2"/>
                                            </p:txEl>
                                          </p:spTgt>
                                        </p:tgtEl>
                                        <p:attrNameLst>
                                          <p:attrName>style.visibility</p:attrName>
                                        </p:attrNameLst>
                                      </p:cBhvr>
                                      <p:to>
                                        <p:strVal val="visible"/>
                                      </p:to>
                                    </p:set>
                                    <p:animEffect transition="in" filter="wipe(left)">
                                      <p:cBhvr>
                                        <p:cTn id="15" dur="500"/>
                                        <p:tgtEl>
                                          <p:spTgt spid="3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2">
                                            <p:txEl>
                                              <p:pRg st="3" end="3"/>
                                            </p:txEl>
                                          </p:spTgt>
                                        </p:tgtEl>
                                        <p:attrNameLst>
                                          <p:attrName>style.visibility</p:attrName>
                                        </p:attrNameLst>
                                      </p:cBhvr>
                                      <p:to>
                                        <p:strVal val="visible"/>
                                      </p:to>
                                    </p:set>
                                    <p:animEffect transition="in" filter="wipe(left)">
                                      <p:cBhvr>
                                        <p:cTn id="20" dur="500"/>
                                        <p:tgtEl>
                                          <p:spTgt spid="32">
                                            <p:txEl>
                                              <p:pRg st="3" end="3"/>
                                            </p:txEl>
                                          </p:spTgt>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32">
                                            <p:txEl>
                                              <p:pRg st="4" end="4"/>
                                            </p:txEl>
                                          </p:spTgt>
                                        </p:tgtEl>
                                        <p:attrNameLst>
                                          <p:attrName>style.visibility</p:attrName>
                                        </p:attrNameLst>
                                      </p:cBhvr>
                                      <p:to>
                                        <p:strVal val="visible"/>
                                      </p:to>
                                    </p:set>
                                    <p:animEffect transition="in" filter="wipe(left)">
                                      <p:cBhvr>
                                        <p:cTn id="24" dur="500"/>
                                        <p:tgtEl>
                                          <p:spTgt spid="32">
                                            <p:txEl>
                                              <p:pRg st="4" end="4"/>
                                            </p:txEl>
                                          </p:spTgt>
                                        </p:tgtEl>
                                      </p:cBhvr>
                                    </p:animEffect>
                                  </p:childTnLst>
                                </p:cTn>
                              </p:par>
                            </p:childTnLst>
                          </p:cTn>
                        </p:par>
                        <p:par>
                          <p:cTn id="25" fill="hold">
                            <p:stCondLst>
                              <p:cond delay="1000"/>
                            </p:stCondLst>
                            <p:childTnLst>
                              <p:par>
                                <p:cTn id="26" presetID="22" presetClass="entr" presetSubtype="8" fill="hold" nodeType="afterEffect">
                                  <p:stCondLst>
                                    <p:cond delay="0"/>
                                  </p:stCondLst>
                                  <p:childTnLst>
                                    <p:set>
                                      <p:cBhvr>
                                        <p:cTn id="27" dur="1" fill="hold">
                                          <p:stCondLst>
                                            <p:cond delay="0"/>
                                          </p:stCondLst>
                                        </p:cTn>
                                        <p:tgtEl>
                                          <p:spTgt spid="32">
                                            <p:txEl>
                                              <p:pRg st="5" end="5"/>
                                            </p:txEl>
                                          </p:spTgt>
                                        </p:tgtEl>
                                        <p:attrNameLst>
                                          <p:attrName>style.visibility</p:attrName>
                                        </p:attrNameLst>
                                      </p:cBhvr>
                                      <p:to>
                                        <p:strVal val="visible"/>
                                      </p:to>
                                    </p:set>
                                    <p:animEffect transition="in" filter="wipe(left)">
                                      <p:cBhvr>
                                        <p:cTn id="28" dur="500"/>
                                        <p:tgtEl>
                                          <p:spTgt spid="32">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32">
                                            <p:txEl>
                                              <p:pRg st="6" end="6"/>
                                            </p:txEl>
                                          </p:spTgt>
                                        </p:tgtEl>
                                        <p:attrNameLst>
                                          <p:attrName>style.visibility</p:attrName>
                                        </p:attrNameLst>
                                      </p:cBhvr>
                                      <p:to>
                                        <p:strVal val="visible"/>
                                      </p:to>
                                    </p:set>
                                    <p:animEffect transition="in" filter="wipe(left)">
                                      <p:cBhvr>
                                        <p:cTn id="33" dur="500"/>
                                        <p:tgtEl>
                                          <p:spTgt spid="32">
                                            <p:txEl>
                                              <p:pRg st="6" end="6"/>
                                            </p:txEl>
                                          </p:spTgt>
                                        </p:tgtEl>
                                      </p:cBhvr>
                                    </p:animEffect>
                                  </p:childTnLst>
                                </p:cTn>
                              </p:par>
                            </p:childTnLst>
                          </p:cTn>
                        </p:par>
                        <p:par>
                          <p:cTn id="34" fill="hold">
                            <p:stCondLst>
                              <p:cond delay="500"/>
                            </p:stCondLst>
                            <p:childTnLst>
                              <p:par>
                                <p:cTn id="35" presetID="22" presetClass="entr" presetSubtype="8" fill="hold" nodeType="afterEffect">
                                  <p:stCondLst>
                                    <p:cond delay="0"/>
                                  </p:stCondLst>
                                  <p:childTnLst>
                                    <p:set>
                                      <p:cBhvr>
                                        <p:cTn id="36" dur="1" fill="hold">
                                          <p:stCondLst>
                                            <p:cond delay="0"/>
                                          </p:stCondLst>
                                        </p:cTn>
                                        <p:tgtEl>
                                          <p:spTgt spid="32">
                                            <p:txEl>
                                              <p:pRg st="7" end="7"/>
                                            </p:txEl>
                                          </p:spTgt>
                                        </p:tgtEl>
                                        <p:attrNameLst>
                                          <p:attrName>style.visibility</p:attrName>
                                        </p:attrNameLst>
                                      </p:cBhvr>
                                      <p:to>
                                        <p:strVal val="visible"/>
                                      </p:to>
                                    </p:set>
                                    <p:animEffect transition="in" filter="wipe(left)">
                                      <p:cBhvr>
                                        <p:cTn id="37" dur="500"/>
                                        <p:tgtEl>
                                          <p:spTgt spid="32">
                                            <p:txEl>
                                              <p:pRg st="7" end="7"/>
                                            </p:txEl>
                                          </p:spTgt>
                                        </p:tgtEl>
                                      </p:cBhvr>
                                    </p:animEffect>
                                  </p:childTnLst>
                                </p:cTn>
                              </p:par>
                            </p:childTnLst>
                          </p:cTn>
                        </p:par>
                        <p:par>
                          <p:cTn id="38" fill="hold">
                            <p:stCondLst>
                              <p:cond delay="1000"/>
                            </p:stCondLst>
                            <p:childTnLst>
                              <p:par>
                                <p:cTn id="39" presetID="22" presetClass="entr" presetSubtype="8" fill="hold" nodeType="afterEffect">
                                  <p:stCondLst>
                                    <p:cond delay="0"/>
                                  </p:stCondLst>
                                  <p:childTnLst>
                                    <p:set>
                                      <p:cBhvr>
                                        <p:cTn id="40" dur="1" fill="hold">
                                          <p:stCondLst>
                                            <p:cond delay="0"/>
                                          </p:stCondLst>
                                        </p:cTn>
                                        <p:tgtEl>
                                          <p:spTgt spid="32">
                                            <p:txEl>
                                              <p:pRg st="8" end="8"/>
                                            </p:txEl>
                                          </p:spTgt>
                                        </p:tgtEl>
                                        <p:attrNameLst>
                                          <p:attrName>style.visibility</p:attrName>
                                        </p:attrNameLst>
                                      </p:cBhvr>
                                      <p:to>
                                        <p:strVal val="visible"/>
                                      </p:to>
                                    </p:set>
                                    <p:animEffect transition="in" filter="wipe(left)">
                                      <p:cBhvr>
                                        <p:cTn id="41" dur="500"/>
                                        <p:tgtEl>
                                          <p:spTgt spid="32">
                                            <p:txEl>
                                              <p:pRg st="8" end="8"/>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32">
                                            <p:txEl>
                                              <p:pRg st="9" end="9"/>
                                            </p:txEl>
                                          </p:spTgt>
                                        </p:tgtEl>
                                        <p:attrNameLst>
                                          <p:attrName>style.visibility</p:attrName>
                                        </p:attrNameLst>
                                      </p:cBhvr>
                                      <p:to>
                                        <p:strVal val="visible"/>
                                      </p:to>
                                    </p:set>
                                    <p:animEffect transition="in" filter="wipe(left)">
                                      <p:cBhvr>
                                        <p:cTn id="46" dur="500"/>
                                        <p:tgtEl>
                                          <p:spTgt spid="32">
                                            <p:txEl>
                                              <p:pRg st="9" end="9"/>
                                            </p:txEl>
                                          </p:spTgt>
                                        </p:tgtEl>
                                      </p:cBhvr>
                                    </p:animEffect>
                                  </p:childTnLst>
                                </p:cTn>
                              </p:par>
                            </p:childTnLst>
                          </p:cTn>
                        </p:par>
                        <p:par>
                          <p:cTn id="47" fill="hold">
                            <p:stCondLst>
                              <p:cond delay="500"/>
                            </p:stCondLst>
                            <p:childTnLst>
                              <p:par>
                                <p:cTn id="48" presetID="22" presetClass="entr" presetSubtype="8" fill="hold" nodeType="afterEffect">
                                  <p:stCondLst>
                                    <p:cond delay="0"/>
                                  </p:stCondLst>
                                  <p:childTnLst>
                                    <p:set>
                                      <p:cBhvr>
                                        <p:cTn id="49" dur="1" fill="hold">
                                          <p:stCondLst>
                                            <p:cond delay="0"/>
                                          </p:stCondLst>
                                        </p:cTn>
                                        <p:tgtEl>
                                          <p:spTgt spid="32">
                                            <p:txEl>
                                              <p:pRg st="10" end="10"/>
                                            </p:txEl>
                                          </p:spTgt>
                                        </p:tgtEl>
                                        <p:attrNameLst>
                                          <p:attrName>style.visibility</p:attrName>
                                        </p:attrNameLst>
                                      </p:cBhvr>
                                      <p:to>
                                        <p:strVal val="visible"/>
                                      </p:to>
                                    </p:set>
                                    <p:animEffect transition="in" filter="wipe(left)">
                                      <p:cBhvr>
                                        <p:cTn id="50" dur="500"/>
                                        <p:tgtEl>
                                          <p:spTgt spid="3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11">
            <a:extLst>
              <a:ext uri="{FF2B5EF4-FFF2-40B4-BE49-F238E27FC236}">
                <a16:creationId xmlns:a16="http://schemas.microsoft.com/office/drawing/2014/main" id="{749319E6-CE4C-5077-E71D-E4985FEBA9ED}"/>
              </a:ext>
            </a:extLst>
          </p:cNvPr>
          <p:cNvSpPr txBox="1"/>
          <p:nvPr/>
        </p:nvSpPr>
        <p:spPr>
          <a:xfrm>
            <a:off x="2359513" y="4936215"/>
            <a:ext cx="6167338" cy="840871"/>
          </a:xfrm>
          <a:prstGeom prst="rect">
            <a:avLst/>
          </a:prstGeom>
          <a:noFill/>
        </p:spPr>
        <p:txBody>
          <a:bodyPr wrap="square" rtlCol="0">
            <a:spAutoFit/>
          </a:bodyPr>
          <a:lstStyle/>
          <a:p>
            <a:pPr algn="ctr">
              <a:spcAft>
                <a:spcPts val="1200"/>
              </a:spcAft>
            </a:pPr>
            <a:r>
              <a:rPr kumimoji="1" lang="en-US" altLang="ja-JP" dirty="0"/>
              <a:t>For more information: </a:t>
            </a:r>
            <a:r>
              <a:rPr lang="en-US" altLang="ja-JP" dirty="0">
                <a:hlinkClick r:id="rId2"/>
              </a:rPr>
              <a:t>http://josen.env.go.jp/en/</a:t>
            </a:r>
            <a:endParaRPr lang="en-US" altLang="ja-JP" dirty="0"/>
          </a:p>
          <a:p>
            <a:pPr algn="ctr">
              <a:spcAft>
                <a:spcPts val="1200"/>
              </a:spcAft>
            </a:pPr>
            <a:r>
              <a:rPr lang="en-US" altLang="ja-JP" dirty="0"/>
              <a:t>yoshitomo_mori@env.go.jp</a:t>
            </a:r>
            <a:endParaRPr kumimoji="1" lang="ja-JP" altLang="en-US" dirty="0"/>
          </a:p>
        </p:txBody>
      </p:sp>
      <p:sp>
        <p:nvSpPr>
          <p:cNvPr id="13" name="テキスト ボックス 12">
            <a:extLst>
              <a:ext uri="{FF2B5EF4-FFF2-40B4-BE49-F238E27FC236}">
                <a16:creationId xmlns:a16="http://schemas.microsoft.com/office/drawing/2014/main" id="{F573554B-ECB1-0840-191D-AD89B698E788}"/>
              </a:ext>
            </a:extLst>
          </p:cNvPr>
          <p:cNvSpPr txBox="1"/>
          <p:nvPr/>
        </p:nvSpPr>
        <p:spPr>
          <a:xfrm>
            <a:off x="2262237" y="2341914"/>
            <a:ext cx="6167338" cy="523220"/>
          </a:xfrm>
          <a:prstGeom prst="rect">
            <a:avLst/>
          </a:prstGeom>
          <a:noFill/>
        </p:spPr>
        <p:txBody>
          <a:bodyPr wrap="square" rtlCol="0">
            <a:spAutoFit/>
          </a:bodyPr>
          <a:lstStyle/>
          <a:p>
            <a:pPr algn="ctr"/>
            <a:r>
              <a:rPr kumimoji="1" lang="en-US" altLang="ja-JP" sz="2800" dirty="0"/>
              <a:t>Thank you</a:t>
            </a:r>
            <a:endParaRPr kumimoji="1" lang="ja-JP" altLang="en-US" sz="2800" dirty="0"/>
          </a:p>
        </p:txBody>
      </p:sp>
    </p:spTree>
    <p:extLst>
      <p:ext uri="{BB962C8B-B14F-4D97-AF65-F5344CB8AC3E}">
        <p14:creationId xmlns:p14="http://schemas.microsoft.com/office/powerpoint/2010/main" val="29190014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4F58217C-BC5E-4F31-32BA-A000A3DF924F}"/>
              </a:ext>
            </a:extLst>
          </p:cNvPr>
          <p:cNvPicPr>
            <a:picLocks noChangeAspect="1"/>
          </p:cNvPicPr>
          <p:nvPr/>
        </p:nvPicPr>
        <p:blipFill>
          <a:blip r:embed="rId3"/>
          <a:stretch>
            <a:fillRect/>
          </a:stretch>
        </p:blipFill>
        <p:spPr>
          <a:xfrm>
            <a:off x="8053761" y="2522776"/>
            <a:ext cx="2461260" cy="3604260"/>
          </a:xfrm>
          <a:prstGeom prst="rect">
            <a:avLst/>
          </a:prstGeom>
        </p:spPr>
      </p:pic>
      <p:sp>
        <p:nvSpPr>
          <p:cNvPr id="2" name="コンテンツ プレースホルダー 1"/>
          <p:cNvSpPr>
            <a:spLocks noGrp="1"/>
          </p:cNvSpPr>
          <p:nvPr>
            <p:ph sz="quarter" idx="11"/>
          </p:nvPr>
        </p:nvSpPr>
        <p:spPr>
          <a:xfrm>
            <a:off x="515327" y="250087"/>
            <a:ext cx="8908372" cy="475457"/>
          </a:xfrm>
        </p:spPr>
        <p:txBody>
          <a:bodyPr>
            <a:noAutofit/>
          </a:bodyPr>
          <a:lstStyle/>
          <a:p>
            <a:r>
              <a:rPr lang="en-US" altLang="ja-JP" sz="3200" dirty="0">
                <a:latin typeface="Calibri" panose="020F0502020204030204" pitchFamily="34" charset="0"/>
                <a:ea typeface="BIZ UDゴシック" panose="020B0400000000000000" pitchFamily="49" charset="-128"/>
                <a:cs typeface="Calibri" panose="020F0502020204030204" pitchFamily="34" charset="0"/>
              </a:rPr>
              <a:t>Progress of Decontamination</a:t>
            </a:r>
            <a:endParaRPr lang="ja-JP" altLang="en-US" sz="3200" dirty="0">
              <a:latin typeface="Calibri" panose="020F0502020204030204" pitchFamily="34" charset="0"/>
              <a:ea typeface="BIZ UDゴシック" panose="020B0400000000000000" pitchFamily="49" charset="-128"/>
              <a:cs typeface="Calibri" panose="020F0502020204030204" pitchFamily="34" charset="0"/>
            </a:endParaRPr>
          </a:p>
        </p:txBody>
      </p:sp>
      <p:sp>
        <p:nvSpPr>
          <p:cNvPr id="6" name="角丸四角形 5"/>
          <p:cNvSpPr/>
          <p:nvPr/>
        </p:nvSpPr>
        <p:spPr>
          <a:xfrm>
            <a:off x="315625" y="879537"/>
            <a:ext cx="10049066" cy="906232"/>
          </a:xfrm>
          <a:prstGeom prst="roundRect">
            <a:avLst/>
          </a:prstGeom>
          <a:solidFill>
            <a:sysClr val="window" lastClr="FFFFFF"/>
          </a:solidFill>
          <a:ln w="25400" cap="flat" cmpd="sng" algn="ctr">
            <a:solidFill>
              <a:srgbClr val="9BBB59"/>
            </a:solidFill>
            <a:prstDash val="solid"/>
          </a:ln>
          <a:effectLst/>
        </p:spPr>
        <p:txBody>
          <a:bodyPr wrap="square" lIns="37410" tIns="37410" rIns="37410" bIns="37410" anchor="ctr" anchorCtr="0">
            <a:noAutofit/>
          </a:bodyPr>
          <a:lstStyle/>
          <a:p>
            <a:pPr marL="182563" indent="-182563" defTabSz="950175">
              <a:spcBef>
                <a:spcPct val="0"/>
              </a:spcBef>
              <a:buFont typeface="Wingdings" panose="05000000000000000000" pitchFamily="2" charset="2"/>
              <a:buChar char="Ø"/>
              <a:defRPr/>
            </a:pPr>
            <a:r>
              <a:rPr kumimoji="0" lang="en-US" altLang="ja-JP" sz="1400" kern="0" dirty="0">
                <a:solidFill>
                  <a:srgbClr val="000000"/>
                </a:solidFill>
                <a:latin typeface="Calbri"/>
                <a:ea typeface="BIZ UDゴシック" panose="020B0400000000000000" pitchFamily="49" charset="-128"/>
                <a:cs typeface="Arial" panose="020B0604020202020204" pitchFamily="34" charset="0"/>
              </a:rPr>
              <a:t>Full-scale decontamination was completed in 100 municipalities of 8 prefectures both in the Special Decontamination Areas (SDA), and the Intensive Contamination Survey Areas (ICSA), by March 19, 2018, except for the Restricted Areas. In the Restricted Areas, decontamination still continues (e.g. in the Specified Reconstruction and Revitalization Base Areas).</a:t>
            </a:r>
          </a:p>
        </p:txBody>
      </p:sp>
      <p:sp>
        <p:nvSpPr>
          <p:cNvPr id="22" name="テキスト ボックス 21">
            <a:extLst>
              <a:ext uri="{FF2B5EF4-FFF2-40B4-BE49-F238E27FC236}">
                <a16:creationId xmlns:a16="http://schemas.microsoft.com/office/drawing/2014/main" id="{CA74E4E8-E7DE-10D7-0982-15FC85034616}"/>
              </a:ext>
            </a:extLst>
          </p:cNvPr>
          <p:cNvSpPr txBox="1"/>
          <p:nvPr/>
        </p:nvSpPr>
        <p:spPr>
          <a:xfrm>
            <a:off x="8450949" y="3667855"/>
            <a:ext cx="1666884" cy="523220"/>
          </a:xfrm>
          <a:prstGeom prst="rect">
            <a:avLst/>
          </a:prstGeom>
          <a:noFill/>
        </p:spPr>
        <p:txBody>
          <a:bodyPr wrap="square" rtlCol="0">
            <a:spAutoFit/>
          </a:bodyPr>
          <a:lstStyle/>
          <a:p>
            <a:pPr algn="ctr" defTabSz="1007943">
              <a:defRPr/>
            </a:pPr>
            <a:r>
              <a:rPr lang="en-US" altLang="ja-JP" sz="1400" b="1" dirty="0">
                <a:solidFill>
                  <a:prstClr val="white"/>
                </a:solidFill>
                <a:latin typeface="Calibri" panose="020F0502020204030204" pitchFamily="34" charset="0"/>
                <a:ea typeface="BIZ UDゴシック" panose="020B0400000000000000" pitchFamily="49" charset="-128"/>
              </a:rPr>
              <a:t>Decontamination of Residents</a:t>
            </a:r>
            <a:endParaRPr lang="ja-JP" altLang="en-US" sz="1400" b="1" dirty="0">
              <a:solidFill>
                <a:prstClr val="white"/>
              </a:solidFill>
              <a:latin typeface="Calibri" panose="020F0502020204030204" pitchFamily="34" charset="0"/>
              <a:ea typeface="BIZ UDゴシック" panose="020B0400000000000000" pitchFamily="49" charset="-128"/>
            </a:endParaRPr>
          </a:p>
        </p:txBody>
      </p:sp>
      <p:sp>
        <p:nvSpPr>
          <p:cNvPr id="23" name="テキスト ボックス 22">
            <a:extLst>
              <a:ext uri="{FF2B5EF4-FFF2-40B4-BE49-F238E27FC236}">
                <a16:creationId xmlns:a16="http://schemas.microsoft.com/office/drawing/2014/main" id="{8817469B-9A42-15A2-9A63-D44402B5FE7E}"/>
              </a:ext>
            </a:extLst>
          </p:cNvPr>
          <p:cNvSpPr txBox="1"/>
          <p:nvPr/>
        </p:nvSpPr>
        <p:spPr>
          <a:xfrm>
            <a:off x="8252355" y="5843686"/>
            <a:ext cx="2152644" cy="307777"/>
          </a:xfrm>
          <a:prstGeom prst="rect">
            <a:avLst/>
          </a:prstGeom>
          <a:noFill/>
        </p:spPr>
        <p:txBody>
          <a:bodyPr wrap="square" rtlCol="0">
            <a:spAutoFit/>
          </a:bodyPr>
          <a:lstStyle/>
          <a:p>
            <a:pPr algn="ctr" defTabSz="1007943">
              <a:defRPr/>
            </a:pPr>
            <a:r>
              <a:rPr lang="en-US" altLang="ja-JP" sz="1400" b="1" dirty="0">
                <a:solidFill>
                  <a:prstClr val="white"/>
                </a:solidFill>
                <a:latin typeface="Calibri" panose="020F0502020204030204" pitchFamily="34" charset="0"/>
                <a:ea typeface="BIZ UDゴシック" panose="020B0400000000000000" pitchFamily="49" charset="-128"/>
              </a:rPr>
              <a:t>Demolition of houses, etc.</a:t>
            </a:r>
            <a:endParaRPr lang="ja-JP" altLang="en-US" sz="1400" b="1" dirty="0">
              <a:solidFill>
                <a:prstClr val="white"/>
              </a:solidFill>
              <a:latin typeface="Calibri" panose="020F0502020204030204" pitchFamily="34" charset="0"/>
              <a:ea typeface="BIZ UDゴシック" panose="020B0400000000000000" pitchFamily="49" charset="-128"/>
            </a:endParaRPr>
          </a:p>
        </p:txBody>
      </p:sp>
      <p:pic>
        <p:nvPicPr>
          <p:cNvPr id="4" name="図 3">
            <a:extLst>
              <a:ext uri="{FF2B5EF4-FFF2-40B4-BE49-F238E27FC236}">
                <a16:creationId xmlns:a16="http://schemas.microsoft.com/office/drawing/2014/main" id="{25429B22-F026-D837-C3C6-56A0C8A012A7}"/>
              </a:ext>
            </a:extLst>
          </p:cNvPr>
          <p:cNvPicPr>
            <a:picLocks noChangeAspect="1"/>
          </p:cNvPicPr>
          <p:nvPr/>
        </p:nvPicPr>
        <p:blipFill>
          <a:blip r:embed="rId4"/>
          <a:stretch>
            <a:fillRect/>
          </a:stretch>
        </p:blipFill>
        <p:spPr>
          <a:xfrm>
            <a:off x="286814" y="2462724"/>
            <a:ext cx="7559040" cy="4930140"/>
          </a:xfrm>
          <a:prstGeom prst="rect">
            <a:avLst/>
          </a:prstGeom>
        </p:spPr>
      </p:pic>
      <p:sp>
        <p:nvSpPr>
          <p:cNvPr id="25" name="テキスト ボックス 3">
            <a:extLst>
              <a:ext uri="{FF2B5EF4-FFF2-40B4-BE49-F238E27FC236}">
                <a16:creationId xmlns:a16="http://schemas.microsoft.com/office/drawing/2014/main" id="{C3AA62FB-635F-6D16-A089-634BD1694F9A}"/>
              </a:ext>
            </a:extLst>
          </p:cNvPr>
          <p:cNvSpPr txBox="1">
            <a:spLocks noChangeArrowheads="1"/>
          </p:cNvSpPr>
          <p:nvPr/>
        </p:nvSpPr>
        <p:spPr bwMode="auto">
          <a:xfrm>
            <a:off x="315625" y="1862636"/>
            <a:ext cx="404183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defTabSz="950175">
              <a:spcBef>
                <a:spcPct val="0"/>
              </a:spcBef>
              <a:buNone/>
              <a:defRPr/>
            </a:pPr>
            <a:r>
              <a:rPr lang="en-US" altLang="ja-JP" sz="1600" b="1" dirty="0">
                <a:solidFill>
                  <a:srgbClr val="000000"/>
                </a:solidFill>
                <a:ea typeface="BIZ UDゴシック" panose="020B0400000000000000" pitchFamily="49" charset="-128"/>
                <a:cs typeface="Calibri" panose="020F0502020204030204" pitchFamily="34" charset="0"/>
              </a:rPr>
              <a:t>Intensive Contamination Survey Areas</a:t>
            </a:r>
          </a:p>
          <a:p>
            <a:pPr algn="ctr" defTabSz="950175">
              <a:spcBef>
                <a:spcPct val="0"/>
              </a:spcBef>
              <a:buNone/>
              <a:defRPr/>
            </a:pPr>
            <a:r>
              <a:rPr lang="en-US" altLang="ja-JP" sz="1400" b="1" dirty="0">
                <a:solidFill>
                  <a:srgbClr val="000000"/>
                </a:solidFill>
                <a:ea typeface="BIZ UDゴシック" panose="020B0400000000000000" pitchFamily="49" charset="-128"/>
                <a:cs typeface="Calibri" panose="020F0502020204030204" pitchFamily="34" charset="0"/>
              </a:rPr>
              <a:t>(decontamination implemented by municipalities)</a:t>
            </a:r>
            <a:endParaRPr lang="en-US" altLang="ja-JP" sz="1600" b="1" dirty="0">
              <a:solidFill>
                <a:srgbClr val="000000"/>
              </a:solidFill>
              <a:ea typeface="BIZ UDゴシック" panose="020B0400000000000000" pitchFamily="49" charset="-128"/>
              <a:cs typeface="Calibri" panose="020F0502020204030204" pitchFamily="34" charset="0"/>
            </a:endParaRPr>
          </a:p>
          <a:p>
            <a:pPr algn="ctr" defTabSz="950175">
              <a:spcBef>
                <a:spcPct val="0"/>
              </a:spcBef>
              <a:buNone/>
              <a:defRPr/>
            </a:pPr>
            <a:r>
              <a:rPr lang="en-US" altLang="ja-JP" sz="1600" dirty="0">
                <a:solidFill>
                  <a:srgbClr val="000000"/>
                </a:solidFill>
                <a:ea typeface="BIZ UDゴシック" panose="020B0400000000000000" pitchFamily="49" charset="-128"/>
                <a:cs typeface="Calibri" panose="020F0502020204030204" pitchFamily="34" charset="0"/>
              </a:rPr>
              <a:t>Completed in March 2018</a:t>
            </a:r>
          </a:p>
        </p:txBody>
      </p:sp>
      <p:sp>
        <p:nvSpPr>
          <p:cNvPr id="3" name="テキスト ボックス 2">
            <a:extLst>
              <a:ext uri="{FF2B5EF4-FFF2-40B4-BE49-F238E27FC236}">
                <a16:creationId xmlns:a16="http://schemas.microsoft.com/office/drawing/2014/main" id="{156DC473-F6BD-35A1-E8F1-D0B4BC7006DE}"/>
              </a:ext>
            </a:extLst>
          </p:cNvPr>
          <p:cNvSpPr txBox="1">
            <a:spLocks noChangeArrowheads="1"/>
          </p:cNvSpPr>
          <p:nvPr/>
        </p:nvSpPr>
        <p:spPr bwMode="auto">
          <a:xfrm>
            <a:off x="3926541" y="1855006"/>
            <a:ext cx="452440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defTabSz="950175">
              <a:spcBef>
                <a:spcPct val="0"/>
              </a:spcBef>
              <a:buNone/>
              <a:defRPr/>
            </a:pPr>
            <a:r>
              <a:rPr lang="en-US" altLang="ja-JP" sz="1600" b="1" dirty="0">
                <a:solidFill>
                  <a:srgbClr val="000000"/>
                </a:solidFill>
                <a:ea typeface="BIZ UDゴシック" panose="020B0400000000000000" pitchFamily="49" charset="-128"/>
                <a:cs typeface="Calibri" panose="020F0502020204030204" pitchFamily="34" charset="0"/>
              </a:rPr>
              <a:t>Special Decontamination Areas</a:t>
            </a:r>
          </a:p>
          <a:p>
            <a:pPr algn="ctr" defTabSz="950175">
              <a:spcBef>
                <a:spcPct val="0"/>
              </a:spcBef>
              <a:buNone/>
              <a:defRPr/>
            </a:pPr>
            <a:r>
              <a:rPr lang="en-US" altLang="ja-JP" sz="1400" b="1" dirty="0">
                <a:solidFill>
                  <a:srgbClr val="000000"/>
                </a:solidFill>
                <a:ea typeface="BIZ UDゴシック" panose="020B0400000000000000" pitchFamily="49" charset="-128"/>
                <a:cs typeface="Calibri" panose="020F0502020204030204" pitchFamily="34" charset="0"/>
              </a:rPr>
              <a:t>(decontamination implemented by the national gov.)</a:t>
            </a:r>
            <a:endParaRPr lang="en-US" altLang="ja-JP" sz="1600" b="1" dirty="0">
              <a:solidFill>
                <a:srgbClr val="000000"/>
              </a:solidFill>
              <a:ea typeface="BIZ UDゴシック" panose="020B0400000000000000" pitchFamily="49" charset="-128"/>
              <a:cs typeface="Calibri" panose="020F0502020204030204" pitchFamily="34" charset="0"/>
            </a:endParaRPr>
          </a:p>
          <a:p>
            <a:pPr algn="ctr" defTabSz="950175">
              <a:spcBef>
                <a:spcPct val="0"/>
              </a:spcBef>
              <a:buNone/>
              <a:defRPr/>
            </a:pPr>
            <a:r>
              <a:rPr lang="en-US" altLang="ja-JP" sz="1600" dirty="0">
                <a:solidFill>
                  <a:srgbClr val="000000"/>
                </a:solidFill>
                <a:ea typeface="BIZ UDゴシック" panose="020B0400000000000000" pitchFamily="49" charset="-128"/>
                <a:cs typeface="Calibri" panose="020F0502020204030204" pitchFamily="34" charset="0"/>
              </a:rPr>
              <a:t>Completed in March 2017</a:t>
            </a:r>
          </a:p>
        </p:txBody>
      </p:sp>
      <p:grpSp>
        <p:nvGrpSpPr>
          <p:cNvPr id="29" name="グループ化 28">
            <a:extLst>
              <a:ext uri="{FF2B5EF4-FFF2-40B4-BE49-F238E27FC236}">
                <a16:creationId xmlns:a16="http://schemas.microsoft.com/office/drawing/2014/main" id="{63DF0DF9-A4FC-823E-2938-8521FF88734B}"/>
              </a:ext>
            </a:extLst>
          </p:cNvPr>
          <p:cNvGrpSpPr/>
          <p:nvPr/>
        </p:nvGrpSpPr>
        <p:grpSpPr>
          <a:xfrm>
            <a:off x="2959792" y="6229778"/>
            <a:ext cx="5571259" cy="1286394"/>
            <a:chOff x="2959792" y="6159205"/>
            <a:chExt cx="5571259" cy="1286394"/>
          </a:xfrm>
        </p:grpSpPr>
        <p:sp>
          <p:nvSpPr>
            <p:cNvPr id="15" name="正方形/長方形 14">
              <a:extLst>
                <a:ext uri="{FF2B5EF4-FFF2-40B4-BE49-F238E27FC236}">
                  <a16:creationId xmlns:a16="http://schemas.microsoft.com/office/drawing/2014/main" id="{CC5F5F32-0D9B-A255-C46E-A8D8144618E5}"/>
                </a:ext>
              </a:extLst>
            </p:cNvPr>
            <p:cNvSpPr/>
            <p:nvPr/>
          </p:nvSpPr>
          <p:spPr>
            <a:xfrm>
              <a:off x="4429869" y="6584019"/>
              <a:ext cx="1870274" cy="1201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dirty="0">
                <a:solidFill>
                  <a:schemeClr val="tx1"/>
                </a:solidFill>
                <a:latin typeface="Calibri Light" panose="020F0302020204030204" pitchFamily="34" charset="0"/>
                <a:ea typeface="BIZ UDゴシック" panose="020B0400000000000000" pitchFamily="49" charset="-128"/>
              </a:endParaRPr>
            </a:p>
          </p:txBody>
        </p:sp>
        <p:sp>
          <p:nvSpPr>
            <p:cNvPr id="8" name="正方形/長方形 7">
              <a:extLst>
                <a:ext uri="{FF2B5EF4-FFF2-40B4-BE49-F238E27FC236}">
                  <a16:creationId xmlns:a16="http://schemas.microsoft.com/office/drawing/2014/main" id="{45ECC923-5601-E26E-BFAF-DF5882CD1642}"/>
                </a:ext>
              </a:extLst>
            </p:cNvPr>
            <p:cNvSpPr/>
            <p:nvPr/>
          </p:nvSpPr>
          <p:spPr>
            <a:xfrm>
              <a:off x="2959792" y="6159205"/>
              <a:ext cx="5571259" cy="1286394"/>
            </a:xfrm>
            <a:prstGeom prst="rect">
              <a:avLst/>
            </a:prstGeom>
            <a:solidFill>
              <a:sysClr val="window" lastClr="FFFFFF"/>
            </a:solidFill>
            <a:ln w="12700" cap="flat" cmpd="sng" algn="ctr">
              <a:solidFill>
                <a:srgbClr val="70AD47"/>
              </a:solid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ysClr val="window" lastClr="FFFFFF"/>
                </a:solidFill>
                <a:effectLst/>
                <a:uLnTx/>
                <a:uFillTx/>
                <a:latin typeface="Calibri" panose="020F0502020204030204"/>
                <a:ea typeface="游ゴシック" panose="020B0400000000000000" pitchFamily="50" charset="-128"/>
                <a:cs typeface="+mn-cs"/>
              </a:endParaRPr>
            </a:p>
          </p:txBody>
        </p:sp>
        <p:pic>
          <p:nvPicPr>
            <p:cNvPr id="9" name="図 8">
              <a:extLst>
                <a:ext uri="{FF2B5EF4-FFF2-40B4-BE49-F238E27FC236}">
                  <a16:creationId xmlns:a16="http://schemas.microsoft.com/office/drawing/2014/main" id="{FC0EE0E0-3279-4CFC-5873-351AD1ECCD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12529" y="6232487"/>
              <a:ext cx="225779" cy="133334"/>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16">
              <a:extLst>
                <a:ext uri="{FF2B5EF4-FFF2-40B4-BE49-F238E27FC236}">
                  <a16:creationId xmlns:a16="http://schemas.microsoft.com/office/drawing/2014/main" id="{9C3D9892-24CD-BC2F-1D93-E17A719B473C}"/>
                </a:ext>
              </a:extLst>
            </p:cNvPr>
            <p:cNvSpPr txBox="1"/>
            <p:nvPr/>
          </p:nvSpPr>
          <p:spPr>
            <a:xfrm>
              <a:off x="3416463" y="6214724"/>
              <a:ext cx="4914916" cy="151097"/>
            </a:xfrm>
            <a:prstGeom prst="rect">
              <a:avLst/>
            </a:prstGeom>
            <a:noFill/>
          </p:spPr>
          <p:txBody>
            <a:bodyPr wrap="square" lIns="18000" tIns="18000" rIns="18000" bIns="18000"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81700" rtl="0" eaLnBrk="1" fontAlgn="auto" latinLnBrk="0" hangingPunct="1">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Calibri" panose="020F0502020204030204" pitchFamily="34" charset="0"/>
                  <a:ea typeface="Meiryo UI" panose="020B0604030504040204" pitchFamily="50" charset="-128"/>
                  <a:cs typeface="Arial" panose="020B0604020202020204" pitchFamily="34" charset="0"/>
                </a:rPr>
                <a:t>Municipalities designated as Intensive Contamination Survey Areas</a:t>
              </a:r>
              <a:endParaRPr kumimoji="1" lang="ja-JP" altLang="en-US" sz="1050" b="0" i="0" u="none" strike="noStrike" kern="1200" cap="none" spc="0" normalizeH="0" baseline="0" noProof="0" dirty="0">
                <a:ln>
                  <a:noFill/>
                </a:ln>
                <a:solidFill>
                  <a:prstClr val="black"/>
                </a:solidFill>
                <a:effectLst/>
                <a:uLnTx/>
                <a:uFillTx/>
                <a:latin typeface="Calibri" panose="020F0502020204030204" pitchFamily="34" charset="0"/>
                <a:ea typeface="Meiryo UI" panose="020B0604030504040204" pitchFamily="50" charset="-128"/>
                <a:cs typeface="Arial" panose="020B0604020202020204" pitchFamily="34" charset="0"/>
              </a:endParaRPr>
            </a:p>
          </p:txBody>
        </p:sp>
        <p:pic>
          <p:nvPicPr>
            <p:cNvPr id="11" name="図 10">
              <a:extLst>
                <a:ext uri="{FF2B5EF4-FFF2-40B4-BE49-F238E27FC236}">
                  <a16:creationId xmlns:a16="http://schemas.microsoft.com/office/drawing/2014/main" id="{E37A8D77-7377-64AE-E689-CD3D9CBF4FC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12529" y="6405434"/>
              <a:ext cx="205259" cy="133697"/>
            </a:xfrm>
            <a:prstGeom prst="rect">
              <a:avLst/>
            </a:prstGeom>
            <a:noFill/>
            <a:extLst>
              <a:ext uri="{909E8E84-426E-40DD-AFC4-6F175D3DCCD1}">
                <a14:hiddenFill xmlns:a14="http://schemas.microsoft.com/office/drawing/2010/main">
                  <a:solidFill>
                    <a:srgbClr val="FFFFFF"/>
                  </a:solidFill>
                </a14:hiddenFill>
              </a:ext>
            </a:extLst>
          </p:spPr>
        </p:pic>
        <p:sp>
          <p:nvSpPr>
            <p:cNvPr id="12" name="テキスト ボックス 17">
              <a:extLst>
                <a:ext uri="{FF2B5EF4-FFF2-40B4-BE49-F238E27FC236}">
                  <a16:creationId xmlns:a16="http://schemas.microsoft.com/office/drawing/2014/main" id="{C10B4E6F-B075-0301-1B45-90BF1C2A9DB7}"/>
                </a:ext>
              </a:extLst>
            </p:cNvPr>
            <p:cNvSpPr txBox="1"/>
            <p:nvPr/>
          </p:nvSpPr>
          <p:spPr>
            <a:xfrm>
              <a:off x="3416463" y="6387353"/>
              <a:ext cx="4849772" cy="332153"/>
            </a:xfrm>
            <a:prstGeom prst="rect">
              <a:avLst/>
            </a:prstGeom>
            <a:noFill/>
          </p:spPr>
          <p:txBody>
            <a:bodyPr wrap="square" lIns="18000" tIns="18000" rIns="18000" bIns="18000"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81700" rtl="0" eaLnBrk="1" fontAlgn="auto" latinLnBrk="0" hangingPunct="1">
                <a:lnSpc>
                  <a:spcPts val="1200"/>
                </a:lnSpc>
                <a:spcBef>
                  <a:spcPts val="0"/>
                </a:spcBef>
                <a:spcAft>
                  <a:spcPts val="0"/>
                </a:spcAft>
                <a:buClrTx/>
                <a:buSzTx/>
                <a:buFontTx/>
                <a:buNone/>
                <a:tabLst/>
                <a:defRPr/>
              </a:pPr>
              <a:r>
                <a:rPr kumimoji="0" lang="en-US" altLang="ja-JP" sz="1050" b="0" i="0" u="none" strike="noStrike" kern="0" cap="none" spc="0" normalizeH="0" baseline="0" noProof="0" dirty="0">
                  <a:ln>
                    <a:noFill/>
                  </a:ln>
                  <a:solidFill>
                    <a:prstClr val="black"/>
                  </a:solidFill>
                  <a:effectLst/>
                  <a:uLnTx/>
                  <a:uFillTx/>
                  <a:latin typeface="Calibri" panose="020F0502020204030204" pitchFamily="34" charset="0"/>
                  <a:ea typeface="Meiryo UI" panose="020B0604030504040204" pitchFamily="50" charset="-128"/>
                  <a:cs typeface="Arial" panose="020B0604020202020204" pitchFamily="34" charset="0"/>
                </a:rPr>
                <a:t>Municipalities where designation of Special Decontamination Areas or Intensive Contamination Survey Areas has been lifted</a:t>
              </a:r>
              <a:endParaRPr kumimoji="1" lang="ja-JP" altLang="en-US" sz="1050" b="0" i="0" u="none" strike="noStrike" kern="1200" cap="none" spc="0" normalizeH="0" baseline="0" noProof="0" dirty="0">
                <a:ln>
                  <a:noFill/>
                </a:ln>
                <a:solidFill>
                  <a:prstClr val="black"/>
                </a:solidFill>
                <a:effectLst/>
                <a:uLnTx/>
                <a:uFillTx/>
                <a:latin typeface="Calibri" panose="020F0502020204030204" pitchFamily="34" charset="0"/>
                <a:ea typeface="Meiryo UI" panose="020B0604030504040204" pitchFamily="50" charset="-128"/>
                <a:cs typeface="Arial" panose="020B0604020202020204" pitchFamily="34" charset="0"/>
              </a:endParaRPr>
            </a:p>
          </p:txBody>
        </p:sp>
        <p:pic>
          <p:nvPicPr>
            <p:cNvPr id="13" name="図 12">
              <a:extLst>
                <a:ext uri="{FF2B5EF4-FFF2-40B4-BE49-F238E27FC236}">
                  <a16:creationId xmlns:a16="http://schemas.microsoft.com/office/drawing/2014/main" id="{ACCB66F4-10BA-479E-EB75-385E98D7BB9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44117" y="6721350"/>
              <a:ext cx="173671" cy="104627"/>
            </a:xfrm>
            <a:prstGeom prst="rect">
              <a:avLst/>
            </a:prstGeom>
            <a:noFill/>
            <a:extLst>
              <a:ext uri="{909E8E84-426E-40DD-AFC4-6F175D3DCCD1}">
                <a14:hiddenFill xmlns:a14="http://schemas.microsoft.com/office/drawing/2010/main">
                  <a:solidFill>
                    <a:srgbClr val="FFFFFF"/>
                  </a:solidFill>
                </a14:hiddenFill>
              </a:ext>
            </a:extLst>
          </p:spPr>
        </p:pic>
        <p:sp>
          <p:nvSpPr>
            <p:cNvPr id="14" name="テキスト ボックス 18">
              <a:extLst>
                <a:ext uri="{FF2B5EF4-FFF2-40B4-BE49-F238E27FC236}">
                  <a16:creationId xmlns:a16="http://schemas.microsoft.com/office/drawing/2014/main" id="{112221FA-1273-F715-D4DE-9891AFD34F5E}"/>
                </a:ext>
              </a:extLst>
            </p:cNvPr>
            <p:cNvSpPr txBox="1"/>
            <p:nvPr/>
          </p:nvSpPr>
          <p:spPr>
            <a:xfrm>
              <a:off x="3402984" y="6653926"/>
              <a:ext cx="4901924" cy="208569"/>
            </a:xfrm>
            <a:prstGeom prst="rect">
              <a:avLst/>
            </a:prstGeom>
            <a:noFill/>
          </p:spPr>
          <p:txBody>
            <a:bodyPr wrap="square" lIns="18000" tIns="18000" rIns="18000" bIns="18000"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81700" rtl="0" eaLnBrk="1" fontAlgn="auto" latinLnBrk="0" hangingPunct="1">
                <a:lnSpc>
                  <a:spcPts val="16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Calibri" panose="020F0502020204030204" pitchFamily="34" charset="0"/>
                  <a:ea typeface="Meiryo UI" panose="020B0604030504040204" pitchFamily="50" charset="-128"/>
                  <a:cs typeface="Arial" panose="020B0604020202020204" pitchFamily="34" charset="0"/>
                </a:rPr>
                <a:t>Full-</a:t>
              </a:r>
              <a:r>
                <a:rPr lang="en-US" altLang="ja-JP" sz="1050" dirty="0">
                  <a:solidFill>
                    <a:prstClr val="black"/>
                  </a:solidFill>
                  <a:latin typeface="Calibri" panose="020F0502020204030204" pitchFamily="34" charset="0"/>
                  <a:ea typeface="Meiryo UI" panose="020B0604030504040204" pitchFamily="50" charset="-128"/>
                  <a:cs typeface="Arial" panose="020B0604020202020204" pitchFamily="34" charset="0"/>
                </a:rPr>
                <a:t>scale</a:t>
              </a:r>
              <a:r>
                <a:rPr kumimoji="1" lang="en-US" altLang="ja-JP" sz="1050" b="0" i="0" u="none" strike="noStrike" kern="1200" cap="none" spc="0" normalizeH="0" baseline="0" noProof="0" dirty="0">
                  <a:ln>
                    <a:noFill/>
                  </a:ln>
                  <a:solidFill>
                    <a:prstClr val="black"/>
                  </a:solidFill>
                  <a:effectLst/>
                  <a:uLnTx/>
                  <a:uFillTx/>
                  <a:latin typeface="Calibri" panose="020F0502020204030204" pitchFamily="34" charset="0"/>
                  <a:ea typeface="Meiryo UI" panose="020B0604030504040204" pitchFamily="50" charset="-128"/>
                  <a:cs typeface="Arial" panose="020B0604020202020204" pitchFamily="34" charset="0"/>
                </a:rPr>
                <a:t> decontamination </a:t>
              </a:r>
              <a:r>
                <a:rPr lang="en-US" altLang="ja-JP" sz="1050" dirty="0">
                  <a:solidFill>
                    <a:prstClr val="black"/>
                  </a:solidFill>
                  <a:latin typeface="Calibri" panose="020F0502020204030204" pitchFamily="34" charset="0"/>
                  <a:ea typeface="Meiryo UI" panose="020B0604030504040204" pitchFamily="50" charset="-128"/>
                  <a:cs typeface="Arial" panose="020B0604020202020204" pitchFamily="34" charset="0"/>
                </a:rPr>
                <a:t>completed</a:t>
              </a:r>
              <a:r>
                <a:rPr kumimoji="1" lang="en-US" altLang="ja-JP" sz="1050" b="0" i="0" u="none" strike="noStrike" kern="1200" cap="none" spc="0" normalizeH="0" baseline="0" noProof="0" dirty="0">
                  <a:ln>
                    <a:noFill/>
                  </a:ln>
                  <a:solidFill>
                    <a:prstClr val="black"/>
                  </a:solidFill>
                  <a:effectLst/>
                  <a:uLnTx/>
                  <a:uFillTx/>
                  <a:latin typeface="Calibri" panose="020F0502020204030204" pitchFamily="34" charset="0"/>
                  <a:ea typeface="Meiryo UI" panose="020B0604030504040204" pitchFamily="50" charset="-128"/>
                  <a:cs typeface="Arial" panose="020B0604020202020204" pitchFamily="34" charset="0"/>
                </a:rPr>
                <a:t> in Special Decontamination Areas</a:t>
              </a:r>
              <a:endParaRPr kumimoji="1" lang="ja-JP" altLang="en-US" sz="1050" b="0" i="0" u="none" strike="noStrike" kern="1200" cap="none" spc="0" normalizeH="0" baseline="0" noProof="0" dirty="0">
                <a:ln>
                  <a:noFill/>
                </a:ln>
                <a:solidFill>
                  <a:prstClr val="black"/>
                </a:solidFill>
                <a:effectLst/>
                <a:uLnTx/>
                <a:uFillTx/>
                <a:latin typeface="Calibri" panose="020F0502020204030204" pitchFamily="34" charset="0"/>
                <a:ea typeface="Meiryo UI" panose="020B0604030504040204" pitchFamily="50" charset="-128"/>
                <a:cs typeface="Arial" panose="020B0604020202020204" pitchFamily="34" charset="0"/>
              </a:endParaRPr>
            </a:p>
          </p:txBody>
        </p:sp>
        <p:pic>
          <p:nvPicPr>
            <p:cNvPr id="16" name="図 15">
              <a:extLst>
                <a:ext uri="{FF2B5EF4-FFF2-40B4-BE49-F238E27FC236}">
                  <a16:creationId xmlns:a16="http://schemas.microsoft.com/office/drawing/2014/main" id="{47362393-F8D9-E6BC-EAAC-623779C2BC4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24661" y="6862496"/>
              <a:ext cx="243135" cy="151689"/>
            </a:xfrm>
            <a:prstGeom prst="rect">
              <a:avLst/>
            </a:prstGeom>
            <a:noFill/>
            <a:extLst>
              <a:ext uri="{909E8E84-426E-40DD-AFC4-6F175D3DCCD1}">
                <a14:hiddenFill xmlns:a14="http://schemas.microsoft.com/office/drawing/2010/main">
                  <a:solidFill>
                    <a:srgbClr val="FFFFFF"/>
                  </a:solidFill>
                </a14:hiddenFill>
              </a:ext>
            </a:extLst>
          </p:spPr>
        </p:pic>
        <p:sp>
          <p:nvSpPr>
            <p:cNvPr id="17" name="テキスト ボックス 19">
              <a:extLst>
                <a:ext uri="{FF2B5EF4-FFF2-40B4-BE49-F238E27FC236}">
                  <a16:creationId xmlns:a16="http://schemas.microsoft.com/office/drawing/2014/main" id="{8C48E133-A22B-D546-6902-DEEC7EDCACE8}"/>
                </a:ext>
              </a:extLst>
            </p:cNvPr>
            <p:cNvSpPr txBox="1"/>
            <p:nvPr/>
          </p:nvSpPr>
          <p:spPr>
            <a:xfrm>
              <a:off x="3416463" y="6872975"/>
              <a:ext cx="4107328" cy="119955"/>
            </a:xfrm>
            <a:prstGeom prst="rect">
              <a:avLst/>
            </a:prstGeom>
            <a:noFill/>
          </p:spPr>
          <p:txBody>
            <a:bodyPr wrap="square" lIns="18000" tIns="18000" rIns="18000" bIns="1800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81700" rtl="0" eaLnBrk="1" fontAlgn="auto" latinLnBrk="0" hangingPunct="1">
                <a:lnSpc>
                  <a:spcPts val="14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Calibri" panose="020F0502020204030204" pitchFamily="34" charset="0"/>
                  <a:ea typeface="Meiryo UI" panose="020B0604030504040204" pitchFamily="50" charset="-128"/>
                  <a:cs typeface="Arial" panose="020B0604020202020204" pitchFamily="34" charset="0"/>
                </a:rPr>
                <a:t>Special Decontamination Areas</a:t>
              </a:r>
              <a:endParaRPr kumimoji="1" lang="ja-JP" altLang="en-US" sz="1050" b="0" i="0" u="none" strike="noStrike" kern="1200" cap="none" spc="0" normalizeH="0" baseline="0" noProof="0" dirty="0">
                <a:ln>
                  <a:noFill/>
                </a:ln>
                <a:solidFill>
                  <a:prstClr val="black"/>
                </a:solidFill>
                <a:effectLst/>
                <a:uLnTx/>
                <a:uFillTx/>
                <a:latin typeface="Calibri" panose="020F0502020204030204" pitchFamily="34" charset="0"/>
                <a:ea typeface="Meiryo UI" panose="020B0604030504040204" pitchFamily="50" charset="-128"/>
                <a:cs typeface="Arial" panose="020B0604020202020204" pitchFamily="34" charset="0"/>
              </a:endParaRPr>
            </a:p>
          </p:txBody>
        </p:sp>
        <p:pic>
          <p:nvPicPr>
            <p:cNvPr id="18" name="図 17">
              <a:extLst>
                <a:ext uri="{FF2B5EF4-FFF2-40B4-BE49-F238E27FC236}">
                  <a16:creationId xmlns:a16="http://schemas.microsoft.com/office/drawing/2014/main" id="{BF561EAF-3DEE-2E21-54A4-EBBE2AFF617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02605" y="7069383"/>
              <a:ext cx="260507" cy="122947"/>
            </a:xfrm>
            <a:prstGeom prst="rect">
              <a:avLst/>
            </a:prstGeom>
            <a:noFill/>
            <a:extLst>
              <a:ext uri="{909E8E84-426E-40DD-AFC4-6F175D3DCCD1}">
                <a14:hiddenFill xmlns:a14="http://schemas.microsoft.com/office/drawing/2010/main">
                  <a:solidFill>
                    <a:srgbClr val="FFFFFF"/>
                  </a:solidFill>
                </a14:hiddenFill>
              </a:ext>
            </a:extLst>
          </p:spPr>
        </p:pic>
        <p:sp>
          <p:nvSpPr>
            <p:cNvPr id="19" name="テキスト ボックス 21">
              <a:extLst>
                <a:ext uri="{FF2B5EF4-FFF2-40B4-BE49-F238E27FC236}">
                  <a16:creationId xmlns:a16="http://schemas.microsoft.com/office/drawing/2014/main" id="{A96FB06C-9047-924E-0184-C2BC7E67137A}"/>
                </a:ext>
              </a:extLst>
            </p:cNvPr>
            <p:cNvSpPr txBox="1"/>
            <p:nvPr/>
          </p:nvSpPr>
          <p:spPr>
            <a:xfrm>
              <a:off x="3416463" y="7090432"/>
              <a:ext cx="3300409" cy="111509"/>
            </a:xfrm>
            <a:prstGeom prst="rect">
              <a:avLst/>
            </a:prstGeom>
            <a:noFill/>
          </p:spPr>
          <p:txBody>
            <a:bodyPr wrap="square" lIns="18000" tIns="18000" rIns="18000" bIns="1800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81700" rtl="0" eaLnBrk="1" fontAlgn="auto" latinLnBrk="0" hangingPunct="1">
                <a:lnSpc>
                  <a:spcPts val="8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Calibri" panose="020F0502020204030204" pitchFamily="34" charset="0"/>
                  <a:ea typeface="Meiryo UI" panose="020B0604030504040204" pitchFamily="50" charset="-128"/>
                  <a:cs typeface="Arial" panose="020B0604020202020204" pitchFamily="34" charset="0"/>
                </a:rPr>
                <a:t>Restricted</a:t>
              </a:r>
              <a:r>
                <a:rPr lang="ja-JP" altLang="en-US" sz="1050" dirty="0">
                  <a:solidFill>
                    <a:prstClr val="black"/>
                  </a:solidFill>
                  <a:latin typeface="Calibri" panose="020F0502020204030204" pitchFamily="34" charset="0"/>
                  <a:ea typeface="Meiryo UI" panose="020B0604030504040204" pitchFamily="50" charset="-128"/>
                  <a:cs typeface="Arial" panose="020B0604020202020204" pitchFamily="34" charset="0"/>
                </a:rPr>
                <a:t> </a:t>
              </a:r>
              <a:r>
                <a:rPr kumimoji="1" lang="en-US" altLang="ja-JP" sz="1050" b="0" i="0" u="none" strike="noStrike" kern="1200" cap="none" spc="0" normalizeH="0" baseline="0" noProof="0" dirty="0">
                  <a:ln>
                    <a:noFill/>
                  </a:ln>
                  <a:solidFill>
                    <a:prstClr val="black"/>
                  </a:solidFill>
                  <a:effectLst/>
                  <a:uLnTx/>
                  <a:uFillTx/>
                  <a:latin typeface="Calibri" panose="020F0502020204030204" pitchFamily="34" charset="0"/>
                  <a:ea typeface="Meiryo UI" panose="020B0604030504040204" pitchFamily="50" charset="-128"/>
                  <a:cs typeface="Arial" panose="020B0604020202020204" pitchFamily="34" charset="0"/>
                </a:rPr>
                <a:t>Areas</a:t>
              </a:r>
              <a:endParaRPr kumimoji="1" lang="ja-JP" altLang="en-US" sz="1050" b="0" i="0" u="none" strike="noStrike" kern="1200" cap="none" spc="0" normalizeH="0" baseline="0" noProof="0" dirty="0">
                <a:ln>
                  <a:noFill/>
                </a:ln>
                <a:solidFill>
                  <a:prstClr val="black"/>
                </a:solidFill>
                <a:effectLst/>
                <a:uLnTx/>
                <a:uFillTx/>
                <a:latin typeface="Calibri" panose="020F0502020204030204" pitchFamily="34" charset="0"/>
                <a:ea typeface="Meiryo UI" panose="020B0604030504040204" pitchFamily="50" charset="-128"/>
                <a:cs typeface="Arial" panose="020B0604020202020204" pitchFamily="34" charset="0"/>
              </a:endParaRPr>
            </a:p>
          </p:txBody>
        </p:sp>
        <p:pic>
          <p:nvPicPr>
            <p:cNvPr id="24" name="図 23">
              <a:extLst>
                <a:ext uri="{FF2B5EF4-FFF2-40B4-BE49-F238E27FC236}">
                  <a16:creationId xmlns:a16="http://schemas.microsoft.com/office/drawing/2014/main" id="{E296A3FD-8873-1B65-E8D0-CFD41A9A733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33333" y="7236644"/>
              <a:ext cx="234464" cy="159557"/>
            </a:xfrm>
            <a:prstGeom prst="rect">
              <a:avLst/>
            </a:prstGeom>
            <a:noFill/>
            <a:extLst>
              <a:ext uri="{909E8E84-426E-40DD-AFC4-6F175D3DCCD1}">
                <a14:hiddenFill xmlns:a14="http://schemas.microsoft.com/office/drawing/2010/main">
                  <a:solidFill>
                    <a:srgbClr val="FFFFFF"/>
                  </a:solidFill>
                </a14:hiddenFill>
              </a:ext>
            </a:extLst>
          </p:spPr>
        </p:pic>
        <p:sp>
          <p:nvSpPr>
            <p:cNvPr id="26" name="テキスト ボックス 22">
              <a:extLst>
                <a:ext uri="{FF2B5EF4-FFF2-40B4-BE49-F238E27FC236}">
                  <a16:creationId xmlns:a16="http://schemas.microsoft.com/office/drawing/2014/main" id="{A78B8FCA-0075-3697-1E9E-C8F4F126269B}"/>
                </a:ext>
              </a:extLst>
            </p:cNvPr>
            <p:cNvSpPr txBox="1"/>
            <p:nvPr/>
          </p:nvSpPr>
          <p:spPr>
            <a:xfrm>
              <a:off x="3402984" y="7150600"/>
              <a:ext cx="5047965" cy="294999"/>
            </a:xfrm>
            <a:prstGeom prst="rect">
              <a:avLst/>
            </a:prstGeom>
            <a:noFill/>
          </p:spPr>
          <p:txBody>
            <a:bodyPr wrap="square" lIns="18000" tIns="18000" rIns="18000" bIns="1800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81700" rtl="0" eaLnBrk="1" fontAlgn="auto" latinLnBrk="0" hangingPunct="1">
                <a:lnSpc>
                  <a:spcPts val="12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Calibri" panose="020F0502020204030204" pitchFamily="34" charset="0"/>
                  <a:ea typeface="Meiryo UI" panose="020B0604030504040204" pitchFamily="50" charset="-128"/>
                  <a:cs typeface="Arial" panose="020B0604020202020204" pitchFamily="34" charset="0"/>
                </a:rPr>
                <a:t>Specified Reconstruction and Revitalization Base Areas</a:t>
              </a:r>
              <a:endParaRPr kumimoji="1" lang="ja-JP" altLang="en-US" sz="1050" b="0" i="0" u="none" strike="noStrike" kern="1200" cap="none" spc="0" normalizeH="0" baseline="0" noProof="0" dirty="0">
                <a:ln>
                  <a:noFill/>
                </a:ln>
                <a:solidFill>
                  <a:prstClr val="black"/>
                </a:solidFill>
                <a:effectLst/>
                <a:uLnTx/>
                <a:uFillTx/>
                <a:latin typeface="Calibri" panose="020F0502020204030204" pitchFamily="34" charset="0"/>
                <a:ea typeface="Meiryo UI" panose="020B0604030504040204" pitchFamily="50" charset="-128"/>
                <a:cs typeface="Arial" panose="020B0604020202020204" pitchFamily="34" charset="0"/>
              </a:endParaRPr>
            </a:p>
          </p:txBody>
        </p:sp>
      </p:grpSp>
    </p:spTree>
    <p:extLst>
      <p:ext uri="{BB962C8B-B14F-4D97-AF65-F5344CB8AC3E}">
        <p14:creationId xmlns:p14="http://schemas.microsoft.com/office/powerpoint/2010/main" val="18392790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sz="quarter" idx="11"/>
          </p:nvPr>
        </p:nvSpPr>
        <p:spPr>
          <a:xfrm>
            <a:off x="873616" y="277923"/>
            <a:ext cx="8307393" cy="475457"/>
          </a:xfrm>
        </p:spPr>
        <p:txBody>
          <a:bodyPr>
            <a:normAutofit fontScale="32500" lnSpcReduction="20000"/>
          </a:bodyPr>
          <a:lstStyle/>
          <a:p>
            <a:pPr>
              <a:lnSpc>
                <a:spcPts val="1400"/>
              </a:lnSpc>
              <a:spcBef>
                <a:spcPts val="0"/>
              </a:spcBef>
            </a:pPr>
            <a:r>
              <a:rPr lang="en-US" altLang="ja-JP" sz="4800" dirty="0">
                <a:latin typeface="Arial" panose="020B0604020202020204" pitchFamily="34" charset="0"/>
                <a:cs typeface="Arial" panose="020B0604020202020204" pitchFamily="34" charset="0"/>
              </a:rPr>
              <a:t>Efforts in the Restricted Areas</a:t>
            </a:r>
            <a:br>
              <a:rPr lang="en-US" altLang="ja-JP" sz="4800" dirty="0">
                <a:latin typeface="Arial" panose="020B0604020202020204" pitchFamily="34" charset="0"/>
                <a:cs typeface="Arial" panose="020B0604020202020204" pitchFamily="34" charset="0"/>
              </a:rPr>
            </a:br>
            <a:r>
              <a:rPr lang="en-US" altLang="ja-JP" sz="3600" dirty="0">
                <a:latin typeface="Arial" panose="020B0604020202020204" pitchFamily="34" charset="0"/>
                <a:cs typeface="Arial" panose="020B0604020202020204" pitchFamily="34" charset="0"/>
              </a:rPr>
              <a:t> </a:t>
            </a:r>
            <a:r>
              <a:rPr lang="en-US" altLang="ja-JP" sz="3200" dirty="0">
                <a:latin typeface="Arial" panose="020B0604020202020204" pitchFamily="34" charset="0"/>
                <a:cs typeface="Arial" panose="020B0604020202020204" pitchFamily="34" charset="0"/>
              </a:rPr>
              <a:t>(Decontamination, demolition of houses</a:t>
            </a:r>
            <a:r>
              <a:rPr kumimoji="0" lang="en-US" altLang="ja-JP" sz="3200" i="0" u="none" strike="noStrike" kern="0" cap="none" spc="0" normalizeH="0" noProof="0" dirty="0">
                <a:ln>
                  <a:noFill/>
                </a:ln>
                <a:effectLst/>
                <a:uLnTx/>
                <a:uFillTx/>
                <a:latin typeface="Arial" panose="020B0604020202020204" pitchFamily="34" charset="0"/>
                <a:ea typeface="Meiryo UI" panose="020B0604030504040204" pitchFamily="34" charset="-128"/>
                <a:cs typeface="Arial" panose="020B0604020202020204" pitchFamily="34" charset="0"/>
              </a:rPr>
              <a:t> and other buildings</a:t>
            </a:r>
            <a:r>
              <a:rPr lang="en-US" altLang="ja-JP" sz="3200" dirty="0">
                <a:latin typeface="Arial" panose="020B0604020202020204" pitchFamily="34" charset="0"/>
                <a:cs typeface="Arial" panose="020B0604020202020204" pitchFamily="34" charset="0"/>
              </a:rPr>
              <a:t> in Specified Reconstruction and Revitalization Base Areas) </a:t>
            </a:r>
            <a:endParaRPr lang="ja-JP" altLang="en-US" sz="3600" dirty="0">
              <a:latin typeface="Arial" panose="020B0604020202020204" pitchFamily="34" charset="0"/>
              <a:cs typeface="Arial" panose="020B0604020202020204" pitchFamily="34" charset="0"/>
            </a:endParaRPr>
          </a:p>
        </p:txBody>
      </p:sp>
      <p:sp>
        <p:nvSpPr>
          <p:cNvPr id="70" name="テキスト ボックス 69"/>
          <p:cNvSpPr txBox="1"/>
          <p:nvPr/>
        </p:nvSpPr>
        <p:spPr bwMode="auto">
          <a:xfrm>
            <a:off x="5521389" y="6901224"/>
            <a:ext cx="341492" cy="121893"/>
          </a:xfrm>
          <a:prstGeom prst="rect">
            <a:avLst/>
          </a:prstGeom>
          <a:solidFill>
            <a:sysClr val="window" lastClr="FFFFFF"/>
          </a:solidFill>
        </p:spPr>
        <p:txBody>
          <a:bodyPr>
            <a:spAutoFit/>
          </a:bodyPr>
          <a:lstStyle/>
          <a:p>
            <a:pPr defTabSz="950175">
              <a:defRPr/>
            </a:pPr>
            <a:endParaRPr kumimoji="0" lang="ja-JP" altLang="en-US" sz="192" kern="0" dirty="0">
              <a:solidFill>
                <a:prstClr val="black"/>
              </a:solidFill>
              <a:latin typeface="Calibri"/>
              <a:ea typeface="ＭＳ Ｐゴシック" panose="020B0600070205080204" pitchFamily="50" charset="-128"/>
            </a:endParaRPr>
          </a:p>
        </p:txBody>
      </p:sp>
      <p:sp>
        <p:nvSpPr>
          <p:cNvPr id="78" name="テキスト ボックス 77"/>
          <p:cNvSpPr txBox="1"/>
          <p:nvPr/>
        </p:nvSpPr>
        <p:spPr>
          <a:xfrm>
            <a:off x="436868" y="5024339"/>
            <a:ext cx="3328155" cy="253916"/>
          </a:xfrm>
          <a:prstGeom prst="rect">
            <a:avLst/>
          </a:prstGeom>
          <a:noFill/>
        </p:spPr>
        <p:txBody>
          <a:bodyPr wrap="none" rtlCol="0" anchor="ctr">
            <a:spAutoFit/>
          </a:bodyPr>
          <a:lstStyle/>
          <a:p>
            <a:pPr defTabSz="950175">
              <a:defRPr/>
            </a:pPr>
            <a:r>
              <a:rPr lang="en-US" altLang="ja-JP" sz="1050" dirty="0">
                <a:solidFill>
                  <a:prstClr val="black"/>
                </a:solidFill>
                <a:latin typeface="メイリオ" panose="020B0604030504040204" pitchFamily="50" charset="-128"/>
                <a:ea typeface="メイリオ" panose="020B0604030504040204" pitchFamily="50" charset="-128"/>
              </a:rPr>
              <a:t>Evacuation order was lifted on August 30, 2022</a:t>
            </a:r>
            <a:endParaRPr lang="ja-JP" altLang="en-US" sz="1050" dirty="0">
              <a:solidFill>
                <a:prstClr val="black"/>
              </a:solidFill>
              <a:latin typeface="メイリオ" panose="020B0604030504040204" pitchFamily="50" charset="-128"/>
              <a:ea typeface="メイリオ" panose="020B0604030504040204" pitchFamily="50" charset="-128"/>
            </a:endParaRPr>
          </a:p>
        </p:txBody>
      </p:sp>
      <p:sp>
        <p:nvSpPr>
          <p:cNvPr id="79" name="テキスト ボックス 78"/>
          <p:cNvSpPr txBox="1"/>
          <p:nvPr/>
        </p:nvSpPr>
        <p:spPr>
          <a:xfrm>
            <a:off x="3754742" y="5020153"/>
            <a:ext cx="3172663" cy="253916"/>
          </a:xfrm>
          <a:prstGeom prst="rect">
            <a:avLst/>
          </a:prstGeom>
          <a:noFill/>
        </p:spPr>
        <p:txBody>
          <a:bodyPr wrap="none" rtlCol="0" anchor="ctr">
            <a:spAutoFit/>
          </a:bodyPr>
          <a:lstStyle/>
          <a:p>
            <a:pPr defTabSz="950175">
              <a:defRPr/>
            </a:pPr>
            <a:r>
              <a:rPr lang="en-US" altLang="ja-JP" sz="1050" dirty="0">
                <a:solidFill>
                  <a:prstClr val="black"/>
                </a:solidFill>
                <a:latin typeface="メイリオ" panose="020B0604030504040204" pitchFamily="50" charset="-128"/>
                <a:ea typeface="メイリオ" panose="020B0604030504040204" pitchFamily="50" charset="-128"/>
              </a:rPr>
              <a:t>Evacuation order was lifted on June 30, 2022</a:t>
            </a:r>
            <a:endParaRPr lang="ja-JP" altLang="en-US" sz="1050" dirty="0">
              <a:solidFill>
                <a:prstClr val="black"/>
              </a:solidFill>
              <a:latin typeface="メイリオ" panose="020B0604030504040204" pitchFamily="50" charset="-128"/>
              <a:ea typeface="メイリオ" panose="020B0604030504040204" pitchFamily="50" charset="-128"/>
            </a:endParaRPr>
          </a:p>
        </p:txBody>
      </p:sp>
      <p:sp>
        <p:nvSpPr>
          <p:cNvPr id="80" name="テキスト ボックス 79"/>
          <p:cNvSpPr txBox="1"/>
          <p:nvPr/>
        </p:nvSpPr>
        <p:spPr>
          <a:xfrm>
            <a:off x="259206" y="7266308"/>
            <a:ext cx="3352190" cy="253916"/>
          </a:xfrm>
          <a:prstGeom prst="rect">
            <a:avLst/>
          </a:prstGeom>
          <a:noFill/>
        </p:spPr>
        <p:txBody>
          <a:bodyPr wrap="square" rtlCol="0" anchor="ctr">
            <a:spAutoFit/>
          </a:bodyPr>
          <a:lstStyle/>
          <a:p>
            <a:pPr algn="ctr" defTabSz="950175">
              <a:defRPr/>
            </a:pPr>
            <a:r>
              <a:rPr lang="en-US" altLang="ja-JP" sz="1050" dirty="0">
                <a:solidFill>
                  <a:prstClr val="black"/>
                </a:solidFill>
                <a:latin typeface="メイリオ" panose="020B0604030504040204" pitchFamily="50" charset="-128"/>
                <a:ea typeface="メイリオ" panose="020B0604030504040204" pitchFamily="50" charset="-128"/>
              </a:rPr>
              <a:t>Evacuation order was lifted on March 31, 2023</a:t>
            </a:r>
          </a:p>
        </p:txBody>
      </p:sp>
      <p:sp>
        <p:nvSpPr>
          <p:cNvPr id="81" name="テキスト ボックス 80"/>
          <p:cNvSpPr txBox="1"/>
          <p:nvPr/>
        </p:nvSpPr>
        <p:spPr>
          <a:xfrm>
            <a:off x="3776905" y="7257102"/>
            <a:ext cx="3125188" cy="253916"/>
          </a:xfrm>
          <a:prstGeom prst="rect">
            <a:avLst/>
          </a:prstGeom>
          <a:noFill/>
        </p:spPr>
        <p:txBody>
          <a:bodyPr wrap="square" rtlCol="0" anchor="ctr">
            <a:spAutoFit/>
          </a:bodyPr>
          <a:lstStyle/>
          <a:p>
            <a:pPr algn="ctr" defTabSz="950175">
              <a:defRPr/>
            </a:pPr>
            <a:r>
              <a:rPr lang="en-US" altLang="ja-JP" sz="1050" dirty="0">
                <a:solidFill>
                  <a:prstClr val="black"/>
                </a:solidFill>
                <a:latin typeface="メイリオ" panose="020B0604030504040204" pitchFamily="50" charset="-128"/>
                <a:ea typeface="メイリオ" panose="020B0604030504040204" pitchFamily="50" charset="-128"/>
              </a:rPr>
              <a:t>Evacuation order was lifted on April 1, 2023</a:t>
            </a:r>
            <a:endParaRPr lang="ja-JP" altLang="en-US" sz="1050" dirty="0">
              <a:solidFill>
                <a:prstClr val="black"/>
              </a:solidFill>
              <a:latin typeface="メイリオ" panose="020B0604030504040204" pitchFamily="50" charset="-128"/>
              <a:ea typeface="メイリオ" panose="020B0604030504040204" pitchFamily="50" charset="-128"/>
            </a:endParaRPr>
          </a:p>
        </p:txBody>
      </p:sp>
      <p:sp>
        <p:nvSpPr>
          <p:cNvPr id="82" name="テキスト ボックス 81"/>
          <p:cNvSpPr txBox="1"/>
          <p:nvPr/>
        </p:nvSpPr>
        <p:spPr>
          <a:xfrm>
            <a:off x="7123166" y="7247121"/>
            <a:ext cx="3054042" cy="253916"/>
          </a:xfrm>
          <a:prstGeom prst="rect">
            <a:avLst/>
          </a:prstGeom>
          <a:noFill/>
        </p:spPr>
        <p:txBody>
          <a:bodyPr wrap="none" rtlCol="0" anchor="ctr">
            <a:spAutoFit/>
          </a:bodyPr>
          <a:lstStyle/>
          <a:p>
            <a:pPr algn="ctr" defTabSz="950175">
              <a:defRPr/>
            </a:pPr>
            <a:r>
              <a:rPr lang="en-US" altLang="ja-JP" sz="1050" dirty="0">
                <a:solidFill>
                  <a:prstClr val="black"/>
                </a:solidFill>
                <a:latin typeface="メイリオ" panose="020B0604030504040204" pitchFamily="50" charset="-128"/>
                <a:ea typeface="メイリオ" panose="020B0604030504040204" pitchFamily="50" charset="-128"/>
              </a:rPr>
              <a:t>Evacuation order was lifted on May 1, 2023</a:t>
            </a:r>
            <a:endParaRPr lang="en-US" altLang="ja-JP" sz="1050" strike="sngStrike" dirty="0">
              <a:latin typeface="メイリオ" panose="020B0604030504040204" pitchFamily="50" charset="-128"/>
              <a:ea typeface="メイリオ" panose="020B0604030504040204" pitchFamily="50" charset="-128"/>
            </a:endParaRPr>
          </a:p>
        </p:txBody>
      </p:sp>
      <p:sp>
        <p:nvSpPr>
          <p:cNvPr id="83" name="テキスト ボックス 82"/>
          <p:cNvSpPr txBox="1"/>
          <p:nvPr/>
        </p:nvSpPr>
        <p:spPr>
          <a:xfrm>
            <a:off x="6902093" y="5017033"/>
            <a:ext cx="3095720" cy="253916"/>
          </a:xfrm>
          <a:prstGeom prst="rect">
            <a:avLst/>
          </a:prstGeom>
          <a:noFill/>
        </p:spPr>
        <p:txBody>
          <a:bodyPr wrap="none" rtlCol="0" anchor="ctr">
            <a:spAutoFit/>
          </a:bodyPr>
          <a:lstStyle/>
          <a:p>
            <a:pPr algn="ctr" defTabSz="950175">
              <a:defRPr/>
            </a:pPr>
            <a:r>
              <a:rPr lang="en-US" altLang="ja-JP" sz="1050" dirty="0">
                <a:solidFill>
                  <a:prstClr val="black"/>
                </a:solidFill>
                <a:latin typeface="メイリオ" panose="020B0604030504040204" pitchFamily="50" charset="-128"/>
                <a:ea typeface="メイリオ" panose="020B0604030504040204" pitchFamily="50" charset="-128"/>
              </a:rPr>
              <a:t>Evacuation order was lifted on Jun 12, 2022</a:t>
            </a:r>
            <a:endParaRPr lang="ja-JP" altLang="en-US" sz="1050" dirty="0">
              <a:solidFill>
                <a:prstClr val="black"/>
              </a:solidFill>
              <a:latin typeface="メイリオ" panose="020B0604030504040204" pitchFamily="50" charset="-128"/>
              <a:ea typeface="メイリオ" panose="020B0604030504040204" pitchFamily="50" charset="-128"/>
            </a:endParaRPr>
          </a:p>
        </p:txBody>
      </p:sp>
      <p:grpSp>
        <p:nvGrpSpPr>
          <p:cNvPr id="99" name="グループ化 98">
            <a:extLst>
              <a:ext uri="{FF2B5EF4-FFF2-40B4-BE49-F238E27FC236}">
                <a16:creationId xmlns:a16="http://schemas.microsoft.com/office/drawing/2014/main" id="{5785F9D6-58F1-BD70-AFD9-5EC43CD11837}"/>
              </a:ext>
            </a:extLst>
          </p:cNvPr>
          <p:cNvGrpSpPr>
            <a:grpSpLocks noChangeAspect="1"/>
          </p:cNvGrpSpPr>
          <p:nvPr/>
        </p:nvGrpSpPr>
        <p:grpSpPr>
          <a:xfrm>
            <a:off x="972706" y="5655580"/>
            <a:ext cx="2245614" cy="1547649"/>
            <a:chOff x="404960" y="4427984"/>
            <a:chExt cx="2664000" cy="1836000"/>
          </a:xfrm>
        </p:grpSpPr>
        <p:pic>
          <p:nvPicPr>
            <p:cNvPr id="100" name="図 99">
              <a:extLst>
                <a:ext uri="{FF2B5EF4-FFF2-40B4-BE49-F238E27FC236}">
                  <a16:creationId xmlns:a16="http://schemas.microsoft.com/office/drawing/2014/main" id="{32456A6B-E701-B1FF-5242-F076E26D00BD}"/>
                </a:ext>
              </a:extLst>
            </p:cNvPr>
            <p:cNvPicPr>
              <a:picLocks noChangeAspect="1"/>
            </p:cNvPicPr>
            <p:nvPr/>
          </p:nvPicPr>
          <p:blipFill>
            <a:blip r:embed="rId2"/>
            <a:stretch>
              <a:fillRect/>
            </a:stretch>
          </p:blipFill>
          <p:spPr>
            <a:xfrm>
              <a:off x="413843" y="4899475"/>
              <a:ext cx="1978404" cy="1362900"/>
            </a:xfrm>
            <a:prstGeom prst="rect">
              <a:avLst/>
            </a:prstGeom>
          </p:spPr>
        </p:pic>
        <p:pic>
          <p:nvPicPr>
            <p:cNvPr id="101" name="図 100">
              <a:extLst>
                <a:ext uri="{FF2B5EF4-FFF2-40B4-BE49-F238E27FC236}">
                  <a16:creationId xmlns:a16="http://schemas.microsoft.com/office/drawing/2014/main" id="{9603395E-579D-28BC-B9E1-7A409A7C53D6}"/>
                </a:ext>
              </a:extLst>
            </p:cNvPr>
            <p:cNvPicPr>
              <a:picLocks noChangeAspect="1"/>
            </p:cNvPicPr>
            <p:nvPr/>
          </p:nvPicPr>
          <p:blipFill>
            <a:blip r:embed="rId3">
              <a:duotone>
                <a:prstClr val="black"/>
                <a:schemeClr val="accent1">
                  <a:tint val="45000"/>
                  <a:satMod val="400000"/>
                </a:schemeClr>
              </a:duotone>
            </a:blip>
            <a:stretch>
              <a:fillRect/>
            </a:stretch>
          </p:blipFill>
          <p:spPr>
            <a:xfrm rot="21223138">
              <a:off x="637597" y="4881845"/>
              <a:ext cx="249781" cy="158312"/>
            </a:xfrm>
            <a:prstGeom prst="rect">
              <a:avLst/>
            </a:prstGeom>
          </p:spPr>
        </p:pic>
        <p:sp>
          <p:nvSpPr>
            <p:cNvPr id="102" name="正方形/長方形 101">
              <a:extLst>
                <a:ext uri="{FF2B5EF4-FFF2-40B4-BE49-F238E27FC236}">
                  <a16:creationId xmlns:a16="http://schemas.microsoft.com/office/drawing/2014/main" id="{88DC802A-78B4-E75B-0E8B-BBCE21370D47}"/>
                </a:ext>
              </a:extLst>
            </p:cNvPr>
            <p:cNvSpPr>
              <a:spLocks/>
            </p:cNvSpPr>
            <p:nvPr/>
          </p:nvSpPr>
          <p:spPr>
            <a:xfrm>
              <a:off x="404960" y="4427984"/>
              <a:ext cx="2664000" cy="1836000"/>
            </a:xfrm>
            <a:prstGeom prst="rect">
              <a:avLst/>
            </a:prstGeom>
            <a:noFill/>
            <a:ln w="317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7943">
                <a:defRPr/>
              </a:pPr>
              <a:endParaRPr lang="ja-JP" altLang="en-US" sz="1984">
                <a:solidFill>
                  <a:prstClr val="white"/>
                </a:solidFill>
                <a:latin typeface="Meiryo UI"/>
                <a:ea typeface="Meiryo UI"/>
              </a:endParaRPr>
            </a:p>
          </p:txBody>
        </p:sp>
        <p:sp>
          <p:nvSpPr>
            <p:cNvPr id="103" name="吹き出し: 四角形 102">
              <a:extLst>
                <a:ext uri="{FF2B5EF4-FFF2-40B4-BE49-F238E27FC236}">
                  <a16:creationId xmlns:a16="http://schemas.microsoft.com/office/drawing/2014/main" id="{0026F30E-80F9-A0D5-50D2-76705315A1BE}"/>
                </a:ext>
              </a:extLst>
            </p:cNvPr>
            <p:cNvSpPr/>
            <p:nvPr/>
          </p:nvSpPr>
          <p:spPr>
            <a:xfrm>
              <a:off x="1844952" y="4490859"/>
              <a:ext cx="1152000" cy="1017245"/>
            </a:xfrm>
            <a:prstGeom prst="wedgeRectCallout">
              <a:avLst>
                <a:gd name="adj1" fmla="val -47938"/>
                <a:gd name="adj2" fmla="val 64862"/>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7943">
                <a:defRPr/>
              </a:pPr>
              <a:endParaRPr lang="ja-JP" altLang="en-US" sz="1984">
                <a:solidFill>
                  <a:prstClr val="white"/>
                </a:solidFill>
                <a:latin typeface="Meiryo UI"/>
                <a:ea typeface="Meiryo UI"/>
              </a:endParaRPr>
            </a:p>
          </p:txBody>
        </p:sp>
        <p:sp>
          <p:nvSpPr>
            <p:cNvPr id="104" name="吹き出し: 四角形 103">
              <a:extLst>
                <a:ext uri="{FF2B5EF4-FFF2-40B4-BE49-F238E27FC236}">
                  <a16:creationId xmlns:a16="http://schemas.microsoft.com/office/drawing/2014/main" id="{F8AA4964-E36F-B570-F719-B02144DCBB7A}"/>
                </a:ext>
              </a:extLst>
            </p:cNvPr>
            <p:cNvSpPr/>
            <p:nvPr/>
          </p:nvSpPr>
          <p:spPr>
            <a:xfrm>
              <a:off x="460371" y="4474995"/>
              <a:ext cx="1249319" cy="500544"/>
            </a:xfrm>
            <a:prstGeom prst="wedgeRectCallout">
              <a:avLst>
                <a:gd name="adj1" fmla="val -21899"/>
                <a:gd name="adj2" fmla="val 106014"/>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7943">
                <a:defRPr/>
              </a:pPr>
              <a:endParaRPr lang="ja-JP" altLang="en-US" sz="1984">
                <a:solidFill>
                  <a:prstClr val="white"/>
                </a:solidFill>
                <a:latin typeface="Meiryo UI"/>
                <a:ea typeface="Meiryo UI"/>
              </a:endParaRPr>
            </a:p>
          </p:txBody>
        </p:sp>
        <p:sp>
          <p:nvSpPr>
            <p:cNvPr id="105" name="テキスト ボックス 104">
              <a:extLst>
                <a:ext uri="{FF2B5EF4-FFF2-40B4-BE49-F238E27FC236}">
                  <a16:creationId xmlns:a16="http://schemas.microsoft.com/office/drawing/2014/main" id="{58BE2D7B-FC77-7993-022D-9A19BC70C0BB}"/>
                </a:ext>
              </a:extLst>
            </p:cNvPr>
            <p:cNvSpPr txBox="1"/>
            <p:nvPr/>
          </p:nvSpPr>
          <p:spPr>
            <a:xfrm>
              <a:off x="441809" y="5888079"/>
              <a:ext cx="1099996" cy="215715"/>
            </a:xfrm>
            <a:prstGeom prst="rect">
              <a:avLst/>
            </a:prstGeom>
            <a:solidFill>
              <a:sysClr val="window" lastClr="FFFFFF"/>
            </a:solidFill>
            <a:ln w="15875">
              <a:solidFill>
                <a:srgbClr val="00B0F0"/>
              </a:solidFill>
            </a:ln>
          </p:spPr>
          <p:txBody>
            <a:bodyPr wrap="square" lIns="39683" tIns="39683" rIns="39683" bIns="39683" rtlCol="0" anchor="ctr" anchorCtr="0">
              <a:spAutoFit/>
            </a:bodyPr>
            <a:lstStyle/>
            <a:p>
              <a:pPr algn="ctr" defTabSz="950175">
                <a:defRPr/>
              </a:pPr>
              <a:r>
                <a:rPr kumimoji="0" lang="ja-JP" altLang="en-US" sz="661" b="1" kern="0" dirty="0">
                  <a:solidFill>
                    <a:srgbClr val="00B0F0"/>
                  </a:solidFill>
                  <a:latin typeface="ＭＳ ゴシック" panose="020B0609070205080204" pitchFamily="49" charset="-128"/>
                  <a:ea typeface="ＭＳ ゴシック" panose="020B0609070205080204" pitchFamily="49" charset="-128"/>
                </a:rPr>
                <a:t>特定復興再生拠点区域</a:t>
              </a:r>
            </a:p>
          </p:txBody>
        </p:sp>
        <p:cxnSp>
          <p:nvCxnSpPr>
            <p:cNvPr id="106" name="直線矢印コネクタ 105">
              <a:extLst>
                <a:ext uri="{FF2B5EF4-FFF2-40B4-BE49-F238E27FC236}">
                  <a16:creationId xmlns:a16="http://schemas.microsoft.com/office/drawing/2014/main" id="{55FF037C-CB65-CB19-B2E6-20E60F7221F5}"/>
                </a:ext>
              </a:extLst>
            </p:cNvPr>
            <p:cNvCxnSpPr>
              <a:cxnSpLocks/>
              <a:stCxn id="105" idx="0"/>
            </p:cNvCxnSpPr>
            <p:nvPr/>
          </p:nvCxnSpPr>
          <p:spPr>
            <a:xfrm flipH="1" flipV="1">
              <a:off x="836713" y="5369794"/>
              <a:ext cx="155095" cy="518284"/>
            </a:xfrm>
            <a:prstGeom prst="straightConnector1">
              <a:avLst/>
            </a:prstGeom>
            <a:ln w="25400">
              <a:solidFill>
                <a:srgbClr val="00B0F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09" name="直線矢印コネクタ 108">
              <a:extLst>
                <a:ext uri="{FF2B5EF4-FFF2-40B4-BE49-F238E27FC236}">
                  <a16:creationId xmlns:a16="http://schemas.microsoft.com/office/drawing/2014/main" id="{04FD240A-FE42-466A-FEAA-08005219FBB5}"/>
                </a:ext>
              </a:extLst>
            </p:cNvPr>
            <p:cNvCxnSpPr>
              <a:cxnSpLocks/>
              <a:stCxn id="105" idx="0"/>
            </p:cNvCxnSpPr>
            <p:nvPr/>
          </p:nvCxnSpPr>
          <p:spPr>
            <a:xfrm flipV="1">
              <a:off x="991807" y="5710916"/>
              <a:ext cx="698871" cy="177163"/>
            </a:xfrm>
            <a:prstGeom prst="straightConnector1">
              <a:avLst/>
            </a:prstGeom>
            <a:ln w="25400">
              <a:solidFill>
                <a:srgbClr val="00B0F0"/>
              </a:solidFill>
              <a:tailEnd type="triangle" w="lg" len="lg"/>
            </a:ln>
          </p:spPr>
          <p:style>
            <a:lnRef idx="1">
              <a:schemeClr val="accent1"/>
            </a:lnRef>
            <a:fillRef idx="0">
              <a:schemeClr val="accent1"/>
            </a:fillRef>
            <a:effectRef idx="0">
              <a:schemeClr val="accent1"/>
            </a:effectRef>
            <a:fontRef idx="minor">
              <a:schemeClr val="tx1"/>
            </a:fontRef>
          </p:style>
        </p:cxnSp>
        <p:sp>
          <p:nvSpPr>
            <p:cNvPr id="114" name="テキスト ボックス 113">
              <a:extLst>
                <a:ext uri="{FF2B5EF4-FFF2-40B4-BE49-F238E27FC236}">
                  <a16:creationId xmlns:a16="http://schemas.microsoft.com/office/drawing/2014/main" id="{AF4639F2-89DB-3709-0F08-0093660C1B1A}"/>
                </a:ext>
              </a:extLst>
            </p:cNvPr>
            <p:cNvSpPr txBox="1"/>
            <p:nvPr/>
          </p:nvSpPr>
          <p:spPr>
            <a:xfrm>
              <a:off x="2008324" y="6001824"/>
              <a:ext cx="828951" cy="215715"/>
            </a:xfrm>
            <a:prstGeom prst="rect">
              <a:avLst/>
            </a:prstGeom>
            <a:solidFill>
              <a:sysClr val="window" lastClr="FFFFFF"/>
            </a:solidFill>
            <a:ln w="15875">
              <a:solidFill>
                <a:schemeClr val="bg1">
                  <a:lumMod val="50000"/>
                </a:schemeClr>
              </a:solidFill>
            </a:ln>
          </p:spPr>
          <p:txBody>
            <a:bodyPr wrap="square" lIns="39683" tIns="39683" rIns="39683" bIns="39683" rtlCol="0" anchor="ctr" anchorCtr="0">
              <a:spAutoFit/>
            </a:bodyPr>
            <a:lstStyle/>
            <a:p>
              <a:pPr algn="ctr" defTabSz="950175">
                <a:defRPr/>
              </a:pPr>
              <a:r>
                <a:rPr kumimoji="0" lang="ja-JP" altLang="en-US" sz="661" b="1" kern="0" dirty="0">
                  <a:solidFill>
                    <a:prstClr val="white">
                      <a:lumMod val="50000"/>
                    </a:prstClr>
                  </a:solidFill>
                  <a:latin typeface="ＭＳ ゴシック" panose="020B0609070205080204" pitchFamily="49" charset="-128"/>
                  <a:ea typeface="ＭＳ ゴシック" panose="020B0609070205080204" pitchFamily="49" charset="-128"/>
                </a:rPr>
                <a:t>帰還困難区域</a:t>
              </a:r>
            </a:p>
          </p:txBody>
        </p:sp>
        <p:cxnSp>
          <p:nvCxnSpPr>
            <p:cNvPr id="116" name="直線矢印コネクタ 115">
              <a:extLst>
                <a:ext uri="{FF2B5EF4-FFF2-40B4-BE49-F238E27FC236}">
                  <a16:creationId xmlns:a16="http://schemas.microsoft.com/office/drawing/2014/main" id="{6495C923-B851-3F3D-40FE-1B09AF7FBD2D}"/>
                </a:ext>
              </a:extLst>
            </p:cNvPr>
            <p:cNvCxnSpPr>
              <a:cxnSpLocks/>
              <a:stCxn id="114" idx="1"/>
            </p:cNvCxnSpPr>
            <p:nvPr/>
          </p:nvCxnSpPr>
          <p:spPr>
            <a:xfrm flipH="1" flipV="1">
              <a:off x="1753630" y="5979595"/>
              <a:ext cx="254694" cy="130087"/>
            </a:xfrm>
            <a:prstGeom prst="straightConnector1">
              <a:avLst/>
            </a:prstGeom>
            <a:ln w="25400">
              <a:solidFill>
                <a:schemeClr val="bg1">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118" name="グループ化 117">
              <a:extLst>
                <a:ext uri="{FF2B5EF4-FFF2-40B4-BE49-F238E27FC236}">
                  <a16:creationId xmlns:a16="http://schemas.microsoft.com/office/drawing/2014/main" id="{2A6E9C3D-3BEE-30CE-929A-CD62F17D9590}"/>
                </a:ext>
              </a:extLst>
            </p:cNvPr>
            <p:cNvGrpSpPr/>
            <p:nvPr/>
          </p:nvGrpSpPr>
          <p:grpSpPr>
            <a:xfrm>
              <a:off x="476672" y="4490859"/>
              <a:ext cx="1224000" cy="484679"/>
              <a:chOff x="476672" y="4490859"/>
              <a:chExt cx="1224000" cy="484679"/>
            </a:xfrm>
          </p:grpSpPr>
          <p:pic>
            <p:nvPicPr>
              <p:cNvPr id="125" name="図 124">
                <a:extLst>
                  <a:ext uri="{FF2B5EF4-FFF2-40B4-BE49-F238E27FC236}">
                    <a16:creationId xmlns:a16="http://schemas.microsoft.com/office/drawing/2014/main" id="{14C416B8-79BF-2ABE-3455-13697E9141F9}"/>
                  </a:ext>
                </a:extLst>
              </p:cNvPr>
              <p:cNvPicPr>
                <a:picLocks noChangeAspect="1"/>
              </p:cNvPicPr>
              <p:nvPr/>
            </p:nvPicPr>
            <p:blipFill rotWithShape="1">
              <a:blip r:embed="rId4"/>
              <a:srcRect l="11911" t="26388" r="4378" b="26741"/>
              <a:stretch/>
            </p:blipFill>
            <p:spPr>
              <a:xfrm>
                <a:off x="476672" y="4490859"/>
                <a:ext cx="1224000" cy="484679"/>
              </a:xfrm>
              <a:prstGeom prst="rect">
                <a:avLst/>
              </a:prstGeom>
              <a:ln w="25400">
                <a:noFill/>
              </a:ln>
            </p:spPr>
          </p:pic>
          <p:sp>
            <p:nvSpPr>
              <p:cNvPr id="126" name="テキスト ボックス 125">
                <a:extLst>
                  <a:ext uri="{FF2B5EF4-FFF2-40B4-BE49-F238E27FC236}">
                    <a16:creationId xmlns:a16="http://schemas.microsoft.com/office/drawing/2014/main" id="{6392EDC0-7BF6-095E-AC3B-0FC3B6299C22}"/>
                  </a:ext>
                </a:extLst>
              </p:cNvPr>
              <p:cNvSpPr txBox="1"/>
              <p:nvPr/>
            </p:nvSpPr>
            <p:spPr>
              <a:xfrm>
                <a:off x="1124745" y="4495633"/>
                <a:ext cx="497004" cy="168179"/>
              </a:xfrm>
              <a:prstGeom prst="borderCallout1">
                <a:avLst>
                  <a:gd name="adj1" fmla="val 108587"/>
                  <a:gd name="adj2" fmla="val 50522"/>
                  <a:gd name="adj3" fmla="val 169171"/>
                  <a:gd name="adj4" fmla="val 23190"/>
                </a:avLst>
              </a:prstGeom>
              <a:solidFill>
                <a:sysClr val="window" lastClr="FFFFFF"/>
              </a:solidFill>
              <a:ln w="12700">
                <a:solidFill>
                  <a:schemeClr val="tx1">
                    <a:lumMod val="65000"/>
                    <a:lumOff val="35000"/>
                  </a:schemeClr>
                </a:solidFill>
                <a:tailEnd type="triangle"/>
              </a:ln>
            </p:spPr>
            <p:txBody>
              <a:bodyPr wrap="square" lIns="39683" tIns="19842" rIns="39683" bIns="19842" rtlCol="0" anchor="ctr" anchorCtr="0">
                <a:spAutoFit/>
              </a:bodyPr>
              <a:lstStyle/>
              <a:p>
                <a:pPr algn="ctr" defTabSz="950175">
                  <a:defRPr/>
                </a:pPr>
                <a:r>
                  <a:rPr kumimoji="0" lang="ja-JP" altLang="en-US" sz="661" kern="0" dirty="0">
                    <a:solidFill>
                      <a:prstClr val="black">
                        <a:lumMod val="65000"/>
                        <a:lumOff val="35000"/>
                      </a:prstClr>
                    </a:solidFill>
                    <a:latin typeface="ＭＳ ゴシック" panose="020B0609070205080204" pitchFamily="49" charset="-128"/>
                    <a:ea typeface="ＭＳ ゴシック" panose="020B0609070205080204" pitchFamily="49" charset="-128"/>
                  </a:rPr>
                  <a:t>津島地区</a:t>
                </a:r>
              </a:p>
            </p:txBody>
          </p:sp>
        </p:grpSp>
        <p:grpSp>
          <p:nvGrpSpPr>
            <p:cNvPr id="120" name="グループ化 119">
              <a:extLst>
                <a:ext uri="{FF2B5EF4-FFF2-40B4-BE49-F238E27FC236}">
                  <a16:creationId xmlns:a16="http://schemas.microsoft.com/office/drawing/2014/main" id="{F8D75AEA-6821-8EFE-B339-27CB121F49C9}"/>
                </a:ext>
              </a:extLst>
            </p:cNvPr>
            <p:cNvGrpSpPr/>
            <p:nvPr/>
          </p:nvGrpSpPr>
          <p:grpSpPr>
            <a:xfrm>
              <a:off x="1844952" y="4494551"/>
              <a:ext cx="1152000" cy="1007488"/>
              <a:chOff x="1844952" y="4500616"/>
              <a:chExt cx="1152000" cy="1007488"/>
            </a:xfrm>
          </p:grpSpPr>
          <p:pic>
            <p:nvPicPr>
              <p:cNvPr id="121" name="図 120">
                <a:extLst>
                  <a:ext uri="{FF2B5EF4-FFF2-40B4-BE49-F238E27FC236}">
                    <a16:creationId xmlns:a16="http://schemas.microsoft.com/office/drawing/2014/main" id="{C380FBE0-F5C2-A72E-BC12-63D33EF686E2}"/>
                  </a:ext>
                </a:extLst>
              </p:cNvPr>
              <p:cNvPicPr>
                <a:picLocks noChangeAspect="1"/>
              </p:cNvPicPr>
              <p:nvPr/>
            </p:nvPicPr>
            <p:blipFill rotWithShape="1">
              <a:blip r:embed="rId5"/>
              <a:srcRect l="24495" t="6006" r="4210" b="5830"/>
              <a:stretch/>
            </p:blipFill>
            <p:spPr>
              <a:xfrm>
                <a:off x="1844952" y="4500616"/>
                <a:ext cx="1152000" cy="1007488"/>
              </a:xfrm>
              <a:prstGeom prst="rect">
                <a:avLst/>
              </a:prstGeom>
              <a:ln w="25400">
                <a:noFill/>
              </a:ln>
            </p:spPr>
          </p:pic>
          <p:sp>
            <p:nvSpPr>
              <p:cNvPr id="123" name="テキスト ボックス 122">
                <a:extLst>
                  <a:ext uri="{FF2B5EF4-FFF2-40B4-BE49-F238E27FC236}">
                    <a16:creationId xmlns:a16="http://schemas.microsoft.com/office/drawing/2014/main" id="{0C7D28A5-EB8E-E7C9-0884-78673DB87B91}"/>
                  </a:ext>
                </a:extLst>
              </p:cNvPr>
              <p:cNvSpPr txBox="1"/>
              <p:nvPr/>
            </p:nvSpPr>
            <p:spPr>
              <a:xfrm>
                <a:off x="2467880" y="4515854"/>
                <a:ext cx="497003" cy="168179"/>
              </a:xfrm>
              <a:prstGeom prst="borderCallout1">
                <a:avLst>
                  <a:gd name="adj1" fmla="val 49333"/>
                  <a:gd name="adj2" fmla="val -1587"/>
                  <a:gd name="adj3" fmla="val 110589"/>
                  <a:gd name="adj4" fmla="val -16255"/>
                </a:avLst>
              </a:prstGeom>
              <a:solidFill>
                <a:sysClr val="window" lastClr="FFFFFF"/>
              </a:solidFill>
              <a:ln w="12700">
                <a:solidFill>
                  <a:schemeClr val="tx1">
                    <a:lumMod val="65000"/>
                    <a:lumOff val="35000"/>
                  </a:schemeClr>
                </a:solidFill>
                <a:tailEnd type="triangle"/>
              </a:ln>
            </p:spPr>
            <p:txBody>
              <a:bodyPr wrap="square" lIns="39683" tIns="19842" rIns="39683" bIns="19842" rtlCol="0" anchor="ctr" anchorCtr="0">
                <a:spAutoFit/>
              </a:bodyPr>
              <a:lstStyle/>
              <a:p>
                <a:pPr algn="ctr" defTabSz="950175">
                  <a:defRPr/>
                </a:pPr>
                <a:r>
                  <a:rPr kumimoji="0" lang="ja-JP" altLang="en-US" sz="661" kern="0" dirty="0">
                    <a:solidFill>
                      <a:prstClr val="black">
                        <a:lumMod val="65000"/>
                        <a:lumOff val="35000"/>
                      </a:prstClr>
                    </a:solidFill>
                    <a:latin typeface="ＭＳ ゴシック" panose="020B0609070205080204" pitchFamily="49" charset="-128"/>
                    <a:ea typeface="ＭＳ ゴシック" panose="020B0609070205080204" pitchFamily="49" charset="-128"/>
                  </a:rPr>
                  <a:t>室原地区</a:t>
                </a:r>
              </a:p>
            </p:txBody>
          </p:sp>
          <p:sp>
            <p:nvSpPr>
              <p:cNvPr id="124" name="テキスト ボックス 123">
                <a:extLst>
                  <a:ext uri="{FF2B5EF4-FFF2-40B4-BE49-F238E27FC236}">
                    <a16:creationId xmlns:a16="http://schemas.microsoft.com/office/drawing/2014/main" id="{9062810B-72CE-5968-84DB-E624A36E2B46}"/>
                  </a:ext>
                </a:extLst>
              </p:cNvPr>
              <p:cNvSpPr txBox="1"/>
              <p:nvPr/>
            </p:nvSpPr>
            <p:spPr>
              <a:xfrm>
                <a:off x="2467879" y="5000003"/>
                <a:ext cx="497003" cy="168179"/>
              </a:xfrm>
              <a:prstGeom prst="borderCallout1">
                <a:avLst>
                  <a:gd name="adj1" fmla="val 45510"/>
                  <a:gd name="adj2" fmla="val -2200"/>
                  <a:gd name="adj3" fmla="val 65550"/>
                  <a:gd name="adj4" fmla="val -25838"/>
                </a:avLst>
              </a:prstGeom>
              <a:solidFill>
                <a:sysClr val="window" lastClr="FFFFFF"/>
              </a:solidFill>
              <a:ln w="12700">
                <a:solidFill>
                  <a:schemeClr val="tx1">
                    <a:lumMod val="65000"/>
                    <a:lumOff val="35000"/>
                  </a:schemeClr>
                </a:solidFill>
                <a:headEnd type="none"/>
                <a:tailEnd type="triangle"/>
              </a:ln>
            </p:spPr>
            <p:txBody>
              <a:bodyPr wrap="square" lIns="39683" tIns="19842" rIns="39683" bIns="19842" rtlCol="0" anchor="ctr" anchorCtr="0">
                <a:spAutoFit/>
              </a:bodyPr>
              <a:lstStyle/>
              <a:p>
                <a:pPr algn="ctr" defTabSz="950175">
                  <a:defRPr/>
                </a:pPr>
                <a:r>
                  <a:rPr kumimoji="0" lang="ja-JP" altLang="en-US" sz="661" kern="0" dirty="0">
                    <a:solidFill>
                      <a:prstClr val="black">
                        <a:lumMod val="65000"/>
                        <a:lumOff val="35000"/>
                      </a:prstClr>
                    </a:solidFill>
                    <a:latin typeface="ＭＳ ゴシック" panose="020B0609070205080204" pitchFamily="49" charset="-128"/>
                    <a:ea typeface="ＭＳ ゴシック" panose="020B0609070205080204" pitchFamily="49" charset="-128"/>
                  </a:rPr>
                  <a:t>末森地区</a:t>
                </a:r>
              </a:p>
            </p:txBody>
          </p:sp>
        </p:grpSp>
      </p:grpSp>
      <p:pic>
        <p:nvPicPr>
          <p:cNvPr id="129" name="図 128">
            <a:extLst>
              <a:ext uri="{FF2B5EF4-FFF2-40B4-BE49-F238E27FC236}">
                <a16:creationId xmlns:a16="http://schemas.microsoft.com/office/drawing/2014/main" id="{F283BF3A-5090-289E-9C34-BFCC7CA075A4}"/>
              </a:ext>
            </a:extLst>
          </p:cNvPr>
          <p:cNvPicPr>
            <a:picLocks noChangeAspect="1"/>
          </p:cNvPicPr>
          <p:nvPr/>
        </p:nvPicPr>
        <p:blipFill>
          <a:blip r:embed="rId6"/>
          <a:stretch>
            <a:fillRect/>
          </a:stretch>
        </p:blipFill>
        <p:spPr>
          <a:xfrm>
            <a:off x="971731" y="3438815"/>
            <a:ext cx="2246589" cy="1547650"/>
          </a:xfrm>
          <a:prstGeom prst="rect">
            <a:avLst/>
          </a:prstGeom>
          <a:ln w="31750">
            <a:solidFill>
              <a:srgbClr val="00B0F0"/>
            </a:solidFill>
          </a:ln>
        </p:spPr>
      </p:pic>
      <p:sp>
        <p:nvSpPr>
          <p:cNvPr id="130" name="テキスト ボックス 129">
            <a:extLst>
              <a:ext uri="{FF2B5EF4-FFF2-40B4-BE49-F238E27FC236}">
                <a16:creationId xmlns:a16="http://schemas.microsoft.com/office/drawing/2014/main" id="{2FC24EDF-5D5F-BB1D-5161-DDFC5FEBD29B}"/>
              </a:ext>
            </a:extLst>
          </p:cNvPr>
          <p:cNvSpPr txBox="1"/>
          <p:nvPr/>
        </p:nvSpPr>
        <p:spPr>
          <a:xfrm>
            <a:off x="1020240" y="3852080"/>
            <a:ext cx="679009" cy="181836"/>
          </a:xfrm>
          <a:prstGeom prst="rect">
            <a:avLst/>
          </a:prstGeom>
          <a:solidFill>
            <a:sysClr val="window" lastClr="FFFFFF"/>
          </a:solidFill>
          <a:ln w="15875">
            <a:solidFill>
              <a:schemeClr val="bg1">
                <a:lumMod val="50000"/>
              </a:schemeClr>
            </a:solidFill>
          </a:ln>
        </p:spPr>
        <p:txBody>
          <a:bodyPr wrap="square" lIns="39683" tIns="39683" rIns="39683" bIns="39683" rtlCol="0" anchor="ctr" anchorCtr="0">
            <a:spAutoFit/>
          </a:bodyPr>
          <a:lstStyle/>
          <a:p>
            <a:pPr algn="ctr" defTabSz="950175">
              <a:defRPr/>
            </a:pPr>
            <a:r>
              <a:rPr kumimoji="0" lang="ja-JP" altLang="en-US" sz="661" b="1" kern="0" dirty="0">
                <a:solidFill>
                  <a:prstClr val="white">
                    <a:lumMod val="50000"/>
                  </a:prstClr>
                </a:solidFill>
                <a:latin typeface="ＭＳ ゴシック" panose="020B0609070205080204" pitchFamily="49" charset="-128"/>
                <a:ea typeface="ＭＳ ゴシック" panose="020B0609070205080204" pitchFamily="49" charset="-128"/>
              </a:rPr>
              <a:t>帰還困難区域</a:t>
            </a:r>
          </a:p>
        </p:txBody>
      </p:sp>
      <p:cxnSp>
        <p:nvCxnSpPr>
          <p:cNvPr id="131" name="直線矢印コネクタ 130">
            <a:extLst>
              <a:ext uri="{FF2B5EF4-FFF2-40B4-BE49-F238E27FC236}">
                <a16:creationId xmlns:a16="http://schemas.microsoft.com/office/drawing/2014/main" id="{B9C8DA97-8D63-BBFE-BB1A-E0473BC21840}"/>
              </a:ext>
            </a:extLst>
          </p:cNvPr>
          <p:cNvCxnSpPr>
            <a:cxnSpLocks/>
            <a:stCxn id="130" idx="2"/>
          </p:cNvCxnSpPr>
          <p:nvPr/>
        </p:nvCxnSpPr>
        <p:spPr>
          <a:xfrm>
            <a:off x="1359745" y="4033916"/>
            <a:ext cx="339504" cy="447412"/>
          </a:xfrm>
          <a:prstGeom prst="straightConnector1">
            <a:avLst/>
          </a:prstGeom>
          <a:ln w="25400">
            <a:solidFill>
              <a:schemeClr val="bg1">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132" name="テキスト ボックス 131">
            <a:extLst>
              <a:ext uri="{FF2B5EF4-FFF2-40B4-BE49-F238E27FC236}">
                <a16:creationId xmlns:a16="http://schemas.microsoft.com/office/drawing/2014/main" id="{30FB31CB-D30E-C366-7016-6BE049B0EEC8}"/>
              </a:ext>
            </a:extLst>
          </p:cNvPr>
          <p:cNvSpPr txBox="1"/>
          <p:nvPr/>
        </p:nvSpPr>
        <p:spPr>
          <a:xfrm>
            <a:off x="1241312" y="3517615"/>
            <a:ext cx="996666" cy="181836"/>
          </a:xfrm>
          <a:prstGeom prst="rect">
            <a:avLst/>
          </a:prstGeom>
          <a:solidFill>
            <a:sysClr val="window" lastClr="FFFFFF"/>
          </a:solidFill>
          <a:ln w="15875">
            <a:solidFill>
              <a:srgbClr val="00B0F0"/>
            </a:solidFill>
          </a:ln>
        </p:spPr>
        <p:txBody>
          <a:bodyPr wrap="square" lIns="39683" tIns="39683" rIns="39683" bIns="39683" rtlCol="0" anchor="ctr" anchorCtr="0">
            <a:spAutoFit/>
          </a:bodyPr>
          <a:lstStyle/>
          <a:p>
            <a:pPr algn="ctr" defTabSz="950175">
              <a:defRPr/>
            </a:pPr>
            <a:r>
              <a:rPr kumimoji="0" lang="ja-JP" altLang="en-US" sz="661" b="1" kern="0" dirty="0">
                <a:solidFill>
                  <a:srgbClr val="00B0F0"/>
                </a:solidFill>
                <a:latin typeface="ＭＳ ゴシック" panose="020B0609070205080204" pitchFamily="49" charset="-128"/>
                <a:ea typeface="ＭＳ ゴシック" panose="020B0609070205080204" pitchFamily="49" charset="-128"/>
              </a:rPr>
              <a:t>特定復興再生拠点区域</a:t>
            </a:r>
          </a:p>
        </p:txBody>
      </p:sp>
      <p:cxnSp>
        <p:nvCxnSpPr>
          <p:cNvPr id="133" name="直線矢印コネクタ 132">
            <a:extLst>
              <a:ext uri="{FF2B5EF4-FFF2-40B4-BE49-F238E27FC236}">
                <a16:creationId xmlns:a16="http://schemas.microsoft.com/office/drawing/2014/main" id="{B6276FB2-C360-FDC6-3404-3360CA822F87}"/>
              </a:ext>
            </a:extLst>
          </p:cNvPr>
          <p:cNvCxnSpPr>
            <a:cxnSpLocks/>
          </p:cNvCxnSpPr>
          <p:nvPr/>
        </p:nvCxnSpPr>
        <p:spPr>
          <a:xfrm>
            <a:off x="2152182" y="3713907"/>
            <a:ext cx="498032" cy="307520"/>
          </a:xfrm>
          <a:prstGeom prst="straightConnector1">
            <a:avLst/>
          </a:prstGeom>
          <a:ln w="25400">
            <a:solidFill>
              <a:srgbClr val="00B0F0"/>
            </a:solidFill>
            <a:tailEnd type="triangle" w="lg" len="lg"/>
          </a:ln>
        </p:spPr>
        <p:style>
          <a:lnRef idx="1">
            <a:schemeClr val="accent1"/>
          </a:lnRef>
          <a:fillRef idx="0">
            <a:schemeClr val="accent1"/>
          </a:fillRef>
          <a:effectRef idx="0">
            <a:schemeClr val="accent1"/>
          </a:effectRef>
          <a:fontRef idx="minor">
            <a:schemeClr val="tx1"/>
          </a:fontRef>
        </p:style>
      </p:cxnSp>
      <p:sp>
        <p:nvSpPr>
          <p:cNvPr id="136" name="正方形/長方形 135">
            <a:extLst>
              <a:ext uri="{FF2B5EF4-FFF2-40B4-BE49-F238E27FC236}">
                <a16:creationId xmlns:a16="http://schemas.microsoft.com/office/drawing/2014/main" id="{F4F60BDB-11C2-162D-E7B9-439DFC104EB8}"/>
              </a:ext>
            </a:extLst>
          </p:cNvPr>
          <p:cNvSpPr/>
          <p:nvPr/>
        </p:nvSpPr>
        <p:spPr>
          <a:xfrm>
            <a:off x="2837286" y="3478331"/>
            <a:ext cx="301658" cy="59525"/>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7943">
              <a:defRPr/>
            </a:pPr>
            <a:endParaRPr lang="ja-JP" altLang="en-US" sz="1984">
              <a:solidFill>
                <a:prstClr val="white"/>
              </a:solidFill>
              <a:latin typeface="Meiryo UI"/>
              <a:ea typeface="Meiryo UI"/>
            </a:endParaRPr>
          </a:p>
        </p:txBody>
      </p:sp>
      <p:pic>
        <p:nvPicPr>
          <p:cNvPr id="138" name="図 137">
            <a:extLst>
              <a:ext uri="{FF2B5EF4-FFF2-40B4-BE49-F238E27FC236}">
                <a16:creationId xmlns:a16="http://schemas.microsoft.com/office/drawing/2014/main" id="{AC0B3449-AFD1-073B-82E6-2660FF1FA366}"/>
              </a:ext>
            </a:extLst>
          </p:cNvPr>
          <p:cNvPicPr>
            <a:picLocks noChangeAspect="1"/>
          </p:cNvPicPr>
          <p:nvPr/>
        </p:nvPicPr>
        <p:blipFill>
          <a:blip r:embed="rId7"/>
          <a:stretch>
            <a:fillRect/>
          </a:stretch>
        </p:blipFill>
        <p:spPr>
          <a:xfrm>
            <a:off x="4226126" y="3438815"/>
            <a:ext cx="2246588" cy="1547650"/>
          </a:xfrm>
          <a:prstGeom prst="rect">
            <a:avLst/>
          </a:prstGeom>
          <a:ln w="31750">
            <a:solidFill>
              <a:srgbClr val="00B0F0"/>
            </a:solidFill>
          </a:ln>
        </p:spPr>
      </p:pic>
      <p:sp>
        <p:nvSpPr>
          <p:cNvPr id="139" name="テキスト ボックス 138">
            <a:extLst>
              <a:ext uri="{FF2B5EF4-FFF2-40B4-BE49-F238E27FC236}">
                <a16:creationId xmlns:a16="http://schemas.microsoft.com/office/drawing/2014/main" id="{09A91550-27AB-7AC0-2E1A-1D91B5D9BE4C}"/>
              </a:ext>
            </a:extLst>
          </p:cNvPr>
          <p:cNvSpPr txBox="1"/>
          <p:nvPr/>
        </p:nvSpPr>
        <p:spPr>
          <a:xfrm>
            <a:off x="5845668" y="4028055"/>
            <a:ext cx="484303" cy="415498"/>
          </a:xfrm>
          <a:prstGeom prst="rect">
            <a:avLst/>
          </a:prstGeom>
          <a:noFill/>
        </p:spPr>
        <p:txBody>
          <a:bodyPr wrap="square" rtlCol="0">
            <a:spAutoFit/>
          </a:bodyPr>
          <a:lstStyle/>
          <a:p>
            <a:pPr defTabSz="1007943">
              <a:defRPr/>
            </a:pPr>
            <a:r>
              <a:rPr lang="en-US" altLang="ja-JP" sz="700" b="1" dirty="0">
                <a:solidFill>
                  <a:prstClr val="white"/>
                </a:solidFill>
                <a:latin typeface="Calibri" panose="020F0502020204030204" pitchFamily="34" charset="0"/>
                <a:ea typeface="ＭＳ ゴシック" panose="020B0609070205080204" pitchFamily="49" charset="-128"/>
              </a:rPr>
              <a:t>Interim Storage Facility</a:t>
            </a:r>
            <a:endParaRPr lang="ja-JP" altLang="en-US" sz="700" b="1" dirty="0">
              <a:solidFill>
                <a:prstClr val="white"/>
              </a:solidFill>
              <a:latin typeface="Calibri" panose="020F0502020204030204" pitchFamily="34" charset="0"/>
              <a:ea typeface="ＭＳ ゴシック" panose="020B0609070205080204" pitchFamily="49" charset="-128"/>
            </a:endParaRPr>
          </a:p>
        </p:txBody>
      </p:sp>
      <p:sp>
        <p:nvSpPr>
          <p:cNvPr id="140" name="テキスト ボックス 139">
            <a:extLst>
              <a:ext uri="{FF2B5EF4-FFF2-40B4-BE49-F238E27FC236}">
                <a16:creationId xmlns:a16="http://schemas.microsoft.com/office/drawing/2014/main" id="{9021552E-179E-D8F1-6E0B-74937F5A2DAF}"/>
              </a:ext>
            </a:extLst>
          </p:cNvPr>
          <p:cNvSpPr txBox="1"/>
          <p:nvPr/>
        </p:nvSpPr>
        <p:spPr>
          <a:xfrm>
            <a:off x="6035120" y="3856816"/>
            <a:ext cx="484303" cy="215444"/>
          </a:xfrm>
          <a:prstGeom prst="rect">
            <a:avLst/>
          </a:prstGeom>
          <a:noFill/>
        </p:spPr>
        <p:txBody>
          <a:bodyPr wrap="square" rtlCol="0">
            <a:spAutoFit/>
          </a:bodyPr>
          <a:lstStyle/>
          <a:p>
            <a:pPr defTabSz="1007943">
              <a:defRPr/>
            </a:pPr>
            <a:r>
              <a:rPr lang="en-US" altLang="ja-JP" sz="800" b="1" dirty="0">
                <a:solidFill>
                  <a:prstClr val="black"/>
                </a:solidFill>
                <a:latin typeface="Calibri" panose="020F0502020204030204" pitchFamily="34" charset="0"/>
                <a:ea typeface="メイリオ" panose="020B0604030504040204" pitchFamily="50" charset="-128"/>
              </a:rPr>
              <a:t>FDNPS</a:t>
            </a:r>
            <a:endParaRPr lang="ja-JP" altLang="en-US" sz="800" b="1" dirty="0">
              <a:solidFill>
                <a:prstClr val="black"/>
              </a:solidFill>
              <a:latin typeface="Calibri" panose="020F0502020204030204" pitchFamily="34" charset="0"/>
              <a:ea typeface="メイリオ" panose="020B0604030504040204" pitchFamily="50" charset="-128"/>
            </a:endParaRPr>
          </a:p>
        </p:txBody>
      </p:sp>
      <p:sp>
        <p:nvSpPr>
          <p:cNvPr id="141" name="テキスト ボックス 140">
            <a:extLst>
              <a:ext uri="{FF2B5EF4-FFF2-40B4-BE49-F238E27FC236}">
                <a16:creationId xmlns:a16="http://schemas.microsoft.com/office/drawing/2014/main" id="{3BA24CCB-CFDC-A3BC-6D70-F1B7E9F4822B}"/>
              </a:ext>
            </a:extLst>
          </p:cNvPr>
          <p:cNvSpPr txBox="1"/>
          <p:nvPr/>
        </p:nvSpPr>
        <p:spPr>
          <a:xfrm>
            <a:off x="4481834" y="4498557"/>
            <a:ext cx="993186" cy="181836"/>
          </a:xfrm>
          <a:prstGeom prst="rect">
            <a:avLst/>
          </a:prstGeom>
          <a:solidFill>
            <a:sysClr val="window" lastClr="FFFFFF"/>
          </a:solidFill>
          <a:ln w="15875">
            <a:solidFill>
              <a:srgbClr val="00B0F0"/>
            </a:solidFill>
          </a:ln>
        </p:spPr>
        <p:txBody>
          <a:bodyPr wrap="square" lIns="39683" tIns="39683" rIns="39683" bIns="39683" rtlCol="0" anchor="ctr" anchorCtr="0">
            <a:spAutoFit/>
          </a:bodyPr>
          <a:lstStyle/>
          <a:p>
            <a:pPr algn="ctr" defTabSz="950175">
              <a:defRPr/>
            </a:pPr>
            <a:r>
              <a:rPr kumimoji="0" lang="ja-JP" altLang="en-US" sz="661" b="1" kern="0" dirty="0">
                <a:solidFill>
                  <a:srgbClr val="00B0F0"/>
                </a:solidFill>
                <a:latin typeface="ＭＳ ゴシック" panose="020B0609070205080204" pitchFamily="49" charset="-128"/>
                <a:ea typeface="ＭＳ ゴシック" panose="020B0609070205080204" pitchFamily="49" charset="-128"/>
              </a:rPr>
              <a:t>特定復興再生拠点区域</a:t>
            </a:r>
          </a:p>
        </p:txBody>
      </p:sp>
      <p:cxnSp>
        <p:nvCxnSpPr>
          <p:cNvPr id="142" name="直線矢印コネクタ 141">
            <a:extLst>
              <a:ext uri="{FF2B5EF4-FFF2-40B4-BE49-F238E27FC236}">
                <a16:creationId xmlns:a16="http://schemas.microsoft.com/office/drawing/2014/main" id="{8B15C376-904B-4AFD-636F-CEF7D71AA221}"/>
              </a:ext>
            </a:extLst>
          </p:cNvPr>
          <p:cNvCxnSpPr>
            <a:cxnSpLocks/>
          </p:cNvCxnSpPr>
          <p:nvPr/>
        </p:nvCxnSpPr>
        <p:spPr>
          <a:xfrm flipV="1">
            <a:off x="5202707" y="4268410"/>
            <a:ext cx="330453" cy="230105"/>
          </a:xfrm>
          <a:prstGeom prst="straightConnector1">
            <a:avLst/>
          </a:prstGeom>
          <a:ln w="25400">
            <a:solidFill>
              <a:srgbClr val="00B0F0"/>
            </a:solidFill>
            <a:tailEnd type="triangle" w="lg" len="lg"/>
          </a:ln>
        </p:spPr>
        <p:style>
          <a:lnRef idx="1">
            <a:schemeClr val="accent1"/>
          </a:lnRef>
          <a:fillRef idx="0">
            <a:schemeClr val="accent1"/>
          </a:fillRef>
          <a:effectRef idx="0">
            <a:schemeClr val="accent1"/>
          </a:effectRef>
          <a:fontRef idx="minor">
            <a:schemeClr val="tx1"/>
          </a:fontRef>
        </p:style>
      </p:cxnSp>
      <p:sp>
        <p:nvSpPr>
          <p:cNvPr id="143" name="テキスト ボックス 142">
            <a:extLst>
              <a:ext uri="{FF2B5EF4-FFF2-40B4-BE49-F238E27FC236}">
                <a16:creationId xmlns:a16="http://schemas.microsoft.com/office/drawing/2014/main" id="{770F0CFF-CE53-8370-0E52-CDD3C93CDBF6}"/>
              </a:ext>
            </a:extLst>
          </p:cNvPr>
          <p:cNvSpPr txBox="1"/>
          <p:nvPr/>
        </p:nvSpPr>
        <p:spPr>
          <a:xfrm>
            <a:off x="4499374" y="3517614"/>
            <a:ext cx="703333" cy="181836"/>
          </a:xfrm>
          <a:prstGeom prst="rect">
            <a:avLst/>
          </a:prstGeom>
          <a:solidFill>
            <a:sysClr val="window" lastClr="FFFFFF"/>
          </a:solidFill>
          <a:ln w="15875">
            <a:solidFill>
              <a:schemeClr val="bg1">
                <a:lumMod val="50000"/>
              </a:schemeClr>
            </a:solidFill>
          </a:ln>
        </p:spPr>
        <p:txBody>
          <a:bodyPr wrap="square" lIns="39683" tIns="39683" rIns="39683" bIns="39683" rtlCol="0" anchor="ctr" anchorCtr="0">
            <a:spAutoFit/>
          </a:bodyPr>
          <a:lstStyle/>
          <a:p>
            <a:pPr algn="ctr" defTabSz="950175">
              <a:defRPr/>
            </a:pPr>
            <a:r>
              <a:rPr kumimoji="0" lang="ja-JP" altLang="en-US" sz="661" b="1" kern="0" dirty="0">
                <a:solidFill>
                  <a:prstClr val="white">
                    <a:lumMod val="50000"/>
                  </a:prstClr>
                </a:solidFill>
                <a:latin typeface="ＭＳ ゴシック" panose="020B0609070205080204" pitchFamily="49" charset="-128"/>
                <a:ea typeface="ＭＳ ゴシック" panose="020B0609070205080204" pitchFamily="49" charset="-128"/>
              </a:rPr>
              <a:t>帰還困難区域</a:t>
            </a:r>
          </a:p>
        </p:txBody>
      </p:sp>
      <p:cxnSp>
        <p:nvCxnSpPr>
          <p:cNvPr id="144" name="直線矢印コネクタ 143">
            <a:extLst>
              <a:ext uri="{FF2B5EF4-FFF2-40B4-BE49-F238E27FC236}">
                <a16:creationId xmlns:a16="http://schemas.microsoft.com/office/drawing/2014/main" id="{7567253F-76B1-FB86-AA0A-8FCD90B16055}"/>
              </a:ext>
            </a:extLst>
          </p:cNvPr>
          <p:cNvCxnSpPr>
            <a:cxnSpLocks/>
            <a:stCxn id="143" idx="2"/>
          </p:cNvCxnSpPr>
          <p:nvPr/>
        </p:nvCxnSpPr>
        <p:spPr>
          <a:xfrm>
            <a:off x="4851041" y="3699450"/>
            <a:ext cx="176272" cy="266565"/>
          </a:xfrm>
          <a:prstGeom prst="straightConnector1">
            <a:avLst/>
          </a:prstGeom>
          <a:ln w="25400">
            <a:solidFill>
              <a:schemeClr val="bg1">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145" name="正方形/長方形 144">
            <a:extLst>
              <a:ext uri="{FF2B5EF4-FFF2-40B4-BE49-F238E27FC236}">
                <a16:creationId xmlns:a16="http://schemas.microsoft.com/office/drawing/2014/main" id="{B0D54A49-66A4-DAA4-E772-F7AE7CC7A37A}"/>
              </a:ext>
            </a:extLst>
          </p:cNvPr>
          <p:cNvSpPr/>
          <p:nvPr/>
        </p:nvSpPr>
        <p:spPr>
          <a:xfrm>
            <a:off x="6127832" y="3479421"/>
            <a:ext cx="317467" cy="59525"/>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7943">
              <a:defRPr/>
            </a:pPr>
            <a:endParaRPr lang="ja-JP" altLang="en-US" sz="1984">
              <a:solidFill>
                <a:prstClr val="white"/>
              </a:solidFill>
              <a:latin typeface="Meiryo UI"/>
              <a:ea typeface="Meiryo UI"/>
            </a:endParaRPr>
          </a:p>
        </p:txBody>
      </p:sp>
      <p:pic>
        <p:nvPicPr>
          <p:cNvPr id="147" name="図 146">
            <a:extLst>
              <a:ext uri="{FF2B5EF4-FFF2-40B4-BE49-F238E27FC236}">
                <a16:creationId xmlns:a16="http://schemas.microsoft.com/office/drawing/2014/main" id="{48580C70-832B-DCB5-03DB-ACB9C8D2DE55}"/>
              </a:ext>
            </a:extLst>
          </p:cNvPr>
          <p:cNvPicPr>
            <a:picLocks noChangeAspect="1"/>
          </p:cNvPicPr>
          <p:nvPr/>
        </p:nvPicPr>
        <p:blipFill>
          <a:blip r:embed="rId8"/>
          <a:stretch>
            <a:fillRect/>
          </a:stretch>
        </p:blipFill>
        <p:spPr>
          <a:xfrm>
            <a:off x="4190568" y="5655582"/>
            <a:ext cx="2246590" cy="1547650"/>
          </a:xfrm>
          <a:prstGeom prst="rect">
            <a:avLst/>
          </a:prstGeom>
        </p:spPr>
      </p:pic>
      <p:sp>
        <p:nvSpPr>
          <p:cNvPr id="148" name="正方形/長方形 147">
            <a:extLst>
              <a:ext uri="{FF2B5EF4-FFF2-40B4-BE49-F238E27FC236}">
                <a16:creationId xmlns:a16="http://schemas.microsoft.com/office/drawing/2014/main" id="{CECCA0A8-AD22-6A5E-4004-B8A7AC695CD8}"/>
              </a:ext>
            </a:extLst>
          </p:cNvPr>
          <p:cNvSpPr>
            <a:spLocks noChangeAspect="1"/>
          </p:cNvSpPr>
          <p:nvPr/>
        </p:nvSpPr>
        <p:spPr>
          <a:xfrm>
            <a:off x="4183815" y="5655947"/>
            <a:ext cx="2245614" cy="1547650"/>
          </a:xfrm>
          <a:prstGeom prst="rect">
            <a:avLst/>
          </a:prstGeom>
          <a:noFill/>
          <a:ln w="317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7943">
              <a:defRPr/>
            </a:pPr>
            <a:endParaRPr lang="ja-JP" altLang="en-US" sz="1984">
              <a:solidFill>
                <a:prstClr val="white"/>
              </a:solidFill>
              <a:latin typeface="Meiryo UI"/>
              <a:ea typeface="Meiryo UI"/>
            </a:endParaRPr>
          </a:p>
        </p:txBody>
      </p:sp>
      <p:sp>
        <p:nvSpPr>
          <p:cNvPr id="149" name="テキスト ボックス 148">
            <a:extLst>
              <a:ext uri="{FF2B5EF4-FFF2-40B4-BE49-F238E27FC236}">
                <a16:creationId xmlns:a16="http://schemas.microsoft.com/office/drawing/2014/main" id="{A2BED03E-49A4-114E-8207-CD0A0864D68C}"/>
              </a:ext>
            </a:extLst>
          </p:cNvPr>
          <p:cNvSpPr txBox="1"/>
          <p:nvPr/>
        </p:nvSpPr>
        <p:spPr>
          <a:xfrm>
            <a:off x="4235448" y="5781741"/>
            <a:ext cx="969024" cy="181836"/>
          </a:xfrm>
          <a:prstGeom prst="rect">
            <a:avLst/>
          </a:prstGeom>
          <a:solidFill>
            <a:sysClr val="window" lastClr="FFFFFF"/>
          </a:solidFill>
          <a:ln w="15875">
            <a:solidFill>
              <a:srgbClr val="00B0F0"/>
            </a:solidFill>
          </a:ln>
        </p:spPr>
        <p:txBody>
          <a:bodyPr wrap="square" lIns="39683" tIns="39683" rIns="39683" bIns="39683" rtlCol="0" anchor="ctr" anchorCtr="0">
            <a:spAutoFit/>
          </a:bodyPr>
          <a:lstStyle/>
          <a:p>
            <a:pPr algn="ctr" defTabSz="950175">
              <a:defRPr/>
            </a:pPr>
            <a:r>
              <a:rPr kumimoji="0" lang="ja-JP" altLang="en-US" sz="661" b="1" kern="0" dirty="0">
                <a:solidFill>
                  <a:srgbClr val="00B0F0"/>
                </a:solidFill>
                <a:latin typeface="ＭＳ ゴシック" panose="020B0609070205080204" pitchFamily="49" charset="-128"/>
                <a:ea typeface="ＭＳ ゴシック" panose="020B0609070205080204" pitchFamily="49" charset="-128"/>
              </a:rPr>
              <a:t>特定復興再生拠点区域</a:t>
            </a:r>
          </a:p>
        </p:txBody>
      </p:sp>
      <p:cxnSp>
        <p:nvCxnSpPr>
          <p:cNvPr id="150" name="直線矢印コネクタ 149">
            <a:extLst>
              <a:ext uri="{FF2B5EF4-FFF2-40B4-BE49-F238E27FC236}">
                <a16:creationId xmlns:a16="http://schemas.microsoft.com/office/drawing/2014/main" id="{8D8747A6-2D46-6BCC-D632-B6C1CE946935}"/>
              </a:ext>
            </a:extLst>
          </p:cNvPr>
          <p:cNvCxnSpPr>
            <a:cxnSpLocks/>
            <a:stCxn id="149" idx="3"/>
          </p:cNvCxnSpPr>
          <p:nvPr/>
        </p:nvCxnSpPr>
        <p:spPr>
          <a:xfrm>
            <a:off x="5204472" y="5872659"/>
            <a:ext cx="380359" cy="121368"/>
          </a:xfrm>
          <a:prstGeom prst="straightConnector1">
            <a:avLst/>
          </a:prstGeom>
          <a:ln w="25400">
            <a:solidFill>
              <a:srgbClr val="00B0F0"/>
            </a:solidFill>
            <a:tailEnd type="triangle" w="lg" len="lg"/>
          </a:ln>
        </p:spPr>
        <p:style>
          <a:lnRef idx="1">
            <a:schemeClr val="accent1"/>
          </a:lnRef>
          <a:fillRef idx="0">
            <a:schemeClr val="accent1"/>
          </a:fillRef>
          <a:effectRef idx="0">
            <a:schemeClr val="accent1"/>
          </a:effectRef>
          <a:fontRef idx="minor">
            <a:schemeClr val="tx1"/>
          </a:fontRef>
        </p:style>
      </p:cxnSp>
      <p:sp>
        <p:nvSpPr>
          <p:cNvPr id="151" name="テキスト ボックス 150">
            <a:extLst>
              <a:ext uri="{FF2B5EF4-FFF2-40B4-BE49-F238E27FC236}">
                <a16:creationId xmlns:a16="http://schemas.microsoft.com/office/drawing/2014/main" id="{05C52F95-AD49-E51B-FA6B-16205A7BBC33}"/>
              </a:ext>
            </a:extLst>
          </p:cNvPr>
          <p:cNvSpPr txBox="1"/>
          <p:nvPr/>
        </p:nvSpPr>
        <p:spPr>
          <a:xfrm>
            <a:off x="5755498" y="6485108"/>
            <a:ext cx="664644" cy="181836"/>
          </a:xfrm>
          <a:prstGeom prst="rect">
            <a:avLst/>
          </a:prstGeom>
          <a:solidFill>
            <a:sysClr val="window" lastClr="FFFFFF"/>
          </a:solidFill>
          <a:ln w="15875">
            <a:solidFill>
              <a:schemeClr val="bg1">
                <a:lumMod val="50000"/>
              </a:schemeClr>
            </a:solidFill>
          </a:ln>
        </p:spPr>
        <p:txBody>
          <a:bodyPr wrap="square" lIns="39683" tIns="39683" rIns="39683" bIns="39683" rtlCol="0" anchor="ctr" anchorCtr="0">
            <a:spAutoFit/>
          </a:bodyPr>
          <a:lstStyle/>
          <a:p>
            <a:pPr algn="ctr" defTabSz="950175">
              <a:defRPr/>
            </a:pPr>
            <a:r>
              <a:rPr kumimoji="0" lang="ja-JP" altLang="en-US" sz="661" b="1" kern="0" dirty="0">
                <a:solidFill>
                  <a:prstClr val="white">
                    <a:lumMod val="50000"/>
                  </a:prstClr>
                </a:solidFill>
                <a:latin typeface="ＭＳ ゴシック" panose="020B0609070205080204" pitchFamily="49" charset="-128"/>
                <a:ea typeface="ＭＳ ゴシック" panose="020B0609070205080204" pitchFamily="49" charset="-128"/>
              </a:rPr>
              <a:t>帰還困難区域</a:t>
            </a:r>
          </a:p>
        </p:txBody>
      </p:sp>
      <p:cxnSp>
        <p:nvCxnSpPr>
          <p:cNvPr id="152" name="直線矢印コネクタ 151">
            <a:extLst>
              <a:ext uri="{FF2B5EF4-FFF2-40B4-BE49-F238E27FC236}">
                <a16:creationId xmlns:a16="http://schemas.microsoft.com/office/drawing/2014/main" id="{514B09F1-5D0D-11E6-D3B8-C435BF62802E}"/>
              </a:ext>
            </a:extLst>
          </p:cNvPr>
          <p:cNvCxnSpPr>
            <a:cxnSpLocks/>
          </p:cNvCxnSpPr>
          <p:nvPr/>
        </p:nvCxnSpPr>
        <p:spPr>
          <a:xfrm flipV="1">
            <a:off x="6127832" y="6194425"/>
            <a:ext cx="0" cy="337642"/>
          </a:xfrm>
          <a:prstGeom prst="straightConnector1">
            <a:avLst/>
          </a:prstGeom>
          <a:ln w="25400">
            <a:solidFill>
              <a:schemeClr val="bg1">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pic>
        <p:nvPicPr>
          <p:cNvPr id="156" name="図 155">
            <a:extLst>
              <a:ext uri="{FF2B5EF4-FFF2-40B4-BE49-F238E27FC236}">
                <a16:creationId xmlns:a16="http://schemas.microsoft.com/office/drawing/2014/main" id="{7656B776-8F42-8FAB-59C8-33F1EC63E271}"/>
              </a:ext>
            </a:extLst>
          </p:cNvPr>
          <p:cNvPicPr>
            <a:picLocks noChangeAspect="1"/>
          </p:cNvPicPr>
          <p:nvPr/>
        </p:nvPicPr>
        <p:blipFill>
          <a:blip r:embed="rId9"/>
          <a:stretch>
            <a:fillRect/>
          </a:stretch>
        </p:blipFill>
        <p:spPr>
          <a:xfrm>
            <a:off x="7441370" y="5642849"/>
            <a:ext cx="2246590" cy="1547650"/>
          </a:xfrm>
          <a:prstGeom prst="rect">
            <a:avLst/>
          </a:prstGeom>
        </p:spPr>
      </p:pic>
      <p:sp>
        <p:nvSpPr>
          <p:cNvPr id="157" name="正方形/長方形 156">
            <a:extLst>
              <a:ext uri="{FF2B5EF4-FFF2-40B4-BE49-F238E27FC236}">
                <a16:creationId xmlns:a16="http://schemas.microsoft.com/office/drawing/2014/main" id="{B50FC820-B76F-5220-8558-54ED2D676BBA}"/>
              </a:ext>
            </a:extLst>
          </p:cNvPr>
          <p:cNvSpPr>
            <a:spLocks noChangeAspect="1"/>
          </p:cNvSpPr>
          <p:nvPr/>
        </p:nvSpPr>
        <p:spPr>
          <a:xfrm>
            <a:off x="7411850" y="5621469"/>
            <a:ext cx="2245614" cy="1547650"/>
          </a:xfrm>
          <a:prstGeom prst="rect">
            <a:avLst/>
          </a:prstGeom>
          <a:noFill/>
          <a:ln w="317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7943">
              <a:defRPr/>
            </a:pPr>
            <a:endParaRPr lang="ja-JP" altLang="en-US" sz="1984">
              <a:solidFill>
                <a:prstClr val="white"/>
              </a:solidFill>
              <a:latin typeface="Meiryo UI"/>
              <a:ea typeface="Meiryo UI"/>
            </a:endParaRPr>
          </a:p>
        </p:txBody>
      </p:sp>
      <p:sp>
        <p:nvSpPr>
          <p:cNvPr id="158" name="吹き出し: 四角形 157">
            <a:extLst>
              <a:ext uri="{FF2B5EF4-FFF2-40B4-BE49-F238E27FC236}">
                <a16:creationId xmlns:a16="http://schemas.microsoft.com/office/drawing/2014/main" id="{0ECA28F3-FC70-E663-A458-E8FA1FA5C85A}"/>
              </a:ext>
            </a:extLst>
          </p:cNvPr>
          <p:cNvSpPr>
            <a:spLocks noChangeAspect="1"/>
          </p:cNvSpPr>
          <p:nvPr/>
        </p:nvSpPr>
        <p:spPr>
          <a:xfrm>
            <a:off x="7478634" y="5692135"/>
            <a:ext cx="1190500" cy="695747"/>
          </a:xfrm>
          <a:prstGeom prst="wedgeRectCallout">
            <a:avLst>
              <a:gd name="adj1" fmla="val 35375"/>
              <a:gd name="adj2" fmla="val 118419"/>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7943">
              <a:defRPr/>
            </a:pPr>
            <a:endParaRPr lang="ja-JP" altLang="en-US" sz="1984">
              <a:solidFill>
                <a:prstClr val="white"/>
              </a:solidFill>
              <a:latin typeface="Meiryo UI"/>
              <a:ea typeface="Meiryo UI"/>
            </a:endParaRPr>
          </a:p>
        </p:txBody>
      </p:sp>
      <p:pic>
        <p:nvPicPr>
          <p:cNvPr id="159" name="図 158">
            <a:extLst>
              <a:ext uri="{FF2B5EF4-FFF2-40B4-BE49-F238E27FC236}">
                <a16:creationId xmlns:a16="http://schemas.microsoft.com/office/drawing/2014/main" id="{72CE1A10-C563-154D-13A5-B1AFCC446C39}"/>
              </a:ext>
            </a:extLst>
          </p:cNvPr>
          <p:cNvPicPr>
            <a:picLocks noChangeAspect="1"/>
          </p:cNvPicPr>
          <p:nvPr/>
        </p:nvPicPr>
        <p:blipFill rotWithShape="1">
          <a:blip r:embed="rId10"/>
          <a:srcRect l="18143" t="23565" r="14543" b="21713"/>
          <a:stretch/>
        </p:blipFill>
        <p:spPr>
          <a:xfrm>
            <a:off x="7507009" y="5713273"/>
            <a:ext cx="1191645" cy="685108"/>
          </a:xfrm>
          <a:prstGeom prst="rect">
            <a:avLst/>
          </a:prstGeom>
          <a:ln w="19050">
            <a:solidFill>
              <a:srgbClr val="00B0F0"/>
            </a:solidFill>
          </a:ln>
        </p:spPr>
      </p:pic>
      <p:sp>
        <p:nvSpPr>
          <p:cNvPr id="160" name="テキスト ボックス 159">
            <a:extLst>
              <a:ext uri="{FF2B5EF4-FFF2-40B4-BE49-F238E27FC236}">
                <a16:creationId xmlns:a16="http://schemas.microsoft.com/office/drawing/2014/main" id="{4DCF54F9-92E4-1317-79DB-8E20E4B52A20}"/>
              </a:ext>
            </a:extLst>
          </p:cNvPr>
          <p:cNvSpPr txBox="1"/>
          <p:nvPr/>
        </p:nvSpPr>
        <p:spPr>
          <a:xfrm>
            <a:off x="8216363" y="5754343"/>
            <a:ext cx="467173" cy="141766"/>
          </a:xfrm>
          <a:prstGeom prst="borderCallout1">
            <a:avLst>
              <a:gd name="adj1" fmla="val 108587"/>
              <a:gd name="adj2" fmla="val 50522"/>
              <a:gd name="adj3" fmla="val 197527"/>
              <a:gd name="adj4" fmla="val -61"/>
            </a:avLst>
          </a:prstGeom>
          <a:solidFill>
            <a:sysClr val="window" lastClr="FFFFFF"/>
          </a:solidFill>
          <a:ln w="12700">
            <a:solidFill>
              <a:schemeClr val="tx1">
                <a:lumMod val="65000"/>
                <a:lumOff val="35000"/>
              </a:schemeClr>
            </a:solidFill>
            <a:tailEnd type="triangle"/>
          </a:ln>
        </p:spPr>
        <p:txBody>
          <a:bodyPr wrap="square" lIns="39683" tIns="19842" rIns="39683" bIns="19842" rtlCol="0" anchor="ctr" anchorCtr="0">
            <a:spAutoFit/>
          </a:bodyPr>
          <a:lstStyle/>
          <a:p>
            <a:pPr algn="ctr" defTabSz="950175">
              <a:defRPr/>
            </a:pPr>
            <a:r>
              <a:rPr kumimoji="0" lang="ja-JP" altLang="en-US" sz="661" kern="0" dirty="0">
                <a:solidFill>
                  <a:prstClr val="black">
                    <a:lumMod val="65000"/>
                    <a:lumOff val="35000"/>
                  </a:prstClr>
                </a:solidFill>
                <a:latin typeface="ＭＳ ゴシック" panose="020B0609070205080204" pitchFamily="49" charset="-128"/>
                <a:ea typeface="ＭＳ ゴシック" panose="020B0609070205080204" pitchFamily="49" charset="-128"/>
              </a:rPr>
              <a:t>長泥地区</a:t>
            </a:r>
          </a:p>
        </p:txBody>
      </p:sp>
      <p:sp>
        <p:nvSpPr>
          <p:cNvPr id="161" name="テキスト ボックス 160">
            <a:extLst>
              <a:ext uri="{FF2B5EF4-FFF2-40B4-BE49-F238E27FC236}">
                <a16:creationId xmlns:a16="http://schemas.microsoft.com/office/drawing/2014/main" id="{71B5F88E-81BF-FCE3-C62F-8FB94DD527B7}"/>
              </a:ext>
            </a:extLst>
          </p:cNvPr>
          <p:cNvSpPr txBox="1"/>
          <p:nvPr/>
        </p:nvSpPr>
        <p:spPr>
          <a:xfrm>
            <a:off x="8512835" y="6444936"/>
            <a:ext cx="943390" cy="181836"/>
          </a:xfrm>
          <a:prstGeom prst="rect">
            <a:avLst/>
          </a:prstGeom>
          <a:solidFill>
            <a:sysClr val="window" lastClr="FFFFFF"/>
          </a:solidFill>
          <a:ln w="15875">
            <a:solidFill>
              <a:srgbClr val="00B0F0"/>
            </a:solidFill>
          </a:ln>
        </p:spPr>
        <p:txBody>
          <a:bodyPr wrap="square" lIns="39683" tIns="39683" rIns="39683" bIns="39683" rtlCol="0" anchor="ctr" anchorCtr="0">
            <a:spAutoFit/>
          </a:bodyPr>
          <a:lstStyle/>
          <a:p>
            <a:pPr algn="ctr" defTabSz="950175">
              <a:defRPr/>
            </a:pPr>
            <a:r>
              <a:rPr kumimoji="0" lang="ja-JP" altLang="en-US" sz="661" b="1" kern="0" dirty="0">
                <a:solidFill>
                  <a:srgbClr val="00B0F0"/>
                </a:solidFill>
                <a:latin typeface="ＭＳ ゴシック" panose="020B0609070205080204" pitchFamily="49" charset="-128"/>
                <a:ea typeface="ＭＳ ゴシック" panose="020B0609070205080204" pitchFamily="49" charset="-128"/>
              </a:rPr>
              <a:t>特定復興再生拠点区域</a:t>
            </a:r>
          </a:p>
        </p:txBody>
      </p:sp>
      <p:sp>
        <p:nvSpPr>
          <p:cNvPr id="162" name="テキスト ボックス 161">
            <a:extLst>
              <a:ext uri="{FF2B5EF4-FFF2-40B4-BE49-F238E27FC236}">
                <a16:creationId xmlns:a16="http://schemas.microsoft.com/office/drawing/2014/main" id="{FE8D12E3-750B-2C6D-13F0-F168EA0D5510}"/>
              </a:ext>
            </a:extLst>
          </p:cNvPr>
          <p:cNvSpPr txBox="1"/>
          <p:nvPr/>
        </p:nvSpPr>
        <p:spPr>
          <a:xfrm>
            <a:off x="8901874" y="6810050"/>
            <a:ext cx="628408" cy="181836"/>
          </a:xfrm>
          <a:prstGeom prst="rect">
            <a:avLst/>
          </a:prstGeom>
          <a:solidFill>
            <a:sysClr val="window" lastClr="FFFFFF"/>
          </a:solidFill>
          <a:ln w="15875">
            <a:solidFill>
              <a:schemeClr val="bg1">
                <a:lumMod val="50000"/>
              </a:schemeClr>
            </a:solidFill>
          </a:ln>
        </p:spPr>
        <p:txBody>
          <a:bodyPr wrap="square" lIns="39683" tIns="39683" rIns="39683" bIns="39683" rtlCol="0" anchor="ctr" anchorCtr="0">
            <a:spAutoFit/>
          </a:bodyPr>
          <a:lstStyle/>
          <a:p>
            <a:pPr algn="ctr" defTabSz="950175">
              <a:defRPr/>
            </a:pPr>
            <a:r>
              <a:rPr kumimoji="0" lang="ja-JP" altLang="en-US" sz="661" b="1" kern="0" dirty="0">
                <a:solidFill>
                  <a:prstClr val="white">
                    <a:lumMod val="50000"/>
                  </a:prstClr>
                </a:solidFill>
                <a:latin typeface="ＭＳ ゴシック" panose="020B0609070205080204" pitchFamily="49" charset="-128"/>
                <a:ea typeface="ＭＳ ゴシック" panose="020B0609070205080204" pitchFamily="49" charset="-128"/>
              </a:rPr>
              <a:t>帰還困難区域</a:t>
            </a:r>
          </a:p>
        </p:txBody>
      </p:sp>
      <p:cxnSp>
        <p:nvCxnSpPr>
          <p:cNvPr id="163" name="直線矢印コネクタ 162">
            <a:extLst>
              <a:ext uri="{FF2B5EF4-FFF2-40B4-BE49-F238E27FC236}">
                <a16:creationId xmlns:a16="http://schemas.microsoft.com/office/drawing/2014/main" id="{73D8E8D2-E55A-CF92-0C99-32657F7FB3CE}"/>
              </a:ext>
            </a:extLst>
          </p:cNvPr>
          <p:cNvCxnSpPr>
            <a:cxnSpLocks/>
            <a:stCxn id="161" idx="2"/>
          </p:cNvCxnSpPr>
          <p:nvPr/>
        </p:nvCxnSpPr>
        <p:spPr>
          <a:xfrm flipH="1">
            <a:off x="8547023" y="6626772"/>
            <a:ext cx="437507" cy="292068"/>
          </a:xfrm>
          <a:prstGeom prst="straightConnector1">
            <a:avLst/>
          </a:prstGeom>
          <a:ln w="25400">
            <a:solidFill>
              <a:srgbClr val="00B0F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64" name="直線矢印コネクタ 163">
            <a:extLst>
              <a:ext uri="{FF2B5EF4-FFF2-40B4-BE49-F238E27FC236}">
                <a16:creationId xmlns:a16="http://schemas.microsoft.com/office/drawing/2014/main" id="{856923B6-C184-973A-04D2-E0CB324080CD}"/>
              </a:ext>
            </a:extLst>
          </p:cNvPr>
          <p:cNvCxnSpPr>
            <a:cxnSpLocks/>
            <a:stCxn id="162" idx="1"/>
          </p:cNvCxnSpPr>
          <p:nvPr/>
        </p:nvCxnSpPr>
        <p:spPr>
          <a:xfrm flipH="1">
            <a:off x="8736527" y="6900968"/>
            <a:ext cx="165347" cy="60271"/>
          </a:xfrm>
          <a:prstGeom prst="straightConnector1">
            <a:avLst/>
          </a:prstGeom>
          <a:ln w="25400">
            <a:solidFill>
              <a:schemeClr val="bg1">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165" name="正方形/長方形 164">
            <a:extLst>
              <a:ext uri="{FF2B5EF4-FFF2-40B4-BE49-F238E27FC236}">
                <a16:creationId xmlns:a16="http://schemas.microsoft.com/office/drawing/2014/main" id="{7B5B75CC-0D87-03A4-90DF-214501B12E59}"/>
              </a:ext>
            </a:extLst>
          </p:cNvPr>
          <p:cNvSpPr/>
          <p:nvPr/>
        </p:nvSpPr>
        <p:spPr>
          <a:xfrm>
            <a:off x="6075837" y="5708642"/>
            <a:ext cx="317467" cy="59525"/>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7943">
              <a:defRPr/>
            </a:pPr>
            <a:endParaRPr lang="ja-JP" altLang="en-US" sz="1984">
              <a:solidFill>
                <a:prstClr val="white"/>
              </a:solidFill>
              <a:latin typeface="Meiryo UI"/>
              <a:ea typeface="Meiryo UI"/>
            </a:endParaRPr>
          </a:p>
        </p:txBody>
      </p:sp>
      <p:pic>
        <p:nvPicPr>
          <p:cNvPr id="167" name="図 166">
            <a:extLst>
              <a:ext uri="{FF2B5EF4-FFF2-40B4-BE49-F238E27FC236}">
                <a16:creationId xmlns:a16="http://schemas.microsoft.com/office/drawing/2014/main" id="{BBF4347A-D396-CAC7-E523-2A2BDF8A142B}"/>
              </a:ext>
            </a:extLst>
          </p:cNvPr>
          <p:cNvPicPr>
            <a:picLocks noChangeAspect="1"/>
          </p:cNvPicPr>
          <p:nvPr/>
        </p:nvPicPr>
        <p:blipFill>
          <a:blip r:embed="rId11"/>
          <a:stretch>
            <a:fillRect/>
          </a:stretch>
        </p:blipFill>
        <p:spPr>
          <a:xfrm>
            <a:off x="7424984" y="3422861"/>
            <a:ext cx="2246589" cy="1547650"/>
          </a:xfrm>
          <a:prstGeom prst="rect">
            <a:avLst/>
          </a:prstGeom>
        </p:spPr>
      </p:pic>
      <p:sp>
        <p:nvSpPr>
          <p:cNvPr id="168" name="正方形/長方形 167">
            <a:extLst>
              <a:ext uri="{FF2B5EF4-FFF2-40B4-BE49-F238E27FC236}">
                <a16:creationId xmlns:a16="http://schemas.microsoft.com/office/drawing/2014/main" id="{9CD1185D-6818-29B7-BC57-9D06A2FE4E7C}"/>
              </a:ext>
            </a:extLst>
          </p:cNvPr>
          <p:cNvSpPr>
            <a:spLocks noChangeAspect="1"/>
          </p:cNvSpPr>
          <p:nvPr/>
        </p:nvSpPr>
        <p:spPr>
          <a:xfrm>
            <a:off x="7397840" y="3415541"/>
            <a:ext cx="2245614" cy="1547650"/>
          </a:xfrm>
          <a:prstGeom prst="rect">
            <a:avLst/>
          </a:prstGeom>
          <a:noFill/>
          <a:ln w="317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7943">
              <a:defRPr/>
            </a:pPr>
            <a:endParaRPr lang="ja-JP" altLang="en-US" sz="1984">
              <a:solidFill>
                <a:prstClr val="white"/>
              </a:solidFill>
              <a:latin typeface="Meiryo UI"/>
              <a:ea typeface="Meiryo UI"/>
            </a:endParaRPr>
          </a:p>
        </p:txBody>
      </p:sp>
      <p:sp>
        <p:nvSpPr>
          <p:cNvPr id="169" name="吹き出し: 四角形 168">
            <a:extLst>
              <a:ext uri="{FF2B5EF4-FFF2-40B4-BE49-F238E27FC236}">
                <a16:creationId xmlns:a16="http://schemas.microsoft.com/office/drawing/2014/main" id="{32118A5A-3329-AE49-D186-203670299343}"/>
              </a:ext>
            </a:extLst>
          </p:cNvPr>
          <p:cNvSpPr>
            <a:spLocks noChangeAspect="1"/>
          </p:cNvSpPr>
          <p:nvPr/>
        </p:nvSpPr>
        <p:spPr>
          <a:xfrm>
            <a:off x="7394505" y="3936400"/>
            <a:ext cx="1150817" cy="696972"/>
          </a:xfrm>
          <a:prstGeom prst="wedgeRectCallout">
            <a:avLst>
              <a:gd name="adj1" fmla="val 88700"/>
              <a:gd name="adj2" fmla="val -67903"/>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7943">
              <a:defRPr/>
            </a:pPr>
            <a:endParaRPr lang="ja-JP" altLang="en-US" sz="1984">
              <a:solidFill>
                <a:prstClr val="white"/>
              </a:solidFill>
              <a:latin typeface="Meiryo UI"/>
              <a:ea typeface="Meiryo UI"/>
            </a:endParaRPr>
          </a:p>
        </p:txBody>
      </p:sp>
      <p:pic>
        <p:nvPicPr>
          <p:cNvPr id="170" name="図 169">
            <a:extLst>
              <a:ext uri="{FF2B5EF4-FFF2-40B4-BE49-F238E27FC236}">
                <a16:creationId xmlns:a16="http://schemas.microsoft.com/office/drawing/2014/main" id="{17D0D83E-FD3A-BA2E-10D7-E9ED4DDA7FD5}"/>
              </a:ext>
            </a:extLst>
          </p:cNvPr>
          <p:cNvPicPr>
            <a:picLocks noChangeAspect="1"/>
          </p:cNvPicPr>
          <p:nvPr/>
        </p:nvPicPr>
        <p:blipFill rotWithShape="1">
          <a:blip r:embed="rId12"/>
          <a:srcRect l="18143" t="29657" r="24859" b="21877"/>
          <a:stretch/>
        </p:blipFill>
        <p:spPr>
          <a:xfrm>
            <a:off x="7425800" y="3950699"/>
            <a:ext cx="1111431" cy="668373"/>
          </a:xfrm>
          <a:prstGeom prst="rect">
            <a:avLst/>
          </a:prstGeom>
        </p:spPr>
      </p:pic>
      <p:sp>
        <p:nvSpPr>
          <p:cNvPr id="171" name="テキスト ボックス 170">
            <a:extLst>
              <a:ext uri="{FF2B5EF4-FFF2-40B4-BE49-F238E27FC236}">
                <a16:creationId xmlns:a16="http://schemas.microsoft.com/office/drawing/2014/main" id="{569E49E0-D248-C045-5DD4-8609D9F44D18}"/>
              </a:ext>
            </a:extLst>
          </p:cNvPr>
          <p:cNvSpPr txBox="1"/>
          <p:nvPr/>
        </p:nvSpPr>
        <p:spPr>
          <a:xfrm>
            <a:off x="8027651" y="4002106"/>
            <a:ext cx="480746" cy="141766"/>
          </a:xfrm>
          <a:prstGeom prst="borderCallout1">
            <a:avLst>
              <a:gd name="adj1" fmla="val 108587"/>
              <a:gd name="adj2" fmla="val 50522"/>
              <a:gd name="adj3" fmla="val 197527"/>
              <a:gd name="adj4" fmla="val -61"/>
            </a:avLst>
          </a:prstGeom>
          <a:solidFill>
            <a:sysClr val="window" lastClr="FFFFFF"/>
          </a:solidFill>
          <a:ln w="12700">
            <a:solidFill>
              <a:schemeClr val="tx1">
                <a:lumMod val="65000"/>
                <a:lumOff val="35000"/>
              </a:schemeClr>
            </a:solidFill>
            <a:tailEnd type="triangle"/>
          </a:ln>
        </p:spPr>
        <p:txBody>
          <a:bodyPr wrap="square" lIns="39683" tIns="19842" rIns="39683" bIns="19842" rtlCol="0" anchor="ctr" anchorCtr="0">
            <a:spAutoFit/>
          </a:bodyPr>
          <a:lstStyle/>
          <a:p>
            <a:pPr algn="ctr" defTabSz="950175">
              <a:defRPr/>
            </a:pPr>
            <a:r>
              <a:rPr kumimoji="0" lang="ja-JP" altLang="en-US" sz="661" kern="0" dirty="0">
                <a:solidFill>
                  <a:prstClr val="black">
                    <a:lumMod val="65000"/>
                    <a:lumOff val="35000"/>
                  </a:prstClr>
                </a:solidFill>
                <a:latin typeface="ＭＳ ゴシック" panose="020B0609070205080204" pitchFamily="49" charset="-128"/>
                <a:ea typeface="ＭＳ ゴシック" panose="020B0609070205080204" pitchFamily="49" charset="-128"/>
              </a:rPr>
              <a:t>野行地区</a:t>
            </a:r>
          </a:p>
        </p:txBody>
      </p:sp>
      <p:sp>
        <p:nvSpPr>
          <p:cNvPr id="172" name="テキスト ボックス 171">
            <a:extLst>
              <a:ext uri="{FF2B5EF4-FFF2-40B4-BE49-F238E27FC236}">
                <a16:creationId xmlns:a16="http://schemas.microsoft.com/office/drawing/2014/main" id="{6EF836BC-EE54-89E1-206E-57AA29346B67}"/>
              </a:ext>
            </a:extLst>
          </p:cNvPr>
          <p:cNvSpPr txBox="1"/>
          <p:nvPr/>
        </p:nvSpPr>
        <p:spPr>
          <a:xfrm>
            <a:off x="7940382" y="3451135"/>
            <a:ext cx="961492" cy="181836"/>
          </a:xfrm>
          <a:prstGeom prst="rect">
            <a:avLst/>
          </a:prstGeom>
          <a:solidFill>
            <a:sysClr val="window" lastClr="FFFFFF"/>
          </a:solidFill>
          <a:ln w="15875">
            <a:solidFill>
              <a:srgbClr val="00B0F0"/>
            </a:solidFill>
          </a:ln>
        </p:spPr>
        <p:txBody>
          <a:bodyPr wrap="square" lIns="39683" tIns="39683" rIns="39683" bIns="39683" rtlCol="0" anchor="ctr" anchorCtr="0">
            <a:spAutoFit/>
          </a:bodyPr>
          <a:lstStyle/>
          <a:p>
            <a:pPr algn="ctr" defTabSz="950175">
              <a:defRPr/>
            </a:pPr>
            <a:r>
              <a:rPr kumimoji="0" lang="ja-JP" altLang="en-US" sz="661" b="1" kern="0" dirty="0">
                <a:solidFill>
                  <a:srgbClr val="00B0F0"/>
                </a:solidFill>
                <a:latin typeface="ＭＳ ゴシック" panose="020B0609070205080204" pitchFamily="49" charset="-128"/>
                <a:ea typeface="ＭＳ ゴシック" panose="020B0609070205080204" pitchFamily="49" charset="-128"/>
              </a:rPr>
              <a:t>特定復興再生拠点区域</a:t>
            </a:r>
          </a:p>
        </p:txBody>
      </p:sp>
      <p:cxnSp>
        <p:nvCxnSpPr>
          <p:cNvPr id="173" name="直線矢印コネクタ 172">
            <a:extLst>
              <a:ext uri="{FF2B5EF4-FFF2-40B4-BE49-F238E27FC236}">
                <a16:creationId xmlns:a16="http://schemas.microsoft.com/office/drawing/2014/main" id="{59F2E1DB-BF43-F532-EB24-FE6BCC691218}"/>
              </a:ext>
            </a:extLst>
          </p:cNvPr>
          <p:cNvCxnSpPr>
            <a:cxnSpLocks/>
            <a:stCxn id="172" idx="2"/>
          </p:cNvCxnSpPr>
          <p:nvPr/>
        </p:nvCxnSpPr>
        <p:spPr>
          <a:xfrm>
            <a:off x="8421128" y="3632971"/>
            <a:ext cx="480746" cy="181965"/>
          </a:xfrm>
          <a:prstGeom prst="straightConnector1">
            <a:avLst/>
          </a:prstGeom>
          <a:ln w="25400">
            <a:solidFill>
              <a:srgbClr val="00B0F0"/>
            </a:solidFill>
            <a:tailEnd type="triangle" w="lg" len="lg"/>
          </a:ln>
        </p:spPr>
        <p:style>
          <a:lnRef idx="1">
            <a:schemeClr val="accent1"/>
          </a:lnRef>
          <a:fillRef idx="0">
            <a:schemeClr val="accent1"/>
          </a:fillRef>
          <a:effectRef idx="0">
            <a:schemeClr val="accent1"/>
          </a:effectRef>
          <a:fontRef idx="minor">
            <a:schemeClr val="tx1"/>
          </a:fontRef>
        </p:style>
      </p:cxnSp>
      <p:sp>
        <p:nvSpPr>
          <p:cNvPr id="174" name="テキスト ボックス 173">
            <a:extLst>
              <a:ext uri="{FF2B5EF4-FFF2-40B4-BE49-F238E27FC236}">
                <a16:creationId xmlns:a16="http://schemas.microsoft.com/office/drawing/2014/main" id="{90D217D2-C2F5-790D-8F1C-1DA4664177F4}"/>
              </a:ext>
            </a:extLst>
          </p:cNvPr>
          <p:cNvSpPr txBox="1"/>
          <p:nvPr/>
        </p:nvSpPr>
        <p:spPr>
          <a:xfrm>
            <a:off x="8675361" y="4416845"/>
            <a:ext cx="673152" cy="181836"/>
          </a:xfrm>
          <a:prstGeom prst="rect">
            <a:avLst/>
          </a:prstGeom>
          <a:solidFill>
            <a:sysClr val="window" lastClr="FFFFFF"/>
          </a:solidFill>
          <a:ln w="15875">
            <a:solidFill>
              <a:schemeClr val="bg1">
                <a:lumMod val="50000"/>
              </a:schemeClr>
            </a:solidFill>
          </a:ln>
        </p:spPr>
        <p:txBody>
          <a:bodyPr wrap="square" lIns="39683" tIns="39683" rIns="39683" bIns="39683" rtlCol="0" anchor="ctr" anchorCtr="0">
            <a:spAutoFit/>
          </a:bodyPr>
          <a:lstStyle/>
          <a:p>
            <a:pPr algn="ctr" defTabSz="950175">
              <a:defRPr/>
            </a:pPr>
            <a:r>
              <a:rPr kumimoji="0" lang="ja-JP" altLang="en-US" sz="661" b="1" kern="0" dirty="0">
                <a:solidFill>
                  <a:prstClr val="white">
                    <a:lumMod val="50000"/>
                  </a:prstClr>
                </a:solidFill>
                <a:latin typeface="ＭＳ ゴシック" panose="020B0609070205080204" pitchFamily="49" charset="-128"/>
                <a:ea typeface="ＭＳ ゴシック" panose="020B0609070205080204" pitchFamily="49" charset="-128"/>
              </a:rPr>
              <a:t>帰還困難区域</a:t>
            </a:r>
          </a:p>
        </p:txBody>
      </p:sp>
      <p:cxnSp>
        <p:nvCxnSpPr>
          <p:cNvPr id="175" name="直線矢印コネクタ 174">
            <a:extLst>
              <a:ext uri="{FF2B5EF4-FFF2-40B4-BE49-F238E27FC236}">
                <a16:creationId xmlns:a16="http://schemas.microsoft.com/office/drawing/2014/main" id="{B5309132-C036-BB32-F124-6F374B983DE7}"/>
              </a:ext>
            </a:extLst>
          </p:cNvPr>
          <p:cNvCxnSpPr>
            <a:cxnSpLocks/>
          </p:cNvCxnSpPr>
          <p:nvPr/>
        </p:nvCxnSpPr>
        <p:spPr>
          <a:xfrm flipV="1">
            <a:off x="8984531" y="4118090"/>
            <a:ext cx="298427" cy="265371"/>
          </a:xfrm>
          <a:prstGeom prst="straightConnector1">
            <a:avLst/>
          </a:prstGeom>
          <a:ln w="25400">
            <a:solidFill>
              <a:schemeClr val="bg1">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6" name="角丸四角形 2">
            <a:extLst>
              <a:ext uri="{FF2B5EF4-FFF2-40B4-BE49-F238E27FC236}">
                <a16:creationId xmlns:a16="http://schemas.microsoft.com/office/drawing/2014/main" id="{BB24078A-B139-DF97-3BD4-1740DF881A96}"/>
              </a:ext>
            </a:extLst>
          </p:cNvPr>
          <p:cNvSpPr/>
          <p:nvPr/>
        </p:nvSpPr>
        <p:spPr>
          <a:xfrm>
            <a:off x="161925" y="842205"/>
            <a:ext cx="10268327" cy="2104674"/>
          </a:xfrm>
          <a:prstGeom prst="roundRect">
            <a:avLst>
              <a:gd name="adj" fmla="val 7997"/>
            </a:avLst>
          </a:prstGeom>
          <a:noFill/>
          <a:ln w="25400" cap="flat" cmpd="sng" algn="ctr">
            <a:solidFill>
              <a:srgbClr val="9BBB59">
                <a:shade val="95000"/>
                <a:satMod val="105000"/>
              </a:srgbClr>
            </a:solidFill>
            <a:prstDash val="solid"/>
          </a:ln>
          <a:effectLst/>
        </p:spPr>
        <p:txBody>
          <a:bodyPr lIns="79367" tIns="79367" rIns="79367" bIns="79367" anchor="ctr" anchorCtr="0"/>
          <a:lstStyle/>
          <a:p>
            <a:pPr marL="285750" indent="-285750" defTabSz="789979">
              <a:lnSpc>
                <a:spcPts val="1800"/>
              </a:lnSpc>
              <a:spcAft>
                <a:spcPts val="1200"/>
              </a:spcAft>
              <a:buFont typeface="Wingdings" panose="05000000000000000000" pitchFamily="2" charset="2"/>
              <a:buChar char="Ø"/>
              <a:defRPr/>
            </a:pPr>
            <a:r>
              <a:rPr kumimoji="0" lang="en-US" altLang="ja-JP" sz="1600" b="0" i="0" u="none" strike="noStrike" kern="0" cap="none" spc="0" normalizeH="0" baseline="0" noProof="0" dirty="0">
                <a:ln>
                  <a:noFill/>
                </a:ln>
                <a:solidFill>
                  <a:prstClr val="black"/>
                </a:solidFill>
                <a:effectLst/>
                <a:uLnTx/>
                <a:uFillTx/>
                <a:latin typeface="Calbri"/>
                <a:ea typeface="Meiryo UI" panose="020B0604030504040204" pitchFamily="34" charset="-128"/>
                <a:cs typeface="Arial" panose="020B0604020202020204" pitchFamily="34" charset="0"/>
              </a:rPr>
              <a:t>For </a:t>
            </a:r>
            <a:r>
              <a:rPr kumimoji="0" lang="en-US" altLang="ja-JP" sz="1600" b="1" i="0" u="sng" strike="noStrike" kern="0" cap="none" spc="0" normalizeH="0" baseline="0" noProof="0" dirty="0">
                <a:ln>
                  <a:noFill/>
                </a:ln>
                <a:solidFill>
                  <a:prstClr val="black"/>
                </a:solidFill>
                <a:effectLst/>
                <a:uLnTx/>
                <a:uFillTx/>
                <a:latin typeface="Calbri"/>
                <a:ea typeface="Meiryo UI" panose="020B0604030504040204" pitchFamily="34" charset="-128"/>
                <a:cs typeface="Arial" panose="020B0604020202020204" pitchFamily="34" charset="0"/>
              </a:rPr>
              <a:t>the Restricted </a:t>
            </a:r>
            <a:r>
              <a:rPr kumimoji="0" lang="en-US" altLang="ja-JP" sz="1600" b="1" u="sng" kern="0" dirty="0">
                <a:solidFill>
                  <a:prstClr val="black"/>
                </a:solidFill>
                <a:latin typeface="Calbri"/>
                <a:ea typeface="Meiryo UI" panose="020B0604030504040204" pitchFamily="34" charset="-128"/>
                <a:cs typeface="Arial" panose="020B0604020202020204" pitchFamily="34" charset="0"/>
              </a:rPr>
              <a:t>A</a:t>
            </a:r>
            <a:r>
              <a:rPr kumimoji="0" lang="en-US" altLang="ja-JP" sz="1600" b="1" i="0" u="sng" strike="noStrike" kern="0" cap="none" spc="0" normalizeH="0" baseline="0" noProof="0" dirty="0" err="1">
                <a:ln>
                  <a:noFill/>
                </a:ln>
                <a:solidFill>
                  <a:prstClr val="black"/>
                </a:solidFill>
                <a:effectLst/>
                <a:uLnTx/>
                <a:uFillTx/>
                <a:latin typeface="Calbri"/>
                <a:ea typeface="Meiryo UI" panose="020B0604030504040204" pitchFamily="34" charset="-128"/>
                <a:cs typeface="Arial" panose="020B0604020202020204" pitchFamily="34" charset="0"/>
              </a:rPr>
              <a:t>reas</a:t>
            </a:r>
            <a:r>
              <a:rPr kumimoji="0" lang="en-US" altLang="ja-JP" sz="1600" b="1" i="0" u="sng" strike="noStrike" kern="0" cap="none" spc="0" normalizeH="0" baseline="0" noProof="0" dirty="0">
                <a:ln>
                  <a:noFill/>
                </a:ln>
                <a:solidFill>
                  <a:prstClr val="black"/>
                </a:solidFill>
                <a:effectLst/>
                <a:uLnTx/>
                <a:uFillTx/>
                <a:latin typeface="Calbri"/>
                <a:ea typeface="Meiryo UI" panose="020B0604030504040204" pitchFamily="34" charset="-128"/>
                <a:cs typeface="Arial" panose="020B0604020202020204" pitchFamily="34" charset="0"/>
              </a:rPr>
              <a:t>,</a:t>
            </a:r>
            <a:r>
              <a:rPr kumimoji="0" lang="ja-JP" altLang="en-US" sz="1600" b="0" i="0" u="none" strike="noStrike" kern="0" cap="none" spc="0" normalizeH="0" baseline="0" noProof="0" dirty="0">
                <a:ln>
                  <a:noFill/>
                </a:ln>
                <a:solidFill>
                  <a:prstClr val="black"/>
                </a:solidFill>
                <a:effectLst/>
                <a:uLnTx/>
                <a:uFillTx/>
                <a:latin typeface="Calbri"/>
                <a:ea typeface="Meiryo UI" panose="020B0604030504040204" pitchFamily="34" charset="-128"/>
                <a:cs typeface="Arial" panose="020B0604020202020204" pitchFamily="34" charset="0"/>
              </a:rPr>
              <a:t> </a:t>
            </a:r>
            <a:r>
              <a:rPr kumimoji="0" lang="en-US" altLang="ja-JP" sz="1600" b="0" i="0" u="none" strike="noStrike" kern="0" cap="none" spc="0" normalizeH="0" baseline="0" noProof="0" dirty="0">
                <a:ln>
                  <a:noFill/>
                </a:ln>
                <a:solidFill>
                  <a:prstClr val="black"/>
                </a:solidFill>
                <a:effectLst/>
                <a:uLnTx/>
                <a:uFillTx/>
                <a:latin typeface="Calbri"/>
                <a:ea typeface="Meiryo UI" panose="020B0604030504040204" pitchFamily="34" charset="-128"/>
                <a:cs typeface="Arial" panose="020B0604020202020204" pitchFamily="34" charset="0"/>
              </a:rPr>
              <a:t>mayors of municipalities prepared plans for </a:t>
            </a:r>
            <a:r>
              <a:rPr kumimoji="0" lang="en-US" altLang="ja-JP" sz="1600" b="0" i="0" u="none" strike="noStrike" kern="0" cap="none" spc="0" normalizeH="0" baseline="0" noProof="0">
                <a:ln>
                  <a:noFill/>
                </a:ln>
                <a:solidFill>
                  <a:prstClr val="black"/>
                </a:solidFill>
                <a:effectLst/>
                <a:uLnTx/>
                <a:uFillTx/>
                <a:latin typeface="Calbri"/>
                <a:ea typeface="Meiryo UI" panose="020B0604030504040204" pitchFamily="34" charset="-128"/>
                <a:cs typeface="Arial" panose="020B0604020202020204" pitchFamily="34" charset="0"/>
              </a:rPr>
              <a:t>the areas </a:t>
            </a:r>
            <a:r>
              <a:rPr kumimoji="0" lang="en-US" altLang="ja-JP" sz="1600" b="0" i="0" u="none" strike="noStrike" kern="0" cap="none" spc="0" normalizeH="0" baseline="0" noProof="0" dirty="0">
                <a:ln>
                  <a:noFill/>
                </a:ln>
                <a:solidFill>
                  <a:prstClr val="black"/>
                </a:solidFill>
                <a:effectLst/>
                <a:uLnTx/>
                <a:uFillTx/>
                <a:latin typeface="Calbri"/>
                <a:ea typeface="Meiryo UI" panose="020B0604030504040204" pitchFamily="34" charset="-128"/>
                <a:cs typeface="Arial" panose="020B0604020202020204" pitchFamily="34" charset="0"/>
              </a:rPr>
              <a:t>of </a:t>
            </a:r>
            <a:r>
              <a:rPr kumimoji="0" lang="en-US" altLang="ja-JP" sz="1600" b="1" i="0" u="sng" strike="noStrike" kern="0" cap="none" spc="0" normalizeH="0" baseline="0" noProof="0" dirty="0">
                <a:ln>
                  <a:noFill/>
                </a:ln>
                <a:solidFill>
                  <a:prstClr val="black"/>
                </a:solidFill>
                <a:effectLst/>
                <a:uLnTx/>
                <a:uFillTx/>
                <a:latin typeface="Calbri"/>
                <a:ea typeface="Meiryo UI" panose="020B0604030504040204" pitchFamily="34" charset="-128"/>
                <a:cs typeface="Arial" panose="020B0604020202020204" pitchFamily="34" charset="0"/>
              </a:rPr>
              <a:t>the Specified Reconstruction and Revitalization Base</a:t>
            </a:r>
            <a:r>
              <a:rPr kumimoji="0" lang="ja-JP" altLang="en-US" sz="1600" b="1" i="0" u="sng" strike="noStrike" kern="0" cap="none" spc="0" normalizeH="0" baseline="0" noProof="0" dirty="0">
                <a:ln>
                  <a:noFill/>
                </a:ln>
                <a:solidFill>
                  <a:prstClr val="black"/>
                </a:solidFill>
                <a:effectLst/>
                <a:uLnTx/>
                <a:uFillTx/>
                <a:latin typeface="Calbri"/>
                <a:ea typeface="Meiryo UI" panose="020B0604030504040204" pitchFamily="34" charset="-128"/>
                <a:cs typeface="Arial" panose="020B0604020202020204" pitchFamily="34" charset="0"/>
              </a:rPr>
              <a:t> </a:t>
            </a:r>
            <a:r>
              <a:rPr kumimoji="0" lang="en-US" altLang="ja-JP" sz="1600" b="1" i="0" u="sng" strike="noStrike" kern="0" cap="none" spc="0" normalizeH="0" baseline="0" noProof="0" dirty="0">
                <a:ln>
                  <a:noFill/>
                </a:ln>
                <a:solidFill>
                  <a:prstClr val="black"/>
                </a:solidFill>
                <a:effectLst/>
                <a:uLnTx/>
                <a:uFillTx/>
                <a:latin typeface="Calbri"/>
                <a:ea typeface="Meiryo UI" panose="020B0604030504040204" pitchFamily="34" charset="-128"/>
                <a:cs typeface="Arial" panose="020B0604020202020204" pitchFamily="34" charset="0"/>
              </a:rPr>
              <a:t>Areas (SRRBA)</a:t>
            </a:r>
            <a:r>
              <a:rPr kumimoji="0" lang="en-US" altLang="ja-JP" sz="1600" b="0" i="0" u="none" strike="noStrike" kern="0" cap="none" spc="0" normalizeH="0" baseline="0" noProof="0" dirty="0">
                <a:ln>
                  <a:noFill/>
                </a:ln>
                <a:solidFill>
                  <a:prstClr val="black"/>
                </a:solidFill>
                <a:effectLst/>
                <a:uLnTx/>
                <a:uFillTx/>
                <a:latin typeface="Calbri"/>
                <a:ea typeface="Meiryo UI" panose="020B0604030504040204" pitchFamily="34" charset="-128"/>
                <a:cs typeface="Arial" panose="020B0604020202020204" pitchFamily="34" charset="0"/>
              </a:rPr>
              <a:t> and </a:t>
            </a:r>
            <a:r>
              <a:rPr kumimoji="0" lang="en-US" altLang="ja-JP" sz="1600" i="0" strike="noStrike" kern="0" cap="none" spc="0" normalizeH="0" baseline="0" noProof="0" dirty="0">
                <a:ln>
                  <a:noFill/>
                </a:ln>
                <a:solidFill>
                  <a:prstClr val="black"/>
                </a:solidFill>
                <a:effectLst/>
                <a:uLnTx/>
                <a:uFillTx/>
                <a:latin typeface="Calbri"/>
                <a:ea typeface="Meiryo UI" panose="020B0604030504040204" pitchFamily="34" charset="-128"/>
                <a:cs typeface="Arial" panose="020B0604020202020204" pitchFamily="34" charset="0"/>
              </a:rPr>
              <a:t>environmental improvement (e.g. decontamination, infrastructure development)</a:t>
            </a:r>
            <a:r>
              <a:rPr kumimoji="0" lang="en-US" altLang="ja-JP" sz="1600" b="1" i="0" u="none" strike="noStrike" kern="0" cap="none" spc="0" normalizeH="0" baseline="0" noProof="0" dirty="0">
                <a:ln>
                  <a:noFill/>
                </a:ln>
                <a:solidFill>
                  <a:prstClr val="black"/>
                </a:solidFill>
                <a:effectLst/>
                <a:uLnTx/>
                <a:uFillTx/>
                <a:latin typeface="Calbri"/>
                <a:ea typeface="Meiryo UI" panose="020B0604030504040204" pitchFamily="34" charset="-128"/>
                <a:cs typeface="Arial" panose="020B0604020202020204" pitchFamily="34" charset="0"/>
              </a:rPr>
              <a:t> </a:t>
            </a:r>
            <a:r>
              <a:rPr kumimoji="0" lang="en-US" altLang="ja-JP" sz="1600" b="0" i="0" u="none" strike="noStrike" kern="0" cap="none" spc="0" normalizeH="0" baseline="0" noProof="0" dirty="0">
                <a:ln>
                  <a:noFill/>
                </a:ln>
                <a:solidFill>
                  <a:prstClr val="black"/>
                </a:solidFill>
                <a:effectLst/>
                <a:uLnTx/>
                <a:uFillTx/>
                <a:latin typeface="Calbri"/>
                <a:ea typeface="Meiryo UI" panose="020B0604030504040204" pitchFamily="34" charset="-128"/>
                <a:cs typeface="Arial" panose="020B0604020202020204" pitchFamily="34" charset="0"/>
              </a:rPr>
              <a:t>within the areas in accordance with the Act on Special Measures for the Reconstruction and Revitalization of Fukushima.</a:t>
            </a:r>
          </a:p>
          <a:p>
            <a:pPr marL="285750" indent="-285750" defTabSz="789979">
              <a:lnSpc>
                <a:spcPts val="1800"/>
              </a:lnSpc>
              <a:spcAft>
                <a:spcPts val="1800"/>
              </a:spcAft>
              <a:buFont typeface="Wingdings" panose="05000000000000000000" pitchFamily="2" charset="2"/>
              <a:buChar char="Ø"/>
              <a:defRPr/>
            </a:pPr>
            <a:r>
              <a:rPr kumimoji="0" lang="en-US" altLang="ja-JP" sz="1600" kern="0" dirty="0">
                <a:latin typeface="Calbri"/>
                <a:ea typeface="メイリオ" panose="020B0604030504040204" pitchFamily="50" charset="-128"/>
              </a:rPr>
              <a:t>Based on the plan, decontamination and demolition of houses, etc. have been implemented in the SRRBA, and </a:t>
            </a:r>
            <a:r>
              <a:rPr kumimoji="0" lang="en-US" altLang="ja-JP" sz="1600" b="1" kern="0" dirty="0">
                <a:latin typeface="Calbri"/>
                <a:ea typeface="メイリオ" panose="020B0604030504040204" pitchFamily="50" charset="-128"/>
              </a:rPr>
              <a:t>all evacuation orders in the SRRBA were lifted by May 2023 </a:t>
            </a:r>
            <a:r>
              <a:rPr kumimoji="0" lang="en-US" altLang="ja-JP" sz="1600" kern="0" dirty="0">
                <a:latin typeface="Calbri"/>
                <a:ea typeface="メイリオ" panose="020B0604030504040204" pitchFamily="50" charset="-128"/>
              </a:rPr>
              <a:t>(</a:t>
            </a:r>
            <a:r>
              <a:rPr kumimoji="0" lang="en-US" altLang="ja-JP" sz="1600" kern="0" dirty="0" err="1">
                <a:latin typeface="Calbri"/>
                <a:ea typeface="メイリオ" panose="020B0604030504040204" pitchFamily="50" charset="-128"/>
              </a:rPr>
              <a:t>Katsurao</a:t>
            </a:r>
            <a:r>
              <a:rPr kumimoji="0" lang="en-US" altLang="ja-JP" sz="1600" kern="0" dirty="0">
                <a:latin typeface="Calbri"/>
                <a:ea typeface="メイリオ" panose="020B0604030504040204" pitchFamily="50" charset="-128"/>
              </a:rPr>
              <a:t> Village: June 12, 2022, Okuma Town: June 30, 2022, Futaba Town: August 30, 2022, </a:t>
            </a:r>
            <a:r>
              <a:rPr kumimoji="0" lang="en-US" altLang="ja-JP" sz="1600" kern="0" dirty="0" err="1">
                <a:solidFill>
                  <a:srgbClr val="000000"/>
                </a:solidFill>
                <a:latin typeface="Calbri"/>
                <a:ea typeface="メイリオ" panose="020B0604030504040204" pitchFamily="50" charset="-128"/>
              </a:rPr>
              <a:t>Namie</a:t>
            </a:r>
            <a:r>
              <a:rPr kumimoji="0" lang="en-US" altLang="ja-JP" sz="1600" kern="0" dirty="0">
                <a:solidFill>
                  <a:srgbClr val="000000"/>
                </a:solidFill>
                <a:latin typeface="Calbri"/>
                <a:ea typeface="メイリオ" panose="020B0604030504040204" pitchFamily="50" charset="-128"/>
              </a:rPr>
              <a:t> Town: March 31, 2023, Tomioka Town: April 1, 2023, </a:t>
            </a:r>
            <a:r>
              <a:rPr kumimoji="0" lang="en-US" altLang="ja-JP" sz="1600" kern="0" dirty="0" err="1">
                <a:solidFill>
                  <a:srgbClr val="000000"/>
                </a:solidFill>
                <a:latin typeface="Calbri"/>
                <a:ea typeface="メイリオ" panose="020B0604030504040204" pitchFamily="50" charset="-128"/>
              </a:rPr>
              <a:t>Iitate</a:t>
            </a:r>
            <a:r>
              <a:rPr kumimoji="0" lang="en-US" altLang="ja-JP" sz="1600" kern="0" dirty="0">
                <a:solidFill>
                  <a:srgbClr val="000000"/>
                </a:solidFill>
                <a:latin typeface="Calbri"/>
                <a:ea typeface="メイリオ" panose="020B0604030504040204" pitchFamily="50" charset="-128"/>
              </a:rPr>
              <a:t> Village: May 1, 2023</a:t>
            </a:r>
            <a:r>
              <a:rPr kumimoji="0" lang="en-US" altLang="ja-JP" sz="1600" kern="0" dirty="0">
                <a:latin typeface="Calbri"/>
                <a:ea typeface="メイリオ" panose="020B0604030504040204" pitchFamily="50" charset="-128"/>
              </a:rPr>
              <a:t>), except for some part of roads.</a:t>
            </a:r>
          </a:p>
        </p:txBody>
      </p:sp>
      <p:sp>
        <p:nvSpPr>
          <p:cNvPr id="7" name="テキスト ボックス 6">
            <a:extLst>
              <a:ext uri="{FF2B5EF4-FFF2-40B4-BE49-F238E27FC236}">
                <a16:creationId xmlns:a16="http://schemas.microsoft.com/office/drawing/2014/main" id="{D9D87CB7-1AE5-12F0-99E8-8AC5E291FA9C}"/>
              </a:ext>
            </a:extLst>
          </p:cNvPr>
          <p:cNvSpPr txBox="1"/>
          <p:nvPr/>
        </p:nvSpPr>
        <p:spPr>
          <a:xfrm>
            <a:off x="713844" y="3058986"/>
            <a:ext cx="2717364" cy="306000"/>
          </a:xfrm>
          <a:prstGeom prst="rect">
            <a:avLst/>
          </a:prstGeom>
          <a:solidFill>
            <a:srgbClr val="4F81BD">
              <a:lumMod val="40000"/>
              <a:lumOff val="60000"/>
            </a:srgbClr>
          </a:solidFill>
          <a:ln>
            <a:solidFill>
              <a:sysClr val="windowText" lastClr="000000"/>
            </a:solidFill>
          </a:ln>
        </p:spPr>
        <p:txBody>
          <a:bodyPr wrap="square" lIns="0" tIns="0" rIns="0" bIns="0" anchor="ctr" anchorCtr="0">
            <a:noAutofit/>
          </a:bodyPr>
          <a:lstStyle/>
          <a:p>
            <a:pPr marL="0" marR="0" lvl="0" indent="0" algn="ctr" defTabSz="644138" eaLnBrk="1" fontAlgn="auto" latinLnBrk="0" hangingPunct="1">
              <a:lnSpc>
                <a:spcPts val="1000"/>
              </a:lnSpc>
              <a:spcBef>
                <a:spcPts val="0"/>
              </a:spcBef>
              <a:spcAft>
                <a:spcPts val="0"/>
              </a:spcAft>
              <a:buClrTx/>
              <a:buSzTx/>
              <a:buFontTx/>
              <a:buNone/>
              <a:tabLst/>
              <a:defRPr/>
            </a:pPr>
            <a:r>
              <a:rPr kumimoji="0" lang="en-US" altLang="ja-JP" sz="1000" b="0" i="0" u="none" strike="noStrike" kern="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Futaba Town </a:t>
            </a:r>
            <a:br>
              <a:rPr kumimoji="0" lang="en-US" altLang="ja-JP" sz="1000" b="0" i="0" u="none" strike="noStrike" kern="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0" lang="en-US" altLang="ja-JP" sz="1000" b="0" i="0" u="none" strike="noStrike" kern="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(approved on Sep. 15, 2017, approx. 560 ha</a:t>
            </a:r>
            <a:r>
              <a:rPr kumimoji="0" lang="en-US" altLang="ja-JP" sz="1000" kern="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 </a:t>
            </a:r>
            <a:endParaRPr kumimoji="0" lang="en-US" altLang="ja-JP" sz="1000" b="0" i="0" u="none" strike="noStrike" kern="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8" name="テキスト ボックス 7">
            <a:extLst>
              <a:ext uri="{FF2B5EF4-FFF2-40B4-BE49-F238E27FC236}">
                <a16:creationId xmlns:a16="http://schemas.microsoft.com/office/drawing/2014/main" id="{ACF2749D-DC16-A04A-E8E0-1B646550ED96}"/>
              </a:ext>
            </a:extLst>
          </p:cNvPr>
          <p:cNvSpPr txBox="1"/>
          <p:nvPr/>
        </p:nvSpPr>
        <p:spPr>
          <a:xfrm>
            <a:off x="3911149" y="3094567"/>
            <a:ext cx="2783330" cy="306000"/>
          </a:xfrm>
          <a:prstGeom prst="rect">
            <a:avLst/>
          </a:prstGeom>
          <a:solidFill>
            <a:srgbClr val="4F81BD">
              <a:lumMod val="40000"/>
              <a:lumOff val="60000"/>
            </a:srgbClr>
          </a:solidFill>
          <a:ln>
            <a:solidFill>
              <a:sysClr val="windowText" lastClr="000000"/>
            </a:solidFill>
          </a:ln>
        </p:spPr>
        <p:txBody>
          <a:bodyPr wrap="square" lIns="90000" tIns="0" rIns="90000" bIns="0" anchor="ctr" anchorCtr="0">
            <a:noAutofit/>
          </a:bodyPr>
          <a:lstStyle/>
          <a:p>
            <a:pPr marL="0" marR="0" lvl="0" indent="0" algn="ctr" defTabSz="644138" eaLnBrk="1" fontAlgn="auto" latinLnBrk="0" hangingPunct="1">
              <a:lnSpc>
                <a:spcPts val="1000"/>
              </a:lnSpc>
              <a:spcBef>
                <a:spcPts val="0"/>
              </a:spcBef>
              <a:spcAft>
                <a:spcPts val="0"/>
              </a:spcAft>
              <a:buClrTx/>
              <a:buSzTx/>
              <a:buFontTx/>
              <a:buNone/>
              <a:tabLst/>
              <a:defRPr/>
            </a:pPr>
            <a:r>
              <a:rPr kumimoji="0" lang="en-US" altLang="ja-JP" sz="1000" b="0" i="0" u="none" strike="noStrike" kern="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Okuma Town </a:t>
            </a:r>
            <a:br>
              <a:rPr kumimoji="0" lang="en-US" altLang="ja-JP" sz="1000" b="0" i="0" u="none" strike="noStrike" kern="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0" lang="en-US" altLang="ja-JP" sz="1000" b="0" i="0" u="none" strike="noStrike" kern="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(approved on Nov. 10, 2017, approx. 860 ha) </a:t>
            </a:r>
          </a:p>
        </p:txBody>
      </p:sp>
      <p:sp>
        <p:nvSpPr>
          <p:cNvPr id="10" name="テキスト ボックス 9">
            <a:extLst>
              <a:ext uri="{FF2B5EF4-FFF2-40B4-BE49-F238E27FC236}">
                <a16:creationId xmlns:a16="http://schemas.microsoft.com/office/drawing/2014/main" id="{15091449-CA48-A802-EA2F-ED3F84311591}"/>
              </a:ext>
            </a:extLst>
          </p:cNvPr>
          <p:cNvSpPr txBox="1"/>
          <p:nvPr/>
        </p:nvSpPr>
        <p:spPr>
          <a:xfrm>
            <a:off x="3989887" y="5270010"/>
            <a:ext cx="2756092" cy="306000"/>
          </a:xfrm>
          <a:prstGeom prst="rect">
            <a:avLst/>
          </a:prstGeom>
          <a:solidFill>
            <a:srgbClr val="4F81BD">
              <a:lumMod val="40000"/>
              <a:lumOff val="60000"/>
            </a:srgbClr>
          </a:solidFill>
          <a:ln>
            <a:solidFill>
              <a:sysClr val="windowText" lastClr="000000"/>
            </a:solidFill>
          </a:ln>
        </p:spPr>
        <p:txBody>
          <a:bodyPr wrap="square" lIns="90000" tIns="0" rIns="90000" bIns="0" anchor="ctr" anchorCtr="0">
            <a:noAutofit/>
          </a:bodyPr>
          <a:lstStyle/>
          <a:p>
            <a:pPr marL="0" marR="0" lvl="0" indent="0" algn="ctr" defTabSz="644138" eaLnBrk="1" fontAlgn="auto" latinLnBrk="0" hangingPunct="1">
              <a:lnSpc>
                <a:spcPts val="1000"/>
              </a:lnSpc>
              <a:spcBef>
                <a:spcPts val="0"/>
              </a:spcBef>
              <a:spcAft>
                <a:spcPts val="0"/>
              </a:spcAft>
              <a:buClrTx/>
              <a:buSzTx/>
              <a:buFontTx/>
              <a:buNone/>
              <a:tabLst/>
              <a:defRPr/>
            </a:pPr>
            <a:r>
              <a:rPr kumimoji="0" lang="en-US" altLang="ja-JP" sz="1000" kern="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Tomioka</a:t>
            </a:r>
            <a:r>
              <a:rPr kumimoji="0" lang="ja-JP" altLang="en-US" sz="1000" kern="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 </a:t>
            </a:r>
            <a:r>
              <a:rPr kumimoji="0" lang="en-US" altLang="ja-JP" sz="1000" kern="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Town</a:t>
            </a:r>
            <a:r>
              <a:rPr kumimoji="0" lang="ja-JP" altLang="en-US" sz="1000" kern="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 </a:t>
            </a:r>
            <a:br>
              <a:rPr kumimoji="0" lang="en-US" altLang="ja-JP" sz="1000" kern="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br>
            <a:r>
              <a:rPr kumimoji="0" lang="en-US" altLang="ja-JP" sz="1000" kern="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(approved</a:t>
            </a:r>
            <a:r>
              <a:rPr kumimoji="0" lang="ja-JP" altLang="en-US" sz="1000" kern="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 </a:t>
            </a:r>
            <a:r>
              <a:rPr kumimoji="0" lang="en-US" altLang="ja-JP" sz="1000" kern="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on</a:t>
            </a:r>
            <a:r>
              <a:rPr kumimoji="0" lang="ja-JP" altLang="en-US" sz="1000" kern="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 </a:t>
            </a:r>
            <a:r>
              <a:rPr kumimoji="0" lang="en-US" altLang="ja-JP" sz="1000" kern="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Mar.</a:t>
            </a:r>
            <a:r>
              <a:rPr kumimoji="0" lang="ja-JP" altLang="en-US" sz="1000" kern="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 </a:t>
            </a:r>
            <a:r>
              <a:rPr kumimoji="0" lang="en-US" altLang="ja-JP" sz="1000" kern="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9,</a:t>
            </a:r>
            <a:r>
              <a:rPr kumimoji="0" lang="ja-JP" altLang="en-US" sz="1000" kern="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 </a:t>
            </a:r>
            <a:r>
              <a:rPr kumimoji="0" lang="en-US" altLang="ja-JP" sz="1000" kern="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2018, approx. </a:t>
            </a:r>
            <a:r>
              <a:rPr kumimoji="0" lang="en-US" altLang="ja-JP" sz="1000" b="0" i="0" u="none" strike="noStrike" kern="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390 ha) </a:t>
            </a:r>
          </a:p>
        </p:txBody>
      </p:sp>
      <p:sp>
        <p:nvSpPr>
          <p:cNvPr id="11" name="テキスト ボックス 10">
            <a:extLst>
              <a:ext uri="{FF2B5EF4-FFF2-40B4-BE49-F238E27FC236}">
                <a16:creationId xmlns:a16="http://schemas.microsoft.com/office/drawing/2014/main" id="{2621163A-D4E0-00D9-DB98-70E828CDBD64}"/>
              </a:ext>
            </a:extLst>
          </p:cNvPr>
          <p:cNvSpPr txBox="1"/>
          <p:nvPr/>
        </p:nvSpPr>
        <p:spPr>
          <a:xfrm>
            <a:off x="712760" y="5291100"/>
            <a:ext cx="2764530" cy="306000"/>
          </a:xfrm>
          <a:prstGeom prst="rect">
            <a:avLst/>
          </a:prstGeom>
          <a:solidFill>
            <a:srgbClr val="4F81BD">
              <a:lumMod val="40000"/>
              <a:lumOff val="60000"/>
            </a:srgbClr>
          </a:solidFill>
          <a:ln>
            <a:solidFill>
              <a:sysClr val="windowText" lastClr="000000"/>
            </a:solidFill>
          </a:ln>
        </p:spPr>
        <p:txBody>
          <a:bodyPr wrap="square" lIns="90000" tIns="0" rIns="90000" bIns="0" anchor="ctr" anchorCtr="0">
            <a:noAutofit/>
          </a:bodyPr>
          <a:lstStyle/>
          <a:p>
            <a:pPr marL="0" marR="0" lvl="0" indent="0" algn="ctr" defTabSz="644138" eaLnBrk="1" fontAlgn="auto" latinLnBrk="0" hangingPunct="1">
              <a:lnSpc>
                <a:spcPts val="1000"/>
              </a:lnSpc>
              <a:spcBef>
                <a:spcPts val="0"/>
              </a:spcBef>
              <a:spcAft>
                <a:spcPts val="0"/>
              </a:spcAft>
              <a:buClrTx/>
              <a:buSzTx/>
              <a:buFontTx/>
              <a:buNone/>
              <a:tabLst/>
              <a:defRPr/>
            </a:pPr>
            <a:r>
              <a:rPr kumimoji="0" lang="en-US" altLang="ja-JP" sz="1000" b="0" i="0" u="none" strike="noStrike" kern="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Namie Town </a:t>
            </a:r>
            <a:br>
              <a:rPr kumimoji="0" lang="en-US" altLang="ja-JP" sz="1000" b="0" i="0" u="none" strike="noStrike" kern="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0" lang="en-US" altLang="ja-JP" sz="1000" b="0" i="0" u="none" strike="noStrike" kern="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(approved on Dec. 22, 2017, approx. 660 ha) </a:t>
            </a:r>
          </a:p>
        </p:txBody>
      </p:sp>
      <p:sp>
        <p:nvSpPr>
          <p:cNvPr id="12" name="テキスト ボックス 11">
            <a:extLst>
              <a:ext uri="{FF2B5EF4-FFF2-40B4-BE49-F238E27FC236}">
                <a16:creationId xmlns:a16="http://schemas.microsoft.com/office/drawing/2014/main" id="{B560F87C-E91E-04AB-DF1A-6538C829DCC2}"/>
              </a:ext>
            </a:extLst>
          </p:cNvPr>
          <p:cNvSpPr txBox="1"/>
          <p:nvPr/>
        </p:nvSpPr>
        <p:spPr bwMode="auto">
          <a:xfrm>
            <a:off x="7140859" y="5270010"/>
            <a:ext cx="2738626" cy="306000"/>
          </a:xfrm>
          <a:prstGeom prst="rect">
            <a:avLst/>
          </a:prstGeom>
          <a:solidFill>
            <a:srgbClr val="4F81BD">
              <a:lumMod val="40000"/>
              <a:lumOff val="60000"/>
            </a:srgbClr>
          </a:solidFill>
          <a:ln>
            <a:solidFill>
              <a:sysClr val="windowText" lastClr="000000"/>
            </a:solidFill>
          </a:ln>
        </p:spPr>
        <p:txBody>
          <a:bodyPr lIns="90000" tIns="0" rIns="90000" bIns="0" anchor="ctr" anchorCtr="0">
            <a:noAutofit/>
          </a:bodyPr>
          <a:lstStyle/>
          <a:p>
            <a:pPr marL="0" marR="0" lvl="0" indent="0" algn="ctr" defTabSz="644138" eaLnBrk="1" fontAlgn="auto" latinLnBrk="0" hangingPunct="1">
              <a:lnSpc>
                <a:spcPts val="1000"/>
              </a:lnSpc>
              <a:spcBef>
                <a:spcPts val="0"/>
              </a:spcBef>
              <a:spcAft>
                <a:spcPts val="0"/>
              </a:spcAft>
              <a:buClrTx/>
              <a:buSzTx/>
              <a:buFontTx/>
              <a:buNone/>
              <a:tabLst/>
              <a:defRPr/>
            </a:pPr>
            <a:r>
              <a:rPr kumimoji="0" lang="en-US" altLang="ja-JP" sz="1000" kern="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Iitate</a:t>
            </a:r>
            <a:r>
              <a:rPr kumimoji="0" lang="ja-JP" altLang="en-US" sz="1000" kern="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 </a:t>
            </a:r>
            <a:r>
              <a:rPr kumimoji="0" lang="en-US" altLang="ja-JP" sz="1000" kern="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Village</a:t>
            </a:r>
            <a:r>
              <a:rPr kumimoji="0" lang="ja-JP" altLang="en-US" sz="1000" kern="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 </a:t>
            </a:r>
            <a:br>
              <a:rPr kumimoji="0" lang="en-US" altLang="ja-JP" sz="1000" kern="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br>
            <a:r>
              <a:rPr kumimoji="0" lang="en-US" altLang="ja-JP" sz="1000" kern="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(approved on Apr. 20, 2018, approx. 190 ha) </a:t>
            </a:r>
            <a:endParaRPr kumimoji="0" lang="en-US" altLang="ja-JP" sz="1000" b="0" i="0" u="none" strike="noStrike" kern="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13" name="テキスト ボックス 12">
            <a:extLst>
              <a:ext uri="{FF2B5EF4-FFF2-40B4-BE49-F238E27FC236}">
                <a16:creationId xmlns:a16="http://schemas.microsoft.com/office/drawing/2014/main" id="{7A5F7E90-20B1-4458-C79A-CEA76ED4032B}"/>
              </a:ext>
            </a:extLst>
          </p:cNvPr>
          <p:cNvSpPr txBox="1"/>
          <p:nvPr/>
        </p:nvSpPr>
        <p:spPr>
          <a:xfrm>
            <a:off x="7091785" y="3051910"/>
            <a:ext cx="2716327" cy="305998"/>
          </a:xfrm>
          <a:prstGeom prst="rect">
            <a:avLst/>
          </a:prstGeom>
          <a:solidFill>
            <a:srgbClr val="4F81BD">
              <a:lumMod val="40000"/>
              <a:lumOff val="60000"/>
            </a:srgbClr>
          </a:solidFill>
          <a:ln>
            <a:solidFill>
              <a:sysClr val="windowText" lastClr="000000"/>
            </a:solidFill>
          </a:ln>
        </p:spPr>
        <p:txBody>
          <a:bodyPr wrap="square" lIns="90000" tIns="0" rIns="90000" bIns="0" anchor="ctr" anchorCtr="0">
            <a:noAutofit/>
          </a:bodyPr>
          <a:lstStyle/>
          <a:p>
            <a:pPr marL="0" marR="0" lvl="0" indent="0" algn="ctr" defTabSz="858882" eaLnBrk="1" fontAlgn="auto" latinLnBrk="0" hangingPunct="1">
              <a:lnSpc>
                <a:spcPts val="1000"/>
              </a:lnSpc>
              <a:spcBef>
                <a:spcPts val="0"/>
              </a:spcBef>
              <a:spcAft>
                <a:spcPts val="0"/>
              </a:spcAft>
              <a:buClrTx/>
              <a:buSzTx/>
              <a:buFontTx/>
              <a:buNone/>
              <a:tabLst/>
              <a:defRPr/>
            </a:pPr>
            <a:r>
              <a:rPr kumimoji="0" lang="en-US" altLang="ja-JP" sz="1000" b="0" i="0" u="none" strike="noStrike" kern="0" cap="none" spc="0" normalizeH="0" baseline="0" noProof="0" dirty="0">
                <a:ln>
                  <a:noFill/>
                </a:ln>
                <a:effectLst/>
                <a:uLnTx/>
                <a:uFillTx/>
                <a:latin typeface="Arial" panose="020B0604020202020204" pitchFamily="34" charset="0"/>
                <a:ea typeface="ＭＳ Ｐゴシック" panose="020B0600070205080204" pitchFamily="50" charset="-128"/>
                <a:cs typeface="Arial" panose="020B0604020202020204" pitchFamily="34" charset="0"/>
              </a:rPr>
              <a:t>Katsurao Village </a:t>
            </a:r>
            <a:br>
              <a:rPr kumimoji="0" lang="en-US" altLang="ja-JP" sz="1000" b="0" i="0" u="none" strike="noStrike" kern="0" cap="none" spc="0" normalizeH="0" baseline="0" noProof="0" dirty="0">
                <a:ln>
                  <a:noFill/>
                </a:ln>
                <a:effectLst/>
                <a:uLnTx/>
                <a:uFillTx/>
                <a:latin typeface="Arial" panose="020B0604020202020204" pitchFamily="34" charset="0"/>
                <a:ea typeface="ＭＳ Ｐゴシック" panose="020B0600070205080204" pitchFamily="50" charset="-128"/>
                <a:cs typeface="Arial" panose="020B0604020202020204" pitchFamily="34" charset="0"/>
              </a:rPr>
            </a:br>
            <a:r>
              <a:rPr kumimoji="0" lang="en-US" altLang="ja-JP" sz="1000" b="0" i="0" u="none" strike="noStrike" kern="0" cap="none" spc="0" normalizeH="0" baseline="0" noProof="0" dirty="0">
                <a:ln>
                  <a:noFill/>
                </a:ln>
                <a:effectLst/>
                <a:uLnTx/>
                <a:uFillTx/>
                <a:latin typeface="Arial" panose="020B0604020202020204" pitchFamily="34" charset="0"/>
                <a:ea typeface="ＭＳ Ｐゴシック" panose="020B0600070205080204" pitchFamily="50" charset="-128"/>
                <a:cs typeface="Arial" panose="020B0604020202020204" pitchFamily="34" charset="0"/>
              </a:rPr>
              <a:t>(approved on May 11, 2018, approx. 95 ha) </a:t>
            </a:r>
          </a:p>
        </p:txBody>
      </p:sp>
      <p:sp>
        <p:nvSpPr>
          <p:cNvPr id="14" name="正方形/長方形 13">
            <a:extLst>
              <a:ext uri="{FF2B5EF4-FFF2-40B4-BE49-F238E27FC236}">
                <a16:creationId xmlns:a16="http://schemas.microsoft.com/office/drawing/2014/main" id="{CBE87BB3-2E24-9CD3-A558-910CE3C3E604}"/>
              </a:ext>
            </a:extLst>
          </p:cNvPr>
          <p:cNvSpPr/>
          <p:nvPr/>
        </p:nvSpPr>
        <p:spPr>
          <a:xfrm>
            <a:off x="8101966" y="5755925"/>
            <a:ext cx="574369" cy="238102"/>
          </a:xfrm>
          <a:prstGeom prst="rect">
            <a:avLst/>
          </a:prstGeom>
          <a:solidFill>
            <a:schemeClr val="bg1"/>
          </a:solidFill>
          <a:ln w="12700">
            <a:solidFill>
              <a:srgbClr val="4D2F1B"/>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600" b="1" dirty="0" err="1">
                <a:solidFill>
                  <a:schemeClr val="tx1"/>
                </a:solidFill>
                <a:latin typeface="Arial" panose="020B0604020202020204" pitchFamily="34" charset="0"/>
                <a:ea typeface="ＭＳ Ｐゴシック" panose="020B0600070205080204" pitchFamily="50" charset="-128"/>
                <a:cs typeface="Arial" panose="020B0604020202020204" pitchFamily="34" charset="0"/>
              </a:rPr>
              <a:t>Nagadoro</a:t>
            </a:r>
            <a:r>
              <a:rPr lang="en-US" altLang="ja-JP" sz="600" b="1"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 District</a:t>
            </a:r>
            <a:endParaRPr kumimoji="1" lang="ja-JP" altLang="en-US" sz="600" b="1"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5" name="正方形/長方形 14">
            <a:extLst>
              <a:ext uri="{FF2B5EF4-FFF2-40B4-BE49-F238E27FC236}">
                <a16:creationId xmlns:a16="http://schemas.microsoft.com/office/drawing/2014/main" id="{895B5A1C-D5F2-65BB-A0BE-F42A31C58958}"/>
              </a:ext>
            </a:extLst>
          </p:cNvPr>
          <p:cNvSpPr/>
          <p:nvPr/>
        </p:nvSpPr>
        <p:spPr>
          <a:xfrm>
            <a:off x="8901874" y="6813886"/>
            <a:ext cx="660397" cy="177388"/>
          </a:xfrm>
          <a:prstGeom prst="rect">
            <a:avLst/>
          </a:prstGeom>
          <a:solidFill>
            <a:schemeClr val="bg1"/>
          </a:solidFill>
          <a:ln>
            <a:solidFill>
              <a:srgbClr val="95959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600" b="1" dirty="0">
                <a:solidFill>
                  <a:srgbClr val="959595"/>
                </a:solidFill>
                <a:latin typeface="Arial" panose="020B0604020202020204" pitchFamily="34" charset="0"/>
                <a:ea typeface="ＭＳ Ｐゴシック" panose="020B0600070205080204" pitchFamily="50" charset="-128"/>
                <a:cs typeface="Arial" panose="020B0604020202020204" pitchFamily="34" charset="0"/>
              </a:rPr>
              <a:t>Restricted Area</a:t>
            </a:r>
            <a:endParaRPr kumimoji="1" lang="ja-JP" altLang="en-US" sz="600" b="1" dirty="0">
              <a:solidFill>
                <a:srgbClr val="959595"/>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6" name="正方形/長方形 15">
            <a:extLst>
              <a:ext uri="{FF2B5EF4-FFF2-40B4-BE49-F238E27FC236}">
                <a16:creationId xmlns:a16="http://schemas.microsoft.com/office/drawing/2014/main" id="{2CB699F7-C297-42C1-BE1C-66C658E41B57}"/>
              </a:ext>
            </a:extLst>
          </p:cNvPr>
          <p:cNvSpPr/>
          <p:nvPr/>
        </p:nvSpPr>
        <p:spPr>
          <a:xfrm>
            <a:off x="8510172" y="6456037"/>
            <a:ext cx="943390" cy="170123"/>
          </a:xfrm>
          <a:prstGeom prst="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800" b="1" dirty="0">
                <a:solidFill>
                  <a:schemeClr val="accent1">
                    <a:lumMod val="75000"/>
                  </a:schemeClr>
                </a:solidFill>
                <a:latin typeface="Arial" panose="020B0604020202020204" pitchFamily="34" charset="0"/>
                <a:ea typeface="ＭＳ Ｐゴシック" panose="020B0600070205080204" pitchFamily="50" charset="-128"/>
                <a:cs typeface="Arial" panose="020B0604020202020204" pitchFamily="34" charset="0"/>
              </a:rPr>
              <a:t>SRRBA</a:t>
            </a:r>
            <a:endParaRPr kumimoji="1" lang="ja-JP" altLang="en-US" sz="800" b="1" dirty="0">
              <a:solidFill>
                <a:schemeClr val="accent1">
                  <a:lumMod val="75000"/>
                </a:schemeClr>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7" name="正方形/長方形 16">
            <a:extLst>
              <a:ext uri="{FF2B5EF4-FFF2-40B4-BE49-F238E27FC236}">
                <a16:creationId xmlns:a16="http://schemas.microsoft.com/office/drawing/2014/main" id="{3ED0C418-380F-DA88-FADB-DF73D4693811}"/>
              </a:ext>
            </a:extLst>
          </p:cNvPr>
          <p:cNvSpPr/>
          <p:nvPr/>
        </p:nvSpPr>
        <p:spPr>
          <a:xfrm>
            <a:off x="5745638" y="6477369"/>
            <a:ext cx="660397" cy="177388"/>
          </a:xfrm>
          <a:prstGeom prst="rect">
            <a:avLst/>
          </a:prstGeom>
          <a:solidFill>
            <a:schemeClr val="bg1"/>
          </a:solidFill>
          <a:ln>
            <a:solidFill>
              <a:srgbClr val="95959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600" b="1" dirty="0">
                <a:solidFill>
                  <a:srgbClr val="959595"/>
                </a:solidFill>
                <a:latin typeface="Arial" panose="020B0604020202020204" pitchFamily="34" charset="0"/>
                <a:ea typeface="ＭＳ Ｐゴシック" panose="020B0600070205080204" pitchFamily="50" charset="-128"/>
                <a:cs typeface="Arial" panose="020B0604020202020204" pitchFamily="34" charset="0"/>
              </a:rPr>
              <a:t>Restricted Area</a:t>
            </a:r>
            <a:endParaRPr kumimoji="1" lang="ja-JP" altLang="en-US" sz="600" b="1" dirty="0">
              <a:solidFill>
                <a:srgbClr val="959595"/>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8" name="正方形/長方形 17">
            <a:extLst>
              <a:ext uri="{FF2B5EF4-FFF2-40B4-BE49-F238E27FC236}">
                <a16:creationId xmlns:a16="http://schemas.microsoft.com/office/drawing/2014/main" id="{4D8CDB5F-7F8F-52FF-D129-7B8AD124C983}"/>
              </a:ext>
            </a:extLst>
          </p:cNvPr>
          <p:cNvSpPr/>
          <p:nvPr/>
        </p:nvSpPr>
        <p:spPr>
          <a:xfrm>
            <a:off x="4235448" y="5785977"/>
            <a:ext cx="953906" cy="173363"/>
          </a:xfrm>
          <a:prstGeom prst="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800" b="1" dirty="0">
                <a:solidFill>
                  <a:schemeClr val="accent1">
                    <a:lumMod val="75000"/>
                  </a:schemeClr>
                </a:solidFill>
                <a:latin typeface="Arial" panose="020B0604020202020204" pitchFamily="34" charset="0"/>
                <a:ea typeface="ＭＳ Ｐゴシック" panose="020B0600070205080204" pitchFamily="50" charset="-128"/>
                <a:cs typeface="Arial" panose="020B0604020202020204" pitchFamily="34" charset="0"/>
              </a:rPr>
              <a:t>SRRBA</a:t>
            </a:r>
            <a:endParaRPr kumimoji="1" lang="ja-JP" altLang="en-US" sz="800" b="1" dirty="0">
              <a:solidFill>
                <a:schemeClr val="accent1">
                  <a:lumMod val="75000"/>
                </a:schemeClr>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9" name="正方形/長方形 18">
            <a:extLst>
              <a:ext uri="{FF2B5EF4-FFF2-40B4-BE49-F238E27FC236}">
                <a16:creationId xmlns:a16="http://schemas.microsoft.com/office/drawing/2014/main" id="{FFAFE896-0301-0E71-0629-E9A420093CA0}"/>
              </a:ext>
            </a:extLst>
          </p:cNvPr>
          <p:cNvSpPr/>
          <p:nvPr/>
        </p:nvSpPr>
        <p:spPr>
          <a:xfrm>
            <a:off x="1591747" y="5726884"/>
            <a:ext cx="420354" cy="169225"/>
          </a:xfrm>
          <a:prstGeom prst="rect">
            <a:avLst/>
          </a:prstGeom>
          <a:solidFill>
            <a:schemeClr val="bg1"/>
          </a:solidFill>
          <a:ln w="12700">
            <a:solidFill>
              <a:srgbClr val="4D2F1B"/>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00"/>
              </a:lnSpc>
            </a:pPr>
            <a:r>
              <a:rPr lang="en-US" altLang="ja-JP" sz="500" b="1"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Tsushima District</a:t>
            </a:r>
            <a:endParaRPr kumimoji="1" lang="ja-JP" altLang="en-US" sz="500" b="1"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p:txBody>
      </p:sp>
      <p:sp>
        <p:nvSpPr>
          <p:cNvPr id="20" name="正方形/長方形 19">
            <a:extLst>
              <a:ext uri="{FF2B5EF4-FFF2-40B4-BE49-F238E27FC236}">
                <a16:creationId xmlns:a16="http://schemas.microsoft.com/office/drawing/2014/main" id="{6EA1E598-BFCE-599D-A166-70AF08310E24}"/>
              </a:ext>
            </a:extLst>
          </p:cNvPr>
          <p:cNvSpPr/>
          <p:nvPr/>
        </p:nvSpPr>
        <p:spPr>
          <a:xfrm>
            <a:off x="2724880" y="5739780"/>
            <a:ext cx="420354" cy="120576"/>
          </a:xfrm>
          <a:prstGeom prst="rect">
            <a:avLst/>
          </a:prstGeom>
          <a:solidFill>
            <a:schemeClr val="bg1"/>
          </a:solidFill>
          <a:ln w="12700">
            <a:solidFill>
              <a:srgbClr val="4D2F1B"/>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400" b="1" dirty="0" err="1">
                <a:solidFill>
                  <a:schemeClr val="tx1"/>
                </a:solidFill>
                <a:latin typeface="Calibri" panose="020F0502020204030204" pitchFamily="34" charset="0"/>
                <a:ea typeface="ＭＳ Ｐゴシック" panose="020B0600070205080204" pitchFamily="50" charset="-128"/>
                <a:cs typeface="Calibri" panose="020F0502020204030204" pitchFamily="34" charset="0"/>
              </a:rPr>
              <a:t>Murohara</a:t>
            </a:r>
            <a:r>
              <a:rPr lang="en-US" altLang="ja-JP" sz="400" b="1"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District</a:t>
            </a:r>
            <a:endParaRPr kumimoji="1" lang="ja-JP" altLang="en-US" sz="400" b="1"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p:txBody>
      </p:sp>
      <p:sp>
        <p:nvSpPr>
          <p:cNvPr id="22" name="正方形/長方形 21">
            <a:extLst>
              <a:ext uri="{FF2B5EF4-FFF2-40B4-BE49-F238E27FC236}">
                <a16:creationId xmlns:a16="http://schemas.microsoft.com/office/drawing/2014/main" id="{982D115B-99B0-8066-DEFF-15AB37DFF474}"/>
              </a:ext>
            </a:extLst>
          </p:cNvPr>
          <p:cNvSpPr/>
          <p:nvPr/>
        </p:nvSpPr>
        <p:spPr>
          <a:xfrm>
            <a:off x="2711641" y="6093497"/>
            <a:ext cx="439521" cy="173371"/>
          </a:xfrm>
          <a:prstGeom prst="rect">
            <a:avLst/>
          </a:prstGeom>
          <a:solidFill>
            <a:schemeClr val="bg1"/>
          </a:solidFill>
          <a:ln w="12700">
            <a:solidFill>
              <a:srgbClr val="4D2F1B"/>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500" b="1" dirty="0" err="1">
                <a:solidFill>
                  <a:schemeClr val="tx1"/>
                </a:solidFill>
                <a:latin typeface="Calibri" panose="020F0502020204030204" pitchFamily="34" charset="0"/>
                <a:ea typeface="ＭＳ Ｐゴシック" panose="020B0600070205080204" pitchFamily="50" charset="-128"/>
                <a:cs typeface="Calibri" panose="020F0502020204030204" pitchFamily="34" charset="0"/>
              </a:rPr>
              <a:t>Suenomori</a:t>
            </a:r>
            <a:r>
              <a:rPr lang="en-US" altLang="ja-JP" sz="500" b="1"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District</a:t>
            </a:r>
            <a:endParaRPr kumimoji="1" lang="ja-JP" altLang="en-US" sz="500" b="1"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p:txBody>
      </p:sp>
      <p:sp>
        <p:nvSpPr>
          <p:cNvPr id="23" name="正方形/長方形 22">
            <a:extLst>
              <a:ext uri="{FF2B5EF4-FFF2-40B4-BE49-F238E27FC236}">
                <a16:creationId xmlns:a16="http://schemas.microsoft.com/office/drawing/2014/main" id="{EA8DA0A6-37B8-97A5-C14A-402441386F7C}"/>
              </a:ext>
            </a:extLst>
          </p:cNvPr>
          <p:cNvSpPr/>
          <p:nvPr/>
        </p:nvSpPr>
        <p:spPr>
          <a:xfrm>
            <a:off x="2347307" y="6982778"/>
            <a:ext cx="660397" cy="177388"/>
          </a:xfrm>
          <a:prstGeom prst="rect">
            <a:avLst/>
          </a:prstGeom>
          <a:solidFill>
            <a:schemeClr val="bg1"/>
          </a:solidFill>
          <a:ln>
            <a:solidFill>
              <a:srgbClr val="95959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600" b="1" dirty="0">
                <a:solidFill>
                  <a:srgbClr val="959595"/>
                </a:solidFill>
                <a:latin typeface="Arial" panose="020B0604020202020204" pitchFamily="34" charset="0"/>
                <a:ea typeface="ＭＳ Ｐゴシック" panose="020B0600070205080204" pitchFamily="50" charset="-128"/>
                <a:cs typeface="Arial" panose="020B0604020202020204" pitchFamily="34" charset="0"/>
              </a:rPr>
              <a:t>Restricted Area</a:t>
            </a:r>
            <a:endParaRPr kumimoji="1" lang="ja-JP" altLang="en-US" sz="600" b="1" dirty="0">
              <a:solidFill>
                <a:srgbClr val="959595"/>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4" name="正方形/長方形 23">
            <a:extLst>
              <a:ext uri="{FF2B5EF4-FFF2-40B4-BE49-F238E27FC236}">
                <a16:creationId xmlns:a16="http://schemas.microsoft.com/office/drawing/2014/main" id="{722E1911-7C94-D1ED-9DC3-72DD73F68677}"/>
              </a:ext>
            </a:extLst>
          </p:cNvPr>
          <p:cNvSpPr/>
          <p:nvPr/>
        </p:nvSpPr>
        <p:spPr>
          <a:xfrm>
            <a:off x="990435" y="6880699"/>
            <a:ext cx="953906" cy="173363"/>
          </a:xfrm>
          <a:prstGeom prst="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800" b="1" dirty="0">
                <a:solidFill>
                  <a:schemeClr val="accent1">
                    <a:lumMod val="75000"/>
                  </a:schemeClr>
                </a:solidFill>
                <a:latin typeface="Arial" panose="020B0604020202020204" pitchFamily="34" charset="0"/>
                <a:ea typeface="ＭＳ Ｐゴシック" panose="020B0600070205080204" pitchFamily="50" charset="-128"/>
                <a:cs typeface="Arial" panose="020B0604020202020204" pitchFamily="34" charset="0"/>
              </a:rPr>
              <a:t>SRRBA</a:t>
            </a:r>
            <a:endParaRPr kumimoji="1" lang="ja-JP" altLang="en-US" sz="800" b="1" dirty="0">
              <a:solidFill>
                <a:schemeClr val="accent1">
                  <a:lumMod val="75000"/>
                </a:schemeClr>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5" name="正方形/長方形 24">
            <a:extLst>
              <a:ext uri="{FF2B5EF4-FFF2-40B4-BE49-F238E27FC236}">
                <a16:creationId xmlns:a16="http://schemas.microsoft.com/office/drawing/2014/main" id="{2CB7CC26-19C6-722A-731D-0EFCB18D659C}"/>
              </a:ext>
            </a:extLst>
          </p:cNvPr>
          <p:cNvSpPr/>
          <p:nvPr/>
        </p:nvSpPr>
        <p:spPr>
          <a:xfrm>
            <a:off x="1018285" y="3852022"/>
            <a:ext cx="689999" cy="177388"/>
          </a:xfrm>
          <a:prstGeom prst="rect">
            <a:avLst/>
          </a:prstGeom>
          <a:solidFill>
            <a:schemeClr val="bg1"/>
          </a:solidFill>
          <a:ln>
            <a:solidFill>
              <a:srgbClr val="95959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600" b="1" dirty="0">
                <a:solidFill>
                  <a:srgbClr val="959595"/>
                </a:solidFill>
                <a:latin typeface="Arial" panose="020B0604020202020204" pitchFamily="34" charset="0"/>
                <a:ea typeface="ＭＳ Ｐゴシック" panose="020B0600070205080204" pitchFamily="50" charset="-128"/>
                <a:cs typeface="Arial" panose="020B0604020202020204" pitchFamily="34" charset="0"/>
              </a:rPr>
              <a:t>Restricted Area</a:t>
            </a:r>
            <a:endParaRPr kumimoji="1" lang="ja-JP" altLang="en-US" sz="600" b="1" dirty="0">
              <a:solidFill>
                <a:srgbClr val="959595"/>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6" name="正方形/長方形 25">
            <a:extLst>
              <a:ext uri="{FF2B5EF4-FFF2-40B4-BE49-F238E27FC236}">
                <a16:creationId xmlns:a16="http://schemas.microsoft.com/office/drawing/2014/main" id="{3157576E-E401-E75B-F195-9DA96628E0D6}"/>
              </a:ext>
            </a:extLst>
          </p:cNvPr>
          <p:cNvSpPr/>
          <p:nvPr/>
        </p:nvSpPr>
        <p:spPr>
          <a:xfrm>
            <a:off x="1222295" y="3510832"/>
            <a:ext cx="996665" cy="173363"/>
          </a:xfrm>
          <a:prstGeom prst="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800" b="1" dirty="0">
                <a:solidFill>
                  <a:schemeClr val="accent1">
                    <a:lumMod val="75000"/>
                  </a:schemeClr>
                </a:solidFill>
                <a:latin typeface="Arial" panose="020B0604020202020204" pitchFamily="34" charset="0"/>
                <a:ea typeface="ＭＳ Ｐゴシック" panose="020B0600070205080204" pitchFamily="50" charset="-128"/>
                <a:cs typeface="Arial" panose="020B0604020202020204" pitchFamily="34" charset="0"/>
              </a:rPr>
              <a:t>SRRBA</a:t>
            </a:r>
            <a:endParaRPr kumimoji="1" lang="ja-JP" altLang="en-US" sz="800" b="1" dirty="0">
              <a:solidFill>
                <a:schemeClr val="accent1">
                  <a:lumMod val="75000"/>
                </a:schemeClr>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7" name="正方形/長方形 26">
            <a:extLst>
              <a:ext uri="{FF2B5EF4-FFF2-40B4-BE49-F238E27FC236}">
                <a16:creationId xmlns:a16="http://schemas.microsoft.com/office/drawing/2014/main" id="{B019D879-EC4B-C6BC-B2B9-632B998AD56F}"/>
              </a:ext>
            </a:extLst>
          </p:cNvPr>
          <p:cNvSpPr/>
          <p:nvPr/>
        </p:nvSpPr>
        <p:spPr>
          <a:xfrm>
            <a:off x="4503863" y="3515809"/>
            <a:ext cx="698843" cy="198097"/>
          </a:xfrm>
          <a:prstGeom prst="rect">
            <a:avLst/>
          </a:prstGeom>
          <a:solidFill>
            <a:schemeClr val="bg1"/>
          </a:solidFill>
          <a:ln>
            <a:solidFill>
              <a:srgbClr val="95959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600" b="1" dirty="0">
                <a:solidFill>
                  <a:srgbClr val="959595"/>
                </a:solidFill>
                <a:latin typeface="Arial" panose="020B0604020202020204" pitchFamily="34" charset="0"/>
                <a:ea typeface="ＭＳ Ｐゴシック" panose="020B0600070205080204" pitchFamily="50" charset="-128"/>
                <a:cs typeface="Arial" panose="020B0604020202020204" pitchFamily="34" charset="0"/>
              </a:rPr>
              <a:t>Restricted Area</a:t>
            </a:r>
            <a:endParaRPr kumimoji="1" lang="ja-JP" altLang="en-US" sz="600" b="1" dirty="0">
              <a:solidFill>
                <a:srgbClr val="959595"/>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9" name="正方形/長方形 28">
            <a:extLst>
              <a:ext uri="{FF2B5EF4-FFF2-40B4-BE49-F238E27FC236}">
                <a16:creationId xmlns:a16="http://schemas.microsoft.com/office/drawing/2014/main" id="{820D7E97-A498-BB17-965A-0C28B92A55CA}"/>
              </a:ext>
            </a:extLst>
          </p:cNvPr>
          <p:cNvSpPr/>
          <p:nvPr/>
        </p:nvSpPr>
        <p:spPr>
          <a:xfrm>
            <a:off x="4483153" y="4491253"/>
            <a:ext cx="982341" cy="173363"/>
          </a:xfrm>
          <a:prstGeom prst="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800" b="1" dirty="0">
                <a:solidFill>
                  <a:schemeClr val="accent1">
                    <a:lumMod val="75000"/>
                  </a:schemeClr>
                </a:solidFill>
                <a:latin typeface="Arial" panose="020B0604020202020204" pitchFamily="34" charset="0"/>
                <a:ea typeface="ＭＳ Ｐゴシック" panose="020B0600070205080204" pitchFamily="50" charset="-128"/>
                <a:cs typeface="Arial" panose="020B0604020202020204" pitchFamily="34" charset="0"/>
              </a:rPr>
              <a:t>SRRBA</a:t>
            </a:r>
            <a:endParaRPr kumimoji="1" lang="ja-JP" altLang="en-US" sz="800" b="1" dirty="0">
              <a:solidFill>
                <a:schemeClr val="accent1">
                  <a:lumMod val="75000"/>
                </a:schemeClr>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0" name="正方形/長方形 29">
            <a:extLst>
              <a:ext uri="{FF2B5EF4-FFF2-40B4-BE49-F238E27FC236}">
                <a16:creationId xmlns:a16="http://schemas.microsoft.com/office/drawing/2014/main" id="{7595AA93-9BEB-4F7F-22AB-B5A7FCA37A5C}"/>
              </a:ext>
            </a:extLst>
          </p:cNvPr>
          <p:cNvSpPr/>
          <p:nvPr/>
        </p:nvSpPr>
        <p:spPr>
          <a:xfrm>
            <a:off x="8676335" y="4419069"/>
            <a:ext cx="660397" cy="177388"/>
          </a:xfrm>
          <a:prstGeom prst="rect">
            <a:avLst/>
          </a:prstGeom>
          <a:solidFill>
            <a:schemeClr val="bg1"/>
          </a:solidFill>
          <a:ln>
            <a:solidFill>
              <a:srgbClr val="95959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600" b="1" dirty="0">
                <a:solidFill>
                  <a:srgbClr val="959595"/>
                </a:solidFill>
                <a:latin typeface="Arial" panose="020B0604020202020204" pitchFamily="34" charset="0"/>
                <a:ea typeface="ＭＳ Ｐゴシック" panose="020B0600070205080204" pitchFamily="50" charset="-128"/>
                <a:cs typeface="Arial" panose="020B0604020202020204" pitchFamily="34" charset="0"/>
              </a:rPr>
              <a:t>Restricted Area</a:t>
            </a:r>
            <a:endParaRPr kumimoji="1" lang="ja-JP" altLang="en-US" sz="600" b="1" dirty="0">
              <a:solidFill>
                <a:srgbClr val="959595"/>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1" name="正方形/長方形 30">
            <a:extLst>
              <a:ext uri="{FF2B5EF4-FFF2-40B4-BE49-F238E27FC236}">
                <a16:creationId xmlns:a16="http://schemas.microsoft.com/office/drawing/2014/main" id="{414EF1E7-A708-A7BE-67F7-101EBD5F4F36}"/>
              </a:ext>
            </a:extLst>
          </p:cNvPr>
          <p:cNvSpPr/>
          <p:nvPr/>
        </p:nvSpPr>
        <p:spPr>
          <a:xfrm>
            <a:off x="7947968" y="3451334"/>
            <a:ext cx="953906" cy="173363"/>
          </a:xfrm>
          <a:prstGeom prst="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800" b="1" dirty="0">
                <a:solidFill>
                  <a:schemeClr val="accent1">
                    <a:lumMod val="75000"/>
                  </a:schemeClr>
                </a:solidFill>
                <a:latin typeface="Arial" panose="020B0604020202020204" pitchFamily="34" charset="0"/>
                <a:ea typeface="ＭＳ Ｐゴシック" panose="020B0600070205080204" pitchFamily="50" charset="-128"/>
                <a:cs typeface="Arial" panose="020B0604020202020204" pitchFamily="34" charset="0"/>
              </a:rPr>
              <a:t>SRRBA</a:t>
            </a:r>
            <a:endParaRPr kumimoji="1" lang="ja-JP" altLang="en-US" sz="800" b="1" dirty="0">
              <a:solidFill>
                <a:schemeClr val="accent1">
                  <a:lumMod val="75000"/>
                </a:schemeClr>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2" name="正方形/長方形 31">
            <a:extLst>
              <a:ext uri="{FF2B5EF4-FFF2-40B4-BE49-F238E27FC236}">
                <a16:creationId xmlns:a16="http://schemas.microsoft.com/office/drawing/2014/main" id="{1866B5F2-5C1F-CBCC-F4B6-9A3DE0D471A8}"/>
              </a:ext>
            </a:extLst>
          </p:cNvPr>
          <p:cNvSpPr/>
          <p:nvPr/>
        </p:nvSpPr>
        <p:spPr>
          <a:xfrm>
            <a:off x="7981515" y="4002106"/>
            <a:ext cx="514239" cy="198388"/>
          </a:xfrm>
          <a:prstGeom prst="rect">
            <a:avLst/>
          </a:prstGeom>
          <a:solidFill>
            <a:schemeClr val="bg1"/>
          </a:solidFill>
          <a:ln w="12700">
            <a:solidFill>
              <a:srgbClr val="4D2F1B"/>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600" b="1" dirty="0" err="1">
                <a:solidFill>
                  <a:schemeClr val="tx1"/>
                </a:solidFill>
                <a:latin typeface="Arial" panose="020B0604020202020204" pitchFamily="34" charset="0"/>
                <a:ea typeface="ＭＳ Ｐゴシック" panose="020B0600070205080204" pitchFamily="50" charset="-128"/>
                <a:cs typeface="Arial" panose="020B0604020202020204" pitchFamily="34" charset="0"/>
              </a:rPr>
              <a:t>Noyuki</a:t>
            </a:r>
            <a:r>
              <a:rPr lang="en-US" altLang="ja-JP" sz="600" b="1"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 District</a:t>
            </a:r>
            <a:endParaRPr kumimoji="1" lang="ja-JP" altLang="en-US" sz="600" b="1"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 name="テキスト ボックス 2">
            <a:extLst>
              <a:ext uri="{FF2B5EF4-FFF2-40B4-BE49-F238E27FC236}">
                <a16:creationId xmlns:a16="http://schemas.microsoft.com/office/drawing/2014/main" id="{8F7ED5EC-83A7-1C01-0CC4-F290C4104145}"/>
              </a:ext>
            </a:extLst>
          </p:cNvPr>
          <p:cNvSpPr txBox="1"/>
          <p:nvPr/>
        </p:nvSpPr>
        <p:spPr>
          <a:xfrm>
            <a:off x="2642045" y="3996277"/>
            <a:ext cx="484303" cy="415498"/>
          </a:xfrm>
          <a:prstGeom prst="rect">
            <a:avLst/>
          </a:prstGeom>
          <a:noFill/>
        </p:spPr>
        <p:txBody>
          <a:bodyPr wrap="square" rtlCol="0">
            <a:spAutoFit/>
          </a:bodyPr>
          <a:lstStyle/>
          <a:p>
            <a:pPr defTabSz="1007943">
              <a:defRPr/>
            </a:pPr>
            <a:r>
              <a:rPr lang="en-US" altLang="ja-JP" sz="700" b="1" dirty="0">
                <a:solidFill>
                  <a:prstClr val="white"/>
                </a:solidFill>
                <a:latin typeface="Calibri" panose="020F0502020204030204" pitchFamily="34" charset="0"/>
                <a:ea typeface="ＭＳ ゴシック" panose="020B0609070205080204" pitchFamily="49" charset="-128"/>
              </a:rPr>
              <a:t>Interim Storage Facility</a:t>
            </a:r>
            <a:endParaRPr lang="ja-JP" altLang="en-US" sz="700" b="1" dirty="0">
              <a:solidFill>
                <a:prstClr val="white"/>
              </a:solidFill>
              <a:latin typeface="Calibri" panose="020F0502020204030204" pitchFamily="34" charset="0"/>
              <a:ea typeface="ＭＳ ゴシック" panose="020B0609070205080204" pitchFamily="49" charset="-128"/>
            </a:endParaRPr>
          </a:p>
        </p:txBody>
      </p:sp>
      <p:sp>
        <p:nvSpPr>
          <p:cNvPr id="4" name="テキスト ボックス 3">
            <a:extLst>
              <a:ext uri="{FF2B5EF4-FFF2-40B4-BE49-F238E27FC236}">
                <a16:creationId xmlns:a16="http://schemas.microsoft.com/office/drawing/2014/main" id="{388F6D94-C0CB-605C-059A-7DFD06AECC97}"/>
              </a:ext>
            </a:extLst>
          </p:cNvPr>
          <p:cNvSpPr txBox="1"/>
          <p:nvPr/>
        </p:nvSpPr>
        <p:spPr>
          <a:xfrm>
            <a:off x="2858369" y="4306030"/>
            <a:ext cx="386370" cy="338554"/>
          </a:xfrm>
          <a:prstGeom prst="rect">
            <a:avLst/>
          </a:prstGeom>
          <a:noFill/>
        </p:spPr>
        <p:txBody>
          <a:bodyPr wrap="square" rtlCol="0">
            <a:spAutoFit/>
          </a:bodyPr>
          <a:lstStyle/>
          <a:p>
            <a:pPr algn="ctr" defTabSz="1007943">
              <a:defRPr/>
            </a:pPr>
            <a:r>
              <a:rPr lang="en-US" altLang="ja-JP" sz="800" b="1" dirty="0">
                <a:solidFill>
                  <a:prstClr val="black"/>
                </a:solidFill>
                <a:latin typeface="Calibri" panose="020F0502020204030204" pitchFamily="34" charset="0"/>
                <a:ea typeface="メイリオ" panose="020B0604030504040204" pitchFamily="50" charset="-128"/>
              </a:rPr>
              <a:t>FD</a:t>
            </a:r>
          </a:p>
          <a:p>
            <a:pPr algn="ctr" defTabSz="1007943">
              <a:defRPr/>
            </a:pPr>
            <a:r>
              <a:rPr lang="en-US" altLang="ja-JP" sz="800" b="1" dirty="0">
                <a:solidFill>
                  <a:prstClr val="black"/>
                </a:solidFill>
                <a:latin typeface="Calibri" panose="020F0502020204030204" pitchFamily="34" charset="0"/>
                <a:ea typeface="メイリオ" panose="020B0604030504040204" pitchFamily="50" charset="-128"/>
              </a:rPr>
              <a:t>NPS</a:t>
            </a:r>
            <a:endParaRPr lang="ja-JP" altLang="en-US" sz="800" b="1" dirty="0">
              <a:solidFill>
                <a:prstClr val="black"/>
              </a:solidFill>
              <a:latin typeface="Calibri" panose="020F0502020204030204" pitchFamily="34" charset="0"/>
              <a:ea typeface="メイリオ" panose="020B0604030504040204" pitchFamily="50" charset="-128"/>
            </a:endParaRPr>
          </a:p>
        </p:txBody>
      </p:sp>
    </p:spTree>
    <p:extLst>
      <p:ext uri="{BB962C8B-B14F-4D97-AF65-F5344CB8AC3E}">
        <p14:creationId xmlns:p14="http://schemas.microsoft.com/office/powerpoint/2010/main" val="71747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500"/>
                                        <p:tgtEl>
                                          <p:spTgt spid="6">
                                            <p:txEl>
                                              <p:pRg st="1" end="1"/>
                                            </p:txEl>
                                          </p:spTgt>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70"/>
                                        </p:tgtEl>
                                        <p:attrNameLst>
                                          <p:attrName>style.visibility</p:attrName>
                                        </p:attrNameLst>
                                      </p:cBhvr>
                                      <p:to>
                                        <p:strVal val="visible"/>
                                      </p:to>
                                    </p:set>
                                    <p:animEffect transition="in" filter="fade">
                                      <p:cBhvr>
                                        <p:cTn id="16" dur="500"/>
                                        <p:tgtEl>
                                          <p:spTgt spid="7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8"/>
                                        </p:tgtEl>
                                        <p:attrNameLst>
                                          <p:attrName>style.visibility</p:attrName>
                                        </p:attrNameLst>
                                      </p:cBhvr>
                                      <p:to>
                                        <p:strVal val="visible"/>
                                      </p:to>
                                    </p:set>
                                    <p:animEffect transition="in" filter="fade">
                                      <p:cBhvr>
                                        <p:cTn id="19" dur="500"/>
                                        <p:tgtEl>
                                          <p:spTgt spid="7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9"/>
                                        </p:tgtEl>
                                        <p:attrNameLst>
                                          <p:attrName>style.visibility</p:attrName>
                                        </p:attrNameLst>
                                      </p:cBhvr>
                                      <p:to>
                                        <p:strVal val="visible"/>
                                      </p:to>
                                    </p:set>
                                    <p:animEffect transition="in" filter="fade">
                                      <p:cBhvr>
                                        <p:cTn id="22" dur="500"/>
                                        <p:tgtEl>
                                          <p:spTgt spid="7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0"/>
                                        </p:tgtEl>
                                        <p:attrNameLst>
                                          <p:attrName>style.visibility</p:attrName>
                                        </p:attrNameLst>
                                      </p:cBhvr>
                                      <p:to>
                                        <p:strVal val="visible"/>
                                      </p:to>
                                    </p:set>
                                    <p:animEffect transition="in" filter="fade">
                                      <p:cBhvr>
                                        <p:cTn id="25" dur="500"/>
                                        <p:tgtEl>
                                          <p:spTgt spid="8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1"/>
                                        </p:tgtEl>
                                        <p:attrNameLst>
                                          <p:attrName>style.visibility</p:attrName>
                                        </p:attrNameLst>
                                      </p:cBhvr>
                                      <p:to>
                                        <p:strVal val="visible"/>
                                      </p:to>
                                    </p:set>
                                    <p:animEffect transition="in" filter="fade">
                                      <p:cBhvr>
                                        <p:cTn id="28" dur="500"/>
                                        <p:tgtEl>
                                          <p:spTgt spid="8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82"/>
                                        </p:tgtEl>
                                        <p:attrNameLst>
                                          <p:attrName>style.visibility</p:attrName>
                                        </p:attrNameLst>
                                      </p:cBhvr>
                                      <p:to>
                                        <p:strVal val="visible"/>
                                      </p:to>
                                    </p:set>
                                    <p:animEffect transition="in" filter="fade">
                                      <p:cBhvr>
                                        <p:cTn id="31" dur="500"/>
                                        <p:tgtEl>
                                          <p:spTgt spid="8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3"/>
                                        </p:tgtEl>
                                        <p:attrNameLst>
                                          <p:attrName>style.visibility</p:attrName>
                                        </p:attrNameLst>
                                      </p:cBhvr>
                                      <p:to>
                                        <p:strVal val="visible"/>
                                      </p:to>
                                    </p:set>
                                    <p:animEffect transition="in" filter="fade">
                                      <p:cBhvr>
                                        <p:cTn id="34" dur="500"/>
                                        <p:tgtEl>
                                          <p:spTgt spid="83"/>
                                        </p:tgtEl>
                                      </p:cBhvr>
                                    </p:animEffect>
                                  </p:childTnLst>
                                </p:cTn>
                              </p:par>
                              <p:par>
                                <p:cTn id="35" presetID="10" presetClass="entr" presetSubtype="0" fill="hold" nodeType="withEffect">
                                  <p:stCondLst>
                                    <p:cond delay="0"/>
                                  </p:stCondLst>
                                  <p:childTnLst>
                                    <p:set>
                                      <p:cBhvr>
                                        <p:cTn id="36" dur="1" fill="hold">
                                          <p:stCondLst>
                                            <p:cond delay="0"/>
                                          </p:stCondLst>
                                        </p:cTn>
                                        <p:tgtEl>
                                          <p:spTgt spid="99"/>
                                        </p:tgtEl>
                                        <p:attrNameLst>
                                          <p:attrName>style.visibility</p:attrName>
                                        </p:attrNameLst>
                                      </p:cBhvr>
                                      <p:to>
                                        <p:strVal val="visible"/>
                                      </p:to>
                                    </p:set>
                                    <p:animEffect transition="in" filter="fade">
                                      <p:cBhvr>
                                        <p:cTn id="37" dur="500"/>
                                        <p:tgtEl>
                                          <p:spTgt spid="99"/>
                                        </p:tgtEl>
                                      </p:cBhvr>
                                    </p:animEffect>
                                  </p:childTnLst>
                                </p:cTn>
                              </p:par>
                              <p:par>
                                <p:cTn id="38" presetID="10" presetClass="entr" presetSubtype="0" fill="hold" nodeType="withEffect">
                                  <p:stCondLst>
                                    <p:cond delay="0"/>
                                  </p:stCondLst>
                                  <p:childTnLst>
                                    <p:set>
                                      <p:cBhvr>
                                        <p:cTn id="39" dur="1" fill="hold">
                                          <p:stCondLst>
                                            <p:cond delay="0"/>
                                          </p:stCondLst>
                                        </p:cTn>
                                        <p:tgtEl>
                                          <p:spTgt spid="129"/>
                                        </p:tgtEl>
                                        <p:attrNameLst>
                                          <p:attrName>style.visibility</p:attrName>
                                        </p:attrNameLst>
                                      </p:cBhvr>
                                      <p:to>
                                        <p:strVal val="visible"/>
                                      </p:to>
                                    </p:set>
                                    <p:animEffect transition="in" filter="fade">
                                      <p:cBhvr>
                                        <p:cTn id="40" dur="500"/>
                                        <p:tgtEl>
                                          <p:spTgt spid="12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30"/>
                                        </p:tgtEl>
                                        <p:attrNameLst>
                                          <p:attrName>style.visibility</p:attrName>
                                        </p:attrNameLst>
                                      </p:cBhvr>
                                      <p:to>
                                        <p:strVal val="visible"/>
                                      </p:to>
                                    </p:set>
                                    <p:animEffect transition="in" filter="fade">
                                      <p:cBhvr>
                                        <p:cTn id="43" dur="500"/>
                                        <p:tgtEl>
                                          <p:spTgt spid="130"/>
                                        </p:tgtEl>
                                      </p:cBhvr>
                                    </p:animEffect>
                                  </p:childTnLst>
                                </p:cTn>
                              </p:par>
                              <p:par>
                                <p:cTn id="44" presetID="10" presetClass="entr" presetSubtype="0" fill="hold" nodeType="withEffect">
                                  <p:stCondLst>
                                    <p:cond delay="0"/>
                                  </p:stCondLst>
                                  <p:childTnLst>
                                    <p:set>
                                      <p:cBhvr>
                                        <p:cTn id="45" dur="1" fill="hold">
                                          <p:stCondLst>
                                            <p:cond delay="0"/>
                                          </p:stCondLst>
                                        </p:cTn>
                                        <p:tgtEl>
                                          <p:spTgt spid="131"/>
                                        </p:tgtEl>
                                        <p:attrNameLst>
                                          <p:attrName>style.visibility</p:attrName>
                                        </p:attrNameLst>
                                      </p:cBhvr>
                                      <p:to>
                                        <p:strVal val="visible"/>
                                      </p:to>
                                    </p:set>
                                    <p:animEffect transition="in" filter="fade">
                                      <p:cBhvr>
                                        <p:cTn id="46" dur="500"/>
                                        <p:tgtEl>
                                          <p:spTgt spid="131"/>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32"/>
                                        </p:tgtEl>
                                        <p:attrNameLst>
                                          <p:attrName>style.visibility</p:attrName>
                                        </p:attrNameLst>
                                      </p:cBhvr>
                                      <p:to>
                                        <p:strVal val="visible"/>
                                      </p:to>
                                    </p:set>
                                    <p:animEffect transition="in" filter="fade">
                                      <p:cBhvr>
                                        <p:cTn id="49" dur="500"/>
                                        <p:tgtEl>
                                          <p:spTgt spid="132"/>
                                        </p:tgtEl>
                                      </p:cBhvr>
                                    </p:animEffect>
                                  </p:childTnLst>
                                </p:cTn>
                              </p:par>
                              <p:par>
                                <p:cTn id="50" presetID="10" presetClass="entr" presetSubtype="0" fill="hold" nodeType="withEffect">
                                  <p:stCondLst>
                                    <p:cond delay="0"/>
                                  </p:stCondLst>
                                  <p:childTnLst>
                                    <p:set>
                                      <p:cBhvr>
                                        <p:cTn id="51" dur="1" fill="hold">
                                          <p:stCondLst>
                                            <p:cond delay="0"/>
                                          </p:stCondLst>
                                        </p:cTn>
                                        <p:tgtEl>
                                          <p:spTgt spid="133"/>
                                        </p:tgtEl>
                                        <p:attrNameLst>
                                          <p:attrName>style.visibility</p:attrName>
                                        </p:attrNameLst>
                                      </p:cBhvr>
                                      <p:to>
                                        <p:strVal val="visible"/>
                                      </p:to>
                                    </p:set>
                                    <p:animEffect transition="in" filter="fade">
                                      <p:cBhvr>
                                        <p:cTn id="52" dur="500"/>
                                        <p:tgtEl>
                                          <p:spTgt spid="13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36"/>
                                        </p:tgtEl>
                                        <p:attrNameLst>
                                          <p:attrName>style.visibility</p:attrName>
                                        </p:attrNameLst>
                                      </p:cBhvr>
                                      <p:to>
                                        <p:strVal val="visible"/>
                                      </p:to>
                                    </p:set>
                                    <p:animEffect transition="in" filter="fade">
                                      <p:cBhvr>
                                        <p:cTn id="55" dur="500"/>
                                        <p:tgtEl>
                                          <p:spTgt spid="136"/>
                                        </p:tgtEl>
                                      </p:cBhvr>
                                    </p:animEffect>
                                  </p:childTnLst>
                                </p:cTn>
                              </p:par>
                              <p:par>
                                <p:cTn id="56" presetID="10" presetClass="entr" presetSubtype="0" fill="hold" nodeType="withEffect">
                                  <p:stCondLst>
                                    <p:cond delay="0"/>
                                  </p:stCondLst>
                                  <p:childTnLst>
                                    <p:set>
                                      <p:cBhvr>
                                        <p:cTn id="57" dur="1" fill="hold">
                                          <p:stCondLst>
                                            <p:cond delay="0"/>
                                          </p:stCondLst>
                                        </p:cTn>
                                        <p:tgtEl>
                                          <p:spTgt spid="138"/>
                                        </p:tgtEl>
                                        <p:attrNameLst>
                                          <p:attrName>style.visibility</p:attrName>
                                        </p:attrNameLst>
                                      </p:cBhvr>
                                      <p:to>
                                        <p:strVal val="visible"/>
                                      </p:to>
                                    </p:set>
                                    <p:animEffect transition="in" filter="fade">
                                      <p:cBhvr>
                                        <p:cTn id="58" dur="500"/>
                                        <p:tgtEl>
                                          <p:spTgt spid="138"/>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39"/>
                                        </p:tgtEl>
                                        <p:attrNameLst>
                                          <p:attrName>style.visibility</p:attrName>
                                        </p:attrNameLst>
                                      </p:cBhvr>
                                      <p:to>
                                        <p:strVal val="visible"/>
                                      </p:to>
                                    </p:set>
                                    <p:animEffect transition="in" filter="fade">
                                      <p:cBhvr>
                                        <p:cTn id="61" dur="500"/>
                                        <p:tgtEl>
                                          <p:spTgt spid="139"/>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40"/>
                                        </p:tgtEl>
                                        <p:attrNameLst>
                                          <p:attrName>style.visibility</p:attrName>
                                        </p:attrNameLst>
                                      </p:cBhvr>
                                      <p:to>
                                        <p:strVal val="visible"/>
                                      </p:to>
                                    </p:set>
                                    <p:animEffect transition="in" filter="fade">
                                      <p:cBhvr>
                                        <p:cTn id="64" dur="500"/>
                                        <p:tgtEl>
                                          <p:spTgt spid="140"/>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41"/>
                                        </p:tgtEl>
                                        <p:attrNameLst>
                                          <p:attrName>style.visibility</p:attrName>
                                        </p:attrNameLst>
                                      </p:cBhvr>
                                      <p:to>
                                        <p:strVal val="visible"/>
                                      </p:to>
                                    </p:set>
                                    <p:animEffect transition="in" filter="fade">
                                      <p:cBhvr>
                                        <p:cTn id="67" dur="500"/>
                                        <p:tgtEl>
                                          <p:spTgt spid="141"/>
                                        </p:tgtEl>
                                      </p:cBhvr>
                                    </p:animEffect>
                                  </p:childTnLst>
                                </p:cTn>
                              </p:par>
                              <p:par>
                                <p:cTn id="68" presetID="10" presetClass="entr" presetSubtype="0" fill="hold" nodeType="withEffect">
                                  <p:stCondLst>
                                    <p:cond delay="0"/>
                                  </p:stCondLst>
                                  <p:childTnLst>
                                    <p:set>
                                      <p:cBhvr>
                                        <p:cTn id="69" dur="1" fill="hold">
                                          <p:stCondLst>
                                            <p:cond delay="0"/>
                                          </p:stCondLst>
                                        </p:cTn>
                                        <p:tgtEl>
                                          <p:spTgt spid="142"/>
                                        </p:tgtEl>
                                        <p:attrNameLst>
                                          <p:attrName>style.visibility</p:attrName>
                                        </p:attrNameLst>
                                      </p:cBhvr>
                                      <p:to>
                                        <p:strVal val="visible"/>
                                      </p:to>
                                    </p:set>
                                    <p:animEffect transition="in" filter="fade">
                                      <p:cBhvr>
                                        <p:cTn id="70" dur="500"/>
                                        <p:tgtEl>
                                          <p:spTgt spid="142"/>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43"/>
                                        </p:tgtEl>
                                        <p:attrNameLst>
                                          <p:attrName>style.visibility</p:attrName>
                                        </p:attrNameLst>
                                      </p:cBhvr>
                                      <p:to>
                                        <p:strVal val="visible"/>
                                      </p:to>
                                    </p:set>
                                    <p:animEffect transition="in" filter="fade">
                                      <p:cBhvr>
                                        <p:cTn id="73" dur="500"/>
                                        <p:tgtEl>
                                          <p:spTgt spid="143"/>
                                        </p:tgtEl>
                                      </p:cBhvr>
                                    </p:animEffect>
                                  </p:childTnLst>
                                </p:cTn>
                              </p:par>
                              <p:par>
                                <p:cTn id="74" presetID="10" presetClass="entr" presetSubtype="0" fill="hold" nodeType="withEffect">
                                  <p:stCondLst>
                                    <p:cond delay="0"/>
                                  </p:stCondLst>
                                  <p:childTnLst>
                                    <p:set>
                                      <p:cBhvr>
                                        <p:cTn id="75" dur="1" fill="hold">
                                          <p:stCondLst>
                                            <p:cond delay="0"/>
                                          </p:stCondLst>
                                        </p:cTn>
                                        <p:tgtEl>
                                          <p:spTgt spid="144"/>
                                        </p:tgtEl>
                                        <p:attrNameLst>
                                          <p:attrName>style.visibility</p:attrName>
                                        </p:attrNameLst>
                                      </p:cBhvr>
                                      <p:to>
                                        <p:strVal val="visible"/>
                                      </p:to>
                                    </p:set>
                                    <p:animEffect transition="in" filter="fade">
                                      <p:cBhvr>
                                        <p:cTn id="76" dur="500"/>
                                        <p:tgtEl>
                                          <p:spTgt spid="144"/>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145"/>
                                        </p:tgtEl>
                                        <p:attrNameLst>
                                          <p:attrName>style.visibility</p:attrName>
                                        </p:attrNameLst>
                                      </p:cBhvr>
                                      <p:to>
                                        <p:strVal val="visible"/>
                                      </p:to>
                                    </p:set>
                                    <p:animEffect transition="in" filter="fade">
                                      <p:cBhvr>
                                        <p:cTn id="79" dur="500"/>
                                        <p:tgtEl>
                                          <p:spTgt spid="145"/>
                                        </p:tgtEl>
                                      </p:cBhvr>
                                    </p:animEffect>
                                  </p:childTnLst>
                                </p:cTn>
                              </p:par>
                              <p:par>
                                <p:cTn id="80" presetID="10" presetClass="entr" presetSubtype="0" fill="hold" nodeType="withEffect">
                                  <p:stCondLst>
                                    <p:cond delay="0"/>
                                  </p:stCondLst>
                                  <p:childTnLst>
                                    <p:set>
                                      <p:cBhvr>
                                        <p:cTn id="81" dur="1" fill="hold">
                                          <p:stCondLst>
                                            <p:cond delay="0"/>
                                          </p:stCondLst>
                                        </p:cTn>
                                        <p:tgtEl>
                                          <p:spTgt spid="147"/>
                                        </p:tgtEl>
                                        <p:attrNameLst>
                                          <p:attrName>style.visibility</p:attrName>
                                        </p:attrNameLst>
                                      </p:cBhvr>
                                      <p:to>
                                        <p:strVal val="visible"/>
                                      </p:to>
                                    </p:set>
                                    <p:animEffect transition="in" filter="fade">
                                      <p:cBhvr>
                                        <p:cTn id="82" dur="500"/>
                                        <p:tgtEl>
                                          <p:spTgt spid="147"/>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148"/>
                                        </p:tgtEl>
                                        <p:attrNameLst>
                                          <p:attrName>style.visibility</p:attrName>
                                        </p:attrNameLst>
                                      </p:cBhvr>
                                      <p:to>
                                        <p:strVal val="visible"/>
                                      </p:to>
                                    </p:set>
                                    <p:animEffect transition="in" filter="fade">
                                      <p:cBhvr>
                                        <p:cTn id="85" dur="500"/>
                                        <p:tgtEl>
                                          <p:spTgt spid="148"/>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149"/>
                                        </p:tgtEl>
                                        <p:attrNameLst>
                                          <p:attrName>style.visibility</p:attrName>
                                        </p:attrNameLst>
                                      </p:cBhvr>
                                      <p:to>
                                        <p:strVal val="visible"/>
                                      </p:to>
                                    </p:set>
                                    <p:animEffect transition="in" filter="fade">
                                      <p:cBhvr>
                                        <p:cTn id="88" dur="500"/>
                                        <p:tgtEl>
                                          <p:spTgt spid="149"/>
                                        </p:tgtEl>
                                      </p:cBhvr>
                                    </p:animEffect>
                                  </p:childTnLst>
                                </p:cTn>
                              </p:par>
                              <p:par>
                                <p:cTn id="89" presetID="10" presetClass="entr" presetSubtype="0" fill="hold" nodeType="withEffect">
                                  <p:stCondLst>
                                    <p:cond delay="0"/>
                                  </p:stCondLst>
                                  <p:childTnLst>
                                    <p:set>
                                      <p:cBhvr>
                                        <p:cTn id="90" dur="1" fill="hold">
                                          <p:stCondLst>
                                            <p:cond delay="0"/>
                                          </p:stCondLst>
                                        </p:cTn>
                                        <p:tgtEl>
                                          <p:spTgt spid="150"/>
                                        </p:tgtEl>
                                        <p:attrNameLst>
                                          <p:attrName>style.visibility</p:attrName>
                                        </p:attrNameLst>
                                      </p:cBhvr>
                                      <p:to>
                                        <p:strVal val="visible"/>
                                      </p:to>
                                    </p:set>
                                    <p:animEffect transition="in" filter="fade">
                                      <p:cBhvr>
                                        <p:cTn id="91" dur="500"/>
                                        <p:tgtEl>
                                          <p:spTgt spid="150"/>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151"/>
                                        </p:tgtEl>
                                        <p:attrNameLst>
                                          <p:attrName>style.visibility</p:attrName>
                                        </p:attrNameLst>
                                      </p:cBhvr>
                                      <p:to>
                                        <p:strVal val="visible"/>
                                      </p:to>
                                    </p:set>
                                    <p:animEffect transition="in" filter="fade">
                                      <p:cBhvr>
                                        <p:cTn id="94" dur="500"/>
                                        <p:tgtEl>
                                          <p:spTgt spid="151"/>
                                        </p:tgtEl>
                                      </p:cBhvr>
                                    </p:animEffect>
                                  </p:childTnLst>
                                </p:cTn>
                              </p:par>
                              <p:par>
                                <p:cTn id="95" presetID="10" presetClass="entr" presetSubtype="0" fill="hold" nodeType="withEffect">
                                  <p:stCondLst>
                                    <p:cond delay="0"/>
                                  </p:stCondLst>
                                  <p:childTnLst>
                                    <p:set>
                                      <p:cBhvr>
                                        <p:cTn id="96" dur="1" fill="hold">
                                          <p:stCondLst>
                                            <p:cond delay="0"/>
                                          </p:stCondLst>
                                        </p:cTn>
                                        <p:tgtEl>
                                          <p:spTgt spid="152"/>
                                        </p:tgtEl>
                                        <p:attrNameLst>
                                          <p:attrName>style.visibility</p:attrName>
                                        </p:attrNameLst>
                                      </p:cBhvr>
                                      <p:to>
                                        <p:strVal val="visible"/>
                                      </p:to>
                                    </p:set>
                                    <p:animEffect transition="in" filter="fade">
                                      <p:cBhvr>
                                        <p:cTn id="97" dur="500"/>
                                        <p:tgtEl>
                                          <p:spTgt spid="152"/>
                                        </p:tgtEl>
                                      </p:cBhvr>
                                    </p:animEffect>
                                  </p:childTnLst>
                                </p:cTn>
                              </p:par>
                              <p:par>
                                <p:cTn id="98" presetID="10" presetClass="entr" presetSubtype="0" fill="hold" nodeType="withEffect">
                                  <p:stCondLst>
                                    <p:cond delay="0"/>
                                  </p:stCondLst>
                                  <p:childTnLst>
                                    <p:set>
                                      <p:cBhvr>
                                        <p:cTn id="99" dur="1" fill="hold">
                                          <p:stCondLst>
                                            <p:cond delay="0"/>
                                          </p:stCondLst>
                                        </p:cTn>
                                        <p:tgtEl>
                                          <p:spTgt spid="156"/>
                                        </p:tgtEl>
                                        <p:attrNameLst>
                                          <p:attrName>style.visibility</p:attrName>
                                        </p:attrNameLst>
                                      </p:cBhvr>
                                      <p:to>
                                        <p:strVal val="visible"/>
                                      </p:to>
                                    </p:set>
                                    <p:animEffect transition="in" filter="fade">
                                      <p:cBhvr>
                                        <p:cTn id="100" dur="500"/>
                                        <p:tgtEl>
                                          <p:spTgt spid="156"/>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157"/>
                                        </p:tgtEl>
                                        <p:attrNameLst>
                                          <p:attrName>style.visibility</p:attrName>
                                        </p:attrNameLst>
                                      </p:cBhvr>
                                      <p:to>
                                        <p:strVal val="visible"/>
                                      </p:to>
                                    </p:set>
                                    <p:animEffect transition="in" filter="fade">
                                      <p:cBhvr>
                                        <p:cTn id="103" dur="500"/>
                                        <p:tgtEl>
                                          <p:spTgt spid="157"/>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158"/>
                                        </p:tgtEl>
                                        <p:attrNameLst>
                                          <p:attrName>style.visibility</p:attrName>
                                        </p:attrNameLst>
                                      </p:cBhvr>
                                      <p:to>
                                        <p:strVal val="visible"/>
                                      </p:to>
                                    </p:set>
                                    <p:animEffect transition="in" filter="fade">
                                      <p:cBhvr>
                                        <p:cTn id="106" dur="500"/>
                                        <p:tgtEl>
                                          <p:spTgt spid="158"/>
                                        </p:tgtEl>
                                      </p:cBhvr>
                                    </p:animEffect>
                                  </p:childTnLst>
                                </p:cTn>
                              </p:par>
                              <p:par>
                                <p:cTn id="107" presetID="10" presetClass="entr" presetSubtype="0" fill="hold" nodeType="withEffect">
                                  <p:stCondLst>
                                    <p:cond delay="0"/>
                                  </p:stCondLst>
                                  <p:childTnLst>
                                    <p:set>
                                      <p:cBhvr>
                                        <p:cTn id="108" dur="1" fill="hold">
                                          <p:stCondLst>
                                            <p:cond delay="0"/>
                                          </p:stCondLst>
                                        </p:cTn>
                                        <p:tgtEl>
                                          <p:spTgt spid="159"/>
                                        </p:tgtEl>
                                        <p:attrNameLst>
                                          <p:attrName>style.visibility</p:attrName>
                                        </p:attrNameLst>
                                      </p:cBhvr>
                                      <p:to>
                                        <p:strVal val="visible"/>
                                      </p:to>
                                    </p:set>
                                    <p:animEffect transition="in" filter="fade">
                                      <p:cBhvr>
                                        <p:cTn id="109" dur="500"/>
                                        <p:tgtEl>
                                          <p:spTgt spid="159"/>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160"/>
                                        </p:tgtEl>
                                        <p:attrNameLst>
                                          <p:attrName>style.visibility</p:attrName>
                                        </p:attrNameLst>
                                      </p:cBhvr>
                                      <p:to>
                                        <p:strVal val="visible"/>
                                      </p:to>
                                    </p:set>
                                    <p:animEffect transition="in" filter="fade">
                                      <p:cBhvr>
                                        <p:cTn id="112" dur="500"/>
                                        <p:tgtEl>
                                          <p:spTgt spid="160"/>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161"/>
                                        </p:tgtEl>
                                        <p:attrNameLst>
                                          <p:attrName>style.visibility</p:attrName>
                                        </p:attrNameLst>
                                      </p:cBhvr>
                                      <p:to>
                                        <p:strVal val="visible"/>
                                      </p:to>
                                    </p:set>
                                    <p:animEffect transition="in" filter="fade">
                                      <p:cBhvr>
                                        <p:cTn id="115" dur="500"/>
                                        <p:tgtEl>
                                          <p:spTgt spid="161"/>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162"/>
                                        </p:tgtEl>
                                        <p:attrNameLst>
                                          <p:attrName>style.visibility</p:attrName>
                                        </p:attrNameLst>
                                      </p:cBhvr>
                                      <p:to>
                                        <p:strVal val="visible"/>
                                      </p:to>
                                    </p:set>
                                    <p:animEffect transition="in" filter="fade">
                                      <p:cBhvr>
                                        <p:cTn id="118" dur="500"/>
                                        <p:tgtEl>
                                          <p:spTgt spid="162"/>
                                        </p:tgtEl>
                                      </p:cBhvr>
                                    </p:animEffect>
                                  </p:childTnLst>
                                </p:cTn>
                              </p:par>
                              <p:par>
                                <p:cTn id="119" presetID="10" presetClass="entr" presetSubtype="0" fill="hold" nodeType="withEffect">
                                  <p:stCondLst>
                                    <p:cond delay="0"/>
                                  </p:stCondLst>
                                  <p:childTnLst>
                                    <p:set>
                                      <p:cBhvr>
                                        <p:cTn id="120" dur="1" fill="hold">
                                          <p:stCondLst>
                                            <p:cond delay="0"/>
                                          </p:stCondLst>
                                        </p:cTn>
                                        <p:tgtEl>
                                          <p:spTgt spid="163"/>
                                        </p:tgtEl>
                                        <p:attrNameLst>
                                          <p:attrName>style.visibility</p:attrName>
                                        </p:attrNameLst>
                                      </p:cBhvr>
                                      <p:to>
                                        <p:strVal val="visible"/>
                                      </p:to>
                                    </p:set>
                                    <p:animEffect transition="in" filter="fade">
                                      <p:cBhvr>
                                        <p:cTn id="121" dur="500"/>
                                        <p:tgtEl>
                                          <p:spTgt spid="163"/>
                                        </p:tgtEl>
                                      </p:cBhvr>
                                    </p:animEffect>
                                  </p:childTnLst>
                                </p:cTn>
                              </p:par>
                              <p:par>
                                <p:cTn id="122" presetID="10" presetClass="entr" presetSubtype="0" fill="hold" nodeType="withEffect">
                                  <p:stCondLst>
                                    <p:cond delay="0"/>
                                  </p:stCondLst>
                                  <p:childTnLst>
                                    <p:set>
                                      <p:cBhvr>
                                        <p:cTn id="123" dur="1" fill="hold">
                                          <p:stCondLst>
                                            <p:cond delay="0"/>
                                          </p:stCondLst>
                                        </p:cTn>
                                        <p:tgtEl>
                                          <p:spTgt spid="164"/>
                                        </p:tgtEl>
                                        <p:attrNameLst>
                                          <p:attrName>style.visibility</p:attrName>
                                        </p:attrNameLst>
                                      </p:cBhvr>
                                      <p:to>
                                        <p:strVal val="visible"/>
                                      </p:to>
                                    </p:set>
                                    <p:animEffect transition="in" filter="fade">
                                      <p:cBhvr>
                                        <p:cTn id="124" dur="500"/>
                                        <p:tgtEl>
                                          <p:spTgt spid="164"/>
                                        </p:tgtEl>
                                      </p:cBhvr>
                                    </p:animEffect>
                                  </p:childTnLst>
                                </p:cTn>
                              </p:par>
                              <p:par>
                                <p:cTn id="125" presetID="10" presetClass="entr" presetSubtype="0" fill="hold" grpId="0" nodeType="withEffect">
                                  <p:stCondLst>
                                    <p:cond delay="0"/>
                                  </p:stCondLst>
                                  <p:childTnLst>
                                    <p:set>
                                      <p:cBhvr>
                                        <p:cTn id="126" dur="1" fill="hold">
                                          <p:stCondLst>
                                            <p:cond delay="0"/>
                                          </p:stCondLst>
                                        </p:cTn>
                                        <p:tgtEl>
                                          <p:spTgt spid="165"/>
                                        </p:tgtEl>
                                        <p:attrNameLst>
                                          <p:attrName>style.visibility</p:attrName>
                                        </p:attrNameLst>
                                      </p:cBhvr>
                                      <p:to>
                                        <p:strVal val="visible"/>
                                      </p:to>
                                    </p:set>
                                    <p:animEffect transition="in" filter="fade">
                                      <p:cBhvr>
                                        <p:cTn id="127" dur="500"/>
                                        <p:tgtEl>
                                          <p:spTgt spid="165"/>
                                        </p:tgtEl>
                                      </p:cBhvr>
                                    </p:animEffect>
                                  </p:childTnLst>
                                </p:cTn>
                              </p:par>
                              <p:par>
                                <p:cTn id="128" presetID="10" presetClass="entr" presetSubtype="0" fill="hold" nodeType="withEffect">
                                  <p:stCondLst>
                                    <p:cond delay="0"/>
                                  </p:stCondLst>
                                  <p:childTnLst>
                                    <p:set>
                                      <p:cBhvr>
                                        <p:cTn id="129" dur="1" fill="hold">
                                          <p:stCondLst>
                                            <p:cond delay="0"/>
                                          </p:stCondLst>
                                        </p:cTn>
                                        <p:tgtEl>
                                          <p:spTgt spid="167"/>
                                        </p:tgtEl>
                                        <p:attrNameLst>
                                          <p:attrName>style.visibility</p:attrName>
                                        </p:attrNameLst>
                                      </p:cBhvr>
                                      <p:to>
                                        <p:strVal val="visible"/>
                                      </p:to>
                                    </p:set>
                                    <p:animEffect transition="in" filter="fade">
                                      <p:cBhvr>
                                        <p:cTn id="130" dur="500"/>
                                        <p:tgtEl>
                                          <p:spTgt spid="167"/>
                                        </p:tgtEl>
                                      </p:cBhvr>
                                    </p:animEffect>
                                  </p:childTnLst>
                                </p:cTn>
                              </p:par>
                              <p:par>
                                <p:cTn id="131" presetID="10" presetClass="entr" presetSubtype="0" fill="hold" grpId="0" nodeType="withEffect">
                                  <p:stCondLst>
                                    <p:cond delay="0"/>
                                  </p:stCondLst>
                                  <p:childTnLst>
                                    <p:set>
                                      <p:cBhvr>
                                        <p:cTn id="132" dur="1" fill="hold">
                                          <p:stCondLst>
                                            <p:cond delay="0"/>
                                          </p:stCondLst>
                                        </p:cTn>
                                        <p:tgtEl>
                                          <p:spTgt spid="168"/>
                                        </p:tgtEl>
                                        <p:attrNameLst>
                                          <p:attrName>style.visibility</p:attrName>
                                        </p:attrNameLst>
                                      </p:cBhvr>
                                      <p:to>
                                        <p:strVal val="visible"/>
                                      </p:to>
                                    </p:set>
                                    <p:animEffect transition="in" filter="fade">
                                      <p:cBhvr>
                                        <p:cTn id="133" dur="500"/>
                                        <p:tgtEl>
                                          <p:spTgt spid="168"/>
                                        </p:tgtEl>
                                      </p:cBhvr>
                                    </p:animEffect>
                                  </p:childTnLst>
                                </p:cTn>
                              </p:par>
                              <p:par>
                                <p:cTn id="134" presetID="10" presetClass="entr" presetSubtype="0" fill="hold" grpId="0" nodeType="withEffect">
                                  <p:stCondLst>
                                    <p:cond delay="0"/>
                                  </p:stCondLst>
                                  <p:childTnLst>
                                    <p:set>
                                      <p:cBhvr>
                                        <p:cTn id="135" dur="1" fill="hold">
                                          <p:stCondLst>
                                            <p:cond delay="0"/>
                                          </p:stCondLst>
                                        </p:cTn>
                                        <p:tgtEl>
                                          <p:spTgt spid="169"/>
                                        </p:tgtEl>
                                        <p:attrNameLst>
                                          <p:attrName>style.visibility</p:attrName>
                                        </p:attrNameLst>
                                      </p:cBhvr>
                                      <p:to>
                                        <p:strVal val="visible"/>
                                      </p:to>
                                    </p:set>
                                    <p:animEffect transition="in" filter="fade">
                                      <p:cBhvr>
                                        <p:cTn id="136" dur="500"/>
                                        <p:tgtEl>
                                          <p:spTgt spid="169"/>
                                        </p:tgtEl>
                                      </p:cBhvr>
                                    </p:animEffect>
                                  </p:childTnLst>
                                </p:cTn>
                              </p:par>
                              <p:par>
                                <p:cTn id="137" presetID="10" presetClass="entr" presetSubtype="0" fill="hold" nodeType="withEffect">
                                  <p:stCondLst>
                                    <p:cond delay="0"/>
                                  </p:stCondLst>
                                  <p:childTnLst>
                                    <p:set>
                                      <p:cBhvr>
                                        <p:cTn id="138" dur="1" fill="hold">
                                          <p:stCondLst>
                                            <p:cond delay="0"/>
                                          </p:stCondLst>
                                        </p:cTn>
                                        <p:tgtEl>
                                          <p:spTgt spid="170"/>
                                        </p:tgtEl>
                                        <p:attrNameLst>
                                          <p:attrName>style.visibility</p:attrName>
                                        </p:attrNameLst>
                                      </p:cBhvr>
                                      <p:to>
                                        <p:strVal val="visible"/>
                                      </p:to>
                                    </p:set>
                                    <p:animEffect transition="in" filter="fade">
                                      <p:cBhvr>
                                        <p:cTn id="139" dur="500"/>
                                        <p:tgtEl>
                                          <p:spTgt spid="170"/>
                                        </p:tgtEl>
                                      </p:cBhvr>
                                    </p:animEffect>
                                  </p:childTnLst>
                                </p:cTn>
                              </p:par>
                              <p:par>
                                <p:cTn id="140" presetID="10" presetClass="entr" presetSubtype="0" fill="hold" grpId="0" nodeType="withEffect">
                                  <p:stCondLst>
                                    <p:cond delay="0"/>
                                  </p:stCondLst>
                                  <p:childTnLst>
                                    <p:set>
                                      <p:cBhvr>
                                        <p:cTn id="141" dur="1" fill="hold">
                                          <p:stCondLst>
                                            <p:cond delay="0"/>
                                          </p:stCondLst>
                                        </p:cTn>
                                        <p:tgtEl>
                                          <p:spTgt spid="171"/>
                                        </p:tgtEl>
                                        <p:attrNameLst>
                                          <p:attrName>style.visibility</p:attrName>
                                        </p:attrNameLst>
                                      </p:cBhvr>
                                      <p:to>
                                        <p:strVal val="visible"/>
                                      </p:to>
                                    </p:set>
                                    <p:animEffect transition="in" filter="fade">
                                      <p:cBhvr>
                                        <p:cTn id="142" dur="500"/>
                                        <p:tgtEl>
                                          <p:spTgt spid="171"/>
                                        </p:tgtEl>
                                      </p:cBhvr>
                                    </p:animEffect>
                                  </p:childTnLst>
                                </p:cTn>
                              </p:par>
                              <p:par>
                                <p:cTn id="143" presetID="10" presetClass="entr" presetSubtype="0" fill="hold" grpId="0" nodeType="withEffect">
                                  <p:stCondLst>
                                    <p:cond delay="0"/>
                                  </p:stCondLst>
                                  <p:childTnLst>
                                    <p:set>
                                      <p:cBhvr>
                                        <p:cTn id="144" dur="1" fill="hold">
                                          <p:stCondLst>
                                            <p:cond delay="0"/>
                                          </p:stCondLst>
                                        </p:cTn>
                                        <p:tgtEl>
                                          <p:spTgt spid="172"/>
                                        </p:tgtEl>
                                        <p:attrNameLst>
                                          <p:attrName>style.visibility</p:attrName>
                                        </p:attrNameLst>
                                      </p:cBhvr>
                                      <p:to>
                                        <p:strVal val="visible"/>
                                      </p:to>
                                    </p:set>
                                    <p:animEffect transition="in" filter="fade">
                                      <p:cBhvr>
                                        <p:cTn id="145" dur="500"/>
                                        <p:tgtEl>
                                          <p:spTgt spid="172"/>
                                        </p:tgtEl>
                                      </p:cBhvr>
                                    </p:animEffect>
                                  </p:childTnLst>
                                </p:cTn>
                              </p:par>
                              <p:par>
                                <p:cTn id="146" presetID="10" presetClass="entr" presetSubtype="0" fill="hold" nodeType="withEffect">
                                  <p:stCondLst>
                                    <p:cond delay="0"/>
                                  </p:stCondLst>
                                  <p:childTnLst>
                                    <p:set>
                                      <p:cBhvr>
                                        <p:cTn id="147" dur="1" fill="hold">
                                          <p:stCondLst>
                                            <p:cond delay="0"/>
                                          </p:stCondLst>
                                        </p:cTn>
                                        <p:tgtEl>
                                          <p:spTgt spid="173"/>
                                        </p:tgtEl>
                                        <p:attrNameLst>
                                          <p:attrName>style.visibility</p:attrName>
                                        </p:attrNameLst>
                                      </p:cBhvr>
                                      <p:to>
                                        <p:strVal val="visible"/>
                                      </p:to>
                                    </p:set>
                                    <p:animEffect transition="in" filter="fade">
                                      <p:cBhvr>
                                        <p:cTn id="148" dur="500"/>
                                        <p:tgtEl>
                                          <p:spTgt spid="173"/>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174"/>
                                        </p:tgtEl>
                                        <p:attrNameLst>
                                          <p:attrName>style.visibility</p:attrName>
                                        </p:attrNameLst>
                                      </p:cBhvr>
                                      <p:to>
                                        <p:strVal val="visible"/>
                                      </p:to>
                                    </p:set>
                                    <p:animEffect transition="in" filter="fade">
                                      <p:cBhvr>
                                        <p:cTn id="151" dur="500"/>
                                        <p:tgtEl>
                                          <p:spTgt spid="174"/>
                                        </p:tgtEl>
                                      </p:cBhvr>
                                    </p:animEffect>
                                  </p:childTnLst>
                                </p:cTn>
                              </p:par>
                              <p:par>
                                <p:cTn id="152" presetID="10" presetClass="entr" presetSubtype="0" fill="hold" nodeType="withEffect">
                                  <p:stCondLst>
                                    <p:cond delay="0"/>
                                  </p:stCondLst>
                                  <p:childTnLst>
                                    <p:set>
                                      <p:cBhvr>
                                        <p:cTn id="153" dur="1" fill="hold">
                                          <p:stCondLst>
                                            <p:cond delay="0"/>
                                          </p:stCondLst>
                                        </p:cTn>
                                        <p:tgtEl>
                                          <p:spTgt spid="175"/>
                                        </p:tgtEl>
                                        <p:attrNameLst>
                                          <p:attrName>style.visibility</p:attrName>
                                        </p:attrNameLst>
                                      </p:cBhvr>
                                      <p:to>
                                        <p:strVal val="visible"/>
                                      </p:to>
                                    </p:set>
                                    <p:animEffect transition="in" filter="fade">
                                      <p:cBhvr>
                                        <p:cTn id="154" dur="500"/>
                                        <p:tgtEl>
                                          <p:spTgt spid="175"/>
                                        </p:tgtEl>
                                      </p:cBhvr>
                                    </p:animEffect>
                                  </p:childTnLst>
                                </p:cTn>
                              </p:par>
                              <p:par>
                                <p:cTn id="155" presetID="10" presetClass="entr" presetSubtype="0" fill="hold" grpId="0" nodeType="withEffect">
                                  <p:stCondLst>
                                    <p:cond delay="0"/>
                                  </p:stCondLst>
                                  <p:childTnLst>
                                    <p:set>
                                      <p:cBhvr>
                                        <p:cTn id="156" dur="1" fill="hold">
                                          <p:stCondLst>
                                            <p:cond delay="0"/>
                                          </p:stCondLst>
                                        </p:cTn>
                                        <p:tgtEl>
                                          <p:spTgt spid="7"/>
                                        </p:tgtEl>
                                        <p:attrNameLst>
                                          <p:attrName>style.visibility</p:attrName>
                                        </p:attrNameLst>
                                      </p:cBhvr>
                                      <p:to>
                                        <p:strVal val="visible"/>
                                      </p:to>
                                    </p:set>
                                    <p:animEffect transition="in" filter="fade">
                                      <p:cBhvr>
                                        <p:cTn id="157" dur="500"/>
                                        <p:tgtEl>
                                          <p:spTgt spid="7"/>
                                        </p:tgtEl>
                                      </p:cBhvr>
                                    </p:animEffect>
                                  </p:childTnLst>
                                </p:cTn>
                              </p:par>
                              <p:par>
                                <p:cTn id="158" presetID="10" presetClass="entr" presetSubtype="0" fill="hold" grpId="0" nodeType="withEffect">
                                  <p:stCondLst>
                                    <p:cond delay="0"/>
                                  </p:stCondLst>
                                  <p:childTnLst>
                                    <p:set>
                                      <p:cBhvr>
                                        <p:cTn id="159" dur="1" fill="hold">
                                          <p:stCondLst>
                                            <p:cond delay="0"/>
                                          </p:stCondLst>
                                        </p:cTn>
                                        <p:tgtEl>
                                          <p:spTgt spid="8"/>
                                        </p:tgtEl>
                                        <p:attrNameLst>
                                          <p:attrName>style.visibility</p:attrName>
                                        </p:attrNameLst>
                                      </p:cBhvr>
                                      <p:to>
                                        <p:strVal val="visible"/>
                                      </p:to>
                                    </p:set>
                                    <p:animEffect transition="in" filter="fade">
                                      <p:cBhvr>
                                        <p:cTn id="160" dur="500"/>
                                        <p:tgtEl>
                                          <p:spTgt spid="8"/>
                                        </p:tgtEl>
                                      </p:cBhvr>
                                    </p:animEffect>
                                  </p:childTnLst>
                                </p:cTn>
                              </p:par>
                              <p:par>
                                <p:cTn id="161" presetID="10" presetClass="entr" presetSubtype="0" fill="hold" grpId="0" nodeType="withEffect">
                                  <p:stCondLst>
                                    <p:cond delay="0"/>
                                  </p:stCondLst>
                                  <p:childTnLst>
                                    <p:set>
                                      <p:cBhvr>
                                        <p:cTn id="162" dur="1" fill="hold">
                                          <p:stCondLst>
                                            <p:cond delay="0"/>
                                          </p:stCondLst>
                                        </p:cTn>
                                        <p:tgtEl>
                                          <p:spTgt spid="10"/>
                                        </p:tgtEl>
                                        <p:attrNameLst>
                                          <p:attrName>style.visibility</p:attrName>
                                        </p:attrNameLst>
                                      </p:cBhvr>
                                      <p:to>
                                        <p:strVal val="visible"/>
                                      </p:to>
                                    </p:set>
                                    <p:animEffect transition="in" filter="fade">
                                      <p:cBhvr>
                                        <p:cTn id="163" dur="500"/>
                                        <p:tgtEl>
                                          <p:spTgt spid="10"/>
                                        </p:tgtEl>
                                      </p:cBhvr>
                                    </p:animEffect>
                                  </p:childTnLst>
                                </p:cTn>
                              </p:par>
                              <p:par>
                                <p:cTn id="164" presetID="10" presetClass="entr" presetSubtype="0" fill="hold" grpId="0" nodeType="withEffect">
                                  <p:stCondLst>
                                    <p:cond delay="0"/>
                                  </p:stCondLst>
                                  <p:childTnLst>
                                    <p:set>
                                      <p:cBhvr>
                                        <p:cTn id="165" dur="1" fill="hold">
                                          <p:stCondLst>
                                            <p:cond delay="0"/>
                                          </p:stCondLst>
                                        </p:cTn>
                                        <p:tgtEl>
                                          <p:spTgt spid="11"/>
                                        </p:tgtEl>
                                        <p:attrNameLst>
                                          <p:attrName>style.visibility</p:attrName>
                                        </p:attrNameLst>
                                      </p:cBhvr>
                                      <p:to>
                                        <p:strVal val="visible"/>
                                      </p:to>
                                    </p:set>
                                    <p:animEffect transition="in" filter="fade">
                                      <p:cBhvr>
                                        <p:cTn id="166" dur="500"/>
                                        <p:tgtEl>
                                          <p:spTgt spid="11"/>
                                        </p:tgtEl>
                                      </p:cBhvr>
                                    </p:animEffect>
                                  </p:childTnLst>
                                </p:cTn>
                              </p:par>
                              <p:par>
                                <p:cTn id="167" presetID="10" presetClass="entr" presetSubtype="0" fill="hold" grpId="0" nodeType="withEffect">
                                  <p:stCondLst>
                                    <p:cond delay="0"/>
                                  </p:stCondLst>
                                  <p:childTnLst>
                                    <p:set>
                                      <p:cBhvr>
                                        <p:cTn id="168" dur="1" fill="hold">
                                          <p:stCondLst>
                                            <p:cond delay="0"/>
                                          </p:stCondLst>
                                        </p:cTn>
                                        <p:tgtEl>
                                          <p:spTgt spid="12"/>
                                        </p:tgtEl>
                                        <p:attrNameLst>
                                          <p:attrName>style.visibility</p:attrName>
                                        </p:attrNameLst>
                                      </p:cBhvr>
                                      <p:to>
                                        <p:strVal val="visible"/>
                                      </p:to>
                                    </p:set>
                                    <p:animEffect transition="in" filter="fade">
                                      <p:cBhvr>
                                        <p:cTn id="169" dur="500"/>
                                        <p:tgtEl>
                                          <p:spTgt spid="12"/>
                                        </p:tgtEl>
                                      </p:cBhvr>
                                    </p:animEffect>
                                  </p:childTnLst>
                                </p:cTn>
                              </p:par>
                              <p:par>
                                <p:cTn id="170" presetID="10" presetClass="entr" presetSubtype="0" fill="hold" grpId="0" nodeType="withEffect">
                                  <p:stCondLst>
                                    <p:cond delay="0"/>
                                  </p:stCondLst>
                                  <p:childTnLst>
                                    <p:set>
                                      <p:cBhvr>
                                        <p:cTn id="171" dur="1" fill="hold">
                                          <p:stCondLst>
                                            <p:cond delay="0"/>
                                          </p:stCondLst>
                                        </p:cTn>
                                        <p:tgtEl>
                                          <p:spTgt spid="13"/>
                                        </p:tgtEl>
                                        <p:attrNameLst>
                                          <p:attrName>style.visibility</p:attrName>
                                        </p:attrNameLst>
                                      </p:cBhvr>
                                      <p:to>
                                        <p:strVal val="visible"/>
                                      </p:to>
                                    </p:set>
                                    <p:animEffect transition="in" filter="fade">
                                      <p:cBhvr>
                                        <p:cTn id="172" dur="500"/>
                                        <p:tgtEl>
                                          <p:spTgt spid="13"/>
                                        </p:tgtEl>
                                      </p:cBhvr>
                                    </p:animEffect>
                                  </p:childTnLst>
                                </p:cTn>
                              </p:par>
                              <p:par>
                                <p:cTn id="173" presetID="10" presetClass="entr" presetSubtype="0" fill="hold" grpId="0" nodeType="withEffect">
                                  <p:stCondLst>
                                    <p:cond delay="0"/>
                                  </p:stCondLst>
                                  <p:childTnLst>
                                    <p:set>
                                      <p:cBhvr>
                                        <p:cTn id="174" dur="1" fill="hold">
                                          <p:stCondLst>
                                            <p:cond delay="0"/>
                                          </p:stCondLst>
                                        </p:cTn>
                                        <p:tgtEl>
                                          <p:spTgt spid="14"/>
                                        </p:tgtEl>
                                        <p:attrNameLst>
                                          <p:attrName>style.visibility</p:attrName>
                                        </p:attrNameLst>
                                      </p:cBhvr>
                                      <p:to>
                                        <p:strVal val="visible"/>
                                      </p:to>
                                    </p:set>
                                    <p:animEffect transition="in" filter="fade">
                                      <p:cBhvr>
                                        <p:cTn id="175" dur="500"/>
                                        <p:tgtEl>
                                          <p:spTgt spid="14"/>
                                        </p:tgtEl>
                                      </p:cBhvr>
                                    </p:animEffect>
                                  </p:childTnLst>
                                </p:cTn>
                              </p:par>
                              <p:par>
                                <p:cTn id="176" presetID="10" presetClass="entr" presetSubtype="0" fill="hold" grpId="0" nodeType="withEffect">
                                  <p:stCondLst>
                                    <p:cond delay="0"/>
                                  </p:stCondLst>
                                  <p:childTnLst>
                                    <p:set>
                                      <p:cBhvr>
                                        <p:cTn id="177" dur="1" fill="hold">
                                          <p:stCondLst>
                                            <p:cond delay="0"/>
                                          </p:stCondLst>
                                        </p:cTn>
                                        <p:tgtEl>
                                          <p:spTgt spid="15"/>
                                        </p:tgtEl>
                                        <p:attrNameLst>
                                          <p:attrName>style.visibility</p:attrName>
                                        </p:attrNameLst>
                                      </p:cBhvr>
                                      <p:to>
                                        <p:strVal val="visible"/>
                                      </p:to>
                                    </p:set>
                                    <p:animEffect transition="in" filter="fade">
                                      <p:cBhvr>
                                        <p:cTn id="178" dur="500"/>
                                        <p:tgtEl>
                                          <p:spTgt spid="15"/>
                                        </p:tgtEl>
                                      </p:cBhvr>
                                    </p:animEffect>
                                  </p:childTnLst>
                                </p:cTn>
                              </p:par>
                              <p:par>
                                <p:cTn id="179" presetID="10" presetClass="entr" presetSubtype="0" fill="hold" grpId="0" nodeType="withEffect">
                                  <p:stCondLst>
                                    <p:cond delay="0"/>
                                  </p:stCondLst>
                                  <p:childTnLst>
                                    <p:set>
                                      <p:cBhvr>
                                        <p:cTn id="180" dur="1" fill="hold">
                                          <p:stCondLst>
                                            <p:cond delay="0"/>
                                          </p:stCondLst>
                                        </p:cTn>
                                        <p:tgtEl>
                                          <p:spTgt spid="16"/>
                                        </p:tgtEl>
                                        <p:attrNameLst>
                                          <p:attrName>style.visibility</p:attrName>
                                        </p:attrNameLst>
                                      </p:cBhvr>
                                      <p:to>
                                        <p:strVal val="visible"/>
                                      </p:to>
                                    </p:set>
                                    <p:animEffect transition="in" filter="fade">
                                      <p:cBhvr>
                                        <p:cTn id="181" dur="500"/>
                                        <p:tgtEl>
                                          <p:spTgt spid="16"/>
                                        </p:tgtEl>
                                      </p:cBhvr>
                                    </p:animEffect>
                                  </p:childTnLst>
                                </p:cTn>
                              </p:par>
                              <p:par>
                                <p:cTn id="182" presetID="10" presetClass="entr" presetSubtype="0" fill="hold" grpId="0" nodeType="withEffect">
                                  <p:stCondLst>
                                    <p:cond delay="0"/>
                                  </p:stCondLst>
                                  <p:childTnLst>
                                    <p:set>
                                      <p:cBhvr>
                                        <p:cTn id="183" dur="1" fill="hold">
                                          <p:stCondLst>
                                            <p:cond delay="0"/>
                                          </p:stCondLst>
                                        </p:cTn>
                                        <p:tgtEl>
                                          <p:spTgt spid="17"/>
                                        </p:tgtEl>
                                        <p:attrNameLst>
                                          <p:attrName>style.visibility</p:attrName>
                                        </p:attrNameLst>
                                      </p:cBhvr>
                                      <p:to>
                                        <p:strVal val="visible"/>
                                      </p:to>
                                    </p:set>
                                    <p:animEffect transition="in" filter="fade">
                                      <p:cBhvr>
                                        <p:cTn id="184" dur="500"/>
                                        <p:tgtEl>
                                          <p:spTgt spid="17"/>
                                        </p:tgtEl>
                                      </p:cBhvr>
                                    </p:animEffect>
                                  </p:childTnLst>
                                </p:cTn>
                              </p:par>
                              <p:par>
                                <p:cTn id="185" presetID="10" presetClass="entr" presetSubtype="0" fill="hold" grpId="0" nodeType="withEffect">
                                  <p:stCondLst>
                                    <p:cond delay="0"/>
                                  </p:stCondLst>
                                  <p:childTnLst>
                                    <p:set>
                                      <p:cBhvr>
                                        <p:cTn id="186" dur="1" fill="hold">
                                          <p:stCondLst>
                                            <p:cond delay="0"/>
                                          </p:stCondLst>
                                        </p:cTn>
                                        <p:tgtEl>
                                          <p:spTgt spid="18"/>
                                        </p:tgtEl>
                                        <p:attrNameLst>
                                          <p:attrName>style.visibility</p:attrName>
                                        </p:attrNameLst>
                                      </p:cBhvr>
                                      <p:to>
                                        <p:strVal val="visible"/>
                                      </p:to>
                                    </p:set>
                                    <p:animEffect transition="in" filter="fade">
                                      <p:cBhvr>
                                        <p:cTn id="187" dur="500"/>
                                        <p:tgtEl>
                                          <p:spTgt spid="18"/>
                                        </p:tgtEl>
                                      </p:cBhvr>
                                    </p:animEffect>
                                  </p:childTnLst>
                                </p:cTn>
                              </p:par>
                              <p:par>
                                <p:cTn id="188" presetID="10" presetClass="entr" presetSubtype="0" fill="hold" grpId="0" nodeType="withEffect">
                                  <p:stCondLst>
                                    <p:cond delay="0"/>
                                  </p:stCondLst>
                                  <p:childTnLst>
                                    <p:set>
                                      <p:cBhvr>
                                        <p:cTn id="189" dur="1" fill="hold">
                                          <p:stCondLst>
                                            <p:cond delay="0"/>
                                          </p:stCondLst>
                                        </p:cTn>
                                        <p:tgtEl>
                                          <p:spTgt spid="19"/>
                                        </p:tgtEl>
                                        <p:attrNameLst>
                                          <p:attrName>style.visibility</p:attrName>
                                        </p:attrNameLst>
                                      </p:cBhvr>
                                      <p:to>
                                        <p:strVal val="visible"/>
                                      </p:to>
                                    </p:set>
                                    <p:animEffect transition="in" filter="fade">
                                      <p:cBhvr>
                                        <p:cTn id="190" dur="500"/>
                                        <p:tgtEl>
                                          <p:spTgt spid="19"/>
                                        </p:tgtEl>
                                      </p:cBhvr>
                                    </p:animEffect>
                                  </p:childTnLst>
                                </p:cTn>
                              </p:par>
                              <p:par>
                                <p:cTn id="191" presetID="10" presetClass="entr" presetSubtype="0" fill="hold" grpId="0" nodeType="withEffect">
                                  <p:stCondLst>
                                    <p:cond delay="0"/>
                                  </p:stCondLst>
                                  <p:childTnLst>
                                    <p:set>
                                      <p:cBhvr>
                                        <p:cTn id="192" dur="1" fill="hold">
                                          <p:stCondLst>
                                            <p:cond delay="0"/>
                                          </p:stCondLst>
                                        </p:cTn>
                                        <p:tgtEl>
                                          <p:spTgt spid="20"/>
                                        </p:tgtEl>
                                        <p:attrNameLst>
                                          <p:attrName>style.visibility</p:attrName>
                                        </p:attrNameLst>
                                      </p:cBhvr>
                                      <p:to>
                                        <p:strVal val="visible"/>
                                      </p:to>
                                    </p:set>
                                    <p:animEffect transition="in" filter="fade">
                                      <p:cBhvr>
                                        <p:cTn id="193" dur="500"/>
                                        <p:tgtEl>
                                          <p:spTgt spid="20"/>
                                        </p:tgtEl>
                                      </p:cBhvr>
                                    </p:animEffect>
                                  </p:childTnLst>
                                </p:cTn>
                              </p:par>
                              <p:par>
                                <p:cTn id="194" presetID="10" presetClass="entr" presetSubtype="0" fill="hold" grpId="0" nodeType="withEffect">
                                  <p:stCondLst>
                                    <p:cond delay="0"/>
                                  </p:stCondLst>
                                  <p:childTnLst>
                                    <p:set>
                                      <p:cBhvr>
                                        <p:cTn id="195" dur="1" fill="hold">
                                          <p:stCondLst>
                                            <p:cond delay="0"/>
                                          </p:stCondLst>
                                        </p:cTn>
                                        <p:tgtEl>
                                          <p:spTgt spid="22"/>
                                        </p:tgtEl>
                                        <p:attrNameLst>
                                          <p:attrName>style.visibility</p:attrName>
                                        </p:attrNameLst>
                                      </p:cBhvr>
                                      <p:to>
                                        <p:strVal val="visible"/>
                                      </p:to>
                                    </p:set>
                                    <p:animEffect transition="in" filter="fade">
                                      <p:cBhvr>
                                        <p:cTn id="196" dur="500"/>
                                        <p:tgtEl>
                                          <p:spTgt spid="22"/>
                                        </p:tgtEl>
                                      </p:cBhvr>
                                    </p:animEffect>
                                  </p:childTnLst>
                                </p:cTn>
                              </p:par>
                              <p:par>
                                <p:cTn id="197" presetID="10" presetClass="entr" presetSubtype="0" fill="hold" grpId="0" nodeType="withEffect">
                                  <p:stCondLst>
                                    <p:cond delay="0"/>
                                  </p:stCondLst>
                                  <p:childTnLst>
                                    <p:set>
                                      <p:cBhvr>
                                        <p:cTn id="198" dur="1" fill="hold">
                                          <p:stCondLst>
                                            <p:cond delay="0"/>
                                          </p:stCondLst>
                                        </p:cTn>
                                        <p:tgtEl>
                                          <p:spTgt spid="23"/>
                                        </p:tgtEl>
                                        <p:attrNameLst>
                                          <p:attrName>style.visibility</p:attrName>
                                        </p:attrNameLst>
                                      </p:cBhvr>
                                      <p:to>
                                        <p:strVal val="visible"/>
                                      </p:to>
                                    </p:set>
                                    <p:animEffect transition="in" filter="fade">
                                      <p:cBhvr>
                                        <p:cTn id="199" dur="500"/>
                                        <p:tgtEl>
                                          <p:spTgt spid="23"/>
                                        </p:tgtEl>
                                      </p:cBhvr>
                                    </p:animEffect>
                                  </p:childTnLst>
                                </p:cTn>
                              </p:par>
                              <p:par>
                                <p:cTn id="200" presetID="10" presetClass="entr" presetSubtype="0" fill="hold" grpId="0" nodeType="withEffect">
                                  <p:stCondLst>
                                    <p:cond delay="0"/>
                                  </p:stCondLst>
                                  <p:childTnLst>
                                    <p:set>
                                      <p:cBhvr>
                                        <p:cTn id="201" dur="1" fill="hold">
                                          <p:stCondLst>
                                            <p:cond delay="0"/>
                                          </p:stCondLst>
                                        </p:cTn>
                                        <p:tgtEl>
                                          <p:spTgt spid="24"/>
                                        </p:tgtEl>
                                        <p:attrNameLst>
                                          <p:attrName>style.visibility</p:attrName>
                                        </p:attrNameLst>
                                      </p:cBhvr>
                                      <p:to>
                                        <p:strVal val="visible"/>
                                      </p:to>
                                    </p:set>
                                    <p:animEffect transition="in" filter="fade">
                                      <p:cBhvr>
                                        <p:cTn id="202" dur="500"/>
                                        <p:tgtEl>
                                          <p:spTgt spid="24"/>
                                        </p:tgtEl>
                                      </p:cBhvr>
                                    </p:animEffect>
                                  </p:childTnLst>
                                </p:cTn>
                              </p:par>
                              <p:par>
                                <p:cTn id="203" presetID="10" presetClass="entr" presetSubtype="0" fill="hold" grpId="0" nodeType="withEffect">
                                  <p:stCondLst>
                                    <p:cond delay="0"/>
                                  </p:stCondLst>
                                  <p:childTnLst>
                                    <p:set>
                                      <p:cBhvr>
                                        <p:cTn id="204" dur="1" fill="hold">
                                          <p:stCondLst>
                                            <p:cond delay="0"/>
                                          </p:stCondLst>
                                        </p:cTn>
                                        <p:tgtEl>
                                          <p:spTgt spid="25"/>
                                        </p:tgtEl>
                                        <p:attrNameLst>
                                          <p:attrName>style.visibility</p:attrName>
                                        </p:attrNameLst>
                                      </p:cBhvr>
                                      <p:to>
                                        <p:strVal val="visible"/>
                                      </p:to>
                                    </p:set>
                                    <p:animEffect transition="in" filter="fade">
                                      <p:cBhvr>
                                        <p:cTn id="205" dur="500"/>
                                        <p:tgtEl>
                                          <p:spTgt spid="25"/>
                                        </p:tgtEl>
                                      </p:cBhvr>
                                    </p:animEffect>
                                  </p:childTnLst>
                                </p:cTn>
                              </p:par>
                              <p:par>
                                <p:cTn id="206" presetID="10" presetClass="entr" presetSubtype="0" fill="hold" grpId="0" nodeType="withEffect">
                                  <p:stCondLst>
                                    <p:cond delay="0"/>
                                  </p:stCondLst>
                                  <p:childTnLst>
                                    <p:set>
                                      <p:cBhvr>
                                        <p:cTn id="207" dur="1" fill="hold">
                                          <p:stCondLst>
                                            <p:cond delay="0"/>
                                          </p:stCondLst>
                                        </p:cTn>
                                        <p:tgtEl>
                                          <p:spTgt spid="26"/>
                                        </p:tgtEl>
                                        <p:attrNameLst>
                                          <p:attrName>style.visibility</p:attrName>
                                        </p:attrNameLst>
                                      </p:cBhvr>
                                      <p:to>
                                        <p:strVal val="visible"/>
                                      </p:to>
                                    </p:set>
                                    <p:animEffect transition="in" filter="fade">
                                      <p:cBhvr>
                                        <p:cTn id="208" dur="500"/>
                                        <p:tgtEl>
                                          <p:spTgt spid="26"/>
                                        </p:tgtEl>
                                      </p:cBhvr>
                                    </p:animEffect>
                                  </p:childTnLst>
                                </p:cTn>
                              </p:par>
                              <p:par>
                                <p:cTn id="209" presetID="10" presetClass="entr" presetSubtype="0" fill="hold" grpId="0" nodeType="withEffect">
                                  <p:stCondLst>
                                    <p:cond delay="0"/>
                                  </p:stCondLst>
                                  <p:childTnLst>
                                    <p:set>
                                      <p:cBhvr>
                                        <p:cTn id="210" dur="1" fill="hold">
                                          <p:stCondLst>
                                            <p:cond delay="0"/>
                                          </p:stCondLst>
                                        </p:cTn>
                                        <p:tgtEl>
                                          <p:spTgt spid="27"/>
                                        </p:tgtEl>
                                        <p:attrNameLst>
                                          <p:attrName>style.visibility</p:attrName>
                                        </p:attrNameLst>
                                      </p:cBhvr>
                                      <p:to>
                                        <p:strVal val="visible"/>
                                      </p:to>
                                    </p:set>
                                    <p:animEffect transition="in" filter="fade">
                                      <p:cBhvr>
                                        <p:cTn id="211" dur="500"/>
                                        <p:tgtEl>
                                          <p:spTgt spid="27"/>
                                        </p:tgtEl>
                                      </p:cBhvr>
                                    </p:animEffect>
                                  </p:childTnLst>
                                </p:cTn>
                              </p:par>
                              <p:par>
                                <p:cTn id="212" presetID="10" presetClass="entr" presetSubtype="0" fill="hold" grpId="0" nodeType="withEffect">
                                  <p:stCondLst>
                                    <p:cond delay="0"/>
                                  </p:stCondLst>
                                  <p:childTnLst>
                                    <p:set>
                                      <p:cBhvr>
                                        <p:cTn id="213" dur="1" fill="hold">
                                          <p:stCondLst>
                                            <p:cond delay="0"/>
                                          </p:stCondLst>
                                        </p:cTn>
                                        <p:tgtEl>
                                          <p:spTgt spid="29"/>
                                        </p:tgtEl>
                                        <p:attrNameLst>
                                          <p:attrName>style.visibility</p:attrName>
                                        </p:attrNameLst>
                                      </p:cBhvr>
                                      <p:to>
                                        <p:strVal val="visible"/>
                                      </p:to>
                                    </p:set>
                                    <p:animEffect transition="in" filter="fade">
                                      <p:cBhvr>
                                        <p:cTn id="214" dur="500"/>
                                        <p:tgtEl>
                                          <p:spTgt spid="29"/>
                                        </p:tgtEl>
                                      </p:cBhvr>
                                    </p:animEffect>
                                  </p:childTnLst>
                                </p:cTn>
                              </p:par>
                              <p:par>
                                <p:cTn id="215" presetID="10" presetClass="entr" presetSubtype="0" fill="hold" grpId="0" nodeType="withEffect">
                                  <p:stCondLst>
                                    <p:cond delay="0"/>
                                  </p:stCondLst>
                                  <p:childTnLst>
                                    <p:set>
                                      <p:cBhvr>
                                        <p:cTn id="216" dur="1" fill="hold">
                                          <p:stCondLst>
                                            <p:cond delay="0"/>
                                          </p:stCondLst>
                                        </p:cTn>
                                        <p:tgtEl>
                                          <p:spTgt spid="30"/>
                                        </p:tgtEl>
                                        <p:attrNameLst>
                                          <p:attrName>style.visibility</p:attrName>
                                        </p:attrNameLst>
                                      </p:cBhvr>
                                      <p:to>
                                        <p:strVal val="visible"/>
                                      </p:to>
                                    </p:set>
                                    <p:animEffect transition="in" filter="fade">
                                      <p:cBhvr>
                                        <p:cTn id="217" dur="500"/>
                                        <p:tgtEl>
                                          <p:spTgt spid="30"/>
                                        </p:tgtEl>
                                      </p:cBhvr>
                                    </p:animEffect>
                                  </p:childTnLst>
                                </p:cTn>
                              </p:par>
                              <p:par>
                                <p:cTn id="218" presetID="10" presetClass="entr" presetSubtype="0" fill="hold" grpId="0" nodeType="withEffect">
                                  <p:stCondLst>
                                    <p:cond delay="0"/>
                                  </p:stCondLst>
                                  <p:childTnLst>
                                    <p:set>
                                      <p:cBhvr>
                                        <p:cTn id="219" dur="1" fill="hold">
                                          <p:stCondLst>
                                            <p:cond delay="0"/>
                                          </p:stCondLst>
                                        </p:cTn>
                                        <p:tgtEl>
                                          <p:spTgt spid="31"/>
                                        </p:tgtEl>
                                        <p:attrNameLst>
                                          <p:attrName>style.visibility</p:attrName>
                                        </p:attrNameLst>
                                      </p:cBhvr>
                                      <p:to>
                                        <p:strVal val="visible"/>
                                      </p:to>
                                    </p:set>
                                    <p:animEffect transition="in" filter="fade">
                                      <p:cBhvr>
                                        <p:cTn id="220" dur="500"/>
                                        <p:tgtEl>
                                          <p:spTgt spid="31"/>
                                        </p:tgtEl>
                                      </p:cBhvr>
                                    </p:animEffect>
                                  </p:childTnLst>
                                </p:cTn>
                              </p:par>
                              <p:par>
                                <p:cTn id="221" presetID="10" presetClass="entr" presetSubtype="0" fill="hold" grpId="0" nodeType="withEffect">
                                  <p:stCondLst>
                                    <p:cond delay="0"/>
                                  </p:stCondLst>
                                  <p:childTnLst>
                                    <p:set>
                                      <p:cBhvr>
                                        <p:cTn id="222" dur="1" fill="hold">
                                          <p:stCondLst>
                                            <p:cond delay="0"/>
                                          </p:stCondLst>
                                        </p:cTn>
                                        <p:tgtEl>
                                          <p:spTgt spid="32"/>
                                        </p:tgtEl>
                                        <p:attrNameLst>
                                          <p:attrName>style.visibility</p:attrName>
                                        </p:attrNameLst>
                                      </p:cBhvr>
                                      <p:to>
                                        <p:strVal val="visible"/>
                                      </p:to>
                                    </p:set>
                                    <p:animEffect transition="in" filter="fade">
                                      <p:cBhvr>
                                        <p:cTn id="223" dur="500"/>
                                        <p:tgtEl>
                                          <p:spTgt spid="32"/>
                                        </p:tgtEl>
                                      </p:cBhvr>
                                    </p:animEffect>
                                  </p:childTnLst>
                                </p:cTn>
                              </p:par>
                              <p:par>
                                <p:cTn id="224" presetID="10" presetClass="entr" presetSubtype="0" fill="hold" grpId="0" nodeType="withEffect">
                                  <p:stCondLst>
                                    <p:cond delay="0"/>
                                  </p:stCondLst>
                                  <p:childTnLst>
                                    <p:set>
                                      <p:cBhvr>
                                        <p:cTn id="225" dur="1" fill="hold">
                                          <p:stCondLst>
                                            <p:cond delay="0"/>
                                          </p:stCondLst>
                                        </p:cTn>
                                        <p:tgtEl>
                                          <p:spTgt spid="3"/>
                                        </p:tgtEl>
                                        <p:attrNameLst>
                                          <p:attrName>style.visibility</p:attrName>
                                        </p:attrNameLst>
                                      </p:cBhvr>
                                      <p:to>
                                        <p:strVal val="visible"/>
                                      </p:to>
                                    </p:set>
                                    <p:animEffect transition="in" filter="fade">
                                      <p:cBhvr>
                                        <p:cTn id="226" dur="500"/>
                                        <p:tgtEl>
                                          <p:spTgt spid="3"/>
                                        </p:tgtEl>
                                      </p:cBhvr>
                                    </p:animEffect>
                                  </p:childTnLst>
                                </p:cTn>
                              </p:par>
                              <p:par>
                                <p:cTn id="227" presetID="10" presetClass="entr" presetSubtype="0" fill="hold" grpId="0" nodeType="withEffect">
                                  <p:stCondLst>
                                    <p:cond delay="0"/>
                                  </p:stCondLst>
                                  <p:childTnLst>
                                    <p:set>
                                      <p:cBhvr>
                                        <p:cTn id="228" dur="1" fill="hold">
                                          <p:stCondLst>
                                            <p:cond delay="0"/>
                                          </p:stCondLst>
                                        </p:cTn>
                                        <p:tgtEl>
                                          <p:spTgt spid="4"/>
                                        </p:tgtEl>
                                        <p:attrNameLst>
                                          <p:attrName>style.visibility</p:attrName>
                                        </p:attrNameLst>
                                      </p:cBhvr>
                                      <p:to>
                                        <p:strVal val="visible"/>
                                      </p:to>
                                    </p:set>
                                    <p:animEffect transition="in" filter="fade">
                                      <p:cBhvr>
                                        <p:cTn id="2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8" grpId="0"/>
      <p:bldP spid="79" grpId="0"/>
      <p:bldP spid="80" grpId="0"/>
      <p:bldP spid="81" grpId="0"/>
      <p:bldP spid="82" grpId="0"/>
      <p:bldP spid="83" grpId="0"/>
      <p:bldP spid="130" grpId="0" animBg="1"/>
      <p:bldP spid="132" grpId="0" animBg="1"/>
      <p:bldP spid="136" grpId="0" animBg="1"/>
      <p:bldP spid="139" grpId="0"/>
      <p:bldP spid="140" grpId="0"/>
      <p:bldP spid="141" grpId="0" animBg="1"/>
      <p:bldP spid="143" grpId="0" animBg="1"/>
      <p:bldP spid="145" grpId="0" animBg="1"/>
      <p:bldP spid="148" grpId="0" animBg="1"/>
      <p:bldP spid="149" grpId="0" animBg="1"/>
      <p:bldP spid="151" grpId="0" animBg="1"/>
      <p:bldP spid="157" grpId="0" animBg="1"/>
      <p:bldP spid="158" grpId="0" animBg="1"/>
      <p:bldP spid="160" grpId="0" animBg="1"/>
      <p:bldP spid="161" grpId="0" animBg="1"/>
      <p:bldP spid="162" grpId="0" animBg="1"/>
      <p:bldP spid="165" grpId="0" animBg="1"/>
      <p:bldP spid="168" grpId="0" animBg="1"/>
      <p:bldP spid="169" grpId="0" animBg="1"/>
      <p:bldP spid="171" grpId="0" animBg="1"/>
      <p:bldP spid="172" grpId="0" animBg="1"/>
      <p:bldP spid="174" grpId="0" animBg="1"/>
      <p:bldP spid="7" grpId="0" animBg="1"/>
      <p:bldP spid="8"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2" grpId="0" animBg="1"/>
      <p:bldP spid="23" grpId="0" animBg="1"/>
      <p:bldP spid="24" grpId="0" animBg="1"/>
      <p:bldP spid="25" grpId="0" animBg="1"/>
      <p:bldP spid="26" grpId="0" animBg="1"/>
      <p:bldP spid="27" grpId="0" animBg="1"/>
      <p:bldP spid="29" grpId="0" animBg="1"/>
      <p:bldP spid="30" grpId="0" animBg="1"/>
      <p:bldP spid="31" grpId="0" animBg="1"/>
      <p:bldP spid="32" grpId="0" animBg="1"/>
      <p:bldP spid="3"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9459FC16-C94A-A7FB-B5B3-9EB01D4827D1}"/>
              </a:ext>
            </a:extLst>
          </p:cNvPr>
          <p:cNvSpPr>
            <a:spLocks noGrp="1"/>
          </p:cNvSpPr>
          <p:nvPr>
            <p:ph sz="quarter" idx="11"/>
          </p:nvPr>
        </p:nvSpPr>
        <p:spPr>
          <a:xfrm>
            <a:off x="576470" y="229727"/>
            <a:ext cx="8784495" cy="504337"/>
          </a:xfrm>
        </p:spPr>
        <p:txBody>
          <a:bodyPr>
            <a:normAutofit/>
          </a:bodyPr>
          <a:lstStyle/>
          <a:p>
            <a:r>
              <a:rPr kumimoji="1" lang="en-US" altLang="ja-JP" sz="1800" dirty="0">
                <a:latin typeface="Arial" panose="020B0604020202020204" pitchFamily="34" charset="0"/>
                <a:ea typeface="BIZ UDゴシック" panose="020B0400000000000000" pitchFamily="49" charset="-128"/>
                <a:cs typeface="Arial" panose="020B0604020202020204" pitchFamily="34" charset="0"/>
              </a:rPr>
              <a:t>Treatment of Removed Soil and Waste (within</a:t>
            </a:r>
            <a:r>
              <a:rPr lang="ja-JP" altLang="en-US" sz="1800" dirty="0">
                <a:latin typeface="Arial" panose="020B0604020202020204" pitchFamily="34" charset="0"/>
                <a:ea typeface="BIZ UDゴシック" panose="020B0400000000000000" pitchFamily="49" charset="-128"/>
                <a:cs typeface="Arial" panose="020B0604020202020204" pitchFamily="34" charset="0"/>
              </a:rPr>
              <a:t> </a:t>
            </a:r>
            <a:r>
              <a:rPr lang="en-US" altLang="ja-JP" sz="1800" dirty="0">
                <a:latin typeface="Arial" panose="020B0604020202020204" pitchFamily="34" charset="0"/>
                <a:ea typeface="BIZ UDゴシック" panose="020B0400000000000000" pitchFamily="49" charset="-128"/>
                <a:cs typeface="Arial" panose="020B0604020202020204" pitchFamily="34" charset="0"/>
              </a:rPr>
              <a:t>Fukushima</a:t>
            </a:r>
            <a:r>
              <a:rPr lang="ja-JP" altLang="en-US" sz="1800" dirty="0">
                <a:latin typeface="Arial" panose="020B0604020202020204" pitchFamily="34" charset="0"/>
                <a:ea typeface="BIZ UDゴシック" panose="020B0400000000000000" pitchFamily="49" charset="-128"/>
                <a:cs typeface="Arial" panose="020B0604020202020204" pitchFamily="34" charset="0"/>
              </a:rPr>
              <a:t> </a:t>
            </a:r>
            <a:r>
              <a:rPr lang="en-US" altLang="ja-JP" sz="1800" dirty="0">
                <a:latin typeface="Arial" panose="020B0604020202020204" pitchFamily="34" charset="0"/>
                <a:ea typeface="BIZ UDゴシック" panose="020B0400000000000000" pitchFamily="49" charset="-128"/>
                <a:cs typeface="Arial" panose="020B0604020202020204" pitchFamily="34" charset="0"/>
              </a:rPr>
              <a:t>Prefecture)</a:t>
            </a:r>
            <a:endParaRPr kumimoji="1" lang="ja-JP" altLang="en-US" sz="1800" dirty="0">
              <a:latin typeface="Arial" panose="020B0604020202020204" pitchFamily="34" charset="0"/>
              <a:ea typeface="BIZ UDゴシック" panose="020B0400000000000000" pitchFamily="49" charset="-128"/>
              <a:cs typeface="Arial" panose="020B0604020202020204" pitchFamily="34" charset="0"/>
            </a:endParaRPr>
          </a:p>
        </p:txBody>
      </p:sp>
      <p:grpSp>
        <p:nvGrpSpPr>
          <p:cNvPr id="3" name="Group 12">
            <a:extLst>
              <a:ext uri="{FF2B5EF4-FFF2-40B4-BE49-F238E27FC236}">
                <a16:creationId xmlns:a16="http://schemas.microsoft.com/office/drawing/2014/main" id="{611947BD-9CDF-BD01-3515-DC2E2DBFA6F0}"/>
              </a:ext>
            </a:extLst>
          </p:cNvPr>
          <p:cNvGrpSpPr/>
          <p:nvPr/>
        </p:nvGrpSpPr>
        <p:grpSpPr>
          <a:xfrm>
            <a:off x="1995966" y="5826694"/>
            <a:ext cx="2747151" cy="746741"/>
            <a:chOff x="1532996" y="5285868"/>
            <a:chExt cx="2192666" cy="826985"/>
          </a:xfrm>
        </p:grpSpPr>
        <p:cxnSp>
          <p:nvCxnSpPr>
            <p:cNvPr id="4" name="カギ線コネクタ 49">
              <a:extLst>
                <a:ext uri="{FF2B5EF4-FFF2-40B4-BE49-F238E27FC236}">
                  <a16:creationId xmlns:a16="http://schemas.microsoft.com/office/drawing/2014/main" id="{EE8B0EF0-C176-82CC-C9E8-7050EC38AF9F}"/>
                </a:ext>
              </a:extLst>
            </p:cNvPr>
            <p:cNvCxnSpPr/>
            <p:nvPr/>
          </p:nvCxnSpPr>
          <p:spPr>
            <a:xfrm>
              <a:off x="1532996" y="5285868"/>
              <a:ext cx="403094" cy="235363"/>
            </a:xfrm>
            <a:prstGeom prst="bentConnector3">
              <a:avLst>
                <a:gd name="adj1" fmla="val 4478"/>
              </a:avLst>
            </a:prstGeom>
            <a:ln w="38100">
              <a:solidFill>
                <a:schemeClr val="tx1"/>
              </a:solidFill>
              <a:tailEnd type="arrow"/>
            </a:ln>
            <a:effectLst/>
          </p:spPr>
          <p:style>
            <a:lnRef idx="1">
              <a:schemeClr val="accent1"/>
            </a:lnRef>
            <a:fillRef idx="0">
              <a:schemeClr val="accent1"/>
            </a:fillRef>
            <a:effectRef idx="0">
              <a:schemeClr val="accent1"/>
            </a:effectRef>
            <a:fontRef idx="minor">
              <a:schemeClr val="tx1"/>
            </a:fontRef>
          </p:style>
        </p:cxnSp>
        <p:sp>
          <p:nvSpPr>
            <p:cNvPr id="5" name="テキスト ボックス 52">
              <a:extLst>
                <a:ext uri="{FF2B5EF4-FFF2-40B4-BE49-F238E27FC236}">
                  <a16:creationId xmlns:a16="http://schemas.microsoft.com/office/drawing/2014/main" id="{D9155FBB-3D98-51F7-F121-8545F44C66A3}"/>
                </a:ext>
              </a:extLst>
            </p:cNvPr>
            <p:cNvSpPr txBox="1">
              <a:spLocks noChangeArrowheads="1"/>
            </p:cNvSpPr>
            <p:nvPr/>
          </p:nvSpPr>
          <p:spPr bwMode="auto">
            <a:xfrm>
              <a:off x="1919236" y="5358988"/>
              <a:ext cx="1806426" cy="753865"/>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930433" fontAlgn="base">
                <a:spcBef>
                  <a:spcPct val="0"/>
                </a:spcBef>
                <a:spcAft>
                  <a:spcPct val="0"/>
                </a:spcAft>
                <a:buNone/>
              </a:pPr>
              <a:r>
                <a:rPr lang="en-US" altLang="ja-JP" sz="1600" i="1" dirty="0">
                  <a:latin typeface="Calbri"/>
                  <a:ea typeface="BIZ UDゴシック" panose="020B0400000000000000" pitchFamily="49" charset="-128"/>
                  <a:cs typeface="Arial" panose="020B0604020202020204" pitchFamily="34" charset="0"/>
                </a:rPr>
                <a:t>For final disposal outside Fukushima Prefecture</a:t>
              </a:r>
              <a:endParaRPr lang="ja-JP" altLang="en-US" sz="1600" i="1" dirty="0">
                <a:latin typeface="Calbri"/>
                <a:ea typeface="BIZ UDゴシック" panose="020B0400000000000000" pitchFamily="49" charset="-128"/>
                <a:cs typeface="Arial" panose="020B0604020202020204" pitchFamily="34" charset="0"/>
              </a:endParaRPr>
            </a:p>
          </p:txBody>
        </p:sp>
      </p:grpSp>
      <p:sp>
        <p:nvSpPr>
          <p:cNvPr id="6" name="片側の 2 つの角を切り取った四角形 59">
            <a:extLst>
              <a:ext uri="{FF2B5EF4-FFF2-40B4-BE49-F238E27FC236}">
                <a16:creationId xmlns:a16="http://schemas.microsoft.com/office/drawing/2014/main" id="{E1537764-59DD-43FA-652E-B77DB85A13DA}"/>
              </a:ext>
            </a:extLst>
          </p:cNvPr>
          <p:cNvSpPr/>
          <p:nvPr/>
        </p:nvSpPr>
        <p:spPr>
          <a:xfrm>
            <a:off x="1296669" y="5096067"/>
            <a:ext cx="3936770" cy="678433"/>
          </a:xfrm>
          <a:prstGeom prst="snip2SameRect">
            <a:avLst/>
          </a:prstGeom>
          <a:noFill/>
          <a:ln w="76200" cmpd="thickThi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33814" rIns="33814" anchor="ctr"/>
          <a:lstStyle/>
          <a:p>
            <a:pPr algn="ctr" defTabSz="930433" fontAlgn="base">
              <a:spcBef>
                <a:spcPct val="0"/>
              </a:spcBef>
              <a:spcAft>
                <a:spcPct val="0"/>
              </a:spcAft>
              <a:defRPr/>
            </a:pPr>
            <a:r>
              <a:rPr kumimoji="0" lang="en-US" altLang="ja-JP" sz="1600" b="1" dirty="0">
                <a:solidFill>
                  <a:schemeClr val="tx1"/>
                </a:solidFill>
                <a:latin typeface="Calbri"/>
                <a:ea typeface="BIZ UDゴシック" panose="020B0400000000000000" pitchFamily="49" charset="-128"/>
                <a:cs typeface="Arial" panose="020B0604020202020204" pitchFamily="34" charset="0"/>
              </a:rPr>
              <a:t>Interim Storage Facility</a:t>
            </a:r>
          </a:p>
        </p:txBody>
      </p:sp>
      <p:grpSp>
        <p:nvGrpSpPr>
          <p:cNvPr id="12" name="Group 8">
            <a:extLst>
              <a:ext uri="{FF2B5EF4-FFF2-40B4-BE49-F238E27FC236}">
                <a16:creationId xmlns:a16="http://schemas.microsoft.com/office/drawing/2014/main" id="{D16AED94-E047-52E3-DDF6-BFC89DE2729C}"/>
              </a:ext>
            </a:extLst>
          </p:cNvPr>
          <p:cNvGrpSpPr/>
          <p:nvPr/>
        </p:nvGrpSpPr>
        <p:grpSpPr>
          <a:xfrm>
            <a:off x="5233438" y="5107999"/>
            <a:ext cx="4251128" cy="1416181"/>
            <a:chOff x="4469971" y="4633882"/>
            <a:chExt cx="3856546" cy="1284733"/>
          </a:xfrm>
        </p:grpSpPr>
        <p:sp>
          <p:nvSpPr>
            <p:cNvPr id="13" name="テキスト ボックス 52">
              <a:extLst>
                <a:ext uri="{FF2B5EF4-FFF2-40B4-BE49-F238E27FC236}">
                  <a16:creationId xmlns:a16="http://schemas.microsoft.com/office/drawing/2014/main" id="{2B038683-1289-9F9E-025A-CD2FBD2C15FB}"/>
                </a:ext>
              </a:extLst>
            </p:cNvPr>
            <p:cNvSpPr txBox="1">
              <a:spLocks noChangeArrowheads="1"/>
            </p:cNvSpPr>
            <p:nvPr/>
          </p:nvSpPr>
          <p:spPr bwMode="auto">
            <a:xfrm>
              <a:off x="4469971" y="5374157"/>
              <a:ext cx="3856546" cy="544458"/>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txBody>
            <a:bodyPr wrap="square">
              <a:spAutoFit/>
            </a:bodyPr>
            <a:lstStyle>
              <a:lvl1pPr marL="179388" indent="-53975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182533" indent="0" defTabSz="930433" fontAlgn="base">
                <a:spcBef>
                  <a:spcPct val="0"/>
                </a:spcBef>
                <a:spcAft>
                  <a:spcPct val="0"/>
                </a:spcAft>
                <a:buNone/>
              </a:pPr>
              <a:r>
                <a:rPr lang="en-US" altLang="ja-JP" sz="1100" dirty="0">
                  <a:latin typeface="Calbri"/>
                  <a:ea typeface="BIZ UDゴシック" panose="020B0400000000000000" pitchFamily="49" charset="-128"/>
                  <a:cs typeface="Arial" panose="020B0604020202020204" pitchFamily="34" charset="0"/>
                </a:rPr>
                <a:t>Note: Waste other than the Specified Waste will be treated in accordance with Waste Management Law. For particular, categories of waste, approaches in the Act on Special Measures is applied.</a:t>
              </a:r>
            </a:p>
          </p:txBody>
        </p:sp>
        <p:sp>
          <p:nvSpPr>
            <p:cNvPr id="14" name="片側の 2 つの角を切り取った四角形 36">
              <a:extLst>
                <a:ext uri="{FF2B5EF4-FFF2-40B4-BE49-F238E27FC236}">
                  <a16:creationId xmlns:a16="http://schemas.microsoft.com/office/drawing/2014/main" id="{FFC3C60D-F78C-6A15-8C54-EAB769E382FF}"/>
                </a:ext>
              </a:extLst>
            </p:cNvPr>
            <p:cNvSpPr/>
            <p:nvPr/>
          </p:nvSpPr>
          <p:spPr>
            <a:xfrm>
              <a:off x="4601072" y="4633882"/>
              <a:ext cx="3613316" cy="611404"/>
            </a:xfrm>
            <a:prstGeom prst="snip2SameRect">
              <a:avLst/>
            </a:prstGeom>
            <a:noFill/>
            <a:ln w="76200" cmpd="thickThi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33814" rIns="33814" anchor="ctr"/>
            <a:lstStyle/>
            <a:p>
              <a:pPr algn="ctr" defTabSz="930433" fontAlgn="base">
                <a:spcBef>
                  <a:spcPct val="0"/>
                </a:spcBef>
                <a:spcAft>
                  <a:spcPct val="0"/>
                </a:spcAft>
                <a:defRPr/>
              </a:pPr>
              <a:r>
                <a:rPr kumimoji="0" lang="en-US" altLang="ja-JP" sz="1600" b="1" dirty="0">
                  <a:solidFill>
                    <a:schemeClr val="tx1"/>
                  </a:solidFill>
                  <a:latin typeface="Calbri"/>
                  <a:ea typeface="BIZ UDゴシック" panose="020B0400000000000000" pitchFamily="49" charset="-128"/>
                  <a:cs typeface="Arial" panose="020B0604020202020204" pitchFamily="34" charset="0"/>
                </a:rPr>
                <a:t>Landfill Facility for Specified Waste</a:t>
              </a:r>
            </a:p>
          </p:txBody>
        </p:sp>
      </p:grpSp>
      <p:grpSp>
        <p:nvGrpSpPr>
          <p:cNvPr id="15" name="Group 5">
            <a:extLst>
              <a:ext uri="{FF2B5EF4-FFF2-40B4-BE49-F238E27FC236}">
                <a16:creationId xmlns:a16="http://schemas.microsoft.com/office/drawing/2014/main" id="{0FD506B7-F43F-46FE-2F72-BFB99CA0BC53}"/>
              </a:ext>
            </a:extLst>
          </p:cNvPr>
          <p:cNvGrpSpPr/>
          <p:nvPr/>
        </p:nvGrpSpPr>
        <p:grpSpPr>
          <a:xfrm>
            <a:off x="1128090" y="2764256"/>
            <a:ext cx="3157497" cy="2362497"/>
            <a:chOff x="745674" y="2507684"/>
            <a:chExt cx="2864424" cy="2143214"/>
          </a:xfrm>
        </p:grpSpPr>
        <p:cxnSp>
          <p:nvCxnSpPr>
            <p:cNvPr id="16" name="直線矢印コネクタ 49">
              <a:extLst>
                <a:ext uri="{FF2B5EF4-FFF2-40B4-BE49-F238E27FC236}">
                  <a16:creationId xmlns:a16="http://schemas.microsoft.com/office/drawing/2014/main" id="{3718EF57-2588-6888-225F-2E47F30F8821}"/>
                </a:ext>
              </a:extLst>
            </p:cNvPr>
            <p:cNvCxnSpPr>
              <a:cxnSpLocks/>
            </p:cNvCxnSpPr>
            <p:nvPr/>
          </p:nvCxnSpPr>
          <p:spPr>
            <a:xfrm flipH="1">
              <a:off x="2153331" y="2507684"/>
              <a:ext cx="12384" cy="2143214"/>
            </a:xfrm>
            <a:prstGeom prst="straightConnector1">
              <a:avLst/>
            </a:prstGeom>
            <a:ln w="38100">
              <a:solidFill>
                <a:schemeClr val="tx1"/>
              </a:solidFill>
              <a:tailEnd type="arrow"/>
            </a:ln>
            <a:effectLst/>
          </p:spPr>
          <p:style>
            <a:lnRef idx="1">
              <a:schemeClr val="accent1"/>
            </a:lnRef>
            <a:fillRef idx="0">
              <a:schemeClr val="accent1"/>
            </a:fillRef>
            <a:effectRef idx="0">
              <a:schemeClr val="accent1"/>
            </a:effectRef>
            <a:fontRef idx="minor">
              <a:schemeClr val="tx1"/>
            </a:fontRef>
          </p:style>
        </p:cxnSp>
        <p:sp>
          <p:nvSpPr>
            <p:cNvPr id="17" name="円/楕円 50">
              <a:extLst>
                <a:ext uri="{FF2B5EF4-FFF2-40B4-BE49-F238E27FC236}">
                  <a16:creationId xmlns:a16="http://schemas.microsoft.com/office/drawing/2014/main" id="{34C81911-2C6A-34EC-181D-585121E487C2}"/>
                </a:ext>
              </a:extLst>
            </p:cNvPr>
            <p:cNvSpPr/>
            <p:nvPr/>
          </p:nvSpPr>
          <p:spPr>
            <a:xfrm>
              <a:off x="745674" y="3000170"/>
              <a:ext cx="2864424" cy="572438"/>
            </a:xfrm>
            <a:prstGeom prst="ellipse">
              <a:avLst/>
            </a:prstGeom>
            <a:solidFill>
              <a:schemeClr val="bg2">
                <a:lumMod val="75000"/>
                <a:lumOff val="25000"/>
              </a:schemeClr>
            </a:solidFill>
            <a:ln w="15875">
              <a:solidFill>
                <a:schemeClr val="tx1"/>
              </a:solidFill>
            </a:ln>
            <a:effectLst/>
          </p:spPr>
          <p:style>
            <a:lnRef idx="1">
              <a:schemeClr val="accent2"/>
            </a:lnRef>
            <a:fillRef idx="2">
              <a:schemeClr val="accent2"/>
            </a:fillRef>
            <a:effectRef idx="1">
              <a:schemeClr val="accent2"/>
            </a:effectRef>
            <a:fontRef idx="minor">
              <a:schemeClr val="dk1"/>
            </a:fontRef>
          </p:style>
          <p:txBody>
            <a:bodyPr lIns="33814" rIns="33814" anchor="ctr"/>
            <a:lstStyle/>
            <a:p>
              <a:pPr algn="ctr" defTabSz="930433" fontAlgn="base">
                <a:spcBef>
                  <a:spcPct val="0"/>
                </a:spcBef>
                <a:spcAft>
                  <a:spcPct val="0"/>
                </a:spcAft>
                <a:defRPr/>
              </a:pPr>
              <a:r>
                <a:rPr kumimoji="0" lang="en-US" altLang="ja-JP" sz="1400" b="1" dirty="0">
                  <a:solidFill>
                    <a:schemeClr val="tx1"/>
                  </a:solidFill>
                  <a:latin typeface="Calbri"/>
                  <a:ea typeface="BIZ UDゴシック" panose="020B0400000000000000" pitchFamily="49" charset="-128"/>
                  <a:cs typeface="Arial" panose="020B0604020202020204" pitchFamily="34" charset="0"/>
                </a:rPr>
                <a:t>Temporary Storage Sites</a:t>
              </a:r>
            </a:p>
            <a:p>
              <a:pPr algn="ctr" defTabSz="930433" fontAlgn="base">
                <a:spcBef>
                  <a:spcPct val="0"/>
                </a:spcBef>
                <a:spcAft>
                  <a:spcPct val="0"/>
                </a:spcAft>
                <a:defRPr/>
              </a:pPr>
              <a:r>
                <a:rPr kumimoji="0" lang="en-US" altLang="ja-JP" sz="1400" b="1" dirty="0">
                  <a:solidFill>
                    <a:schemeClr val="tx1"/>
                  </a:solidFill>
                  <a:latin typeface="Calbri"/>
                  <a:ea typeface="BIZ UDゴシック" panose="020B0400000000000000" pitchFamily="49" charset="-128"/>
                  <a:cs typeface="Arial" panose="020B0604020202020204" pitchFamily="34" charset="0"/>
                </a:rPr>
                <a:t>Treatment plants</a:t>
              </a:r>
            </a:p>
          </p:txBody>
        </p:sp>
      </p:grpSp>
      <p:grpSp>
        <p:nvGrpSpPr>
          <p:cNvPr id="18" name="Group 1">
            <a:extLst>
              <a:ext uri="{FF2B5EF4-FFF2-40B4-BE49-F238E27FC236}">
                <a16:creationId xmlns:a16="http://schemas.microsoft.com/office/drawing/2014/main" id="{7524F19A-4C9D-427C-2B5D-8B211BACC49C}"/>
              </a:ext>
            </a:extLst>
          </p:cNvPr>
          <p:cNvGrpSpPr/>
          <p:nvPr/>
        </p:nvGrpSpPr>
        <p:grpSpPr>
          <a:xfrm>
            <a:off x="1255478" y="1329293"/>
            <a:ext cx="2787329" cy="1434965"/>
            <a:chOff x="861238" y="1205910"/>
            <a:chExt cx="2528614" cy="1301774"/>
          </a:xfrm>
        </p:grpSpPr>
        <p:sp>
          <p:nvSpPr>
            <p:cNvPr id="19" name="角丸四角形 32">
              <a:extLst>
                <a:ext uri="{FF2B5EF4-FFF2-40B4-BE49-F238E27FC236}">
                  <a16:creationId xmlns:a16="http://schemas.microsoft.com/office/drawing/2014/main" id="{408AD8C5-723E-9815-BC6A-08E20B3EA601}"/>
                </a:ext>
              </a:extLst>
            </p:cNvPr>
            <p:cNvSpPr/>
            <p:nvPr/>
          </p:nvSpPr>
          <p:spPr>
            <a:xfrm>
              <a:off x="2209277" y="1794547"/>
              <a:ext cx="959931" cy="420678"/>
            </a:xfrm>
            <a:prstGeom prst="roundRect">
              <a:avLst/>
            </a:prstGeom>
            <a:solidFill>
              <a:srgbClr val="00B050"/>
            </a:solidFill>
            <a:ln>
              <a:solidFill>
                <a:schemeClr val="tx1"/>
              </a:solidFill>
            </a:ln>
            <a:effectLst/>
          </p:spPr>
          <p:style>
            <a:lnRef idx="1">
              <a:schemeClr val="accent3"/>
            </a:lnRef>
            <a:fillRef idx="2">
              <a:schemeClr val="accent3"/>
            </a:fillRef>
            <a:effectRef idx="1">
              <a:schemeClr val="accent3"/>
            </a:effectRef>
            <a:fontRef idx="minor">
              <a:schemeClr val="dk1"/>
            </a:fontRef>
          </p:style>
          <p:txBody>
            <a:bodyPr anchor="ctr"/>
            <a:lstStyle/>
            <a:p>
              <a:pPr algn="ctr" defTabSz="930433" fontAlgn="base">
                <a:spcBef>
                  <a:spcPct val="0"/>
                </a:spcBef>
                <a:spcAft>
                  <a:spcPct val="0"/>
                </a:spcAft>
                <a:defRPr/>
              </a:pPr>
              <a:r>
                <a:rPr kumimoji="0" lang="en-US" altLang="ja-JP" sz="1600" dirty="0">
                  <a:solidFill>
                    <a:schemeClr val="tx1"/>
                  </a:solidFill>
                  <a:latin typeface="Calbri"/>
                  <a:ea typeface="BIZ UDゴシック" panose="020B0400000000000000" pitchFamily="49" charset="-128"/>
                  <a:cs typeface="Arial" panose="020B0604020202020204" pitchFamily="34" charset="0"/>
                </a:rPr>
                <a:t>Removed Waste</a:t>
              </a:r>
              <a:endParaRPr kumimoji="0" lang="ja-JP" altLang="en-US" sz="1600" dirty="0">
                <a:solidFill>
                  <a:schemeClr val="tx1"/>
                </a:solidFill>
                <a:latin typeface="Calbri"/>
                <a:ea typeface="BIZ UDゴシック" panose="020B0400000000000000" pitchFamily="49" charset="-128"/>
                <a:cs typeface="Arial" panose="020B0604020202020204" pitchFamily="34" charset="0"/>
              </a:endParaRPr>
            </a:p>
          </p:txBody>
        </p:sp>
        <p:sp>
          <p:nvSpPr>
            <p:cNvPr id="20" name="角丸四角形 41">
              <a:extLst>
                <a:ext uri="{FF2B5EF4-FFF2-40B4-BE49-F238E27FC236}">
                  <a16:creationId xmlns:a16="http://schemas.microsoft.com/office/drawing/2014/main" id="{2799DDF0-1EEC-0768-E42B-A1F5E080AAED}"/>
                </a:ext>
              </a:extLst>
            </p:cNvPr>
            <p:cNvSpPr/>
            <p:nvPr/>
          </p:nvSpPr>
          <p:spPr>
            <a:xfrm>
              <a:off x="1060238" y="1787978"/>
              <a:ext cx="1030905" cy="420678"/>
            </a:xfrm>
            <a:prstGeom prst="roundRect">
              <a:avLst/>
            </a:prstGeom>
            <a:solidFill>
              <a:srgbClr val="00B050"/>
            </a:solidFill>
            <a:ln>
              <a:solidFill>
                <a:schemeClr val="tx1"/>
              </a:solidFill>
            </a:ln>
            <a:effectLst/>
          </p:spPr>
          <p:style>
            <a:lnRef idx="1">
              <a:schemeClr val="accent3"/>
            </a:lnRef>
            <a:fillRef idx="2">
              <a:schemeClr val="accent3"/>
            </a:fillRef>
            <a:effectRef idx="1">
              <a:schemeClr val="accent3"/>
            </a:effectRef>
            <a:fontRef idx="minor">
              <a:schemeClr val="dk1"/>
            </a:fontRef>
          </p:style>
          <p:txBody>
            <a:bodyPr anchor="ctr"/>
            <a:lstStyle/>
            <a:p>
              <a:pPr algn="ctr" defTabSz="930433" fontAlgn="base">
                <a:spcBef>
                  <a:spcPct val="0"/>
                </a:spcBef>
                <a:spcAft>
                  <a:spcPct val="0"/>
                </a:spcAft>
                <a:defRPr/>
              </a:pPr>
              <a:r>
                <a:rPr kumimoji="0" lang="en-US" altLang="ja-JP" sz="1600" dirty="0">
                  <a:solidFill>
                    <a:schemeClr val="tx1"/>
                  </a:solidFill>
                  <a:latin typeface="Calbri"/>
                  <a:ea typeface="BIZ UDゴシック" panose="020B0400000000000000" pitchFamily="49" charset="-128"/>
                  <a:cs typeface="Arial" panose="020B0604020202020204" pitchFamily="34" charset="0"/>
                </a:rPr>
                <a:t>Removed Soil</a:t>
              </a:r>
              <a:endParaRPr kumimoji="0" lang="ja-JP" altLang="en-US" sz="1600" dirty="0">
                <a:solidFill>
                  <a:schemeClr val="tx1"/>
                </a:solidFill>
                <a:latin typeface="Calbri"/>
                <a:ea typeface="BIZ UDゴシック" panose="020B0400000000000000" pitchFamily="49" charset="-128"/>
                <a:cs typeface="Arial" panose="020B0604020202020204" pitchFamily="34" charset="0"/>
              </a:endParaRPr>
            </a:p>
          </p:txBody>
        </p:sp>
        <p:sp>
          <p:nvSpPr>
            <p:cNvPr id="21" name="角丸四角形 7">
              <a:extLst>
                <a:ext uri="{FF2B5EF4-FFF2-40B4-BE49-F238E27FC236}">
                  <a16:creationId xmlns:a16="http://schemas.microsoft.com/office/drawing/2014/main" id="{2FB83FCD-C162-9214-856D-F73402D66957}"/>
                </a:ext>
              </a:extLst>
            </p:cNvPr>
            <p:cNvSpPr/>
            <p:nvPr/>
          </p:nvSpPr>
          <p:spPr>
            <a:xfrm>
              <a:off x="861238" y="1388626"/>
              <a:ext cx="2528614" cy="1119058"/>
            </a:xfrm>
            <a:prstGeom prst="roundRect">
              <a:avLst/>
            </a:prstGeom>
            <a:noFill/>
            <a:ln>
              <a:solidFill>
                <a:schemeClr val="tx1"/>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0433" fontAlgn="base">
                <a:spcBef>
                  <a:spcPct val="0"/>
                </a:spcBef>
                <a:spcAft>
                  <a:spcPct val="0"/>
                </a:spcAft>
              </a:pPr>
              <a:endParaRPr kumimoji="0" lang="ja-JP" altLang="en-US" sz="1832">
                <a:solidFill>
                  <a:schemeClr val="tx1"/>
                </a:solidFill>
                <a:latin typeface="Calbri"/>
                <a:ea typeface="BIZ UDゴシック" panose="020B0400000000000000" pitchFamily="49" charset="-128"/>
                <a:cs typeface="Arial" panose="020B0604020202020204" pitchFamily="34" charset="0"/>
              </a:endParaRPr>
            </a:p>
          </p:txBody>
        </p:sp>
        <p:sp>
          <p:nvSpPr>
            <p:cNvPr id="22" name="角丸四角形 38">
              <a:extLst>
                <a:ext uri="{FF2B5EF4-FFF2-40B4-BE49-F238E27FC236}">
                  <a16:creationId xmlns:a16="http://schemas.microsoft.com/office/drawing/2014/main" id="{D0CB8E61-C8B8-4425-A503-F76B25B7D9E1}"/>
                </a:ext>
              </a:extLst>
            </p:cNvPr>
            <p:cNvSpPr/>
            <p:nvPr/>
          </p:nvSpPr>
          <p:spPr>
            <a:xfrm>
              <a:off x="1242743" y="1205910"/>
              <a:ext cx="1806138" cy="335826"/>
            </a:xfrm>
            <a:prstGeom prst="roundRect">
              <a:avLst/>
            </a:prstGeom>
            <a:solidFill>
              <a:schemeClr val="tx2"/>
            </a:solidFill>
            <a:ln>
              <a:solidFill>
                <a:schemeClr val="tx1"/>
              </a:solidFill>
            </a:ln>
            <a:effectLst/>
          </p:spPr>
          <p:style>
            <a:lnRef idx="1">
              <a:schemeClr val="accent6"/>
            </a:lnRef>
            <a:fillRef idx="2">
              <a:schemeClr val="accent6"/>
            </a:fillRef>
            <a:effectRef idx="1">
              <a:schemeClr val="accent6"/>
            </a:effectRef>
            <a:fontRef idx="minor">
              <a:schemeClr val="dk1"/>
            </a:fontRef>
          </p:style>
          <p:txBody>
            <a:bodyPr anchor="ctr"/>
            <a:lstStyle/>
            <a:p>
              <a:pPr algn="ctr" defTabSz="930433" fontAlgn="base">
                <a:spcBef>
                  <a:spcPct val="0"/>
                </a:spcBef>
                <a:spcAft>
                  <a:spcPct val="0"/>
                </a:spcAft>
                <a:defRPr/>
              </a:pPr>
              <a:r>
                <a:rPr kumimoji="0" lang="en-US" altLang="ja-JP" sz="1600" b="1" dirty="0">
                  <a:solidFill>
                    <a:schemeClr val="bg1"/>
                  </a:solidFill>
                  <a:latin typeface="Calbri"/>
                  <a:ea typeface="BIZ UDゴシック" panose="020B0400000000000000" pitchFamily="49" charset="-128"/>
                  <a:cs typeface="Arial" panose="020B0604020202020204" pitchFamily="34" charset="0"/>
                </a:rPr>
                <a:t>Decontamination</a:t>
              </a:r>
              <a:endParaRPr kumimoji="0" lang="ja-JP" altLang="en-US" sz="1600" b="1" dirty="0">
                <a:solidFill>
                  <a:schemeClr val="bg1"/>
                </a:solidFill>
                <a:latin typeface="Calbri"/>
                <a:ea typeface="BIZ UDゴシック" panose="020B0400000000000000" pitchFamily="49" charset="-128"/>
                <a:cs typeface="Arial" panose="020B0604020202020204" pitchFamily="34" charset="0"/>
              </a:endParaRPr>
            </a:p>
          </p:txBody>
        </p:sp>
      </p:grpSp>
      <p:grpSp>
        <p:nvGrpSpPr>
          <p:cNvPr id="23" name="Group 11">
            <a:extLst>
              <a:ext uri="{FF2B5EF4-FFF2-40B4-BE49-F238E27FC236}">
                <a16:creationId xmlns:a16="http://schemas.microsoft.com/office/drawing/2014/main" id="{9386A3A7-F531-DB72-5FF8-8DD94B219037}"/>
              </a:ext>
            </a:extLst>
          </p:cNvPr>
          <p:cNvGrpSpPr/>
          <p:nvPr/>
        </p:nvGrpSpPr>
        <p:grpSpPr>
          <a:xfrm>
            <a:off x="662753" y="1772964"/>
            <a:ext cx="2189421" cy="5139025"/>
            <a:chOff x="323528" y="1608401"/>
            <a:chExt cx="1986203" cy="4662030"/>
          </a:xfrm>
        </p:grpSpPr>
        <p:sp>
          <p:nvSpPr>
            <p:cNvPr id="24" name="左中かっこ 23">
              <a:extLst>
                <a:ext uri="{FF2B5EF4-FFF2-40B4-BE49-F238E27FC236}">
                  <a16:creationId xmlns:a16="http://schemas.microsoft.com/office/drawing/2014/main" id="{2A48D09F-AD97-E98F-05E4-B41C5F151145}"/>
                </a:ext>
              </a:extLst>
            </p:cNvPr>
            <p:cNvSpPr/>
            <p:nvPr/>
          </p:nvSpPr>
          <p:spPr>
            <a:xfrm>
              <a:off x="564937" y="1608401"/>
              <a:ext cx="216024" cy="3677467"/>
            </a:xfrm>
            <a:prstGeom prst="leftBrace">
              <a:avLst/>
            </a:prstGeom>
            <a:ln w="25400">
              <a:solidFill>
                <a:schemeClr val="tx1"/>
              </a:solidFill>
            </a:ln>
            <a:effectLst/>
          </p:spPr>
          <p:style>
            <a:lnRef idx="1">
              <a:schemeClr val="accent3"/>
            </a:lnRef>
            <a:fillRef idx="0">
              <a:schemeClr val="accent3"/>
            </a:fillRef>
            <a:effectRef idx="0">
              <a:schemeClr val="accent3"/>
            </a:effectRef>
            <a:fontRef idx="minor">
              <a:schemeClr val="tx1"/>
            </a:fontRef>
          </p:style>
          <p:txBody>
            <a:bodyPr rtlCol="0" anchor="ctr"/>
            <a:lstStyle/>
            <a:p>
              <a:pPr algn="ctr" defTabSz="1007943"/>
              <a:endParaRPr lang="ja-JP" altLang="en-US" sz="1984">
                <a:latin typeface="Calbri"/>
                <a:ea typeface="BIZ UDゴシック" panose="020B0400000000000000" pitchFamily="49" charset="-128"/>
                <a:cs typeface="Arial" panose="020B0604020202020204" pitchFamily="34" charset="0"/>
              </a:endParaRPr>
            </a:p>
          </p:txBody>
        </p:sp>
        <p:grpSp>
          <p:nvGrpSpPr>
            <p:cNvPr id="25" name="Group 9">
              <a:extLst>
                <a:ext uri="{FF2B5EF4-FFF2-40B4-BE49-F238E27FC236}">
                  <a16:creationId xmlns:a16="http://schemas.microsoft.com/office/drawing/2014/main" id="{555DDB9C-002D-33EE-D953-7D70FE580568}"/>
                </a:ext>
              </a:extLst>
            </p:cNvPr>
            <p:cNvGrpSpPr/>
            <p:nvPr/>
          </p:nvGrpSpPr>
          <p:grpSpPr>
            <a:xfrm>
              <a:off x="323528" y="3448447"/>
              <a:ext cx="1986203" cy="2821984"/>
              <a:chOff x="323528" y="3448447"/>
              <a:chExt cx="1986203" cy="2821984"/>
            </a:xfrm>
          </p:grpSpPr>
          <p:sp>
            <p:nvSpPr>
              <p:cNvPr id="26" name="テキスト ボックス 52">
                <a:extLst>
                  <a:ext uri="{FF2B5EF4-FFF2-40B4-BE49-F238E27FC236}">
                    <a16:creationId xmlns:a16="http://schemas.microsoft.com/office/drawing/2014/main" id="{355D2341-52B4-7FF3-16C7-B463957439BF}"/>
                  </a:ext>
                </a:extLst>
              </p:cNvPr>
              <p:cNvSpPr txBox="1">
                <a:spLocks noChangeArrowheads="1"/>
              </p:cNvSpPr>
              <p:nvPr/>
            </p:nvSpPr>
            <p:spPr bwMode="auto">
              <a:xfrm>
                <a:off x="763815" y="5963301"/>
                <a:ext cx="1545916" cy="30713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930433" fontAlgn="base">
                  <a:spcBef>
                    <a:spcPct val="0"/>
                  </a:spcBef>
                  <a:spcAft>
                    <a:spcPct val="0"/>
                  </a:spcAft>
                  <a:buNone/>
                </a:pPr>
                <a:r>
                  <a:rPr lang="en-US" altLang="ja-JP" sz="1600" i="1" dirty="0">
                    <a:latin typeface="Calbri"/>
                    <a:ea typeface="BIZ UDゴシック" panose="020B0400000000000000" pitchFamily="49" charset="-128"/>
                    <a:cs typeface="Arial" panose="020B0604020202020204" pitchFamily="34" charset="0"/>
                  </a:rPr>
                  <a:t>For recycling</a:t>
                </a:r>
                <a:endParaRPr lang="ja-JP" altLang="en-US" sz="1600" i="1" dirty="0">
                  <a:latin typeface="Calbri"/>
                  <a:ea typeface="BIZ UDゴシック" panose="020B0400000000000000" pitchFamily="49" charset="-128"/>
                  <a:cs typeface="Arial" panose="020B0604020202020204" pitchFamily="34" charset="0"/>
                </a:endParaRPr>
              </a:p>
            </p:txBody>
          </p:sp>
          <p:grpSp>
            <p:nvGrpSpPr>
              <p:cNvPr id="27" name="グループ化 26">
                <a:extLst>
                  <a:ext uri="{FF2B5EF4-FFF2-40B4-BE49-F238E27FC236}">
                    <a16:creationId xmlns:a16="http://schemas.microsoft.com/office/drawing/2014/main" id="{FE327DEC-ACA2-742B-A6BC-07BD15E900D9}"/>
                  </a:ext>
                </a:extLst>
              </p:cNvPr>
              <p:cNvGrpSpPr/>
              <p:nvPr/>
            </p:nvGrpSpPr>
            <p:grpSpPr>
              <a:xfrm>
                <a:off x="323528" y="3448447"/>
                <a:ext cx="457433" cy="2658358"/>
                <a:chOff x="228427" y="3866986"/>
                <a:chExt cx="457433" cy="2658358"/>
              </a:xfrm>
              <a:effectLst/>
            </p:grpSpPr>
            <p:cxnSp>
              <p:nvCxnSpPr>
                <p:cNvPr id="28" name="カギ線コネクタ 49">
                  <a:extLst>
                    <a:ext uri="{FF2B5EF4-FFF2-40B4-BE49-F238E27FC236}">
                      <a16:creationId xmlns:a16="http://schemas.microsoft.com/office/drawing/2014/main" id="{B6469D9F-EEF0-255F-2649-D02C166BA276}"/>
                    </a:ext>
                  </a:extLst>
                </p:cNvPr>
                <p:cNvCxnSpPr/>
                <p:nvPr/>
              </p:nvCxnSpPr>
              <p:spPr>
                <a:xfrm rot="16200000" flipH="1">
                  <a:off x="-861857" y="4977627"/>
                  <a:ext cx="2656790" cy="438644"/>
                </a:xfrm>
                <a:prstGeom prst="bentConnector3">
                  <a:avLst>
                    <a:gd name="adj1" fmla="val 100030"/>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カギ線コネクタ 49">
                  <a:extLst>
                    <a:ext uri="{FF2B5EF4-FFF2-40B4-BE49-F238E27FC236}">
                      <a16:creationId xmlns:a16="http://schemas.microsoft.com/office/drawing/2014/main" id="{E1A6542C-2E21-C089-B918-D4190ADAF08C}"/>
                    </a:ext>
                  </a:extLst>
                </p:cNvPr>
                <p:cNvCxnSpPr/>
                <p:nvPr/>
              </p:nvCxnSpPr>
              <p:spPr>
                <a:xfrm>
                  <a:off x="228427" y="3866986"/>
                  <a:ext cx="245254" cy="1568"/>
                </a:xfrm>
                <a:prstGeom prst="straightConnector1">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grpSp>
      <p:grpSp>
        <p:nvGrpSpPr>
          <p:cNvPr id="30" name="Group 6">
            <a:extLst>
              <a:ext uri="{FF2B5EF4-FFF2-40B4-BE49-F238E27FC236}">
                <a16:creationId xmlns:a16="http://schemas.microsoft.com/office/drawing/2014/main" id="{3A61536C-B29C-236E-9FD1-61B4634E1540}"/>
              </a:ext>
            </a:extLst>
          </p:cNvPr>
          <p:cNvGrpSpPr/>
          <p:nvPr/>
        </p:nvGrpSpPr>
        <p:grpSpPr>
          <a:xfrm>
            <a:off x="3666950" y="2764258"/>
            <a:ext cx="5143236" cy="2343741"/>
            <a:chOff x="3048882" y="2507688"/>
            <a:chExt cx="4665850" cy="2126201"/>
          </a:xfrm>
        </p:grpSpPr>
        <p:cxnSp>
          <p:nvCxnSpPr>
            <p:cNvPr id="31" name="カギ線コネクタ 29">
              <a:extLst>
                <a:ext uri="{FF2B5EF4-FFF2-40B4-BE49-F238E27FC236}">
                  <a16:creationId xmlns:a16="http://schemas.microsoft.com/office/drawing/2014/main" id="{16546830-4AD2-E23F-25FA-8217DD9619D6}"/>
                </a:ext>
              </a:extLst>
            </p:cNvPr>
            <p:cNvCxnSpPr>
              <a:cxnSpLocks/>
              <a:endCxn id="14" idx="3"/>
            </p:cNvCxnSpPr>
            <p:nvPr/>
          </p:nvCxnSpPr>
          <p:spPr>
            <a:xfrm>
              <a:off x="4626913" y="3710058"/>
              <a:ext cx="1780818" cy="923831"/>
            </a:xfrm>
            <a:prstGeom prst="bentConnector2">
              <a:avLst/>
            </a:prstGeom>
            <a:ln w="38100">
              <a:solidFill>
                <a:schemeClr val="tx1"/>
              </a:solidFill>
              <a:tailEnd type="arrow"/>
            </a:ln>
            <a:effectLst/>
          </p:spPr>
          <p:style>
            <a:lnRef idx="1">
              <a:schemeClr val="accent1"/>
            </a:lnRef>
            <a:fillRef idx="0">
              <a:schemeClr val="accent1"/>
            </a:fillRef>
            <a:effectRef idx="0">
              <a:schemeClr val="accent1"/>
            </a:effectRef>
            <a:fontRef idx="minor">
              <a:schemeClr val="tx1"/>
            </a:fontRef>
          </p:style>
        </p:cxnSp>
        <p:cxnSp>
          <p:nvCxnSpPr>
            <p:cNvPr id="32" name="カギ線コネクタ 30">
              <a:extLst>
                <a:ext uri="{FF2B5EF4-FFF2-40B4-BE49-F238E27FC236}">
                  <a16:creationId xmlns:a16="http://schemas.microsoft.com/office/drawing/2014/main" id="{923E3702-8370-D7ED-4FB6-90F141DDC238}"/>
                </a:ext>
              </a:extLst>
            </p:cNvPr>
            <p:cNvCxnSpPr>
              <a:cxnSpLocks/>
            </p:cNvCxnSpPr>
            <p:nvPr/>
          </p:nvCxnSpPr>
          <p:spPr>
            <a:xfrm rot="5400000">
              <a:off x="3945814" y="2643125"/>
              <a:ext cx="2126200" cy="1855326"/>
            </a:xfrm>
            <a:prstGeom prst="bentConnector3">
              <a:avLst>
                <a:gd name="adj1" fmla="val 56712"/>
              </a:avLst>
            </a:prstGeom>
            <a:ln w="38100">
              <a:solidFill>
                <a:schemeClr val="tx1"/>
              </a:solidFill>
              <a:tailEnd type="arrow"/>
            </a:ln>
            <a:effectLst/>
          </p:spPr>
          <p:style>
            <a:lnRef idx="1">
              <a:schemeClr val="accent1"/>
            </a:lnRef>
            <a:fillRef idx="0">
              <a:schemeClr val="accent1"/>
            </a:fillRef>
            <a:effectRef idx="0">
              <a:schemeClr val="accent1"/>
            </a:effectRef>
            <a:fontRef idx="minor">
              <a:schemeClr val="tx1"/>
            </a:fontRef>
          </p:style>
        </p:cxnSp>
        <p:sp>
          <p:nvSpPr>
            <p:cNvPr id="33" name="円/楕円 50">
              <a:extLst>
                <a:ext uri="{FF2B5EF4-FFF2-40B4-BE49-F238E27FC236}">
                  <a16:creationId xmlns:a16="http://schemas.microsoft.com/office/drawing/2014/main" id="{3016B0EC-11F9-72FD-62FD-97CA0A4A6611}"/>
                </a:ext>
              </a:extLst>
            </p:cNvPr>
            <p:cNvSpPr/>
            <p:nvPr/>
          </p:nvSpPr>
          <p:spPr>
            <a:xfrm>
              <a:off x="4404246" y="2956877"/>
              <a:ext cx="3064661" cy="601265"/>
            </a:xfrm>
            <a:prstGeom prst="ellipse">
              <a:avLst/>
            </a:prstGeom>
            <a:solidFill>
              <a:schemeClr val="bg2">
                <a:lumMod val="75000"/>
                <a:lumOff val="25000"/>
              </a:schemeClr>
            </a:solidFill>
            <a:ln w="15875">
              <a:solidFill>
                <a:schemeClr val="tx1"/>
              </a:solidFill>
            </a:ln>
            <a:effectLst/>
          </p:spPr>
          <p:style>
            <a:lnRef idx="1">
              <a:schemeClr val="accent2"/>
            </a:lnRef>
            <a:fillRef idx="2">
              <a:schemeClr val="accent2"/>
            </a:fillRef>
            <a:effectRef idx="1">
              <a:schemeClr val="accent2"/>
            </a:effectRef>
            <a:fontRef idx="minor">
              <a:schemeClr val="dk1"/>
            </a:fontRef>
          </p:style>
          <p:txBody>
            <a:bodyPr lIns="33814" rIns="33814" anchor="ctr"/>
            <a:lstStyle/>
            <a:p>
              <a:pPr algn="ctr" defTabSz="930433" fontAlgn="base">
                <a:spcBef>
                  <a:spcPct val="0"/>
                </a:spcBef>
                <a:spcAft>
                  <a:spcPct val="0"/>
                </a:spcAft>
                <a:defRPr/>
              </a:pPr>
              <a:r>
                <a:rPr kumimoji="0" lang="en-US" altLang="ja-JP" sz="1400" b="1" dirty="0">
                  <a:solidFill>
                    <a:schemeClr val="tx1"/>
                  </a:solidFill>
                  <a:latin typeface="Calbri"/>
                  <a:ea typeface="BIZ UDゴシック" panose="020B0400000000000000" pitchFamily="49" charset="-128"/>
                  <a:cs typeface="Arial" panose="020B0604020202020204" pitchFamily="34" charset="0"/>
                </a:rPr>
                <a:t>Temporary Storage Sites</a:t>
              </a:r>
            </a:p>
            <a:p>
              <a:pPr algn="ctr" defTabSz="930433" fontAlgn="base">
                <a:spcBef>
                  <a:spcPct val="0"/>
                </a:spcBef>
                <a:spcAft>
                  <a:spcPct val="0"/>
                </a:spcAft>
                <a:defRPr/>
              </a:pPr>
              <a:r>
                <a:rPr kumimoji="0" lang="en-US" altLang="ja-JP" sz="1400" b="1" dirty="0">
                  <a:solidFill>
                    <a:schemeClr val="tx1"/>
                  </a:solidFill>
                  <a:latin typeface="Calbri"/>
                  <a:ea typeface="BIZ UDゴシック" panose="020B0400000000000000" pitchFamily="49" charset="-128"/>
                  <a:cs typeface="Arial" panose="020B0604020202020204" pitchFamily="34" charset="0"/>
                </a:rPr>
                <a:t>Treatment plants</a:t>
              </a:r>
            </a:p>
          </p:txBody>
        </p:sp>
        <p:sp>
          <p:nvSpPr>
            <p:cNvPr id="34" name="角丸四角形 43">
              <a:extLst>
                <a:ext uri="{FF2B5EF4-FFF2-40B4-BE49-F238E27FC236}">
                  <a16:creationId xmlns:a16="http://schemas.microsoft.com/office/drawing/2014/main" id="{A0BC44CE-6322-13F5-F2D3-2D141148451E}"/>
                </a:ext>
              </a:extLst>
            </p:cNvPr>
            <p:cNvSpPr/>
            <p:nvPr/>
          </p:nvSpPr>
          <p:spPr>
            <a:xfrm>
              <a:off x="5755490" y="3803660"/>
              <a:ext cx="1959242" cy="533503"/>
            </a:xfrm>
            <a:prstGeom prst="roundRect">
              <a:avLst/>
            </a:prstGeom>
            <a:solidFill>
              <a:schemeClr val="bg2">
                <a:lumMod val="90000"/>
                <a:lumOff val="10000"/>
              </a:schemeClr>
            </a:solidFill>
            <a:ln>
              <a:solidFill>
                <a:schemeClr val="tx1"/>
              </a:solidFill>
            </a:ln>
            <a:effectLst/>
          </p:spPr>
          <p:style>
            <a:lnRef idx="1">
              <a:schemeClr val="accent1"/>
            </a:lnRef>
            <a:fillRef idx="2">
              <a:schemeClr val="accent1"/>
            </a:fillRef>
            <a:effectRef idx="1">
              <a:schemeClr val="accent1"/>
            </a:effectRef>
            <a:fontRef idx="minor">
              <a:schemeClr val="dk1"/>
            </a:fontRef>
          </p:style>
          <p:txBody>
            <a:bodyPr anchor="ctr"/>
            <a:lstStyle/>
            <a:p>
              <a:pPr algn="ctr" defTabSz="930433" fontAlgn="base">
                <a:spcBef>
                  <a:spcPct val="0"/>
                </a:spcBef>
                <a:spcAft>
                  <a:spcPct val="0"/>
                </a:spcAft>
              </a:pPr>
              <a:r>
                <a:rPr kumimoji="0" lang="en-US" altLang="ja-JP" sz="1600" dirty="0">
                  <a:solidFill>
                    <a:schemeClr val="bg1"/>
                  </a:solidFill>
                  <a:latin typeface="Calbri"/>
                  <a:ea typeface="BIZ UDゴシック" panose="020B0400000000000000" pitchFamily="49" charset="-128"/>
                  <a:cs typeface="Arial" panose="020B0604020202020204" pitchFamily="34" charset="0"/>
                </a:rPr>
                <a:t>100,000 </a:t>
              </a:r>
              <a:r>
                <a:rPr kumimoji="0" lang="en-US" altLang="ja-JP" sz="1600" dirty="0" err="1">
                  <a:solidFill>
                    <a:schemeClr val="bg1"/>
                  </a:solidFill>
                  <a:latin typeface="Calbri"/>
                  <a:ea typeface="BIZ UDゴシック" panose="020B0400000000000000" pitchFamily="49" charset="-128"/>
                  <a:cs typeface="Arial" panose="020B0604020202020204" pitchFamily="34" charset="0"/>
                </a:rPr>
                <a:t>Bq</a:t>
              </a:r>
              <a:r>
                <a:rPr kumimoji="0" lang="en-US" altLang="ja-JP" sz="1600" dirty="0">
                  <a:solidFill>
                    <a:schemeClr val="bg1"/>
                  </a:solidFill>
                  <a:latin typeface="Calbri"/>
                  <a:ea typeface="BIZ UDゴシック" panose="020B0400000000000000" pitchFamily="49" charset="-128"/>
                  <a:cs typeface="Arial" panose="020B0604020202020204" pitchFamily="34" charset="0"/>
                </a:rPr>
                <a:t>/kg</a:t>
              </a:r>
            </a:p>
            <a:p>
              <a:pPr algn="ctr" defTabSz="930433" fontAlgn="base">
                <a:spcBef>
                  <a:spcPct val="0"/>
                </a:spcBef>
                <a:spcAft>
                  <a:spcPct val="0"/>
                </a:spcAft>
              </a:pPr>
              <a:r>
                <a:rPr kumimoji="0" lang="en-US" altLang="ja-JP" sz="1600" dirty="0">
                  <a:solidFill>
                    <a:schemeClr val="bg1"/>
                  </a:solidFill>
                  <a:latin typeface="Calbri"/>
                  <a:ea typeface="BIZ UDゴシック" panose="020B0400000000000000" pitchFamily="49" charset="-128"/>
                  <a:cs typeface="Arial" panose="020B0604020202020204" pitchFamily="34" charset="0"/>
                </a:rPr>
                <a:t>or less</a:t>
              </a:r>
            </a:p>
          </p:txBody>
        </p:sp>
        <p:sp>
          <p:nvSpPr>
            <p:cNvPr id="35" name="角丸四角形 44">
              <a:extLst>
                <a:ext uri="{FF2B5EF4-FFF2-40B4-BE49-F238E27FC236}">
                  <a16:creationId xmlns:a16="http://schemas.microsoft.com/office/drawing/2014/main" id="{5FCE350E-3D84-D24F-C73D-7BC78DD2456C}"/>
                </a:ext>
              </a:extLst>
            </p:cNvPr>
            <p:cNvSpPr/>
            <p:nvPr/>
          </p:nvSpPr>
          <p:spPr>
            <a:xfrm>
              <a:off x="3048882" y="3790237"/>
              <a:ext cx="2285185" cy="532254"/>
            </a:xfrm>
            <a:prstGeom prst="roundRect">
              <a:avLst/>
            </a:prstGeom>
            <a:solidFill>
              <a:schemeClr val="bg2">
                <a:lumMod val="90000"/>
                <a:lumOff val="10000"/>
              </a:schemeClr>
            </a:solidFill>
            <a:ln>
              <a:solidFill>
                <a:schemeClr val="tx1"/>
              </a:solidFill>
            </a:ln>
            <a:effectLst/>
          </p:spPr>
          <p:style>
            <a:lnRef idx="1">
              <a:schemeClr val="accent2"/>
            </a:lnRef>
            <a:fillRef idx="2">
              <a:schemeClr val="accent2"/>
            </a:fillRef>
            <a:effectRef idx="1">
              <a:schemeClr val="accent2"/>
            </a:effectRef>
            <a:fontRef idx="minor">
              <a:schemeClr val="dk1"/>
            </a:fontRef>
          </p:style>
          <p:txBody>
            <a:bodyPr anchor="ctr"/>
            <a:lstStyle/>
            <a:p>
              <a:pPr algn="ctr" defTabSz="930433" fontAlgn="base">
                <a:spcBef>
                  <a:spcPct val="0"/>
                </a:spcBef>
                <a:spcAft>
                  <a:spcPct val="0"/>
                </a:spcAft>
              </a:pPr>
              <a:r>
                <a:rPr kumimoji="0" lang="en-US" altLang="ja-JP" sz="1600" dirty="0">
                  <a:solidFill>
                    <a:schemeClr val="bg1"/>
                  </a:solidFill>
                  <a:latin typeface="Calbri"/>
                  <a:ea typeface="BIZ UDゴシック" panose="020B0400000000000000" pitchFamily="49" charset="-128"/>
                  <a:cs typeface="Arial" panose="020B0604020202020204" pitchFamily="34" charset="0"/>
                </a:rPr>
                <a:t>More than</a:t>
              </a:r>
            </a:p>
            <a:p>
              <a:pPr algn="ctr" defTabSz="930433" fontAlgn="base">
                <a:spcBef>
                  <a:spcPct val="0"/>
                </a:spcBef>
                <a:spcAft>
                  <a:spcPct val="0"/>
                </a:spcAft>
              </a:pPr>
              <a:r>
                <a:rPr kumimoji="0" lang="en-US" altLang="ja-JP" sz="1600" dirty="0">
                  <a:solidFill>
                    <a:schemeClr val="bg1"/>
                  </a:solidFill>
                  <a:latin typeface="Calbri"/>
                  <a:ea typeface="BIZ UDゴシック" panose="020B0400000000000000" pitchFamily="49" charset="-128"/>
                  <a:cs typeface="Arial" panose="020B0604020202020204" pitchFamily="34" charset="0"/>
                </a:rPr>
                <a:t>100,000 </a:t>
              </a:r>
              <a:r>
                <a:rPr kumimoji="0" lang="en-US" altLang="ja-JP" sz="1600" dirty="0" err="1">
                  <a:solidFill>
                    <a:schemeClr val="bg1"/>
                  </a:solidFill>
                  <a:latin typeface="Calbri"/>
                  <a:ea typeface="BIZ UDゴシック" panose="020B0400000000000000" pitchFamily="49" charset="-128"/>
                  <a:cs typeface="Arial" panose="020B0604020202020204" pitchFamily="34" charset="0"/>
                </a:rPr>
                <a:t>Bq</a:t>
              </a:r>
              <a:r>
                <a:rPr kumimoji="0" lang="en-US" altLang="ja-JP" sz="1600" dirty="0">
                  <a:solidFill>
                    <a:schemeClr val="bg1"/>
                  </a:solidFill>
                  <a:latin typeface="Calbri"/>
                  <a:ea typeface="BIZ UDゴシック" panose="020B0400000000000000" pitchFamily="49" charset="-128"/>
                  <a:cs typeface="Arial" panose="020B0604020202020204" pitchFamily="34" charset="0"/>
                </a:rPr>
                <a:t>/kg</a:t>
              </a:r>
            </a:p>
          </p:txBody>
        </p:sp>
      </p:grpSp>
      <p:grpSp>
        <p:nvGrpSpPr>
          <p:cNvPr id="37" name="Group 49">
            <a:extLst>
              <a:ext uri="{FF2B5EF4-FFF2-40B4-BE49-F238E27FC236}">
                <a16:creationId xmlns:a16="http://schemas.microsoft.com/office/drawing/2014/main" id="{7E3F4E47-B077-64A5-04C1-247A8982BF59}"/>
              </a:ext>
            </a:extLst>
          </p:cNvPr>
          <p:cNvGrpSpPr/>
          <p:nvPr/>
        </p:nvGrpSpPr>
        <p:grpSpPr>
          <a:xfrm>
            <a:off x="8156368" y="1757155"/>
            <a:ext cx="1839599" cy="5110615"/>
            <a:chOff x="7113192" y="1974498"/>
            <a:chExt cx="1668851" cy="4636257"/>
          </a:xfrm>
        </p:grpSpPr>
        <p:sp>
          <p:nvSpPr>
            <p:cNvPr id="38" name="テキスト ボックス 52">
              <a:extLst>
                <a:ext uri="{FF2B5EF4-FFF2-40B4-BE49-F238E27FC236}">
                  <a16:creationId xmlns:a16="http://schemas.microsoft.com/office/drawing/2014/main" id="{E3FF93AF-9101-3E73-25E9-9B156AFD1997}"/>
                </a:ext>
              </a:extLst>
            </p:cNvPr>
            <p:cNvSpPr txBox="1">
              <a:spLocks noChangeArrowheads="1"/>
            </p:cNvSpPr>
            <p:nvPr/>
          </p:nvSpPr>
          <p:spPr bwMode="auto">
            <a:xfrm flipH="1">
              <a:off x="7113192" y="6303625"/>
              <a:ext cx="1573608" cy="30713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930433" fontAlgn="base">
                <a:spcBef>
                  <a:spcPct val="0"/>
                </a:spcBef>
                <a:spcAft>
                  <a:spcPct val="0"/>
                </a:spcAft>
                <a:buNone/>
              </a:pPr>
              <a:r>
                <a:rPr lang="en-US" altLang="ja-JP" sz="1600" i="1" dirty="0">
                  <a:latin typeface="Calbri"/>
                  <a:ea typeface="BIZ UDゴシック" panose="020B0400000000000000" pitchFamily="49" charset="-128"/>
                  <a:cs typeface="Arial" panose="020B0604020202020204" pitchFamily="34" charset="0"/>
                </a:rPr>
                <a:t>For recycling</a:t>
              </a:r>
              <a:endParaRPr lang="ja-JP" altLang="en-US" sz="1600" i="1" dirty="0">
                <a:latin typeface="Calbri"/>
                <a:ea typeface="BIZ UDゴシック" panose="020B0400000000000000" pitchFamily="49" charset="-128"/>
                <a:cs typeface="Arial" panose="020B0604020202020204" pitchFamily="34" charset="0"/>
              </a:endParaRPr>
            </a:p>
          </p:txBody>
        </p:sp>
        <p:grpSp>
          <p:nvGrpSpPr>
            <p:cNvPr id="39" name="Group 51">
              <a:extLst>
                <a:ext uri="{FF2B5EF4-FFF2-40B4-BE49-F238E27FC236}">
                  <a16:creationId xmlns:a16="http://schemas.microsoft.com/office/drawing/2014/main" id="{82A0DAAE-9208-CFAF-9DA8-940DB661746C}"/>
                </a:ext>
              </a:extLst>
            </p:cNvPr>
            <p:cNvGrpSpPr/>
            <p:nvPr/>
          </p:nvGrpSpPr>
          <p:grpSpPr>
            <a:xfrm flipH="1">
              <a:off x="8316416" y="1974498"/>
              <a:ext cx="465627" cy="4498404"/>
              <a:chOff x="569573" y="1988840"/>
              <a:chExt cx="457433" cy="4498404"/>
            </a:xfrm>
          </p:grpSpPr>
          <p:sp>
            <p:nvSpPr>
              <p:cNvPr id="40" name="左中かっこ 2">
                <a:extLst>
                  <a:ext uri="{FF2B5EF4-FFF2-40B4-BE49-F238E27FC236}">
                    <a16:creationId xmlns:a16="http://schemas.microsoft.com/office/drawing/2014/main" id="{AD7B42C8-172C-D99B-B076-D186B4C9D62A}"/>
                  </a:ext>
                </a:extLst>
              </p:cNvPr>
              <p:cNvSpPr/>
              <p:nvPr/>
            </p:nvSpPr>
            <p:spPr>
              <a:xfrm>
                <a:off x="810982" y="1988840"/>
                <a:ext cx="216024" cy="3677467"/>
              </a:xfrm>
              <a:prstGeom prst="leftBrace">
                <a:avLst/>
              </a:prstGeom>
              <a:ln w="25400">
                <a:solidFill>
                  <a:schemeClr val="tx1"/>
                </a:solidFill>
              </a:ln>
              <a:effectLst/>
            </p:spPr>
            <p:style>
              <a:lnRef idx="1">
                <a:schemeClr val="accent3"/>
              </a:lnRef>
              <a:fillRef idx="0">
                <a:schemeClr val="accent3"/>
              </a:fillRef>
              <a:effectRef idx="0">
                <a:schemeClr val="accent3"/>
              </a:effectRef>
              <a:fontRef idx="minor">
                <a:schemeClr val="tx1"/>
              </a:fontRef>
            </p:style>
            <p:txBody>
              <a:bodyPr rtlCol="0" anchor="ctr"/>
              <a:lstStyle/>
              <a:p>
                <a:pPr algn="ctr" defTabSz="1007943"/>
                <a:endParaRPr lang="ja-JP" altLang="en-US" sz="1800" dirty="0">
                  <a:latin typeface="Calbri"/>
                  <a:ea typeface="BIZ UDゴシック" panose="020B0400000000000000" pitchFamily="49" charset="-128"/>
                  <a:cs typeface="Arial" panose="020B0604020202020204" pitchFamily="34" charset="0"/>
                </a:endParaRPr>
              </a:p>
            </p:txBody>
          </p:sp>
          <p:grpSp>
            <p:nvGrpSpPr>
              <p:cNvPr id="41" name="グループ化 10">
                <a:extLst>
                  <a:ext uri="{FF2B5EF4-FFF2-40B4-BE49-F238E27FC236}">
                    <a16:creationId xmlns:a16="http://schemas.microsoft.com/office/drawing/2014/main" id="{624362ED-8373-D26C-9151-D941C89D9767}"/>
                  </a:ext>
                </a:extLst>
              </p:cNvPr>
              <p:cNvGrpSpPr/>
              <p:nvPr/>
            </p:nvGrpSpPr>
            <p:grpSpPr>
              <a:xfrm>
                <a:off x="569573" y="3828886"/>
                <a:ext cx="457433" cy="2658358"/>
                <a:chOff x="228427" y="3866986"/>
                <a:chExt cx="457433" cy="2658358"/>
              </a:xfrm>
              <a:effectLst/>
            </p:grpSpPr>
            <p:cxnSp>
              <p:nvCxnSpPr>
                <p:cNvPr id="42" name="カギ線コネクタ 49">
                  <a:extLst>
                    <a:ext uri="{FF2B5EF4-FFF2-40B4-BE49-F238E27FC236}">
                      <a16:creationId xmlns:a16="http://schemas.microsoft.com/office/drawing/2014/main" id="{BA085B38-2096-4D10-A19D-18EBD309A1C1}"/>
                    </a:ext>
                  </a:extLst>
                </p:cNvPr>
                <p:cNvCxnSpPr/>
                <p:nvPr/>
              </p:nvCxnSpPr>
              <p:spPr>
                <a:xfrm rot="16200000" flipH="1">
                  <a:off x="-861857" y="4977627"/>
                  <a:ext cx="2656790" cy="438644"/>
                </a:xfrm>
                <a:prstGeom prst="bentConnector3">
                  <a:avLst>
                    <a:gd name="adj1" fmla="val 100030"/>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3" name="カギ線コネクタ 49">
                  <a:extLst>
                    <a:ext uri="{FF2B5EF4-FFF2-40B4-BE49-F238E27FC236}">
                      <a16:creationId xmlns:a16="http://schemas.microsoft.com/office/drawing/2014/main" id="{124BE6AC-A0D1-41E0-8A8A-47C23734504B}"/>
                    </a:ext>
                  </a:extLst>
                </p:cNvPr>
                <p:cNvCxnSpPr/>
                <p:nvPr/>
              </p:nvCxnSpPr>
              <p:spPr>
                <a:xfrm>
                  <a:off x="228427" y="3866986"/>
                  <a:ext cx="245254" cy="1568"/>
                </a:xfrm>
                <a:prstGeom prst="straightConnector1">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grpSp>
      <p:grpSp>
        <p:nvGrpSpPr>
          <p:cNvPr id="7" name="Group 3">
            <a:extLst>
              <a:ext uri="{FF2B5EF4-FFF2-40B4-BE49-F238E27FC236}">
                <a16:creationId xmlns:a16="http://schemas.microsoft.com/office/drawing/2014/main" id="{47566C09-A5DE-B2A5-60CE-B077F729202B}"/>
              </a:ext>
            </a:extLst>
          </p:cNvPr>
          <p:cNvGrpSpPr/>
          <p:nvPr/>
        </p:nvGrpSpPr>
        <p:grpSpPr>
          <a:xfrm>
            <a:off x="4412976" y="1288966"/>
            <a:ext cx="4628202" cy="1475292"/>
            <a:chOff x="3725662" y="1169327"/>
            <a:chExt cx="4198621" cy="1338358"/>
          </a:xfrm>
        </p:grpSpPr>
        <p:sp>
          <p:nvSpPr>
            <p:cNvPr id="8" name="角丸四角形 27">
              <a:extLst>
                <a:ext uri="{FF2B5EF4-FFF2-40B4-BE49-F238E27FC236}">
                  <a16:creationId xmlns:a16="http://schemas.microsoft.com/office/drawing/2014/main" id="{ED89B1A4-81F3-9267-8EED-BA1279E16254}"/>
                </a:ext>
              </a:extLst>
            </p:cNvPr>
            <p:cNvSpPr/>
            <p:nvPr/>
          </p:nvSpPr>
          <p:spPr>
            <a:xfrm>
              <a:off x="5963321" y="1695148"/>
              <a:ext cx="1820560" cy="533503"/>
            </a:xfrm>
            <a:prstGeom prst="roundRect">
              <a:avLst/>
            </a:prstGeom>
            <a:solidFill>
              <a:srgbClr val="00B050"/>
            </a:solidFill>
            <a:ln>
              <a:solidFill>
                <a:schemeClr val="tx1"/>
              </a:solidFill>
            </a:ln>
            <a:effectLst/>
          </p:spPr>
          <p:style>
            <a:lnRef idx="1">
              <a:schemeClr val="accent1"/>
            </a:lnRef>
            <a:fillRef idx="2">
              <a:schemeClr val="accent1"/>
            </a:fillRef>
            <a:effectRef idx="1">
              <a:schemeClr val="accent1"/>
            </a:effectRef>
            <a:fontRef idx="minor">
              <a:schemeClr val="dk1"/>
            </a:fontRef>
          </p:style>
          <p:txBody>
            <a:bodyPr anchor="ctr"/>
            <a:lstStyle/>
            <a:p>
              <a:pPr algn="ctr" defTabSz="930433" fontAlgn="base">
                <a:spcBef>
                  <a:spcPct val="0"/>
                </a:spcBef>
                <a:spcAft>
                  <a:spcPct val="0"/>
                </a:spcAft>
                <a:defRPr/>
              </a:pPr>
              <a:r>
                <a:rPr kumimoji="0" lang="en-US" altLang="ja-JP" sz="1600" dirty="0">
                  <a:solidFill>
                    <a:schemeClr val="tx1"/>
                  </a:solidFill>
                  <a:latin typeface="Calbri"/>
                  <a:ea typeface="BIZ UDゴシック" panose="020B0400000000000000" pitchFamily="49" charset="-128"/>
                  <a:cs typeface="Arial" panose="020B0604020202020204" pitchFamily="34" charset="0"/>
                </a:rPr>
                <a:t>Designated Waste</a:t>
              </a:r>
            </a:p>
          </p:txBody>
        </p:sp>
        <p:sp>
          <p:nvSpPr>
            <p:cNvPr id="9" name="角丸四角形 28">
              <a:extLst>
                <a:ext uri="{FF2B5EF4-FFF2-40B4-BE49-F238E27FC236}">
                  <a16:creationId xmlns:a16="http://schemas.microsoft.com/office/drawing/2014/main" id="{A2C9A481-2054-5D2D-707E-E7A339079C1C}"/>
                </a:ext>
              </a:extLst>
            </p:cNvPr>
            <p:cNvSpPr/>
            <p:nvPr/>
          </p:nvSpPr>
          <p:spPr>
            <a:xfrm>
              <a:off x="3929321" y="1594059"/>
              <a:ext cx="1888389" cy="816741"/>
            </a:xfrm>
            <a:prstGeom prst="roundRect">
              <a:avLst/>
            </a:prstGeom>
            <a:solidFill>
              <a:srgbClr val="00B050"/>
            </a:solidFill>
            <a:ln>
              <a:solidFill>
                <a:schemeClr val="tx1"/>
              </a:solidFill>
            </a:ln>
            <a:effectLst/>
          </p:spPr>
          <p:style>
            <a:lnRef idx="1">
              <a:schemeClr val="accent2"/>
            </a:lnRef>
            <a:fillRef idx="2">
              <a:schemeClr val="accent2"/>
            </a:fillRef>
            <a:effectRef idx="1">
              <a:schemeClr val="accent2"/>
            </a:effectRef>
            <a:fontRef idx="minor">
              <a:schemeClr val="dk1"/>
            </a:fontRef>
          </p:style>
          <p:txBody>
            <a:bodyPr anchor="ctr"/>
            <a:lstStyle/>
            <a:p>
              <a:pPr algn="ctr" defTabSz="930433" fontAlgn="base">
                <a:spcBef>
                  <a:spcPct val="0"/>
                </a:spcBef>
                <a:spcAft>
                  <a:spcPct val="0"/>
                </a:spcAft>
                <a:defRPr/>
              </a:pPr>
              <a:r>
                <a:rPr kumimoji="0" lang="en-US" altLang="ja-JP" sz="1600" dirty="0">
                  <a:solidFill>
                    <a:schemeClr val="tx1"/>
                  </a:solidFill>
                  <a:latin typeface="Calbri"/>
                  <a:ea typeface="BIZ UDゴシック" panose="020B0400000000000000" pitchFamily="49" charset="-128"/>
                  <a:cs typeface="Arial" panose="020B0604020202020204" pitchFamily="34" charset="0"/>
                </a:rPr>
                <a:t>Waste in the Countermeasure Area</a:t>
              </a:r>
            </a:p>
          </p:txBody>
        </p:sp>
        <p:sp>
          <p:nvSpPr>
            <p:cNvPr id="10" name="角丸四角形 31">
              <a:extLst>
                <a:ext uri="{FF2B5EF4-FFF2-40B4-BE49-F238E27FC236}">
                  <a16:creationId xmlns:a16="http://schemas.microsoft.com/office/drawing/2014/main" id="{CB2D6391-0BD5-AA2C-964D-9AAFB6FF269F}"/>
                </a:ext>
              </a:extLst>
            </p:cNvPr>
            <p:cNvSpPr/>
            <p:nvPr/>
          </p:nvSpPr>
          <p:spPr>
            <a:xfrm>
              <a:off x="3725662" y="1394151"/>
              <a:ext cx="4198621" cy="1113534"/>
            </a:xfrm>
            <a:prstGeom prst="roundRect">
              <a:avLst/>
            </a:prstGeom>
            <a:noFill/>
            <a:ln>
              <a:solidFill>
                <a:schemeClr val="tx1"/>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30433" fontAlgn="base">
                <a:spcBef>
                  <a:spcPct val="0"/>
                </a:spcBef>
                <a:spcAft>
                  <a:spcPct val="0"/>
                </a:spcAft>
                <a:defRPr/>
              </a:pPr>
              <a:endParaRPr kumimoji="0" lang="ja-JP" altLang="en-US" sz="1691">
                <a:solidFill>
                  <a:schemeClr val="tx1"/>
                </a:solidFill>
                <a:latin typeface="Calbri"/>
                <a:ea typeface="BIZ UDゴシック" panose="020B0400000000000000" pitchFamily="49" charset="-128"/>
                <a:cs typeface="Arial" panose="020B0604020202020204" pitchFamily="34" charset="0"/>
              </a:endParaRPr>
            </a:p>
          </p:txBody>
        </p:sp>
        <p:sp>
          <p:nvSpPr>
            <p:cNvPr id="11" name="角丸四角形 33">
              <a:extLst>
                <a:ext uri="{FF2B5EF4-FFF2-40B4-BE49-F238E27FC236}">
                  <a16:creationId xmlns:a16="http://schemas.microsoft.com/office/drawing/2014/main" id="{7F1FBC11-03EC-E838-AED3-7475604CF41D}"/>
                </a:ext>
              </a:extLst>
            </p:cNvPr>
            <p:cNvSpPr/>
            <p:nvPr/>
          </p:nvSpPr>
          <p:spPr>
            <a:xfrm>
              <a:off x="4985151" y="1169327"/>
              <a:ext cx="1739391" cy="367925"/>
            </a:xfrm>
            <a:prstGeom prst="roundRect">
              <a:avLst/>
            </a:prstGeom>
            <a:solidFill>
              <a:schemeClr val="bg2">
                <a:lumMod val="90000"/>
                <a:lumOff val="10000"/>
              </a:schemeClr>
            </a:solidFill>
            <a:ln>
              <a:solidFill>
                <a:schemeClr val="tx1"/>
              </a:solidFill>
            </a:ln>
            <a:effectLst/>
          </p:spPr>
          <p:style>
            <a:lnRef idx="1">
              <a:schemeClr val="accent6"/>
            </a:lnRef>
            <a:fillRef idx="2">
              <a:schemeClr val="accent6"/>
            </a:fillRef>
            <a:effectRef idx="1">
              <a:schemeClr val="accent6"/>
            </a:effectRef>
            <a:fontRef idx="minor">
              <a:schemeClr val="dk1"/>
            </a:fontRef>
          </p:style>
          <p:txBody>
            <a:bodyPr anchor="ctr"/>
            <a:lstStyle/>
            <a:p>
              <a:pPr algn="ctr" defTabSz="930433" fontAlgn="base">
                <a:spcBef>
                  <a:spcPct val="0"/>
                </a:spcBef>
                <a:spcAft>
                  <a:spcPct val="0"/>
                </a:spcAft>
                <a:defRPr/>
              </a:pPr>
              <a:r>
                <a:rPr kumimoji="0" lang="en-US" altLang="ja-JP" sz="1600" b="1" dirty="0">
                  <a:solidFill>
                    <a:schemeClr val="bg1"/>
                  </a:solidFill>
                  <a:latin typeface="Calbri"/>
                  <a:ea typeface="BIZ UDゴシック" panose="020B0400000000000000" pitchFamily="49" charset="-128"/>
                  <a:cs typeface="Arial" panose="020B0604020202020204" pitchFamily="34" charset="0"/>
                </a:rPr>
                <a:t>Specified Waste</a:t>
              </a:r>
              <a:endParaRPr kumimoji="0" lang="ja-JP" altLang="en-US" sz="1600" b="1" dirty="0">
                <a:solidFill>
                  <a:schemeClr val="bg1"/>
                </a:solidFill>
                <a:latin typeface="Calbri"/>
                <a:ea typeface="BIZ UDゴシック" panose="020B0400000000000000" pitchFamily="49" charset="-128"/>
                <a:cs typeface="Arial" panose="020B0604020202020204" pitchFamily="34" charset="0"/>
              </a:endParaRPr>
            </a:p>
          </p:txBody>
        </p:sp>
      </p:grpSp>
    </p:spTree>
    <p:extLst>
      <p:ext uri="{BB962C8B-B14F-4D97-AF65-F5344CB8AC3E}">
        <p14:creationId xmlns:p14="http://schemas.microsoft.com/office/powerpoint/2010/main" val="2523588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up)">
                                      <p:cBhvr>
                                        <p:cTn id="16" dur="500"/>
                                        <p:tgtEl>
                                          <p:spTgt spid="15"/>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up)">
                                      <p:cBhvr>
                                        <p:cTn id="25" dur="500"/>
                                        <p:tgtEl>
                                          <p:spTgt spid="30"/>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ipe(up)">
                                      <p:cBhvr>
                                        <p:cTn id="34" dur="500"/>
                                        <p:tgtEl>
                                          <p:spTgt spid="23"/>
                                        </p:tgtEl>
                                      </p:cBhvr>
                                    </p:animEffect>
                                  </p:childTnLst>
                                </p:cTn>
                              </p:par>
                            </p:childTnLst>
                          </p:cTn>
                        </p:par>
                        <p:par>
                          <p:cTn id="35" fill="hold">
                            <p:stCondLst>
                              <p:cond delay="500"/>
                            </p:stCondLst>
                            <p:childTnLst>
                              <p:par>
                                <p:cTn id="36" presetID="22" presetClass="entr" presetSubtype="1" fill="hold" nodeType="after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wipe(up)">
                                      <p:cBhvr>
                                        <p:cTn id="38" dur="500"/>
                                        <p:tgtEl>
                                          <p:spTgt spid="3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wipe(up)">
                                      <p:cBhvr>
                                        <p:cTn id="4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sz="quarter" idx="11"/>
          </p:nvPr>
        </p:nvSpPr>
        <p:spPr>
          <a:xfrm>
            <a:off x="517843" y="229727"/>
            <a:ext cx="8937655" cy="504337"/>
          </a:xfrm>
        </p:spPr>
        <p:txBody>
          <a:bodyPr>
            <a:noAutofit/>
          </a:bodyPr>
          <a:lstStyle/>
          <a:p>
            <a:r>
              <a:rPr kumimoji="1" lang="en-US" altLang="ja-JP" sz="2400" dirty="0">
                <a:latin typeface="Arial" panose="020B0604020202020204" pitchFamily="34" charset="0"/>
                <a:ea typeface="BIZ UDゴシック" panose="020B0400000000000000" pitchFamily="49" charset="-128"/>
                <a:cs typeface="Arial" panose="020B0604020202020204" pitchFamily="34" charset="0"/>
              </a:rPr>
              <a:t>Transportation to the Interim Storage Facility</a:t>
            </a:r>
            <a:endParaRPr kumimoji="1" lang="ja-JP" altLang="en-US" sz="2400" dirty="0">
              <a:latin typeface="Arial" panose="020B0604020202020204" pitchFamily="34" charset="0"/>
              <a:cs typeface="Arial" panose="020B0604020202020204" pitchFamily="34" charset="0"/>
            </a:endParaRPr>
          </a:p>
        </p:txBody>
      </p:sp>
      <p:sp>
        <p:nvSpPr>
          <p:cNvPr id="5" name="角丸四角形 7">
            <a:extLst>
              <a:ext uri="{FF2B5EF4-FFF2-40B4-BE49-F238E27FC236}">
                <a16:creationId xmlns:a16="http://schemas.microsoft.com/office/drawing/2014/main" id="{F09A0874-64A1-C82F-093A-60DA4C783EB3}"/>
              </a:ext>
            </a:extLst>
          </p:cNvPr>
          <p:cNvSpPr/>
          <p:nvPr/>
        </p:nvSpPr>
        <p:spPr>
          <a:xfrm>
            <a:off x="276225" y="871721"/>
            <a:ext cx="10077451" cy="1015338"/>
          </a:xfrm>
          <a:prstGeom prst="roundRect">
            <a:avLst>
              <a:gd name="adj" fmla="val 7997"/>
            </a:avLst>
          </a:prstGeom>
          <a:noFill/>
          <a:ln w="25400">
            <a:solidFill>
              <a:srgbClr val="98B954"/>
            </a:solidFill>
          </a:ln>
          <a:effectLst/>
        </p:spPr>
        <p:style>
          <a:lnRef idx="1">
            <a:schemeClr val="accent3"/>
          </a:lnRef>
          <a:fillRef idx="2">
            <a:schemeClr val="accent3"/>
          </a:fillRef>
          <a:effectRef idx="1">
            <a:schemeClr val="accent3"/>
          </a:effectRef>
          <a:fontRef idx="minor">
            <a:schemeClr val="dk1"/>
          </a:fontRef>
        </p:style>
        <p:txBody>
          <a:bodyPr lIns="31538" tIns="31538" rIns="31538" bIns="31538" anchor="t" anchorCtr="0"/>
          <a:lstStyle/>
          <a:p>
            <a:pPr marL="455509" lvl="1" defTabSz="911019">
              <a:defRPr/>
            </a:pPr>
            <a:endParaRPr lang="en-US" altLang="ja-JP" sz="964" b="1" dirty="0">
              <a:solidFill>
                <a:schemeClr val="tx1"/>
              </a:solidFill>
              <a:latin typeface="Arial" panose="020B0604020202020204" pitchFamily="34" charset="0"/>
              <a:ea typeface="Meiryo UI" panose="020B0604030504040204" pitchFamily="50" charset="-128"/>
              <a:cs typeface="Arial" panose="020B0604020202020204" pitchFamily="34" charset="0"/>
            </a:endParaRPr>
          </a:p>
          <a:p>
            <a:pPr marL="455509" lvl="1" defTabSz="911019">
              <a:defRPr/>
            </a:pPr>
            <a:endParaRPr lang="en-US" altLang="ja-JP" sz="964" b="1" dirty="0">
              <a:solidFill>
                <a:schemeClr val="tx1"/>
              </a:solidFill>
              <a:latin typeface="Arial" panose="020B0604020202020204" pitchFamily="34" charset="0"/>
              <a:ea typeface="Meiryo UI" panose="020B0604030504040204" pitchFamily="50" charset="-128"/>
              <a:cs typeface="Arial" panose="020B0604020202020204" pitchFamily="34" charset="0"/>
            </a:endParaRPr>
          </a:p>
          <a:p>
            <a:pPr marL="455509" lvl="1" defTabSz="911019">
              <a:defRPr/>
            </a:pPr>
            <a:endParaRPr lang="en-US" altLang="ja-JP" sz="964" b="1" dirty="0">
              <a:solidFill>
                <a:schemeClr val="tx1"/>
              </a:solidFill>
              <a:latin typeface="Arial" panose="020B0604020202020204" pitchFamily="34" charset="0"/>
              <a:ea typeface="Meiryo UI" panose="020B0604030504040204" pitchFamily="50" charset="-128"/>
              <a:cs typeface="Arial" panose="020B0604020202020204" pitchFamily="34" charset="0"/>
            </a:endParaRPr>
          </a:p>
          <a:p>
            <a:pPr marL="455509" lvl="1" defTabSz="911019">
              <a:defRPr/>
            </a:pPr>
            <a:endParaRPr lang="en-US" altLang="ja-JP" sz="964" b="1" dirty="0">
              <a:solidFill>
                <a:schemeClr val="tx1"/>
              </a:solidFill>
              <a:latin typeface="Arial" panose="020B0604020202020204" pitchFamily="34" charset="0"/>
              <a:ea typeface="Meiryo UI" panose="020B0604030504040204" pitchFamily="50" charset="-128"/>
              <a:cs typeface="Arial" panose="020B0604020202020204" pitchFamily="34" charset="0"/>
            </a:endParaRPr>
          </a:p>
          <a:p>
            <a:pPr marL="455509" lvl="1" defTabSz="911019">
              <a:defRPr/>
            </a:pPr>
            <a:endParaRPr lang="en-US" altLang="ja-JP" sz="964" b="1" dirty="0">
              <a:solidFill>
                <a:schemeClr val="tx1"/>
              </a:solidFill>
              <a:latin typeface="Arial" panose="020B0604020202020204" pitchFamily="34" charset="0"/>
              <a:ea typeface="Meiryo UI" panose="020B0604030504040204" pitchFamily="50" charset="-128"/>
              <a:cs typeface="Arial" panose="020B0604020202020204" pitchFamily="34" charset="0"/>
            </a:endParaRPr>
          </a:p>
          <a:p>
            <a:pPr marL="455509" lvl="1" defTabSz="911019">
              <a:defRPr/>
            </a:pPr>
            <a:endParaRPr lang="en-US" altLang="ja-JP" sz="964" b="1" dirty="0">
              <a:solidFill>
                <a:schemeClr val="tx1"/>
              </a:solidFill>
              <a:latin typeface="Arial" panose="020B0604020202020204" pitchFamily="34" charset="0"/>
              <a:ea typeface="Meiryo UI" panose="020B0604030504040204" pitchFamily="50" charset="-128"/>
              <a:cs typeface="Arial" panose="020B0604020202020204" pitchFamily="34" charset="0"/>
            </a:endParaRPr>
          </a:p>
          <a:p>
            <a:pPr marL="455509" lvl="1" defTabSz="911019">
              <a:defRPr/>
            </a:pPr>
            <a:endParaRPr lang="en-US" altLang="ja-JP" sz="964" b="1" dirty="0">
              <a:solidFill>
                <a:schemeClr val="tx1"/>
              </a:solidFill>
              <a:latin typeface="Arial" panose="020B0604020202020204" pitchFamily="34" charset="0"/>
              <a:ea typeface="Meiryo UI" panose="020B0604030504040204" pitchFamily="50" charset="-128"/>
              <a:cs typeface="Arial" panose="020B0604020202020204" pitchFamily="34" charset="0"/>
            </a:endParaRPr>
          </a:p>
          <a:p>
            <a:pPr marL="455509" lvl="1" defTabSz="911019">
              <a:defRPr/>
            </a:pPr>
            <a:endParaRPr lang="en-US" altLang="ja-JP" sz="964" b="1" dirty="0">
              <a:solidFill>
                <a:schemeClr val="tx1"/>
              </a:solidFill>
              <a:latin typeface="Arial" panose="020B0604020202020204" pitchFamily="34" charset="0"/>
              <a:ea typeface="Meiryo UI" panose="020B0604030504040204" pitchFamily="50" charset="-128"/>
              <a:cs typeface="Arial" panose="020B0604020202020204" pitchFamily="34" charset="0"/>
            </a:endParaRPr>
          </a:p>
          <a:p>
            <a:pPr marL="455509" lvl="1" defTabSz="911019">
              <a:defRPr/>
            </a:pPr>
            <a:endParaRPr lang="en-US" altLang="ja-JP" sz="964" b="1" dirty="0">
              <a:solidFill>
                <a:schemeClr val="tx1"/>
              </a:solidFill>
              <a:latin typeface="Arial" panose="020B0604020202020204" pitchFamily="34" charset="0"/>
              <a:ea typeface="Meiryo UI" panose="020B0604030504040204" pitchFamily="50" charset="-128"/>
              <a:cs typeface="Arial" panose="020B0604020202020204" pitchFamily="34" charset="0"/>
            </a:endParaRPr>
          </a:p>
          <a:p>
            <a:pPr marL="455509" lvl="1" defTabSz="911019">
              <a:defRPr/>
            </a:pPr>
            <a:endParaRPr lang="en-US" altLang="ja-JP" sz="964" b="1" dirty="0">
              <a:solidFill>
                <a:schemeClr val="tx1"/>
              </a:solidFill>
              <a:latin typeface="Arial" panose="020B0604020202020204" pitchFamily="34" charset="0"/>
              <a:ea typeface="Meiryo UI" panose="020B0604030504040204" pitchFamily="50" charset="-128"/>
              <a:cs typeface="Arial" panose="020B0604020202020204" pitchFamily="34" charset="0"/>
            </a:endParaRPr>
          </a:p>
        </p:txBody>
      </p:sp>
      <p:sp>
        <p:nvSpPr>
          <p:cNvPr id="7" name="テキスト ボックス 6">
            <a:extLst>
              <a:ext uri="{FF2B5EF4-FFF2-40B4-BE49-F238E27FC236}">
                <a16:creationId xmlns:a16="http://schemas.microsoft.com/office/drawing/2014/main" id="{62BD3583-3F6D-9A4D-7B69-DB7B384BA858}"/>
              </a:ext>
            </a:extLst>
          </p:cNvPr>
          <p:cNvSpPr txBox="1"/>
          <p:nvPr/>
        </p:nvSpPr>
        <p:spPr>
          <a:xfrm>
            <a:off x="259556" y="869335"/>
            <a:ext cx="10077451" cy="1031051"/>
          </a:xfrm>
          <a:prstGeom prst="rect">
            <a:avLst/>
          </a:prstGeom>
          <a:noFill/>
          <a:ln w="25400" cap="rnd">
            <a:noFill/>
          </a:ln>
        </p:spPr>
        <p:txBody>
          <a:bodyPr wrap="square" rtlCol="0" anchor="ctr">
            <a:spAutoFit/>
          </a:bodyPr>
          <a:lstStyle/>
          <a:p>
            <a:pPr marL="285750" lvl="0" indent="-285750" algn="l">
              <a:spcAft>
                <a:spcPts val="600"/>
              </a:spcAft>
              <a:buFont typeface="Wingdings" panose="05000000000000000000" pitchFamily="2" charset="2"/>
              <a:buChar char="Ø"/>
              <a:tabLst>
                <a:tab pos="457200" algn="l"/>
              </a:tabLst>
            </a:pPr>
            <a:r>
              <a:rPr lang="en-US" altLang="ja-JP" sz="1400" dirty="0">
                <a:latin typeface="Calbri"/>
                <a:ea typeface="ＭＳ Ｐゴシック" panose="020B0600070205080204" pitchFamily="50" charset="-128"/>
                <a:cs typeface="Arial" panose="020B0604020202020204" pitchFamily="34" charset="0"/>
                <a:sym typeface="Wingdings 2" panose="05020102010507070707" pitchFamily="18" charset="2"/>
              </a:rPr>
              <a:t>T</a:t>
            </a:r>
            <a:r>
              <a:rPr kumimoji="1" lang="en-US" altLang="ja-JP" sz="1400" dirty="0">
                <a:latin typeface="Calbri"/>
                <a:cs typeface="Arial" panose="020B0604020202020204" pitchFamily="34" charset="0"/>
              </a:rPr>
              <a:t>ransport</a:t>
            </a:r>
            <a:r>
              <a:rPr lang="en-US" altLang="ja-JP" sz="1400" dirty="0">
                <a:latin typeface="Calbri"/>
                <a:ea typeface="ＭＳ Ｐゴシック" panose="020B0600070205080204" pitchFamily="50" charset="-128"/>
                <a:cs typeface="Arial" panose="020B0604020202020204" pitchFamily="34" charset="0"/>
              </a:rPr>
              <a:t>ation</a:t>
            </a:r>
            <a:r>
              <a:rPr kumimoji="1" lang="en-US" altLang="ja-JP" sz="1400" kern="1200" dirty="0">
                <a:effectLst/>
                <a:latin typeface="Calbri"/>
                <a:ea typeface="ＭＳ Ｐゴシック" panose="020B0600070205080204" pitchFamily="50" charset="-128"/>
                <a:cs typeface="Arial" panose="020B0604020202020204" pitchFamily="34" charset="0"/>
              </a:rPr>
              <a:t> of removed soil</a:t>
            </a:r>
            <a:r>
              <a:rPr kumimoji="1" lang="ja-JP" altLang="en-US" sz="1400" kern="1200" dirty="0">
                <a:effectLst/>
                <a:latin typeface="Calbri"/>
                <a:ea typeface="ＭＳ Ｐゴシック" panose="020B0600070205080204" pitchFamily="50" charset="-128"/>
                <a:cs typeface="Arial" panose="020B0604020202020204" pitchFamily="34" charset="0"/>
              </a:rPr>
              <a:t> </a:t>
            </a:r>
            <a:r>
              <a:rPr kumimoji="1" lang="en-US" altLang="ja-JP" sz="1400" kern="1200" dirty="0">
                <a:effectLst/>
                <a:latin typeface="Calbri"/>
                <a:ea typeface="ＭＳ Ｐゴシック" panose="020B0600070205080204" pitchFamily="50" charset="-128"/>
                <a:cs typeface="Arial" panose="020B0604020202020204" pitchFamily="34" charset="0"/>
              </a:rPr>
              <a:t>and</a:t>
            </a:r>
            <a:r>
              <a:rPr kumimoji="1" lang="ja-JP" altLang="en-US" sz="1400" kern="1200" dirty="0">
                <a:effectLst/>
                <a:latin typeface="Calbri"/>
                <a:ea typeface="ＭＳ Ｐゴシック" panose="020B0600070205080204" pitchFamily="50" charset="-128"/>
                <a:cs typeface="Arial" panose="020B0604020202020204" pitchFamily="34" charset="0"/>
              </a:rPr>
              <a:t> </a:t>
            </a:r>
            <a:r>
              <a:rPr kumimoji="1" lang="en-US" altLang="ja-JP" sz="1400" kern="1200" dirty="0">
                <a:effectLst/>
                <a:latin typeface="Calbri"/>
                <a:ea typeface="ＭＳ Ｐゴシック" panose="020B0600070205080204" pitchFamily="50" charset="-128"/>
                <a:cs typeface="Arial" panose="020B0604020202020204" pitchFamily="34" charset="0"/>
              </a:rPr>
              <a:t>waste to the Interim </a:t>
            </a:r>
            <a:r>
              <a:rPr lang="en-US" altLang="ja-JP" sz="1400" dirty="0">
                <a:latin typeface="Calbri"/>
                <a:ea typeface="ＭＳ Ｐゴシック" panose="020B0600070205080204" pitchFamily="50" charset="-128"/>
                <a:cs typeface="Arial" panose="020B0604020202020204" pitchFamily="34" charset="0"/>
              </a:rPr>
              <a:t>S</a:t>
            </a:r>
            <a:r>
              <a:rPr kumimoji="1" lang="en-US" altLang="ja-JP" sz="1400" kern="1200" dirty="0">
                <a:effectLst/>
                <a:latin typeface="Calbri"/>
                <a:ea typeface="ＭＳ Ｐゴシック" panose="020B0600070205080204" pitchFamily="50" charset="-128"/>
                <a:cs typeface="Arial" panose="020B0604020202020204" pitchFamily="34" charset="0"/>
              </a:rPr>
              <a:t>torage </a:t>
            </a:r>
            <a:r>
              <a:rPr lang="en-US" altLang="ja-JP" sz="1400" dirty="0">
                <a:latin typeface="Calbri"/>
                <a:ea typeface="ＭＳ Ｐゴシック" panose="020B0600070205080204" pitchFamily="50" charset="-128"/>
                <a:cs typeface="Arial" panose="020B0604020202020204" pitchFamily="34" charset="0"/>
              </a:rPr>
              <a:t>F</a:t>
            </a:r>
            <a:r>
              <a:rPr kumimoji="1" lang="en-US" altLang="ja-JP" sz="1400" kern="1200" dirty="0">
                <a:effectLst/>
                <a:latin typeface="Calbri"/>
                <a:ea typeface="ＭＳ Ｐゴシック" panose="020B0600070205080204" pitchFamily="50" charset="-128"/>
                <a:cs typeface="Arial" panose="020B0604020202020204" pitchFamily="34" charset="0"/>
              </a:rPr>
              <a:t>acility (ISF) </a:t>
            </a:r>
            <a:r>
              <a:rPr lang="en-US" altLang="ja-JP" sz="1400" dirty="0">
                <a:latin typeface="Calbri"/>
                <a:ea typeface="ＭＳ Ｐゴシック" panose="020B0600070205080204" pitchFamily="50" charset="-128"/>
                <a:cs typeface="Arial" panose="020B0604020202020204" pitchFamily="34" charset="0"/>
              </a:rPr>
              <a:t>has been implemented from FY2015, and </a:t>
            </a:r>
            <a:r>
              <a:rPr lang="en-US" altLang="ja-JP" sz="1400" b="1" dirty="0">
                <a:latin typeface="Calbri"/>
                <a:ea typeface="ＭＳ Ｐゴシック" panose="020B0600070205080204" pitchFamily="50" charset="-128"/>
                <a:cs typeface="Arial" panose="020B0604020202020204" pitchFamily="34" charset="0"/>
              </a:rPr>
              <a:t>almost all of the removed soil and waste have been transported to the ISF, by March 2022</a:t>
            </a:r>
            <a:r>
              <a:rPr lang="en-US" altLang="ja-JP" sz="1400" dirty="0">
                <a:latin typeface="Calbri"/>
                <a:ea typeface="ＭＳ Ｐゴシック" panose="020B0600070205080204" pitchFamily="50" charset="-128"/>
                <a:cs typeface="Arial" panose="020B0604020202020204" pitchFamily="34" charset="0"/>
              </a:rPr>
              <a:t>, other than the Restricted Areas.</a:t>
            </a:r>
            <a:endParaRPr lang="ja-JP" altLang="ja-JP" sz="1400" kern="100" dirty="0">
              <a:effectLst/>
              <a:latin typeface="Calbri"/>
              <a:ea typeface="游明朝" panose="02020400000000000000" pitchFamily="18" charset="-128"/>
              <a:cs typeface="Arial" panose="020B0604020202020204" pitchFamily="34" charset="0"/>
            </a:endParaRPr>
          </a:p>
          <a:p>
            <a:pPr marL="285750" indent="-285750">
              <a:buFont typeface="Wingdings" panose="05000000000000000000" pitchFamily="2" charset="2"/>
              <a:buChar char="Ø"/>
            </a:pPr>
            <a:r>
              <a:rPr lang="en-US" altLang="ja-JP" sz="1400" b="1" u="sng" spc="-30" dirty="0">
                <a:latin typeface="Calbri"/>
                <a:ea typeface="ＭＳ Ｐゴシック" panose="020B0600070205080204" pitchFamily="50" charset="-128"/>
                <a:cs typeface="Arial" panose="020B0604020202020204" pitchFamily="34" charset="0"/>
                <a:sym typeface="Wingdings 2" panose="05020102010507070707" pitchFamily="18" charset="2"/>
              </a:rPr>
              <a:t>A</a:t>
            </a:r>
            <a:r>
              <a:rPr kumimoji="1" lang="en-US" altLang="ja-JP" sz="1400" b="1" u="sng" kern="1200" spc="-30" dirty="0">
                <a:effectLst/>
                <a:latin typeface="Calbri"/>
                <a:ea typeface="ＭＳ Ｐゴシック" panose="020B0600070205080204" pitchFamily="50" charset="-128"/>
                <a:cs typeface="Arial" panose="020B0604020202020204" pitchFamily="34" charset="0"/>
              </a:rPr>
              <a:t>pproximately 13.46 million m</a:t>
            </a:r>
            <a:r>
              <a:rPr kumimoji="1" lang="en-US" altLang="ja-JP" sz="1400" b="1" u="sng" kern="1200" spc="-30" baseline="30000" dirty="0">
                <a:effectLst/>
                <a:latin typeface="Calbri"/>
                <a:ea typeface="ＭＳ Ｐゴシック" panose="020B0600070205080204" pitchFamily="50" charset="-128"/>
                <a:cs typeface="Arial" panose="020B0604020202020204" pitchFamily="34" charset="0"/>
              </a:rPr>
              <a:t>3</a:t>
            </a:r>
            <a:r>
              <a:rPr kumimoji="1" lang="en-US" altLang="ja-JP" sz="1400" b="1" u="sng" kern="1200" spc="-30" dirty="0">
                <a:effectLst/>
                <a:latin typeface="Calbri"/>
                <a:ea typeface="ＭＳ Ｐゴシック" panose="020B0600070205080204" pitchFamily="50" charset="-128"/>
                <a:cs typeface="Arial" panose="020B0604020202020204" pitchFamily="34" charset="0"/>
              </a:rPr>
              <a:t> of removed soil and waste</a:t>
            </a:r>
            <a:r>
              <a:rPr kumimoji="1" lang="en-US" altLang="ja-JP" sz="1400" kern="1200" spc="-30" dirty="0">
                <a:effectLst/>
                <a:latin typeface="Calbri"/>
                <a:ea typeface="ＭＳ Ｐゴシック" panose="020B0600070205080204" pitchFamily="50" charset="-128"/>
                <a:cs typeface="Arial" panose="020B0604020202020204" pitchFamily="34" charset="0"/>
              </a:rPr>
              <a:t> (including those in the Restricted area)  </a:t>
            </a:r>
            <a:r>
              <a:rPr kumimoji="1" lang="en-US" altLang="ja-JP" sz="1400" b="1" u="sng" kern="1200" spc="-30" dirty="0">
                <a:effectLst/>
                <a:latin typeface="Calbri"/>
                <a:ea typeface="ＭＳ Ｐゴシック" panose="020B0600070205080204" pitchFamily="50" charset="-128"/>
                <a:cs typeface="Arial" panose="020B0604020202020204" pitchFamily="34" charset="0"/>
              </a:rPr>
              <a:t>have been transported to the I</a:t>
            </a:r>
            <a:r>
              <a:rPr lang="en-US" altLang="ja-JP" sz="1400" b="1" u="sng" spc="-30" dirty="0">
                <a:latin typeface="Calbri"/>
                <a:ea typeface="ＭＳ Ｐゴシック" panose="020B0600070205080204" pitchFamily="50" charset="-128"/>
                <a:cs typeface="Arial" panose="020B0604020202020204" pitchFamily="34" charset="0"/>
              </a:rPr>
              <a:t>SF</a:t>
            </a:r>
            <a:r>
              <a:rPr kumimoji="1" lang="en-US" altLang="ja-JP" sz="1400" kern="1200" spc="-30" dirty="0">
                <a:effectLst/>
                <a:latin typeface="Calbri"/>
                <a:ea typeface="ＭＳ Ｐゴシック" panose="020B0600070205080204" pitchFamily="50" charset="-128"/>
                <a:cs typeface="Arial" panose="020B0604020202020204" pitchFamily="34" charset="0"/>
              </a:rPr>
              <a:t> (as of the end of Mar</a:t>
            </a:r>
            <a:r>
              <a:rPr lang="en-US" altLang="ja-JP" sz="1400" spc="-30" dirty="0">
                <a:latin typeface="Calbri"/>
                <a:ea typeface="ＭＳ Ｐゴシック" panose="020B0600070205080204" pitchFamily="50" charset="-128"/>
                <a:cs typeface="Arial" panose="020B0604020202020204" pitchFamily="34" charset="0"/>
              </a:rPr>
              <a:t>.</a:t>
            </a:r>
            <a:r>
              <a:rPr kumimoji="1" lang="en-US" altLang="ja-JP" sz="1400" kern="1200" spc="-30" dirty="0">
                <a:effectLst/>
                <a:latin typeface="Calbri"/>
                <a:ea typeface="ＭＳ Ｐゴシック" panose="020B0600070205080204" pitchFamily="50" charset="-128"/>
                <a:cs typeface="Arial" panose="020B0604020202020204" pitchFamily="34" charset="0"/>
              </a:rPr>
              <a:t> 2023).</a:t>
            </a:r>
            <a:endParaRPr lang="en-US" altLang="ja-JP" sz="1400" spc="-30" dirty="0">
              <a:latin typeface="Calbri"/>
              <a:ea typeface="ＭＳ Ｐゴシック" panose="020B0600070205080204" pitchFamily="50" charset="-128"/>
              <a:cs typeface="Arial" panose="020B0604020202020204" pitchFamily="34" charset="0"/>
            </a:endParaRPr>
          </a:p>
        </p:txBody>
      </p:sp>
      <p:pic>
        <p:nvPicPr>
          <p:cNvPr id="13" name="図 12">
            <a:extLst>
              <a:ext uri="{FF2B5EF4-FFF2-40B4-BE49-F238E27FC236}">
                <a16:creationId xmlns:a16="http://schemas.microsoft.com/office/drawing/2014/main" id="{A2CDF6C2-989C-42AD-3055-F36E80C7D13A}"/>
              </a:ext>
            </a:extLst>
          </p:cNvPr>
          <p:cNvPicPr>
            <a:picLocks noChangeAspect="1"/>
          </p:cNvPicPr>
          <p:nvPr/>
        </p:nvPicPr>
        <p:blipFill>
          <a:blip r:embed="rId2"/>
          <a:stretch>
            <a:fillRect/>
          </a:stretch>
        </p:blipFill>
        <p:spPr>
          <a:xfrm>
            <a:off x="360189" y="1897999"/>
            <a:ext cx="9969846" cy="5629809"/>
          </a:xfrm>
          <a:prstGeom prst="rect">
            <a:avLst/>
          </a:prstGeom>
        </p:spPr>
      </p:pic>
      <p:sp>
        <p:nvSpPr>
          <p:cNvPr id="15" name="テキスト ボックス 14">
            <a:extLst>
              <a:ext uri="{FF2B5EF4-FFF2-40B4-BE49-F238E27FC236}">
                <a16:creationId xmlns:a16="http://schemas.microsoft.com/office/drawing/2014/main" id="{DC4A5C4B-6C76-7097-1FB0-B1E9F736CC2D}"/>
              </a:ext>
            </a:extLst>
          </p:cNvPr>
          <p:cNvSpPr txBox="1"/>
          <p:nvPr/>
        </p:nvSpPr>
        <p:spPr>
          <a:xfrm rot="16200000">
            <a:off x="-1134643" y="5066852"/>
            <a:ext cx="2989665" cy="523220"/>
          </a:xfrm>
          <a:prstGeom prst="rect">
            <a:avLst/>
          </a:prstGeom>
          <a:solidFill>
            <a:schemeClr val="bg1"/>
          </a:solidFill>
        </p:spPr>
        <p:txBody>
          <a:bodyPr wrap="none" rtlCol="0">
            <a:spAutoFit/>
          </a:bodyPr>
          <a:lstStyle/>
          <a:p>
            <a:pPr algn="ctr"/>
            <a:r>
              <a:rPr lang="en-US" altLang="ja-JP" sz="1400" dirty="0">
                <a:latin typeface="Arial" panose="020B0604020202020204" pitchFamily="34" charset="0"/>
                <a:ea typeface="BIZ UD明朝 Medium" panose="02020500000000000000" pitchFamily="17" charset="-128"/>
              </a:rPr>
              <a:t>Volume transported in a single year</a:t>
            </a:r>
          </a:p>
          <a:p>
            <a:pPr algn="ctr"/>
            <a:r>
              <a:rPr kumimoji="1" lang="en-US" altLang="ja-JP" sz="1400" dirty="0">
                <a:latin typeface="Arial" panose="020B0604020202020204" pitchFamily="34" charset="0"/>
                <a:ea typeface="BIZ UD明朝 Medium" panose="02020500000000000000" pitchFamily="17" charset="-128"/>
              </a:rPr>
              <a:t>(cubic meters)</a:t>
            </a:r>
            <a:r>
              <a:rPr lang="en-US" altLang="ja-JP" sz="1400" dirty="0">
                <a:latin typeface="Arial" panose="020B0604020202020204" pitchFamily="34" charset="0"/>
                <a:ea typeface="BIZ UD明朝 Medium" panose="02020500000000000000" pitchFamily="17" charset="-128"/>
              </a:rPr>
              <a:t> (bar graph)</a:t>
            </a:r>
            <a:endParaRPr kumimoji="1" lang="ja-JP" altLang="en-US" sz="1400" dirty="0">
              <a:latin typeface="Arial" panose="020B0604020202020204" pitchFamily="34" charset="0"/>
              <a:ea typeface="BIZ UD明朝 Medium" panose="02020500000000000000" pitchFamily="17" charset="-128"/>
            </a:endParaRPr>
          </a:p>
        </p:txBody>
      </p:sp>
      <p:sp>
        <p:nvSpPr>
          <p:cNvPr id="16" name="テキスト ボックス 15">
            <a:extLst>
              <a:ext uri="{FF2B5EF4-FFF2-40B4-BE49-F238E27FC236}">
                <a16:creationId xmlns:a16="http://schemas.microsoft.com/office/drawing/2014/main" id="{582BF61B-CD37-6451-C2A3-E5C1D8107758}"/>
              </a:ext>
            </a:extLst>
          </p:cNvPr>
          <p:cNvSpPr txBox="1"/>
          <p:nvPr/>
        </p:nvSpPr>
        <p:spPr>
          <a:xfrm rot="16200000">
            <a:off x="8705159" y="4971641"/>
            <a:ext cx="3180087" cy="523220"/>
          </a:xfrm>
          <a:prstGeom prst="rect">
            <a:avLst/>
          </a:prstGeom>
          <a:solidFill>
            <a:schemeClr val="bg1"/>
          </a:solidFill>
        </p:spPr>
        <p:txBody>
          <a:bodyPr wrap="square" rtlCol="0">
            <a:spAutoFit/>
          </a:bodyPr>
          <a:lstStyle/>
          <a:p>
            <a:pPr algn="ctr"/>
            <a:r>
              <a:rPr lang="en-US" altLang="ja-JP" sz="1400" dirty="0">
                <a:latin typeface="Arial" panose="020B0604020202020204" pitchFamily="34" charset="0"/>
                <a:ea typeface="BIZ UD明朝 Medium" panose="02020500000000000000" pitchFamily="17" charset="-128"/>
              </a:rPr>
              <a:t>Cumulative transportation volume</a:t>
            </a:r>
          </a:p>
          <a:p>
            <a:pPr algn="ctr"/>
            <a:r>
              <a:rPr kumimoji="1" lang="en-US" altLang="ja-JP" sz="1400" dirty="0">
                <a:latin typeface="Arial" panose="020B0604020202020204" pitchFamily="34" charset="0"/>
                <a:ea typeface="BIZ UD明朝 Medium" panose="02020500000000000000" pitchFamily="17" charset="-128"/>
              </a:rPr>
              <a:t>(cubic meters)</a:t>
            </a:r>
            <a:r>
              <a:rPr lang="en-US" altLang="ja-JP" sz="1400" dirty="0">
                <a:latin typeface="Arial" panose="020B0604020202020204" pitchFamily="34" charset="0"/>
                <a:ea typeface="BIZ UD明朝 Medium" panose="02020500000000000000" pitchFamily="17" charset="-128"/>
              </a:rPr>
              <a:t> (line graph)</a:t>
            </a:r>
            <a:endParaRPr kumimoji="1" lang="ja-JP" altLang="en-US" sz="1400" dirty="0">
              <a:latin typeface="Arial" panose="020B0604020202020204" pitchFamily="34" charset="0"/>
              <a:ea typeface="BIZ UD明朝 Medium" panose="02020500000000000000" pitchFamily="17" charset="-128"/>
            </a:endParaRPr>
          </a:p>
        </p:txBody>
      </p:sp>
      <p:sp>
        <p:nvSpPr>
          <p:cNvPr id="17" name="テキスト ボックス 16">
            <a:extLst>
              <a:ext uri="{FF2B5EF4-FFF2-40B4-BE49-F238E27FC236}">
                <a16:creationId xmlns:a16="http://schemas.microsoft.com/office/drawing/2014/main" id="{52034411-4630-CE93-6958-21393FC86893}"/>
              </a:ext>
            </a:extLst>
          </p:cNvPr>
          <p:cNvSpPr txBox="1"/>
          <p:nvPr/>
        </p:nvSpPr>
        <p:spPr>
          <a:xfrm>
            <a:off x="1033661" y="7297674"/>
            <a:ext cx="657552" cy="253916"/>
          </a:xfrm>
          <a:prstGeom prst="rect">
            <a:avLst/>
          </a:prstGeom>
          <a:solidFill>
            <a:schemeClr val="bg1"/>
          </a:solidFill>
        </p:spPr>
        <p:txBody>
          <a:bodyPr wrap="none" rtlCol="0">
            <a:spAutoFit/>
          </a:bodyPr>
          <a:lstStyle/>
          <a:p>
            <a:pPr algn="ctr"/>
            <a:r>
              <a:rPr lang="en-US" altLang="ja-JP" sz="1050" dirty="0">
                <a:latin typeface="Arial" panose="020B0604020202020204" pitchFamily="34" charset="0"/>
                <a:ea typeface="BIZ UD明朝 Medium" panose="02020500000000000000" pitchFamily="17" charset="-128"/>
              </a:rPr>
              <a:t>FY2015</a:t>
            </a:r>
            <a:endParaRPr kumimoji="1" lang="ja-JP" altLang="en-US" sz="1050" dirty="0">
              <a:latin typeface="Arial" panose="020B0604020202020204" pitchFamily="34" charset="0"/>
              <a:ea typeface="BIZ UD明朝 Medium" panose="02020500000000000000" pitchFamily="17" charset="-128"/>
            </a:endParaRPr>
          </a:p>
        </p:txBody>
      </p:sp>
      <p:sp>
        <p:nvSpPr>
          <p:cNvPr id="18" name="テキスト ボックス 17">
            <a:extLst>
              <a:ext uri="{FF2B5EF4-FFF2-40B4-BE49-F238E27FC236}">
                <a16:creationId xmlns:a16="http://schemas.microsoft.com/office/drawing/2014/main" id="{00739C22-CA52-B3C0-F165-9CCB07509218}"/>
              </a:ext>
            </a:extLst>
          </p:cNvPr>
          <p:cNvSpPr txBox="1"/>
          <p:nvPr/>
        </p:nvSpPr>
        <p:spPr>
          <a:xfrm>
            <a:off x="2229830" y="7297674"/>
            <a:ext cx="657552" cy="253916"/>
          </a:xfrm>
          <a:prstGeom prst="rect">
            <a:avLst/>
          </a:prstGeom>
          <a:solidFill>
            <a:schemeClr val="bg1"/>
          </a:solidFill>
        </p:spPr>
        <p:txBody>
          <a:bodyPr wrap="none" rtlCol="0">
            <a:spAutoFit/>
          </a:bodyPr>
          <a:lstStyle/>
          <a:p>
            <a:pPr algn="ctr"/>
            <a:r>
              <a:rPr lang="en-US" altLang="ja-JP" sz="1050" dirty="0">
                <a:latin typeface="Arial" panose="020B0604020202020204" pitchFamily="34" charset="0"/>
                <a:ea typeface="BIZ UD明朝 Medium" panose="02020500000000000000" pitchFamily="17" charset="-128"/>
              </a:rPr>
              <a:t>FY2016</a:t>
            </a:r>
            <a:endParaRPr kumimoji="1" lang="ja-JP" altLang="en-US" sz="1050" dirty="0">
              <a:latin typeface="Arial" panose="020B0604020202020204" pitchFamily="34" charset="0"/>
              <a:ea typeface="BIZ UD明朝 Medium" panose="02020500000000000000" pitchFamily="17" charset="-128"/>
            </a:endParaRPr>
          </a:p>
        </p:txBody>
      </p:sp>
      <p:sp>
        <p:nvSpPr>
          <p:cNvPr id="19" name="テキスト ボックス 18">
            <a:extLst>
              <a:ext uri="{FF2B5EF4-FFF2-40B4-BE49-F238E27FC236}">
                <a16:creationId xmlns:a16="http://schemas.microsoft.com/office/drawing/2014/main" id="{CAAF9665-72EE-9A92-52F5-6B6B9076F521}"/>
              </a:ext>
            </a:extLst>
          </p:cNvPr>
          <p:cNvSpPr txBox="1"/>
          <p:nvPr/>
        </p:nvSpPr>
        <p:spPr>
          <a:xfrm>
            <a:off x="3284079" y="7297674"/>
            <a:ext cx="657552" cy="253916"/>
          </a:xfrm>
          <a:prstGeom prst="rect">
            <a:avLst/>
          </a:prstGeom>
          <a:solidFill>
            <a:schemeClr val="bg1"/>
          </a:solidFill>
        </p:spPr>
        <p:txBody>
          <a:bodyPr wrap="none" rtlCol="0">
            <a:spAutoFit/>
          </a:bodyPr>
          <a:lstStyle/>
          <a:p>
            <a:pPr algn="ctr"/>
            <a:r>
              <a:rPr lang="en-US" altLang="ja-JP" sz="1050" dirty="0">
                <a:latin typeface="Arial" panose="020B0604020202020204" pitchFamily="34" charset="0"/>
                <a:ea typeface="BIZ UD明朝 Medium" panose="02020500000000000000" pitchFamily="17" charset="-128"/>
              </a:rPr>
              <a:t>FY2017</a:t>
            </a:r>
            <a:endParaRPr kumimoji="1" lang="ja-JP" altLang="en-US" sz="1050" dirty="0">
              <a:latin typeface="Arial" panose="020B0604020202020204" pitchFamily="34" charset="0"/>
              <a:ea typeface="BIZ UD明朝 Medium" panose="02020500000000000000" pitchFamily="17" charset="-128"/>
            </a:endParaRPr>
          </a:p>
        </p:txBody>
      </p:sp>
      <p:sp>
        <p:nvSpPr>
          <p:cNvPr id="20" name="テキスト ボックス 19">
            <a:extLst>
              <a:ext uri="{FF2B5EF4-FFF2-40B4-BE49-F238E27FC236}">
                <a16:creationId xmlns:a16="http://schemas.microsoft.com/office/drawing/2014/main" id="{434E12AB-62EA-4577-BDA5-E38141017788}"/>
              </a:ext>
            </a:extLst>
          </p:cNvPr>
          <p:cNvSpPr txBox="1"/>
          <p:nvPr/>
        </p:nvSpPr>
        <p:spPr>
          <a:xfrm>
            <a:off x="4425535" y="7297674"/>
            <a:ext cx="657552" cy="253916"/>
          </a:xfrm>
          <a:prstGeom prst="rect">
            <a:avLst/>
          </a:prstGeom>
          <a:solidFill>
            <a:schemeClr val="bg1"/>
          </a:solidFill>
        </p:spPr>
        <p:txBody>
          <a:bodyPr wrap="none" rtlCol="0">
            <a:spAutoFit/>
          </a:bodyPr>
          <a:lstStyle/>
          <a:p>
            <a:pPr algn="ctr"/>
            <a:r>
              <a:rPr lang="en-US" altLang="ja-JP" sz="1050" dirty="0">
                <a:latin typeface="Arial" panose="020B0604020202020204" pitchFamily="34" charset="0"/>
                <a:ea typeface="BIZ UD明朝 Medium" panose="02020500000000000000" pitchFamily="17" charset="-128"/>
              </a:rPr>
              <a:t>FY2018</a:t>
            </a:r>
            <a:endParaRPr kumimoji="1" lang="ja-JP" altLang="en-US" sz="1050" dirty="0">
              <a:latin typeface="Arial" panose="020B0604020202020204" pitchFamily="34" charset="0"/>
              <a:ea typeface="BIZ UD明朝 Medium" panose="02020500000000000000" pitchFamily="17" charset="-128"/>
            </a:endParaRPr>
          </a:p>
        </p:txBody>
      </p:sp>
      <p:sp>
        <p:nvSpPr>
          <p:cNvPr id="21" name="テキスト ボックス 20">
            <a:extLst>
              <a:ext uri="{FF2B5EF4-FFF2-40B4-BE49-F238E27FC236}">
                <a16:creationId xmlns:a16="http://schemas.microsoft.com/office/drawing/2014/main" id="{E7172545-A603-1CDB-166B-06F450B109A6}"/>
              </a:ext>
            </a:extLst>
          </p:cNvPr>
          <p:cNvSpPr txBox="1"/>
          <p:nvPr/>
        </p:nvSpPr>
        <p:spPr>
          <a:xfrm>
            <a:off x="5566991" y="7297674"/>
            <a:ext cx="657552" cy="253916"/>
          </a:xfrm>
          <a:prstGeom prst="rect">
            <a:avLst/>
          </a:prstGeom>
          <a:solidFill>
            <a:schemeClr val="bg1"/>
          </a:solidFill>
        </p:spPr>
        <p:txBody>
          <a:bodyPr wrap="none" rtlCol="0">
            <a:spAutoFit/>
          </a:bodyPr>
          <a:lstStyle/>
          <a:p>
            <a:pPr algn="ctr"/>
            <a:r>
              <a:rPr lang="en-US" altLang="ja-JP" sz="1050" dirty="0">
                <a:latin typeface="Arial" panose="020B0604020202020204" pitchFamily="34" charset="0"/>
                <a:ea typeface="BIZ UD明朝 Medium" panose="02020500000000000000" pitchFamily="17" charset="-128"/>
              </a:rPr>
              <a:t>FY2019</a:t>
            </a:r>
            <a:endParaRPr kumimoji="1" lang="ja-JP" altLang="en-US" sz="1050" dirty="0">
              <a:latin typeface="Arial" panose="020B0604020202020204" pitchFamily="34" charset="0"/>
              <a:ea typeface="BIZ UD明朝 Medium" panose="02020500000000000000" pitchFamily="17" charset="-128"/>
            </a:endParaRPr>
          </a:p>
        </p:txBody>
      </p:sp>
      <p:sp>
        <p:nvSpPr>
          <p:cNvPr id="22" name="テキスト ボックス 21">
            <a:extLst>
              <a:ext uri="{FF2B5EF4-FFF2-40B4-BE49-F238E27FC236}">
                <a16:creationId xmlns:a16="http://schemas.microsoft.com/office/drawing/2014/main" id="{77E5ED11-74F7-B90D-40F1-15D5A6A102B1}"/>
              </a:ext>
            </a:extLst>
          </p:cNvPr>
          <p:cNvSpPr txBox="1"/>
          <p:nvPr/>
        </p:nvSpPr>
        <p:spPr>
          <a:xfrm>
            <a:off x="6666782" y="7297674"/>
            <a:ext cx="657552" cy="253916"/>
          </a:xfrm>
          <a:prstGeom prst="rect">
            <a:avLst/>
          </a:prstGeom>
          <a:solidFill>
            <a:schemeClr val="bg1"/>
          </a:solidFill>
        </p:spPr>
        <p:txBody>
          <a:bodyPr wrap="none" rtlCol="0">
            <a:spAutoFit/>
          </a:bodyPr>
          <a:lstStyle/>
          <a:p>
            <a:pPr algn="ctr"/>
            <a:r>
              <a:rPr lang="en-US" altLang="ja-JP" sz="1050" dirty="0">
                <a:latin typeface="Arial" panose="020B0604020202020204" pitchFamily="34" charset="0"/>
                <a:ea typeface="BIZ UD明朝 Medium" panose="02020500000000000000" pitchFamily="17" charset="-128"/>
              </a:rPr>
              <a:t>FY2020</a:t>
            </a:r>
            <a:endParaRPr kumimoji="1" lang="ja-JP" altLang="en-US" sz="1050" dirty="0">
              <a:latin typeface="Arial" panose="020B0604020202020204" pitchFamily="34" charset="0"/>
              <a:ea typeface="BIZ UD明朝 Medium" panose="02020500000000000000" pitchFamily="17" charset="-128"/>
            </a:endParaRPr>
          </a:p>
        </p:txBody>
      </p:sp>
      <p:sp>
        <p:nvSpPr>
          <p:cNvPr id="23" name="テキスト ボックス 22">
            <a:extLst>
              <a:ext uri="{FF2B5EF4-FFF2-40B4-BE49-F238E27FC236}">
                <a16:creationId xmlns:a16="http://schemas.microsoft.com/office/drawing/2014/main" id="{F20346B0-967B-1C8C-B75B-484AEC035D7E}"/>
              </a:ext>
            </a:extLst>
          </p:cNvPr>
          <p:cNvSpPr txBox="1"/>
          <p:nvPr/>
        </p:nvSpPr>
        <p:spPr>
          <a:xfrm>
            <a:off x="7780187" y="7297674"/>
            <a:ext cx="657552" cy="253916"/>
          </a:xfrm>
          <a:prstGeom prst="rect">
            <a:avLst/>
          </a:prstGeom>
          <a:solidFill>
            <a:schemeClr val="bg1"/>
          </a:solidFill>
        </p:spPr>
        <p:txBody>
          <a:bodyPr wrap="none" rtlCol="0">
            <a:spAutoFit/>
          </a:bodyPr>
          <a:lstStyle/>
          <a:p>
            <a:pPr algn="ctr"/>
            <a:r>
              <a:rPr lang="en-US" altLang="ja-JP" sz="1050" dirty="0">
                <a:latin typeface="Arial" panose="020B0604020202020204" pitchFamily="34" charset="0"/>
                <a:ea typeface="BIZ UD明朝 Medium" panose="02020500000000000000" pitchFamily="17" charset="-128"/>
              </a:rPr>
              <a:t>FY2021</a:t>
            </a:r>
            <a:endParaRPr kumimoji="1" lang="ja-JP" altLang="en-US" sz="1050" dirty="0">
              <a:latin typeface="Arial" panose="020B0604020202020204" pitchFamily="34" charset="0"/>
              <a:ea typeface="BIZ UD明朝 Medium" panose="02020500000000000000" pitchFamily="17" charset="-128"/>
            </a:endParaRPr>
          </a:p>
        </p:txBody>
      </p:sp>
      <p:sp>
        <p:nvSpPr>
          <p:cNvPr id="24" name="テキスト ボックス 23">
            <a:extLst>
              <a:ext uri="{FF2B5EF4-FFF2-40B4-BE49-F238E27FC236}">
                <a16:creationId xmlns:a16="http://schemas.microsoft.com/office/drawing/2014/main" id="{2FA3E2AA-90B2-8F36-E3FB-7E7884D546C1}"/>
              </a:ext>
            </a:extLst>
          </p:cNvPr>
          <p:cNvSpPr txBox="1"/>
          <p:nvPr/>
        </p:nvSpPr>
        <p:spPr>
          <a:xfrm>
            <a:off x="8893592" y="7297674"/>
            <a:ext cx="657552" cy="253916"/>
          </a:xfrm>
          <a:prstGeom prst="rect">
            <a:avLst/>
          </a:prstGeom>
          <a:solidFill>
            <a:schemeClr val="bg1"/>
          </a:solidFill>
        </p:spPr>
        <p:txBody>
          <a:bodyPr wrap="none" rtlCol="0">
            <a:spAutoFit/>
          </a:bodyPr>
          <a:lstStyle/>
          <a:p>
            <a:pPr algn="ctr"/>
            <a:r>
              <a:rPr lang="en-US" altLang="ja-JP" sz="1050" dirty="0">
                <a:latin typeface="Arial" panose="020B0604020202020204" pitchFamily="34" charset="0"/>
                <a:ea typeface="BIZ UD明朝 Medium" panose="02020500000000000000" pitchFamily="17" charset="-128"/>
              </a:rPr>
              <a:t>FY2022</a:t>
            </a:r>
            <a:endParaRPr kumimoji="1" lang="ja-JP" altLang="en-US" sz="1050" dirty="0">
              <a:latin typeface="Arial" panose="020B0604020202020204" pitchFamily="34" charset="0"/>
              <a:ea typeface="BIZ UD明朝 Medium" panose="02020500000000000000" pitchFamily="17" charset="-128"/>
            </a:endParaRPr>
          </a:p>
        </p:txBody>
      </p:sp>
      <p:sp>
        <p:nvSpPr>
          <p:cNvPr id="26" name="正方形/長方形 25">
            <a:extLst>
              <a:ext uri="{FF2B5EF4-FFF2-40B4-BE49-F238E27FC236}">
                <a16:creationId xmlns:a16="http://schemas.microsoft.com/office/drawing/2014/main" id="{0740E20A-CB61-8BA4-248D-06822A083C03}"/>
              </a:ext>
            </a:extLst>
          </p:cNvPr>
          <p:cNvSpPr/>
          <p:nvPr/>
        </p:nvSpPr>
        <p:spPr>
          <a:xfrm>
            <a:off x="1033661" y="6903114"/>
            <a:ext cx="657552" cy="2539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27" name="正方形/長方形 26">
            <a:extLst>
              <a:ext uri="{FF2B5EF4-FFF2-40B4-BE49-F238E27FC236}">
                <a16:creationId xmlns:a16="http://schemas.microsoft.com/office/drawing/2014/main" id="{BD92CDEC-4A59-04F6-4886-23CDFF084276}"/>
              </a:ext>
            </a:extLst>
          </p:cNvPr>
          <p:cNvSpPr/>
          <p:nvPr/>
        </p:nvSpPr>
        <p:spPr>
          <a:xfrm>
            <a:off x="5534734" y="3595180"/>
            <a:ext cx="657552" cy="2539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28" name="正方形/長方形 27">
            <a:extLst>
              <a:ext uri="{FF2B5EF4-FFF2-40B4-BE49-F238E27FC236}">
                <a16:creationId xmlns:a16="http://schemas.microsoft.com/office/drawing/2014/main" id="{BF5BBBCE-991B-469F-93A6-1C06F0F4ADE1}"/>
              </a:ext>
            </a:extLst>
          </p:cNvPr>
          <p:cNvSpPr/>
          <p:nvPr/>
        </p:nvSpPr>
        <p:spPr>
          <a:xfrm>
            <a:off x="6663495" y="3752618"/>
            <a:ext cx="657552" cy="2539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29" name="正方形/長方形 28">
            <a:extLst>
              <a:ext uri="{FF2B5EF4-FFF2-40B4-BE49-F238E27FC236}">
                <a16:creationId xmlns:a16="http://schemas.microsoft.com/office/drawing/2014/main" id="{1556908B-096E-D76A-D32E-2128B6B68427}"/>
              </a:ext>
            </a:extLst>
          </p:cNvPr>
          <p:cNvSpPr/>
          <p:nvPr/>
        </p:nvSpPr>
        <p:spPr>
          <a:xfrm>
            <a:off x="7772567" y="4992629"/>
            <a:ext cx="657552" cy="2539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30" name="正方形/長方形 29">
            <a:extLst>
              <a:ext uri="{FF2B5EF4-FFF2-40B4-BE49-F238E27FC236}">
                <a16:creationId xmlns:a16="http://schemas.microsoft.com/office/drawing/2014/main" id="{B7B39120-DBA1-D892-307C-C060593127FF}"/>
              </a:ext>
            </a:extLst>
          </p:cNvPr>
          <p:cNvSpPr/>
          <p:nvPr/>
        </p:nvSpPr>
        <p:spPr>
          <a:xfrm>
            <a:off x="8907339" y="6485435"/>
            <a:ext cx="657552" cy="2539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31" name="正方形/長方形 30">
            <a:extLst>
              <a:ext uri="{FF2B5EF4-FFF2-40B4-BE49-F238E27FC236}">
                <a16:creationId xmlns:a16="http://schemas.microsoft.com/office/drawing/2014/main" id="{E2186D41-8A19-3297-F7EC-F70A19C02FEB}"/>
              </a:ext>
            </a:extLst>
          </p:cNvPr>
          <p:cNvSpPr/>
          <p:nvPr/>
        </p:nvSpPr>
        <p:spPr>
          <a:xfrm>
            <a:off x="4398539" y="5416360"/>
            <a:ext cx="657552" cy="2539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32" name="正方形/長方形 31">
            <a:extLst>
              <a:ext uri="{FF2B5EF4-FFF2-40B4-BE49-F238E27FC236}">
                <a16:creationId xmlns:a16="http://schemas.microsoft.com/office/drawing/2014/main" id="{6C571DDD-6945-1D44-9951-BFD570F884A0}"/>
              </a:ext>
            </a:extLst>
          </p:cNvPr>
          <p:cNvSpPr/>
          <p:nvPr/>
        </p:nvSpPr>
        <p:spPr>
          <a:xfrm>
            <a:off x="3301546" y="6479265"/>
            <a:ext cx="657552" cy="2539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33" name="正方形/長方形 32">
            <a:extLst>
              <a:ext uri="{FF2B5EF4-FFF2-40B4-BE49-F238E27FC236}">
                <a16:creationId xmlns:a16="http://schemas.microsoft.com/office/drawing/2014/main" id="{3D21D776-82EB-8FE0-17E1-2E6E4195EA25}"/>
              </a:ext>
            </a:extLst>
          </p:cNvPr>
          <p:cNvSpPr/>
          <p:nvPr/>
        </p:nvSpPr>
        <p:spPr>
          <a:xfrm>
            <a:off x="2207607" y="6776156"/>
            <a:ext cx="657552" cy="2539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25" name="テキスト ボックス 24">
            <a:extLst>
              <a:ext uri="{FF2B5EF4-FFF2-40B4-BE49-F238E27FC236}">
                <a16:creationId xmlns:a16="http://schemas.microsoft.com/office/drawing/2014/main" id="{F2ACC190-0B43-683A-F29F-7F063D2D0F66}"/>
              </a:ext>
            </a:extLst>
          </p:cNvPr>
          <p:cNvSpPr txBox="1"/>
          <p:nvPr/>
        </p:nvSpPr>
        <p:spPr>
          <a:xfrm>
            <a:off x="772652" y="6923911"/>
            <a:ext cx="1106393" cy="230832"/>
          </a:xfrm>
          <a:prstGeom prst="rect">
            <a:avLst/>
          </a:prstGeom>
          <a:solidFill>
            <a:schemeClr val="bg1"/>
          </a:solidFill>
        </p:spPr>
        <p:txBody>
          <a:bodyPr wrap="none" rtlCol="0">
            <a:spAutoFit/>
          </a:bodyPr>
          <a:lstStyle/>
          <a:p>
            <a:pPr algn="ctr"/>
            <a:r>
              <a:rPr lang="en-US" altLang="ja-JP" sz="900" dirty="0">
                <a:latin typeface="Arial" panose="020B0604020202020204" pitchFamily="34" charset="0"/>
                <a:ea typeface="BIZ UD明朝 Medium" panose="02020500000000000000" pitchFamily="17" charset="-128"/>
              </a:rPr>
              <a:t>Approx. 50,000m</a:t>
            </a:r>
            <a:r>
              <a:rPr lang="en-US" altLang="ja-JP" sz="900" baseline="30000" dirty="0">
                <a:latin typeface="Arial" panose="020B0604020202020204" pitchFamily="34" charset="0"/>
                <a:ea typeface="BIZ UD明朝 Medium" panose="02020500000000000000" pitchFamily="17" charset="-128"/>
              </a:rPr>
              <a:t>3</a:t>
            </a:r>
            <a:endParaRPr kumimoji="1" lang="ja-JP" altLang="en-US" sz="900" baseline="30000" dirty="0">
              <a:latin typeface="Arial" panose="020B0604020202020204" pitchFamily="34" charset="0"/>
              <a:ea typeface="BIZ UD明朝 Medium" panose="02020500000000000000" pitchFamily="17" charset="-128"/>
            </a:endParaRPr>
          </a:p>
        </p:txBody>
      </p:sp>
      <p:sp>
        <p:nvSpPr>
          <p:cNvPr id="34" name="テキスト ボックス 33">
            <a:extLst>
              <a:ext uri="{FF2B5EF4-FFF2-40B4-BE49-F238E27FC236}">
                <a16:creationId xmlns:a16="http://schemas.microsoft.com/office/drawing/2014/main" id="{606F121C-D09C-3222-CD59-EB4A2A30A955}"/>
              </a:ext>
            </a:extLst>
          </p:cNvPr>
          <p:cNvSpPr txBox="1"/>
          <p:nvPr/>
        </p:nvSpPr>
        <p:spPr>
          <a:xfrm>
            <a:off x="1891318" y="6776156"/>
            <a:ext cx="1170512" cy="230832"/>
          </a:xfrm>
          <a:prstGeom prst="rect">
            <a:avLst/>
          </a:prstGeom>
          <a:solidFill>
            <a:schemeClr val="bg1"/>
          </a:solidFill>
        </p:spPr>
        <p:txBody>
          <a:bodyPr wrap="none" rtlCol="0">
            <a:spAutoFit/>
          </a:bodyPr>
          <a:lstStyle/>
          <a:p>
            <a:pPr algn="ctr"/>
            <a:r>
              <a:rPr lang="en-US" altLang="ja-JP" sz="900" dirty="0">
                <a:latin typeface="Arial" panose="020B0604020202020204" pitchFamily="34" charset="0"/>
                <a:ea typeface="BIZ UD明朝 Medium" panose="02020500000000000000" pitchFamily="17" charset="-128"/>
              </a:rPr>
              <a:t>Approx. 190,000m</a:t>
            </a:r>
            <a:r>
              <a:rPr lang="en-US" altLang="ja-JP" sz="900" baseline="30000" dirty="0">
                <a:latin typeface="Arial" panose="020B0604020202020204" pitchFamily="34" charset="0"/>
                <a:ea typeface="BIZ UD明朝 Medium" panose="02020500000000000000" pitchFamily="17" charset="-128"/>
              </a:rPr>
              <a:t>3</a:t>
            </a:r>
            <a:endParaRPr kumimoji="1" lang="ja-JP" altLang="en-US" sz="900" baseline="30000" dirty="0">
              <a:latin typeface="Arial" panose="020B0604020202020204" pitchFamily="34" charset="0"/>
              <a:ea typeface="BIZ UD明朝 Medium" panose="02020500000000000000" pitchFamily="17" charset="-128"/>
            </a:endParaRPr>
          </a:p>
        </p:txBody>
      </p:sp>
      <p:sp>
        <p:nvSpPr>
          <p:cNvPr id="35" name="テキスト ボックス 34">
            <a:extLst>
              <a:ext uri="{FF2B5EF4-FFF2-40B4-BE49-F238E27FC236}">
                <a16:creationId xmlns:a16="http://schemas.microsoft.com/office/drawing/2014/main" id="{8D1659B5-034F-6821-97D4-600E78366FC9}"/>
              </a:ext>
            </a:extLst>
          </p:cNvPr>
          <p:cNvSpPr txBox="1"/>
          <p:nvPr/>
        </p:nvSpPr>
        <p:spPr>
          <a:xfrm>
            <a:off x="2974872" y="6515898"/>
            <a:ext cx="1170513" cy="230832"/>
          </a:xfrm>
          <a:prstGeom prst="rect">
            <a:avLst/>
          </a:prstGeom>
          <a:solidFill>
            <a:schemeClr val="bg1"/>
          </a:solidFill>
        </p:spPr>
        <p:txBody>
          <a:bodyPr wrap="none" rtlCol="0">
            <a:spAutoFit/>
          </a:bodyPr>
          <a:lstStyle/>
          <a:p>
            <a:pPr algn="ctr"/>
            <a:r>
              <a:rPr lang="en-US" altLang="ja-JP" sz="900" dirty="0">
                <a:latin typeface="Arial" panose="020B0604020202020204" pitchFamily="34" charset="0"/>
                <a:ea typeface="BIZ UD明朝 Medium" panose="02020500000000000000" pitchFamily="17" charset="-128"/>
              </a:rPr>
              <a:t>Approx. 550,000m</a:t>
            </a:r>
            <a:r>
              <a:rPr lang="en-US" altLang="ja-JP" sz="900" baseline="30000" dirty="0">
                <a:latin typeface="Arial" panose="020B0604020202020204" pitchFamily="34" charset="0"/>
                <a:ea typeface="BIZ UD明朝 Medium" panose="02020500000000000000" pitchFamily="17" charset="-128"/>
              </a:rPr>
              <a:t>3</a:t>
            </a:r>
            <a:endParaRPr kumimoji="1" lang="ja-JP" altLang="en-US" sz="900" baseline="30000" dirty="0">
              <a:latin typeface="Arial" panose="020B0604020202020204" pitchFamily="34" charset="0"/>
              <a:ea typeface="BIZ UD明朝 Medium" panose="02020500000000000000" pitchFamily="17" charset="-128"/>
            </a:endParaRPr>
          </a:p>
        </p:txBody>
      </p:sp>
      <p:sp>
        <p:nvSpPr>
          <p:cNvPr id="36" name="テキスト ボックス 35">
            <a:extLst>
              <a:ext uri="{FF2B5EF4-FFF2-40B4-BE49-F238E27FC236}">
                <a16:creationId xmlns:a16="http://schemas.microsoft.com/office/drawing/2014/main" id="{4C25C9CE-C53D-CE35-7AD6-DB6BD9CFFAFB}"/>
              </a:ext>
            </a:extLst>
          </p:cNvPr>
          <p:cNvSpPr txBox="1"/>
          <p:nvPr/>
        </p:nvSpPr>
        <p:spPr>
          <a:xfrm>
            <a:off x="3963404" y="5450384"/>
            <a:ext cx="1298753" cy="230832"/>
          </a:xfrm>
          <a:prstGeom prst="rect">
            <a:avLst/>
          </a:prstGeom>
          <a:solidFill>
            <a:schemeClr val="bg1"/>
          </a:solidFill>
        </p:spPr>
        <p:txBody>
          <a:bodyPr wrap="none" rtlCol="0">
            <a:spAutoFit/>
          </a:bodyPr>
          <a:lstStyle/>
          <a:p>
            <a:pPr algn="ctr"/>
            <a:r>
              <a:rPr lang="en-US" altLang="ja-JP" sz="900" dirty="0">
                <a:latin typeface="Arial" panose="020B0604020202020204" pitchFamily="34" charset="0"/>
                <a:ea typeface="BIZ UD明朝 Medium" panose="02020500000000000000" pitchFamily="17" charset="-128"/>
              </a:rPr>
              <a:t>Approx. 1,840,000m</a:t>
            </a:r>
            <a:r>
              <a:rPr lang="en-US" altLang="ja-JP" sz="900" baseline="30000" dirty="0">
                <a:latin typeface="Arial" panose="020B0604020202020204" pitchFamily="34" charset="0"/>
                <a:ea typeface="BIZ UD明朝 Medium" panose="02020500000000000000" pitchFamily="17" charset="-128"/>
              </a:rPr>
              <a:t>3</a:t>
            </a:r>
            <a:endParaRPr kumimoji="1" lang="ja-JP" altLang="en-US" sz="900" baseline="30000" dirty="0">
              <a:latin typeface="Arial" panose="020B0604020202020204" pitchFamily="34" charset="0"/>
              <a:ea typeface="BIZ UD明朝 Medium" panose="02020500000000000000" pitchFamily="17" charset="-128"/>
            </a:endParaRPr>
          </a:p>
        </p:txBody>
      </p:sp>
      <p:sp>
        <p:nvSpPr>
          <p:cNvPr id="37" name="テキスト ボックス 36">
            <a:extLst>
              <a:ext uri="{FF2B5EF4-FFF2-40B4-BE49-F238E27FC236}">
                <a16:creationId xmlns:a16="http://schemas.microsoft.com/office/drawing/2014/main" id="{DA71D5E3-1ABC-9446-04F9-AF0EA16ABCA8}"/>
              </a:ext>
            </a:extLst>
          </p:cNvPr>
          <p:cNvSpPr txBox="1"/>
          <p:nvPr/>
        </p:nvSpPr>
        <p:spPr>
          <a:xfrm>
            <a:off x="5183110" y="3643208"/>
            <a:ext cx="1266693" cy="230832"/>
          </a:xfrm>
          <a:prstGeom prst="rect">
            <a:avLst/>
          </a:prstGeom>
          <a:solidFill>
            <a:schemeClr val="bg1"/>
          </a:solidFill>
        </p:spPr>
        <p:txBody>
          <a:bodyPr wrap="none" rtlCol="0">
            <a:spAutoFit/>
          </a:bodyPr>
          <a:lstStyle/>
          <a:p>
            <a:pPr algn="ctr"/>
            <a:r>
              <a:rPr lang="en-US" altLang="ja-JP" sz="900" dirty="0">
                <a:latin typeface="Arial" panose="020B0604020202020204" pitchFamily="34" charset="0"/>
                <a:ea typeface="BIZ UD明朝 Medium" panose="02020500000000000000" pitchFamily="17" charset="-128"/>
              </a:rPr>
              <a:t>Approx. 4,060,000m</a:t>
            </a:r>
            <a:r>
              <a:rPr lang="en-US" altLang="ja-JP" sz="900" baseline="30000" dirty="0">
                <a:latin typeface="Arial" panose="020B0604020202020204" pitchFamily="34" charset="0"/>
                <a:ea typeface="BIZ UD明朝 Medium" panose="02020500000000000000" pitchFamily="17" charset="-128"/>
              </a:rPr>
              <a:t>3</a:t>
            </a:r>
            <a:endParaRPr kumimoji="1" lang="ja-JP" altLang="en-US" sz="900" baseline="30000" dirty="0">
              <a:latin typeface="Arial" panose="020B0604020202020204" pitchFamily="34" charset="0"/>
              <a:ea typeface="BIZ UD明朝 Medium" panose="02020500000000000000" pitchFamily="17" charset="-128"/>
            </a:endParaRPr>
          </a:p>
        </p:txBody>
      </p:sp>
      <p:sp>
        <p:nvSpPr>
          <p:cNvPr id="38" name="テキスト ボックス 37">
            <a:extLst>
              <a:ext uri="{FF2B5EF4-FFF2-40B4-BE49-F238E27FC236}">
                <a16:creationId xmlns:a16="http://schemas.microsoft.com/office/drawing/2014/main" id="{45C739C0-96D9-F1F8-4A0E-5F130A84C626}"/>
              </a:ext>
            </a:extLst>
          </p:cNvPr>
          <p:cNvSpPr txBox="1"/>
          <p:nvPr/>
        </p:nvSpPr>
        <p:spPr>
          <a:xfrm>
            <a:off x="6488354" y="3787593"/>
            <a:ext cx="1266693" cy="230832"/>
          </a:xfrm>
          <a:prstGeom prst="rect">
            <a:avLst/>
          </a:prstGeom>
          <a:solidFill>
            <a:schemeClr val="bg1"/>
          </a:solidFill>
        </p:spPr>
        <p:txBody>
          <a:bodyPr wrap="none" rtlCol="0">
            <a:spAutoFit/>
          </a:bodyPr>
          <a:lstStyle/>
          <a:p>
            <a:pPr algn="ctr"/>
            <a:r>
              <a:rPr lang="en-US" altLang="ja-JP" sz="900" dirty="0">
                <a:latin typeface="Arial" panose="020B0604020202020204" pitchFamily="34" charset="0"/>
                <a:ea typeface="BIZ UD明朝 Medium" panose="02020500000000000000" pitchFamily="17" charset="-128"/>
              </a:rPr>
              <a:t>Approx. 3,870,000m</a:t>
            </a:r>
            <a:r>
              <a:rPr lang="en-US" altLang="ja-JP" sz="900" baseline="30000" dirty="0">
                <a:latin typeface="Arial" panose="020B0604020202020204" pitchFamily="34" charset="0"/>
                <a:ea typeface="BIZ UD明朝 Medium" panose="02020500000000000000" pitchFamily="17" charset="-128"/>
              </a:rPr>
              <a:t>3</a:t>
            </a:r>
            <a:endParaRPr kumimoji="1" lang="ja-JP" altLang="en-US" sz="900" baseline="30000" dirty="0">
              <a:latin typeface="Arial" panose="020B0604020202020204" pitchFamily="34" charset="0"/>
              <a:ea typeface="BIZ UD明朝 Medium" panose="02020500000000000000" pitchFamily="17" charset="-128"/>
            </a:endParaRPr>
          </a:p>
        </p:txBody>
      </p:sp>
      <p:sp>
        <p:nvSpPr>
          <p:cNvPr id="39" name="テキスト ボックス 38">
            <a:extLst>
              <a:ext uri="{FF2B5EF4-FFF2-40B4-BE49-F238E27FC236}">
                <a16:creationId xmlns:a16="http://schemas.microsoft.com/office/drawing/2014/main" id="{0863A8A0-8238-9AE9-27B3-EBB254AC370B}"/>
              </a:ext>
            </a:extLst>
          </p:cNvPr>
          <p:cNvSpPr txBox="1"/>
          <p:nvPr/>
        </p:nvSpPr>
        <p:spPr>
          <a:xfrm>
            <a:off x="7699391" y="4877213"/>
            <a:ext cx="837089" cy="369332"/>
          </a:xfrm>
          <a:prstGeom prst="rect">
            <a:avLst/>
          </a:prstGeom>
          <a:solidFill>
            <a:schemeClr val="bg1"/>
          </a:solidFill>
        </p:spPr>
        <p:txBody>
          <a:bodyPr wrap="none" rtlCol="0">
            <a:spAutoFit/>
          </a:bodyPr>
          <a:lstStyle/>
          <a:p>
            <a:pPr algn="ctr"/>
            <a:r>
              <a:rPr lang="en-US" altLang="ja-JP" sz="900" dirty="0">
                <a:latin typeface="Arial" panose="020B0604020202020204" pitchFamily="34" charset="0"/>
                <a:ea typeface="BIZ UD明朝 Medium" panose="02020500000000000000" pitchFamily="17" charset="-128"/>
              </a:rPr>
              <a:t>Approx.</a:t>
            </a:r>
          </a:p>
          <a:p>
            <a:pPr algn="ctr"/>
            <a:r>
              <a:rPr lang="en-US" altLang="ja-JP" sz="900" dirty="0">
                <a:latin typeface="Arial" panose="020B0604020202020204" pitchFamily="34" charset="0"/>
                <a:ea typeface="BIZ UD明朝 Medium" panose="02020500000000000000" pitchFamily="17" charset="-128"/>
              </a:rPr>
              <a:t>2,340,000m</a:t>
            </a:r>
            <a:r>
              <a:rPr lang="en-US" altLang="ja-JP" sz="900" baseline="30000" dirty="0">
                <a:latin typeface="Arial" panose="020B0604020202020204" pitchFamily="34" charset="0"/>
                <a:ea typeface="BIZ UD明朝 Medium" panose="02020500000000000000" pitchFamily="17" charset="-128"/>
              </a:rPr>
              <a:t>3</a:t>
            </a:r>
            <a:endParaRPr kumimoji="1" lang="ja-JP" altLang="en-US" sz="900" baseline="30000" dirty="0">
              <a:latin typeface="Arial" panose="020B0604020202020204" pitchFamily="34" charset="0"/>
              <a:ea typeface="BIZ UD明朝 Medium" panose="02020500000000000000" pitchFamily="17" charset="-128"/>
            </a:endParaRPr>
          </a:p>
        </p:txBody>
      </p:sp>
      <p:sp>
        <p:nvSpPr>
          <p:cNvPr id="40" name="テキスト ボックス 39">
            <a:extLst>
              <a:ext uri="{FF2B5EF4-FFF2-40B4-BE49-F238E27FC236}">
                <a16:creationId xmlns:a16="http://schemas.microsoft.com/office/drawing/2014/main" id="{136E68AA-2167-9CA9-FF80-7869EBA6D51B}"/>
              </a:ext>
            </a:extLst>
          </p:cNvPr>
          <p:cNvSpPr txBox="1"/>
          <p:nvPr/>
        </p:nvSpPr>
        <p:spPr>
          <a:xfrm>
            <a:off x="8775892" y="6326655"/>
            <a:ext cx="740908" cy="369332"/>
          </a:xfrm>
          <a:prstGeom prst="rect">
            <a:avLst/>
          </a:prstGeom>
          <a:solidFill>
            <a:schemeClr val="bg1"/>
          </a:solidFill>
        </p:spPr>
        <p:txBody>
          <a:bodyPr wrap="none" rtlCol="0">
            <a:spAutoFit/>
          </a:bodyPr>
          <a:lstStyle/>
          <a:p>
            <a:pPr algn="ctr"/>
            <a:r>
              <a:rPr lang="en-US" altLang="ja-JP" sz="900" dirty="0">
                <a:latin typeface="Arial" panose="020B0604020202020204" pitchFamily="34" charset="0"/>
                <a:ea typeface="BIZ UD明朝 Medium" panose="02020500000000000000" pitchFamily="17" charset="-128"/>
              </a:rPr>
              <a:t>Approx.</a:t>
            </a:r>
          </a:p>
          <a:p>
            <a:pPr algn="ctr"/>
            <a:r>
              <a:rPr lang="en-US" altLang="ja-JP" sz="900" dirty="0">
                <a:latin typeface="Arial" panose="020B0604020202020204" pitchFamily="34" charset="0"/>
                <a:ea typeface="BIZ UD明朝 Medium" panose="02020500000000000000" pitchFamily="17" charset="-128"/>
              </a:rPr>
              <a:t>570,000m</a:t>
            </a:r>
            <a:r>
              <a:rPr lang="en-US" altLang="ja-JP" sz="900" baseline="30000" dirty="0">
                <a:latin typeface="Arial" panose="020B0604020202020204" pitchFamily="34" charset="0"/>
                <a:ea typeface="BIZ UD明朝 Medium" panose="02020500000000000000" pitchFamily="17" charset="-128"/>
              </a:rPr>
              <a:t>3</a:t>
            </a:r>
            <a:endParaRPr kumimoji="1" lang="ja-JP" altLang="en-US" sz="900" baseline="30000" dirty="0">
              <a:latin typeface="Arial" panose="020B0604020202020204" pitchFamily="34" charset="0"/>
              <a:ea typeface="BIZ UD明朝 Medium" panose="02020500000000000000" pitchFamily="17" charset="-128"/>
            </a:endParaRPr>
          </a:p>
        </p:txBody>
      </p:sp>
      <p:sp>
        <p:nvSpPr>
          <p:cNvPr id="41" name="正方形/長方形 40">
            <a:extLst>
              <a:ext uri="{FF2B5EF4-FFF2-40B4-BE49-F238E27FC236}">
                <a16:creationId xmlns:a16="http://schemas.microsoft.com/office/drawing/2014/main" id="{1E5D5DA7-FEB6-5780-BCCD-6100233A52F4}"/>
              </a:ext>
            </a:extLst>
          </p:cNvPr>
          <p:cNvSpPr/>
          <p:nvPr/>
        </p:nvSpPr>
        <p:spPr>
          <a:xfrm>
            <a:off x="817547" y="3396988"/>
            <a:ext cx="2448688" cy="23743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42" name="正方形/長方形 41">
            <a:extLst>
              <a:ext uri="{FF2B5EF4-FFF2-40B4-BE49-F238E27FC236}">
                <a16:creationId xmlns:a16="http://schemas.microsoft.com/office/drawing/2014/main" id="{76586708-6934-C533-5611-5BBAED01BB5A}"/>
              </a:ext>
            </a:extLst>
          </p:cNvPr>
          <p:cNvSpPr/>
          <p:nvPr/>
        </p:nvSpPr>
        <p:spPr>
          <a:xfrm>
            <a:off x="1783152" y="3798257"/>
            <a:ext cx="2448688" cy="8710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43" name="正方形/長方形 42">
            <a:extLst>
              <a:ext uri="{FF2B5EF4-FFF2-40B4-BE49-F238E27FC236}">
                <a16:creationId xmlns:a16="http://schemas.microsoft.com/office/drawing/2014/main" id="{BAC1B9DD-BE38-DE6C-C7FB-DB19478A566B}"/>
              </a:ext>
            </a:extLst>
          </p:cNvPr>
          <p:cNvSpPr/>
          <p:nvPr/>
        </p:nvSpPr>
        <p:spPr>
          <a:xfrm>
            <a:off x="2910234" y="2799463"/>
            <a:ext cx="2448688" cy="8710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44" name="正方形/長方形 43">
            <a:extLst>
              <a:ext uri="{FF2B5EF4-FFF2-40B4-BE49-F238E27FC236}">
                <a16:creationId xmlns:a16="http://schemas.microsoft.com/office/drawing/2014/main" id="{0F7CE1A9-43D0-8EE2-A8D5-FF58BD3DB3BF}"/>
              </a:ext>
            </a:extLst>
          </p:cNvPr>
          <p:cNvSpPr/>
          <p:nvPr/>
        </p:nvSpPr>
        <p:spPr>
          <a:xfrm>
            <a:off x="526183" y="1999994"/>
            <a:ext cx="3619201" cy="8710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45" name="正方形/長方形 44">
            <a:extLst>
              <a:ext uri="{FF2B5EF4-FFF2-40B4-BE49-F238E27FC236}">
                <a16:creationId xmlns:a16="http://schemas.microsoft.com/office/drawing/2014/main" id="{F7995FC7-89AA-3AA6-FFB7-F9D3D5A2F7CC}"/>
              </a:ext>
            </a:extLst>
          </p:cNvPr>
          <p:cNvSpPr/>
          <p:nvPr/>
        </p:nvSpPr>
        <p:spPr>
          <a:xfrm>
            <a:off x="4922519" y="2036735"/>
            <a:ext cx="1467799" cy="8710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46" name="正方形/長方形 45">
            <a:extLst>
              <a:ext uri="{FF2B5EF4-FFF2-40B4-BE49-F238E27FC236}">
                <a16:creationId xmlns:a16="http://schemas.microsoft.com/office/drawing/2014/main" id="{755C2C56-FD08-D987-4E90-46A07C05EADC}"/>
              </a:ext>
            </a:extLst>
          </p:cNvPr>
          <p:cNvSpPr/>
          <p:nvPr/>
        </p:nvSpPr>
        <p:spPr>
          <a:xfrm>
            <a:off x="7063739" y="1931014"/>
            <a:ext cx="1787919" cy="7514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48" name="正方形/長方形 47">
            <a:extLst>
              <a:ext uri="{FF2B5EF4-FFF2-40B4-BE49-F238E27FC236}">
                <a16:creationId xmlns:a16="http://schemas.microsoft.com/office/drawing/2014/main" id="{4712CE78-314F-9356-CCB4-98FD831F83C9}"/>
              </a:ext>
            </a:extLst>
          </p:cNvPr>
          <p:cNvSpPr/>
          <p:nvPr/>
        </p:nvSpPr>
        <p:spPr>
          <a:xfrm>
            <a:off x="5060227" y="6326655"/>
            <a:ext cx="221189" cy="871050"/>
          </a:xfrm>
          <a:prstGeom prst="rect">
            <a:avLst/>
          </a:prstGeom>
          <a:solidFill>
            <a:srgbClr val="FFDA6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47" name="楕円 46">
            <a:extLst>
              <a:ext uri="{FF2B5EF4-FFF2-40B4-BE49-F238E27FC236}">
                <a16:creationId xmlns:a16="http://schemas.microsoft.com/office/drawing/2014/main" id="{0C57BBBF-16F4-35F7-4E10-B78DC61D5874}"/>
              </a:ext>
            </a:extLst>
          </p:cNvPr>
          <p:cNvSpPr/>
          <p:nvPr/>
        </p:nvSpPr>
        <p:spPr>
          <a:xfrm>
            <a:off x="5142951" y="6502592"/>
            <a:ext cx="198119" cy="203839"/>
          </a:xfrm>
          <a:prstGeom prst="ellipse">
            <a:avLst/>
          </a:prstGeom>
          <a:solidFill>
            <a:srgbClr val="5B99D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cxnSp>
        <p:nvCxnSpPr>
          <p:cNvPr id="50" name="直線矢印コネクタ 49">
            <a:extLst>
              <a:ext uri="{FF2B5EF4-FFF2-40B4-BE49-F238E27FC236}">
                <a16:creationId xmlns:a16="http://schemas.microsoft.com/office/drawing/2014/main" id="{47E415DC-8BCE-BA0F-098D-90DF76257B37}"/>
              </a:ext>
            </a:extLst>
          </p:cNvPr>
          <p:cNvCxnSpPr>
            <a:endCxn id="47" idx="0"/>
          </p:cNvCxnSpPr>
          <p:nvPr/>
        </p:nvCxnSpPr>
        <p:spPr>
          <a:xfrm>
            <a:off x="3284079" y="5246545"/>
            <a:ext cx="1957932" cy="1256047"/>
          </a:xfrm>
          <a:prstGeom prst="straightConnector1">
            <a:avLst/>
          </a:prstGeom>
          <a:ln w="28575">
            <a:solidFill>
              <a:srgbClr val="90ADC5"/>
            </a:solidFill>
            <a:tailEnd type="triangle"/>
          </a:ln>
        </p:spPr>
        <p:style>
          <a:lnRef idx="1">
            <a:schemeClr val="accent1"/>
          </a:lnRef>
          <a:fillRef idx="0">
            <a:schemeClr val="accent1"/>
          </a:fillRef>
          <a:effectRef idx="0">
            <a:schemeClr val="accent1"/>
          </a:effectRef>
          <a:fontRef idx="minor">
            <a:schemeClr val="tx1"/>
          </a:fontRef>
        </p:style>
      </p:cxnSp>
      <p:cxnSp>
        <p:nvCxnSpPr>
          <p:cNvPr id="52" name="直線コネクタ 51">
            <a:extLst>
              <a:ext uri="{FF2B5EF4-FFF2-40B4-BE49-F238E27FC236}">
                <a16:creationId xmlns:a16="http://schemas.microsoft.com/office/drawing/2014/main" id="{696EC38F-E048-72EA-AF62-AF18C1DB850C}"/>
              </a:ext>
            </a:extLst>
          </p:cNvPr>
          <p:cNvCxnSpPr>
            <a:cxnSpLocks/>
          </p:cNvCxnSpPr>
          <p:nvPr/>
        </p:nvCxnSpPr>
        <p:spPr>
          <a:xfrm flipV="1">
            <a:off x="4231840" y="6659563"/>
            <a:ext cx="911111" cy="347425"/>
          </a:xfrm>
          <a:prstGeom prst="line">
            <a:avLst/>
          </a:prstGeom>
          <a:ln w="28575">
            <a:solidFill>
              <a:srgbClr val="4F99EA"/>
            </a:solidFill>
          </a:ln>
        </p:spPr>
        <p:style>
          <a:lnRef idx="1">
            <a:schemeClr val="accent1"/>
          </a:lnRef>
          <a:fillRef idx="0">
            <a:schemeClr val="accent1"/>
          </a:fillRef>
          <a:effectRef idx="0">
            <a:schemeClr val="accent1"/>
          </a:effectRef>
          <a:fontRef idx="minor">
            <a:schemeClr val="tx1"/>
          </a:fontRef>
        </p:style>
      </p:cxnSp>
      <p:sp>
        <p:nvSpPr>
          <p:cNvPr id="55" name="正方形/長方形 54">
            <a:extLst>
              <a:ext uri="{FF2B5EF4-FFF2-40B4-BE49-F238E27FC236}">
                <a16:creationId xmlns:a16="http://schemas.microsoft.com/office/drawing/2014/main" id="{46E89246-3349-01BF-FED6-355799E770F7}"/>
              </a:ext>
            </a:extLst>
          </p:cNvPr>
          <p:cNvSpPr/>
          <p:nvPr/>
        </p:nvSpPr>
        <p:spPr>
          <a:xfrm>
            <a:off x="6192286" y="5968805"/>
            <a:ext cx="202911" cy="1228900"/>
          </a:xfrm>
          <a:prstGeom prst="rect">
            <a:avLst/>
          </a:prstGeom>
          <a:solidFill>
            <a:srgbClr val="FFDA6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56" name="テキスト ボックス 55">
            <a:extLst>
              <a:ext uri="{FF2B5EF4-FFF2-40B4-BE49-F238E27FC236}">
                <a16:creationId xmlns:a16="http://schemas.microsoft.com/office/drawing/2014/main" id="{10FE20EC-A979-5758-7D30-A3BDC9306BB7}"/>
              </a:ext>
            </a:extLst>
          </p:cNvPr>
          <p:cNvSpPr txBox="1"/>
          <p:nvPr/>
        </p:nvSpPr>
        <p:spPr>
          <a:xfrm>
            <a:off x="523353" y="2035578"/>
            <a:ext cx="3674035" cy="738664"/>
          </a:xfrm>
          <a:prstGeom prst="rect">
            <a:avLst/>
          </a:prstGeom>
          <a:noFill/>
          <a:ln w="19050">
            <a:solidFill>
              <a:schemeClr val="tx1"/>
            </a:solidFill>
          </a:ln>
        </p:spPr>
        <p:txBody>
          <a:bodyPr wrap="square" rtlCol="0">
            <a:spAutoFit/>
          </a:bodyPr>
          <a:lstStyle/>
          <a:p>
            <a:pPr algn="ctr"/>
            <a:r>
              <a:rPr kumimoji="1" lang="en-US" altLang="ja-JP" sz="1400" b="1" dirty="0">
                <a:latin typeface="Arial" panose="020B0604020202020204" pitchFamily="34" charset="0"/>
                <a:ea typeface="BIZ UDゴシック" panose="020B0400000000000000" pitchFamily="49" charset="-128"/>
              </a:rPr>
              <a:t>Change over time for the volume of removed soil and waste transported to the ISF</a:t>
            </a:r>
            <a:endParaRPr kumimoji="1" lang="ja-JP" altLang="en-US" sz="1400" b="1" dirty="0">
              <a:latin typeface="Arial" panose="020B0604020202020204" pitchFamily="34" charset="0"/>
              <a:ea typeface="BIZ UDゴシック" panose="020B0400000000000000" pitchFamily="49" charset="-128"/>
            </a:endParaRPr>
          </a:p>
        </p:txBody>
      </p:sp>
      <p:sp>
        <p:nvSpPr>
          <p:cNvPr id="57" name="テキスト ボックス 56">
            <a:extLst>
              <a:ext uri="{FF2B5EF4-FFF2-40B4-BE49-F238E27FC236}">
                <a16:creationId xmlns:a16="http://schemas.microsoft.com/office/drawing/2014/main" id="{2BEE05B8-5F4D-2199-D81A-B02C3DAE3D7B}"/>
              </a:ext>
            </a:extLst>
          </p:cNvPr>
          <p:cNvSpPr txBox="1"/>
          <p:nvPr/>
        </p:nvSpPr>
        <p:spPr>
          <a:xfrm>
            <a:off x="1226820" y="5089778"/>
            <a:ext cx="2029915" cy="307777"/>
          </a:xfrm>
          <a:prstGeom prst="rect">
            <a:avLst/>
          </a:prstGeom>
          <a:noFill/>
          <a:ln w="19050">
            <a:solidFill>
              <a:srgbClr val="6A96CA"/>
            </a:solidFill>
          </a:ln>
        </p:spPr>
        <p:txBody>
          <a:bodyPr wrap="square" rtlCol="0">
            <a:spAutoFit/>
          </a:bodyPr>
          <a:lstStyle/>
          <a:p>
            <a:pPr algn="ctr"/>
            <a:r>
              <a:rPr kumimoji="1" lang="en-US" altLang="ja-JP" sz="1400" b="1" dirty="0">
                <a:solidFill>
                  <a:srgbClr val="5B99D7"/>
                </a:solidFill>
                <a:latin typeface="Arial" panose="020B0604020202020204" pitchFamily="34" charset="0"/>
                <a:ea typeface="BIZ UDゴシック" panose="020B0400000000000000" pitchFamily="49" charset="-128"/>
              </a:rPr>
              <a:t>Approx. 2,620,000m</a:t>
            </a:r>
            <a:r>
              <a:rPr kumimoji="1" lang="en-US" altLang="ja-JP" sz="1400" b="1" baseline="30000" dirty="0">
                <a:solidFill>
                  <a:srgbClr val="5B99D7"/>
                </a:solidFill>
                <a:latin typeface="Arial" panose="020B0604020202020204" pitchFamily="34" charset="0"/>
                <a:ea typeface="BIZ UDゴシック" panose="020B0400000000000000" pitchFamily="49" charset="-128"/>
              </a:rPr>
              <a:t>3</a:t>
            </a:r>
            <a:endParaRPr kumimoji="1" lang="ja-JP" altLang="en-US" sz="1400" b="1" baseline="30000" dirty="0">
              <a:solidFill>
                <a:srgbClr val="5B99D7"/>
              </a:solidFill>
              <a:latin typeface="Arial" panose="020B0604020202020204" pitchFamily="34" charset="0"/>
              <a:ea typeface="BIZ UDゴシック" panose="020B0400000000000000" pitchFamily="49" charset="-128"/>
            </a:endParaRPr>
          </a:p>
        </p:txBody>
      </p:sp>
      <p:sp>
        <p:nvSpPr>
          <p:cNvPr id="58" name="テキスト ボックス 57">
            <a:extLst>
              <a:ext uri="{FF2B5EF4-FFF2-40B4-BE49-F238E27FC236}">
                <a16:creationId xmlns:a16="http://schemas.microsoft.com/office/drawing/2014/main" id="{C92CA6DD-F0D2-7567-31A8-071BE280E487}"/>
              </a:ext>
            </a:extLst>
          </p:cNvPr>
          <p:cNvSpPr txBox="1"/>
          <p:nvPr/>
        </p:nvSpPr>
        <p:spPr>
          <a:xfrm>
            <a:off x="2215227" y="4089495"/>
            <a:ext cx="2029915" cy="307777"/>
          </a:xfrm>
          <a:prstGeom prst="rect">
            <a:avLst/>
          </a:prstGeom>
          <a:noFill/>
          <a:ln w="19050">
            <a:solidFill>
              <a:srgbClr val="6A96CA"/>
            </a:solidFill>
          </a:ln>
        </p:spPr>
        <p:txBody>
          <a:bodyPr wrap="square" rtlCol="0">
            <a:spAutoFit/>
          </a:bodyPr>
          <a:lstStyle/>
          <a:p>
            <a:pPr algn="ctr"/>
            <a:r>
              <a:rPr kumimoji="1" lang="en-US" altLang="ja-JP" sz="1400" b="1" dirty="0">
                <a:solidFill>
                  <a:srgbClr val="5B99D7"/>
                </a:solidFill>
                <a:latin typeface="Arial" panose="020B0604020202020204" pitchFamily="34" charset="0"/>
                <a:ea typeface="BIZ UDゴシック" panose="020B0400000000000000" pitchFamily="49" charset="-128"/>
              </a:rPr>
              <a:t>Approx. 6,680,000m</a:t>
            </a:r>
            <a:r>
              <a:rPr kumimoji="1" lang="en-US" altLang="ja-JP" sz="1400" b="1" baseline="30000" dirty="0">
                <a:solidFill>
                  <a:srgbClr val="5B99D7"/>
                </a:solidFill>
                <a:latin typeface="Arial" panose="020B0604020202020204" pitchFamily="34" charset="0"/>
                <a:ea typeface="BIZ UDゴシック" panose="020B0400000000000000" pitchFamily="49" charset="-128"/>
              </a:rPr>
              <a:t>3</a:t>
            </a:r>
            <a:endParaRPr kumimoji="1" lang="ja-JP" altLang="en-US" sz="1400" b="1" baseline="30000" dirty="0">
              <a:solidFill>
                <a:srgbClr val="5B99D7"/>
              </a:solidFill>
              <a:latin typeface="Arial" panose="020B0604020202020204" pitchFamily="34" charset="0"/>
              <a:ea typeface="BIZ UDゴシック" panose="020B0400000000000000" pitchFamily="49" charset="-128"/>
            </a:endParaRPr>
          </a:p>
        </p:txBody>
      </p:sp>
      <p:sp>
        <p:nvSpPr>
          <p:cNvPr id="59" name="テキスト ボックス 58">
            <a:extLst>
              <a:ext uri="{FF2B5EF4-FFF2-40B4-BE49-F238E27FC236}">
                <a16:creationId xmlns:a16="http://schemas.microsoft.com/office/drawing/2014/main" id="{45EB0431-FCFB-A771-382E-5D612201770D}"/>
              </a:ext>
            </a:extLst>
          </p:cNvPr>
          <p:cNvSpPr txBox="1"/>
          <p:nvPr/>
        </p:nvSpPr>
        <p:spPr>
          <a:xfrm>
            <a:off x="4343964" y="3014306"/>
            <a:ext cx="2029915" cy="307777"/>
          </a:xfrm>
          <a:prstGeom prst="rect">
            <a:avLst/>
          </a:prstGeom>
          <a:noFill/>
          <a:ln w="19050">
            <a:solidFill>
              <a:srgbClr val="6A96CA"/>
            </a:solidFill>
          </a:ln>
        </p:spPr>
        <p:txBody>
          <a:bodyPr wrap="square" rtlCol="0">
            <a:spAutoFit/>
          </a:bodyPr>
          <a:lstStyle/>
          <a:p>
            <a:pPr algn="ctr"/>
            <a:r>
              <a:rPr kumimoji="1" lang="en-US" altLang="ja-JP" sz="1400" b="1" dirty="0">
                <a:solidFill>
                  <a:srgbClr val="5B99D7"/>
                </a:solidFill>
                <a:latin typeface="Arial" panose="020B0604020202020204" pitchFamily="34" charset="0"/>
                <a:ea typeface="BIZ UDゴシック" panose="020B0400000000000000" pitchFamily="49" charset="-128"/>
              </a:rPr>
              <a:t>Approx. 10,550,000m</a:t>
            </a:r>
            <a:r>
              <a:rPr kumimoji="1" lang="en-US" altLang="ja-JP" sz="1400" b="1" baseline="30000" dirty="0">
                <a:solidFill>
                  <a:srgbClr val="5B99D7"/>
                </a:solidFill>
                <a:latin typeface="Arial" panose="020B0604020202020204" pitchFamily="34" charset="0"/>
                <a:ea typeface="BIZ UDゴシック" panose="020B0400000000000000" pitchFamily="49" charset="-128"/>
              </a:rPr>
              <a:t>3</a:t>
            </a:r>
            <a:endParaRPr kumimoji="1" lang="ja-JP" altLang="en-US" sz="1400" b="1" baseline="30000" dirty="0">
              <a:solidFill>
                <a:srgbClr val="5B99D7"/>
              </a:solidFill>
              <a:latin typeface="Arial" panose="020B0604020202020204" pitchFamily="34" charset="0"/>
              <a:ea typeface="BIZ UDゴシック" panose="020B0400000000000000" pitchFamily="49" charset="-128"/>
            </a:endParaRPr>
          </a:p>
        </p:txBody>
      </p:sp>
      <p:sp>
        <p:nvSpPr>
          <p:cNvPr id="61" name="テキスト ボックス 60">
            <a:extLst>
              <a:ext uri="{FF2B5EF4-FFF2-40B4-BE49-F238E27FC236}">
                <a16:creationId xmlns:a16="http://schemas.microsoft.com/office/drawing/2014/main" id="{3525778E-30A2-0061-9175-5AEC118977DC}"/>
              </a:ext>
            </a:extLst>
          </p:cNvPr>
          <p:cNvSpPr txBox="1"/>
          <p:nvPr/>
        </p:nvSpPr>
        <p:spPr>
          <a:xfrm>
            <a:off x="4365282" y="2331325"/>
            <a:ext cx="2029915" cy="307777"/>
          </a:xfrm>
          <a:prstGeom prst="rect">
            <a:avLst/>
          </a:prstGeom>
          <a:noFill/>
          <a:ln w="19050">
            <a:solidFill>
              <a:srgbClr val="6A96CA"/>
            </a:solidFill>
          </a:ln>
        </p:spPr>
        <p:txBody>
          <a:bodyPr wrap="square" rtlCol="0">
            <a:spAutoFit/>
          </a:bodyPr>
          <a:lstStyle/>
          <a:p>
            <a:pPr algn="ctr"/>
            <a:r>
              <a:rPr kumimoji="1" lang="en-US" altLang="ja-JP" sz="1400" b="1" dirty="0">
                <a:solidFill>
                  <a:srgbClr val="5B99D7"/>
                </a:solidFill>
                <a:latin typeface="Arial" panose="020B0604020202020204" pitchFamily="34" charset="0"/>
                <a:ea typeface="BIZ UDゴシック" panose="020B0400000000000000" pitchFamily="49" charset="-128"/>
              </a:rPr>
              <a:t>Approx. 12,890,000m</a:t>
            </a:r>
            <a:r>
              <a:rPr kumimoji="1" lang="en-US" altLang="ja-JP" sz="1400" b="1" baseline="30000" dirty="0">
                <a:solidFill>
                  <a:srgbClr val="5B99D7"/>
                </a:solidFill>
                <a:latin typeface="Arial" panose="020B0604020202020204" pitchFamily="34" charset="0"/>
                <a:ea typeface="BIZ UDゴシック" panose="020B0400000000000000" pitchFamily="49" charset="-128"/>
              </a:rPr>
              <a:t>3</a:t>
            </a:r>
            <a:endParaRPr kumimoji="1" lang="ja-JP" altLang="en-US" sz="1400" b="1" baseline="30000" dirty="0">
              <a:solidFill>
                <a:srgbClr val="5B99D7"/>
              </a:solidFill>
              <a:latin typeface="Arial" panose="020B0604020202020204" pitchFamily="34" charset="0"/>
              <a:ea typeface="BIZ UDゴシック" panose="020B0400000000000000" pitchFamily="49" charset="-128"/>
            </a:endParaRPr>
          </a:p>
        </p:txBody>
      </p:sp>
      <p:sp>
        <p:nvSpPr>
          <p:cNvPr id="62" name="テキスト ボックス 61">
            <a:extLst>
              <a:ext uri="{FF2B5EF4-FFF2-40B4-BE49-F238E27FC236}">
                <a16:creationId xmlns:a16="http://schemas.microsoft.com/office/drawing/2014/main" id="{7C457D2B-4ACE-2C3B-771C-95331FFD711A}"/>
              </a:ext>
            </a:extLst>
          </p:cNvPr>
          <p:cNvSpPr txBox="1"/>
          <p:nvPr/>
        </p:nvSpPr>
        <p:spPr>
          <a:xfrm>
            <a:off x="6992271" y="2170181"/>
            <a:ext cx="2029915" cy="523220"/>
          </a:xfrm>
          <a:prstGeom prst="rect">
            <a:avLst/>
          </a:prstGeom>
          <a:noFill/>
          <a:ln w="19050">
            <a:solidFill>
              <a:srgbClr val="E44D64"/>
            </a:solidFill>
          </a:ln>
        </p:spPr>
        <p:txBody>
          <a:bodyPr wrap="square" rtlCol="0">
            <a:spAutoFit/>
          </a:bodyPr>
          <a:lstStyle/>
          <a:p>
            <a:pPr algn="ctr"/>
            <a:r>
              <a:rPr kumimoji="1" lang="en-US" altLang="ja-JP" sz="1400" b="1" dirty="0">
                <a:solidFill>
                  <a:srgbClr val="D75056"/>
                </a:solidFill>
                <a:latin typeface="Arial" panose="020B0604020202020204" pitchFamily="34" charset="0"/>
                <a:ea typeface="BIZ UDゴシック" panose="020B0400000000000000" pitchFamily="49" charset="-128"/>
              </a:rPr>
              <a:t>Approx. 13,460,000m</a:t>
            </a:r>
            <a:r>
              <a:rPr kumimoji="1" lang="en-US" altLang="ja-JP" sz="1400" b="1" baseline="30000" dirty="0">
                <a:solidFill>
                  <a:srgbClr val="D75056"/>
                </a:solidFill>
                <a:latin typeface="Arial" panose="020B0604020202020204" pitchFamily="34" charset="0"/>
                <a:ea typeface="BIZ UDゴシック" panose="020B0400000000000000" pitchFamily="49" charset="-128"/>
              </a:rPr>
              <a:t>3</a:t>
            </a:r>
          </a:p>
          <a:p>
            <a:pPr algn="ctr"/>
            <a:r>
              <a:rPr lang="en-US" altLang="ja-JP" sz="1400" b="1" dirty="0">
                <a:solidFill>
                  <a:srgbClr val="D75056"/>
                </a:solidFill>
                <a:latin typeface="Arial" panose="020B0604020202020204" pitchFamily="34" charset="0"/>
                <a:ea typeface="BIZ UDゴシック" panose="020B0400000000000000" pitchFamily="49" charset="-128"/>
              </a:rPr>
              <a:t>(as of Mar. 31, 2023)</a:t>
            </a:r>
            <a:endParaRPr kumimoji="1" lang="ja-JP" altLang="en-US" sz="1400" b="1" dirty="0">
              <a:solidFill>
                <a:srgbClr val="D75056"/>
              </a:solidFill>
              <a:latin typeface="Arial" panose="020B0604020202020204" pitchFamily="34" charset="0"/>
              <a:ea typeface="BIZ UDゴシック" panose="020B0400000000000000" pitchFamily="49" charset="-128"/>
            </a:endParaRPr>
          </a:p>
        </p:txBody>
      </p:sp>
      <p:sp>
        <p:nvSpPr>
          <p:cNvPr id="63" name="テキスト ボックス 62">
            <a:extLst>
              <a:ext uri="{FF2B5EF4-FFF2-40B4-BE49-F238E27FC236}">
                <a16:creationId xmlns:a16="http://schemas.microsoft.com/office/drawing/2014/main" id="{1B6294E7-B113-6A7C-95AC-59992A6F138D}"/>
              </a:ext>
            </a:extLst>
          </p:cNvPr>
          <p:cNvSpPr txBox="1"/>
          <p:nvPr/>
        </p:nvSpPr>
        <p:spPr>
          <a:xfrm rot="16200000">
            <a:off x="4629610" y="6636663"/>
            <a:ext cx="895235" cy="461665"/>
          </a:xfrm>
          <a:prstGeom prst="rect">
            <a:avLst/>
          </a:prstGeom>
          <a:noFill/>
        </p:spPr>
        <p:txBody>
          <a:bodyPr wrap="square" rtlCol="0">
            <a:spAutoFit/>
          </a:bodyPr>
          <a:lstStyle/>
          <a:p>
            <a:pPr algn="ctr"/>
            <a:r>
              <a:rPr lang="en-US" altLang="ja-JP" sz="1200" dirty="0">
                <a:latin typeface="Arial" panose="020B0604020202020204" pitchFamily="34" charset="0"/>
                <a:ea typeface="BIZ UD明朝 Medium" panose="02020500000000000000" pitchFamily="17" charset="-128"/>
              </a:rPr>
              <a:t>Okuma IC in service</a:t>
            </a:r>
            <a:endParaRPr kumimoji="1" lang="ja-JP" altLang="en-US" sz="1200" dirty="0">
              <a:latin typeface="Arial" panose="020B0604020202020204" pitchFamily="34" charset="0"/>
              <a:ea typeface="BIZ UD明朝 Medium" panose="02020500000000000000" pitchFamily="17" charset="-128"/>
            </a:endParaRPr>
          </a:p>
        </p:txBody>
      </p:sp>
      <p:sp>
        <p:nvSpPr>
          <p:cNvPr id="64" name="テキスト ボックス 63">
            <a:extLst>
              <a:ext uri="{FF2B5EF4-FFF2-40B4-BE49-F238E27FC236}">
                <a16:creationId xmlns:a16="http://schemas.microsoft.com/office/drawing/2014/main" id="{70CA4E0B-99C0-702B-76E0-AFF9E038AEDC}"/>
              </a:ext>
            </a:extLst>
          </p:cNvPr>
          <p:cNvSpPr txBox="1"/>
          <p:nvPr/>
        </p:nvSpPr>
        <p:spPr>
          <a:xfrm rot="16200000">
            <a:off x="5484872" y="6373556"/>
            <a:ext cx="1443500" cy="461665"/>
          </a:xfrm>
          <a:prstGeom prst="rect">
            <a:avLst/>
          </a:prstGeom>
          <a:noFill/>
        </p:spPr>
        <p:txBody>
          <a:bodyPr wrap="square" rtlCol="0">
            <a:spAutoFit/>
          </a:bodyPr>
          <a:lstStyle/>
          <a:p>
            <a:pPr algn="ctr"/>
            <a:r>
              <a:rPr lang="en-US" altLang="ja-JP" sz="1200" dirty="0">
                <a:latin typeface="Arial" panose="020B0604020202020204" pitchFamily="34" charset="0"/>
                <a:ea typeface="BIZ UD明朝 Medium" panose="02020500000000000000" pitchFamily="17" charset="-128"/>
              </a:rPr>
              <a:t>Joban Futaba IC in service</a:t>
            </a:r>
            <a:endParaRPr kumimoji="1" lang="ja-JP" altLang="en-US" sz="1200" dirty="0">
              <a:latin typeface="Arial" panose="020B0604020202020204" pitchFamily="34" charset="0"/>
              <a:ea typeface="BIZ UD明朝 Medium" panose="02020500000000000000" pitchFamily="17" charset="-128"/>
            </a:endParaRPr>
          </a:p>
        </p:txBody>
      </p:sp>
      <p:pic>
        <p:nvPicPr>
          <p:cNvPr id="66" name="図 65">
            <a:extLst>
              <a:ext uri="{FF2B5EF4-FFF2-40B4-BE49-F238E27FC236}">
                <a16:creationId xmlns:a16="http://schemas.microsoft.com/office/drawing/2014/main" id="{F7327D17-22CC-A648-AFE2-AE6F0BFFF480}"/>
              </a:ext>
            </a:extLst>
          </p:cNvPr>
          <p:cNvPicPr>
            <a:picLocks noChangeAspect="1"/>
          </p:cNvPicPr>
          <p:nvPr/>
        </p:nvPicPr>
        <p:blipFill>
          <a:blip r:embed="rId3"/>
          <a:stretch>
            <a:fillRect/>
          </a:stretch>
        </p:blipFill>
        <p:spPr>
          <a:xfrm>
            <a:off x="812532" y="3018124"/>
            <a:ext cx="3314700" cy="914400"/>
          </a:xfrm>
          <a:prstGeom prst="rect">
            <a:avLst/>
          </a:prstGeom>
        </p:spPr>
      </p:pic>
    </p:spTree>
    <p:extLst>
      <p:ext uri="{BB962C8B-B14F-4D97-AF65-F5344CB8AC3E}">
        <p14:creationId xmlns:p14="http://schemas.microsoft.com/office/powerpoint/2010/main" val="37574037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sz="quarter" idx="11"/>
          </p:nvPr>
        </p:nvSpPr>
        <p:spPr>
          <a:xfrm>
            <a:off x="1073311" y="252032"/>
            <a:ext cx="7864445" cy="504000"/>
          </a:xfrm>
        </p:spPr>
        <p:txBody>
          <a:bodyPr lIns="18000" tIns="18000" rIns="18000" bIns="18000">
            <a:noAutofit/>
          </a:bodyPr>
          <a:lstStyle/>
          <a:p>
            <a:r>
              <a:rPr lang="en-US" altLang="ja-JP" sz="2400" dirty="0">
                <a:latin typeface="Arial" panose="020B0604020202020204" pitchFamily="34" charset="0"/>
                <a:cs typeface="Arial" panose="020B0604020202020204" pitchFamily="34" charset="0"/>
              </a:rPr>
              <a:t>Overview of the Interim Storage Facility</a:t>
            </a:r>
            <a:endParaRPr lang="ja-JP" altLang="en-US" sz="2400" dirty="0">
              <a:latin typeface="Arial" panose="020B0604020202020204" pitchFamily="34" charset="0"/>
              <a:cs typeface="Arial" panose="020B0604020202020204" pitchFamily="34" charset="0"/>
            </a:endParaRPr>
          </a:p>
        </p:txBody>
      </p:sp>
      <p:grpSp>
        <p:nvGrpSpPr>
          <p:cNvPr id="5" name="グループ化 4"/>
          <p:cNvGrpSpPr/>
          <p:nvPr/>
        </p:nvGrpSpPr>
        <p:grpSpPr>
          <a:xfrm>
            <a:off x="176981" y="831928"/>
            <a:ext cx="10264877" cy="1514476"/>
            <a:chOff x="-302404" y="3717152"/>
            <a:chExt cx="8880166" cy="1358369"/>
          </a:xfrm>
        </p:grpSpPr>
        <p:sp>
          <p:nvSpPr>
            <p:cNvPr id="6" name="角丸四角形 5"/>
            <p:cNvSpPr/>
            <p:nvPr/>
          </p:nvSpPr>
          <p:spPr>
            <a:xfrm>
              <a:off x="-302404" y="3717152"/>
              <a:ext cx="8880166" cy="1358369"/>
            </a:xfrm>
            <a:prstGeom prst="roundRect">
              <a:avLst>
                <a:gd name="adj" fmla="val 7997"/>
              </a:avLst>
            </a:prstGeom>
            <a:solidFill>
              <a:sysClr val="window" lastClr="FFFFFF"/>
            </a:solidFill>
            <a:ln w="25400" cap="flat" cmpd="sng" algn="ctr">
              <a:solidFill>
                <a:srgbClr val="9BBB59">
                  <a:shade val="95000"/>
                  <a:satMod val="105000"/>
                </a:srgbClr>
              </a:solidFill>
              <a:prstDash val="solid"/>
            </a:ln>
            <a:effectLst/>
          </p:spPr>
          <p:txBody>
            <a:bodyPr lIns="34533" tIns="34533" rIns="34533" bIns="34533" anchor="ctr" anchorCtr="0">
              <a:noAutofit/>
            </a:bodyPr>
            <a:lstStyle/>
            <a:p>
              <a:pPr marL="438553" lvl="1" defTabSz="877107">
                <a:defRPr/>
              </a:pPr>
              <a:endParaRPr kumimoji="0" lang="en-US" altLang="ja-JP" sz="928" b="1" kern="0" dirty="0">
                <a:latin typeface="Arial" panose="020B0604020202020204" pitchFamily="34" charset="0"/>
                <a:ea typeface="ＭＳ Ｐゴシック" panose="020B0600070205080204" pitchFamily="50" charset="-128"/>
                <a:cs typeface="Arial" panose="020B0604020202020204" pitchFamily="34" charset="0"/>
              </a:endParaRPr>
            </a:p>
            <a:p>
              <a:pPr marL="438553" lvl="1" defTabSz="877107">
                <a:defRPr/>
              </a:pPr>
              <a:endParaRPr kumimoji="0" lang="en-US" altLang="ja-JP" sz="928" b="1" kern="0" dirty="0">
                <a:latin typeface="Arial" panose="020B0604020202020204" pitchFamily="34" charset="0"/>
                <a:ea typeface="ＭＳ Ｐゴシック" panose="020B0600070205080204" pitchFamily="50" charset="-128"/>
                <a:cs typeface="Arial" panose="020B0604020202020204" pitchFamily="34" charset="0"/>
              </a:endParaRPr>
            </a:p>
            <a:p>
              <a:pPr marL="438553" lvl="1" defTabSz="877107">
                <a:defRPr/>
              </a:pPr>
              <a:endParaRPr kumimoji="0" lang="en-US" altLang="ja-JP" sz="928" b="1" kern="0" dirty="0">
                <a:latin typeface="Arial" panose="020B0604020202020204" pitchFamily="34" charset="0"/>
                <a:ea typeface="ＭＳ Ｐゴシック" panose="020B0600070205080204" pitchFamily="50" charset="-128"/>
                <a:cs typeface="Arial" panose="020B0604020202020204" pitchFamily="34" charset="0"/>
              </a:endParaRPr>
            </a:p>
            <a:p>
              <a:pPr marL="438553" lvl="1" defTabSz="877107">
                <a:defRPr/>
              </a:pPr>
              <a:endParaRPr kumimoji="0" lang="en-US" altLang="ja-JP" sz="928" b="1" kern="0" dirty="0">
                <a:latin typeface="Arial" panose="020B0604020202020204" pitchFamily="34" charset="0"/>
                <a:ea typeface="ＭＳ Ｐゴシック" panose="020B0600070205080204" pitchFamily="50" charset="-128"/>
                <a:cs typeface="Arial" panose="020B0604020202020204" pitchFamily="34" charset="0"/>
              </a:endParaRPr>
            </a:p>
            <a:p>
              <a:pPr marL="438553" lvl="1" defTabSz="877107">
                <a:defRPr/>
              </a:pPr>
              <a:endParaRPr kumimoji="0" lang="en-US" altLang="ja-JP" sz="928" b="1" kern="0" dirty="0">
                <a:latin typeface="Arial" panose="020B0604020202020204" pitchFamily="34" charset="0"/>
                <a:ea typeface="ＭＳ Ｐゴシック" panose="020B0600070205080204" pitchFamily="50" charset="-128"/>
                <a:cs typeface="Arial" panose="020B0604020202020204" pitchFamily="34" charset="0"/>
              </a:endParaRPr>
            </a:p>
            <a:p>
              <a:pPr marL="438553" lvl="1" defTabSz="877107">
                <a:defRPr/>
              </a:pPr>
              <a:endParaRPr kumimoji="0" lang="en-US" altLang="ja-JP" sz="928" b="1" kern="0" dirty="0">
                <a:latin typeface="Arial" panose="020B0604020202020204" pitchFamily="34" charset="0"/>
                <a:ea typeface="ＭＳ Ｐゴシック" panose="020B0600070205080204" pitchFamily="50" charset="-128"/>
                <a:cs typeface="Arial" panose="020B0604020202020204" pitchFamily="34" charset="0"/>
              </a:endParaRPr>
            </a:p>
            <a:p>
              <a:pPr marL="438553" lvl="1" defTabSz="877107">
                <a:defRPr/>
              </a:pPr>
              <a:endParaRPr kumimoji="0" lang="en-US" altLang="ja-JP" sz="928" b="1" kern="0" dirty="0">
                <a:latin typeface="Arial" panose="020B0604020202020204" pitchFamily="34" charset="0"/>
                <a:ea typeface="ＭＳ Ｐゴシック" panose="020B0600070205080204" pitchFamily="50" charset="-128"/>
                <a:cs typeface="Arial" panose="020B0604020202020204" pitchFamily="34" charset="0"/>
              </a:endParaRPr>
            </a:p>
            <a:p>
              <a:pPr marL="438553" lvl="1" defTabSz="877107">
                <a:defRPr/>
              </a:pPr>
              <a:endParaRPr kumimoji="0" lang="en-US" altLang="ja-JP" sz="928" b="1" kern="0" dirty="0">
                <a:latin typeface="Arial" panose="020B0604020202020204" pitchFamily="34" charset="0"/>
                <a:ea typeface="ＭＳ Ｐゴシック" panose="020B0600070205080204" pitchFamily="50" charset="-128"/>
                <a:cs typeface="Arial" panose="020B0604020202020204" pitchFamily="34" charset="0"/>
              </a:endParaRPr>
            </a:p>
            <a:p>
              <a:pPr marL="438553" lvl="1" defTabSz="877107">
                <a:defRPr/>
              </a:pPr>
              <a:endParaRPr kumimoji="0" lang="en-US" altLang="ja-JP" sz="928" b="1" kern="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7" name="テキスト ボックス 6"/>
            <p:cNvSpPr txBox="1"/>
            <p:nvPr/>
          </p:nvSpPr>
          <p:spPr>
            <a:xfrm>
              <a:off x="-194489" y="3798796"/>
              <a:ext cx="8720283" cy="1178577"/>
            </a:xfrm>
            <a:prstGeom prst="rect">
              <a:avLst/>
            </a:prstGeom>
            <a:solidFill>
              <a:sysClr val="window" lastClr="FFFFFF">
                <a:alpha val="89000"/>
              </a:sysClr>
            </a:solidFill>
            <a:ln w="25400" cap="rnd">
              <a:noFill/>
            </a:ln>
          </p:spPr>
          <p:txBody>
            <a:bodyPr wrap="square" lIns="34533" tIns="34533" rIns="34533" bIns="34533" rtlCol="0" anchor="ctr" anchorCtr="0">
              <a:noAutofit/>
            </a:bodyPr>
            <a:lstStyle/>
            <a:p>
              <a:pPr marL="234000" indent="-234000" defTabSz="809657">
                <a:lnSpc>
                  <a:spcPts val="1500"/>
                </a:lnSpc>
                <a:spcAft>
                  <a:spcPts val="600"/>
                </a:spcAft>
                <a:buFont typeface="Wingdings" panose="05000000000000000000" pitchFamily="2" charset="2"/>
                <a:buChar char="Ø"/>
                <a:defRPr/>
              </a:pPr>
              <a:r>
                <a:rPr kumimoji="0" lang="en-US" altLang="ja-JP" sz="1400" kern="0" dirty="0">
                  <a:latin typeface="Calbri"/>
                  <a:ea typeface="ＭＳ Ｐゴシック" panose="020B0600070205080204" pitchFamily="50" charset="-128"/>
                  <a:cs typeface="Arial" panose="020B0604020202020204" pitchFamily="34" charset="0"/>
                  <a:sym typeface="Wingdings 2" panose="05020102010507070707" pitchFamily="18" charset="2"/>
                </a:rPr>
                <a:t>The </a:t>
              </a:r>
              <a:r>
                <a:rPr kumimoji="0" lang="en-US" altLang="ja-JP" sz="1400" kern="0" dirty="0">
                  <a:latin typeface="Calbri"/>
                  <a:ea typeface="ＭＳ Ｐゴシック" panose="020B0600070205080204" pitchFamily="50" charset="-128"/>
                  <a:cs typeface="Arial" panose="020B0604020202020204" pitchFamily="34" charset="0"/>
                </a:rPr>
                <a:t>Interim Storage Facility (ISF) was built to manage and store removed soil and waste arising from decontamination activities in Fukushima Prefecture and incinerated ash (&gt;100,000 </a:t>
              </a:r>
              <a:r>
                <a:rPr kumimoji="0" lang="en-US" altLang="ja-JP" sz="1400" kern="0" dirty="0" err="1">
                  <a:latin typeface="Calbri"/>
                  <a:ea typeface="ＭＳ Ｐゴシック" panose="020B0600070205080204" pitchFamily="50" charset="-128"/>
                  <a:cs typeface="Arial" panose="020B0604020202020204" pitchFamily="34" charset="0"/>
                </a:rPr>
                <a:t>Bq</a:t>
              </a:r>
              <a:r>
                <a:rPr kumimoji="0" lang="en-US" altLang="ja-JP" sz="1400" kern="0" dirty="0">
                  <a:latin typeface="Calbri"/>
                  <a:ea typeface="ＭＳ Ｐゴシック" panose="020B0600070205080204" pitchFamily="50" charset="-128"/>
                  <a:cs typeface="Arial" panose="020B0604020202020204" pitchFamily="34" charset="0"/>
                </a:rPr>
                <a:t>/kg), safely and in an integrated manner, until </a:t>
              </a:r>
              <a:r>
                <a:rPr kumimoji="0" lang="en-US" altLang="ja-JP" sz="1400" b="1" kern="0" dirty="0">
                  <a:latin typeface="Calbri"/>
                  <a:ea typeface="ＭＳ Ｐゴシック" panose="020B0600070205080204" pitchFamily="50" charset="-128"/>
                  <a:cs typeface="Arial" panose="020B0604020202020204" pitchFamily="34" charset="0"/>
                </a:rPr>
                <a:t>final disposal outside Fukushima Prefecture, which is stipulated in the Japanese law, to be completed within 30 years</a:t>
              </a:r>
              <a:r>
                <a:rPr kumimoji="0" lang="en-US" altLang="ja-JP" sz="1400" kern="0" dirty="0">
                  <a:latin typeface="Calbri"/>
                  <a:ea typeface="ＭＳ Ｐゴシック" panose="020B0600070205080204" pitchFamily="50" charset="-128"/>
                  <a:cs typeface="Arial" panose="020B0604020202020204" pitchFamily="34" charset="0"/>
                </a:rPr>
                <a:t> </a:t>
              </a:r>
              <a:r>
                <a:rPr kumimoji="0" lang="en-US" altLang="ja-JP" sz="1400" b="1" kern="0" dirty="0">
                  <a:latin typeface="Calbri"/>
                  <a:ea typeface="ＭＳ Ｐゴシック" panose="020B0600070205080204" pitchFamily="50" charset="-128"/>
                  <a:cs typeface="Arial" panose="020B0604020202020204" pitchFamily="34" charset="0"/>
                </a:rPr>
                <a:t>(by March 2045) </a:t>
              </a:r>
              <a:r>
                <a:rPr kumimoji="0" lang="en-US" altLang="ja-JP" sz="1400" kern="0" dirty="0">
                  <a:latin typeface="Calbri"/>
                  <a:ea typeface="ＭＳ Ｐゴシック" panose="020B0600070205080204" pitchFamily="50" charset="-128"/>
                  <a:cs typeface="Arial" panose="020B0604020202020204" pitchFamily="34" charset="0"/>
                </a:rPr>
                <a:t>from the start of transportation to the ISF.</a:t>
              </a:r>
            </a:p>
            <a:p>
              <a:pPr marL="234000" indent="-234000" defTabSz="809657">
                <a:lnSpc>
                  <a:spcPts val="1500"/>
                </a:lnSpc>
                <a:spcAft>
                  <a:spcPts val="600"/>
                </a:spcAft>
                <a:buFont typeface="Wingdings" panose="05000000000000000000" pitchFamily="2" charset="2"/>
                <a:buChar char="Ø"/>
                <a:defRPr/>
              </a:pPr>
              <a:r>
                <a:rPr kumimoji="0" lang="en-US" altLang="ja-JP" sz="1400" kern="0" dirty="0">
                  <a:latin typeface="Calbri"/>
                  <a:ea typeface="ＭＳ Ｐゴシック" panose="020B0600070205080204" pitchFamily="50" charset="-128"/>
                  <a:cs typeface="Arial" panose="020B0604020202020204" pitchFamily="34" charset="0"/>
                  <a:sym typeface="Wingdings 2" panose="05020102010507070707" pitchFamily="18" charset="2"/>
                </a:rPr>
                <a:t>The </a:t>
              </a:r>
              <a:r>
                <a:rPr kumimoji="0" lang="en-US" altLang="ja-JP" sz="1400" kern="0" dirty="0">
                  <a:latin typeface="Calbri"/>
                  <a:ea typeface="ＭＳ Ｐゴシック" panose="020B0600070205080204" pitchFamily="50" charset="-128"/>
                  <a:cs typeface="Arial" panose="020B0604020202020204" pitchFamily="34" charset="0"/>
                </a:rPr>
                <a:t>ISF occupies around 1,600 ha (almost same area with Shibuya City in Tokyo). Okuma Town and Futaba Town accepted the ISF, by making very difficult decisions. The MOE will continue to work on the ISF project by placing first priority on its safety.</a:t>
              </a:r>
            </a:p>
          </p:txBody>
        </p:sp>
      </p:grpSp>
      <p:pic>
        <p:nvPicPr>
          <p:cNvPr id="3" name="図 2">
            <a:extLst>
              <a:ext uri="{FF2B5EF4-FFF2-40B4-BE49-F238E27FC236}">
                <a16:creationId xmlns:a16="http://schemas.microsoft.com/office/drawing/2014/main" id="{50C13818-5FEA-0EBD-E23D-71F5C90CD9F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2516" y="2437543"/>
            <a:ext cx="9626573" cy="4762427"/>
          </a:xfrm>
          <a:prstGeom prst="rect">
            <a:avLst/>
          </a:prstGeom>
          <a:ln w="9525">
            <a:solidFill>
              <a:srgbClr val="00B050"/>
            </a:solidFill>
          </a:ln>
        </p:spPr>
      </p:pic>
      <p:sp>
        <p:nvSpPr>
          <p:cNvPr id="8" name="フリーフォーム 27">
            <a:extLst>
              <a:ext uri="{FF2B5EF4-FFF2-40B4-BE49-F238E27FC236}">
                <a16:creationId xmlns:a16="http://schemas.microsoft.com/office/drawing/2014/main" id="{B9C07B92-2AC3-88EC-A79C-FEC37EC19FFA}"/>
              </a:ext>
            </a:extLst>
          </p:cNvPr>
          <p:cNvSpPr/>
          <p:nvPr/>
        </p:nvSpPr>
        <p:spPr>
          <a:xfrm>
            <a:off x="7187614" y="3695497"/>
            <a:ext cx="357174" cy="107107"/>
          </a:xfrm>
          <a:custGeom>
            <a:avLst/>
            <a:gdLst>
              <a:gd name="connsiteX0" fmla="*/ 0 w 350520"/>
              <a:gd name="connsiteY0" fmla="*/ 15240 h 110490"/>
              <a:gd name="connsiteX1" fmla="*/ 243840 w 350520"/>
              <a:gd name="connsiteY1" fmla="*/ 0 h 110490"/>
              <a:gd name="connsiteX2" fmla="*/ 350520 w 350520"/>
              <a:gd name="connsiteY2" fmla="*/ 38100 h 110490"/>
              <a:gd name="connsiteX3" fmla="*/ 346710 w 350520"/>
              <a:gd name="connsiteY3" fmla="*/ 110490 h 110490"/>
              <a:gd name="connsiteX0" fmla="*/ 0 w 378470"/>
              <a:gd name="connsiteY0" fmla="*/ 5360 h 110490"/>
              <a:gd name="connsiteX1" fmla="*/ 271790 w 378470"/>
              <a:gd name="connsiteY1" fmla="*/ 0 h 110490"/>
              <a:gd name="connsiteX2" fmla="*/ 378470 w 378470"/>
              <a:gd name="connsiteY2" fmla="*/ 38100 h 110490"/>
              <a:gd name="connsiteX3" fmla="*/ 374660 w 378470"/>
              <a:gd name="connsiteY3" fmla="*/ 110490 h 110490"/>
              <a:gd name="connsiteX0" fmla="*/ 0 w 378470"/>
              <a:gd name="connsiteY0" fmla="*/ 15241 h 120371"/>
              <a:gd name="connsiteX1" fmla="*/ 243841 w 378470"/>
              <a:gd name="connsiteY1" fmla="*/ 0 h 120371"/>
              <a:gd name="connsiteX2" fmla="*/ 378470 w 378470"/>
              <a:gd name="connsiteY2" fmla="*/ 47981 h 120371"/>
              <a:gd name="connsiteX3" fmla="*/ 374660 w 378470"/>
              <a:gd name="connsiteY3" fmla="*/ 120371 h 120371"/>
            </a:gdLst>
            <a:ahLst/>
            <a:cxnLst>
              <a:cxn ang="0">
                <a:pos x="connsiteX0" y="connsiteY0"/>
              </a:cxn>
              <a:cxn ang="0">
                <a:pos x="connsiteX1" y="connsiteY1"/>
              </a:cxn>
              <a:cxn ang="0">
                <a:pos x="connsiteX2" y="connsiteY2"/>
              </a:cxn>
              <a:cxn ang="0">
                <a:pos x="connsiteX3" y="connsiteY3"/>
              </a:cxn>
            </a:cxnLst>
            <a:rect l="l" t="t" r="r" b="b"/>
            <a:pathLst>
              <a:path w="378470" h="120371">
                <a:moveTo>
                  <a:pt x="0" y="15241"/>
                </a:moveTo>
                <a:lnTo>
                  <a:pt x="243841" y="0"/>
                </a:lnTo>
                <a:lnTo>
                  <a:pt x="378470" y="47981"/>
                </a:lnTo>
                <a:lnTo>
                  <a:pt x="374660" y="120371"/>
                </a:lnTo>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Arial" panose="020B0604020202020204" pitchFamily="34" charset="0"/>
              <a:cs typeface="Arial" panose="020B0604020202020204" pitchFamily="34" charset="0"/>
            </a:endParaRPr>
          </a:p>
        </p:txBody>
      </p:sp>
      <p:sp>
        <p:nvSpPr>
          <p:cNvPr id="9" name="フリーフォーム 28">
            <a:extLst>
              <a:ext uri="{FF2B5EF4-FFF2-40B4-BE49-F238E27FC236}">
                <a16:creationId xmlns:a16="http://schemas.microsoft.com/office/drawing/2014/main" id="{DAAC4902-3429-2CBB-0D06-F6411E8BB54F}"/>
              </a:ext>
            </a:extLst>
          </p:cNvPr>
          <p:cNvSpPr/>
          <p:nvPr/>
        </p:nvSpPr>
        <p:spPr>
          <a:xfrm>
            <a:off x="7316210" y="4805186"/>
            <a:ext cx="580699" cy="796337"/>
          </a:xfrm>
          <a:custGeom>
            <a:avLst/>
            <a:gdLst>
              <a:gd name="connsiteX0" fmla="*/ 209550 w 586740"/>
              <a:gd name="connsiteY0" fmla="*/ 0 h 739140"/>
              <a:gd name="connsiteX1" fmla="*/ 586740 w 586740"/>
              <a:gd name="connsiteY1" fmla="*/ 80010 h 739140"/>
              <a:gd name="connsiteX2" fmla="*/ 331470 w 586740"/>
              <a:gd name="connsiteY2" fmla="*/ 739140 h 739140"/>
              <a:gd name="connsiteX3" fmla="*/ 0 w 586740"/>
              <a:gd name="connsiteY3" fmla="*/ 716280 h 739140"/>
              <a:gd name="connsiteX0" fmla="*/ 209550 w 586740"/>
              <a:gd name="connsiteY0" fmla="*/ 0 h 739140"/>
              <a:gd name="connsiteX1" fmla="*/ 586740 w 586740"/>
              <a:gd name="connsiteY1" fmla="*/ 80010 h 739140"/>
              <a:gd name="connsiteX2" fmla="*/ 383815 w 586740"/>
              <a:gd name="connsiteY2" fmla="*/ 739140 h 739140"/>
              <a:gd name="connsiteX3" fmla="*/ 0 w 586740"/>
              <a:gd name="connsiteY3" fmla="*/ 716280 h 739140"/>
              <a:gd name="connsiteX0" fmla="*/ 209550 w 733303"/>
              <a:gd name="connsiteY0" fmla="*/ 0 h 739140"/>
              <a:gd name="connsiteX1" fmla="*/ 733303 w 733303"/>
              <a:gd name="connsiteY1" fmla="*/ 26302 h 739140"/>
              <a:gd name="connsiteX2" fmla="*/ 383815 w 733303"/>
              <a:gd name="connsiteY2" fmla="*/ 739140 h 739140"/>
              <a:gd name="connsiteX3" fmla="*/ 0 w 733303"/>
              <a:gd name="connsiteY3" fmla="*/ 716280 h 739140"/>
              <a:gd name="connsiteX0" fmla="*/ 251426 w 733303"/>
              <a:gd name="connsiteY0" fmla="*/ 0 h 819703"/>
              <a:gd name="connsiteX1" fmla="*/ 733303 w 733303"/>
              <a:gd name="connsiteY1" fmla="*/ 106865 h 819703"/>
              <a:gd name="connsiteX2" fmla="*/ 383815 w 733303"/>
              <a:gd name="connsiteY2" fmla="*/ 819703 h 819703"/>
              <a:gd name="connsiteX3" fmla="*/ 0 w 733303"/>
              <a:gd name="connsiteY3" fmla="*/ 796843 h 819703"/>
              <a:gd name="connsiteX0" fmla="*/ 251426 w 712365"/>
              <a:gd name="connsiteY0" fmla="*/ 0 h 819703"/>
              <a:gd name="connsiteX1" fmla="*/ 712365 w 712365"/>
              <a:gd name="connsiteY1" fmla="*/ 160574 h 819703"/>
              <a:gd name="connsiteX2" fmla="*/ 383815 w 712365"/>
              <a:gd name="connsiteY2" fmla="*/ 819703 h 819703"/>
              <a:gd name="connsiteX3" fmla="*/ 0 w 712365"/>
              <a:gd name="connsiteY3" fmla="*/ 796843 h 819703"/>
              <a:gd name="connsiteX0" fmla="*/ 261896 w 712365"/>
              <a:gd name="connsiteY0" fmla="*/ 0 h 846557"/>
              <a:gd name="connsiteX1" fmla="*/ 712365 w 712365"/>
              <a:gd name="connsiteY1" fmla="*/ 187428 h 846557"/>
              <a:gd name="connsiteX2" fmla="*/ 383815 w 712365"/>
              <a:gd name="connsiteY2" fmla="*/ 846557 h 846557"/>
              <a:gd name="connsiteX3" fmla="*/ 0 w 712365"/>
              <a:gd name="connsiteY3" fmla="*/ 823697 h 846557"/>
              <a:gd name="connsiteX0" fmla="*/ 261896 w 733303"/>
              <a:gd name="connsiteY0" fmla="*/ 0 h 846557"/>
              <a:gd name="connsiteX1" fmla="*/ 733303 w 733303"/>
              <a:gd name="connsiteY1" fmla="*/ 160575 h 846557"/>
              <a:gd name="connsiteX2" fmla="*/ 383815 w 733303"/>
              <a:gd name="connsiteY2" fmla="*/ 846557 h 846557"/>
              <a:gd name="connsiteX3" fmla="*/ 0 w 733303"/>
              <a:gd name="connsiteY3" fmla="*/ 823697 h 846557"/>
              <a:gd name="connsiteX0" fmla="*/ 199083 w 733303"/>
              <a:gd name="connsiteY0" fmla="*/ 0 h 810750"/>
              <a:gd name="connsiteX1" fmla="*/ 733303 w 733303"/>
              <a:gd name="connsiteY1" fmla="*/ 124768 h 810750"/>
              <a:gd name="connsiteX2" fmla="*/ 383815 w 733303"/>
              <a:gd name="connsiteY2" fmla="*/ 810750 h 810750"/>
              <a:gd name="connsiteX3" fmla="*/ 0 w 733303"/>
              <a:gd name="connsiteY3" fmla="*/ 787890 h 810750"/>
              <a:gd name="connsiteX0" fmla="*/ 199083 w 691427"/>
              <a:gd name="connsiteY0" fmla="*/ 0 h 810750"/>
              <a:gd name="connsiteX1" fmla="*/ 691427 w 691427"/>
              <a:gd name="connsiteY1" fmla="*/ 124768 h 810750"/>
              <a:gd name="connsiteX2" fmla="*/ 383815 w 691427"/>
              <a:gd name="connsiteY2" fmla="*/ 810750 h 810750"/>
              <a:gd name="connsiteX3" fmla="*/ 0 w 691427"/>
              <a:gd name="connsiteY3" fmla="*/ 787890 h 810750"/>
            </a:gdLst>
            <a:ahLst/>
            <a:cxnLst>
              <a:cxn ang="0">
                <a:pos x="connsiteX0" y="connsiteY0"/>
              </a:cxn>
              <a:cxn ang="0">
                <a:pos x="connsiteX1" y="connsiteY1"/>
              </a:cxn>
              <a:cxn ang="0">
                <a:pos x="connsiteX2" y="connsiteY2"/>
              </a:cxn>
              <a:cxn ang="0">
                <a:pos x="connsiteX3" y="connsiteY3"/>
              </a:cxn>
            </a:cxnLst>
            <a:rect l="l" t="t" r="r" b="b"/>
            <a:pathLst>
              <a:path w="691427" h="810750">
                <a:moveTo>
                  <a:pt x="199083" y="0"/>
                </a:moveTo>
                <a:lnTo>
                  <a:pt x="691427" y="124768"/>
                </a:lnTo>
                <a:lnTo>
                  <a:pt x="383815" y="810750"/>
                </a:lnTo>
                <a:lnTo>
                  <a:pt x="0" y="787890"/>
                </a:lnTo>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Arial" panose="020B0604020202020204" pitchFamily="34" charset="0"/>
              <a:cs typeface="Arial" panose="020B0604020202020204" pitchFamily="34" charset="0"/>
            </a:endParaRPr>
          </a:p>
        </p:txBody>
      </p:sp>
      <p:grpSp>
        <p:nvGrpSpPr>
          <p:cNvPr id="10" name="グループ化 9">
            <a:extLst>
              <a:ext uri="{FF2B5EF4-FFF2-40B4-BE49-F238E27FC236}">
                <a16:creationId xmlns:a16="http://schemas.microsoft.com/office/drawing/2014/main" id="{95562DC1-2EA4-A47F-2FDD-E90037AB7F6D}"/>
              </a:ext>
            </a:extLst>
          </p:cNvPr>
          <p:cNvGrpSpPr>
            <a:grpSpLocks noChangeAspect="1"/>
          </p:cNvGrpSpPr>
          <p:nvPr/>
        </p:nvGrpSpPr>
        <p:grpSpPr>
          <a:xfrm>
            <a:off x="481967" y="2499381"/>
            <a:ext cx="9492869" cy="3959663"/>
            <a:chOff x="94238" y="1119920"/>
            <a:chExt cx="10431802" cy="4351313"/>
          </a:xfrm>
        </p:grpSpPr>
        <p:cxnSp>
          <p:nvCxnSpPr>
            <p:cNvPr id="11" name="直線矢印コネクタ 10">
              <a:extLst>
                <a:ext uri="{FF2B5EF4-FFF2-40B4-BE49-F238E27FC236}">
                  <a16:creationId xmlns:a16="http://schemas.microsoft.com/office/drawing/2014/main" id="{0B4D0F6B-CCAD-2B62-FC04-DBA909C2A996}"/>
                </a:ext>
              </a:extLst>
            </p:cNvPr>
            <p:cNvCxnSpPr>
              <a:cxnSpLocks/>
              <a:stCxn id="12" idx="0"/>
            </p:cNvCxnSpPr>
            <p:nvPr/>
          </p:nvCxnSpPr>
          <p:spPr bwMode="auto">
            <a:xfrm flipV="1">
              <a:off x="764392" y="3775986"/>
              <a:ext cx="242739" cy="757388"/>
            </a:xfrm>
            <a:prstGeom prst="straightConnector1">
              <a:avLst/>
            </a:prstGeom>
            <a:solidFill>
              <a:srgbClr val="FFFF99"/>
            </a:solidFill>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テキスト ボックス 24">
              <a:extLst>
                <a:ext uri="{FF2B5EF4-FFF2-40B4-BE49-F238E27FC236}">
                  <a16:creationId xmlns:a16="http://schemas.microsoft.com/office/drawing/2014/main" id="{1A9DAC47-CA9D-5A88-4004-07ED407F5642}"/>
                </a:ext>
              </a:extLst>
            </p:cNvPr>
            <p:cNvSpPr txBox="1"/>
            <p:nvPr/>
          </p:nvSpPr>
          <p:spPr bwMode="auto">
            <a:xfrm>
              <a:off x="94238" y="4533375"/>
              <a:ext cx="1340308" cy="392376"/>
            </a:xfrm>
            <a:prstGeom prst="rect">
              <a:avLst/>
            </a:prstGeom>
            <a:solidFill>
              <a:srgbClr val="FFFF99"/>
            </a:solidFill>
            <a:ln w="3175" cmpd="sng">
              <a:solidFill>
                <a:schemeClr val="tx1"/>
              </a:solidFill>
            </a:ln>
          </p:spPr>
          <p:style>
            <a:lnRef idx="0">
              <a:scrgbClr r="0" g="0" b="0"/>
            </a:lnRef>
            <a:fillRef idx="0">
              <a:scrgbClr r="0" g="0" b="0"/>
            </a:fillRef>
            <a:effectRef idx="0">
              <a:scrgbClr r="0" g="0" b="0"/>
            </a:effectRef>
            <a:fontRef idx="minor">
              <a:schemeClr val="dk1"/>
            </a:fontRef>
          </p:style>
          <p:txBody>
            <a:bodyPr lIns="54000" tIns="18000" rIns="54000" bIns="18000" anchor="ctr">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defTabSz="957955">
                <a:lnSpc>
                  <a:spcPts val="800"/>
                </a:lnSpc>
                <a:defRPr/>
              </a:pPr>
              <a:r>
                <a:rPr kumimoji="0" lang="en-US" altLang="ja-JP" sz="800" kern="0" dirty="0">
                  <a:solidFill>
                    <a:prstClr val="black"/>
                  </a:solidFill>
                  <a:latin typeface="Arial" panose="020B0604020202020204" pitchFamily="34" charset="0"/>
                  <a:ea typeface="ＭＳ ゴシック" panose="020B0609070205080204" pitchFamily="49" charset="-128"/>
                  <a:cs typeface="Arial" panose="020B0604020202020204" pitchFamily="34" charset="0"/>
                </a:rPr>
                <a:t>Soil Storage Facility, etc.</a:t>
              </a:r>
            </a:p>
            <a:p>
              <a:pPr algn="ctr" defTabSz="957955">
                <a:lnSpc>
                  <a:spcPts val="800"/>
                </a:lnSpc>
                <a:defRPr/>
              </a:pPr>
              <a:r>
                <a:rPr kumimoji="0" lang="en-US" altLang="ja-JP" sz="800" kern="0" dirty="0">
                  <a:solidFill>
                    <a:prstClr val="black"/>
                  </a:solidFill>
                  <a:latin typeface="Arial" panose="020B0604020202020204" pitchFamily="34" charset="0"/>
                  <a:ea typeface="ＭＳ ゴシック" panose="020B0609070205080204" pitchFamily="49" charset="-128"/>
                  <a:cs typeface="Arial" panose="020B0604020202020204" pitchFamily="34" charset="0"/>
                </a:rPr>
                <a:t>(Futaba construction area 2)</a:t>
              </a:r>
            </a:p>
          </p:txBody>
        </p:sp>
        <p:cxnSp>
          <p:nvCxnSpPr>
            <p:cNvPr id="13" name="直線矢印コネクタ 12">
              <a:extLst>
                <a:ext uri="{FF2B5EF4-FFF2-40B4-BE49-F238E27FC236}">
                  <a16:creationId xmlns:a16="http://schemas.microsoft.com/office/drawing/2014/main" id="{0BAF8406-32D5-DD7A-76C4-DC898E3623DD}"/>
                </a:ext>
              </a:extLst>
            </p:cNvPr>
            <p:cNvCxnSpPr>
              <a:cxnSpLocks/>
              <a:stCxn id="99" idx="2"/>
            </p:cNvCxnSpPr>
            <p:nvPr/>
          </p:nvCxnSpPr>
          <p:spPr bwMode="auto">
            <a:xfrm>
              <a:off x="791396" y="2289934"/>
              <a:ext cx="316784" cy="630542"/>
            </a:xfrm>
            <a:prstGeom prst="straightConnector1">
              <a:avLst/>
            </a:prstGeom>
            <a:solidFill>
              <a:srgbClr val="FFFF99"/>
            </a:solidFill>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直線矢印コネクタ 13">
              <a:extLst>
                <a:ext uri="{FF2B5EF4-FFF2-40B4-BE49-F238E27FC236}">
                  <a16:creationId xmlns:a16="http://schemas.microsoft.com/office/drawing/2014/main" id="{C35BB851-47EB-DB6E-80CB-8034DB9B0124}"/>
                </a:ext>
              </a:extLst>
            </p:cNvPr>
            <p:cNvCxnSpPr>
              <a:cxnSpLocks/>
              <a:stCxn id="88" idx="2"/>
            </p:cNvCxnSpPr>
            <p:nvPr/>
          </p:nvCxnSpPr>
          <p:spPr bwMode="auto">
            <a:xfrm>
              <a:off x="7402050" y="1846868"/>
              <a:ext cx="5517" cy="801317"/>
            </a:xfrm>
            <a:prstGeom prst="straightConnector1">
              <a:avLst/>
            </a:prstGeom>
            <a:solidFill>
              <a:srgbClr val="FFFF99"/>
            </a:solidFill>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直線矢印コネクタ 14">
              <a:extLst>
                <a:ext uri="{FF2B5EF4-FFF2-40B4-BE49-F238E27FC236}">
                  <a16:creationId xmlns:a16="http://schemas.microsoft.com/office/drawing/2014/main" id="{BA8D5202-C360-CC58-EAC9-EA01CCF4C066}"/>
                </a:ext>
              </a:extLst>
            </p:cNvPr>
            <p:cNvCxnSpPr>
              <a:cxnSpLocks/>
              <a:stCxn id="16" idx="3"/>
            </p:cNvCxnSpPr>
            <p:nvPr/>
          </p:nvCxnSpPr>
          <p:spPr bwMode="auto">
            <a:xfrm flipV="1">
              <a:off x="6504224" y="4794394"/>
              <a:ext cx="418520" cy="390170"/>
            </a:xfrm>
            <a:prstGeom prst="straightConnector1">
              <a:avLst/>
            </a:prstGeom>
            <a:solidFill>
              <a:srgbClr val="FFFF99"/>
            </a:solidFill>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テキスト ボックス 24">
              <a:extLst>
                <a:ext uri="{FF2B5EF4-FFF2-40B4-BE49-F238E27FC236}">
                  <a16:creationId xmlns:a16="http://schemas.microsoft.com/office/drawing/2014/main" id="{E52E6F6C-B2E3-0EA1-C707-6F789BBE1EC6}"/>
                </a:ext>
              </a:extLst>
            </p:cNvPr>
            <p:cNvSpPr txBox="1"/>
            <p:nvPr/>
          </p:nvSpPr>
          <p:spPr bwMode="auto">
            <a:xfrm>
              <a:off x="5083519" y="4988377"/>
              <a:ext cx="1420705" cy="392375"/>
            </a:xfrm>
            <a:prstGeom prst="rect">
              <a:avLst/>
            </a:prstGeom>
            <a:solidFill>
              <a:srgbClr val="FFFF99"/>
            </a:solidFill>
            <a:ln w="3175" cmpd="sng">
              <a:solidFill>
                <a:schemeClr val="tx1"/>
              </a:solidFill>
            </a:ln>
          </p:spPr>
          <p:style>
            <a:lnRef idx="0">
              <a:scrgbClr r="0" g="0" b="0"/>
            </a:lnRef>
            <a:fillRef idx="0">
              <a:scrgbClr r="0" g="0" b="0"/>
            </a:fillRef>
            <a:effectRef idx="0">
              <a:scrgbClr r="0" g="0" b="0"/>
            </a:effectRef>
            <a:fontRef idx="minor">
              <a:schemeClr val="dk1"/>
            </a:fontRef>
          </p:style>
          <p:txBody>
            <a:bodyPr lIns="54000" tIns="18000" rIns="54000" bIns="18000" anchor="ctr">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defTabSz="957955">
                <a:lnSpc>
                  <a:spcPts val="800"/>
                </a:lnSpc>
                <a:defRPr/>
              </a:pPr>
              <a:r>
                <a:rPr lang="en-US" altLang="ja-JP" sz="800" kern="0" dirty="0">
                  <a:solidFill>
                    <a:prstClr val="black"/>
                  </a:solidFill>
                  <a:latin typeface="Arial" panose="020B0604020202020204" pitchFamily="34" charset="0"/>
                  <a:ea typeface="ＭＳ ゴシック" panose="020B0609070205080204" pitchFamily="49" charset="-128"/>
                  <a:cs typeface="Arial" panose="020B0604020202020204" pitchFamily="34" charset="0"/>
                </a:rPr>
                <a:t>Soil Storage Facility</a:t>
              </a:r>
            </a:p>
            <a:p>
              <a:pPr algn="ctr" defTabSz="957955">
                <a:lnSpc>
                  <a:spcPts val="800"/>
                </a:lnSpc>
                <a:defRPr/>
              </a:pPr>
              <a:r>
                <a:rPr lang="en-US" altLang="ja-JP" sz="800" kern="0" dirty="0">
                  <a:solidFill>
                    <a:prstClr val="black"/>
                  </a:solidFill>
                  <a:latin typeface="Arial" panose="020B0604020202020204" pitchFamily="34" charset="0"/>
                  <a:ea typeface="ＭＳ ゴシック" panose="020B0609070205080204" pitchFamily="49" charset="-128"/>
                  <a:cs typeface="Arial" panose="020B0604020202020204" pitchFamily="34" charset="0"/>
                </a:rPr>
                <a:t>(Okuma construction </a:t>
              </a:r>
              <a:br>
                <a:rPr lang="en-US" altLang="ja-JP" sz="800" kern="0" dirty="0">
                  <a:solidFill>
                    <a:prstClr val="black"/>
                  </a:solidFill>
                  <a:latin typeface="Arial" panose="020B0604020202020204" pitchFamily="34" charset="0"/>
                  <a:ea typeface="ＭＳ ゴシック" panose="020B0609070205080204" pitchFamily="49" charset="-128"/>
                  <a:cs typeface="Arial" panose="020B0604020202020204" pitchFamily="34" charset="0"/>
                </a:rPr>
              </a:br>
              <a:r>
                <a:rPr lang="en-US" altLang="ja-JP" sz="800" kern="0" dirty="0">
                  <a:solidFill>
                    <a:prstClr val="black"/>
                  </a:solidFill>
                  <a:latin typeface="Arial" panose="020B0604020202020204" pitchFamily="34" charset="0"/>
                  <a:ea typeface="ＭＳ ゴシック" panose="020B0609070205080204" pitchFamily="49" charset="-128"/>
                  <a:cs typeface="Arial" panose="020B0604020202020204" pitchFamily="34" charset="0"/>
                </a:rPr>
                <a:t>area 1)</a:t>
              </a:r>
            </a:p>
          </p:txBody>
        </p:sp>
        <p:cxnSp>
          <p:nvCxnSpPr>
            <p:cNvPr id="17" name="直線矢印コネクタ 16">
              <a:extLst>
                <a:ext uri="{FF2B5EF4-FFF2-40B4-BE49-F238E27FC236}">
                  <a16:creationId xmlns:a16="http://schemas.microsoft.com/office/drawing/2014/main" id="{0D6AD1E2-D8A9-6110-EF47-4FFE550B733C}"/>
                </a:ext>
              </a:extLst>
            </p:cNvPr>
            <p:cNvCxnSpPr>
              <a:cxnSpLocks/>
              <a:stCxn id="95" idx="1"/>
            </p:cNvCxnSpPr>
            <p:nvPr/>
          </p:nvCxnSpPr>
          <p:spPr bwMode="auto">
            <a:xfrm flipH="1">
              <a:off x="7259241" y="4192977"/>
              <a:ext cx="1767920" cy="675137"/>
            </a:xfrm>
            <a:prstGeom prst="straightConnector1">
              <a:avLst/>
            </a:prstGeom>
            <a:solidFill>
              <a:srgbClr val="FFFF99"/>
            </a:solidFill>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直線矢印コネクタ 17">
              <a:extLst>
                <a:ext uri="{FF2B5EF4-FFF2-40B4-BE49-F238E27FC236}">
                  <a16:creationId xmlns:a16="http://schemas.microsoft.com/office/drawing/2014/main" id="{98FB34BF-67BB-AACD-07F0-875E86C23D06}"/>
                </a:ext>
              </a:extLst>
            </p:cNvPr>
            <p:cNvCxnSpPr>
              <a:cxnSpLocks/>
              <a:stCxn id="95" idx="1"/>
            </p:cNvCxnSpPr>
            <p:nvPr/>
          </p:nvCxnSpPr>
          <p:spPr bwMode="auto">
            <a:xfrm flipH="1" flipV="1">
              <a:off x="7995920" y="3281038"/>
              <a:ext cx="1031241" cy="911939"/>
            </a:xfrm>
            <a:prstGeom prst="straightConnector1">
              <a:avLst/>
            </a:prstGeom>
            <a:solidFill>
              <a:srgbClr val="FFFF99"/>
            </a:solidFill>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直線矢印コネクタ 18">
              <a:extLst>
                <a:ext uri="{FF2B5EF4-FFF2-40B4-BE49-F238E27FC236}">
                  <a16:creationId xmlns:a16="http://schemas.microsoft.com/office/drawing/2014/main" id="{F34E14CD-20A5-8D7A-D003-0B3F42A5F314}"/>
                </a:ext>
              </a:extLst>
            </p:cNvPr>
            <p:cNvCxnSpPr>
              <a:cxnSpLocks/>
              <a:stCxn id="96" idx="1"/>
            </p:cNvCxnSpPr>
            <p:nvPr/>
          </p:nvCxnSpPr>
          <p:spPr bwMode="auto">
            <a:xfrm flipH="1" flipV="1">
              <a:off x="8510114" y="3172266"/>
              <a:ext cx="534891" cy="176168"/>
            </a:xfrm>
            <a:prstGeom prst="straightConnector1">
              <a:avLst/>
            </a:prstGeom>
            <a:solidFill>
              <a:srgbClr val="FFFF99"/>
            </a:solidFill>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直線矢印コネクタ 19">
              <a:extLst>
                <a:ext uri="{FF2B5EF4-FFF2-40B4-BE49-F238E27FC236}">
                  <a16:creationId xmlns:a16="http://schemas.microsoft.com/office/drawing/2014/main" id="{D8AB64F7-1832-BE49-E910-23DCF9A5A12E}"/>
                </a:ext>
              </a:extLst>
            </p:cNvPr>
            <p:cNvCxnSpPr>
              <a:cxnSpLocks/>
              <a:stCxn id="99" idx="2"/>
            </p:cNvCxnSpPr>
            <p:nvPr/>
          </p:nvCxnSpPr>
          <p:spPr bwMode="auto">
            <a:xfrm>
              <a:off x="791396" y="2289934"/>
              <a:ext cx="189989" cy="82244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直線矢印コネクタ 20">
              <a:extLst>
                <a:ext uri="{FF2B5EF4-FFF2-40B4-BE49-F238E27FC236}">
                  <a16:creationId xmlns:a16="http://schemas.microsoft.com/office/drawing/2014/main" id="{0774E043-188C-6575-8161-050F099A7513}"/>
                </a:ext>
              </a:extLst>
            </p:cNvPr>
            <p:cNvCxnSpPr>
              <a:cxnSpLocks/>
              <a:stCxn id="95" idx="1"/>
            </p:cNvCxnSpPr>
            <p:nvPr/>
          </p:nvCxnSpPr>
          <p:spPr bwMode="auto">
            <a:xfrm flipH="1">
              <a:off x="7521282" y="4192977"/>
              <a:ext cx="1505879" cy="34882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テキスト ボックス 24">
              <a:extLst>
                <a:ext uri="{FF2B5EF4-FFF2-40B4-BE49-F238E27FC236}">
                  <a16:creationId xmlns:a16="http://schemas.microsoft.com/office/drawing/2014/main" id="{286E2A54-2B64-370B-A1AE-BE0485C25F38}"/>
                </a:ext>
              </a:extLst>
            </p:cNvPr>
            <p:cNvSpPr txBox="1"/>
            <p:nvPr/>
          </p:nvSpPr>
          <p:spPr bwMode="auto">
            <a:xfrm>
              <a:off x="2274976" y="1311013"/>
              <a:ext cx="1426782" cy="388949"/>
            </a:xfrm>
            <a:prstGeom prst="rect">
              <a:avLst/>
            </a:prstGeom>
            <a:solidFill>
              <a:srgbClr val="FFFF99"/>
            </a:solidFill>
            <a:ln w="3175" cmpd="sng">
              <a:solidFill>
                <a:schemeClr val="tx1"/>
              </a:solidFill>
            </a:ln>
          </p:spPr>
          <p:style>
            <a:lnRef idx="0">
              <a:scrgbClr r="0" g="0" b="0"/>
            </a:lnRef>
            <a:fillRef idx="0">
              <a:scrgbClr r="0" g="0" b="0"/>
            </a:fillRef>
            <a:effectRef idx="0">
              <a:scrgbClr r="0" g="0" b="0"/>
            </a:effectRef>
            <a:fontRef idx="minor">
              <a:schemeClr val="dk1"/>
            </a:fontRef>
          </p:style>
          <p:txBody>
            <a:bodyPr lIns="54000" tIns="18000" rIns="54000" bIns="18000" anchor="ctr">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defTabSz="957955">
                <a:lnSpc>
                  <a:spcPts val="800"/>
                </a:lnSpc>
                <a:defRPr/>
              </a:pPr>
              <a:r>
                <a:rPr lang="en-US" altLang="ja-JP" sz="800" kern="0" dirty="0">
                  <a:solidFill>
                    <a:prstClr val="black"/>
                  </a:solidFill>
                  <a:latin typeface="Arial" panose="020B0604020202020204" pitchFamily="34" charset="0"/>
                  <a:ea typeface="ＭＳ ゴシック" panose="020B0609070205080204" pitchFamily="49" charset="-128"/>
                  <a:cs typeface="Arial" panose="020B0604020202020204" pitchFamily="34" charset="0"/>
                </a:rPr>
                <a:t>Soil Storage Facility</a:t>
              </a:r>
            </a:p>
            <a:p>
              <a:pPr algn="ctr" defTabSz="957955">
                <a:lnSpc>
                  <a:spcPts val="800"/>
                </a:lnSpc>
                <a:defRPr/>
              </a:pPr>
              <a:r>
                <a:rPr lang="en-US" altLang="ja-JP" sz="800" kern="0" dirty="0">
                  <a:solidFill>
                    <a:prstClr val="black"/>
                  </a:solidFill>
                  <a:latin typeface="Arial" panose="020B0604020202020204" pitchFamily="34" charset="0"/>
                  <a:ea typeface="ＭＳ ゴシック" panose="020B0609070205080204" pitchFamily="49" charset="-128"/>
                  <a:cs typeface="Arial" panose="020B0604020202020204" pitchFamily="34" charset="0"/>
                </a:rPr>
                <a:t>(Futaba construction </a:t>
              </a:r>
              <a:br>
                <a:rPr lang="en-US" altLang="ja-JP" sz="800" kern="0" dirty="0">
                  <a:solidFill>
                    <a:prstClr val="black"/>
                  </a:solidFill>
                  <a:latin typeface="Arial" panose="020B0604020202020204" pitchFamily="34" charset="0"/>
                  <a:ea typeface="ＭＳ ゴシック" panose="020B0609070205080204" pitchFamily="49" charset="-128"/>
                  <a:cs typeface="Arial" panose="020B0604020202020204" pitchFamily="34" charset="0"/>
                </a:rPr>
              </a:br>
              <a:r>
                <a:rPr lang="en-US" altLang="ja-JP" sz="800" kern="0" dirty="0">
                  <a:solidFill>
                    <a:prstClr val="black"/>
                  </a:solidFill>
                  <a:latin typeface="Arial" panose="020B0604020202020204" pitchFamily="34" charset="0"/>
                  <a:ea typeface="ＭＳ ゴシック" panose="020B0609070205080204" pitchFamily="49" charset="-128"/>
                  <a:cs typeface="Arial" panose="020B0604020202020204" pitchFamily="34" charset="0"/>
                </a:rPr>
                <a:t>area 3)</a:t>
              </a:r>
            </a:p>
          </p:txBody>
        </p:sp>
        <p:cxnSp>
          <p:nvCxnSpPr>
            <p:cNvPr id="23" name="直線矢印コネクタ 22">
              <a:extLst>
                <a:ext uri="{FF2B5EF4-FFF2-40B4-BE49-F238E27FC236}">
                  <a16:creationId xmlns:a16="http://schemas.microsoft.com/office/drawing/2014/main" id="{084CD2C2-5898-BD6B-FA73-B0389EA41CEA}"/>
                </a:ext>
              </a:extLst>
            </p:cNvPr>
            <p:cNvCxnSpPr>
              <a:cxnSpLocks/>
              <a:stCxn id="22" idx="2"/>
            </p:cNvCxnSpPr>
            <p:nvPr/>
          </p:nvCxnSpPr>
          <p:spPr bwMode="auto">
            <a:xfrm flipH="1">
              <a:off x="2084073" y="1699962"/>
              <a:ext cx="904295" cy="136895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直線矢印コネクタ 23">
              <a:extLst>
                <a:ext uri="{FF2B5EF4-FFF2-40B4-BE49-F238E27FC236}">
                  <a16:creationId xmlns:a16="http://schemas.microsoft.com/office/drawing/2014/main" id="{84A1665B-4F1A-C69B-24A3-9565F349EBE6}"/>
                </a:ext>
              </a:extLst>
            </p:cNvPr>
            <p:cNvCxnSpPr>
              <a:cxnSpLocks/>
              <a:stCxn id="91" idx="2"/>
            </p:cNvCxnSpPr>
            <p:nvPr/>
          </p:nvCxnSpPr>
          <p:spPr bwMode="auto">
            <a:xfrm flipH="1">
              <a:off x="5835323" y="2341023"/>
              <a:ext cx="175820" cy="1439374"/>
            </a:xfrm>
            <a:prstGeom prst="straightConnector1">
              <a:avLst/>
            </a:prstGeom>
            <a:ln w="19050">
              <a:tailEnd type="arrow"/>
            </a:ln>
          </p:spPr>
          <p:style>
            <a:lnRef idx="1">
              <a:schemeClr val="dk1"/>
            </a:lnRef>
            <a:fillRef idx="0">
              <a:schemeClr val="dk1"/>
            </a:fillRef>
            <a:effectRef idx="0">
              <a:schemeClr val="dk1"/>
            </a:effectRef>
            <a:fontRef idx="minor">
              <a:schemeClr val="tx1"/>
            </a:fontRef>
          </p:style>
        </p:cxnSp>
        <p:cxnSp>
          <p:nvCxnSpPr>
            <p:cNvPr id="25" name="直線矢印コネクタ 24">
              <a:extLst>
                <a:ext uri="{FF2B5EF4-FFF2-40B4-BE49-F238E27FC236}">
                  <a16:creationId xmlns:a16="http://schemas.microsoft.com/office/drawing/2014/main" id="{37AB86C9-EFDA-0E26-2D99-0DAB07477C1E}"/>
                </a:ext>
              </a:extLst>
            </p:cNvPr>
            <p:cNvCxnSpPr>
              <a:cxnSpLocks/>
              <a:stCxn id="98" idx="0"/>
            </p:cNvCxnSpPr>
            <p:nvPr/>
          </p:nvCxnSpPr>
          <p:spPr bwMode="auto">
            <a:xfrm flipV="1">
              <a:off x="2914580" y="3608589"/>
              <a:ext cx="842860" cy="1187552"/>
            </a:xfrm>
            <a:prstGeom prst="straightConnector1">
              <a:avLst/>
            </a:prstGeom>
            <a:solidFill>
              <a:srgbClr val="FFFF99"/>
            </a:solidFill>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直線矢印コネクタ 25">
              <a:extLst>
                <a:ext uri="{FF2B5EF4-FFF2-40B4-BE49-F238E27FC236}">
                  <a16:creationId xmlns:a16="http://schemas.microsoft.com/office/drawing/2014/main" id="{9F5B046D-5A61-91FD-CD38-5E754CD01016}"/>
                </a:ext>
              </a:extLst>
            </p:cNvPr>
            <p:cNvCxnSpPr>
              <a:cxnSpLocks/>
              <a:stCxn id="30" idx="2"/>
            </p:cNvCxnSpPr>
            <p:nvPr/>
          </p:nvCxnSpPr>
          <p:spPr bwMode="auto">
            <a:xfrm flipH="1">
              <a:off x="8421118" y="1502014"/>
              <a:ext cx="413754" cy="1289551"/>
            </a:xfrm>
            <a:prstGeom prst="straightConnector1">
              <a:avLst/>
            </a:prstGeom>
            <a:solidFill>
              <a:srgbClr val="FFFF99"/>
            </a:solidFill>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 name="テキスト ボックス 24">
              <a:extLst>
                <a:ext uri="{FF2B5EF4-FFF2-40B4-BE49-F238E27FC236}">
                  <a16:creationId xmlns:a16="http://schemas.microsoft.com/office/drawing/2014/main" id="{E9FC877A-DEE0-02EF-A5A9-CBF5065411B9}"/>
                </a:ext>
              </a:extLst>
            </p:cNvPr>
            <p:cNvSpPr txBox="1"/>
            <p:nvPr/>
          </p:nvSpPr>
          <p:spPr bwMode="auto">
            <a:xfrm>
              <a:off x="8145968" y="1119920"/>
              <a:ext cx="1377808" cy="382095"/>
            </a:xfrm>
            <a:prstGeom prst="rect">
              <a:avLst/>
            </a:prstGeom>
            <a:solidFill>
              <a:srgbClr val="FFCCFF"/>
            </a:solidFill>
            <a:ln w="3175" cmpd="sng">
              <a:solidFill>
                <a:schemeClr val="tx1"/>
              </a:solidFill>
            </a:ln>
          </p:spPr>
          <p:style>
            <a:lnRef idx="0">
              <a:scrgbClr r="0" g="0" b="0"/>
            </a:lnRef>
            <a:fillRef idx="0">
              <a:scrgbClr r="0" g="0" b="0"/>
            </a:fillRef>
            <a:effectRef idx="0">
              <a:scrgbClr r="0" g="0" b="0"/>
            </a:effectRef>
            <a:fontRef idx="minor">
              <a:schemeClr val="dk1"/>
            </a:fontRef>
          </p:style>
          <p:txBody>
            <a:bodyPr lIns="54000" tIns="18000" rIns="54000" bIns="18000" anchor="ctr">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defTabSz="957955">
                <a:lnSpc>
                  <a:spcPts val="800"/>
                </a:lnSpc>
                <a:defRPr/>
              </a:pPr>
              <a:r>
                <a:rPr kumimoji="0" lang="en-US" altLang="ja-JP" sz="800" kern="0" dirty="0">
                  <a:solidFill>
                    <a:prstClr val="black"/>
                  </a:solidFill>
                  <a:latin typeface="Arial" panose="020B0604020202020204" pitchFamily="34" charset="0"/>
                  <a:ea typeface="ＭＳ ゴシック" panose="020B0609070205080204" pitchFamily="49" charset="-128"/>
                  <a:cs typeface="Arial" panose="020B0604020202020204" pitchFamily="34" charset="0"/>
                </a:rPr>
                <a:t>Waste Storage Facility</a:t>
              </a:r>
            </a:p>
            <a:p>
              <a:pPr algn="ctr" defTabSz="957955">
                <a:lnSpc>
                  <a:spcPts val="800"/>
                </a:lnSpc>
                <a:defRPr/>
              </a:pPr>
              <a:r>
                <a:rPr kumimoji="0" lang="en-US" altLang="ja-JP" sz="800" kern="0" dirty="0">
                  <a:solidFill>
                    <a:prstClr val="black"/>
                  </a:solidFill>
                  <a:latin typeface="Arial" panose="020B0604020202020204" pitchFamily="34" charset="0"/>
                  <a:ea typeface="ＭＳ ゴシック" panose="020B0609070205080204" pitchFamily="49" charset="-128"/>
                  <a:cs typeface="Arial" panose="020B0604020202020204" pitchFamily="34" charset="0"/>
                </a:rPr>
                <a:t>(Okuma construction area 1)</a:t>
              </a:r>
            </a:p>
          </p:txBody>
        </p:sp>
        <p:cxnSp>
          <p:nvCxnSpPr>
            <p:cNvPr id="86" name="直線矢印コネクタ 85">
              <a:extLst>
                <a:ext uri="{FF2B5EF4-FFF2-40B4-BE49-F238E27FC236}">
                  <a16:creationId xmlns:a16="http://schemas.microsoft.com/office/drawing/2014/main" id="{434FE4A9-1275-4341-155A-F9B1AC32B301}"/>
                </a:ext>
              </a:extLst>
            </p:cNvPr>
            <p:cNvCxnSpPr>
              <a:cxnSpLocks/>
              <a:stCxn id="97" idx="1"/>
            </p:cNvCxnSpPr>
            <p:nvPr/>
          </p:nvCxnSpPr>
          <p:spPr bwMode="auto">
            <a:xfrm flipH="1">
              <a:off x="3743347" y="3039267"/>
              <a:ext cx="548167" cy="25193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7" name="直線矢印コネクタ 86">
              <a:extLst>
                <a:ext uri="{FF2B5EF4-FFF2-40B4-BE49-F238E27FC236}">
                  <a16:creationId xmlns:a16="http://schemas.microsoft.com/office/drawing/2014/main" id="{F2F1BB3F-FB5F-5FCA-6AC3-5E378FB9387D}"/>
                </a:ext>
              </a:extLst>
            </p:cNvPr>
            <p:cNvCxnSpPr>
              <a:cxnSpLocks/>
              <a:stCxn id="89" idx="2"/>
            </p:cNvCxnSpPr>
            <p:nvPr/>
          </p:nvCxnSpPr>
          <p:spPr bwMode="auto">
            <a:xfrm>
              <a:off x="3161805" y="2988331"/>
              <a:ext cx="236566" cy="69735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8" name="テキスト ボックス 24">
              <a:extLst>
                <a:ext uri="{FF2B5EF4-FFF2-40B4-BE49-F238E27FC236}">
                  <a16:creationId xmlns:a16="http://schemas.microsoft.com/office/drawing/2014/main" id="{1EA796AF-EDA7-D6B5-B6EE-EA2A546CE730}"/>
                </a:ext>
              </a:extLst>
            </p:cNvPr>
            <p:cNvSpPr txBox="1"/>
            <p:nvPr/>
          </p:nvSpPr>
          <p:spPr bwMode="auto">
            <a:xfrm>
              <a:off x="6695276" y="1457921"/>
              <a:ext cx="1413548" cy="388948"/>
            </a:xfrm>
            <a:prstGeom prst="rect">
              <a:avLst/>
            </a:prstGeom>
            <a:solidFill>
              <a:srgbClr val="FFFF99"/>
            </a:solidFill>
            <a:ln w="3175" cmpd="sng">
              <a:solidFill>
                <a:schemeClr val="tx1"/>
              </a:solidFill>
            </a:ln>
          </p:spPr>
          <p:style>
            <a:lnRef idx="0">
              <a:scrgbClr r="0" g="0" b="0"/>
            </a:lnRef>
            <a:fillRef idx="0">
              <a:scrgbClr r="0" g="0" b="0"/>
            </a:fillRef>
            <a:effectRef idx="0">
              <a:scrgbClr r="0" g="0" b="0"/>
            </a:effectRef>
            <a:fontRef idx="minor">
              <a:schemeClr val="dk1"/>
            </a:fontRef>
          </p:style>
          <p:txBody>
            <a:bodyPr lIns="54000" tIns="18000" rIns="54000" bIns="18000" anchor="ctr">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defTabSz="957955">
                <a:lnSpc>
                  <a:spcPts val="800"/>
                </a:lnSpc>
                <a:defRPr/>
              </a:pPr>
              <a:r>
                <a:rPr lang="en-US" altLang="ja-JP" sz="800" kern="0" dirty="0">
                  <a:solidFill>
                    <a:prstClr val="black"/>
                  </a:solidFill>
                  <a:latin typeface="Arial" panose="020B0604020202020204" pitchFamily="34" charset="0"/>
                  <a:ea typeface="ＭＳ ゴシック" panose="020B0609070205080204" pitchFamily="49" charset="-128"/>
                  <a:cs typeface="Arial" panose="020B0604020202020204" pitchFamily="34" charset="0"/>
                </a:rPr>
                <a:t>Soil Storage Facility</a:t>
              </a:r>
            </a:p>
            <a:p>
              <a:pPr algn="ctr" defTabSz="957955">
                <a:lnSpc>
                  <a:spcPts val="800"/>
                </a:lnSpc>
                <a:defRPr/>
              </a:pPr>
              <a:r>
                <a:rPr lang="en-US" altLang="ja-JP" sz="800" kern="0" dirty="0">
                  <a:solidFill>
                    <a:prstClr val="black"/>
                  </a:solidFill>
                  <a:latin typeface="Arial" panose="020B0604020202020204" pitchFamily="34" charset="0"/>
                  <a:ea typeface="ＭＳ ゴシック" panose="020B0609070205080204" pitchFamily="49" charset="-128"/>
                  <a:cs typeface="Arial" panose="020B0604020202020204" pitchFamily="34" charset="0"/>
                </a:rPr>
                <a:t>(Okuma 5 construction area)</a:t>
              </a:r>
            </a:p>
          </p:txBody>
        </p:sp>
        <p:sp>
          <p:nvSpPr>
            <p:cNvPr id="89" name="テキスト ボックス 24">
              <a:extLst>
                <a:ext uri="{FF2B5EF4-FFF2-40B4-BE49-F238E27FC236}">
                  <a16:creationId xmlns:a16="http://schemas.microsoft.com/office/drawing/2014/main" id="{B16C120A-B02F-F77B-3EC9-C0EC0E61A7E0}"/>
                </a:ext>
              </a:extLst>
            </p:cNvPr>
            <p:cNvSpPr txBox="1"/>
            <p:nvPr/>
          </p:nvSpPr>
          <p:spPr bwMode="auto">
            <a:xfrm>
              <a:off x="2489092" y="2597669"/>
              <a:ext cx="1345425" cy="390662"/>
            </a:xfrm>
            <a:prstGeom prst="rect">
              <a:avLst/>
            </a:prstGeom>
            <a:solidFill>
              <a:srgbClr val="FFCCFF"/>
            </a:solidFill>
            <a:ln w="3175" cmpd="sng">
              <a:solidFill>
                <a:schemeClr val="tx1"/>
              </a:solidFill>
            </a:ln>
          </p:spPr>
          <p:style>
            <a:lnRef idx="0">
              <a:scrgbClr r="0" g="0" b="0"/>
            </a:lnRef>
            <a:fillRef idx="0">
              <a:scrgbClr r="0" g="0" b="0"/>
            </a:fillRef>
            <a:effectRef idx="0">
              <a:scrgbClr r="0" g="0" b="0"/>
            </a:effectRef>
            <a:fontRef idx="minor">
              <a:schemeClr val="dk1"/>
            </a:fontRef>
          </p:style>
          <p:txBody>
            <a:bodyPr lIns="54000" tIns="18000" rIns="54000" bIns="18000" anchor="ctr">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defTabSz="957955">
                <a:lnSpc>
                  <a:spcPts val="800"/>
                </a:lnSpc>
                <a:defRPr/>
              </a:pPr>
              <a:r>
                <a:rPr kumimoji="0" lang="en-US" altLang="ja-JP" sz="800" kern="0" dirty="0">
                  <a:solidFill>
                    <a:prstClr val="black"/>
                  </a:solidFill>
                  <a:latin typeface="Arial" panose="020B0604020202020204" pitchFamily="34" charset="0"/>
                  <a:ea typeface="ＭＳ ゴシック" panose="020B0609070205080204" pitchFamily="49" charset="-128"/>
                  <a:cs typeface="Arial" panose="020B0604020202020204" pitchFamily="34" charset="0"/>
                </a:rPr>
                <a:t>Waste Storage Facility</a:t>
              </a:r>
            </a:p>
            <a:p>
              <a:pPr algn="ctr" defTabSz="957955">
                <a:lnSpc>
                  <a:spcPts val="800"/>
                </a:lnSpc>
                <a:defRPr/>
              </a:pPr>
              <a:r>
                <a:rPr kumimoji="0" lang="en-US" altLang="ja-JP" sz="800" kern="0" dirty="0">
                  <a:solidFill>
                    <a:prstClr val="black"/>
                  </a:solidFill>
                  <a:latin typeface="Arial" panose="020B0604020202020204" pitchFamily="34" charset="0"/>
                  <a:ea typeface="ＭＳ ゴシック" panose="020B0609070205080204" pitchFamily="49" charset="-128"/>
                  <a:cs typeface="Arial" panose="020B0604020202020204" pitchFamily="34" charset="0"/>
                </a:rPr>
                <a:t>(Futaba construction area 2)</a:t>
              </a:r>
            </a:p>
          </p:txBody>
        </p:sp>
        <p:cxnSp>
          <p:nvCxnSpPr>
            <p:cNvPr id="90" name="直線矢印コネクタ 89">
              <a:extLst>
                <a:ext uri="{FF2B5EF4-FFF2-40B4-BE49-F238E27FC236}">
                  <a16:creationId xmlns:a16="http://schemas.microsoft.com/office/drawing/2014/main" id="{4A115AAE-996D-DEDF-1AC5-F44340CB1EF1}"/>
                </a:ext>
              </a:extLst>
            </p:cNvPr>
            <p:cNvCxnSpPr>
              <a:cxnSpLocks/>
              <a:stCxn id="91" idx="2"/>
            </p:cNvCxnSpPr>
            <p:nvPr/>
          </p:nvCxnSpPr>
          <p:spPr bwMode="auto">
            <a:xfrm>
              <a:off x="6011144" y="2341023"/>
              <a:ext cx="353205" cy="126756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1" name="テキスト ボックス 24">
              <a:extLst>
                <a:ext uri="{FF2B5EF4-FFF2-40B4-BE49-F238E27FC236}">
                  <a16:creationId xmlns:a16="http://schemas.microsoft.com/office/drawing/2014/main" id="{6BA222F0-E9E3-9509-DB54-8F3D6833A911}"/>
                </a:ext>
              </a:extLst>
            </p:cNvPr>
            <p:cNvSpPr txBox="1"/>
            <p:nvPr/>
          </p:nvSpPr>
          <p:spPr bwMode="auto">
            <a:xfrm>
              <a:off x="5335552" y="1952076"/>
              <a:ext cx="1351184" cy="388948"/>
            </a:xfrm>
            <a:prstGeom prst="rect">
              <a:avLst/>
            </a:prstGeom>
            <a:solidFill>
              <a:srgbClr val="FFFF99"/>
            </a:solidFill>
            <a:ln w="3175" cmpd="sng">
              <a:solidFill>
                <a:schemeClr val="tx1"/>
              </a:solidFill>
            </a:ln>
          </p:spPr>
          <p:style>
            <a:lnRef idx="0">
              <a:scrgbClr r="0" g="0" b="0"/>
            </a:lnRef>
            <a:fillRef idx="0">
              <a:scrgbClr r="0" g="0" b="0"/>
            </a:fillRef>
            <a:effectRef idx="0">
              <a:scrgbClr r="0" g="0" b="0"/>
            </a:effectRef>
            <a:fontRef idx="minor">
              <a:schemeClr val="dk1"/>
            </a:fontRef>
          </p:style>
          <p:txBody>
            <a:bodyPr lIns="54000" tIns="18000" rIns="54000" bIns="18000" anchor="ctr">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defTabSz="957955">
                <a:lnSpc>
                  <a:spcPts val="800"/>
                </a:lnSpc>
                <a:defRPr/>
              </a:pPr>
              <a:r>
                <a:rPr lang="en-US" altLang="ja-JP" sz="800" kern="0" dirty="0">
                  <a:solidFill>
                    <a:prstClr val="black"/>
                  </a:solidFill>
                  <a:latin typeface="Arial" panose="020B0604020202020204" pitchFamily="34" charset="0"/>
                  <a:ea typeface="ＭＳ ゴシック" panose="020B0609070205080204" pitchFamily="49" charset="-128"/>
                  <a:cs typeface="Arial" panose="020B0604020202020204" pitchFamily="34" charset="0"/>
                </a:rPr>
                <a:t>Soil Storage Facility</a:t>
              </a:r>
            </a:p>
            <a:p>
              <a:pPr algn="ctr" defTabSz="957955">
                <a:lnSpc>
                  <a:spcPts val="800"/>
                </a:lnSpc>
                <a:defRPr/>
              </a:pPr>
              <a:r>
                <a:rPr lang="en-US" altLang="ja-JP" sz="800" kern="0" dirty="0">
                  <a:solidFill>
                    <a:prstClr val="black"/>
                  </a:solidFill>
                  <a:latin typeface="Arial" panose="020B0604020202020204" pitchFamily="34" charset="0"/>
                  <a:ea typeface="ＭＳ ゴシック" panose="020B0609070205080204" pitchFamily="49" charset="-128"/>
                  <a:cs typeface="Arial" panose="020B0604020202020204" pitchFamily="34" charset="0"/>
                </a:rPr>
                <a:t>(Okuma construction area 4)</a:t>
              </a:r>
            </a:p>
          </p:txBody>
        </p:sp>
        <p:cxnSp>
          <p:nvCxnSpPr>
            <p:cNvPr id="92" name="直線矢印コネクタ 91">
              <a:extLst>
                <a:ext uri="{FF2B5EF4-FFF2-40B4-BE49-F238E27FC236}">
                  <a16:creationId xmlns:a16="http://schemas.microsoft.com/office/drawing/2014/main" id="{AB5FA0A8-FA39-94DA-5184-9C47F0428FB6}"/>
                </a:ext>
              </a:extLst>
            </p:cNvPr>
            <p:cNvCxnSpPr>
              <a:cxnSpLocks/>
              <a:stCxn id="12" idx="0"/>
            </p:cNvCxnSpPr>
            <p:nvPr/>
          </p:nvCxnSpPr>
          <p:spPr bwMode="auto">
            <a:xfrm flipV="1">
              <a:off x="764392" y="3366033"/>
              <a:ext cx="1718570" cy="116734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3" name="直線矢印コネクタ 92">
              <a:extLst>
                <a:ext uri="{FF2B5EF4-FFF2-40B4-BE49-F238E27FC236}">
                  <a16:creationId xmlns:a16="http://schemas.microsoft.com/office/drawing/2014/main" id="{0A999057-A44E-6E35-791A-7EA2C1A4D324}"/>
                </a:ext>
              </a:extLst>
            </p:cNvPr>
            <p:cNvCxnSpPr>
              <a:cxnSpLocks/>
              <a:stCxn id="99" idx="2"/>
            </p:cNvCxnSpPr>
            <p:nvPr/>
          </p:nvCxnSpPr>
          <p:spPr bwMode="auto">
            <a:xfrm>
              <a:off x="791396" y="2289934"/>
              <a:ext cx="1039852" cy="1267937"/>
            </a:xfrm>
            <a:prstGeom prst="straightConnector1">
              <a:avLst/>
            </a:prstGeom>
            <a:solidFill>
              <a:srgbClr val="FFFF99"/>
            </a:solidFill>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4" name="直線矢印コネクタ 93">
              <a:extLst>
                <a:ext uri="{FF2B5EF4-FFF2-40B4-BE49-F238E27FC236}">
                  <a16:creationId xmlns:a16="http://schemas.microsoft.com/office/drawing/2014/main" id="{A79D43BD-18B6-3C79-8330-56FE7438E06B}"/>
                </a:ext>
              </a:extLst>
            </p:cNvPr>
            <p:cNvCxnSpPr>
              <a:cxnSpLocks/>
              <a:stCxn id="99" idx="2"/>
            </p:cNvCxnSpPr>
            <p:nvPr/>
          </p:nvCxnSpPr>
          <p:spPr bwMode="auto">
            <a:xfrm>
              <a:off x="791396" y="2289934"/>
              <a:ext cx="1072404" cy="77898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5" name="テキスト ボックス 24">
              <a:extLst>
                <a:ext uri="{FF2B5EF4-FFF2-40B4-BE49-F238E27FC236}">
                  <a16:creationId xmlns:a16="http://schemas.microsoft.com/office/drawing/2014/main" id="{14006C90-3E90-FBC0-5744-FF14B62F76CD}"/>
                </a:ext>
              </a:extLst>
            </p:cNvPr>
            <p:cNvSpPr txBox="1"/>
            <p:nvPr/>
          </p:nvSpPr>
          <p:spPr bwMode="auto">
            <a:xfrm>
              <a:off x="9027161" y="4001929"/>
              <a:ext cx="1432637" cy="382096"/>
            </a:xfrm>
            <a:prstGeom prst="rect">
              <a:avLst/>
            </a:prstGeom>
            <a:solidFill>
              <a:srgbClr val="FFFF99"/>
            </a:solidFill>
            <a:ln w="3175" cmpd="sng">
              <a:solidFill>
                <a:schemeClr val="tx1"/>
              </a:solidFill>
            </a:ln>
          </p:spPr>
          <p:style>
            <a:lnRef idx="0">
              <a:scrgbClr r="0" g="0" b="0"/>
            </a:lnRef>
            <a:fillRef idx="0">
              <a:scrgbClr r="0" g="0" b="0"/>
            </a:fillRef>
            <a:effectRef idx="0">
              <a:scrgbClr r="0" g="0" b="0"/>
            </a:effectRef>
            <a:fontRef idx="minor">
              <a:schemeClr val="dk1"/>
            </a:fontRef>
          </p:style>
          <p:txBody>
            <a:bodyPr lIns="54000" tIns="18000" rIns="54000" bIns="18000" anchor="ctr">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defTabSz="957955">
                <a:lnSpc>
                  <a:spcPts val="800"/>
                </a:lnSpc>
                <a:defRPr/>
              </a:pPr>
              <a:r>
                <a:rPr lang="en-US" altLang="ja-JP" sz="800" kern="0" dirty="0">
                  <a:solidFill>
                    <a:prstClr val="black"/>
                  </a:solidFill>
                  <a:latin typeface="Arial" panose="020B0604020202020204" pitchFamily="34" charset="0"/>
                  <a:ea typeface="ＭＳ ゴシック" panose="020B0609070205080204" pitchFamily="49" charset="-128"/>
                  <a:cs typeface="Arial" panose="020B0604020202020204" pitchFamily="34" charset="0"/>
                </a:rPr>
                <a:t>Soil Storage Facility</a:t>
              </a:r>
            </a:p>
            <a:p>
              <a:pPr algn="ctr" defTabSz="957955">
                <a:lnSpc>
                  <a:spcPts val="800"/>
                </a:lnSpc>
                <a:defRPr/>
              </a:pPr>
              <a:r>
                <a:rPr lang="en-US" altLang="ja-JP" sz="800" kern="0" dirty="0">
                  <a:solidFill>
                    <a:prstClr val="black"/>
                  </a:solidFill>
                  <a:latin typeface="Arial" panose="020B0604020202020204" pitchFamily="34" charset="0"/>
                  <a:ea typeface="ＭＳ ゴシック" panose="020B0609070205080204" pitchFamily="49" charset="-128"/>
                  <a:cs typeface="Arial" panose="020B0604020202020204" pitchFamily="34" charset="0"/>
                </a:rPr>
                <a:t>(Okuma construction </a:t>
              </a:r>
              <a:br>
                <a:rPr lang="en-US" altLang="ja-JP" sz="800" kern="0" dirty="0">
                  <a:solidFill>
                    <a:prstClr val="black"/>
                  </a:solidFill>
                  <a:latin typeface="Arial" panose="020B0604020202020204" pitchFamily="34" charset="0"/>
                  <a:ea typeface="ＭＳ ゴシック" panose="020B0609070205080204" pitchFamily="49" charset="-128"/>
                  <a:cs typeface="Arial" panose="020B0604020202020204" pitchFamily="34" charset="0"/>
                </a:rPr>
              </a:br>
              <a:r>
                <a:rPr lang="en-US" altLang="ja-JP" sz="800" kern="0" dirty="0">
                  <a:solidFill>
                    <a:prstClr val="black"/>
                  </a:solidFill>
                  <a:latin typeface="Arial" panose="020B0604020202020204" pitchFamily="34" charset="0"/>
                  <a:ea typeface="ＭＳ ゴシック" panose="020B0609070205080204" pitchFamily="49" charset="-128"/>
                  <a:cs typeface="Arial" panose="020B0604020202020204" pitchFamily="34" charset="0"/>
                </a:rPr>
                <a:t>area 2)</a:t>
              </a:r>
            </a:p>
          </p:txBody>
        </p:sp>
        <p:sp>
          <p:nvSpPr>
            <p:cNvPr id="96" name="テキスト ボックス 24">
              <a:extLst>
                <a:ext uri="{FF2B5EF4-FFF2-40B4-BE49-F238E27FC236}">
                  <a16:creationId xmlns:a16="http://schemas.microsoft.com/office/drawing/2014/main" id="{E1F15DA1-C406-7BBA-2B48-D1053006BA52}"/>
                </a:ext>
              </a:extLst>
            </p:cNvPr>
            <p:cNvSpPr txBox="1"/>
            <p:nvPr/>
          </p:nvSpPr>
          <p:spPr bwMode="auto">
            <a:xfrm>
              <a:off x="9045005" y="3157386"/>
              <a:ext cx="1387574" cy="382095"/>
            </a:xfrm>
            <a:prstGeom prst="rect">
              <a:avLst/>
            </a:prstGeom>
            <a:solidFill>
              <a:srgbClr val="FFFF99"/>
            </a:solidFill>
            <a:ln w="3175" cmpd="sng">
              <a:solidFill>
                <a:schemeClr val="tx1"/>
              </a:solidFill>
            </a:ln>
          </p:spPr>
          <p:style>
            <a:lnRef idx="0">
              <a:scrgbClr r="0" g="0" b="0"/>
            </a:lnRef>
            <a:fillRef idx="0">
              <a:scrgbClr r="0" g="0" b="0"/>
            </a:fillRef>
            <a:effectRef idx="0">
              <a:scrgbClr r="0" g="0" b="0"/>
            </a:effectRef>
            <a:fontRef idx="minor">
              <a:schemeClr val="dk1"/>
            </a:fontRef>
          </p:style>
          <p:txBody>
            <a:bodyPr lIns="54000" tIns="18000" rIns="54000" bIns="18000" anchor="ctr">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defTabSz="957955">
                <a:lnSpc>
                  <a:spcPts val="800"/>
                </a:lnSpc>
                <a:defRPr/>
              </a:pPr>
              <a:r>
                <a:rPr lang="en-US" altLang="ja-JP" sz="800" kern="0" dirty="0">
                  <a:solidFill>
                    <a:prstClr val="black"/>
                  </a:solidFill>
                  <a:latin typeface="Arial" panose="020B0604020202020204" pitchFamily="34" charset="0"/>
                  <a:ea typeface="ＭＳ ゴシック" panose="020B0609070205080204" pitchFamily="49" charset="-128"/>
                  <a:cs typeface="Arial" panose="020B0604020202020204" pitchFamily="34" charset="0"/>
                </a:rPr>
                <a:t>Soil Storage Facility</a:t>
              </a:r>
            </a:p>
            <a:p>
              <a:pPr algn="ctr" defTabSz="957955">
                <a:lnSpc>
                  <a:spcPts val="800"/>
                </a:lnSpc>
                <a:defRPr/>
              </a:pPr>
              <a:r>
                <a:rPr lang="en-US" altLang="ja-JP" sz="800" kern="0" dirty="0">
                  <a:solidFill>
                    <a:prstClr val="black"/>
                  </a:solidFill>
                  <a:latin typeface="Arial" panose="020B0604020202020204" pitchFamily="34" charset="0"/>
                  <a:ea typeface="ＭＳ ゴシック" panose="020B0609070205080204" pitchFamily="49" charset="-128"/>
                  <a:cs typeface="Arial" panose="020B0604020202020204" pitchFamily="34" charset="0"/>
                </a:rPr>
                <a:t>(Okuma construction area 3)</a:t>
              </a:r>
            </a:p>
          </p:txBody>
        </p:sp>
        <p:sp>
          <p:nvSpPr>
            <p:cNvPr id="97" name="テキスト ボックス 24">
              <a:extLst>
                <a:ext uri="{FF2B5EF4-FFF2-40B4-BE49-F238E27FC236}">
                  <a16:creationId xmlns:a16="http://schemas.microsoft.com/office/drawing/2014/main" id="{7C02A0D6-FB43-51DA-9C4F-FE32FDBEA99D}"/>
                </a:ext>
              </a:extLst>
            </p:cNvPr>
            <p:cNvSpPr txBox="1"/>
            <p:nvPr/>
          </p:nvSpPr>
          <p:spPr bwMode="auto">
            <a:xfrm>
              <a:off x="4291513" y="2843935"/>
              <a:ext cx="1348197" cy="390662"/>
            </a:xfrm>
            <a:prstGeom prst="rect">
              <a:avLst/>
            </a:prstGeom>
            <a:solidFill>
              <a:srgbClr val="FFCCFF"/>
            </a:solidFill>
            <a:ln w="3175" cmpd="sng">
              <a:solidFill>
                <a:schemeClr val="tx1"/>
              </a:solidFill>
            </a:ln>
          </p:spPr>
          <p:style>
            <a:lnRef idx="0">
              <a:scrgbClr r="0" g="0" b="0"/>
            </a:lnRef>
            <a:fillRef idx="0">
              <a:scrgbClr r="0" g="0" b="0"/>
            </a:fillRef>
            <a:effectRef idx="0">
              <a:scrgbClr r="0" g="0" b="0"/>
            </a:effectRef>
            <a:fontRef idx="minor">
              <a:schemeClr val="dk1"/>
            </a:fontRef>
          </p:style>
          <p:txBody>
            <a:bodyPr lIns="54000" tIns="18000" rIns="54000" bIns="18000" anchor="ctr">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defTabSz="957955">
                <a:lnSpc>
                  <a:spcPts val="800"/>
                </a:lnSpc>
                <a:defRPr/>
              </a:pPr>
              <a:r>
                <a:rPr kumimoji="0" lang="en-US" altLang="ja-JP" sz="800" kern="0" dirty="0">
                  <a:solidFill>
                    <a:prstClr val="black"/>
                  </a:solidFill>
                  <a:latin typeface="Arial" panose="020B0604020202020204" pitchFamily="34" charset="0"/>
                  <a:ea typeface="ＭＳ ゴシック" panose="020B0609070205080204" pitchFamily="49" charset="-128"/>
                  <a:cs typeface="Arial" panose="020B0604020202020204" pitchFamily="34" charset="0"/>
                </a:rPr>
                <a:t>Waste Storage Facility</a:t>
              </a:r>
            </a:p>
            <a:p>
              <a:pPr algn="ctr" defTabSz="957955">
                <a:lnSpc>
                  <a:spcPts val="800"/>
                </a:lnSpc>
                <a:defRPr/>
              </a:pPr>
              <a:r>
                <a:rPr kumimoji="0" lang="en-US" altLang="ja-JP" sz="800" kern="0" dirty="0">
                  <a:solidFill>
                    <a:prstClr val="black"/>
                  </a:solidFill>
                  <a:latin typeface="Arial" panose="020B0604020202020204" pitchFamily="34" charset="0"/>
                  <a:ea typeface="ＭＳ ゴシック" panose="020B0609070205080204" pitchFamily="49" charset="-128"/>
                  <a:cs typeface="Arial" panose="020B0604020202020204" pitchFamily="34" charset="0"/>
                </a:rPr>
                <a:t>(Futaba construction area 1)</a:t>
              </a:r>
            </a:p>
          </p:txBody>
        </p:sp>
        <p:sp>
          <p:nvSpPr>
            <p:cNvPr id="98" name="テキスト ボックス 24">
              <a:extLst>
                <a:ext uri="{FF2B5EF4-FFF2-40B4-BE49-F238E27FC236}">
                  <a16:creationId xmlns:a16="http://schemas.microsoft.com/office/drawing/2014/main" id="{5FB1BB18-D10C-F56C-E152-B62E0DED6AA6}"/>
                </a:ext>
              </a:extLst>
            </p:cNvPr>
            <p:cNvSpPr txBox="1"/>
            <p:nvPr/>
          </p:nvSpPr>
          <p:spPr bwMode="auto">
            <a:xfrm>
              <a:off x="1988621" y="4796141"/>
              <a:ext cx="1851916" cy="675092"/>
            </a:xfrm>
            <a:prstGeom prst="rect">
              <a:avLst/>
            </a:prstGeom>
            <a:solidFill>
              <a:srgbClr val="FFCCFF"/>
            </a:solidFill>
            <a:ln w="3175" cmpd="sng">
              <a:solidFill>
                <a:schemeClr val="tx1"/>
              </a:solidFill>
            </a:ln>
          </p:spPr>
          <p:style>
            <a:lnRef idx="0">
              <a:scrgbClr r="0" g="0" b="0"/>
            </a:lnRef>
            <a:fillRef idx="0">
              <a:scrgbClr r="0" g="0" b="0"/>
            </a:fillRef>
            <a:effectRef idx="0">
              <a:scrgbClr r="0" g="0" b="0"/>
            </a:effectRef>
            <a:fontRef idx="minor">
              <a:schemeClr val="dk1"/>
            </a:fontRef>
          </p:style>
          <p:txBody>
            <a:bodyPr wrap="square" lIns="54000" tIns="18000" rIns="54000" bIns="18000" anchor="ctr">
              <a:norm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defTabSz="957955">
                <a:lnSpc>
                  <a:spcPts val="800"/>
                </a:lnSpc>
                <a:defRPr/>
              </a:pPr>
              <a:r>
                <a:rPr kumimoji="0" lang="en-US" altLang="ja-JP" sz="800" kern="0" dirty="0">
                  <a:solidFill>
                    <a:prstClr val="black"/>
                  </a:solidFill>
                  <a:latin typeface="Arial" panose="020B0604020202020204" pitchFamily="34" charset="0"/>
                  <a:ea typeface="ＭＳ ゴシック" panose="020B0609070205080204" pitchFamily="49" charset="-128"/>
                  <a:cs typeface="Arial" panose="020B0604020202020204" pitchFamily="34" charset="0"/>
                </a:rPr>
                <a:t>Futaba Temporary Incineration Facility and Temporary Ash Treatment Facility</a:t>
              </a:r>
            </a:p>
            <a:p>
              <a:pPr algn="ctr" defTabSz="957955">
                <a:lnSpc>
                  <a:spcPts val="800"/>
                </a:lnSpc>
                <a:defRPr/>
              </a:pPr>
              <a:r>
                <a:rPr kumimoji="0" lang="en-US" altLang="ja-JP" sz="800" kern="0" dirty="0">
                  <a:solidFill>
                    <a:prstClr val="black"/>
                  </a:solidFill>
                  <a:latin typeface="Arial" panose="020B0604020202020204" pitchFamily="34" charset="0"/>
                  <a:ea typeface="ＭＳ ゴシック" panose="020B0609070205080204" pitchFamily="49" charset="-128"/>
                  <a:cs typeface="Arial" panose="020B0604020202020204" pitchFamily="34" charset="0"/>
                </a:rPr>
                <a:t>(No. 1) (No. 2)</a:t>
              </a:r>
            </a:p>
          </p:txBody>
        </p:sp>
        <p:sp>
          <p:nvSpPr>
            <p:cNvPr id="99" name="テキスト ボックス 98">
              <a:extLst>
                <a:ext uri="{FF2B5EF4-FFF2-40B4-BE49-F238E27FC236}">
                  <a16:creationId xmlns:a16="http://schemas.microsoft.com/office/drawing/2014/main" id="{F254F472-A45B-CD56-0ED5-1F34E7C3CB63}"/>
                </a:ext>
              </a:extLst>
            </p:cNvPr>
            <p:cNvSpPr txBox="1"/>
            <p:nvPr/>
          </p:nvSpPr>
          <p:spPr bwMode="auto">
            <a:xfrm>
              <a:off x="121242" y="1904412"/>
              <a:ext cx="1340308" cy="385522"/>
            </a:xfrm>
            <a:prstGeom prst="rect">
              <a:avLst/>
            </a:prstGeom>
            <a:solidFill>
              <a:srgbClr val="FFFF99"/>
            </a:solidFill>
            <a:ln w="3175" cmpd="sng">
              <a:solidFill>
                <a:schemeClr val="tx1"/>
              </a:solidFill>
            </a:ln>
          </p:spPr>
          <p:style>
            <a:lnRef idx="0">
              <a:scrgbClr r="0" g="0" b="0"/>
            </a:lnRef>
            <a:fillRef idx="0">
              <a:scrgbClr r="0" g="0" b="0"/>
            </a:fillRef>
            <a:effectRef idx="0">
              <a:scrgbClr r="0" g="0" b="0"/>
            </a:effectRef>
            <a:fontRef idx="minor">
              <a:schemeClr val="dk1"/>
            </a:fontRef>
          </p:style>
          <p:txBody>
            <a:bodyPr lIns="54000" tIns="18000" rIns="18000" bIns="18000" anchor="ctr">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defTabSz="957955">
                <a:lnSpc>
                  <a:spcPts val="800"/>
                </a:lnSpc>
                <a:defRPr/>
              </a:pPr>
              <a:r>
                <a:rPr kumimoji="0" lang="en-US" altLang="ja-JP" sz="800" kern="0" dirty="0">
                  <a:solidFill>
                    <a:prstClr val="black"/>
                  </a:solidFill>
                  <a:latin typeface="Arial" panose="020B0604020202020204" pitchFamily="34" charset="0"/>
                  <a:ea typeface="ＭＳ ゴシック" panose="020B0609070205080204" pitchFamily="49" charset="-128"/>
                  <a:cs typeface="Arial" panose="020B0604020202020204" pitchFamily="34" charset="0"/>
                </a:rPr>
                <a:t>Soil Storage Facility, etc.</a:t>
              </a:r>
            </a:p>
            <a:p>
              <a:pPr algn="ctr" defTabSz="957955">
                <a:lnSpc>
                  <a:spcPts val="800"/>
                </a:lnSpc>
                <a:defRPr/>
              </a:pPr>
              <a:r>
                <a:rPr kumimoji="0" lang="en-US" altLang="ja-JP" sz="800" kern="0" dirty="0">
                  <a:solidFill>
                    <a:prstClr val="black"/>
                  </a:solidFill>
                  <a:latin typeface="Arial" panose="020B0604020202020204" pitchFamily="34" charset="0"/>
                  <a:ea typeface="ＭＳ ゴシック" panose="020B0609070205080204" pitchFamily="49" charset="-128"/>
                  <a:cs typeface="Arial" panose="020B0604020202020204" pitchFamily="34" charset="0"/>
                </a:rPr>
                <a:t>(Futaba construction area 1)</a:t>
              </a:r>
            </a:p>
          </p:txBody>
        </p:sp>
        <p:cxnSp>
          <p:nvCxnSpPr>
            <p:cNvPr id="100" name="直線矢印コネクタ 99">
              <a:extLst>
                <a:ext uri="{FF2B5EF4-FFF2-40B4-BE49-F238E27FC236}">
                  <a16:creationId xmlns:a16="http://schemas.microsoft.com/office/drawing/2014/main" id="{42A8040A-D4F6-2248-F038-5CFE4A605623}"/>
                </a:ext>
              </a:extLst>
            </p:cNvPr>
            <p:cNvCxnSpPr>
              <a:cxnSpLocks/>
              <a:stCxn id="101" idx="1"/>
            </p:cNvCxnSpPr>
            <p:nvPr/>
          </p:nvCxnSpPr>
          <p:spPr bwMode="auto">
            <a:xfrm flipH="1" flipV="1">
              <a:off x="8673271" y="2356480"/>
              <a:ext cx="709545" cy="334931"/>
            </a:xfrm>
            <a:prstGeom prst="straightConnector1">
              <a:avLst/>
            </a:prstGeom>
            <a:solidFill>
              <a:srgbClr val="FFFF99"/>
            </a:solidFill>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1" name="テキスト ボックス 24">
              <a:extLst>
                <a:ext uri="{FF2B5EF4-FFF2-40B4-BE49-F238E27FC236}">
                  <a16:creationId xmlns:a16="http://schemas.microsoft.com/office/drawing/2014/main" id="{0D148AEC-1BDC-5FDF-D1C6-140A4B189B0F}"/>
                </a:ext>
              </a:extLst>
            </p:cNvPr>
            <p:cNvSpPr txBox="1"/>
            <p:nvPr/>
          </p:nvSpPr>
          <p:spPr bwMode="auto">
            <a:xfrm>
              <a:off x="9382816" y="2474809"/>
              <a:ext cx="1143224" cy="433202"/>
            </a:xfrm>
            <a:prstGeom prst="rect">
              <a:avLst/>
            </a:prstGeom>
            <a:solidFill>
              <a:srgbClr val="FFCCFF"/>
            </a:solidFill>
            <a:ln w="3175" cmpd="sng">
              <a:solidFill>
                <a:schemeClr val="tx1"/>
              </a:solidFill>
            </a:ln>
          </p:spPr>
          <p:style>
            <a:lnRef idx="0">
              <a:scrgbClr r="0" g="0" b="0"/>
            </a:lnRef>
            <a:fillRef idx="0">
              <a:scrgbClr r="0" g="0" b="0"/>
            </a:fillRef>
            <a:effectRef idx="0">
              <a:scrgbClr r="0" g="0" b="0"/>
            </a:effectRef>
            <a:fontRef idx="minor">
              <a:schemeClr val="dk1"/>
            </a:fontRef>
          </p:style>
          <p:txBody>
            <a:bodyPr lIns="54000" tIns="18000" rIns="54000" bIns="18000" anchor="ctr">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defTabSz="891935">
                <a:lnSpc>
                  <a:spcPts val="800"/>
                </a:lnSpc>
                <a:defRPr/>
              </a:pPr>
              <a:r>
                <a:rPr kumimoji="0" lang="en-US" altLang="ja-JP" sz="800" kern="0" dirty="0">
                  <a:solidFill>
                    <a:prstClr val="black"/>
                  </a:solidFill>
                  <a:latin typeface="Arial" panose="020B0604020202020204" pitchFamily="34" charset="0"/>
                  <a:ea typeface="ＭＳ ゴシック" panose="020B0609070205080204" pitchFamily="49" charset="-128"/>
                  <a:cs typeface="Arial" panose="020B0604020202020204" pitchFamily="34" charset="0"/>
                </a:rPr>
                <a:t>Okuma Temporary Incineration Facility</a:t>
              </a:r>
            </a:p>
          </p:txBody>
        </p:sp>
        <p:cxnSp>
          <p:nvCxnSpPr>
            <p:cNvPr id="102" name="直線矢印コネクタ 101">
              <a:extLst>
                <a:ext uri="{FF2B5EF4-FFF2-40B4-BE49-F238E27FC236}">
                  <a16:creationId xmlns:a16="http://schemas.microsoft.com/office/drawing/2014/main" id="{753BD618-B70C-6E74-739E-4A77F73E8A05}"/>
                </a:ext>
              </a:extLst>
            </p:cNvPr>
            <p:cNvCxnSpPr>
              <a:cxnSpLocks/>
              <a:stCxn id="96" idx="1"/>
            </p:cNvCxnSpPr>
            <p:nvPr/>
          </p:nvCxnSpPr>
          <p:spPr bwMode="auto">
            <a:xfrm flipH="1" flipV="1">
              <a:off x="8564500" y="2658073"/>
              <a:ext cx="480505" cy="690360"/>
            </a:xfrm>
            <a:prstGeom prst="straightConnector1">
              <a:avLst/>
            </a:prstGeom>
            <a:solidFill>
              <a:srgbClr val="FFFF99"/>
            </a:solidFill>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3" name="直線矢印コネクタ 102">
              <a:extLst>
                <a:ext uri="{FF2B5EF4-FFF2-40B4-BE49-F238E27FC236}">
                  <a16:creationId xmlns:a16="http://schemas.microsoft.com/office/drawing/2014/main" id="{D32C1257-C23A-D2AB-911B-10CC31251BC5}"/>
                </a:ext>
              </a:extLst>
            </p:cNvPr>
            <p:cNvCxnSpPr>
              <a:cxnSpLocks/>
              <a:stCxn id="88" idx="2"/>
            </p:cNvCxnSpPr>
            <p:nvPr/>
          </p:nvCxnSpPr>
          <p:spPr bwMode="auto">
            <a:xfrm>
              <a:off x="7402050" y="1846868"/>
              <a:ext cx="376328" cy="73704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4" name="直線矢印コネクタ 103">
              <a:extLst>
                <a:ext uri="{FF2B5EF4-FFF2-40B4-BE49-F238E27FC236}">
                  <a16:creationId xmlns:a16="http://schemas.microsoft.com/office/drawing/2014/main" id="{BEE7497D-2D95-C94A-0F2C-E1CF5BFBB6EC}"/>
                </a:ext>
              </a:extLst>
            </p:cNvPr>
            <p:cNvCxnSpPr>
              <a:cxnSpLocks/>
              <a:stCxn id="16" idx="3"/>
            </p:cNvCxnSpPr>
            <p:nvPr/>
          </p:nvCxnSpPr>
          <p:spPr bwMode="auto">
            <a:xfrm>
              <a:off x="6504224" y="5184565"/>
              <a:ext cx="778300" cy="138486"/>
            </a:xfrm>
            <a:prstGeom prst="straightConnector1">
              <a:avLst/>
            </a:prstGeom>
            <a:solidFill>
              <a:srgbClr val="FFFF99"/>
            </a:solidFill>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cxnSp>
        <p:nvCxnSpPr>
          <p:cNvPr id="105" name="直線矢印コネクタ 104">
            <a:extLst>
              <a:ext uri="{FF2B5EF4-FFF2-40B4-BE49-F238E27FC236}">
                <a16:creationId xmlns:a16="http://schemas.microsoft.com/office/drawing/2014/main" id="{70ECB6AF-F1CB-FE8B-9F5A-29F25735EBDE}"/>
              </a:ext>
            </a:extLst>
          </p:cNvPr>
          <p:cNvCxnSpPr>
            <a:cxnSpLocks/>
            <a:stCxn id="22" idx="2"/>
          </p:cNvCxnSpPr>
          <p:nvPr/>
        </p:nvCxnSpPr>
        <p:spPr bwMode="auto">
          <a:xfrm flipH="1">
            <a:off x="2159073" y="3027215"/>
            <a:ext cx="956533" cy="88493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106" name="グループ化 105">
            <a:extLst>
              <a:ext uri="{FF2B5EF4-FFF2-40B4-BE49-F238E27FC236}">
                <a16:creationId xmlns:a16="http://schemas.microsoft.com/office/drawing/2014/main" id="{B44EF7E0-D01A-11F7-459E-860FC3E3E109}"/>
              </a:ext>
            </a:extLst>
          </p:cNvPr>
          <p:cNvGrpSpPr/>
          <p:nvPr/>
        </p:nvGrpSpPr>
        <p:grpSpPr>
          <a:xfrm>
            <a:off x="7375123" y="5780570"/>
            <a:ext cx="2969544" cy="1656184"/>
            <a:chOff x="6274314" y="4509120"/>
            <a:chExt cx="3027492" cy="1656463"/>
          </a:xfrm>
        </p:grpSpPr>
        <p:sp>
          <p:nvSpPr>
            <p:cNvPr id="107" name="角丸四角形 69">
              <a:extLst>
                <a:ext uri="{FF2B5EF4-FFF2-40B4-BE49-F238E27FC236}">
                  <a16:creationId xmlns:a16="http://schemas.microsoft.com/office/drawing/2014/main" id="{A8EFF678-1D69-2818-D780-F64C4CFB47C4}"/>
                </a:ext>
              </a:extLst>
            </p:cNvPr>
            <p:cNvSpPr/>
            <p:nvPr/>
          </p:nvSpPr>
          <p:spPr>
            <a:xfrm>
              <a:off x="6348428" y="4518745"/>
              <a:ext cx="2772000" cy="1646838"/>
            </a:xfrm>
            <a:prstGeom prst="roundRect">
              <a:avLst>
                <a:gd name="adj" fmla="val 4619"/>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prstClr val="white"/>
                </a:solidFill>
                <a:latin typeface="Arial" panose="020B0604020202020204" pitchFamily="34" charset="0"/>
                <a:ea typeface="ＭＳ Ｐゴシック" panose="020B0600070205080204" pitchFamily="50" charset="-128"/>
                <a:cs typeface="Arial" panose="020B0604020202020204" pitchFamily="34" charset="0"/>
              </a:endParaRPr>
            </a:p>
          </p:txBody>
        </p:sp>
        <p:pic>
          <p:nvPicPr>
            <p:cNvPr id="108" name="図 107">
              <a:extLst>
                <a:ext uri="{FF2B5EF4-FFF2-40B4-BE49-F238E27FC236}">
                  <a16:creationId xmlns:a16="http://schemas.microsoft.com/office/drawing/2014/main" id="{657A0362-1FC9-3925-8966-B2FEA8C1AF6A}"/>
                </a:ext>
              </a:extLst>
            </p:cNvPr>
            <p:cNvPicPr>
              <a:picLocks noChangeAspect="1"/>
            </p:cNvPicPr>
            <p:nvPr/>
          </p:nvPicPr>
          <p:blipFill rotWithShape="1">
            <a:blip r:embed="rId3"/>
            <a:srcRect l="76806" t="78891" r="8304" b="7966"/>
            <a:stretch/>
          </p:blipFill>
          <p:spPr>
            <a:xfrm>
              <a:off x="6372200" y="4725663"/>
              <a:ext cx="2736304" cy="1215531"/>
            </a:xfrm>
            <a:prstGeom prst="rect">
              <a:avLst/>
            </a:prstGeom>
          </p:spPr>
        </p:pic>
        <p:sp>
          <p:nvSpPr>
            <p:cNvPr id="109" name="テキスト ボックス 108">
              <a:extLst>
                <a:ext uri="{FF2B5EF4-FFF2-40B4-BE49-F238E27FC236}">
                  <a16:creationId xmlns:a16="http://schemas.microsoft.com/office/drawing/2014/main" id="{5967BAA5-3DDD-8D22-51EA-B0F1C9787BB4}"/>
                </a:ext>
              </a:extLst>
            </p:cNvPr>
            <p:cNvSpPr txBox="1"/>
            <p:nvPr/>
          </p:nvSpPr>
          <p:spPr>
            <a:xfrm>
              <a:off x="6274314" y="4509120"/>
              <a:ext cx="2952000" cy="276999"/>
            </a:xfrm>
            <a:prstGeom prst="rect">
              <a:avLst/>
            </a:prstGeom>
            <a:noFill/>
          </p:spPr>
          <p:txBody>
            <a:bodyPr wrap="square" rtlCol="0">
              <a:spAutoFit/>
            </a:bodyPr>
            <a:lstStyle/>
            <a:p>
              <a:pPr algn="ctr">
                <a:defRPr/>
              </a:pPr>
              <a:r>
                <a:rPr lang="en-US" altLang="ja-JP" sz="1200" dirty="0">
                  <a:solidFill>
                    <a:prstClr val="black"/>
                  </a:solidFill>
                  <a:latin typeface="Calbri"/>
                  <a:ea typeface="ＭＳ Ｐゴシック" panose="020B0600070205080204" pitchFamily="50" charset="-128"/>
                  <a:cs typeface="Arial" panose="020B0604020202020204" pitchFamily="34" charset="0"/>
                </a:rPr>
                <a:t>Legend</a:t>
              </a:r>
              <a:endParaRPr lang="ja-JP" altLang="en-US" sz="1200" dirty="0">
                <a:solidFill>
                  <a:prstClr val="black"/>
                </a:solidFill>
                <a:latin typeface="Calbri"/>
                <a:ea typeface="ＭＳ Ｐゴシック" panose="020B0600070205080204" pitchFamily="50" charset="-128"/>
                <a:cs typeface="Arial" panose="020B0604020202020204" pitchFamily="34" charset="0"/>
              </a:endParaRPr>
            </a:p>
          </p:txBody>
        </p:sp>
        <p:sp>
          <p:nvSpPr>
            <p:cNvPr id="110" name="テキスト ボックス 109">
              <a:extLst>
                <a:ext uri="{FF2B5EF4-FFF2-40B4-BE49-F238E27FC236}">
                  <a16:creationId xmlns:a16="http://schemas.microsoft.com/office/drawing/2014/main" id="{D8AD76B7-9F6D-904B-23BF-8AE89038C405}"/>
                </a:ext>
              </a:extLst>
            </p:cNvPr>
            <p:cNvSpPr txBox="1"/>
            <p:nvPr/>
          </p:nvSpPr>
          <p:spPr>
            <a:xfrm>
              <a:off x="8979149" y="4812935"/>
              <a:ext cx="108000" cy="276999"/>
            </a:xfrm>
            <a:prstGeom prst="rect">
              <a:avLst/>
            </a:prstGeom>
            <a:solidFill>
              <a:schemeClr val="bg1"/>
            </a:solidFill>
          </p:spPr>
          <p:txBody>
            <a:bodyPr wrap="square" rtlCol="0">
              <a:spAutoFit/>
            </a:bodyPr>
            <a:lstStyle/>
            <a:p>
              <a:pPr algn="ctr">
                <a:defRPr/>
              </a:pPr>
              <a:endParaRPr lang="ja-JP" altLang="en-US" sz="1200">
                <a:solidFill>
                  <a:prstClr val="black"/>
                </a:solidFill>
                <a:latin typeface="Arial" panose="020B0604020202020204" pitchFamily="34" charset="0"/>
                <a:ea typeface="ＭＳ Ｐゴシック" panose="020B0600070205080204" pitchFamily="50" charset="-128"/>
                <a:cs typeface="Arial" panose="020B0604020202020204" pitchFamily="34" charset="0"/>
              </a:endParaRPr>
            </a:p>
          </p:txBody>
        </p:sp>
        <p:pic>
          <p:nvPicPr>
            <p:cNvPr id="111" name="図 110">
              <a:extLst>
                <a:ext uri="{FF2B5EF4-FFF2-40B4-BE49-F238E27FC236}">
                  <a16:creationId xmlns:a16="http://schemas.microsoft.com/office/drawing/2014/main" id="{0C28FFB1-1A49-0744-6A80-CC6ED8688B64}"/>
                </a:ext>
              </a:extLst>
            </p:cNvPr>
            <p:cNvPicPr>
              <a:picLocks noChangeAspect="1"/>
            </p:cNvPicPr>
            <p:nvPr/>
          </p:nvPicPr>
          <p:blipFill rotWithShape="1">
            <a:blip r:embed="rId3"/>
            <a:srcRect l="90912" t="80247" r="2035" b="17815"/>
            <a:stretch/>
          </p:blipFill>
          <p:spPr>
            <a:xfrm>
              <a:off x="6372200" y="5949799"/>
              <a:ext cx="1296144" cy="180000"/>
            </a:xfrm>
            <a:prstGeom prst="rect">
              <a:avLst/>
            </a:prstGeom>
          </p:spPr>
        </p:pic>
        <p:cxnSp>
          <p:nvCxnSpPr>
            <p:cNvPr id="112" name="直線コネクタ 111">
              <a:extLst>
                <a:ext uri="{FF2B5EF4-FFF2-40B4-BE49-F238E27FC236}">
                  <a16:creationId xmlns:a16="http://schemas.microsoft.com/office/drawing/2014/main" id="{394A5D2A-4BB1-0DE6-1C50-93E4F5AE319D}"/>
                </a:ext>
              </a:extLst>
            </p:cNvPr>
            <p:cNvCxnSpPr/>
            <p:nvPr/>
          </p:nvCxnSpPr>
          <p:spPr>
            <a:xfrm>
              <a:off x="7723100" y="6028822"/>
              <a:ext cx="396000" cy="0"/>
            </a:xfrm>
            <a:prstGeom prst="line">
              <a:avLst/>
            </a:prstGeom>
            <a:ln w="57150">
              <a:solidFill>
                <a:srgbClr val="008000"/>
              </a:solidFill>
            </a:ln>
          </p:spPr>
          <p:style>
            <a:lnRef idx="1">
              <a:schemeClr val="accent1"/>
            </a:lnRef>
            <a:fillRef idx="0">
              <a:schemeClr val="accent1"/>
            </a:fillRef>
            <a:effectRef idx="0">
              <a:schemeClr val="accent1"/>
            </a:effectRef>
            <a:fontRef idx="minor">
              <a:schemeClr val="tx1"/>
            </a:fontRef>
          </p:style>
        </p:cxnSp>
        <p:sp>
          <p:nvSpPr>
            <p:cNvPr id="113" name="テキスト ボックス 112">
              <a:extLst>
                <a:ext uri="{FF2B5EF4-FFF2-40B4-BE49-F238E27FC236}">
                  <a16:creationId xmlns:a16="http://schemas.microsoft.com/office/drawing/2014/main" id="{79290871-2C44-46BD-D010-3C954080CAB4}"/>
                </a:ext>
              </a:extLst>
            </p:cNvPr>
            <p:cNvSpPr txBox="1"/>
            <p:nvPr/>
          </p:nvSpPr>
          <p:spPr>
            <a:xfrm>
              <a:off x="8154784" y="5963635"/>
              <a:ext cx="1147022" cy="123132"/>
            </a:xfrm>
            <a:prstGeom prst="rect">
              <a:avLst/>
            </a:prstGeom>
            <a:noFill/>
          </p:spPr>
          <p:txBody>
            <a:bodyPr wrap="square" lIns="0" tIns="0" rIns="0" bIns="0" rtlCol="0">
              <a:spAutoFit/>
            </a:bodyPr>
            <a:lstStyle/>
            <a:p>
              <a:pPr>
                <a:defRPr/>
              </a:pPr>
              <a:r>
                <a:rPr lang="en-US" altLang="ja-JP" sz="800" dirty="0">
                  <a:latin typeface="Arial" panose="020B0604020202020204" pitchFamily="34" charset="0"/>
                  <a:ea typeface="HGPｺﾞｼｯｸE" panose="020B0900000000000000" pitchFamily="50" charset="-128"/>
                  <a:cs typeface="Arial" panose="020B0604020202020204" pitchFamily="34" charset="0"/>
                </a:rPr>
                <a:t>Conveyer belt</a:t>
              </a:r>
              <a:endParaRPr lang="ja-JP" altLang="en-US" sz="800" dirty="0">
                <a:latin typeface="Arial" panose="020B0604020202020204" pitchFamily="34" charset="0"/>
                <a:ea typeface="HGPｺﾞｼｯｸE" panose="020B0900000000000000" pitchFamily="50" charset="-128"/>
                <a:cs typeface="Arial" panose="020B0604020202020204" pitchFamily="34" charset="0"/>
              </a:endParaRPr>
            </a:p>
          </p:txBody>
        </p:sp>
      </p:grpSp>
      <p:sp>
        <p:nvSpPr>
          <p:cNvPr id="114" name="フリーフォーム 76">
            <a:extLst>
              <a:ext uri="{FF2B5EF4-FFF2-40B4-BE49-F238E27FC236}">
                <a16:creationId xmlns:a16="http://schemas.microsoft.com/office/drawing/2014/main" id="{DD9F4427-7D3F-F0D9-9BF4-DD36227A3E1E}"/>
              </a:ext>
            </a:extLst>
          </p:cNvPr>
          <p:cNvSpPr/>
          <p:nvPr/>
        </p:nvSpPr>
        <p:spPr>
          <a:xfrm>
            <a:off x="5734233" y="4829029"/>
            <a:ext cx="802449" cy="214977"/>
          </a:xfrm>
          <a:custGeom>
            <a:avLst/>
            <a:gdLst>
              <a:gd name="connsiteX0" fmla="*/ 0 w 731520"/>
              <a:gd name="connsiteY0" fmla="*/ 0 h 186690"/>
              <a:gd name="connsiteX1" fmla="*/ 613410 w 731520"/>
              <a:gd name="connsiteY1" fmla="*/ 186690 h 186690"/>
              <a:gd name="connsiteX2" fmla="*/ 731520 w 731520"/>
              <a:gd name="connsiteY2" fmla="*/ 34290 h 186690"/>
            </a:gdLst>
            <a:ahLst/>
            <a:cxnLst>
              <a:cxn ang="0">
                <a:pos x="connsiteX0" y="connsiteY0"/>
              </a:cxn>
              <a:cxn ang="0">
                <a:pos x="connsiteX1" y="connsiteY1"/>
              </a:cxn>
              <a:cxn ang="0">
                <a:pos x="connsiteX2" y="connsiteY2"/>
              </a:cxn>
            </a:cxnLst>
            <a:rect l="l" t="t" r="r" b="b"/>
            <a:pathLst>
              <a:path w="731520" h="186690">
                <a:moveTo>
                  <a:pt x="0" y="0"/>
                </a:moveTo>
                <a:lnTo>
                  <a:pt x="613410" y="186690"/>
                </a:lnTo>
                <a:lnTo>
                  <a:pt x="731520" y="34290"/>
                </a:lnTo>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Arial" panose="020B0604020202020204" pitchFamily="34" charset="0"/>
              <a:cs typeface="Arial" panose="020B0604020202020204" pitchFamily="34" charset="0"/>
            </a:endParaRPr>
          </a:p>
        </p:txBody>
      </p:sp>
      <p:sp>
        <p:nvSpPr>
          <p:cNvPr id="115" name="フリーフォーム 77">
            <a:extLst>
              <a:ext uri="{FF2B5EF4-FFF2-40B4-BE49-F238E27FC236}">
                <a16:creationId xmlns:a16="http://schemas.microsoft.com/office/drawing/2014/main" id="{9DB07E5B-6E1C-E519-E045-13D1583A6540}"/>
              </a:ext>
            </a:extLst>
          </p:cNvPr>
          <p:cNvSpPr/>
          <p:nvPr/>
        </p:nvSpPr>
        <p:spPr>
          <a:xfrm>
            <a:off x="8036832" y="3943072"/>
            <a:ext cx="217338" cy="397063"/>
          </a:xfrm>
          <a:custGeom>
            <a:avLst/>
            <a:gdLst>
              <a:gd name="connsiteX0" fmla="*/ 220980 w 220980"/>
              <a:gd name="connsiteY0" fmla="*/ 0 h 327660"/>
              <a:gd name="connsiteX1" fmla="*/ 186690 w 220980"/>
              <a:gd name="connsiteY1" fmla="*/ 64770 h 327660"/>
              <a:gd name="connsiteX2" fmla="*/ 57150 w 220980"/>
              <a:gd name="connsiteY2" fmla="*/ 156210 h 327660"/>
              <a:gd name="connsiteX3" fmla="*/ 0 w 220980"/>
              <a:gd name="connsiteY3" fmla="*/ 274320 h 327660"/>
              <a:gd name="connsiteX4" fmla="*/ 0 w 220980"/>
              <a:gd name="connsiteY4" fmla="*/ 327660 h 327660"/>
              <a:gd name="connsiteX0" fmla="*/ 248930 w 248930"/>
              <a:gd name="connsiteY0" fmla="*/ 0 h 367184"/>
              <a:gd name="connsiteX1" fmla="*/ 214640 w 248930"/>
              <a:gd name="connsiteY1" fmla="*/ 64770 h 367184"/>
              <a:gd name="connsiteX2" fmla="*/ 85100 w 248930"/>
              <a:gd name="connsiteY2" fmla="*/ 156210 h 367184"/>
              <a:gd name="connsiteX3" fmla="*/ 27950 w 248930"/>
              <a:gd name="connsiteY3" fmla="*/ 274320 h 367184"/>
              <a:gd name="connsiteX4" fmla="*/ 0 w 248930"/>
              <a:gd name="connsiteY4" fmla="*/ 367184 h 367184"/>
              <a:gd name="connsiteX0" fmla="*/ 258246 w 258246"/>
              <a:gd name="connsiteY0" fmla="*/ 0 h 495638"/>
              <a:gd name="connsiteX1" fmla="*/ 223956 w 258246"/>
              <a:gd name="connsiteY1" fmla="*/ 64770 h 495638"/>
              <a:gd name="connsiteX2" fmla="*/ 94416 w 258246"/>
              <a:gd name="connsiteY2" fmla="*/ 156210 h 495638"/>
              <a:gd name="connsiteX3" fmla="*/ 37266 w 258246"/>
              <a:gd name="connsiteY3" fmla="*/ 274320 h 495638"/>
              <a:gd name="connsiteX4" fmla="*/ 0 w 258246"/>
              <a:gd name="connsiteY4" fmla="*/ 495638 h 495638"/>
              <a:gd name="connsiteX0" fmla="*/ 230296 w 230296"/>
              <a:gd name="connsiteY0" fmla="*/ 0 h 446233"/>
              <a:gd name="connsiteX1" fmla="*/ 196006 w 230296"/>
              <a:gd name="connsiteY1" fmla="*/ 64770 h 446233"/>
              <a:gd name="connsiteX2" fmla="*/ 66466 w 230296"/>
              <a:gd name="connsiteY2" fmla="*/ 156210 h 446233"/>
              <a:gd name="connsiteX3" fmla="*/ 9316 w 230296"/>
              <a:gd name="connsiteY3" fmla="*/ 274320 h 446233"/>
              <a:gd name="connsiteX4" fmla="*/ 0 w 230296"/>
              <a:gd name="connsiteY4" fmla="*/ 446233 h 446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296" h="446233">
                <a:moveTo>
                  <a:pt x="230296" y="0"/>
                </a:moveTo>
                <a:lnTo>
                  <a:pt x="196006" y="64770"/>
                </a:lnTo>
                <a:lnTo>
                  <a:pt x="66466" y="156210"/>
                </a:lnTo>
                <a:lnTo>
                  <a:pt x="9316" y="274320"/>
                </a:lnTo>
                <a:cubicBezTo>
                  <a:pt x="9316" y="292100"/>
                  <a:pt x="0" y="428453"/>
                  <a:pt x="0" y="446233"/>
                </a:cubicBezTo>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Arial" panose="020B0604020202020204" pitchFamily="34" charset="0"/>
              <a:cs typeface="Arial" panose="020B0604020202020204" pitchFamily="34" charset="0"/>
            </a:endParaRPr>
          </a:p>
        </p:txBody>
      </p:sp>
      <p:sp>
        <p:nvSpPr>
          <p:cNvPr id="116" name="フリーフォーム 78">
            <a:extLst>
              <a:ext uri="{FF2B5EF4-FFF2-40B4-BE49-F238E27FC236}">
                <a16:creationId xmlns:a16="http://schemas.microsoft.com/office/drawing/2014/main" id="{125052E7-1141-A3EB-039F-A7EFBD8C485C}"/>
              </a:ext>
            </a:extLst>
          </p:cNvPr>
          <p:cNvSpPr/>
          <p:nvPr/>
        </p:nvSpPr>
        <p:spPr>
          <a:xfrm>
            <a:off x="6566944" y="6134795"/>
            <a:ext cx="338408" cy="348966"/>
          </a:xfrm>
          <a:custGeom>
            <a:avLst/>
            <a:gdLst>
              <a:gd name="connsiteX0" fmla="*/ 0 w 293370"/>
              <a:gd name="connsiteY0" fmla="*/ 0 h 293370"/>
              <a:gd name="connsiteX1" fmla="*/ 80010 w 293370"/>
              <a:gd name="connsiteY1" fmla="*/ 293370 h 293370"/>
              <a:gd name="connsiteX2" fmla="*/ 220980 w 293370"/>
              <a:gd name="connsiteY2" fmla="*/ 240030 h 293370"/>
              <a:gd name="connsiteX3" fmla="*/ 293370 w 293370"/>
              <a:gd name="connsiteY3" fmla="*/ 243840 h 293370"/>
              <a:gd name="connsiteX0" fmla="*/ 0 w 293370"/>
              <a:gd name="connsiteY0" fmla="*/ 0 h 313133"/>
              <a:gd name="connsiteX1" fmla="*/ 80010 w 293370"/>
              <a:gd name="connsiteY1" fmla="*/ 313133 h 313133"/>
              <a:gd name="connsiteX2" fmla="*/ 220980 w 293370"/>
              <a:gd name="connsiteY2" fmla="*/ 240030 h 313133"/>
              <a:gd name="connsiteX3" fmla="*/ 293370 w 293370"/>
              <a:gd name="connsiteY3" fmla="*/ 243840 h 313133"/>
              <a:gd name="connsiteX0" fmla="*/ 0 w 349268"/>
              <a:gd name="connsiteY0" fmla="*/ 0 h 471231"/>
              <a:gd name="connsiteX1" fmla="*/ 135908 w 349268"/>
              <a:gd name="connsiteY1" fmla="*/ 471231 h 471231"/>
              <a:gd name="connsiteX2" fmla="*/ 276878 w 349268"/>
              <a:gd name="connsiteY2" fmla="*/ 398128 h 471231"/>
              <a:gd name="connsiteX3" fmla="*/ 349268 w 349268"/>
              <a:gd name="connsiteY3" fmla="*/ 401938 h 471231"/>
              <a:gd name="connsiteX0" fmla="*/ 0 w 386534"/>
              <a:gd name="connsiteY0" fmla="*/ 0 h 471231"/>
              <a:gd name="connsiteX1" fmla="*/ 135908 w 386534"/>
              <a:gd name="connsiteY1" fmla="*/ 471231 h 471231"/>
              <a:gd name="connsiteX2" fmla="*/ 276878 w 386534"/>
              <a:gd name="connsiteY2" fmla="*/ 398128 h 471231"/>
              <a:gd name="connsiteX3" fmla="*/ 386534 w 386534"/>
              <a:gd name="connsiteY3" fmla="*/ 392058 h 471231"/>
              <a:gd name="connsiteX0" fmla="*/ 0 w 377217"/>
              <a:gd name="connsiteY0" fmla="*/ 0 h 471231"/>
              <a:gd name="connsiteX1" fmla="*/ 126591 w 377217"/>
              <a:gd name="connsiteY1" fmla="*/ 471231 h 471231"/>
              <a:gd name="connsiteX2" fmla="*/ 267561 w 377217"/>
              <a:gd name="connsiteY2" fmla="*/ 398128 h 471231"/>
              <a:gd name="connsiteX3" fmla="*/ 377217 w 377217"/>
              <a:gd name="connsiteY3" fmla="*/ 392058 h 471231"/>
              <a:gd name="connsiteX0" fmla="*/ 0 w 377217"/>
              <a:gd name="connsiteY0" fmla="*/ 0 h 441588"/>
              <a:gd name="connsiteX1" fmla="*/ 89325 w 377217"/>
              <a:gd name="connsiteY1" fmla="*/ 441588 h 441588"/>
              <a:gd name="connsiteX2" fmla="*/ 267561 w 377217"/>
              <a:gd name="connsiteY2" fmla="*/ 398128 h 441588"/>
              <a:gd name="connsiteX3" fmla="*/ 377217 w 377217"/>
              <a:gd name="connsiteY3" fmla="*/ 392058 h 441588"/>
              <a:gd name="connsiteX0" fmla="*/ 0 w 358585"/>
              <a:gd name="connsiteY0" fmla="*/ 0 h 392182"/>
              <a:gd name="connsiteX1" fmla="*/ 70693 w 358585"/>
              <a:gd name="connsiteY1" fmla="*/ 392182 h 392182"/>
              <a:gd name="connsiteX2" fmla="*/ 248929 w 358585"/>
              <a:gd name="connsiteY2" fmla="*/ 348722 h 392182"/>
              <a:gd name="connsiteX3" fmla="*/ 358585 w 358585"/>
              <a:gd name="connsiteY3" fmla="*/ 342652 h 392182"/>
              <a:gd name="connsiteX0" fmla="*/ 0 w 358585"/>
              <a:gd name="connsiteY0" fmla="*/ 0 h 392182"/>
              <a:gd name="connsiteX1" fmla="*/ 70693 w 358585"/>
              <a:gd name="connsiteY1" fmla="*/ 392182 h 392182"/>
              <a:gd name="connsiteX2" fmla="*/ 248929 w 358585"/>
              <a:gd name="connsiteY2" fmla="*/ 348722 h 392182"/>
              <a:gd name="connsiteX3" fmla="*/ 358585 w 358585"/>
              <a:gd name="connsiteY3" fmla="*/ 342652 h 392182"/>
              <a:gd name="connsiteX0" fmla="*/ 0 w 358585"/>
              <a:gd name="connsiteY0" fmla="*/ 0 h 392182"/>
              <a:gd name="connsiteX1" fmla="*/ 89325 w 358585"/>
              <a:gd name="connsiteY1" fmla="*/ 392182 h 392182"/>
              <a:gd name="connsiteX2" fmla="*/ 248929 w 358585"/>
              <a:gd name="connsiteY2" fmla="*/ 348722 h 392182"/>
              <a:gd name="connsiteX3" fmla="*/ 358585 w 358585"/>
              <a:gd name="connsiteY3" fmla="*/ 342652 h 392182"/>
              <a:gd name="connsiteX0" fmla="*/ 0 w 358585"/>
              <a:gd name="connsiteY0" fmla="*/ 0 h 392182"/>
              <a:gd name="connsiteX1" fmla="*/ 89325 w 358585"/>
              <a:gd name="connsiteY1" fmla="*/ 392182 h 392182"/>
              <a:gd name="connsiteX2" fmla="*/ 248929 w 358585"/>
              <a:gd name="connsiteY2" fmla="*/ 319078 h 392182"/>
              <a:gd name="connsiteX3" fmla="*/ 358585 w 358585"/>
              <a:gd name="connsiteY3" fmla="*/ 342652 h 392182"/>
            </a:gdLst>
            <a:ahLst/>
            <a:cxnLst>
              <a:cxn ang="0">
                <a:pos x="connsiteX0" y="connsiteY0"/>
              </a:cxn>
              <a:cxn ang="0">
                <a:pos x="connsiteX1" y="connsiteY1"/>
              </a:cxn>
              <a:cxn ang="0">
                <a:pos x="connsiteX2" y="connsiteY2"/>
              </a:cxn>
              <a:cxn ang="0">
                <a:pos x="connsiteX3" y="connsiteY3"/>
              </a:cxn>
            </a:cxnLst>
            <a:rect l="l" t="t" r="r" b="b"/>
            <a:pathLst>
              <a:path w="358585" h="392182">
                <a:moveTo>
                  <a:pt x="0" y="0"/>
                </a:moveTo>
                <a:lnTo>
                  <a:pt x="89325" y="392182"/>
                </a:lnTo>
                <a:lnTo>
                  <a:pt x="248929" y="319078"/>
                </a:lnTo>
                <a:lnTo>
                  <a:pt x="358585" y="342652"/>
                </a:lnTo>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Arial" panose="020B0604020202020204" pitchFamily="34" charset="0"/>
              <a:cs typeface="Arial" panose="020B0604020202020204" pitchFamily="34" charset="0"/>
            </a:endParaRPr>
          </a:p>
        </p:txBody>
      </p:sp>
      <p:sp>
        <p:nvSpPr>
          <p:cNvPr id="117" name="正方形/長方形 116">
            <a:extLst>
              <a:ext uri="{FF2B5EF4-FFF2-40B4-BE49-F238E27FC236}">
                <a16:creationId xmlns:a16="http://schemas.microsoft.com/office/drawing/2014/main" id="{07B5E7FC-1412-FE67-D872-D62E67752730}"/>
              </a:ext>
            </a:extLst>
          </p:cNvPr>
          <p:cNvSpPr/>
          <p:nvPr/>
        </p:nvSpPr>
        <p:spPr>
          <a:xfrm>
            <a:off x="7934400" y="6484384"/>
            <a:ext cx="807008" cy="219462"/>
          </a:xfrm>
          <a:prstGeom prst="rect">
            <a:avLst/>
          </a:prstGeom>
          <a:solidFill>
            <a:schemeClr val="bg1"/>
          </a:solidFill>
          <a:ln>
            <a:noFill/>
          </a:ln>
        </p:spPr>
        <p:style>
          <a:lnRef idx="0">
            <a:scrgbClr r="0" g="0" b="0"/>
          </a:lnRef>
          <a:fillRef idx="0">
            <a:scrgbClr r="0" g="0" b="0"/>
          </a:fillRef>
          <a:effectRef idx="0">
            <a:scrgbClr r="0" g="0" b="0"/>
          </a:effectRef>
          <a:fontRef idx="minor">
            <a:schemeClr val="dk1"/>
          </a:fontRef>
        </p:style>
        <p:txBody>
          <a:bodyPr lIns="0" tIns="0" rIns="0" bIns="0" rtlCol="0" anchor="ctr"/>
          <a:lstStyle/>
          <a:p>
            <a:pPr>
              <a:lnSpc>
                <a:spcPts val="900"/>
              </a:lnSpc>
            </a:pPr>
            <a:r>
              <a:rPr kumimoji="1" lang="en-US" altLang="ja-JP" sz="800" dirty="0">
                <a:solidFill>
                  <a:schemeClr val="tx1"/>
                </a:solidFill>
                <a:latin typeface="Arial" panose="020B0604020202020204" pitchFamily="34" charset="0"/>
                <a:ea typeface="Meiryo UI" panose="020B0604030504040204" pitchFamily="50" charset="-128"/>
                <a:cs typeface="Arial" panose="020B0604020202020204" pitchFamily="34" charset="0"/>
              </a:rPr>
              <a:t>Soil Storage </a:t>
            </a:r>
            <a:r>
              <a:rPr lang="en-US" altLang="ja-JP" sz="800" dirty="0">
                <a:solidFill>
                  <a:schemeClr val="tx1"/>
                </a:solidFill>
                <a:latin typeface="Arial" panose="020B0604020202020204" pitchFamily="34" charset="0"/>
                <a:ea typeface="Meiryo UI" panose="020B0604030504040204" pitchFamily="50" charset="-128"/>
                <a:cs typeface="Arial" panose="020B0604020202020204" pitchFamily="34" charset="0"/>
              </a:rPr>
              <a:t>F</a:t>
            </a:r>
            <a:r>
              <a:rPr kumimoji="1" lang="en-US" altLang="ja-JP" sz="800" dirty="0">
                <a:solidFill>
                  <a:schemeClr val="tx1"/>
                </a:solidFill>
                <a:latin typeface="Arial" panose="020B0604020202020204" pitchFamily="34" charset="0"/>
                <a:ea typeface="Meiryo UI" panose="020B0604030504040204" pitchFamily="50" charset="-128"/>
                <a:cs typeface="Arial" panose="020B0604020202020204" pitchFamily="34" charset="0"/>
              </a:rPr>
              <a:t>acility</a:t>
            </a:r>
          </a:p>
        </p:txBody>
      </p:sp>
      <p:sp>
        <p:nvSpPr>
          <p:cNvPr id="118" name="正方形/長方形 117">
            <a:extLst>
              <a:ext uri="{FF2B5EF4-FFF2-40B4-BE49-F238E27FC236}">
                <a16:creationId xmlns:a16="http://schemas.microsoft.com/office/drawing/2014/main" id="{02987737-E2C2-F1CF-2702-8700CAD4406E}"/>
              </a:ext>
            </a:extLst>
          </p:cNvPr>
          <p:cNvSpPr/>
          <p:nvPr/>
        </p:nvSpPr>
        <p:spPr>
          <a:xfrm>
            <a:off x="7935462" y="6135741"/>
            <a:ext cx="807008" cy="219462"/>
          </a:xfrm>
          <a:prstGeom prst="rect">
            <a:avLst/>
          </a:prstGeom>
          <a:solidFill>
            <a:schemeClr val="bg1"/>
          </a:solidFill>
          <a:ln>
            <a:noFill/>
          </a:ln>
        </p:spPr>
        <p:style>
          <a:lnRef idx="0">
            <a:scrgbClr r="0" g="0" b="0"/>
          </a:lnRef>
          <a:fillRef idx="0">
            <a:scrgbClr r="0" g="0" b="0"/>
          </a:fillRef>
          <a:effectRef idx="0">
            <a:scrgbClr r="0" g="0" b="0"/>
          </a:effectRef>
          <a:fontRef idx="minor">
            <a:schemeClr val="dk1"/>
          </a:fontRef>
        </p:style>
        <p:txBody>
          <a:bodyPr lIns="0" tIns="0" rIns="0" bIns="0" rtlCol="0" anchor="ctr"/>
          <a:lstStyle/>
          <a:p>
            <a:pPr>
              <a:lnSpc>
                <a:spcPts val="900"/>
              </a:lnSpc>
            </a:pPr>
            <a:r>
              <a:rPr kumimoji="1" lang="en-US" altLang="ja-JP" sz="800" dirty="0">
                <a:solidFill>
                  <a:schemeClr val="tx1"/>
                </a:solidFill>
                <a:latin typeface="Arial" panose="020B0604020202020204" pitchFamily="34" charset="0"/>
                <a:ea typeface="Meiryo UI" panose="020B0604030504040204" pitchFamily="50" charset="-128"/>
                <a:cs typeface="Arial" panose="020B0604020202020204" pitchFamily="34" charset="0"/>
              </a:rPr>
              <a:t>Soil Separation </a:t>
            </a:r>
            <a:r>
              <a:rPr lang="en-US" altLang="ja-JP" sz="800" dirty="0">
                <a:solidFill>
                  <a:schemeClr val="tx1"/>
                </a:solidFill>
                <a:latin typeface="Arial" panose="020B0604020202020204" pitchFamily="34" charset="0"/>
                <a:ea typeface="Meiryo UI" panose="020B0604030504040204" pitchFamily="50" charset="-128"/>
                <a:cs typeface="Arial" panose="020B0604020202020204" pitchFamily="34" charset="0"/>
              </a:rPr>
              <a:t>F</a:t>
            </a:r>
            <a:r>
              <a:rPr kumimoji="1" lang="en-US" altLang="ja-JP" sz="800" dirty="0">
                <a:solidFill>
                  <a:schemeClr val="tx1"/>
                </a:solidFill>
                <a:latin typeface="Arial" panose="020B0604020202020204" pitchFamily="34" charset="0"/>
                <a:ea typeface="Meiryo UI" panose="020B0604030504040204" pitchFamily="50" charset="-128"/>
                <a:cs typeface="Arial" panose="020B0604020202020204" pitchFamily="34" charset="0"/>
              </a:rPr>
              <a:t>acility</a:t>
            </a:r>
            <a:endParaRPr kumimoji="1" lang="ja-JP" altLang="en-US" sz="800" dirty="0">
              <a:solidFill>
                <a:schemeClr val="tx1"/>
              </a:solidFill>
              <a:latin typeface="Arial" panose="020B0604020202020204" pitchFamily="34" charset="0"/>
              <a:ea typeface="Meiryo UI" panose="020B0604030504040204" pitchFamily="50" charset="-128"/>
              <a:cs typeface="Arial" panose="020B0604020202020204" pitchFamily="34" charset="0"/>
            </a:endParaRPr>
          </a:p>
        </p:txBody>
      </p:sp>
      <p:sp>
        <p:nvSpPr>
          <p:cNvPr id="119" name="正方形/長方形 118">
            <a:extLst>
              <a:ext uri="{FF2B5EF4-FFF2-40B4-BE49-F238E27FC236}">
                <a16:creationId xmlns:a16="http://schemas.microsoft.com/office/drawing/2014/main" id="{D378BFA2-F742-0968-048E-EE7127704818}"/>
              </a:ext>
            </a:extLst>
          </p:cNvPr>
          <p:cNvSpPr/>
          <p:nvPr/>
        </p:nvSpPr>
        <p:spPr>
          <a:xfrm>
            <a:off x="7935462" y="6833026"/>
            <a:ext cx="807008" cy="290171"/>
          </a:xfrm>
          <a:prstGeom prst="rect">
            <a:avLst/>
          </a:prstGeom>
          <a:solidFill>
            <a:schemeClr val="bg1"/>
          </a:solidFill>
          <a:ln>
            <a:noFill/>
          </a:ln>
        </p:spPr>
        <p:style>
          <a:lnRef idx="0">
            <a:scrgbClr r="0" g="0" b="0"/>
          </a:lnRef>
          <a:fillRef idx="0">
            <a:scrgbClr r="0" g="0" b="0"/>
          </a:fillRef>
          <a:effectRef idx="0">
            <a:scrgbClr r="0" g="0" b="0"/>
          </a:effectRef>
          <a:fontRef idx="minor">
            <a:schemeClr val="dk1"/>
          </a:fontRef>
        </p:style>
        <p:txBody>
          <a:bodyPr lIns="0" tIns="0" rIns="0" bIns="0" rtlCol="0" anchor="ctr"/>
          <a:lstStyle/>
          <a:p>
            <a:pPr>
              <a:lnSpc>
                <a:spcPts val="700"/>
              </a:lnSpc>
            </a:pPr>
            <a:r>
              <a:rPr kumimoji="1" lang="ja-JP" altLang="en-US" sz="700" dirty="0">
                <a:solidFill>
                  <a:schemeClr val="tx1"/>
                </a:solidFill>
                <a:latin typeface="Arial" panose="020B0604020202020204" pitchFamily="34" charset="0"/>
                <a:ea typeface="Meiryo UI" panose="020B0604030504040204" pitchFamily="50" charset="-128"/>
                <a:cs typeface="Arial" panose="020B0604020202020204" pitchFamily="34" charset="0"/>
              </a:rPr>
              <a:t>Temporary </a:t>
            </a:r>
            <a:r>
              <a:rPr kumimoji="1" lang="en-US" altLang="ja-JP" sz="700" dirty="0">
                <a:solidFill>
                  <a:schemeClr val="tx1"/>
                </a:solidFill>
                <a:latin typeface="Arial" panose="020B0604020202020204" pitchFamily="34" charset="0"/>
                <a:ea typeface="Meiryo UI" panose="020B0604030504040204" pitchFamily="50" charset="-128"/>
                <a:cs typeface="Arial" panose="020B0604020202020204" pitchFamily="34" charset="0"/>
              </a:rPr>
              <a:t>I</a:t>
            </a:r>
            <a:r>
              <a:rPr kumimoji="1" lang="ja-JP" altLang="en-US" sz="700" dirty="0">
                <a:solidFill>
                  <a:schemeClr val="tx1"/>
                </a:solidFill>
                <a:latin typeface="Arial" panose="020B0604020202020204" pitchFamily="34" charset="0"/>
                <a:ea typeface="Meiryo UI" panose="020B0604030504040204" pitchFamily="50" charset="-128"/>
                <a:cs typeface="Arial" panose="020B0604020202020204" pitchFamily="34" charset="0"/>
              </a:rPr>
              <a:t>ncineration </a:t>
            </a:r>
            <a:r>
              <a:rPr lang="en-US" altLang="ja-JP" sz="700" dirty="0">
                <a:solidFill>
                  <a:schemeClr val="tx1"/>
                </a:solidFill>
                <a:latin typeface="Arial" panose="020B0604020202020204" pitchFamily="34" charset="0"/>
                <a:ea typeface="Meiryo UI" panose="020B0604030504040204" pitchFamily="50" charset="-128"/>
                <a:cs typeface="Arial" panose="020B0604020202020204" pitchFamily="34" charset="0"/>
              </a:rPr>
              <a:t>F</a:t>
            </a:r>
            <a:r>
              <a:rPr kumimoji="1" lang="ja-JP" altLang="en-US" sz="700" dirty="0">
                <a:solidFill>
                  <a:schemeClr val="tx1"/>
                </a:solidFill>
                <a:latin typeface="Arial" panose="020B0604020202020204" pitchFamily="34" charset="0"/>
                <a:ea typeface="Meiryo UI" panose="020B0604030504040204" pitchFamily="50" charset="-128"/>
                <a:cs typeface="Arial" panose="020B0604020202020204" pitchFamily="34" charset="0"/>
              </a:rPr>
              <a:t>acility and </a:t>
            </a:r>
            <a:r>
              <a:rPr kumimoji="1" lang="en-US" altLang="ja-JP" sz="700" dirty="0">
                <a:solidFill>
                  <a:schemeClr val="tx1"/>
                </a:solidFill>
                <a:latin typeface="Arial" panose="020B0604020202020204" pitchFamily="34" charset="0"/>
                <a:ea typeface="Meiryo UI" panose="020B0604030504040204" pitchFamily="50" charset="-128"/>
                <a:cs typeface="Arial" panose="020B0604020202020204" pitchFamily="34" charset="0"/>
              </a:rPr>
              <a:t>T</a:t>
            </a:r>
            <a:r>
              <a:rPr kumimoji="1" lang="ja-JP" altLang="en-US" sz="700" dirty="0">
                <a:solidFill>
                  <a:schemeClr val="tx1"/>
                </a:solidFill>
                <a:latin typeface="Arial" panose="020B0604020202020204" pitchFamily="34" charset="0"/>
                <a:ea typeface="Meiryo UI" panose="020B0604030504040204" pitchFamily="50" charset="-128"/>
                <a:cs typeface="Arial" panose="020B0604020202020204" pitchFamily="34" charset="0"/>
              </a:rPr>
              <a:t>emporary </a:t>
            </a:r>
            <a:r>
              <a:rPr lang="en-US" altLang="ja-JP" sz="700" dirty="0">
                <a:solidFill>
                  <a:schemeClr val="tx1"/>
                </a:solidFill>
                <a:latin typeface="Arial" panose="020B0604020202020204" pitchFamily="34" charset="0"/>
                <a:ea typeface="Meiryo UI" panose="020B0604030504040204" pitchFamily="50" charset="-128"/>
                <a:cs typeface="Arial" panose="020B0604020202020204" pitchFamily="34" charset="0"/>
              </a:rPr>
              <a:t>A</a:t>
            </a:r>
            <a:r>
              <a:rPr kumimoji="1" lang="en-US" altLang="ja-JP" sz="700" dirty="0">
                <a:solidFill>
                  <a:schemeClr val="tx1"/>
                </a:solidFill>
                <a:latin typeface="Arial" panose="020B0604020202020204" pitchFamily="34" charset="0"/>
                <a:ea typeface="Meiryo UI" panose="020B0604030504040204" pitchFamily="50" charset="-128"/>
                <a:cs typeface="Arial" panose="020B0604020202020204" pitchFamily="34" charset="0"/>
              </a:rPr>
              <a:t>sh</a:t>
            </a:r>
            <a:r>
              <a:rPr kumimoji="1" lang="ja-JP" altLang="en-US" sz="700" dirty="0">
                <a:solidFill>
                  <a:schemeClr val="tx1"/>
                </a:solidFill>
                <a:latin typeface="Arial" panose="020B0604020202020204" pitchFamily="34" charset="0"/>
                <a:ea typeface="Meiryo UI" panose="020B0604030504040204" pitchFamily="50" charset="-128"/>
                <a:cs typeface="Arial" panose="020B0604020202020204" pitchFamily="34" charset="0"/>
              </a:rPr>
              <a:t> </a:t>
            </a:r>
            <a:r>
              <a:rPr lang="en-US" altLang="ja-JP" sz="700" dirty="0">
                <a:solidFill>
                  <a:schemeClr val="tx1"/>
                </a:solidFill>
                <a:latin typeface="Arial" panose="020B0604020202020204" pitchFamily="34" charset="0"/>
                <a:ea typeface="Meiryo UI" panose="020B0604030504040204" pitchFamily="50" charset="-128"/>
                <a:cs typeface="Arial" panose="020B0604020202020204" pitchFamily="34" charset="0"/>
              </a:rPr>
              <a:t>T</a:t>
            </a:r>
            <a:r>
              <a:rPr kumimoji="1" lang="ja-JP" altLang="en-US" sz="700" dirty="0">
                <a:solidFill>
                  <a:schemeClr val="tx1"/>
                </a:solidFill>
                <a:latin typeface="Arial" panose="020B0604020202020204" pitchFamily="34" charset="0"/>
                <a:ea typeface="Meiryo UI" panose="020B0604030504040204" pitchFamily="50" charset="-128"/>
                <a:cs typeface="Arial" panose="020B0604020202020204" pitchFamily="34" charset="0"/>
              </a:rPr>
              <a:t>reatment </a:t>
            </a:r>
            <a:r>
              <a:rPr lang="en-US" altLang="ja-JP" sz="700" dirty="0">
                <a:solidFill>
                  <a:schemeClr val="tx1"/>
                </a:solidFill>
                <a:latin typeface="Arial" panose="020B0604020202020204" pitchFamily="34" charset="0"/>
                <a:ea typeface="Meiryo UI" panose="020B0604030504040204" pitchFamily="50" charset="-128"/>
                <a:cs typeface="Arial" panose="020B0604020202020204" pitchFamily="34" charset="0"/>
              </a:rPr>
              <a:t>F</a:t>
            </a:r>
            <a:r>
              <a:rPr kumimoji="1" lang="ja-JP" altLang="en-US" sz="700" dirty="0">
                <a:solidFill>
                  <a:schemeClr val="tx1"/>
                </a:solidFill>
                <a:latin typeface="Arial" panose="020B0604020202020204" pitchFamily="34" charset="0"/>
                <a:ea typeface="Meiryo UI" panose="020B0604030504040204" pitchFamily="50" charset="-128"/>
                <a:cs typeface="Arial" panose="020B0604020202020204" pitchFamily="34" charset="0"/>
              </a:rPr>
              <a:t>acility</a:t>
            </a:r>
          </a:p>
        </p:txBody>
      </p:sp>
      <p:sp>
        <p:nvSpPr>
          <p:cNvPr id="120" name="正方形/長方形 119">
            <a:extLst>
              <a:ext uri="{FF2B5EF4-FFF2-40B4-BE49-F238E27FC236}">
                <a16:creationId xmlns:a16="http://schemas.microsoft.com/office/drawing/2014/main" id="{18DEC291-DAF7-2623-F9A9-024C521AE280}"/>
              </a:ext>
            </a:extLst>
          </p:cNvPr>
          <p:cNvSpPr/>
          <p:nvPr/>
        </p:nvSpPr>
        <p:spPr>
          <a:xfrm>
            <a:off x="7934400" y="7234437"/>
            <a:ext cx="807008" cy="179970"/>
          </a:xfrm>
          <a:prstGeom prst="rect">
            <a:avLst/>
          </a:prstGeom>
          <a:solidFill>
            <a:schemeClr val="bg1"/>
          </a:solidFill>
          <a:ln>
            <a:noFill/>
          </a:ln>
        </p:spPr>
        <p:style>
          <a:lnRef idx="0">
            <a:scrgbClr r="0" g="0" b="0"/>
          </a:lnRef>
          <a:fillRef idx="0">
            <a:scrgbClr r="0" g="0" b="0"/>
          </a:fillRef>
          <a:effectRef idx="0">
            <a:scrgbClr r="0" g="0" b="0"/>
          </a:effectRef>
          <a:fontRef idx="minor">
            <a:schemeClr val="dk1"/>
          </a:fontRef>
        </p:style>
        <p:txBody>
          <a:bodyPr lIns="0" tIns="0" rIns="0" bIns="0" rtlCol="0" anchor="ctr"/>
          <a:lstStyle/>
          <a:p>
            <a:pPr>
              <a:lnSpc>
                <a:spcPts val="700"/>
              </a:lnSpc>
            </a:pPr>
            <a:r>
              <a:rPr kumimoji="1" lang="en-US" altLang="ja-JP" sz="700" dirty="0">
                <a:solidFill>
                  <a:schemeClr val="tx1"/>
                </a:solidFill>
                <a:latin typeface="Arial" panose="020B0604020202020204" pitchFamily="34" charset="0"/>
                <a:ea typeface="Meiryo UI" panose="020B0604030504040204" pitchFamily="50" charset="-128"/>
                <a:cs typeface="Arial" panose="020B0604020202020204" pitchFamily="34" charset="0"/>
              </a:rPr>
              <a:t>Transportation </a:t>
            </a:r>
            <a:r>
              <a:rPr kumimoji="1" lang="ja-JP" altLang="en-US" sz="700" dirty="0">
                <a:solidFill>
                  <a:schemeClr val="tx1"/>
                </a:solidFill>
                <a:latin typeface="Arial" panose="020B0604020202020204" pitchFamily="34" charset="0"/>
                <a:ea typeface="Meiryo UI" panose="020B0604030504040204" pitchFamily="50" charset="-128"/>
                <a:cs typeface="Arial" panose="020B0604020202020204" pitchFamily="34" charset="0"/>
              </a:rPr>
              <a:t>and </a:t>
            </a:r>
            <a:r>
              <a:rPr lang="en-US" altLang="ja-JP" sz="700" dirty="0">
                <a:solidFill>
                  <a:schemeClr val="tx1"/>
                </a:solidFill>
                <a:latin typeface="Arial" panose="020B0604020202020204" pitchFamily="34" charset="0"/>
                <a:ea typeface="Meiryo UI" panose="020B0604030504040204" pitchFamily="50" charset="-128"/>
                <a:cs typeface="Arial" panose="020B0604020202020204" pitchFamily="34" charset="0"/>
              </a:rPr>
              <a:t>C</a:t>
            </a:r>
            <a:r>
              <a:rPr kumimoji="1" lang="en-US" altLang="ja-JP" sz="700" dirty="0">
                <a:solidFill>
                  <a:schemeClr val="tx1"/>
                </a:solidFill>
                <a:latin typeface="Arial" panose="020B0604020202020204" pitchFamily="34" charset="0"/>
                <a:ea typeface="Meiryo UI" panose="020B0604030504040204" pitchFamily="50" charset="-128"/>
                <a:cs typeface="Arial" panose="020B0604020202020204" pitchFamily="34" charset="0"/>
              </a:rPr>
              <a:t>onveyance r</a:t>
            </a:r>
            <a:r>
              <a:rPr kumimoji="1" lang="ja-JP" altLang="en-US" sz="700" dirty="0">
                <a:solidFill>
                  <a:schemeClr val="tx1"/>
                </a:solidFill>
                <a:latin typeface="Arial" panose="020B0604020202020204" pitchFamily="34" charset="0"/>
                <a:ea typeface="Meiryo UI" panose="020B0604030504040204" pitchFamily="50" charset="-128"/>
                <a:cs typeface="Arial" panose="020B0604020202020204" pitchFamily="34" charset="0"/>
              </a:rPr>
              <a:t>oute</a:t>
            </a:r>
          </a:p>
        </p:txBody>
      </p:sp>
      <p:sp>
        <p:nvSpPr>
          <p:cNvPr id="121" name="正方形/長方形 120">
            <a:extLst>
              <a:ext uri="{FF2B5EF4-FFF2-40B4-BE49-F238E27FC236}">
                <a16:creationId xmlns:a16="http://schemas.microsoft.com/office/drawing/2014/main" id="{9169811E-A5A3-F941-D6B5-8D8C6B3BF00E}"/>
              </a:ext>
            </a:extLst>
          </p:cNvPr>
          <p:cNvSpPr/>
          <p:nvPr/>
        </p:nvSpPr>
        <p:spPr>
          <a:xfrm>
            <a:off x="9221178" y="6120501"/>
            <a:ext cx="807008" cy="219462"/>
          </a:xfrm>
          <a:prstGeom prst="rect">
            <a:avLst/>
          </a:prstGeom>
          <a:solidFill>
            <a:schemeClr val="bg1"/>
          </a:solidFill>
          <a:ln>
            <a:noFill/>
          </a:ln>
        </p:spPr>
        <p:style>
          <a:lnRef idx="0">
            <a:scrgbClr r="0" g="0" b="0"/>
          </a:lnRef>
          <a:fillRef idx="0">
            <a:scrgbClr r="0" g="0" b="0"/>
          </a:fillRef>
          <a:effectRef idx="0">
            <a:scrgbClr r="0" g="0" b="0"/>
          </a:effectRef>
          <a:fontRef idx="minor">
            <a:schemeClr val="dk1"/>
          </a:fontRef>
        </p:style>
        <p:txBody>
          <a:bodyPr lIns="0" tIns="0" rIns="0" bIns="0" rtlCol="0" anchor="ctr"/>
          <a:lstStyle/>
          <a:p>
            <a:pPr>
              <a:lnSpc>
                <a:spcPts val="900"/>
              </a:lnSpc>
            </a:pPr>
            <a:r>
              <a:rPr kumimoji="1" lang="en-US" altLang="ja-JP" sz="800" dirty="0">
                <a:solidFill>
                  <a:schemeClr val="tx1"/>
                </a:solidFill>
                <a:latin typeface="Arial" panose="020B0604020202020204" pitchFamily="34" charset="0"/>
                <a:ea typeface="Meiryo UI" panose="020B0604030504040204" pitchFamily="50" charset="-128"/>
                <a:cs typeface="Arial" panose="020B0604020202020204" pitchFamily="34" charset="0"/>
              </a:rPr>
              <a:t>Waste Storage facility</a:t>
            </a:r>
            <a:endParaRPr kumimoji="1" lang="ja-JP" altLang="en-US" sz="800" dirty="0">
              <a:solidFill>
                <a:schemeClr val="tx1"/>
              </a:solidFill>
              <a:latin typeface="Arial" panose="020B0604020202020204" pitchFamily="34" charset="0"/>
              <a:ea typeface="Meiryo UI" panose="020B0604030504040204" pitchFamily="50" charset="-128"/>
              <a:cs typeface="Arial" panose="020B0604020202020204" pitchFamily="34" charset="0"/>
            </a:endParaRPr>
          </a:p>
        </p:txBody>
      </p:sp>
      <p:sp>
        <p:nvSpPr>
          <p:cNvPr id="122" name="正方形/長方形 121">
            <a:extLst>
              <a:ext uri="{FF2B5EF4-FFF2-40B4-BE49-F238E27FC236}">
                <a16:creationId xmlns:a16="http://schemas.microsoft.com/office/drawing/2014/main" id="{9B3F1A1C-A102-19CD-F257-95A7D5C1F0EF}"/>
              </a:ext>
            </a:extLst>
          </p:cNvPr>
          <p:cNvSpPr/>
          <p:nvPr/>
        </p:nvSpPr>
        <p:spPr>
          <a:xfrm>
            <a:off x="9220423" y="6495009"/>
            <a:ext cx="807008" cy="219462"/>
          </a:xfrm>
          <a:prstGeom prst="rect">
            <a:avLst/>
          </a:prstGeom>
          <a:solidFill>
            <a:schemeClr val="bg1"/>
          </a:solidFill>
          <a:ln>
            <a:noFill/>
          </a:ln>
        </p:spPr>
        <p:style>
          <a:lnRef idx="0">
            <a:scrgbClr r="0" g="0" b="0"/>
          </a:lnRef>
          <a:fillRef idx="0">
            <a:scrgbClr r="0" g="0" b="0"/>
          </a:fillRef>
          <a:effectRef idx="0">
            <a:scrgbClr r="0" g="0" b="0"/>
          </a:effectRef>
          <a:fontRef idx="minor">
            <a:schemeClr val="dk1"/>
          </a:fontRef>
        </p:style>
        <p:txBody>
          <a:bodyPr lIns="0" tIns="0" rIns="0" bIns="0" rtlCol="0" anchor="ctr"/>
          <a:lstStyle/>
          <a:p>
            <a:r>
              <a:rPr lang="en-US" altLang="ja-JP" sz="800" dirty="0">
                <a:solidFill>
                  <a:schemeClr val="tx1"/>
                </a:solidFill>
                <a:latin typeface="Arial" panose="020B0604020202020204" pitchFamily="34" charset="0"/>
                <a:ea typeface="Meiryo UI" panose="020B0604030504040204" pitchFamily="50" charset="-128"/>
                <a:cs typeface="Arial" panose="020B0604020202020204" pitchFamily="34" charset="0"/>
              </a:rPr>
              <a:t>Stock</a:t>
            </a:r>
            <a:r>
              <a:rPr lang="ja-JP" altLang="en-US" sz="800" dirty="0">
                <a:solidFill>
                  <a:schemeClr val="tx1"/>
                </a:solidFill>
                <a:latin typeface="Arial" panose="020B0604020202020204" pitchFamily="34" charset="0"/>
                <a:ea typeface="Meiryo UI" panose="020B0604030504040204" pitchFamily="50" charset="-128"/>
                <a:cs typeface="Arial" panose="020B0604020202020204" pitchFamily="34" charset="0"/>
              </a:rPr>
              <a:t> </a:t>
            </a:r>
            <a:r>
              <a:rPr lang="en-US" altLang="ja-JP" sz="800" dirty="0">
                <a:solidFill>
                  <a:schemeClr val="tx1"/>
                </a:solidFill>
                <a:latin typeface="Arial" panose="020B0604020202020204" pitchFamily="34" charset="0"/>
                <a:ea typeface="Meiryo UI" panose="020B0604030504040204" pitchFamily="50" charset="-128"/>
                <a:cs typeface="Arial" panose="020B0604020202020204" pitchFamily="34" charset="0"/>
              </a:rPr>
              <a:t>Yards</a:t>
            </a:r>
            <a:endParaRPr kumimoji="1" lang="ja-JP" altLang="en-US" sz="800" dirty="0">
              <a:solidFill>
                <a:schemeClr val="tx1"/>
              </a:solidFill>
              <a:latin typeface="Arial" panose="020B0604020202020204" pitchFamily="34" charset="0"/>
              <a:ea typeface="Meiryo UI" panose="020B0604030504040204" pitchFamily="50" charset="-128"/>
              <a:cs typeface="Arial" panose="020B0604020202020204" pitchFamily="34" charset="0"/>
            </a:endParaRPr>
          </a:p>
        </p:txBody>
      </p:sp>
      <p:sp>
        <p:nvSpPr>
          <p:cNvPr id="123" name="正方形/長方形 122">
            <a:extLst>
              <a:ext uri="{FF2B5EF4-FFF2-40B4-BE49-F238E27FC236}">
                <a16:creationId xmlns:a16="http://schemas.microsoft.com/office/drawing/2014/main" id="{D64D7C95-7228-D78A-0EF4-6DADD172F7E6}"/>
              </a:ext>
            </a:extLst>
          </p:cNvPr>
          <p:cNvSpPr/>
          <p:nvPr/>
        </p:nvSpPr>
        <p:spPr>
          <a:xfrm>
            <a:off x="9219600" y="6843355"/>
            <a:ext cx="922552" cy="226975"/>
          </a:xfrm>
          <a:prstGeom prst="rect">
            <a:avLst/>
          </a:prstGeom>
          <a:solidFill>
            <a:schemeClr val="bg1"/>
          </a:solidFill>
          <a:ln>
            <a:noFill/>
          </a:ln>
        </p:spPr>
        <p:style>
          <a:lnRef idx="0">
            <a:scrgbClr r="0" g="0" b="0"/>
          </a:lnRef>
          <a:fillRef idx="0">
            <a:scrgbClr r="0" g="0" b="0"/>
          </a:fillRef>
          <a:effectRef idx="0">
            <a:scrgbClr r="0" g="0" b="0"/>
          </a:effectRef>
          <a:fontRef idx="minor">
            <a:schemeClr val="dk1"/>
          </a:fontRef>
        </p:style>
        <p:txBody>
          <a:bodyPr lIns="0" tIns="0" rIns="0" bIns="0" rtlCol="0" anchor="ctr"/>
          <a:lstStyle/>
          <a:p>
            <a:r>
              <a:rPr kumimoji="1" lang="en-US" altLang="ja-JP" sz="800" dirty="0">
                <a:solidFill>
                  <a:schemeClr val="tx1"/>
                </a:solidFill>
                <a:latin typeface="Arial" panose="020B0604020202020204" pitchFamily="34" charset="0"/>
                <a:ea typeface="Meiryo UI" panose="020B0604030504040204" pitchFamily="50" charset="-128"/>
                <a:cs typeface="Arial" panose="020B0604020202020204" pitchFamily="34" charset="0"/>
              </a:rPr>
              <a:t>Screening Facility</a:t>
            </a:r>
            <a:endParaRPr kumimoji="1" lang="ja-JP" altLang="en-US" sz="800" dirty="0">
              <a:solidFill>
                <a:schemeClr val="tx1"/>
              </a:solidFill>
              <a:latin typeface="Arial" panose="020B0604020202020204" pitchFamily="34" charset="0"/>
              <a:ea typeface="Meiryo UI" panose="020B0604030504040204" pitchFamily="50" charset="-128"/>
              <a:cs typeface="Arial" panose="020B0604020202020204" pitchFamily="34" charset="0"/>
            </a:endParaRPr>
          </a:p>
        </p:txBody>
      </p:sp>
    </p:spTree>
    <p:extLst>
      <p:ext uri="{BB962C8B-B14F-4D97-AF65-F5344CB8AC3E}">
        <p14:creationId xmlns:p14="http://schemas.microsoft.com/office/powerpoint/2010/main" val="2467583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022216">
            <a:hlinkClick r:id="" action="ppaction://media"/>
            <a:extLst>
              <a:ext uri="{FF2B5EF4-FFF2-40B4-BE49-F238E27FC236}">
                <a16:creationId xmlns:a16="http://schemas.microsoft.com/office/drawing/2014/main" id="{9757E8D8-5E40-4595-81B4-1F3330DE71E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29283" y="1106532"/>
            <a:ext cx="9791965" cy="5507980"/>
          </a:xfrm>
          <a:prstGeom prst="rect">
            <a:avLst/>
          </a:prstGeom>
        </p:spPr>
      </p:pic>
      <p:sp>
        <p:nvSpPr>
          <p:cNvPr id="5" name="コンテンツ プレースホルダー 4">
            <a:extLst>
              <a:ext uri="{FF2B5EF4-FFF2-40B4-BE49-F238E27FC236}">
                <a16:creationId xmlns:a16="http://schemas.microsoft.com/office/drawing/2014/main" id="{B730690A-6FF1-904A-6D3E-BE7478C3E935}"/>
              </a:ext>
            </a:extLst>
          </p:cNvPr>
          <p:cNvSpPr>
            <a:spLocks noGrp="1"/>
          </p:cNvSpPr>
          <p:nvPr>
            <p:ph sz="quarter" idx="11"/>
          </p:nvPr>
        </p:nvSpPr>
        <p:spPr>
          <a:xfrm>
            <a:off x="558112" y="390417"/>
            <a:ext cx="8695218" cy="504337"/>
          </a:xfrm>
        </p:spPr>
        <p:txBody>
          <a:bodyPr>
            <a:normAutofit/>
          </a:bodyPr>
          <a:lstStyle/>
          <a:p>
            <a:pPr algn="ctr"/>
            <a:r>
              <a:rPr lang="en-US" altLang="ja-JP" sz="2400" dirty="0">
                <a:latin typeface="Arial" panose="020B0604020202020204" pitchFamily="34" charset="0"/>
                <a:ea typeface="BIZ UDゴシック" panose="020B0400000000000000" pitchFamily="49" charset="-128"/>
                <a:cs typeface="Arial" panose="020B0604020202020204" pitchFamily="34" charset="0"/>
              </a:rPr>
              <a:t>The Interim Storage Facility (1)</a:t>
            </a:r>
            <a:endParaRPr lang="ja-JP" altLang="en-US" sz="2400" dirty="0">
              <a:latin typeface="Arial" panose="020B0604020202020204" pitchFamily="34" charset="0"/>
              <a:ea typeface="BIZ UDゴシック" panose="020B0400000000000000" pitchFamily="49" charset="-128"/>
              <a:cs typeface="Arial" panose="020B0604020202020204" pitchFamily="34" charset="0"/>
            </a:endParaRPr>
          </a:p>
        </p:txBody>
      </p:sp>
      <p:sp>
        <p:nvSpPr>
          <p:cNvPr id="3" name="Title 1">
            <a:extLst>
              <a:ext uri="{FF2B5EF4-FFF2-40B4-BE49-F238E27FC236}">
                <a16:creationId xmlns:a16="http://schemas.microsoft.com/office/drawing/2014/main" id="{2F1CB3F8-58F9-0E86-8199-C9E45901953C}"/>
              </a:ext>
            </a:extLst>
          </p:cNvPr>
          <p:cNvSpPr txBox="1">
            <a:spLocks/>
          </p:cNvSpPr>
          <p:nvPr/>
        </p:nvSpPr>
        <p:spPr>
          <a:xfrm>
            <a:off x="306123" y="6826290"/>
            <a:ext cx="10079567" cy="553998"/>
          </a:xfrm>
          <a:prstGeom prst="rect">
            <a:avLst/>
          </a:prstGeom>
        </p:spPr>
        <p:txBody>
          <a:bodyPr wrap="square" lIns="0" tIns="0" rIns="0" bIns="0">
            <a:spAutoFit/>
          </a:bodyPr>
          <a:lstStyle>
            <a:lvl1pPr>
              <a:defRPr sz="3600" b="1" i="0">
                <a:solidFill>
                  <a:srgbClr val="003399"/>
                </a:solidFill>
                <a:latin typeface="Arial"/>
                <a:ea typeface="+mj-ea"/>
                <a:cs typeface="Arial"/>
              </a:defRPr>
            </a:lvl1pPr>
          </a:lstStyle>
          <a:p>
            <a:r>
              <a:rPr lang="en-US" altLang="ja-JP" sz="1800" kern="0" dirty="0">
                <a:solidFill>
                  <a:schemeClr val="tx1"/>
                </a:solidFill>
                <a:latin typeface="Calbri"/>
                <a:ea typeface="BIZ UDゴシック" panose="020B0400000000000000" pitchFamily="49" charset="-128"/>
              </a:rPr>
              <a:t>Source: Interim Storage Facility Information Center </a:t>
            </a:r>
            <a:r>
              <a:rPr lang="en-GB" sz="1800" kern="0" dirty="0">
                <a:solidFill>
                  <a:schemeClr val="tx1"/>
                </a:solidFill>
                <a:latin typeface="Calbri"/>
                <a:ea typeface="BIZ UDゴシック" panose="020B0400000000000000" pitchFamily="49" charset="-128"/>
              </a:rPr>
              <a:t>(</a:t>
            </a:r>
            <a:r>
              <a:rPr lang="en-GB" sz="1800" kern="0" dirty="0">
                <a:solidFill>
                  <a:schemeClr val="tx1"/>
                </a:solidFill>
                <a:latin typeface="Calbri"/>
                <a:ea typeface="BIZ UDゴシック" panose="020B0400000000000000" pitchFamily="49" charset="-128"/>
                <a:hlinkClick r:id="rId5"/>
              </a:rPr>
              <a:t>https://www.jesconet.co.jp/interim_infocenter/index.html</a:t>
            </a:r>
            <a:r>
              <a:rPr lang="en-GB" sz="1800" kern="0" dirty="0">
                <a:solidFill>
                  <a:schemeClr val="tx1"/>
                </a:solidFill>
                <a:latin typeface="Calbri"/>
                <a:ea typeface="BIZ UDゴシック" panose="020B0400000000000000" pitchFamily="49" charset="-128"/>
              </a:rPr>
              <a:t>)</a:t>
            </a:r>
          </a:p>
        </p:txBody>
      </p:sp>
    </p:spTree>
    <p:extLst>
      <p:ext uri="{BB962C8B-B14F-4D97-AF65-F5344CB8AC3E}">
        <p14:creationId xmlns:p14="http://schemas.microsoft.com/office/powerpoint/2010/main" val="174940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5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6FD5AF3-D22A-5B30-A8AD-7ECA5C4BC690}"/>
              </a:ext>
            </a:extLst>
          </p:cNvPr>
          <p:cNvSpPr txBox="1">
            <a:spLocks/>
          </p:cNvSpPr>
          <p:nvPr/>
        </p:nvSpPr>
        <p:spPr>
          <a:xfrm>
            <a:off x="306123" y="6826290"/>
            <a:ext cx="10079567" cy="553998"/>
          </a:xfrm>
          <a:prstGeom prst="rect">
            <a:avLst/>
          </a:prstGeom>
        </p:spPr>
        <p:txBody>
          <a:bodyPr wrap="square" lIns="0" tIns="0" rIns="0" bIns="0">
            <a:spAutoFit/>
          </a:bodyPr>
          <a:lstStyle>
            <a:lvl1pPr>
              <a:defRPr sz="3600" b="1" i="0">
                <a:solidFill>
                  <a:srgbClr val="003399"/>
                </a:solidFill>
                <a:latin typeface="Arial"/>
                <a:ea typeface="+mj-ea"/>
                <a:cs typeface="Arial"/>
              </a:defRPr>
            </a:lvl1pPr>
          </a:lstStyle>
          <a:p>
            <a:r>
              <a:rPr lang="en-US" altLang="ja-JP" sz="1800" kern="0" dirty="0">
                <a:solidFill>
                  <a:schemeClr val="tx1"/>
                </a:solidFill>
                <a:latin typeface="Calbri"/>
                <a:ea typeface="BIZ UDゴシック" panose="020B0400000000000000" pitchFamily="49" charset="-128"/>
              </a:rPr>
              <a:t>Source: Interim Storage Facility Information Center </a:t>
            </a:r>
            <a:r>
              <a:rPr lang="en-GB" sz="1800" kern="0" dirty="0">
                <a:solidFill>
                  <a:schemeClr val="tx1"/>
                </a:solidFill>
                <a:latin typeface="Calbri"/>
                <a:ea typeface="BIZ UDゴシック" panose="020B0400000000000000" pitchFamily="49" charset="-128"/>
              </a:rPr>
              <a:t>(</a:t>
            </a:r>
            <a:r>
              <a:rPr lang="en-GB" sz="1800" kern="0" dirty="0">
                <a:solidFill>
                  <a:schemeClr val="tx1"/>
                </a:solidFill>
                <a:latin typeface="Calbri"/>
                <a:ea typeface="BIZ UDゴシック" panose="020B0400000000000000" pitchFamily="49" charset="-128"/>
                <a:hlinkClick r:id="rId4"/>
              </a:rPr>
              <a:t>https://www.jesconet.co.jp/interim_infocenter/index.html</a:t>
            </a:r>
            <a:r>
              <a:rPr lang="en-GB" sz="1800" kern="0" dirty="0">
                <a:solidFill>
                  <a:schemeClr val="tx1"/>
                </a:solidFill>
                <a:latin typeface="Calbri"/>
                <a:ea typeface="BIZ UDゴシック" panose="020B0400000000000000" pitchFamily="49" charset="-128"/>
              </a:rPr>
              <a:t>)</a:t>
            </a:r>
          </a:p>
        </p:txBody>
      </p:sp>
      <p:pic>
        <p:nvPicPr>
          <p:cNvPr id="3" name="2022215">
            <a:hlinkClick r:id="" action="ppaction://media"/>
            <a:extLst>
              <a:ext uri="{FF2B5EF4-FFF2-40B4-BE49-F238E27FC236}">
                <a16:creationId xmlns:a16="http://schemas.microsoft.com/office/drawing/2014/main" id="{35F40220-E86A-053C-0CF9-A732D7696B9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28350" y="1102150"/>
            <a:ext cx="9792000" cy="5508000"/>
          </a:xfrm>
          <a:prstGeom prst="rect">
            <a:avLst/>
          </a:prstGeom>
        </p:spPr>
      </p:pic>
      <p:sp>
        <p:nvSpPr>
          <p:cNvPr id="9" name="コンテンツ プレースホルダー 4">
            <a:extLst>
              <a:ext uri="{FF2B5EF4-FFF2-40B4-BE49-F238E27FC236}">
                <a16:creationId xmlns:a16="http://schemas.microsoft.com/office/drawing/2014/main" id="{253044CD-61D6-197B-F3FD-49FA4C4BC3D5}"/>
              </a:ext>
            </a:extLst>
          </p:cNvPr>
          <p:cNvSpPr>
            <a:spLocks noGrp="1"/>
          </p:cNvSpPr>
          <p:nvPr>
            <p:ph sz="quarter" idx="11"/>
          </p:nvPr>
        </p:nvSpPr>
        <p:spPr>
          <a:xfrm>
            <a:off x="558112" y="390417"/>
            <a:ext cx="8695218" cy="504337"/>
          </a:xfrm>
        </p:spPr>
        <p:txBody>
          <a:bodyPr>
            <a:normAutofit/>
          </a:bodyPr>
          <a:lstStyle/>
          <a:p>
            <a:pPr algn="ctr"/>
            <a:r>
              <a:rPr lang="en-US" altLang="ja-JP" sz="2400" dirty="0">
                <a:latin typeface="Arial" panose="020B0604020202020204" pitchFamily="34" charset="0"/>
                <a:ea typeface="BIZ UDゴシック" panose="020B0400000000000000" pitchFamily="49" charset="-128"/>
                <a:cs typeface="Arial" panose="020B0604020202020204" pitchFamily="34" charset="0"/>
              </a:rPr>
              <a:t>The Interim Storage Facility (2)</a:t>
            </a:r>
            <a:endParaRPr lang="ja-JP" altLang="en-US" sz="2400" dirty="0">
              <a:latin typeface="Arial" panose="020B0604020202020204" pitchFamily="34" charset="0"/>
              <a:ea typeface="BIZ UDゴシック" panose="020B0400000000000000" pitchFamily="49" charset="-128"/>
              <a:cs typeface="Arial" panose="020B0604020202020204" pitchFamily="34" charset="0"/>
            </a:endParaRPr>
          </a:p>
        </p:txBody>
      </p:sp>
    </p:spTree>
    <p:extLst>
      <p:ext uri="{BB962C8B-B14F-4D97-AF65-F5344CB8AC3E}">
        <p14:creationId xmlns:p14="http://schemas.microsoft.com/office/powerpoint/2010/main" val="3949859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2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FF01657-9BB9-77F9-740E-8F424EE0D77D}"/>
              </a:ext>
            </a:extLst>
          </p:cNvPr>
          <p:cNvSpPr txBox="1">
            <a:spLocks/>
          </p:cNvSpPr>
          <p:nvPr/>
        </p:nvSpPr>
        <p:spPr>
          <a:xfrm>
            <a:off x="306123" y="6826290"/>
            <a:ext cx="10079567" cy="553998"/>
          </a:xfrm>
          <a:prstGeom prst="rect">
            <a:avLst/>
          </a:prstGeom>
        </p:spPr>
        <p:txBody>
          <a:bodyPr wrap="square" lIns="0" tIns="0" rIns="0" bIns="0">
            <a:spAutoFit/>
          </a:bodyPr>
          <a:lstStyle>
            <a:lvl1pPr>
              <a:defRPr sz="3600" b="1" i="0">
                <a:solidFill>
                  <a:srgbClr val="003399"/>
                </a:solidFill>
                <a:latin typeface="Arial"/>
                <a:ea typeface="+mj-ea"/>
                <a:cs typeface="Arial"/>
              </a:defRPr>
            </a:lvl1pPr>
          </a:lstStyle>
          <a:p>
            <a:r>
              <a:rPr lang="en-US" altLang="ja-JP" sz="1800" kern="0" dirty="0">
                <a:solidFill>
                  <a:schemeClr val="tx1"/>
                </a:solidFill>
                <a:latin typeface="Calbri"/>
                <a:ea typeface="BIZ UDゴシック" panose="020B0400000000000000" pitchFamily="49" charset="-128"/>
              </a:rPr>
              <a:t>Source: Interim Storage Facility Information Center </a:t>
            </a:r>
            <a:r>
              <a:rPr lang="en-GB" sz="1800" kern="0" dirty="0">
                <a:solidFill>
                  <a:schemeClr val="tx1"/>
                </a:solidFill>
                <a:latin typeface="Calbri"/>
                <a:ea typeface="BIZ UDゴシック" panose="020B0400000000000000" pitchFamily="49" charset="-128"/>
              </a:rPr>
              <a:t>(</a:t>
            </a:r>
            <a:r>
              <a:rPr lang="en-GB" sz="1800" kern="0" dirty="0">
                <a:solidFill>
                  <a:schemeClr val="tx1"/>
                </a:solidFill>
                <a:latin typeface="Calbri"/>
                <a:ea typeface="BIZ UDゴシック" panose="020B0400000000000000" pitchFamily="49" charset="-128"/>
                <a:hlinkClick r:id="rId4"/>
              </a:rPr>
              <a:t>https://www.jesconet.co.jp/interim_infocenter/index.html</a:t>
            </a:r>
            <a:r>
              <a:rPr lang="en-GB" sz="1800" kern="0" dirty="0">
                <a:solidFill>
                  <a:schemeClr val="tx1"/>
                </a:solidFill>
                <a:latin typeface="Calbri"/>
                <a:ea typeface="BIZ UDゴシック" panose="020B0400000000000000" pitchFamily="49" charset="-128"/>
              </a:rPr>
              <a:t>)</a:t>
            </a:r>
          </a:p>
        </p:txBody>
      </p:sp>
      <p:sp>
        <p:nvSpPr>
          <p:cNvPr id="8" name="コンテンツ プレースホルダー 4">
            <a:extLst>
              <a:ext uri="{FF2B5EF4-FFF2-40B4-BE49-F238E27FC236}">
                <a16:creationId xmlns:a16="http://schemas.microsoft.com/office/drawing/2014/main" id="{207CA8B8-C233-099E-2ACF-2200D35030F5}"/>
              </a:ext>
            </a:extLst>
          </p:cNvPr>
          <p:cNvSpPr>
            <a:spLocks noGrp="1"/>
          </p:cNvSpPr>
          <p:nvPr>
            <p:ph sz="quarter" idx="11"/>
          </p:nvPr>
        </p:nvSpPr>
        <p:spPr>
          <a:xfrm>
            <a:off x="558112" y="390417"/>
            <a:ext cx="8695218" cy="504337"/>
          </a:xfrm>
        </p:spPr>
        <p:txBody>
          <a:bodyPr>
            <a:normAutofit/>
          </a:bodyPr>
          <a:lstStyle/>
          <a:p>
            <a:pPr algn="ctr"/>
            <a:r>
              <a:rPr lang="en-US" altLang="ja-JP" sz="2400" dirty="0">
                <a:latin typeface="Arial" panose="020B0604020202020204" pitchFamily="34" charset="0"/>
                <a:ea typeface="BIZ UDゴシック" panose="020B0400000000000000" pitchFamily="49" charset="-128"/>
                <a:cs typeface="Arial" panose="020B0604020202020204" pitchFamily="34" charset="0"/>
              </a:rPr>
              <a:t>The Interim Storage Facility (3)</a:t>
            </a:r>
            <a:endParaRPr lang="ja-JP" altLang="en-US" sz="2400" dirty="0">
              <a:latin typeface="Arial" panose="020B0604020202020204" pitchFamily="34" charset="0"/>
              <a:ea typeface="BIZ UDゴシック" panose="020B0400000000000000" pitchFamily="49" charset="-128"/>
              <a:cs typeface="Arial" panose="020B0604020202020204" pitchFamily="34" charset="0"/>
            </a:endParaRPr>
          </a:p>
        </p:txBody>
      </p:sp>
      <p:pic>
        <p:nvPicPr>
          <p:cNvPr id="9" name="2022215 (1)">
            <a:hlinkClick r:id="" action="ppaction://media"/>
            <a:extLst>
              <a:ext uri="{FF2B5EF4-FFF2-40B4-BE49-F238E27FC236}">
                <a16:creationId xmlns:a16="http://schemas.microsoft.com/office/drawing/2014/main" id="{3B2D15D5-4A06-5ABE-EF56-029B40DB8CF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31648" y="1102145"/>
            <a:ext cx="9792001" cy="5508000"/>
          </a:xfrm>
          <a:prstGeom prst="rect">
            <a:avLst/>
          </a:prstGeom>
        </p:spPr>
      </p:pic>
    </p:spTree>
    <p:extLst>
      <p:ext uri="{BB962C8B-B14F-4D97-AF65-F5344CB8AC3E}">
        <p14:creationId xmlns:p14="http://schemas.microsoft.com/office/powerpoint/2010/main" val="1247993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64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cTn>
                <p:tgtEl>
                  <p:spTgt spid="9"/>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heme/theme1.xml><?xml version="1.0" encoding="utf-8"?>
<a:theme xmlns:a="http://schemas.openxmlformats.org/drawingml/2006/main" name="デザインの設定">
  <a:themeElements>
    <a:clrScheme name="環境省">
      <a:dk1>
        <a:sysClr val="windowText" lastClr="000000"/>
      </a:dk1>
      <a:lt1>
        <a:sysClr val="window" lastClr="FFFFFF"/>
      </a:lt1>
      <a:dk2>
        <a:srgbClr val="44546A"/>
      </a:dk2>
      <a:lt2>
        <a:srgbClr val="E7E6E6"/>
      </a:lt2>
      <a:accent1>
        <a:srgbClr val="00584E"/>
      </a:accent1>
      <a:accent2>
        <a:srgbClr val="008676"/>
      </a:accent2>
      <a:accent3>
        <a:srgbClr val="009C89"/>
      </a:accent3>
      <a:accent4>
        <a:srgbClr val="00C0A9"/>
      </a:accent4>
      <a:accent5>
        <a:srgbClr val="00B0F6"/>
      </a:accent5>
      <a:accent6>
        <a:srgbClr val="ED7D31"/>
      </a:accent6>
      <a:hlink>
        <a:srgbClr val="0563C1"/>
      </a:hlink>
      <a:folHlink>
        <a:srgbClr val="954F72"/>
      </a:folHlink>
    </a:clrScheme>
    <a:fontScheme name="ユーザー定義 2">
      <a:majorFont>
        <a:latin typeface="Arial"/>
        <a:ea typeface="Meiryo UI"/>
        <a:cs typeface=""/>
      </a:majorFont>
      <a:minorFont>
        <a:latin typeface="Arial"/>
        <a:ea typeface="Meiryo U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脱炭素標準フォーマット_20180530">
  <a:themeElements>
    <a:clrScheme name="環境省用">
      <a:dk1>
        <a:sysClr val="windowText" lastClr="000000"/>
      </a:dk1>
      <a:lt1>
        <a:sysClr val="window" lastClr="FFFFFF"/>
      </a:lt1>
      <a:dk2>
        <a:srgbClr val="20AEE5"/>
      </a:dk2>
      <a:lt2>
        <a:srgbClr val="D7F6FF"/>
      </a:lt2>
      <a:accent1>
        <a:srgbClr val="009481"/>
      </a:accent1>
      <a:accent2>
        <a:srgbClr val="7FD13B"/>
      </a:accent2>
      <a:accent3>
        <a:srgbClr val="FEB80A"/>
      </a:accent3>
      <a:accent4>
        <a:srgbClr val="EB5705"/>
      </a:accent4>
      <a:accent5>
        <a:srgbClr val="EA157A"/>
      </a:accent5>
      <a:accent6>
        <a:srgbClr val="71685C"/>
      </a:accent6>
      <a:hlink>
        <a:srgbClr val="EB8803"/>
      </a:hlink>
      <a:folHlink>
        <a:srgbClr val="5F7791"/>
      </a:folHlink>
    </a:clrScheme>
    <a:fontScheme name="ユーザー定義 2">
      <a:majorFont>
        <a:latin typeface="Meiryo UI"/>
        <a:ea typeface="Meiryo UI"/>
        <a:cs typeface=""/>
      </a:majorFont>
      <a:minorFont>
        <a:latin typeface="Meiryo UI"/>
        <a:ea typeface="Meiryo U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cap="flat" cmpd="sng" algn="ctr">
          <a:solidFill>
            <a:schemeClr val="tx1"/>
          </a:solidFill>
          <a:prstDash val="solid"/>
          <a:round/>
          <a:headEnd type="none" w="med" len="med"/>
          <a:tailEnd type="none" w="med" len="med"/>
        </a:ln>
        <a:effectLst/>
      </a:spPr>
      <a:bodyPr vert="horz" wrap="square" lIns="90000" tIns="46800" rIns="90000" bIns="46800" numCol="1" rtlCol="0"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defRPr>
        </a:defPPr>
      </a:lstStyle>
    </a:spDef>
    <a:ln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0000" tIns="46800" rIns="90000" bIns="4680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400" b="0" i="0" u="none" strike="noStrike" cap="none" normalizeH="0" baseline="0" smtClean="0">
            <a:ln>
              <a:noFill/>
            </a:ln>
            <a:solidFill>
              <a:schemeClr val="tx1"/>
            </a:solidFill>
            <a:effectLst/>
            <a:latin typeface="Arial" charset="0"/>
            <a:ea typeface="HGPｺﾞｼｯｸM" pitchFamily="50" charset="-128"/>
          </a:defRPr>
        </a:defPPr>
      </a:lstStyle>
    </a:lnDef>
    <a:txDef>
      <a:spPr>
        <a:noFill/>
      </a:spPr>
      <a:bodyPr wrap="none" rtlCol="0">
        <a:spAutoFit/>
      </a:bodyPr>
      <a:lstStyle>
        <a:defPPr>
          <a:defRPr kumimoji="1" dirty="0" smtClean="0">
            <a:latin typeface="+mn-lt"/>
            <a:ea typeface="+mn-ea"/>
          </a:defRPr>
        </a:defPPr>
      </a:lstStyle>
    </a:txDef>
  </a:objectDefaults>
  <a:extraClrSchemeLst>
    <a:extraClrScheme>
      <a:clrScheme name="20120112_提案書テンプレート_Ver.1.23 1">
        <a:dk1>
          <a:srgbClr val="000000"/>
        </a:dk1>
        <a:lt1>
          <a:srgbClr val="FFFFFF"/>
        </a:lt1>
        <a:dk2>
          <a:srgbClr val="000000"/>
        </a:dk2>
        <a:lt2>
          <a:srgbClr val="808080"/>
        </a:lt2>
        <a:accent1>
          <a:srgbClr val="6699FF"/>
        </a:accent1>
        <a:accent2>
          <a:srgbClr val="FF3300"/>
        </a:accent2>
        <a:accent3>
          <a:srgbClr val="FFFFFF"/>
        </a:accent3>
        <a:accent4>
          <a:srgbClr val="000000"/>
        </a:accent4>
        <a:accent5>
          <a:srgbClr val="B8CAFF"/>
        </a:accent5>
        <a:accent6>
          <a:srgbClr val="E72D00"/>
        </a:accent6>
        <a:hlink>
          <a:srgbClr val="00CC66"/>
        </a:hlink>
        <a:folHlink>
          <a:srgbClr val="FFCC00"/>
        </a:folHlink>
      </a:clrScheme>
      <a:clrMap bg1="lt1" tx1="dk1" bg2="lt2" tx2="dk2" accent1="accent1" accent2="accent2" accent3="accent3" accent4="accent4" accent5="accent5" accent6="accent6" hlink="hlink" folHlink="folHlink"/>
    </a:extraClrScheme>
    <a:extraClrScheme>
      <a:clrScheme name="20120112_提案書テンプレート_Ver.1.23 2">
        <a:dk1>
          <a:srgbClr val="000000"/>
        </a:dk1>
        <a:lt1>
          <a:srgbClr val="FFFFFF"/>
        </a:lt1>
        <a:dk2>
          <a:srgbClr val="000000"/>
        </a:dk2>
        <a:lt2>
          <a:srgbClr val="808080"/>
        </a:lt2>
        <a:accent1>
          <a:srgbClr val="DDDDDD"/>
        </a:accent1>
        <a:accent2>
          <a:srgbClr val="FFFF99"/>
        </a:accent2>
        <a:accent3>
          <a:srgbClr val="FFFFFF"/>
        </a:accent3>
        <a:accent4>
          <a:srgbClr val="000000"/>
        </a:accent4>
        <a:accent5>
          <a:srgbClr val="EBEBEB"/>
        </a:accent5>
        <a:accent6>
          <a:srgbClr val="E7E78A"/>
        </a:accent6>
        <a:hlink>
          <a:srgbClr val="00CC66"/>
        </a:hlink>
        <a:folHlink>
          <a:srgbClr val="FF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プレゼンテーション1" id="{2C3F69BF-BED2-47E7-831B-306E119A6110}" vid="{99DBAA63-6530-4082-A8D0-31C85018A1A6}"/>
    </a:ext>
  </a:extLst>
</a:theme>
</file>

<file path=ppt/theme/theme3.xml><?xml version="1.0" encoding="utf-8"?>
<a:theme xmlns:a="http://schemas.openxmlformats.org/drawingml/2006/main" name="環境省template_A4横">
  <a:themeElements>
    <a:clrScheme name="環境省">
      <a:dk1>
        <a:sysClr val="windowText" lastClr="000000"/>
      </a:dk1>
      <a:lt1>
        <a:sysClr val="window" lastClr="FFFFFF"/>
      </a:lt1>
      <a:dk2>
        <a:srgbClr val="44546A"/>
      </a:dk2>
      <a:lt2>
        <a:srgbClr val="E7E6E6"/>
      </a:lt2>
      <a:accent1>
        <a:srgbClr val="00584E"/>
      </a:accent1>
      <a:accent2>
        <a:srgbClr val="008676"/>
      </a:accent2>
      <a:accent3>
        <a:srgbClr val="009C89"/>
      </a:accent3>
      <a:accent4>
        <a:srgbClr val="00C0A9"/>
      </a:accent4>
      <a:accent5>
        <a:srgbClr val="00B0F6"/>
      </a:accent5>
      <a:accent6>
        <a:srgbClr val="ED7D31"/>
      </a:accent6>
      <a:hlink>
        <a:srgbClr val="0563C1"/>
      </a:hlink>
      <a:folHlink>
        <a:srgbClr val="954F72"/>
      </a:folHlink>
    </a:clrScheme>
    <a:fontScheme name="ユーザー定義 2">
      <a:majorFont>
        <a:latin typeface="Arial"/>
        <a:ea typeface="Meiryo UI"/>
        <a:cs typeface=""/>
      </a:majorFont>
      <a:minorFont>
        <a:latin typeface="Arial"/>
        <a:ea typeface="Meiryo U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再循局_作業用">
  <a:themeElements>
    <a:clrScheme name="環境省template">
      <a:dk1>
        <a:sysClr val="windowText" lastClr="000000"/>
      </a:dk1>
      <a:lt1>
        <a:sysClr val="window" lastClr="FFFFFF"/>
      </a:lt1>
      <a:dk2>
        <a:srgbClr val="009C89"/>
      </a:dk2>
      <a:lt2>
        <a:srgbClr val="00584E"/>
      </a:lt2>
      <a:accent1>
        <a:srgbClr val="38BEE2"/>
      </a:accent1>
      <a:accent2>
        <a:srgbClr val="43B99A"/>
      </a:accent2>
      <a:accent3>
        <a:srgbClr val="83A4D1"/>
      </a:accent3>
      <a:accent4>
        <a:srgbClr val="C89E28"/>
      </a:accent4>
      <a:accent5>
        <a:srgbClr val="AC353C"/>
      </a:accent5>
      <a:accent6>
        <a:srgbClr val="ED7D31"/>
      </a:accent6>
      <a:hlink>
        <a:srgbClr val="0563C1"/>
      </a:hlink>
      <a:folHlink>
        <a:srgbClr val="954F72"/>
      </a:folHlink>
    </a:clrScheme>
    <a:fontScheme name="環境省template">
      <a:majorFont>
        <a:latin typeface="Meiryo UI"/>
        <a:ea typeface="Meiryo UI"/>
        <a:cs typeface=""/>
      </a:majorFont>
      <a:minorFont>
        <a:latin typeface="Meiryo UI"/>
        <a:ea typeface="Meiryo U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lIns="0" tIns="0" rIns="0" bIns="0" rtlCol="0" anchor="ctr"/>
      <a:lstStyle>
        <a:defPPr algn="ctr">
          <a:defRPr kumimoji="1" sz="1600" dirty="0" smtClean="0">
            <a:solidFill>
              <a:schemeClr val="tx1"/>
            </a:solidFill>
            <a:latin typeface="Meiryo UI" panose="020B0604030504040204" pitchFamily="50" charset="-128"/>
            <a:ea typeface="Meiryo UI" panose="020B0604030504040204" pitchFamily="50" charset="-128"/>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6_デザインの設定">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再循局_作業用">
  <a:themeElements>
    <a:clrScheme name="環境省template">
      <a:dk1>
        <a:sysClr val="windowText" lastClr="000000"/>
      </a:dk1>
      <a:lt1>
        <a:sysClr val="window" lastClr="FFFFFF"/>
      </a:lt1>
      <a:dk2>
        <a:srgbClr val="009C89"/>
      </a:dk2>
      <a:lt2>
        <a:srgbClr val="00584E"/>
      </a:lt2>
      <a:accent1>
        <a:srgbClr val="38BEE2"/>
      </a:accent1>
      <a:accent2>
        <a:srgbClr val="43B99A"/>
      </a:accent2>
      <a:accent3>
        <a:srgbClr val="83A4D1"/>
      </a:accent3>
      <a:accent4>
        <a:srgbClr val="C89E28"/>
      </a:accent4>
      <a:accent5>
        <a:srgbClr val="AC353C"/>
      </a:accent5>
      <a:accent6>
        <a:srgbClr val="ED7D31"/>
      </a:accent6>
      <a:hlink>
        <a:srgbClr val="0563C1"/>
      </a:hlink>
      <a:folHlink>
        <a:srgbClr val="954F72"/>
      </a:folHlink>
    </a:clrScheme>
    <a:fontScheme name="環境省template">
      <a:majorFont>
        <a:latin typeface="Meiryo UI"/>
        <a:ea typeface="Meiryo UI"/>
        <a:cs typeface=""/>
      </a:majorFont>
      <a:minorFont>
        <a:latin typeface="Meiryo UI"/>
        <a:ea typeface="Meiryo U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B0F0"/>
        </a:solidFill>
        <a:ln w="25400" cap="flat" cmpd="sng" algn="ctr">
          <a:solidFill>
            <a:srgbClr val="00B0F0"/>
          </a:solidFill>
          <a:prstDash val="solid"/>
        </a:ln>
        <a:effectLst/>
      </a:spPr>
      <a:bodyPr rtlCol="0" anchor="ctr"/>
      <a:lstStyle>
        <a:defPPr algn="ctr" defTabSz="861993">
          <a:defRPr kumimoji="0" sz="1697" kern="0">
            <a:solidFill>
              <a:prstClr val="white"/>
            </a:solidFill>
            <a:latin typeface="Calibri"/>
            <a:ea typeface="ＭＳ Ｐゴシック" panose="020B0600070205080204" pitchFamily="50" charset="-128"/>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再循局_作業用">
  <a:themeElements>
    <a:clrScheme name="環境省template">
      <a:dk1>
        <a:sysClr val="windowText" lastClr="000000"/>
      </a:dk1>
      <a:lt1>
        <a:sysClr val="window" lastClr="FFFFFF"/>
      </a:lt1>
      <a:dk2>
        <a:srgbClr val="009C89"/>
      </a:dk2>
      <a:lt2>
        <a:srgbClr val="00584E"/>
      </a:lt2>
      <a:accent1>
        <a:srgbClr val="38BEE2"/>
      </a:accent1>
      <a:accent2>
        <a:srgbClr val="43B99A"/>
      </a:accent2>
      <a:accent3>
        <a:srgbClr val="83A4D1"/>
      </a:accent3>
      <a:accent4>
        <a:srgbClr val="C89E28"/>
      </a:accent4>
      <a:accent5>
        <a:srgbClr val="AC353C"/>
      </a:accent5>
      <a:accent6>
        <a:srgbClr val="ED7D31"/>
      </a:accent6>
      <a:hlink>
        <a:srgbClr val="0563C1"/>
      </a:hlink>
      <a:folHlink>
        <a:srgbClr val="954F72"/>
      </a:folHlink>
    </a:clrScheme>
    <a:fontScheme name="環境省template">
      <a:majorFont>
        <a:latin typeface="Meiryo UI"/>
        <a:ea typeface="Meiryo UI"/>
        <a:cs typeface=""/>
      </a:majorFont>
      <a:minorFont>
        <a:latin typeface="Meiryo UI"/>
        <a:ea typeface="Meiryo U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lIns="0" tIns="0" rIns="0" bIns="0" rtlCol="0" anchor="ctr"/>
      <a:lstStyle>
        <a:defPPr algn="ctr">
          <a:defRPr kumimoji="1" sz="1600" dirty="0" smtClean="0">
            <a:solidFill>
              <a:schemeClr val="tx1"/>
            </a:solidFill>
            <a:latin typeface="Meiryo UI" panose="020B0604030504040204" pitchFamily="50" charset="-128"/>
            <a:ea typeface="Meiryo UI" panose="020B0604030504040204" pitchFamily="50" charset="-128"/>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青">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0</TotalTime>
  <Words>2748</Words>
  <Application>Microsoft Office PowerPoint</Application>
  <PresentationFormat>ユーザー設定</PresentationFormat>
  <Paragraphs>304</Paragraphs>
  <Slides>16</Slides>
  <Notes>6</Notes>
  <HiddenSlides>0</HiddenSlides>
  <MMClips>3</MMClips>
  <ScaleCrop>false</ScaleCrop>
  <HeadingPairs>
    <vt:vector size="6" baseType="variant">
      <vt:variant>
        <vt:lpstr>使用されているフォント</vt:lpstr>
      </vt:variant>
      <vt:variant>
        <vt:i4>11</vt:i4>
      </vt:variant>
      <vt:variant>
        <vt:lpstr>テーマ</vt:lpstr>
      </vt:variant>
      <vt:variant>
        <vt:i4>7</vt:i4>
      </vt:variant>
      <vt:variant>
        <vt:lpstr>スライド タイトル</vt:lpstr>
      </vt:variant>
      <vt:variant>
        <vt:i4>16</vt:i4>
      </vt:variant>
    </vt:vector>
  </HeadingPairs>
  <TitlesOfParts>
    <vt:vector size="34" baseType="lpstr">
      <vt:lpstr>Calbri</vt:lpstr>
      <vt:lpstr>HGP創英角ｺﾞｼｯｸUB</vt:lpstr>
      <vt:lpstr>Meiryo UI</vt:lpstr>
      <vt:lpstr>ＭＳ ゴシック</vt:lpstr>
      <vt:lpstr>メイリオ</vt:lpstr>
      <vt:lpstr>游ゴシック</vt:lpstr>
      <vt:lpstr>Arial</vt:lpstr>
      <vt:lpstr>Calibri</vt:lpstr>
      <vt:lpstr>Calibri Light</vt:lpstr>
      <vt:lpstr>Times New Roman</vt:lpstr>
      <vt:lpstr>Wingdings</vt:lpstr>
      <vt:lpstr>デザインの設定</vt:lpstr>
      <vt:lpstr>1_脱炭素標準フォーマット_20180530</vt:lpstr>
      <vt:lpstr>環境省template_A4横</vt:lpstr>
      <vt:lpstr>再循局_作業用</vt:lpstr>
      <vt:lpstr>56_デザインの設定</vt:lpstr>
      <vt:lpstr>2_再循局_作業用</vt:lpstr>
      <vt:lpstr>1_再循局_作業用</vt:lpstr>
      <vt:lpstr>Progress in Off-site Environmental Remediation in Japan</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IAEA-MOE Japan 1st Experts Meeting on Volume Reduction and Recycling of Removed Soil  Arising from Decontamination Activities (2023 - )</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2022-02-15T04:08:10Z</dcterms:created>
  <dcterms:modified xsi:type="dcterms:W3CDTF">2023-10-13T09:16:26Z</dcterms:modified>
</cp:coreProperties>
</file>