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9"/>
  </p:notesMasterIdLst>
  <p:sldIdLst>
    <p:sldId id="256" r:id="rId3"/>
    <p:sldId id="295" r:id="rId4"/>
    <p:sldId id="1156" r:id="rId5"/>
    <p:sldId id="258" r:id="rId6"/>
    <p:sldId id="1158" r:id="rId7"/>
    <p:sldId id="297" r:id="rId8"/>
    <p:sldId id="304" r:id="rId9"/>
    <p:sldId id="299" r:id="rId10"/>
    <p:sldId id="305" r:id="rId11"/>
    <p:sldId id="1157" r:id="rId12"/>
    <p:sldId id="300" r:id="rId13"/>
    <p:sldId id="259" r:id="rId14"/>
    <p:sldId id="306" r:id="rId15"/>
    <p:sldId id="1125" r:id="rId16"/>
    <p:sldId id="302" r:id="rId17"/>
    <p:sldId id="303" r:id="rId18"/>
  </p:sldIdLst>
  <p:sldSz cx="9144000" cy="5143500" type="screen16x9"/>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67144" autoAdjust="0"/>
  </p:normalViewPr>
  <p:slideViewPr>
    <p:cSldViewPr>
      <p:cViewPr>
        <p:scale>
          <a:sx n="75" d="100"/>
          <a:sy n="75" d="100"/>
        </p:scale>
        <p:origin x="1176" y="6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137" cy="512222"/>
          </a:xfrm>
          <a:prstGeom prst="rect">
            <a:avLst/>
          </a:prstGeom>
        </p:spPr>
        <p:txBody>
          <a:bodyPr vert="horz" lIns="94736" tIns="47368" rIns="94736" bIns="47368" rtlCol="0"/>
          <a:lstStyle>
            <a:lvl1pPr algn="l">
              <a:defRPr sz="1200"/>
            </a:lvl1pPr>
          </a:lstStyle>
          <a:p>
            <a:endParaRPr lang="en-GB"/>
          </a:p>
        </p:txBody>
      </p:sp>
      <p:sp>
        <p:nvSpPr>
          <p:cNvPr id="3" name="Date Placeholder 2"/>
          <p:cNvSpPr>
            <a:spLocks noGrp="1"/>
          </p:cNvSpPr>
          <p:nvPr>
            <p:ph type="dt" idx="1"/>
          </p:nvPr>
        </p:nvSpPr>
        <p:spPr>
          <a:xfrm>
            <a:off x="4020507" y="0"/>
            <a:ext cx="3077137" cy="512222"/>
          </a:xfrm>
          <a:prstGeom prst="rect">
            <a:avLst/>
          </a:prstGeom>
        </p:spPr>
        <p:txBody>
          <a:bodyPr vert="horz" lIns="94736" tIns="47368" rIns="94736" bIns="47368" rtlCol="0"/>
          <a:lstStyle>
            <a:lvl1pPr algn="r">
              <a:defRPr sz="1200"/>
            </a:lvl1pPr>
          </a:lstStyle>
          <a:p>
            <a:fld id="{5E945880-6D3B-45FB-851F-AFC0D1D23A0C}" type="datetimeFigureOut">
              <a:rPr lang="en-GB" smtClean="0"/>
              <a:t>08/10/2023</a:t>
            </a:fld>
            <a:endParaRPr lang="en-GB"/>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4736" tIns="47368" rIns="94736" bIns="47368" rtlCol="0" anchor="ctr"/>
          <a:lstStyle/>
          <a:p>
            <a:endParaRPr lang="en-GB"/>
          </a:p>
        </p:txBody>
      </p:sp>
      <p:sp>
        <p:nvSpPr>
          <p:cNvPr id="5" name="Notes Placeholder 4"/>
          <p:cNvSpPr>
            <a:spLocks noGrp="1"/>
          </p:cNvSpPr>
          <p:nvPr>
            <p:ph type="body" sz="quarter" idx="3"/>
          </p:nvPr>
        </p:nvSpPr>
        <p:spPr>
          <a:xfrm>
            <a:off x="709602" y="4862017"/>
            <a:ext cx="5680103" cy="4605085"/>
          </a:xfrm>
          <a:prstGeom prst="rect">
            <a:avLst/>
          </a:prstGeom>
        </p:spPr>
        <p:txBody>
          <a:bodyPr vert="horz" lIns="94736" tIns="47368" rIns="94736" bIns="473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0755"/>
            <a:ext cx="3077137" cy="512222"/>
          </a:xfrm>
          <a:prstGeom prst="rect">
            <a:avLst/>
          </a:prstGeom>
        </p:spPr>
        <p:txBody>
          <a:bodyPr vert="horz" lIns="94736" tIns="47368" rIns="94736" bIns="47368" rtlCol="0" anchor="b"/>
          <a:lstStyle>
            <a:lvl1pPr algn="l">
              <a:defRPr sz="1200"/>
            </a:lvl1pPr>
          </a:lstStyle>
          <a:p>
            <a:endParaRPr lang="en-GB"/>
          </a:p>
        </p:txBody>
      </p:sp>
      <p:sp>
        <p:nvSpPr>
          <p:cNvPr id="7" name="Slide Number Placeholder 6"/>
          <p:cNvSpPr>
            <a:spLocks noGrp="1"/>
          </p:cNvSpPr>
          <p:nvPr>
            <p:ph type="sldNum" sz="quarter" idx="5"/>
          </p:nvPr>
        </p:nvSpPr>
        <p:spPr>
          <a:xfrm>
            <a:off x="4020507" y="9720755"/>
            <a:ext cx="3077137" cy="512222"/>
          </a:xfrm>
          <a:prstGeom prst="rect">
            <a:avLst/>
          </a:prstGeom>
        </p:spPr>
        <p:txBody>
          <a:bodyPr vert="horz" lIns="94736" tIns="47368" rIns="94736" bIns="47368" rtlCol="0" anchor="b"/>
          <a:lstStyle>
            <a:lvl1pPr algn="r">
              <a:defRPr sz="1200"/>
            </a:lvl1pPr>
          </a:lstStyle>
          <a:p>
            <a:fld id="{5750A1E1-C8D9-4447-9192-37BA973CD27A}" type="slidenum">
              <a:rPr lang="en-GB" smtClean="0"/>
              <a:t>‹#›</a:t>
            </a:fld>
            <a:endParaRPr lang="en-GB"/>
          </a:p>
        </p:txBody>
      </p:sp>
    </p:spTree>
    <p:extLst>
      <p:ext uri="{BB962C8B-B14F-4D97-AF65-F5344CB8AC3E}">
        <p14:creationId xmlns:p14="http://schemas.microsoft.com/office/powerpoint/2010/main" val="400854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50A1E1-C8D9-4447-9192-37BA973CD27A}" type="slidenum">
              <a:rPr lang="en-GB" smtClean="0"/>
              <a:t>1</a:t>
            </a:fld>
            <a:endParaRPr lang="en-GB"/>
          </a:p>
        </p:txBody>
      </p:sp>
    </p:spTree>
    <p:extLst>
      <p:ext uri="{BB962C8B-B14F-4D97-AF65-F5344CB8AC3E}">
        <p14:creationId xmlns:p14="http://schemas.microsoft.com/office/powerpoint/2010/main" val="872101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b="0" dirty="0">
                <a:solidFill>
                  <a:srgbClr val="C00000"/>
                </a:solidFill>
                <a:latin typeface="+mn-lt"/>
              </a:rPr>
              <a:t>The first infrastructure is regulations and policies.</a:t>
            </a:r>
          </a:p>
          <a:p>
            <a:pPr marL="0" indent="0">
              <a:buFont typeface="Arial" panose="020B0604020202020204" pitchFamily="34" charset="0"/>
              <a:buNone/>
            </a:pPr>
            <a:r>
              <a:rPr lang="en-US" sz="1100" b="0" dirty="0">
                <a:solidFill>
                  <a:srgbClr val="C00000"/>
                </a:solidFill>
                <a:latin typeface="+mn-lt"/>
              </a:rPr>
              <a:t>And this is the hierarchy of the Radioactive Waste Regulation infrastructure</a:t>
            </a:r>
          </a:p>
          <a:p>
            <a:pPr marL="285750" indent="-285750">
              <a:buFont typeface="Arial" panose="020B0604020202020204" pitchFamily="34" charset="0"/>
              <a:buChar char="•"/>
            </a:pPr>
            <a:endParaRPr lang="en-US" b="1" dirty="0">
              <a:solidFill>
                <a:srgbClr val="C00000"/>
              </a:solidFill>
            </a:endParaRPr>
          </a:p>
        </p:txBody>
      </p:sp>
      <p:sp>
        <p:nvSpPr>
          <p:cNvPr id="4" name="Slide Number Placeholder 3"/>
          <p:cNvSpPr>
            <a:spLocks noGrp="1"/>
          </p:cNvSpPr>
          <p:nvPr>
            <p:ph type="sldNum" sz="quarter" idx="5"/>
          </p:nvPr>
        </p:nvSpPr>
        <p:spPr/>
        <p:txBody>
          <a:bodyPr/>
          <a:lstStyle/>
          <a:p>
            <a:fld id="{A1CD4D87-7F22-B249-8389-428B57AB4B98}" type="slidenum">
              <a:rPr lang="en-US" smtClean="0"/>
              <a:pPr/>
              <a:t>3</a:t>
            </a:fld>
            <a:endParaRPr lang="en-US"/>
          </a:p>
        </p:txBody>
      </p:sp>
    </p:spTree>
    <p:extLst>
      <p:ext uri="{BB962C8B-B14F-4D97-AF65-F5344CB8AC3E}">
        <p14:creationId xmlns:p14="http://schemas.microsoft.com/office/powerpoint/2010/main" val="2694286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id-ID" sz="1200" b="1" dirty="0">
                <a:solidFill>
                  <a:srgbClr val="FF0000"/>
                </a:solidFill>
              </a:rPr>
              <a:t>ACT No. 10 year 1997</a:t>
            </a:r>
          </a:p>
          <a:p>
            <a:r>
              <a:rPr lang="id-ID" sz="1200" b="1" dirty="0"/>
              <a:t>Responsibility sharing  of Regulatory and Executig Body</a:t>
            </a:r>
          </a:p>
          <a:p>
            <a:r>
              <a:rPr lang="id-ID" sz="1200" b="1" dirty="0"/>
              <a:t>Radioactive Waste Classification: LLW, ILW  and HLW</a:t>
            </a:r>
          </a:p>
          <a:p>
            <a:r>
              <a:rPr lang="id-ID" sz="1200" b="1" dirty="0"/>
              <a:t>Centralized System for radioactive waste management by Executing Body</a:t>
            </a:r>
          </a:p>
          <a:p>
            <a:r>
              <a:rPr lang="id-ID" sz="1200" b="1" dirty="0"/>
              <a:t>T</a:t>
            </a:r>
            <a:r>
              <a:rPr lang="en-US" sz="1200" b="1" dirty="0"/>
              <a:t>here is no final repository facility for spent fuels. </a:t>
            </a:r>
            <a:endParaRPr lang="id-ID" sz="1200" b="1" dirty="0"/>
          </a:p>
          <a:p>
            <a:r>
              <a:rPr lang="id-ID" sz="1200" b="1" dirty="0">
                <a:solidFill>
                  <a:schemeClr val="accent1">
                    <a:lumMod val="75000"/>
                  </a:schemeClr>
                </a:solidFill>
              </a:rPr>
              <a:t>GR No </a:t>
            </a:r>
            <a:r>
              <a:rPr lang="en-US" sz="1200" b="1" dirty="0">
                <a:solidFill>
                  <a:schemeClr val="accent1">
                    <a:lumMod val="75000"/>
                  </a:schemeClr>
                </a:solidFill>
              </a:rPr>
              <a:t>5</a:t>
            </a:r>
            <a:r>
              <a:rPr lang="id-ID" sz="1200" b="1" dirty="0">
                <a:solidFill>
                  <a:schemeClr val="accent1">
                    <a:lumMod val="75000"/>
                  </a:schemeClr>
                </a:solidFill>
              </a:rPr>
              <a:t> year </a:t>
            </a:r>
            <a:r>
              <a:rPr lang="en-US" sz="1200" b="1" dirty="0">
                <a:solidFill>
                  <a:schemeClr val="accent1">
                    <a:lumMod val="75000"/>
                  </a:schemeClr>
                </a:solidFill>
              </a:rPr>
              <a:t>2021</a:t>
            </a:r>
            <a:endParaRPr lang="id-ID" sz="1200" b="1" dirty="0">
              <a:solidFill>
                <a:schemeClr val="accent1">
                  <a:lumMod val="75000"/>
                </a:schemeClr>
              </a:solidFill>
            </a:endParaRPr>
          </a:p>
          <a:p>
            <a:r>
              <a:rPr lang="id-ID" sz="1200" b="1" dirty="0">
                <a:solidFill>
                  <a:schemeClr val="accent1">
                    <a:lumMod val="75000"/>
                  </a:schemeClr>
                </a:solidFill>
              </a:rPr>
              <a:t>GR No </a:t>
            </a:r>
            <a:r>
              <a:rPr lang="en-US" sz="1200" b="1" dirty="0">
                <a:solidFill>
                  <a:schemeClr val="accent1">
                    <a:lumMod val="75000"/>
                  </a:schemeClr>
                </a:solidFill>
              </a:rPr>
              <a:t>2</a:t>
            </a:r>
            <a:r>
              <a:rPr lang="id-ID" sz="1200" b="1" dirty="0">
                <a:solidFill>
                  <a:schemeClr val="accent1">
                    <a:lumMod val="75000"/>
                  </a:schemeClr>
                </a:solidFill>
              </a:rPr>
              <a:t> year </a:t>
            </a:r>
            <a:r>
              <a:rPr lang="en-US" sz="1200" b="1" dirty="0">
                <a:solidFill>
                  <a:schemeClr val="accent1">
                    <a:lumMod val="75000"/>
                  </a:schemeClr>
                </a:solidFill>
              </a:rPr>
              <a:t>2014</a:t>
            </a:r>
            <a:endParaRPr lang="id-ID" sz="1200" b="1" dirty="0">
              <a:solidFill>
                <a:srgbClr val="FF0000"/>
              </a:solidFill>
            </a:endParaRPr>
          </a:p>
          <a:p>
            <a:r>
              <a:rPr lang="id-ID" sz="1200" b="1" dirty="0">
                <a:solidFill>
                  <a:schemeClr val="accent1">
                    <a:lumMod val="75000"/>
                  </a:schemeClr>
                </a:solidFill>
              </a:rPr>
              <a:t>GR No </a:t>
            </a:r>
            <a:r>
              <a:rPr lang="en-US" sz="1200" b="1" dirty="0">
                <a:solidFill>
                  <a:schemeClr val="accent1">
                    <a:lumMod val="75000"/>
                  </a:schemeClr>
                </a:solidFill>
              </a:rPr>
              <a:t>54</a:t>
            </a:r>
            <a:r>
              <a:rPr lang="id-ID" sz="1200" b="1" dirty="0">
                <a:solidFill>
                  <a:schemeClr val="accent1">
                    <a:lumMod val="75000"/>
                  </a:schemeClr>
                </a:solidFill>
              </a:rPr>
              <a:t> year </a:t>
            </a:r>
            <a:r>
              <a:rPr lang="en-US" sz="1200" b="1" dirty="0">
                <a:solidFill>
                  <a:schemeClr val="accent1">
                    <a:lumMod val="75000"/>
                  </a:schemeClr>
                </a:solidFill>
              </a:rPr>
              <a:t>2012</a:t>
            </a:r>
            <a:endParaRPr lang="id-ID" sz="1200" b="1" dirty="0">
              <a:solidFill>
                <a:srgbClr val="FF0000"/>
              </a:solidFill>
            </a:endParaRPr>
          </a:p>
          <a:p>
            <a:r>
              <a:rPr lang="id-ID" sz="1200" b="1" dirty="0">
                <a:solidFill>
                  <a:schemeClr val="accent1">
                    <a:lumMod val="75000"/>
                  </a:schemeClr>
                </a:solidFill>
              </a:rPr>
              <a:t>GR No 29 year 2008</a:t>
            </a:r>
          </a:p>
          <a:p>
            <a:r>
              <a:rPr lang="id-ID" sz="1200" b="1" dirty="0">
                <a:solidFill>
                  <a:schemeClr val="accent1">
                    <a:lumMod val="75000"/>
                  </a:schemeClr>
                </a:solidFill>
              </a:rPr>
              <a:t>GR No 33 year 2007</a:t>
            </a:r>
          </a:p>
          <a:p>
            <a:r>
              <a:rPr lang="id-ID" sz="1200" b="1" dirty="0"/>
              <a:t>Regulates </a:t>
            </a:r>
            <a:r>
              <a:rPr lang="en-US" sz="1200" b="1" dirty="0"/>
              <a:t>detailed evaluation of licensing process</a:t>
            </a:r>
            <a:endParaRPr lang="id-ID" sz="1200" b="1" dirty="0"/>
          </a:p>
          <a:p>
            <a:r>
              <a:rPr lang="id-ID" sz="1200" b="1" dirty="0">
                <a:solidFill>
                  <a:schemeClr val="accent1">
                    <a:lumMod val="75000"/>
                  </a:schemeClr>
                </a:solidFill>
              </a:rPr>
              <a:t>GR No 61 year 2013</a:t>
            </a:r>
          </a:p>
          <a:p>
            <a:r>
              <a:rPr lang="id-ID" sz="1200" b="1" dirty="0"/>
              <a:t>RW Classification has adopted GSG-1</a:t>
            </a:r>
          </a:p>
          <a:p>
            <a:r>
              <a:rPr lang="id-ID" sz="1200" b="1" dirty="0"/>
              <a:t>Reuse and Recycle of DSRS by BATAN </a:t>
            </a:r>
          </a:p>
          <a:p>
            <a:r>
              <a:rPr lang="id-ID" sz="1200" b="1" dirty="0">
                <a:solidFill>
                  <a:schemeClr val="accent1">
                    <a:lumMod val="75000"/>
                  </a:schemeClr>
                </a:solidFill>
              </a:rPr>
              <a:t>GR No 58 year 2015</a:t>
            </a:r>
          </a:p>
          <a:p>
            <a:r>
              <a:rPr lang="id-ID" sz="1200" b="1" dirty="0"/>
              <a:t>Adopt to SSR-6 and NSS-9</a:t>
            </a:r>
          </a:p>
          <a:p>
            <a:endParaRPr lang="id-ID" sz="1200" b="1" dirty="0">
              <a:solidFill>
                <a:srgbClr val="00B050"/>
              </a:solidFill>
            </a:endParaRPr>
          </a:p>
          <a:p>
            <a:r>
              <a:rPr lang="id-ID" sz="1200" b="1" dirty="0">
                <a:solidFill>
                  <a:srgbClr val="00B050"/>
                </a:solidFill>
              </a:rPr>
              <a:t>BCR No 16 year 2012</a:t>
            </a:r>
          </a:p>
          <a:p>
            <a:r>
              <a:rPr lang="id-ID" sz="1200" b="1" dirty="0" err="1"/>
              <a:t>Conditional</a:t>
            </a:r>
            <a:r>
              <a:rPr lang="id-ID" sz="1200" b="1" dirty="0"/>
              <a:t> and unconditional clearance</a:t>
            </a:r>
          </a:p>
          <a:p>
            <a:r>
              <a:rPr lang="id-ID" sz="1200" b="1" dirty="0"/>
              <a:t>Not applies to sealed source</a:t>
            </a:r>
          </a:p>
          <a:p>
            <a:r>
              <a:rPr lang="id-ID" sz="1200" b="1" dirty="0">
                <a:solidFill>
                  <a:srgbClr val="00B050"/>
                </a:solidFill>
              </a:rPr>
              <a:t>BCR No 8 year 2016 </a:t>
            </a:r>
          </a:p>
          <a:p>
            <a:r>
              <a:rPr lang="id-ID" sz="1200" b="1" dirty="0"/>
              <a:t>Requirements for pre-disposal  of LLW and ILW</a:t>
            </a:r>
            <a:endParaRPr lang="id-ID" sz="1200" dirty="0"/>
          </a:p>
          <a:p>
            <a:r>
              <a:rPr lang="en-US" dirty="0" err="1"/>
              <a:t>Peraturan</a:t>
            </a:r>
            <a:r>
              <a:rPr lang="en-US" dirty="0"/>
              <a:t> </a:t>
            </a:r>
            <a:r>
              <a:rPr lang="en-US" dirty="0" err="1"/>
              <a:t>Presiden</a:t>
            </a:r>
            <a:r>
              <a:rPr lang="en-US" dirty="0"/>
              <a:t> (PERPRES) </a:t>
            </a:r>
            <a:r>
              <a:rPr lang="en-US" dirty="0" err="1"/>
              <a:t>tentang</a:t>
            </a:r>
            <a:r>
              <a:rPr lang="en-US" dirty="0"/>
              <a:t> </a:t>
            </a:r>
            <a:r>
              <a:rPr lang="en-US" dirty="0" err="1"/>
              <a:t>Pengesahan</a:t>
            </a:r>
            <a:r>
              <a:rPr lang="en-US" dirty="0"/>
              <a:t> Joint Convention On The Safety Of Spent Fuel Management And On The Safety Of Radioactive Waste Management (</a:t>
            </a:r>
            <a:r>
              <a:rPr lang="en-US" dirty="0" err="1"/>
              <a:t>Konvensi</a:t>
            </a:r>
            <a:r>
              <a:rPr lang="en-US" dirty="0"/>
              <a:t> </a:t>
            </a:r>
            <a:r>
              <a:rPr lang="en-US" dirty="0" err="1"/>
              <a:t>Gabungan</a:t>
            </a:r>
            <a:r>
              <a:rPr lang="en-US" dirty="0"/>
              <a:t> </a:t>
            </a:r>
            <a:r>
              <a:rPr lang="en-US" dirty="0" err="1"/>
              <a:t>tentang</a:t>
            </a:r>
            <a:r>
              <a:rPr lang="en-US" dirty="0"/>
              <a:t> </a:t>
            </a:r>
            <a:r>
              <a:rPr lang="en-US" dirty="0" err="1"/>
              <a:t>Keselamatan</a:t>
            </a:r>
            <a:r>
              <a:rPr lang="en-US" dirty="0"/>
              <a:t> </a:t>
            </a:r>
            <a:r>
              <a:rPr lang="en-US" dirty="0" err="1"/>
              <a:t>Pengelolaan</a:t>
            </a:r>
            <a:r>
              <a:rPr lang="en-US" dirty="0"/>
              <a:t> </a:t>
            </a:r>
            <a:r>
              <a:rPr lang="en-US" dirty="0" err="1"/>
              <a:t>Bahan</a:t>
            </a:r>
            <a:r>
              <a:rPr lang="en-US" dirty="0"/>
              <a:t> Bakar </a:t>
            </a:r>
            <a:r>
              <a:rPr lang="en-US" dirty="0" err="1"/>
              <a:t>Nuklir</a:t>
            </a:r>
            <a:r>
              <a:rPr lang="en-US" dirty="0"/>
              <a:t> </a:t>
            </a:r>
            <a:r>
              <a:rPr lang="en-US" dirty="0" err="1"/>
              <a:t>Bekas</a:t>
            </a:r>
            <a:r>
              <a:rPr lang="en-US" dirty="0"/>
              <a:t> dan </a:t>
            </a:r>
            <a:r>
              <a:rPr lang="en-US" dirty="0" err="1"/>
              <a:t>tentang</a:t>
            </a:r>
            <a:r>
              <a:rPr lang="en-US" dirty="0"/>
              <a:t> </a:t>
            </a:r>
            <a:r>
              <a:rPr lang="en-US" dirty="0" err="1"/>
              <a:t>Keselamatan</a:t>
            </a:r>
            <a:r>
              <a:rPr lang="en-US" dirty="0"/>
              <a:t> </a:t>
            </a:r>
            <a:r>
              <a:rPr lang="en-US" dirty="0" err="1"/>
              <a:t>Pengelolaan</a:t>
            </a:r>
            <a:r>
              <a:rPr lang="en-US" dirty="0"/>
              <a:t> </a:t>
            </a:r>
            <a:r>
              <a:rPr lang="en-US" dirty="0" err="1"/>
              <a:t>Limbah</a:t>
            </a:r>
            <a:r>
              <a:rPr lang="en-US" dirty="0"/>
              <a:t> </a:t>
            </a:r>
            <a:r>
              <a:rPr lang="en-US" dirty="0" err="1"/>
              <a:t>Radioaktif</a:t>
            </a:r>
            <a:r>
              <a:rPr lang="en-US" dirty="0"/>
              <a:t>)</a:t>
            </a:r>
          </a:p>
        </p:txBody>
      </p:sp>
      <p:sp>
        <p:nvSpPr>
          <p:cNvPr id="4" name="Slide Number Placeholder 3"/>
          <p:cNvSpPr>
            <a:spLocks noGrp="1"/>
          </p:cNvSpPr>
          <p:nvPr>
            <p:ph type="sldNum" sz="quarter" idx="5"/>
          </p:nvPr>
        </p:nvSpPr>
        <p:spPr/>
        <p:txBody>
          <a:bodyPr/>
          <a:lstStyle/>
          <a:p>
            <a:fld id="{2CF0DF7B-7CC8-4DFE-82CB-C8F6EACBF5C0}" type="slidenum">
              <a:rPr lang="id-ID" smtClean="0"/>
              <a:pPr/>
              <a:t>4</a:t>
            </a:fld>
            <a:endParaRPr lang="id-ID"/>
          </a:p>
        </p:txBody>
      </p:sp>
    </p:spTree>
    <p:extLst>
      <p:ext uri="{BB962C8B-B14F-4D97-AF65-F5344CB8AC3E}">
        <p14:creationId xmlns:p14="http://schemas.microsoft.com/office/powerpoint/2010/main" val="2076984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9026751953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9026751953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Balis</a:t>
            </a:r>
            <a:r>
              <a:rPr lang="en-US" dirty="0"/>
              <a:t> &amp; Salt </a:t>
            </a:r>
            <a:r>
              <a:rPr lang="en-US" dirty="0" err="1"/>
              <a:t>dikembangkan</a:t>
            </a:r>
            <a:r>
              <a:rPr lang="en-US" dirty="0"/>
              <a:t> </a:t>
            </a:r>
            <a:r>
              <a:rPr lang="en-US" dirty="0" err="1"/>
              <a:t>Bapeten</a:t>
            </a:r>
            <a:r>
              <a:rPr lang="en-US" dirty="0"/>
              <a:t>. </a:t>
            </a:r>
            <a:r>
              <a:rPr lang="en-US" dirty="0" err="1"/>
              <a:t>Deskripsi</a:t>
            </a:r>
            <a:r>
              <a:rPr lang="en-US" dirty="0"/>
              <a:t> </a:t>
            </a:r>
            <a:r>
              <a:rPr lang="en-US" dirty="0" err="1"/>
              <a:t>Balis</a:t>
            </a:r>
            <a:r>
              <a:rPr lang="en-US" dirty="0"/>
              <a:t> &amp; </a:t>
            </a:r>
            <a:r>
              <a:rPr lang="en-US" dirty="0" err="1"/>
              <a:t>Elira</a:t>
            </a:r>
            <a:r>
              <a:rPr lang="en-US" dirty="0"/>
              <a:t>.</a:t>
            </a:r>
          </a:p>
          <a:p>
            <a:r>
              <a:rPr lang="en-US" dirty="0" err="1"/>
              <a:t>Elira</a:t>
            </a:r>
            <a:r>
              <a:rPr lang="en-US" dirty="0"/>
              <a:t> &amp; </a:t>
            </a:r>
            <a:r>
              <a:rPr lang="en-US" dirty="0" err="1"/>
              <a:t>Simlira</a:t>
            </a:r>
            <a:r>
              <a:rPr lang="en-US" dirty="0"/>
              <a:t> </a:t>
            </a:r>
            <a:r>
              <a:rPr lang="en-US" dirty="0" err="1"/>
              <a:t>dikembangkan</a:t>
            </a:r>
            <a:r>
              <a:rPr lang="en-US" dirty="0"/>
              <a:t> </a:t>
            </a:r>
            <a:r>
              <a:rPr lang="en-US" dirty="0" err="1"/>
              <a:t>Batan</a:t>
            </a:r>
            <a:r>
              <a:rPr lang="en-US" dirty="0"/>
              <a:t>.</a:t>
            </a:r>
          </a:p>
          <a:p>
            <a:r>
              <a:rPr lang="en-US" dirty="0"/>
              <a:t>Diagram </a:t>
            </a:r>
            <a:r>
              <a:rPr lang="en-US" dirty="0" err="1"/>
              <a:t>alir</a:t>
            </a:r>
            <a:r>
              <a:rPr lang="en-US" dirty="0"/>
              <a:t> </a:t>
            </a:r>
            <a:r>
              <a:rPr lang="en-US" dirty="0" err="1"/>
              <a:t>pengiriman</a:t>
            </a:r>
            <a:r>
              <a:rPr lang="en-US" dirty="0"/>
              <a:t> </a:t>
            </a:r>
            <a:r>
              <a:rPr lang="en-US" dirty="0" err="1"/>
              <a:t>limbah</a:t>
            </a:r>
            <a:r>
              <a:rPr lang="en-US" dirty="0"/>
              <a:t> yang </a:t>
            </a:r>
            <a:r>
              <a:rPr lang="en-US" dirty="0" err="1"/>
              <a:t>memperlihatkan</a:t>
            </a:r>
            <a:r>
              <a:rPr lang="en-US" dirty="0"/>
              <a:t> </a:t>
            </a:r>
            <a:r>
              <a:rPr lang="en-US" dirty="0" err="1"/>
              <a:t>integrasi</a:t>
            </a:r>
            <a:r>
              <a:rPr lang="en-US" dirty="0"/>
              <a:t> </a:t>
            </a:r>
            <a:r>
              <a:rPr lang="en-US" dirty="0" err="1"/>
              <a:t>elira</a:t>
            </a:r>
            <a:r>
              <a:rPr lang="en-US" dirty="0"/>
              <a:t> &amp; </a:t>
            </a:r>
            <a:r>
              <a:rPr lang="en-US" dirty="0" err="1"/>
              <a:t>Balis</a:t>
            </a:r>
            <a:r>
              <a:rPr lang="en-US" dirty="0"/>
              <a:t>.</a:t>
            </a:r>
          </a:p>
          <a:p>
            <a:r>
              <a:rPr lang="en-US" dirty="0"/>
              <a:t>Diagram </a:t>
            </a:r>
            <a:r>
              <a:rPr lang="en-US" dirty="0" err="1"/>
              <a:t>integrasi</a:t>
            </a:r>
            <a:r>
              <a:rPr lang="en-US" dirty="0"/>
              <a:t> salt &amp; </a:t>
            </a:r>
            <a:r>
              <a:rPr lang="en-US" dirty="0" err="1"/>
              <a:t>simlira</a:t>
            </a:r>
            <a:r>
              <a:rPr lang="en-US" dirty="0"/>
              <a:t>.</a:t>
            </a:r>
            <a:endParaRPr lang="en-ID" dirty="0"/>
          </a:p>
        </p:txBody>
      </p:sp>
      <p:sp>
        <p:nvSpPr>
          <p:cNvPr id="4" name="Slide Number Placeholder 3"/>
          <p:cNvSpPr>
            <a:spLocks noGrp="1"/>
          </p:cNvSpPr>
          <p:nvPr>
            <p:ph type="sldNum" sz="quarter" idx="5"/>
          </p:nvPr>
        </p:nvSpPr>
        <p:spPr/>
        <p:txBody>
          <a:bodyPr/>
          <a:lstStyle/>
          <a:p>
            <a:fld id="{2CF0DF7B-7CC8-4DFE-82CB-C8F6EACBF5C0}" type="slidenum">
              <a:rPr lang="id-ID" smtClean="0"/>
              <a:pPr/>
              <a:t>14</a:t>
            </a:fld>
            <a:endParaRPr lang="id-ID"/>
          </a:p>
        </p:txBody>
      </p:sp>
    </p:spTree>
    <p:extLst>
      <p:ext uri="{BB962C8B-B14F-4D97-AF65-F5344CB8AC3E}">
        <p14:creationId xmlns:p14="http://schemas.microsoft.com/office/powerpoint/2010/main" val="1331222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3B029-CD34-007D-4455-2E2948DAD5EE}"/>
              </a:ext>
            </a:extLst>
          </p:cNvPr>
          <p:cNvSpPr>
            <a:spLocks noGrp="1"/>
          </p:cNvSpPr>
          <p:nvPr>
            <p:ph type="ctrTitle"/>
          </p:nvPr>
        </p:nvSpPr>
        <p:spPr>
          <a:xfrm>
            <a:off x="1143000" y="841375"/>
            <a:ext cx="6858000" cy="1790700"/>
          </a:xfrm>
          <a:prstGeom prst="rect">
            <a:avLst/>
          </a:prstGeom>
        </p:spPr>
        <p:txBody>
          <a:bodyPr anchor="b"/>
          <a:lstStyle>
            <a:lvl1pPr algn="ctr">
              <a:defRPr sz="6000">
                <a:latin typeface="Arial" panose="020B0604020202020204" pitchFamily="34" charset="0"/>
                <a:cs typeface="Arial" panose="020B0604020202020204" pitchFamily="34" charset="0"/>
              </a:defRPr>
            </a:lvl1pPr>
          </a:lstStyle>
          <a:p>
            <a:r>
              <a:rPr lang="en-GB" dirty="0"/>
              <a:t>Click to edit Master title style</a:t>
            </a:r>
            <a:endParaRPr lang="en-AT" dirty="0"/>
          </a:p>
        </p:txBody>
      </p:sp>
      <p:sp>
        <p:nvSpPr>
          <p:cNvPr id="3" name="Subtitle 2">
            <a:extLst>
              <a:ext uri="{FF2B5EF4-FFF2-40B4-BE49-F238E27FC236}">
                <a16:creationId xmlns:a16="http://schemas.microsoft.com/office/drawing/2014/main" id="{F583CC5A-34C1-81E7-7534-BFD1F67A2293}"/>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AT" dirty="0"/>
          </a:p>
        </p:txBody>
      </p:sp>
      <p:sp>
        <p:nvSpPr>
          <p:cNvPr id="4" name="Date Placeholder 3">
            <a:extLst>
              <a:ext uri="{FF2B5EF4-FFF2-40B4-BE49-F238E27FC236}">
                <a16:creationId xmlns:a16="http://schemas.microsoft.com/office/drawing/2014/main" id="{7A63E1B8-5198-9A43-9626-34C359ADEFAE}"/>
              </a:ext>
            </a:extLst>
          </p:cNvPr>
          <p:cNvSpPr>
            <a:spLocks noGrp="1"/>
          </p:cNvSpPr>
          <p:nvPr>
            <p:ph type="dt" sz="half" idx="10"/>
          </p:nvPr>
        </p:nvSpPr>
        <p:spPr/>
        <p:txBody>
          <a:bodyPr/>
          <a:lstStyle/>
          <a:p>
            <a:fld id="{63E74C7C-23F2-4648-B589-EAEE169A6990}" type="datetimeFigureOut">
              <a:rPr lang="en-AT" smtClean="0"/>
              <a:t>10/08/2023</a:t>
            </a:fld>
            <a:endParaRPr lang="en-AT"/>
          </a:p>
        </p:txBody>
      </p:sp>
      <p:sp>
        <p:nvSpPr>
          <p:cNvPr id="5" name="Footer Placeholder 4">
            <a:extLst>
              <a:ext uri="{FF2B5EF4-FFF2-40B4-BE49-F238E27FC236}">
                <a16:creationId xmlns:a16="http://schemas.microsoft.com/office/drawing/2014/main" id="{9F7C40A4-7D03-C8E8-89EE-543B5CC49FCE}"/>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3F5554A0-5F76-A5D7-7D16-88F40D57BD13}"/>
              </a:ext>
            </a:extLst>
          </p:cNvPr>
          <p:cNvSpPr>
            <a:spLocks noGrp="1"/>
          </p:cNvSpPr>
          <p:nvPr>
            <p:ph type="sldNum" sz="quarter" idx="12"/>
          </p:nvPr>
        </p:nvSpPr>
        <p:spPr/>
        <p:txBody>
          <a:bodyPr/>
          <a:lstStyle/>
          <a:p>
            <a:fld id="{9811A4E6-D212-BA49-BB1D-67D317C50531}" type="slidenum">
              <a:rPr lang="en-AT" smtClean="0"/>
              <a:t>‹#›</a:t>
            </a:fld>
            <a:endParaRPr lang="en-AT"/>
          </a:p>
        </p:txBody>
      </p:sp>
    </p:spTree>
    <p:extLst>
      <p:ext uri="{BB962C8B-B14F-4D97-AF65-F5344CB8AC3E}">
        <p14:creationId xmlns:p14="http://schemas.microsoft.com/office/powerpoint/2010/main" val="3629074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283C7-9BE7-D979-8DC6-22D017306025}"/>
              </a:ext>
            </a:extLst>
          </p:cNvPr>
          <p:cNvSpPr>
            <a:spLocks noGrp="1"/>
          </p:cNvSpPr>
          <p:nvPr>
            <p:ph type="title"/>
          </p:nvPr>
        </p:nvSpPr>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835CDAE2-596E-243C-F558-0D1991B349C0}"/>
              </a:ext>
            </a:extLst>
          </p:cNvPr>
          <p:cNvSpPr>
            <a:spLocks noGrp="1"/>
          </p:cNvSpPr>
          <p:nvPr>
            <p:ph sz="half" idx="1"/>
          </p:nvPr>
        </p:nvSpPr>
        <p:spPr>
          <a:xfrm>
            <a:off x="628650" y="1370013"/>
            <a:ext cx="3867150"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3F9AD7BD-C78D-1F7C-94E5-D60C9E57A447}"/>
              </a:ext>
            </a:extLst>
          </p:cNvPr>
          <p:cNvSpPr>
            <a:spLocks noGrp="1"/>
          </p:cNvSpPr>
          <p:nvPr>
            <p:ph sz="half" idx="2"/>
          </p:nvPr>
        </p:nvSpPr>
        <p:spPr>
          <a:xfrm>
            <a:off x="4648200" y="1370013"/>
            <a:ext cx="3867150"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A36AB4B2-3A2C-F3EB-029F-189784E2360D}"/>
              </a:ext>
            </a:extLst>
          </p:cNvPr>
          <p:cNvSpPr>
            <a:spLocks noGrp="1"/>
          </p:cNvSpPr>
          <p:nvPr>
            <p:ph type="dt" sz="half" idx="10"/>
          </p:nvPr>
        </p:nvSpPr>
        <p:spPr/>
        <p:txBody>
          <a:bodyPr/>
          <a:lstStyle/>
          <a:p>
            <a:fld id="{45DC10DD-F67F-5241-BB8B-4C3BA9A2959B}" type="datetimeFigureOut">
              <a:rPr lang="en-AT" smtClean="0"/>
              <a:t>10/08/2023</a:t>
            </a:fld>
            <a:endParaRPr lang="en-AT"/>
          </a:p>
        </p:txBody>
      </p:sp>
      <p:sp>
        <p:nvSpPr>
          <p:cNvPr id="6" name="Footer Placeholder 5">
            <a:extLst>
              <a:ext uri="{FF2B5EF4-FFF2-40B4-BE49-F238E27FC236}">
                <a16:creationId xmlns:a16="http://schemas.microsoft.com/office/drawing/2014/main" id="{F67B8D5D-3A3C-BE50-3DFD-377831D27D92}"/>
              </a:ext>
            </a:extLst>
          </p:cNvPr>
          <p:cNvSpPr>
            <a:spLocks noGrp="1"/>
          </p:cNvSpPr>
          <p:nvPr>
            <p:ph type="ftr" sz="quarter" idx="11"/>
          </p:nvPr>
        </p:nvSpPr>
        <p:spPr/>
        <p:txBody>
          <a:bodyPr/>
          <a:lstStyle/>
          <a:p>
            <a:endParaRPr lang="en-AT"/>
          </a:p>
        </p:txBody>
      </p:sp>
      <p:sp>
        <p:nvSpPr>
          <p:cNvPr id="7" name="Slide Number Placeholder 6">
            <a:extLst>
              <a:ext uri="{FF2B5EF4-FFF2-40B4-BE49-F238E27FC236}">
                <a16:creationId xmlns:a16="http://schemas.microsoft.com/office/drawing/2014/main" id="{26086C73-CB1F-0316-515C-9A821BC9C92F}"/>
              </a:ext>
            </a:extLst>
          </p:cNvPr>
          <p:cNvSpPr>
            <a:spLocks noGrp="1"/>
          </p:cNvSpPr>
          <p:nvPr>
            <p:ph type="sldNum" sz="quarter" idx="12"/>
          </p:nvPr>
        </p:nvSpPr>
        <p:spPr/>
        <p:txBody>
          <a:bodyPr/>
          <a:lstStyle/>
          <a:p>
            <a:fld id="{72E3AC5B-7CEB-2D49-94B4-1DE2B86299CB}" type="slidenum">
              <a:rPr lang="en-AT" smtClean="0"/>
              <a:t>‹#›</a:t>
            </a:fld>
            <a:endParaRPr lang="en-AT"/>
          </a:p>
        </p:txBody>
      </p:sp>
    </p:spTree>
    <p:extLst>
      <p:ext uri="{BB962C8B-B14F-4D97-AF65-F5344CB8AC3E}">
        <p14:creationId xmlns:p14="http://schemas.microsoft.com/office/powerpoint/2010/main" val="1024897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84A2F-391B-B9B2-4A0D-42EBFEC884C5}"/>
              </a:ext>
            </a:extLst>
          </p:cNvPr>
          <p:cNvSpPr>
            <a:spLocks noGrp="1"/>
          </p:cNvSpPr>
          <p:nvPr>
            <p:ph type="title"/>
          </p:nvPr>
        </p:nvSpPr>
        <p:spPr>
          <a:xfrm>
            <a:off x="630238" y="274638"/>
            <a:ext cx="7886700" cy="993775"/>
          </a:xfr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2885374C-A035-EED8-80E0-775BFFF2A1BA}"/>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1B2D4EB-C08A-5C09-8886-6635B79554FD}"/>
              </a:ext>
            </a:extLst>
          </p:cNvPr>
          <p:cNvSpPr>
            <a:spLocks noGrp="1"/>
          </p:cNvSpPr>
          <p:nvPr>
            <p:ph sz="half" idx="2"/>
          </p:nvPr>
        </p:nvSpPr>
        <p:spPr>
          <a:xfrm>
            <a:off x="630238" y="1879600"/>
            <a:ext cx="3868737"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1712CCDC-C2DA-ADD3-4D92-88535A4D8BD9}"/>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40D3F58-64E6-19C2-482C-3DBE78CD8AD2}"/>
              </a:ext>
            </a:extLst>
          </p:cNvPr>
          <p:cNvSpPr>
            <a:spLocks noGrp="1"/>
          </p:cNvSpPr>
          <p:nvPr>
            <p:ph sz="quarter" idx="4"/>
          </p:nvPr>
        </p:nvSpPr>
        <p:spPr>
          <a:xfrm>
            <a:off x="4629150" y="1879600"/>
            <a:ext cx="3887788"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00E93CCA-73B7-9C2E-E223-BAB3D207A282}"/>
              </a:ext>
            </a:extLst>
          </p:cNvPr>
          <p:cNvSpPr>
            <a:spLocks noGrp="1"/>
          </p:cNvSpPr>
          <p:nvPr>
            <p:ph type="dt" sz="half" idx="10"/>
          </p:nvPr>
        </p:nvSpPr>
        <p:spPr/>
        <p:txBody>
          <a:bodyPr/>
          <a:lstStyle/>
          <a:p>
            <a:fld id="{45DC10DD-F67F-5241-BB8B-4C3BA9A2959B}" type="datetimeFigureOut">
              <a:rPr lang="en-AT" smtClean="0"/>
              <a:t>10/08/2023</a:t>
            </a:fld>
            <a:endParaRPr lang="en-AT"/>
          </a:p>
        </p:txBody>
      </p:sp>
      <p:sp>
        <p:nvSpPr>
          <p:cNvPr id="8" name="Footer Placeholder 7">
            <a:extLst>
              <a:ext uri="{FF2B5EF4-FFF2-40B4-BE49-F238E27FC236}">
                <a16:creationId xmlns:a16="http://schemas.microsoft.com/office/drawing/2014/main" id="{27F41DA9-6788-9952-7703-7CF733CBA013}"/>
              </a:ext>
            </a:extLst>
          </p:cNvPr>
          <p:cNvSpPr>
            <a:spLocks noGrp="1"/>
          </p:cNvSpPr>
          <p:nvPr>
            <p:ph type="ftr" sz="quarter" idx="11"/>
          </p:nvPr>
        </p:nvSpPr>
        <p:spPr/>
        <p:txBody>
          <a:bodyPr/>
          <a:lstStyle/>
          <a:p>
            <a:endParaRPr lang="en-AT"/>
          </a:p>
        </p:txBody>
      </p:sp>
      <p:sp>
        <p:nvSpPr>
          <p:cNvPr id="9" name="Slide Number Placeholder 8">
            <a:extLst>
              <a:ext uri="{FF2B5EF4-FFF2-40B4-BE49-F238E27FC236}">
                <a16:creationId xmlns:a16="http://schemas.microsoft.com/office/drawing/2014/main" id="{BE776FAB-DBB7-E316-8977-B43B16B49F72}"/>
              </a:ext>
            </a:extLst>
          </p:cNvPr>
          <p:cNvSpPr>
            <a:spLocks noGrp="1"/>
          </p:cNvSpPr>
          <p:nvPr>
            <p:ph type="sldNum" sz="quarter" idx="12"/>
          </p:nvPr>
        </p:nvSpPr>
        <p:spPr/>
        <p:txBody>
          <a:bodyPr/>
          <a:lstStyle/>
          <a:p>
            <a:fld id="{72E3AC5B-7CEB-2D49-94B4-1DE2B86299CB}" type="slidenum">
              <a:rPr lang="en-AT" smtClean="0"/>
              <a:t>‹#›</a:t>
            </a:fld>
            <a:endParaRPr lang="en-AT"/>
          </a:p>
        </p:txBody>
      </p:sp>
    </p:spTree>
    <p:extLst>
      <p:ext uri="{BB962C8B-B14F-4D97-AF65-F5344CB8AC3E}">
        <p14:creationId xmlns:p14="http://schemas.microsoft.com/office/powerpoint/2010/main" val="2053685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EF7F7-7CE9-9A49-A73F-A8461B0C9EB9}"/>
              </a:ext>
            </a:extLst>
          </p:cNvPr>
          <p:cNvSpPr>
            <a:spLocks noGrp="1"/>
          </p:cNvSpPr>
          <p:nvPr>
            <p:ph type="title"/>
          </p:nvPr>
        </p:nvSpPr>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9F1F331C-947F-3B91-6141-596092DAE2E5}"/>
              </a:ext>
            </a:extLst>
          </p:cNvPr>
          <p:cNvSpPr>
            <a:spLocks noGrp="1"/>
          </p:cNvSpPr>
          <p:nvPr>
            <p:ph type="dt" sz="half" idx="10"/>
          </p:nvPr>
        </p:nvSpPr>
        <p:spPr/>
        <p:txBody>
          <a:bodyPr/>
          <a:lstStyle/>
          <a:p>
            <a:fld id="{45DC10DD-F67F-5241-BB8B-4C3BA9A2959B}" type="datetimeFigureOut">
              <a:rPr lang="en-AT" smtClean="0"/>
              <a:t>10/08/2023</a:t>
            </a:fld>
            <a:endParaRPr lang="en-AT"/>
          </a:p>
        </p:txBody>
      </p:sp>
      <p:sp>
        <p:nvSpPr>
          <p:cNvPr id="4" name="Footer Placeholder 3">
            <a:extLst>
              <a:ext uri="{FF2B5EF4-FFF2-40B4-BE49-F238E27FC236}">
                <a16:creationId xmlns:a16="http://schemas.microsoft.com/office/drawing/2014/main" id="{2B5866AF-2F2F-92DB-8F2E-17A9462EBB9A}"/>
              </a:ext>
            </a:extLst>
          </p:cNvPr>
          <p:cNvSpPr>
            <a:spLocks noGrp="1"/>
          </p:cNvSpPr>
          <p:nvPr>
            <p:ph type="ftr" sz="quarter" idx="11"/>
          </p:nvPr>
        </p:nvSpPr>
        <p:spPr/>
        <p:txBody>
          <a:bodyPr/>
          <a:lstStyle/>
          <a:p>
            <a:endParaRPr lang="en-AT"/>
          </a:p>
        </p:txBody>
      </p:sp>
      <p:sp>
        <p:nvSpPr>
          <p:cNvPr id="5" name="Slide Number Placeholder 4">
            <a:extLst>
              <a:ext uri="{FF2B5EF4-FFF2-40B4-BE49-F238E27FC236}">
                <a16:creationId xmlns:a16="http://schemas.microsoft.com/office/drawing/2014/main" id="{C1A511AD-3A19-A128-58D0-9DB64840AB8A}"/>
              </a:ext>
            </a:extLst>
          </p:cNvPr>
          <p:cNvSpPr>
            <a:spLocks noGrp="1"/>
          </p:cNvSpPr>
          <p:nvPr>
            <p:ph type="sldNum" sz="quarter" idx="12"/>
          </p:nvPr>
        </p:nvSpPr>
        <p:spPr/>
        <p:txBody>
          <a:bodyPr/>
          <a:lstStyle/>
          <a:p>
            <a:fld id="{72E3AC5B-7CEB-2D49-94B4-1DE2B86299CB}" type="slidenum">
              <a:rPr lang="en-AT" smtClean="0"/>
              <a:t>‹#›</a:t>
            </a:fld>
            <a:endParaRPr lang="en-AT"/>
          </a:p>
        </p:txBody>
      </p:sp>
    </p:spTree>
    <p:extLst>
      <p:ext uri="{BB962C8B-B14F-4D97-AF65-F5344CB8AC3E}">
        <p14:creationId xmlns:p14="http://schemas.microsoft.com/office/powerpoint/2010/main" val="2849963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3F91D0-6817-6B45-06F6-684136E134B6}"/>
              </a:ext>
            </a:extLst>
          </p:cNvPr>
          <p:cNvSpPr>
            <a:spLocks noGrp="1"/>
          </p:cNvSpPr>
          <p:nvPr>
            <p:ph type="dt" sz="half" idx="10"/>
          </p:nvPr>
        </p:nvSpPr>
        <p:spPr/>
        <p:txBody>
          <a:bodyPr/>
          <a:lstStyle/>
          <a:p>
            <a:fld id="{45DC10DD-F67F-5241-BB8B-4C3BA9A2959B}" type="datetimeFigureOut">
              <a:rPr lang="en-AT" smtClean="0"/>
              <a:t>10/08/2023</a:t>
            </a:fld>
            <a:endParaRPr lang="en-AT"/>
          </a:p>
        </p:txBody>
      </p:sp>
      <p:sp>
        <p:nvSpPr>
          <p:cNvPr id="3" name="Footer Placeholder 2">
            <a:extLst>
              <a:ext uri="{FF2B5EF4-FFF2-40B4-BE49-F238E27FC236}">
                <a16:creationId xmlns:a16="http://schemas.microsoft.com/office/drawing/2014/main" id="{D2D9A13F-98A1-B09A-D100-1BF14F66CC82}"/>
              </a:ext>
            </a:extLst>
          </p:cNvPr>
          <p:cNvSpPr>
            <a:spLocks noGrp="1"/>
          </p:cNvSpPr>
          <p:nvPr>
            <p:ph type="ftr" sz="quarter" idx="11"/>
          </p:nvPr>
        </p:nvSpPr>
        <p:spPr/>
        <p:txBody>
          <a:bodyPr/>
          <a:lstStyle/>
          <a:p>
            <a:endParaRPr lang="en-AT"/>
          </a:p>
        </p:txBody>
      </p:sp>
      <p:sp>
        <p:nvSpPr>
          <p:cNvPr id="4" name="Slide Number Placeholder 3">
            <a:extLst>
              <a:ext uri="{FF2B5EF4-FFF2-40B4-BE49-F238E27FC236}">
                <a16:creationId xmlns:a16="http://schemas.microsoft.com/office/drawing/2014/main" id="{F7FB39C8-3D69-BFEC-C2F9-540F8886009D}"/>
              </a:ext>
            </a:extLst>
          </p:cNvPr>
          <p:cNvSpPr>
            <a:spLocks noGrp="1"/>
          </p:cNvSpPr>
          <p:nvPr>
            <p:ph type="sldNum" sz="quarter" idx="12"/>
          </p:nvPr>
        </p:nvSpPr>
        <p:spPr/>
        <p:txBody>
          <a:bodyPr/>
          <a:lstStyle/>
          <a:p>
            <a:fld id="{72E3AC5B-7CEB-2D49-94B4-1DE2B86299CB}" type="slidenum">
              <a:rPr lang="en-AT" smtClean="0"/>
              <a:t>‹#›</a:t>
            </a:fld>
            <a:endParaRPr lang="en-AT"/>
          </a:p>
        </p:txBody>
      </p:sp>
    </p:spTree>
    <p:extLst>
      <p:ext uri="{BB962C8B-B14F-4D97-AF65-F5344CB8AC3E}">
        <p14:creationId xmlns:p14="http://schemas.microsoft.com/office/powerpoint/2010/main" val="170061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069E6-CB1E-D452-4C01-CF46963B551B}"/>
              </a:ext>
            </a:extLst>
          </p:cNvPr>
          <p:cNvSpPr>
            <a:spLocks noGrp="1"/>
          </p:cNvSpPr>
          <p:nvPr>
            <p:ph type="title"/>
          </p:nvPr>
        </p:nvSpPr>
        <p:spPr>
          <a:xfrm>
            <a:off x="630238" y="342900"/>
            <a:ext cx="2949575" cy="1200150"/>
          </a:xfr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8FA31B67-120E-2262-D258-E5430020B7D4}"/>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1B623384-A9EE-1229-DFE2-3D65B30EEA95}"/>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41447A3-1105-4B52-48E8-557AFB703963}"/>
              </a:ext>
            </a:extLst>
          </p:cNvPr>
          <p:cNvSpPr>
            <a:spLocks noGrp="1"/>
          </p:cNvSpPr>
          <p:nvPr>
            <p:ph type="dt" sz="half" idx="10"/>
          </p:nvPr>
        </p:nvSpPr>
        <p:spPr/>
        <p:txBody>
          <a:bodyPr/>
          <a:lstStyle/>
          <a:p>
            <a:fld id="{45DC10DD-F67F-5241-BB8B-4C3BA9A2959B}" type="datetimeFigureOut">
              <a:rPr lang="en-AT" smtClean="0"/>
              <a:t>10/08/2023</a:t>
            </a:fld>
            <a:endParaRPr lang="en-AT"/>
          </a:p>
        </p:txBody>
      </p:sp>
      <p:sp>
        <p:nvSpPr>
          <p:cNvPr id="6" name="Footer Placeholder 5">
            <a:extLst>
              <a:ext uri="{FF2B5EF4-FFF2-40B4-BE49-F238E27FC236}">
                <a16:creationId xmlns:a16="http://schemas.microsoft.com/office/drawing/2014/main" id="{112D6DAE-1C31-94F4-C037-0BDE818465C1}"/>
              </a:ext>
            </a:extLst>
          </p:cNvPr>
          <p:cNvSpPr>
            <a:spLocks noGrp="1"/>
          </p:cNvSpPr>
          <p:nvPr>
            <p:ph type="ftr" sz="quarter" idx="11"/>
          </p:nvPr>
        </p:nvSpPr>
        <p:spPr/>
        <p:txBody>
          <a:bodyPr/>
          <a:lstStyle/>
          <a:p>
            <a:endParaRPr lang="en-AT"/>
          </a:p>
        </p:txBody>
      </p:sp>
      <p:sp>
        <p:nvSpPr>
          <p:cNvPr id="7" name="Slide Number Placeholder 6">
            <a:extLst>
              <a:ext uri="{FF2B5EF4-FFF2-40B4-BE49-F238E27FC236}">
                <a16:creationId xmlns:a16="http://schemas.microsoft.com/office/drawing/2014/main" id="{FBF49C8C-2001-B2D6-156B-F5535EA07018}"/>
              </a:ext>
            </a:extLst>
          </p:cNvPr>
          <p:cNvSpPr>
            <a:spLocks noGrp="1"/>
          </p:cNvSpPr>
          <p:nvPr>
            <p:ph type="sldNum" sz="quarter" idx="12"/>
          </p:nvPr>
        </p:nvSpPr>
        <p:spPr/>
        <p:txBody>
          <a:bodyPr/>
          <a:lstStyle/>
          <a:p>
            <a:fld id="{72E3AC5B-7CEB-2D49-94B4-1DE2B86299CB}" type="slidenum">
              <a:rPr lang="en-AT" smtClean="0"/>
              <a:t>‹#›</a:t>
            </a:fld>
            <a:endParaRPr lang="en-AT"/>
          </a:p>
        </p:txBody>
      </p:sp>
    </p:spTree>
    <p:extLst>
      <p:ext uri="{BB962C8B-B14F-4D97-AF65-F5344CB8AC3E}">
        <p14:creationId xmlns:p14="http://schemas.microsoft.com/office/powerpoint/2010/main" val="548278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C135-271A-BA45-6C94-8DE051F5F599}"/>
              </a:ext>
            </a:extLst>
          </p:cNvPr>
          <p:cNvSpPr>
            <a:spLocks noGrp="1"/>
          </p:cNvSpPr>
          <p:nvPr>
            <p:ph type="title"/>
          </p:nvPr>
        </p:nvSpPr>
        <p:spPr>
          <a:xfrm>
            <a:off x="630238" y="342900"/>
            <a:ext cx="2949575" cy="1200150"/>
          </a:xfr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3EA0B191-3BD1-CD71-4990-36552AAD833F}"/>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A408CCF-11CD-096C-66D2-489B2F876015}"/>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4D1ADE6-E632-A8E0-CDA9-A0D1A4A12F34}"/>
              </a:ext>
            </a:extLst>
          </p:cNvPr>
          <p:cNvSpPr>
            <a:spLocks noGrp="1"/>
          </p:cNvSpPr>
          <p:nvPr>
            <p:ph type="dt" sz="half" idx="10"/>
          </p:nvPr>
        </p:nvSpPr>
        <p:spPr/>
        <p:txBody>
          <a:bodyPr/>
          <a:lstStyle/>
          <a:p>
            <a:fld id="{45DC10DD-F67F-5241-BB8B-4C3BA9A2959B}" type="datetimeFigureOut">
              <a:rPr lang="en-AT" smtClean="0"/>
              <a:t>10/08/2023</a:t>
            </a:fld>
            <a:endParaRPr lang="en-AT"/>
          </a:p>
        </p:txBody>
      </p:sp>
      <p:sp>
        <p:nvSpPr>
          <p:cNvPr id="6" name="Footer Placeholder 5">
            <a:extLst>
              <a:ext uri="{FF2B5EF4-FFF2-40B4-BE49-F238E27FC236}">
                <a16:creationId xmlns:a16="http://schemas.microsoft.com/office/drawing/2014/main" id="{CD5B3A4A-F4A9-707B-6CB9-AF85C79B72A0}"/>
              </a:ext>
            </a:extLst>
          </p:cNvPr>
          <p:cNvSpPr>
            <a:spLocks noGrp="1"/>
          </p:cNvSpPr>
          <p:nvPr>
            <p:ph type="ftr" sz="quarter" idx="11"/>
          </p:nvPr>
        </p:nvSpPr>
        <p:spPr/>
        <p:txBody>
          <a:bodyPr/>
          <a:lstStyle/>
          <a:p>
            <a:endParaRPr lang="en-AT"/>
          </a:p>
        </p:txBody>
      </p:sp>
      <p:sp>
        <p:nvSpPr>
          <p:cNvPr id="7" name="Slide Number Placeholder 6">
            <a:extLst>
              <a:ext uri="{FF2B5EF4-FFF2-40B4-BE49-F238E27FC236}">
                <a16:creationId xmlns:a16="http://schemas.microsoft.com/office/drawing/2014/main" id="{B99F852F-3A27-EAB1-8A07-3ED3E7C748FE}"/>
              </a:ext>
            </a:extLst>
          </p:cNvPr>
          <p:cNvSpPr>
            <a:spLocks noGrp="1"/>
          </p:cNvSpPr>
          <p:nvPr>
            <p:ph type="sldNum" sz="quarter" idx="12"/>
          </p:nvPr>
        </p:nvSpPr>
        <p:spPr/>
        <p:txBody>
          <a:bodyPr/>
          <a:lstStyle/>
          <a:p>
            <a:fld id="{72E3AC5B-7CEB-2D49-94B4-1DE2B86299CB}" type="slidenum">
              <a:rPr lang="en-AT" smtClean="0"/>
              <a:t>‹#›</a:t>
            </a:fld>
            <a:endParaRPr lang="en-AT"/>
          </a:p>
        </p:txBody>
      </p:sp>
    </p:spTree>
    <p:extLst>
      <p:ext uri="{BB962C8B-B14F-4D97-AF65-F5344CB8AC3E}">
        <p14:creationId xmlns:p14="http://schemas.microsoft.com/office/powerpoint/2010/main" val="768093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73B6C-64B4-CD5E-08B1-E3501D3FA603}"/>
              </a:ext>
            </a:extLst>
          </p:cNvPr>
          <p:cNvSpPr>
            <a:spLocks noGrp="1"/>
          </p:cNvSpPr>
          <p:nvPr>
            <p:ph type="title"/>
          </p:nvPr>
        </p:nvSpPr>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F6706F66-9771-467E-DC77-B5A2A843F7A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0E7BE59-CF91-3A70-9D9B-86BD42027A0B}"/>
              </a:ext>
            </a:extLst>
          </p:cNvPr>
          <p:cNvSpPr>
            <a:spLocks noGrp="1"/>
          </p:cNvSpPr>
          <p:nvPr>
            <p:ph type="dt" sz="half" idx="10"/>
          </p:nvPr>
        </p:nvSpPr>
        <p:spPr/>
        <p:txBody>
          <a:bodyPr/>
          <a:lstStyle/>
          <a:p>
            <a:fld id="{45DC10DD-F67F-5241-BB8B-4C3BA9A2959B}" type="datetimeFigureOut">
              <a:rPr lang="en-AT" smtClean="0"/>
              <a:t>10/08/2023</a:t>
            </a:fld>
            <a:endParaRPr lang="en-AT"/>
          </a:p>
        </p:txBody>
      </p:sp>
      <p:sp>
        <p:nvSpPr>
          <p:cNvPr id="5" name="Footer Placeholder 4">
            <a:extLst>
              <a:ext uri="{FF2B5EF4-FFF2-40B4-BE49-F238E27FC236}">
                <a16:creationId xmlns:a16="http://schemas.microsoft.com/office/drawing/2014/main" id="{DFDF7EE1-5D54-70F0-01AF-49607C1638F7}"/>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58194E92-EBA1-B507-A8BC-D9C12CDF8F98}"/>
              </a:ext>
            </a:extLst>
          </p:cNvPr>
          <p:cNvSpPr>
            <a:spLocks noGrp="1"/>
          </p:cNvSpPr>
          <p:nvPr>
            <p:ph type="sldNum" sz="quarter" idx="12"/>
          </p:nvPr>
        </p:nvSpPr>
        <p:spPr/>
        <p:txBody>
          <a:bodyPr/>
          <a:lstStyle/>
          <a:p>
            <a:fld id="{72E3AC5B-7CEB-2D49-94B4-1DE2B86299CB}" type="slidenum">
              <a:rPr lang="en-AT" smtClean="0"/>
              <a:t>‹#›</a:t>
            </a:fld>
            <a:endParaRPr lang="en-AT"/>
          </a:p>
        </p:txBody>
      </p:sp>
    </p:spTree>
    <p:extLst>
      <p:ext uri="{BB962C8B-B14F-4D97-AF65-F5344CB8AC3E}">
        <p14:creationId xmlns:p14="http://schemas.microsoft.com/office/powerpoint/2010/main" val="1251742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3E2C6B-0554-048C-B7CF-E1EAD184C78F}"/>
              </a:ext>
            </a:extLst>
          </p:cNvPr>
          <p:cNvSpPr>
            <a:spLocks noGrp="1"/>
          </p:cNvSpPr>
          <p:nvPr>
            <p:ph type="title" orient="vert"/>
          </p:nvPr>
        </p:nvSpPr>
        <p:spPr>
          <a:xfrm>
            <a:off x="6543675" y="274638"/>
            <a:ext cx="1971675" cy="4357687"/>
          </a:xfr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2CDD786F-A24F-8C10-79C3-1C2BB5169BF7}"/>
              </a:ext>
            </a:extLst>
          </p:cNvPr>
          <p:cNvSpPr>
            <a:spLocks noGrp="1"/>
          </p:cNvSpPr>
          <p:nvPr>
            <p:ph type="body" orient="vert" idx="1"/>
          </p:nvPr>
        </p:nvSpPr>
        <p:spPr>
          <a:xfrm>
            <a:off x="628650" y="274638"/>
            <a:ext cx="5762625" cy="435768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37B01A7B-2028-97E7-CA5A-84A4FD0C2D1F}"/>
              </a:ext>
            </a:extLst>
          </p:cNvPr>
          <p:cNvSpPr>
            <a:spLocks noGrp="1"/>
          </p:cNvSpPr>
          <p:nvPr>
            <p:ph type="dt" sz="half" idx="10"/>
          </p:nvPr>
        </p:nvSpPr>
        <p:spPr/>
        <p:txBody>
          <a:bodyPr/>
          <a:lstStyle/>
          <a:p>
            <a:fld id="{45DC10DD-F67F-5241-BB8B-4C3BA9A2959B}" type="datetimeFigureOut">
              <a:rPr lang="en-AT" smtClean="0"/>
              <a:t>10/08/2023</a:t>
            </a:fld>
            <a:endParaRPr lang="en-AT"/>
          </a:p>
        </p:txBody>
      </p:sp>
      <p:sp>
        <p:nvSpPr>
          <p:cNvPr id="5" name="Footer Placeholder 4">
            <a:extLst>
              <a:ext uri="{FF2B5EF4-FFF2-40B4-BE49-F238E27FC236}">
                <a16:creationId xmlns:a16="http://schemas.microsoft.com/office/drawing/2014/main" id="{980CB13F-43E0-9D39-4749-04350486CC35}"/>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A026B360-6CC0-E612-0697-3696FF50C19C}"/>
              </a:ext>
            </a:extLst>
          </p:cNvPr>
          <p:cNvSpPr>
            <a:spLocks noGrp="1"/>
          </p:cNvSpPr>
          <p:nvPr>
            <p:ph type="sldNum" sz="quarter" idx="12"/>
          </p:nvPr>
        </p:nvSpPr>
        <p:spPr/>
        <p:txBody>
          <a:bodyPr/>
          <a:lstStyle/>
          <a:p>
            <a:fld id="{72E3AC5B-7CEB-2D49-94B4-1DE2B86299CB}" type="slidenum">
              <a:rPr lang="en-AT" smtClean="0"/>
              <a:t>‹#›</a:t>
            </a:fld>
            <a:endParaRPr lang="en-AT"/>
          </a:p>
        </p:txBody>
      </p:sp>
    </p:spTree>
    <p:extLst>
      <p:ext uri="{BB962C8B-B14F-4D97-AF65-F5344CB8AC3E}">
        <p14:creationId xmlns:p14="http://schemas.microsoft.com/office/powerpoint/2010/main" val="2198320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C15B9-3ED1-E779-6B9C-838E32B80942}"/>
              </a:ext>
            </a:extLst>
          </p:cNvPr>
          <p:cNvSpPr>
            <a:spLocks noGrp="1"/>
          </p:cNvSpPr>
          <p:nvPr>
            <p:ph type="title"/>
          </p:nvPr>
        </p:nvSpPr>
        <p:spPr>
          <a:xfrm>
            <a:off x="628650" y="274638"/>
            <a:ext cx="7886700" cy="993775"/>
          </a:xfrm>
          <a:prstGeom prst="rect">
            <a:avLst/>
          </a:prstGeom>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AT" dirty="0"/>
          </a:p>
        </p:txBody>
      </p:sp>
      <p:sp>
        <p:nvSpPr>
          <p:cNvPr id="3" name="Content Placeholder 2">
            <a:extLst>
              <a:ext uri="{FF2B5EF4-FFF2-40B4-BE49-F238E27FC236}">
                <a16:creationId xmlns:a16="http://schemas.microsoft.com/office/drawing/2014/main" id="{79DD613D-B40A-B8FD-9EEE-B4A4332BA0D7}"/>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AT" dirty="0"/>
          </a:p>
        </p:txBody>
      </p:sp>
      <p:sp>
        <p:nvSpPr>
          <p:cNvPr id="4" name="Date Placeholder 3">
            <a:extLst>
              <a:ext uri="{FF2B5EF4-FFF2-40B4-BE49-F238E27FC236}">
                <a16:creationId xmlns:a16="http://schemas.microsoft.com/office/drawing/2014/main" id="{7D18BC72-CFE8-922F-469E-1AE08093626F}"/>
              </a:ext>
            </a:extLst>
          </p:cNvPr>
          <p:cNvSpPr>
            <a:spLocks noGrp="1"/>
          </p:cNvSpPr>
          <p:nvPr>
            <p:ph type="dt" sz="half" idx="10"/>
          </p:nvPr>
        </p:nvSpPr>
        <p:spPr/>
        <p:txBody>
          <a:bodyPr/>
          <a:lstStyle/>
          <a:p>
            <a:fld id="{63E74C7C-23F2-4648-B589-EAEE169A6990}" type="datetimeFigureOut">
              <a:rPr lang="en-AT" smtClean="0"/>
              <a:t>10/08/2023</a:t>
            </a:fld>
            <a:endParaRPr lang="en-AT"/>
          </a:p>
        </p:txBody>
      </p:sp>
      <p:sp>
        <p:nvSpPr>
          <p:cNvPr id="5" name="Footer Placeholder 4">
            <a:extLst>
              <a:ext uri="{FF2B5EF4-FFF2-40B4-BE49-F238E27FC236}">
                <a16:creationId xmlns:a16="http://schemas.microsoft.com/office/drawing/2014/main" id="{D4DD312E-AFFB-1A08-1060-EF046B8427B1}"/>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F434453A-7F41-A078-DCE3-20E34670392E}"/>
              </a:ext>
            </a:extLst>
          </p:cNvPr>
          <p:cNvSpPr>
            <a:spLocks noGrp="1"/>
          </p:cNvSpPr>
          <p:nvPr>
            <p:ph type="sldNum" sz="quarter" idx="12"/>
          </p:nvPr>
        </p:nvSpPr>
        <p:spPr/>
        <p:txBody>
          <a:bodyPr/>
          <a:lstStyle/>
          <a:p>
            <a:fld id="{9811A4E6-D212-BA49-BB1D-67D317C50531}" type="slidenum">
              <a:rPr lang="en-AT" smtClean="0"/>
              <a:t>‹#›</a:t>
            </a:fld>
            <a:endParaRPr lang="en-AT"/>
          </a:p>
        </p:txBody>
      </p:sp>
    </p:spTree>
    <p:extLst>
      <p:ext uri="{BB962C8B-B14F-4D97-AF65-F5344CB8AC3E}">
        <p14:creationId xmlns:p14="http://schemas.microsoft.com/office/powerpoint/2010/main" val="2571689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615A9-6CA1-9771-FCA7-D61BF2849C1D}"/>
              </a:ext>
            </a:extLst>
          </p:cNvPr>
          <p:cNvSpPr>
            <a:spLocks noGrp="1"/>
          </p:cNvSpPr>
          <p:nvPr>
            <p:ph type="title"/>
          </p:nvPr>
        </p:nvSpPr>
        <p:spPr>
          <a:xfrm>
            <a:off x="623888" y="1282700"/>
            <a:ext cx="7886700" cy="2139950"/>
          </a:xfrm>
          <a:prstGeom prst="rect">
            <a:avLst/>
          </a:prstGeom>
        </p:spPr>
        <p:txBody>
          <a:bodyPr anchor="b"/>
          <a:lstStyle>
            <a:lvl1pPr>
              <a:defRPr sz="6000">
                <a:latin typeface="Arial" panose="020B0604020202020204" pitchFamily="34" charset="0"/>
                <a:cs typeface="Arial" panose="020B0604020202020204" pitchFamily="34" charset="0"/>
              </a:defRPr>
            </a:lvl1pPr>
          </a:lstStyle>
          <a:p>
            <a:r>
              <a:rPr lang="en-GB" dirty="0"/>
              <a:t>Click to edit Master title style</a:t>
            </a:r>
            <a:endParaRPr lang="en-AT" dirty="0"/>
          </a:p>
        </p:txBody>
      </p:sp>
      <p:sp>
        <p:nvSpPr>
          <p:cNvPr id="3" name="Text Placeholder 2">
            <a:extLst>
              <a:ext uri="{FF2B5EF4-FFF2-40B4-BE49-F238E27FC236}">
                <a16:creationId xmlns:a16="http://schemas.microsoft.com/office/drawing/2014/main" id="{43A73F48-7C6A-9C78-EA33-3DD52D89EA18}"/>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951F3D0-BE0E-A7C0-7828-9F49D206B00C}"/>
              </a:ext>
            </a:extLst>
          </p:cNvPr>
          <p:cNvSpPr>
            <a:spLocks noGrp="1"/>
          </p:cNvSpPr>
          <p:nvPr>
            <p:ph type="dt" sz="half" idx="10"/>
          </p:nvPr>
        </p:nvSpPr>
        <p:spPr/>
        <p:txBody>
          <a:bodyPr/>
          <a:lstStyle/>
          <a:p>
            <a:fld id="{63E74C7C-23F2-4648-B589-EAEE169A6990}" type="datetimeFigureOut">
              <a:rPr lang="en-AT" smtClean="0"/>
              <a:t>10/08/2023</a:t>
            </a:fld>
            <a:endParaRPr lang="en-AT"/>
          </a:p>
        </p:txBody>
      </p:sp>
      <p:sp>
        <p:nvSpPr>
          <p:cNvPr id="5" name="Footer Placeholder 4">
            <a:extLst>
              <a:ext uri="{FF2B5EF4-FFF2-40B4-BE49-F238E27FC236}">
                <a16:creationId xmlns:a16="http://schemas.microsoft.com/office/drawing/2014/main" id="{FE22223E-5F91-74C9-A5B3-C167A8A3716C}"/>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16F44461-5A2A-7645-3185-483CF023104C}"/>
              </a:ext>
            </a:extLst>
          </p:cNvPr>
          <p:cNvSpPr>
            <a:spLocks noGrp="1"/>
          </p:cNvSpPr>
          <p:nvPr>
            <p:ph type="sldNum" sz="quarter" idx="12"/>
          </p:nvPr>
        </p:nvSpPr>
        <p:spPr/>
        <p:txBody>
          <a:bodyPr/>
          <a:lstStyle/>
          <a:p>
            <a:fld id="{9811A4E6-D212-BA49-BB1D-67D317C50531}" type="slidenum">
              <a:rPr lang="en-AT" smtClean="0"/>
              <a:t>‹#›</a:t>
            </a:fld>
            <a:endParaRPr lang="en-AT"/>
          </a:p>
        </p:txBody>
      </p:sp>
    </p:spTree>
    <p:extLst>
      <p:ext uri="{BB962C8B-B14F-4D97-AF65-F5344CB8AC3E}">
        <p14:creationId xmlns:p14="http://schemas.microsoft.com/office/powerpoint/2010/main" val="3483597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B97B4-D581-030F-E847-C2386FA7D8F1}"/>
              </a:ext>
            </a:extLst>
          </p:cNvPr>
          <p:cNvSpPr>
            <a:spLocks noGrp="1"/>
          </p:cNvSpPr>
          <p:nvPr>
            <p:ph type="title"/>
          </p:nvPr>
        </p:nvSpPr>
        <p:spPr>
          <a:xfrm>
            <a:off x="630238" y="274638"/>
            <a:ext cx="7886700" cy="993775"/>
          </a:xfrm>
          <a:prstGeom prst="rect">
            <a:avLst/>
          </a:prstGeom>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AT" dirty="0"/>
          </a:p>
        </p:txBody>
      </p:sp>
      <p:sp>
        <p:nvSpPr>
          <p:cNvPr id="3" name="Text Placeholder 2">
            <a:extLst>
              <a:ext uri="{FF2B5EF4-FFF2-40B4-BE49-F238E27FC236}">
                <a16:creationId xmlns:a16="http://schemas.microsoft.com/office/drawing/2014/main" id="{35B988C9-C703-AE60-483F-4D69BE6DC676}"/>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E46A57F-842E-6B52-4967-28E435FE7A17}"/>
              </a:ext>
            </a:extLst>
          </p:cNvPr>
          <p:cNvSpPr>
            <a:spLocks noGrp="1"/>
          </p:cNvSpPr>
          <p:nvPr>
            <p:ph sz="half" idx="2"/>
          </p:nvPr>
        </p:nvSpPr>
        <p:spPr>
          <a:xfrm>
            <a:off x="630238" y="1879600"/>
            <a:ext cx="3868737"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92010345-5305-9514-53D7-BC4B0B461A9A}"/>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91BF8FA-8388-F803-911A-5D1AB74C88A9}"/>
              </a:ext>
            </a:extLst>
          </p:cNvPr>
          <p:cNvSpPr>
            <a:spLocks noGrp="1"/>
          </p:cNvSpPr>
          <p:nvPr>
            <p:ph sz="quarter" idx="4"/>
          </p:nvPr>
        </p:nvSpPr>
        <p:spPr>
          <a:xfrm>
            <a:off x="4629150" y="1879600"/>
            <a:ext cx="3887788"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2D42EA7F-3071-E80C-2482-F1ED949245A5}"/>
              </a:ext>
            </a:extLst>
          </p:cNvPr>
          <p:cNvSpPr>
            <a:spLocks noGrp="1"/>
          </p:cNvSpPr>
          <p:nvPr>
            <p:ph type="dt" sz="half" idx="10"/>
          </p:nvPr>
        </p:nvSpPr>
        <p:spPr/>
        <p:txBody>
          <a:bodyPr/>
          <a:lstStyle/>
          <a:p>
            <a:fld id="{63E74C7C-23F2-4648-B589-EAEE169A6990}" type="datetimeFigureOut">
              <a:rPr lang="en-AT" smtClean="0"/>
              <a:t>10/08/2023</a:t>
            </a:fld>
            <a:endParaRPr lang="en-AT"/>
          </a:p>
        </p:txBody>
      </p:sp>
      <p:sp>
        <p:nvSpPr>
          <p:cNvPr id="8" name="Footer Placeholder 7">
            <a:extLst>
              <a:ext uri="{FF2B5EF4-FFF2-40B4-BE49-F238E27FC236}">
                <a16:creationId xmlns:a16="http://schemas.microsoft.com/office/drawing/2014/main" id="{F80A429A-4224-1E19-3BA8-C8B945FEF65F}"/>
              </a:ext>
            </a:extLst>
          </p:cNvPr>
          <p:cNvSpPr>
            <a:spLocks noGrp="1"/>
          </p:cNvSpPr>
          <p:nvPr>
            <p:ph type="ftr" sz="quarter" idx="11"/>
          </p:nvPr>
        </p:nvSpPr>
        <p:spPr/>
        <p:txBody>
          <a:bodyPr/>
          <a:lstStyle/>
          <a:p>
            <a:endParaRPr lang="en-AT"/>
          </a:p>
        </p:txBody>
      </p:sp>
      <p:sp>
        <p:nvSpPr>
          <p:cNvPr id="9" name="Slide Number Placeholder 8">
            <a:extLst>
              <a:ext uri="{FF2B5EF4-FFF2-40B4-BE49-F238E27FC236}">
                <a16:creationId xmlns:a16="http://schemas.microsoft.com/office/drawing/2014/main" id="{BB89FADE-3C5F-A233-E430-082035CDF0B5}"/>
              </a:ext>
            </a:extLst>
          </p:cNvPr>
          <p:cNvSpPr>
            <a:spLocks noGrp="1"/>
          </p:cNvSpPr>
          <p:nvPr>
            <p:ph type="sldNum" sz="quarter" idx="12"/>
          </p:nvPr>
        </p:nvSpPr>
        <p:spPr/>
        <p:txBody>
          <a:bodyPr/>
          <a:lstStyle/>
          <a:p>
            <a:fld id="{9811A4E6-D212-BA49-BB1D-67D317C50531}" type="slidenum">
              <a:rPr lang="en-AT" smtClean="0"/>
              <a:t>‹#›</a:t>
            </a:fld>
            <a:endParaRPr lang="en-AT"/>
          </a:p>
        </p:txBody>
      </p:sp>
    </p:spTree>
    <p:extLst>
      <p:ext uri="{BB962C8B-B14F-4D97-AF65-F5344CB8AC3E}">
        <p14:creationId xmlns:p14="http://schemas.microsoft.com/office/powerpoint/2010/main" val="1715996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ECF28-435E-C68D-CDAE-E0A9B15FC1EF}"/>
              </a:ext>
            </a:extLst>
          </p:cNvPr>
          <p:cNvSpPr>
            <a:spLocks noGrp="1"/>
          </p:cNvSpPr>
          <p:nvPr>
            <p:ph type="title"/>
          </p:nvPr>
        </p:nvSpPr>
        <p:spPr>
          <a:xfrm>
            <a:off x="628650" y="274638"/>
            <a:ext cx="7886700" cy="993775"/>
          </a:xfrm>
          <a:prstGeom prst="rect">
            <a:avLst/>
          </a:prstGeom>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AT" dirty="0"/>
          </a:p>
        </p:txBody>
      </p:sp>
      <p:sp>
        <p:nvSpPr>
          <p:cNvPr id="3" name="Date Placeholder 2">
            <a:extLst>
              <a:ext uri="{FF2B5EF4-FFF2-40B4-BE49-F238E27FC236}">
                <a16:creationId xmlns:a16="http://schemas.microsoft.com/office/drawing/2014/main" id="{D40C9A6D-56EA-01C5-8530-BF6F126F2997}"/>
              </a:ext>
            </a:extLst>
          </p:cNvPr>
          <p:cNvSpPr>
            <a:spLocks noGrp="1"/>
          </p:cNvSpPr>
          <p:nvPr>
            <p:ph type="dt" sz="half" idx="10"/>
          </p:nvPr>
        </p:nvSpPr>
        <p:spPr/>
        <p:txBody>
          <a:bodyPr/>
          <a:lstStyle/>
          <a:p>
            <a:fld id="{63E74C7C-23F2-4648-B589-EAEE169A6990}" type="datetimeFigureOut">
              <a:rPr lang="en-AT" smtClean="0"/>
              <a:t>10/08/2023</a:t>
            </a:fld>
            <a:endParaRPr lang="en-AT"/>
          </a:p>
        </p:txBody>
      </p:sp>
      <p:sp>
        <p:nvSpPr>
          <p:cNvPr id="4" name="Footer Placeholder 3">
            <a:extLst>
              <a:ext uri="{FF2B5EF4-FFF2-40B4-BE49-F238E27FC236}">
                <a16:creationId xmlns:a16="http://schemas.microsoft.com/office/drawing/2014/main" id="{1F93D6F0-6164-EAAD-774B-D37CA81A1290}"/>
              </a:ext>
            </a:extLst>
          </p:cNvPr>
          <p:cNvSpPr>
            <a:spLocks noGrp="1"/>
          </p:cNvSpPr>
          <p:nvPr>
            <p:ph type="ftr" sz="quarter" idx="11"/>
          </p:nvPr>
        </p:nvSpPr>
        <p:spPr/>
        <p:txBody>
          <a:bodyPr/>
          <a:lstStyle/>
          <a:p>
            <a:endParaRPr lang="en-AT"/>
          </a:p>
        </p:txBody>
      </p:sp>
      <p:sp>
        <p:nvSpPr>
          <p:cNvPr id="5" name="Slide Number Placeholder 4">
            <a:extLst>
              <a:ext uri="{FF2B5EF4-FFF2-40B4-BE49-F238E27FC236}">
                <a16:creationId xmlns:a16="http://schemas.microsoft.com/office/drawing/2014/main" id="{790725DB-07EE-DE5B-AE9B-6F76FB19889F}"/>
              </a:ext>
            </a:extLst>
          </p:cNvPr>
          <p:cNvSpPr>
            <a:spLocks noGrp="1"/>
          </p:cNvSpPr>
          <p:nvPr>
            <p:ph type="sldNum" sz="quarter" idx="12"/>
          </p:nvPr>
        </p:nvSpPr>
        <p:spPr/>
        <p:txBody>
          <a:bodyPr/>
          <a:lstStyle/>
          <a:p>
            <a:fld id="{9811A4E6-D212-BA49-BB1D-67D317C50531}" type="slidenum">
              <a:rPr lang="en-AT" smtClean="0"/>
              <a:t>‹#›</a:t>
            </a:fld>
            <a:endParaRPr lang="en-AT"/>
          </a:p>
        </p:txBody>
      </p:sp>
    </p:spTree>
    <p:extLst>
      <p:ext uri="{BB962C8B-B14F-4D97-AF65-F5344CB8AC3E}">
        <p14:creationId xmlns:p14="http://schemas.microsoft.com/office/powerpoint/2010/main" val="2996601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C08737-70E7-6AD3-C9BC-A9D7B189C767}"/>
              </a:ext>
            </a:extLst>
          </p:cNvPr>
          <p:cNvSpPr>
            <a:spLocks noGrp="1"/>
          </p:cNvSpPr>
          <p:nvPr>
            <p:ph type="dt" sz="half" idx="10"/>
          </p:nvPr>
        </p:nvSpPr>
        <p:spPr/>
        <p:txBody>
          <a:bodyPr/>
          <a:lstStyle/>
          <a:p>
            <a:fld id="{63E74C7C-23F2-4648-B589-EAEE169A6990}" type="datetimeFigureOut">
              <a:rPr lang="en-AT" smtClean="0"/>
              <a:t>10/08/2023</a:t>
            </a:fld>
            <a:endParaRPr lang="en-AT"/>
          </a:p>
        </p:txBody>
      </p:sp>
      <p:sp>
        <p:nvSpPr>
          <p:cNvPr id="3" name="Footer Placeholder 2">
            <a:extLst>
              <a:ext uri="{FF2B5EF4-FFF2-40B4-BE49-F238E27FC236}">
                <a16:creationId xmlns:a16="http://schemas.microsoft.com/office/drawing/2014/main" id="{F4254B2E-75F7-81AC-1B6F-CBFED9C64D89}"/>
              </a:ext>
            </a:extLst>
          </p:cNvPr>
          <p:cNvSpPr>
            <a:spLocks noGrp="1"/>
          </p:cNvSpPr>
          <p:nvPr>
            <p:ph type="ftr" sz="quarter" idx="11"/>
          </p:nvPr>
        </p:nvSpPr>
        <p:spPr/>
        <p:txBody>
          <a:bodyPr/>
          <a:lstStyle/>
          <a:p>
            <a:endParaRPr lang="en-AT"/>
          </a:p>
        </p:txBody>
      </p:sp>
      <p:sp>
        <p:nvSpPr>
          <p:cNvPr id="4" name="Slide Number Placeholder 3">
            <a:extLst>
              <a:ext uri="{FF2B5EF4-FFF2-40B4-BE49-F238E27FC236}">
                <a16:creationId xmlns:a16="http://schemas.microsoft.com/office/drawing/2014/main" id="{15B6763C-3312-66EA-FF6B-C74C2479F03C}"/>
              </a:ext>
            </a:extLst>
          </p:cNvPr>
          <p:cNvSpPr>
            <a:spLocks noGrp="1"/>
          </p:cNvSpPr>
          <p:nvPr>
            <p:ph type="sldNum" sz="quarter" idx="12"/>
          </p:nvPr>
        </p:nvSpPr>
        <p:spPr/>
        <p:txBody>
          <a:bodyPr/>
          <a:lstStyle/>
          <a:p>
            <a:fld id="{9811A4E6-D212-BA49-BB1D-67D317C50531}" type="slidenum">
              <a:rPr lang="en-AT" smtClean="0"/>
              <a:t>‹#›</a:t>
            </a:fld>
            <a:endParaRPr lang="en-AT"/>
          </a:p>
        </p:txBody>
      </p:sp>
    </p:spTree>
    <p:extLst>
      <p:ext uri="{BB962C8B-B14F-4D97-AF65-F5344CB8AC3E}">
        <p14:creationId xmlns:p14="http://schemas.microsoft.com/office/powerpoint/2010/main" val="4083752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2402A-1D93-F4C3-C85E-251216CCA15A}"/>
              </a:ext>
            </a:extLst>
          </p:cNvPr>
          <p:cNvSpPr>
            <a:spLocks noGrp="1"/>
          </p:cNvSpPr>
          <p:nvPr>
            <p:ph type="ctrTitle"/>
          </p:nvPr>
        </p:nvSpPr>
        <p:spPr>
          <a:xfrm>
            <a:off x="1143000" y="1275606"/>
            <a:ext cx="6858000" cy="1790700"/>
          </a:xfr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4834A820-285E-19A0-63D4-57E8B371FA27}"/>
              </a:ext>
            </a:extLst>
          </p:cNvPr>
          <p:cNvSpPr>
            <a:spLocks noGrp="1"/>
          </p:cNvSpPr>
          <p:nvPr>
            <p:ph type="subTitle" idx="1"/>
          </p:nvPr>
        </p:nvSpPr>
        <p:spPr>
          <a:xfrm>
            <a:off x="1143000" y="3136156"/>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Tree>
    <p:extLst>
      <p:ext uri="{BB962C8B-B14F-4D97-AF65-F5344CB8AC3E}">
        <p14:creationId xmlns:p14="http://schemas.microsoft.com/office/powerpoint/2010/main" val="217311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923DC-A7D4-09A3-1AE9-6EB6A2A505FA}"/>
              </a:ext>
            </a:extLst>
          </p:cNvPr>
          <p:cNvSpPr>
            <a:spLocks noGrp="1"/>
          </p:cNvSpPr>
          <p:nvPr>
            <p:ph type="title"/>
          </p:nvPr>
        </p:nvSpPr>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D9BFD2DB-EFE9-35D1-125C-453DD1FA482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58F017C9-42EA-67FC-C2DB-258A31811709}"/>
              </a:ext>
            </a:extLst>
          </p:cNvPr>
          <p:cNvSpPr>
            <a:spLocks noGrp="1"/>
          </p:cNvSpPr>
          <p:nvPr>
            <p:ph type="dt" sz="half" idx="10"/>
          </p:nvPr>
        </p:nvSpPr>
        <p:spPr/>
        <p:txBody>
          <a:bodyPr/>
          <a:lstStyle/>
          <a:p>
            <a:fld id="{45DC10DD-F67F-5241-BB8B-4C3BA9A2959B}" type="datetimeFigureOut">
              <a:rPr lang="en-AT" smtClean="0"/>
              <a:t>10/08/2023</a:t>
            </a:fld>
            <a:endParaRPr lang="en-AT"/>
          </a:p>
        </p:txBody>
      </p:sp>
      <p:sp>
        <p:nvSpPr>
          <p:cNvPr id="5" name="Footer Placeholder 4">
            <a:extLst>
              <a:ext uri="{FF2B5EF4-FFF2-40B4-BE49-F238E27FC236}">
                <a16:creationId xmlns:a16="http://schemas.microsoft.com/office/drawing/2014/main" id="{548A476B-6CD9-E8CC-95D0-4BF10F7F0DF0}"/>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6AA8E0A8-6E8C-EBD2-84A5-F8EB4376596D}"/>
              </a:ext>
            </a:extLst>
          </p:cNvPr>
          <p:cNvSpPr>
            <a:spLocks noGrp="1"/>
          </p:cNvSpPr>
          <p:nvPr>
            <p:ph type="sldNum" sz="quarter" idx="12"/>
          </p:nvPr>
        </p:nvSpPr>
        <p:spPr/>
        <p:txBody>
          <a:bodyPr/>
          <a:lstStyle/>
          <a:p>
            <a:fld id="{72E3AC5B-7CEB-2D49-94B4-1DE2B86299CB}" type="slidenum">
              <a:rPr lang="en-AT" smtClean="0"/>
              <a:t>‹#›</a:t>
            </a:fld>
            <a:endParaRPr lang="en-AT"/>
          </a:p>
        </p:txBody>
      </p:sp>
    </p:spTree>
    <p:extLst>
      <p:ext uri="{BB962C8B-B14F-4D97-AF65-F5344CB8AC3E}">
        <p14:creationId xmlns:p14="http://schemas.microsoft.com/office/powerpoint/2010/main" val="2183678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1631B-1CA2-FAFF-C0E0-C14C500250D6}"/>
              </a:ext>
            </a:extLst>
          </p:cNvPr>
          <p:cNvSpPr>
            <a:spLocks noGrp="1"/>
          </p:cNvSpPr>
          <p:nvPr>
            <p:ph type="title"/>
          </p:nvPr>
        </p:nvSpPr>
        <p:spPr>
          <a:xfrm>
            <a:off x="623888" y="1282700"/>
            <a:ext cx="7886700" cy="2139950"/>
          </a:xfr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96035E1B-1539-4DAE-0EFC-9ED89D424C69}"/>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4D0A760-D8EC-9040-6007-BF46219ACF19}"/>
              </a:ext>
            </a:extLst>
          </p:cNvPr>
          <p:cNvSpPr>
            <a:spLocks noGrp="1"/>
          </p:cNvSpPr>
          <p:nvPr>
            <p:ph type="dt" sz="half" idx="10"/>
          </p:nvPr>
        </p:nvSpPr>
        <p:spPr/>
        <p:txBody>
          <a:bodyPr/>
          <a:lstStyle/>
          <a:p>
            <a:fld id="{45DC10DD-F67F-5241-BB8B-4C3BA9A2959B}" type="datetimeFigureOut">
              <a:rPr lang="en-AT" smtClean="0"/>
              <a:t>10/08/2023</a:t>
            </a:fld>
            <a:endParaRPr lang="en-AT"/>
          </a:p>
        </p:txBody>
      </p:sp>
      <p:sp>
        <p:nvSpPr>
          <p:cNvPr id="5" name="Footer Placeholder 4">
            <a:extLst>
              <a:ext uri="{FF2B5EF4-FFF2-40B4-BE49-F238E27FC236}">
                <a16:creationId xmlns:a16="http://schemas.microsoft.com/office/drawing/2014/main" id="{B0B00DE1-D38F-9936-5BD1-77D9EFBA9D49}"/>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D2988486-A788-E4BD-1948-995E9EB4E3B3}"/>
              </a:ext>
            </a:extLst>
          </p:cNvPr>
          <p:cNvSpPr>
            <a:spLocks noGrp="1"/>
          </p:cNvSpPr>
          <p:nvPr>
            <p:ph type="sldNum" sz="quarter" idx="12"/>
          </p:nvPr>
        </p:nvSpPr>
        <p:spPr/>
        <p:txBody>
          <a:bodyPr/>
          <a:lstStyle/>
          <a:p>
            <a:fld id="{72E3AC5B-7CEB-2D49-94B4-1DE2B86299CB}" type="slidenum">
              <a:rPr lang="en-AT" smtClean="0"/>
              <a:t>‹#›</a:t>
            </a:fld>
            <a:endParaRPr lang="en-AT"/>
          </a:p>
        </p:txBody>
      </p:sp>
    </p:spTree>
    <p:extLst>
      <p:ext uri="{BB962C8B-B14F-4D97-AF65-F5344CB8AC3E}">
        <p14:creationId xmlns:p14="http://schemas.microsoft.com/office/powerpoint/2010/main" val="3675550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2.jpe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close-up of a logo&#10;&#10;Description automatically generated with medium confidence">
            <a:extLst>
              <a:ext uri="{FF2B5EF4-FFF2-40B4-BE49-F238E27FC236}">
                <a16:creationId xmlns:a16="http://schemas.microsoft.com/office/drawing/2014/main" id="{8AE98FBB-A02A-B11B-8A8D-F45E612C0E3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 Placeholder 2">
            <a:extLst>
              <a:ext uri="{FF2B5EF4-FFF2-40B4-BE49-F238E27FC236}">
                <a16:creationId xmlns:a16="http://schemas.microsoft.com/office/drawing/2014/main" id="{0F410017-9382-7C80-0FED-5DE265680D14}"/>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AT" dirty="0"/>
          </a:p>
        </p:txBody>
      </p:sp>
      <p:sp>
        <p:nvSpPr>
          <p:cNvPr id="4" name="Date Placeholder 3">
            <a:extLst>
              <a:ext uri="{FF2B5EF4-FFF2-40B4-BE49-F238E27FC236}">
                <a16:creationId xmlns:a16="http://schemas.microsoft.com/office/drawing/2014/main" id="{C02AA3AD-3BCF-8FB9-3D95-9389AF70EFE9}"/>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E74C7C-23F2-4648-B589-EAEE169A6990}" type="datetimeFigureOut">
              <a:rPr lang="en-AT" smtClean="0"/>
              <a:t>10/08/2023</a:t>
            </a:fld>
            <a:endParaRPr lang="en-AT"/>
          </a:p>
        </p:txBody>
      </p:sp>
      <p:sp>
        <p:nvSpPr>
          <p:cNvPr id="5" name="Footer Placeholder 4">
            <a:extLst>
              <a:ext uri="{FF2B5EF4-FFF2-40B4-BE49-F238E27FC236}">
                <a16:creationId xmlns:a16="http://schemas.microsoft.com/office/drawing/2014/main" id="{7046FF34-C2C5-74BF-98B9-B0288048BB21}"/>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T"/>
          </a:p>
        </p:txBody>
      </p:sp>
      <p:sp>
        <p:nvSpPr>
          <p:cNvPr id="6" name="Slide Number Placeholder 5">
            <a:extLst>
              <a:ext uri="{FF2B5EF4-FFF2-40B4-BE49-F238E27FC236}">
                <a16:creationId xmlns:a16="http://schemas.microsoft.com/office/drawing/2014/main" id="{523AA55A-1FA2-7FAC-03D5-B3B0474EC239}"/>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9811A4E6-D212-BA49-BB1D-67D317C50531}" type="slidenum">
              <a:rPr lang="en-AT" smtClean="0"/>
              <a:t>‹#›</a:t>
            </a:fld>
            <a:endParaRPr lang="en-AT"/>
          </a:p>
        </p:txBody>
      </p:sp>
    </p:spTree>
    <p:extLst>
      <p:ext uri="{BB962C8B-B14F-4D97-AF65-F5344CB8AC3E}">
        <p14:creationId xmlns:p14="http://schemas.microsoft.com/office/powerpoint/2010/main" val="14695363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screenshot, operating system, aqua, blue&#10;&#10;Description automatically generated">
            <a:extLst>
              <a:ext uri="{FF2B5EF4-FFF2-40B4-BE49-F238E27FC236}">
                <a16:creationId xmlns:a16="http://schemas.microsoft.com/office/drawing/2014/main" id="{B50D8E72-883D-F4EE-4AC5-F815AAD8890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a:extLst>
              <a:ext uri="{FF2B5EF4-FFF2-40B4-BE49-F238E27FC236}">
                <a16:creationId xmlns:a16="http://schemas.microsoft.com/office/drawing/2014/main" id="{63318190-26C8-C938-A09A-E3122DA84F8D}"/>
              </a:ext>
            </a:extLst>
          </p:cNvPr>
          <p:cNvSpPr>
            <a:spLocks noGrp="1"/>
          </p:cNvSpPr>
          <p:nvPr>
            <p:ph type="title"/>
          </p:nvPr>
        </p:nvSpPr>
        <p:spPr>
          <a:xfrm>
            <a:off x="628972" y="14287"/>
            <a:ext cx="7886700" cy="993775"/>
          </a:xfrm>
          <a:prstGeom prst="rect">
            <a:avLst/>
          </a:prstGeom>
        </p:spPr>
        <p:txBody>
          <a:bodyPr vert="horz" lIns="91440" tIns="45720" rIns="91440" bIns="45720" rtlCol="0" anchor="ctr">
            <a:normAutofit/>
          </a:bodyPr>
          <a:lstStyle/>
          <a:p>
            <a:r>
              <a:rPr lang="en-GB" dirty="0"/>
              <a:t>Click to edit Master title style</a:t>
            </a:r>
            <a:endParaRPr lang="en-AT" dirty="0"/>
          </a:p>
        </p:txBody>
      </p:sp>
      <p:sp>
        <p:nvSpPr>
          <p:cNvPr id="3" name="Text Placeholder 2">
            <a:extLst>
              <a:ext uri="{FF2B5EF4-FFF2-40B4-BE49-F238E27FC236}">
                <a16:creationId xmlns:a16="http://schemas.microsoft.com/office/drawing/2014/main" id="{1929BADB-49D7-77A0-4E80-E38A30AA211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AT" dirty="0"/>
          </a:p>
        </p:txBody>
      </p:sp>
      <p:sp>
        <p:nvSpPr>
          <p:cNvPr id="4" name="Date Placeholder 3">
            <a:extLst>
              <a:ext uri="{FF2B5EF4-FFF2-40B4-BE49-F238E27FC236}">
                <a16:creationId xmlns:a16="http://schemas.microsoft.com/office/drawing/2014/main" id="{A840B100-5DA0-D711-3D81-1FF587580979}"/>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45DC10DD-F67F-5241-BB8B-4C3BA9A2959B}" type="datetimeFigureOut">
              <a:rPr lang="en-AT" smtClean="0"/>
              <a:t>10/08/2023</a:t>
            </a:fld>
            <a:endParaRPr lang="en-AT"/>
          </a:p>
        </p:txBody>
      </p:sp>
      <p:sp>
        <p:nvSpPr>
          <p:cNvPr id="5" name="Footer Placeholder 4">
            <a:extLst>
              <a:ext uri="{FF2B5EF4-FFF2-40B4-BE49-F238E27FC236}">
                <a16:creationId xmlns:a16="http://schemas.microsoft.com/office/drawing/2014/main" id="{3CAE29F2-ADEB-64ED-66BD-C0BCF11ADBBE}"/>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T"/>
          </a:p>
        </p:txBody>
      </p:sp>
      <p:sp>
        <p:nvSpPr>
          <p:cNvPr id="6" name="Slide Number Placeholder 5">
            <a:extLst>
              <a:ext uri="{FF2B5EF4-FFF2-40B4-BE49-F238E27FC236}">
                <a16:creationId xmlns:a16="http://schemas.microsoft.com/office/drawing/2014/main" id="{D5555D77-855F-FA69-3B1C-CE22424480B9}"/>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72E3AC5B-7CEB-2D49-94B4-1DE2B86299CB}" type="slidenum">
              <a:rPr lang="en-AT" smtClean="0"/>
              <a:t>‹#›</a:t>
            </a:fld>
            <a:endParaRPr lang="en-AT"/>
          </a:p>
        </p:txBody>
      </p:sp>
    </p:spTree>
    <p:extLst>
      <p:ext uri="{BB962C8B-B14F-4D97-AF65-F5344CB8AC3E}">
        <p14:creationId xmlns:p14="http://schemas.microsoft.com/office/powerpoint/2010/main" val="39907138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C916-01C8-E817-FD08-ED24F9E0BFF6}"/>
              </a:ext>
            </a:extLst>
          </p:cNvPr>
          <p:cNvSpPr>
            <a:spLocks noGrp="1"/>
          </p:cNvSpPr>
          <p:nvPr>
            <p:ph type="ctrTitle"/>
          </p:nvPr>
        </p:nvSpPr>
        <p:spPr>
          <a:xfrm>
            <a:off x="1138064" y="650875"/>
            <a:ext cx="6858000" cy="1790700"/>
          </a:xfrm>
        </p:spPr>
        <p:txBody>
          <a:bodyPr/>
          <a:lstStyle/>
          <a:p>
            <a:r>
              <a:rPr lang="en-US" sz="3600" b="1" dirty="0">
                <a:latin typeface="Cascadia Code" panose="020B0609020000020004" pitchFamily="49" charset="0"/>
                <a:ea typeface="Cascadia Code" panose="020B0609020000020004" pitchFamily="49" charset="0"/>
                <a:cs typeface="Cascadia Code" panose="020B0609020000020004" pitchFamily="49" charset="0"/>
              </a:rPr>
              <a:t>IS INTEGRATION ON RADIOACTIVE WASTE MANAGEMENT IN INDONESIA</a:t>
            </a:r>
            <a:endParaRPr lang="en-AT" sz="3600" b="1" dirty="0">
              <a:latin typeface="Cascadia Code" panose="020B0609020000020004" pitchFamily="49" charset="0"/>
              <a:ea typeface="Cascadia Code" panose="020B0609020000020004" pitchFamily="49" charset="0"/>
              <a:cs typeface="Cascadia Code" panose="020B0609020000020004" pitchFamily="49" charset="0"/>
            </a:endParaRPr>
          </a:p>
        </p:txBody>
      </p:sp>
      <p:sp>
        <p:nvSpPr>
          <p:cNvPr id="5" name="Subtitle 4">
            <a:extLst>
              <a:ext uri="{FF2B5EF4-FFF2-40B4-BE49-F238E27FC236}">
                <a16:creationId xmlns:a16="http://schemas.microsoft.com/office/drawing/2014/main" id="{DEFD7000-2741-7659-70BC-C4D4D854EE4B}"/>
              </a:ext>
            </a:extLst>
          </p:cNvPr>
          <p:cNvSpPr>
            <a:spLocks noGrp="1"/>
          </p:cNvSpPr>
          <p:nvPr>
            <p:ph type="subTitle" idx="1"/>
          </p:nvPr>
        </p:nvSpPr>
        <p:spPr>
          <a:xfrm>
            <a:off x="733264" y="2859782"/>
            <a:ext cx="7799176" cy="1632843"/>
          </a:xfrm>
        </p:spPr>
        <p:txBody>
          <a:bodyPr>
            <a:normAutofit fontScale="77500" lnSpcReduction="20000"/>
          </a:bodyPr>
          <a:lstStyle/>
          <a:p>
            <a:r>
              <a:rPr lang="en-US" dirty="0">
                <a:latin typeface="Cascadia Code" panose="020B0609020000020004" pitchFamily="49" charset="0"/>
                <a:ea typeface="Cascadia Code" panose="020B0609020000020004" pitchFamily="49" charset="0"/>
                <a:cs typeface="Cascadia Code" panose="020B0609020000020004" pitchFamily="49" charset="0"/>
              </a:rPr>
              <a:t>Liya Astuti</a:t>
            </a:r>
          </a:p>
          <a:p>
            <a:r>
              <a:rPr lang="en-US" dirty="0">
                <a:latin typeface="Cascadia Code" panose="020B0609020000020004" pitchFamily="49" charset="0"/>
                <a:ea typeface="Cascadia Code" panose="020B0609020000020004" pitchFamily="49" charset="0"/>
                <a:cs typeface="Cascadia Code" panose="020B0609020000020004" pitchFamily="49" charset="0"/>
              </a:rPr>
              <a:t>Pandu </a:t>
            </a:r>
            <a:r>
              <a:rPr lang="en-US" dirty="0" err="1">
                <a:latin typeface="Cascadia Code" panose="020B0609020000020004" pitchFamily="49" charset="0"/>
                <a:ea typeface="Cascadia Code" panose="020B0609020000020004" pitchFamily="49" charset="0"/>
                <a:cs typeface="Cascadia Code" panose="020B0609020000020004" pitchFamily="49" charset="0"/>
              </a:rPr>
              <a:t>Dewanto</a:t>
            </a:r>
            <a:endParaRPr lang="en-US" dirty="0">
              <a:latin typeface="Cascadia Code" panose="020B0609020000020004" pitchFamily="49" charset="0"/>
              <a:ea typeface="Cascadia Code" panose="020B0609020000020004" pitchFamily="49" charset="0"/>
              <a:cs typeface="Cascadia Code" panose="020B0609020000020004" pitchFamily="49" charset="0"/>
            </a:endParaRPr>
          </a:p>
          <a:p>
            <a:r>
              <a:rPr lang="en-US" dirty="0" err="1">
                <a:latin typeface="Cascadia Code" panose="020B0609020000020004" pitchFamily="49" charset="0"/>
                <a:ea typeface="Cascadia Code" panose="020B0609020000020004" pitchFamily="49" charset="0"/>
                <a:cs typeface="Cascadia Code" panose="020B0609020000020004" pitchFamily="49" charset="0"/>
              </a:rPr>
              <a:t>Evin</a:t>
            </a:r>
            <a:r>
              <a:rPr lang="en-US" dirty="0">
                <a:latin typeface="Cascadia Code" panose="020B0609020000020004" pitchFamily="49" charset="0"/>
                <a:ea typeface="Cascadia Code" panose="020B0609020000020004" pitchFamily="49" charset="0"/>
                <a:cs typeface="Cascadia Code" panose="020B0609020000020004" pitchFamily="49" charset="0"/>
              </a:rPr>
              <a:t> </a:t>
            </a:r>
            <a:r>
              <a:rPr lang="en-US" dirty="0" err="1">
                <a:latin typeface="Cascadia Code" panose="020B0609020000020004" pitchFamily="49" charset="0"/>
                <a:ea typeface="Cascadia Code" panose="020B0609020000020004" pitchFamily="49" charset="0"/>
                <a:cs typeface="Cascadia Code" panose="020B0609020000020004" pitchFamily="49" charset="0"/>
              </a:rPr>
              <a:t>Yuliati</a:t>
            </a:r>
            <a:endParaRPr lang="en-US" dirty="0">
              <a:latin typeface="Cascadia Code" panose="020B0609020000020004" pitchFamily="49" charset="0"/>
              <a:ea typeface="Cascadia Code" panose="020B0609020000020004" pitchFamily="49" charset="0"/>
              <a:cs typeface="Cascadia Code" panose="020B0609020000020004" pitchFamily="49" charset="0"/>
            </a:endParaRPr>
          </a:p>
          <a:p>
            <a:r>
              <a:rPr lang="en-US" dirty="0">
                <a:latin typeface="Cascadia Code" panose="020B0609020000020004" pitchFamily="49" charset="0"/>
                <a:ea typeface="Cascadia Code" panose="020B0609020000020004" pitchFamily="49" charset="0"/>
                <a:cs typeface="Cascadia Code" panose="020B0609020000020004" pitchFamily="49" charset="0"/>
              </a:rPr>
              <a:t>BAPETEN(Nuclear Energy Regulatory Agency)</a:t>
            </a:r>
          </a:p>
          <a:p>
            <a:r>
              <a:rPr lang="en-US" dirty="0">
                <a:latin typeface="Cascadia Code" panose="020B0609020000020004" pitchFamily="49" charset="0"/>
                <a:ea typeface="Cascadia Code" panose="020B0609020000020004" pitchFamily="49" charset="0"/>
                <a:cs typeface="Cascadia Code" panose="020B0609020000020004" pitchFamily="49" charset="0"/>
              </a:rPr>
              <a:t>Indonesia</a:t>
            </a:r>
          </a:p>
        </p:txBody>
      </p:sp>
      <p:sp>
        <p:nvSpPr>
          <p:cNvPr id="3" name="Subtitle 4">
            <a:extLst>
              <a:ext uri="{FF2B5EF4-FFF2-40B4-BE49-F238E27FC236}">
                <a16:creationId xmlns:a16="http://schemas.microsoft.com/office/drawing/2014/main" id="{ABDEEEB6-B64C-3F21-CEA2-0737A933C28A}"/>
              </a:ext>
            </a:extLst>
          </p:cNvPr>
          <p:cNvSpPr txBox="1">
            <a:spLocks/>
          </p:cNvSpPr>
          <p:nvPr/>
        </p:nvSpPr>
        <p:spPr>
          <a:xfrm>
            <a:off x="733264" y="4516859"/>
            <a:ext cx="7677472" cy="4320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Cascadia Code" panose="020B0609020000020004" pitchFamily="49" charset="0"/>
                <a:ea typeface="Cascadia Code" panose="020B0609020000020004" pitchFamily="49" charset="0"/>
                <a:cs typeface="Cascadia Code" panose="020B0609020000020004" pitchFamily="49" charset="0"/>
              </a:rPr>
              <a:t>2023</a:t>
            </a:r>
          </a:p>
        </p:txBody>
      </p:sp>
    </p:spTree>
    <p:extLst>
      <p:ext uri="{BB962C8B-B14F-4D97-AF65-F5344CB8AC3E}">
        <p14:creationId xmlns:p14="http://schemas.microsoft.com/office/powerpoint/2010/main" val="3827987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3E64C-21AD-6C2F-1E07-B92F4E93D589}"/>
              </a:ext>
            </a:extLst>
          </p:cNvPr>
          <p:cNvSpPr>
            <a:spLocks noGrp="1"/>
          </p:cNvSpPr>
          <p:nvPr>
            <p:ph type="title"/>
          </p:nvPr>
        </p:nvSpPr>
        <p:spPr/>
        <p:txBody>
          <a:bodyPr>
            <a:normAutofit/>
          </a:bodyPr>
          <a:lstStyle/>
          <a:p>
            <a:r>
              <a:rPr lang="en-US" dirty="0">
                <a:latin typeface="Cascadia Code" panose="020B0609020000020004" pitchFamily="49" charset="0"/>
                <a:ea typeface="Cascadia Code" panose="020B0609020000020004" pitchFamily="49" charset="0"/>
                <a:cs typeface="Cascadia Code" panose="020B0609020000020004" pitchFamily="49" charset="0"/>
              </a:rPr>
              <a:t>Previous integration of </a:t>
            </a:r>
            <a:r>
              <a:rPr lang="en-US" dirty="0" err="1">
                <a:latin typeface="Cascadia Code" panose="020B0609020000020004" pitchFamily="49" charset="0"/>
                <a:ea typeface="Cascadia Code" panose="020B0609020000020004" pitchFamily="49" charset="0"/>
                <a:cs typeface="Cascadia Code" panose="020B0609020000020004" pitchFamily="49" charset="0"/>
              </a:rPr>
              <a:t>eLIRA</a:t>
            </a:r>
            <a:r>
              <a:rPr lang="en-US" dirty="0">
                <a:latin typeface="Cascadia Code" panose="020B0609020000020004" pitchFamily="49" charset="0"/>
                <a:ea typeface="Cascadia Code" panose="020B0609020000020004" pitchFamily="49" charset="0"/>
                <a:cs typeface="Cascadia Code" panose="020B0609020000020004" pitchFamily="49" charset="0"/>
              </a:rPr>
              <a:t> and BALIS</a:t>
            </a:r>
          </a:p>
        </p:txBody>
      </p:sp>
      <p:sp>
        <p:nvSpPr>
          <p:cNvPr id="3" name="Content Placeholder 2">
            <a:extLst>
              <a:ext uri="{FF2B5EF4-FFF2-40B4-BE49-F238E27FC236}">
                <a16:creationId xmlns:a16="http://schemas.microsoft.com/office/drawing/2014/main" id="{B14B21DA-98F3-6293-9DFD-47C6830689B4}"/>
              </a:ext>
            </a:extLst>
          </p:cNvPr>
          <p:cNvSpPr>
            <a:spLocks noGrp="1"/>
          </p:cNvSpPr>
          <p:nvPr>
            <p:ph idx="1"/>
          </p:nvPr>
        </p:nvSpPr>
        <p:spPr>
          <a:xfrm>
            <a:off x="611934" y="1347614"/>
            <a:ext cx="5112194" cy="3262312"/>
          </a:xfrm>
        </p:spPr>
        <p:txBody>
          <a:bodyPr>
            <a:normAutofit fontScale="55000" lnSpcReduction="20000"/>
          </a:bodyPr>
          <a:lstStyle/>
          <a:p>
            <a:r>
              <a:rPr lang="en-US" dirty="0">
                <a:latin typeface="Cascadia Code" panose="020B0609020000020004" pitchFamily="49" charset="0"/>
                <a:ea typeface="Cascadia Code" panose="020B0609020000020004" pitchFamily="49" charset="0"/>
                <a:cs typeface="Cascadia Code" panose="020B0609020000020004" pitchFamily="49" charset="0"/>
              </a:rPr>
              <a:t>Background :frequent mismatch serial number data between in the license and transport clearance</a:t>
            </a:r>
          </a:p>
          <a:p>
            <a:r>
              <a:rPr lang="en-US" dirty="0">
                <a:latin typeface="Cascadia Code" panose="020B0609020000020004" pitchFamily="49" charset="0"/>
                <a:ea typeface="Cascadia Code" panose="020B0609020000020004" pitchFamily="49" charset="0"/>
                <a:cs typeface="Cascadia Code" panose="020B0609020000020004" pitchFamily="49" charset="0"/>
              </a:rPr>
              <a:t>Need to synchronize the licensee data between the BALIS and </a:t>
            </a:r>
            <a:r>
              <a:rPr lang="en-US" dirty="0" err="1">
                <a:latin typeface="Cascadia Code" panose="020B0609020000020004" pitchFamily="49" charset="0"/>
                <a:ea typeface="Cascadia Code" panose="020B0609020000020004" pitchFamily="49" charset="0"/>
                <a:cs typeface="Cascadia Code" panose="020B0609020000020004" pitchFamily="49" charset="0"/>
              </a:rPr>
              <a:t>eLIRA</a:t>
            </a:r>
            <a:endParaRPr lang="en-US" dirty="0">
              <a:latin typeface="Cascadia Code" panose="020B0609020000020004" pitchFamily="49" charset="0"/>
              <a:ea typeface="Cascadia Code" panose="020B0609020000020004" pitchFamily="49" charset="0"/>
              <a:cs typeface="Cascadia Code" panose="020B0609020000020004" pitchFamily="49" charset="0"/>
            </a:endParaRPr>
          </a:p>
          <a:p>
            <a:r>
              <a:rPr lang="en-US" dirty="0">
                <a:latin typeface="Cascadia Code" panose="020B0609020000020004" pitchFamily="49" charset="0"/>
                <a:ea typeface="Cascadia Code" panose="020B0609020000020004" pitchFamily="49" charset="0"/>
                <a:cs typeface="Cascadia Code" panose="020B0609020000020004" pitchFamily="49" charset="0"/>
              </a:rPr>
              <a:t>Need to obtain data of the licensee using third party for the radioactive waste transport</a:t>
            </a:r>
          </a:p>
          <a:p>
            <a:r>
              <a:rPr lang="en-US" dirty="0">
                <a:latin typeface="Cascadia Code" panose="020B0609020000020004" pitchFamily="49" charset="0"/>
                <a:ea typeface="Cascadia Code" panose="020B0609020000020004" pitchFamily="49" charset="0"/>
                <a:cs typeface="Cascadia Code" panose="020B0609020000020004" pitchFamily="49" charset="0"/>
              </a:rPr>
              <a:t>Need </a:t>
            </a:r>
            <a:r>
              <a:rPr lang="en-US" dirty="0" err="1">
                <a:latin typeface="Cascadia Code" panose="020B0609020000020004" pitchFamily="49" charset="0"/>
                <a:ea typeface="Cascadia Code" panose="020B0609020000020004" pitchFamily="49" charset="0"/>
                <a:cs typeface="Cascadia Code" panose="020B0609020000020004" pitchFamily="49" charset="0"/>
              </a:rPr>
              <a:t>ot</a:t>
            </a:r>
            <a:r>
              <a:rPr lang="en-US" dirty="0">
                <a:latin typeface="Cascadia Code" panose="020B0609020000020004" pitchFamily="49" charset="0"/>
                <a:ea typeface="Cascadia Code" panose="020B0609020000020004" pitchFamily="49" charset="0"/>
                <a:cs typeface="Cascadia Code" panose="020B0609020000020004" pitchFamily="49" charset="0"/>
              </a:rPr>
              <a:t> ensure the data validity, and support effective and efficient radioactive waste management process.</a:t>
            </a:r>
          </a:p>
          <a:p>
            <a:r>
              <a:rPr lang="en-US" dirty="0">
                <a:latin typeface="Cascadia Code" panose="020B0609020000020004" pitchFamily="49" charset="0"/>
                <a:ea typeface="Cascadia Code" panose="020B0609020000020004" pitchFamily="49" charset="0"/>
                <a:cs typeface="Cascadia Code" panose="020B0609020000020004" pitchFamily="49" charset="0"/>
              </a:rPr>
              <a:t>The radioactive waste license helps projecting the future radioactive waste interim storage capacity and future submission.  </a:t>
            </a:r>
          </a:p>
        </p:txBody>
      </p:sp>
      <p:sp>
        <p:nvSpPr>
          <p:cNvPr id="4" name="Google Shape;419;p28">
            <a:extLst>
              <a:ext uri="{FF2B5EF4-FFF2-40B4-BE49-F238E27FC236}">
                <a16:creationId xmlns:a16="http://schemas.microsoft.com/office/drawing/2014/main" id="{68A83550-825C-FC2F-8ECD-5B26DE0B5B87}"/>
              </a:ext>
            </a:extLst>
          </p:cNvPr>
          <p:cNvSpPr/>
          <p:nvPr/>
        </p:nvSpPr>
        <p:spPr>
          <a:xfrm>
            <a:off x="5578477" y="2409598"/>
            <a:ext cx="2681532" cy="1732190"/>
          </a:xfrm>
          <a:custGeom>
            <a:avLst/>
            <a:gdLst/>
            <a:ahLst/>
            <a:cxnLst/>
            <a:rect l="l" t="t" r="r" b="b"/>
            <a:pathLst>
              <a:path w="176649" h="114110" extrusionOk="0">
                <a:moveTo>
                  <a:pt x="5275" y="0"/>
                </a:moveTo>
                <a:cubicBezTo>
                  <a:pt x="2345" y="0"/>
                  <a:pt x="1" y="2344"/>
                  <a:pt x="1" y="5274"/>
                </a:cubicBezTo>
                <a:lnTo>
                  <a:pt x="1" y="108835"/>
                </a:lnTo>
                <a:cubicBezTo>
                  <a:pt x="1" y="111766"/>
                  <a:pt x="2345" y="114110"/>
                  <a:pt x="5275" y="114110"/>
                </a:cubicBezTo>
                <a:lnTo>
                  <a:pt x="171374" y="114110"/>
                </a:lnTo>
                <a:cubicBezTo>
                  <a:pt x="174304" y="114110"/>
                  <a:pt x="176648" y="111766"/>
                  <a:pt x="176648" y="108835"/>
                </a:cubicBezTo>
                <a:lnTo>
                  <a:pt x="176648" y="5274"/>
                </a:lnTo>
                <a:cubicBezTo>
                  <a:pt x="176648" y="2344"/>
                  <a:pt x="174304" y="0"/>
                  <a:pt x="171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420;p28">
            <a:extLst>
              <a:ext uri="{FF2B5EF4-FFF2-40B4-BE49-F238E27FC236}">
                <a16:creationId xmlns:a16="http://schemas.microsoft.com/office/drawing/2014/main" id="{2BC4A922-6522-65A2-B5F9-0FD6A76656C5}"/>
              </a:ext>
            </a:extLst>
          </p:cNvPr>
          <p:cNvSpPr/>
          <p:nvPr/>
        </p:nvSpPr>
        <p:spPr>
          <a:xfrm>
            <a:off x="5706839" y="2541755"/>
            <a:ext cx="2424808" cy="1467860"/>
          </a:xfrm>
          <a:custGeom>
            <a:avLst/>
            <a:gdLst/>
            <a:ahLst/>
            <a:cxnLst/>
            <a:rect l="l" t="t" r="r" b="b"/>
            <a:pathLst>
              <a:path w="159737" h="96697" extrusionOk="0">
                <a:moveTo>
                  <a:pt x="0" y="1"/>
                </a:moveTo>
                <a:lnTo>
                  <a:pt x="0" y="96697"/>
                </a:lnTo>
                <a:lnTo>
                  <a:pt x="159737" y="96697"/>
                </a:lnTo>
                <a:lnTo>
                  <a:pt x="159737" y="1"/>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1A51"/>
              </a:solidFill>
            </a:endParaRPr>
          </a:p>
        </p:txBody>
      </p:sp>
      <p:sp>
        <p:nvSpPr>
          <p:cNvPr id="6" name="Google Shape;421;p28">
            <a:extLst>
              <a:ext uri="{FF2B5EF4-FFF2-40B4-BE49-F238E27FC236}">
                <a16:creationId xmlns:a16="http://schemas.microsoft.com/office/drawing/2014/main" id="{3FC26EBC-D2B7-FE71-C7D4-D2048B8464B6}"/>
              </a:ext>
            </a:extLst>
          </p:cNvPr>
          <p:cNvSpPr/>
          <p:nvPr/>
        </p:nvSpPr>
        <p:spPr>
          <a:xfrm>
            <a:off x="5337651" y="4136703"/>
            <a:ext cx="3163178" cy="83900"/>
          </a:xfrm>
          <a:custGeom>
            <a:avLst/>
            <a:gdLst/>
            <a:ahLst/>
            <a:cxnLst/>
            <a:rect l="l" t="t" r="r" b="b"/>
            <a:pathLst>
              <a:path w="208378" h="5527" extrusionOk="0">
                <a:moveTo>
                  <a:pt x="0" y="1"/>
                </a:moveTo>
                <a:lnTo>
                  <a:pt x="0" y="5526"/>
                </a:lnTo>
                <a:lnTo>
                  <a:pt x="208377" y="5526"/>
                </a:lnTo>
                <a:lnTo>
                  <a:pt x="2083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8FFD5"/>
              </a:solidFill>
            </a:endParaRPr>
          </a:p>
        </p:txBody>
      </p:sp>
      <p:sp>
        <p:nvSpPr>
          <p:cNvPr id="7" name="Google Shape;422;p28">
            <a:extLst>
              <a:ext uri="{FF2B5EF4-FFF2-40B4-BE49-F238E27FC236}">
                <a16:creationId xmlns:a16="http://schemas.microsoft.com/office/drawing/2014/main" id="{7FAA30E5-29E9-16DD-A547-9891EF134FB8}"/>
              </a:ext>
            </a:extLst>
          </p:cNvPr>
          <p:cNvSpPr/>
          <p:nvPr/>
        </p:nvSpPr>
        <p:spPr>
          <a:xfrm>
            <a:off x="5706839" y="2541755"/>
            <a:ext cx="2424808" cy="141083"/>
          </a:xfrm>
          <a:custGeom>
            <a:avLst/>
            <a:gdLst/>
            <a:ahLst/>
            <a:cxnLst/>
            <a:rect l="l" t="t" r="r" b="b"/>
            <a:pathLst>
              <a:path w="159737" h="9294" extrusionOk="0">
                <a:moveTo>
                  <a:pt x="0" y="1"/>
                </a:moveTo>
                <a:lnTo>
                  <a:pt x="0" y="9294"/>
                </a:lnTo>
                <a:lnTo>
                  <a:pt x="159737" y="9294"/>
                </a:lnTo>
                <a:lnTo>
                  <a:pt x="159737" y="1"/>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23;p28">
            <a:extLst>
              <a:ext uri="{FF2B5EF4-FFF2-40B4-BE49-F238E27FC236}">
                <a16:creationId xmlns:a16="http://schemas.microsoft.com/office/drawing/2014/main" id="{3FA007E4-60A2-C90F-EF4D-A15583183179}"/>
              </a:ext>
            </a:extLst>
          </p:cNvPr>
          <p:cNvSpPr/>
          <p:nvPr/>
        </p:nvSpPr>
        <p:spPr>
          <a:xfrm>
            <a:off x="5845356" y="2742556"/>
            <a:ext cx="1029417" cy="521069"/>
          </a:xfrm>
          <a:custGeom>
            <a:avLst/>
            <a:gdLst/>
            <a:ahLst/>
            <a:cxnLst/>
            <a:rect l="l" t="t" r="r" b="b"/>
            <a:pathLst>
              <a:path w="67814" h="34326" extrusionOk="0">
                <a:moveTo>
                  <a:pt x="1" y="1"/>
                </a:moveTo>
                <a:lnTo>
                  <a:pt x="1" y="34326"/>
                </a:lnTo>
                <a:lnTo>
                  <a:pt x="67813" y="34326"/>
                </a:lnTo>
                <a:lnTo>
                  <a:pt x="678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24;p28">
            <a:extLst>
              <a:ext uri="{FF2B5EF4-FFF2-40B4-BE49-F238E27FC236}">
                <a16:creationId xmlns:a16="http://schemas.microsoft.com/office/drawing/2014/main" id="{6274864A-9F19-0DD6-8655-5FE5A4A49BB5}"/>
              </a:ext>
            </a:extLst>
          </p:cNvPr>
          <p:cNvSpPr/>
          <p:nvPr/>
        </p:nvSpPr>
        <p:spPr>
          <a:xfrm>
            <a:off x="5922880" y="2834061"/>
            <a:ext cx="297407" cy="297391"/>
          </a:xfrm>
          <a:custGeom>
            <a:avLst/>
            <a:gdLst/>
            <a:ahLst/>
            <a:cxnLst/>
            <a:rect l="l" t="t" r="r" b="b"/>
            <a:pathLst>
              <a:path w="19592" h="19591" extrusionOk="0">
                <a:moveTo>
                  <a:pt x="1" y="0"/>
                </a:moveTo>
                <a:lnTo>
                  <a:pt x="1" y="19591"/>
                </a:lnTo>
                <a:lnTo>
                  <a:pt x="19591" y="19591"/>
                </a:lnTo>
                <a:lnTo>
                  <a:pt x="195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25;p28">
            <a:extLst>
              <a:ext uri="{FF2B5EF4-FFF2-40B4-BE49-F238E27FC236}">
                <a16:creationId xmlns:a16="http://schemas.microsoft.com/office/drawing/2014/main" id="{F58D6548-A41E-DD25-CE2C-FF3DF6612F0A}"/>
              </a:ext>
            </a:extLst>
          </p:cNvPr>
          <p:cNvSpPr/>
          <p:nvPr/>
        </p:nvSpPr>
        <p:spPr>
          <a:xfrm>
            <a:off x="6202466" y="3535575"/>
            <a:ext cx="908690" cy="329163"/>
          </a:xfrm>
          <a:custGeom>
            <a:avLst/>
            <a:gdLst/>
            <a:ahLst/>
            <a:cxnLst/>
            <a:rect l="l" t="t" r="r" b="b"/>
            <a:pathLst>
              <a:path w="59861" h="21684" extrusionOk="0">
                <a:moveTo>
                  <a:pt x="1" y="1"/>
                </a:moveTo>
                <a:lnTo>
                  <a:pt x="1" y="21684"/>
                </a:lnTo>
                <a:lnTo>
                  <a:pt x="59860" y="21684"/>
                </a:lnTo>
                <a:lnTo>
                  <a:pt x="598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26;p28">
            <a:extLst>
              <a:ext uri="{FF2B5EF4-FFF2-40B4-BE49-F238E27FC236}">
                <a16:creationId xmlns:a16="http://schemas.microsoft.com/office/drawing/2014/main" id="{E1F14E50-1B22-8550-9BB6-FC6CAA96E003}"/>
              </a:ext>
            </a:extLst>
          </p:cNvPr>
          <p:cNvSpPr/>
          <p:nvPr/>
        </p:nvSpPr>
        <p:spPr>
          <a:xfrm>
            <a:off x="6262199" y="3610549"/>
            <a:ext cx="679927" cy="53403"/>
          </a:xfrm>
          <a:custGeom>
            <a:avLst/>
            <a:gdLst/>
            <a:ahLst/>
            <a:cxnLst/>
            <a:rect l="l" t="t" r="r" b="b"/>
            <a:pathLst>
              <a:path w="44791" h="3518" extrusionOk="0">
                <a:moveTo>
                  <a:pt x="1" y="1"/>
                </a:moveTo>
                <a:lnTo>
                  <a:pt x="1" y="3517"/>
                </a:lnTo>
                <a:lnTo>
                  <a:pt x="44791" y="3517"/>
                </a:lnTo>
                <a:lnTo>
                  <a:pt x="44791" y="1"/>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E2A47"/>
              </a:solidFill>
            </a:endParaRPr>
          </a:p>
        </p:txBody>
      </p:sp>
      <p:sp>
        <p:nvSpPr>
          <p:cNvPr id="12" name="Google Shape;427;p28">
            <a:extLst>
              <a:ext uri="{FF2B5EF4-FFF2-40B4-BE49-F238E27FC236}">
                <a16:creationId xmlns:a16="http://schemas.microsoft.com/office/drawing/2014/main" id="{FDF8A5C8-D1A6-AB56-B132-68AFB2AC812B}"/>
              </a:ext>
            </a:extLst>
          </p:cNvPr>
          <p:cNvSpPr/>
          <p:nvPr/>
        </p:nvSpPr>
        <p:spPr>
          <a:xfrm>
            <a:off x="6262199" y="3710949"/>
            <a:ext cx="526154" cy="52128"/>
          </a:xfrm>
          <a:custGeom>
            <a:avLst/>
            <a:gdLst/>
            <a:ahLst/>
            <a:cxnLst/>
            <a:rect l="l" t="t" r="r" b="b"/>
            <a:pathLst>
              <a:path w="34661" h="3434" extrusionOk="0">
                <a:moveTo>
                  <a:pt x="1" y="1"/>
                </a:moveTo>
                <a:lnTo>
                  <a:pt x="1" y="3433"/>
                </a:lnTo>
                <a:lnTo>
                  <a:pt x="34661" y="3433"/>
                </a:lnTo>
                <a:lnTo>
                  <a:pt x="34661" y="1"/>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E2A47"/>
              </a:solidFill>
            </a:endParaRPr>
          </a:p>
        </p:txBody>
      </p:sp>
      <p:sp>
        <p:nvSpPr>
          <p:cNvPr id="13" name="Google Shape;428;p28">
            <a:extLst>
              <a:ext uri="{FF2B5EF4-FFF2-40B4-BE49-F238E27FC236}">
                <a16:creationId xmlns:a16="http://schemas.microsoft.com/office/drawing/2014/main" id="{1EA03F8F-846C-3C8A-CC84-F9E3261FDDD6}"/>
              </a:ext>
            </a:extLst>
          </p:cNvPr>
          <p:cNvSpPr/>
          <p:nvPr/>
        </p:nvSpPr>
        <p:spPr>
          <a:xfrm>
            <a:off x="5882213" y="3535575"/>
            <a:ext cx="322818" cy="329163"/>
          </a:xfrm>
          <a:custGeom>
            <a:avLst/>
            <a:gdLst/>
            <a:ahLst/>
            <a:cxnLst/>
            <a:rect l="l" t="t" r="r" b="b"/>
            <a:pathLst>
              <a:path w="21266" h="21684" extrusionOk="0">
                <a:moveTo>
                  <a:pt x="1" y="1"/>
                </a:moveTo>
                <a:lnTo>
                  <a:pt x="1" y="21684"/>
                </a:lnTo>
                <a:lnTo>
                  <a:pt x="21265" y="21684"/>
                </a:lnTo>
                <a:lnTo>
                  <a:pt x="212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29;p28">
            <a:extLst>
              <a:ext uri="{FF2B5EF4-FFF2-40B4-BE49-F238E27FC236}">
                <a16:creationId xmlns:a16="http://schemas.microsoft.com/office/drawing/2014/main" id="{F70559FD-9984-053C-BCE6-7ABBE73FBB0D}"/>
              </a:ext>
            </a:extLst>
          </p:cNvPr>
          <p:cNvSpPr/>
          <p:nvPr/>
        </p:nvSpPr>
        <p:spPr>
          <a:xfrm>
            <a:off x="5944482" y="3644719"/>
            <a:ext cx="218729" cy="109463"/>
          </a:xfrm>
          <a:custGeom>
            <a:avLst/>
            <a:gdLst/>
            <a:ahLst/>
            <a:cxnLst/>
            <a:rect l="l" t="t" r="r" b="b"/>
            <a:pathLst>
              <a:path w="14409" h="7211" extrusionOk="0">
                <a:moveTo>
                  <a:pt x="13060" y="1"/>
                </a:moveTo>
                <a:cubicBezTo>
                  <a:pt x="12832" y="1"/>
                  <a:pt x="12594" y="102"/>
                  <a:pt x="12391" y="345"/>
                </a:cubicBezTo>
                <a:lnTo>
                  <a:pt x="6950" y="5117"/>
                </a:lnTo>
                <a:lnTo>
                  <a:pt x="1592" y="345"/>
                </a:lnTo>
                <a:cubicBezTo>
                  <a:pt x="1424" y="178"/>
                  <a:pt x="1194" y="94"/>
                  <a:pt x="964" y="94"/>
                </a:cubicBezTo>
                <a:cubicBezTo>
                  <a:pt x="734" y="94"/>
                  <a:pt x="503" y="178"/>
                  <a:pt x="336" y="345"/>
                </a:cubicBezTo>
                <a:cubicBezTo>
                  <a:pt x="1" y="764"/>
                  <a:pt x="1" y="1266"/>
                  <a:pt x="336" y="1601"/>
                </a:cubicBezTo>
                <a:lnTo>
                  <a:pt x="6364" y="6959"/>
                </a:lnTo>
                <a:cubicBezTo>
                  <a:pt x="6531" y="7127"/>
                  <a:pt x="6761" y="7210"/>
                  <a:pt x="6992" y="7210"/>
                </a:cubicBezTo>
                <a:cubicBezTo>
                  <a:pt x="7222" y="7210"/>
                  <a:pt x="7452" y="7127"/>
                  <a:pt x="7619" y="6959"/>
                </a:cubicBezTo>
                <a:lnTo>
                  <a:pt x="13647" y="1685"/>
                </a:lnTo>
                <a:cubicBezTo>
                  <a:pt x="14408" y="987"/>
                  <a:pt x="13776" y="1"/>
                  <a:pt x="130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30;p28">
            <a:extLst>
              <a:ext uri="{FF2B5EF4-FFF2-40B4-BE49-F238E27FC236}">
                <a16:creationId xmlns:a16="http://schemas.microsoft.com/office/drawing/2014/main" id="{5552BC07-0A8C-5755-11FE-2B8A460BB815}"/>
              </a:ext>
            </a:extLst>
          </p:cNvPr>
          <p:cNvSpPr/>
          <p:nvPr/>
        </p:nvSpPr>
        <p:spPr>
          <a:xfrm>
            <a:off x="6385476" y="3292847"/>
            <a:ext cx="704079" cy="155049"/>
          </a:xfrm>
          <a:custGeom>
            <a:avLst/>
            <a:gdLst/>
            <a:ahLst/>
            <a:cxnLst/>
            <a:rect l="l" t="t" r="r" b="b"/>
            <a:pathLst>
              <a:path w="46382" h="10214" extrusionOk="0">
                <a:moveTo>
                  <a:pt x="1" y="0"/>
                </a:moveTo>
                <a:lnTo>
                  <a:pt x="1" y="10214"/>
                </a:lnTo>
                <a:lnTo>
                  <a:pt x="46381" y="10214"/>
                </a:lnTo>
                <a:lnTo>
                  <a:pt x="463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31;p28">
            <a:extLst>
              <a:ext uri="{FF2B5EF4-FFF2-40B4-BE49-F238E27FC236}">
                <a16:creationId xmlns:a16="http://schemas.microsoft.com/office/drawing/2014/main" id="{1AB70DD2-1D3E-393E-7E3B-359B5CB9AFEE}"/>
              </a:ext>
            </a:extLst>
          </p:cNvPr>
          <p:cNvSpPr/>
          <p:nvPr/>
        </p:nvSpPr>
        <p:spPr>
          <a:xfrm>
            <a:off x="6385476" y="3100941"/>
            <a:ext cx="704079" cy="155064"/>
          </a:xfrm>
          <a:custGeom>
            <a:avLst/>
            <a:gdLst/>
            <a:ahLst/>
            <a:cxnLst/>
            <a:rect l="l" t="t" r="r" b="b"/>
            <a:pathLst>
              <a:path w="46382" h="10215" extrusionOk="0">
                <a:moveTo>
                  <a:pt x="1" y="0"/>
                </a:moveTo>
                <a:lnTo>
                  <a:pt x="1" y="10214"/>
                </a:lnTo>
                <a:lnTo>
                  <a:pt x="46381" y="10214"/>
                </a:lnTo>
                <a:lnTo>
                  <a:pt x="463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32;p28">
            <a:extLst>
              <a:ext uri="{FF2B5EF4-FFF2-40B4-BE49-F238E27FC236}">
                <a16:creationId xmlns:a16="http://schemas.microsoft.com/office/drawing/2014/main" id="{3D3F82DF-F750-5C94-90D8-5710A33FC005}"/>
              </a:ext>
            </a:extLst>
          </p:cNvPr>
          <p:cNvSpPr/>
          <p:nvPr/>
        </p:nvSpPr>
        <p:spPr>
          <a:xfrm>
            <a:off x="7089539" y="3102216"/>
            <a:ext cx="155049" cy="155049"/>
          </a:xfrm>
          <a:custGeom>
            <a:avLst/>
            <a:gdLst/>
            <a:ahLst/>
            <a:cxnLst/>
            <a:rect l="l" t="t" r="r" b="b"/>
            <a:pathLst>
              <a:path w="10214" h="10214" extrusionOk="0">
                <a:moveTo>
                  <a:pt x="0" y="0"/>
                </a:moveTo>
                <a:lnTo>
                  <a:pt x="0" y="10214"/>
                </a:lnTo>
                <a:lnTo>
                  <a:pt x="10214" y="10214"/>
                </a:lnTo>
                <a:lnTo>
                  <a:pt x="10214" y="0"/>
                </a:lnTo>
                <a:close/>
              </a:path>
            </a:pathLst>
          </a:custGeom>
          <a:solidFill>
            <a:schemeClr val="accent1"/>
          </a:solidFill>
          <a:ln w="9525" cap="flat" cmpd="sng">
            <a:solidFill>
              <a:srgbClr val="48FF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33;p28">
            <a:extLst>
              <a:ext uri="{FF2B5EF4-FFF2-40B4-BE49-F238E27FC236}">
                <a16:creationId xmlns:a16="http://schemas.microsoft.com/office/drawing/2014/main" id="{FA0A73FB-DB07-650F-D2B5-A496AECCE318}"/>
              </a:ext>
            </a:extLst>
          </p:cNvPr>
          <p:cNvSpPr/>
          <p:nvPr/>
        </p:nvSpPr>
        <p:spPr>
          <a:xfrm>
            <a:off x="7281430" y="3182275"/>
            <a:ext cx="744746" cy="714234"/>
          </a:xfrm>
          <a:custGeom>
            <a:avLst/>
            <a:gdLst/>
            <a:ahLst/>
            <a:cxnLst/>
            <a:rect l="l" t="t" r="r" b="b"/>
            <a:pathLst>
              <a:path w="49061" h="47051" extrusionOk="0">
                <a:moveTo>
                  <a:pt x="1" y="1"/>
                </a:moveTo>
                <a:lnTo>
                  <a:pt x="1" y="47051"/>
                </a:lnTo>
                <a:lnTo>
                  <a:pt x="49060" y="47051"/>
                </a:lnTo>
                <a:lnTo>
                  <a:pt x="490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34;p28">
            <a:extLst>
              <a:ext uri="{FF2B5EF4-FFF2-40B4-BE49-F238E27FC236}">
                <a16:creationId xmlns:a16="http://schemas.microsoft.com/office/drawing/2014/main" id="{FB03672A-41D1-250F-9254-DAF788887CF9}"/>
              </a:ext>
            </a:extLst>
          </p:cNvPr>
          <p:cNvSpPr/>
          <p:nvPr/>
        </p:nvSpPr>
        <p:spPr>
          <a:xfrm>
            <a:off x="7370385" y="3215322"/>
            <a:ext cx="728230" cy="623427"/>
          </a:xfrm>
          <a:custGeom>
            <a:avLst/>
            <a:gdLst/>
            <a:ahLst/>
            <a:cxnLst/>
            <a:rect l="l" t="t" r="r" b="b"/>
            <a:pathLst>
              <a:path w="47973" h="41069" extrusionOk="0">
                <a:moveTo>
                  <a:pt x="20698" y="2821"/>
                </a:moveTo>
                <a:cubicBezTo>
                  <a:pt x="25039" y="2821"/>
                  <a:pt x="29467" y="4434"/>
                  <a:pt x="33070" y="8037"/>
                </a:cubicBezTo>
                <a:cubicBezTo>
                  <a:pt x="44121" y="19172"/>
                  <a:pt x="36251" y="38176"/>
                  <a:pt x="20512" y="38176"/>
                </a:cubicBezTo>
                <a:cubicBezTo>
                  <a:pt x="10801" y="38176"/>
                  <a:pt x="2931" y="30223"/>
                  <a:pt x="2931" y="20512"/>
                </a:cubicBezTo>
                <a:cubicBezTo>
                  <a:pt x="2931" y="9866"/>
                  <a:pt x="11625" y="2821"/>
                  <a:pt x="20698" y="2821"/>
                </a:cubicBezTo>
                <a:close/>
                <a:moveTo>
                  <a:pt x="20512" y="0"/>
                </a:moveTo>
                <a:cubicBezTo>
                  <a:pt x="9210" y="0"/>
                  <a:pt x="1" y="9126"/>
                  <a:pt x="1" y="20512"/>
                </a:cubicBezTo>
                <a:cubicBezTo>
                  <a:pt x="1" y="32859"/>
                  <a:pt x="10118" y="41068"/>
                  <a:pt x="20681" y="41068"/>
                </a:cubicBezTo>
                <a:cubicBezTo>
                  <a:pt x="25730" y="41068"/>
                  <a:pt x="30882" y="39192"/>
                  <a:pt x="35079" y="34995"/>
                </a:cubicBezTo>
                <a:cubicBezTo>
                  <a:pt x="47972" y="22102"/>
                  <a:pt x="38847" y="0"/>
                  <a:pt x="20512" y="0"/>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E2A47"/>
              </a:solidFill>
            </a:endParaRPr>
          </a:p>
        </p:txBody>
      </p:sp>
      <p:sp>
        <p:nvSpPr>
          <p:cNvPr id="20" name="Google Shape;435;p28">
            <a:extLst>
              <a:ext uri="{FF2B5EF4-FFF2-40B4-BE49-F238E27FC236}">
                <a16:creationId xmlns:a16="http://schemas.microsoft.com/office/drawing/2014/main" id="{2C8933C0-C5BF-36C2-5B66-1014565B04D9}"/>
              </a:ext>
            </a:extLst>
          </p:cNvPr>
          <p:cNvSpPr/>
          <p:nvPr/>
        </p:nvSpPr>
        <p:spPr>
          <a:xfrm>
            <a:off x="7606768" y="3364010"/>
            <a:ext cx="186835" cy="328040"/>
          </a:xfrm>
          <a:custGeom>
            <a:avLst/>
            <a:gdLst/>
            <a:ahLst/>
            <a:cxnLst/>
            <a:rect l="l" t="t" r="r" b="b"/>
            <a:pathLst>
              <a:path w="12308" h="21610" extrusionOk="0">
                <a:moveTo>
                  <a:pt x="1508" y="0"/>
                </a:moveTo>
                <a:cubicBezTo>
                  <a:pt x="671" y="0"/>
                  <a:pt x="1" y="670"/>
                  <a:pt x="1" y="1507"/>
                </a:cubicBezTo>
                <a:lnTo>
                  <a:pt x="84" y="1507"/>
                </a:lnTo>
                <a:lnTo>
                  <a:pt x="84" y="20177"/>
                </a:lnTo>
                <a:cubicBezTo>
                  <a:pt x="28" y="21028"/>
                  <a:pt x="740" y="21610"/>
                  <a:pt x="1492" y="21610"/>
                </a:cubicBezTo>
                <a:cubicBezTo>
                  <a:pt x="1849" y="21610"/>
                  <a:pt x="2216" y="21478"/>
                  <a:pt x="2512" y="21181"/>
                </a:cubicBezTo>
                <a:lnTo>
                  <a:pt x="11889" y="11889"/>
                </a:lnTo>
                <a:cubicBezTo>
                  <a:pt x="12140" y="11554"/>
                  <a:pt x="12307" y="11219"/>
                  <a:pt x="12307" y="10800"/>
                </a:cubicBezTo>
                <a:cubicBezTo>
                  <a:pt x="12307" y="10465"/>
                  <a:pt x="12140" y="10047"/>
                  <a:pt x="11889" y="9796"/>
                </a:cubicBezTo>
                <a:lnTo>
                  <a:pt x="2512" y="419"/>
                </a:lnTo>
                <a:cubicBezTo>
                  <a:pt x="2261" y="168"/>
                  <a:pt x="1843" y="0"/>
                  <a:pt x="1508" y="0"/>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E2A47"/>
              </a:solidFill>
            </a:endParaRPr>
          </a:p>
        </p:txBody>
      </p:sp>
      <p:sp>
        <p:nvSpPr>
          <p:cNvPr id="21" name="Google Shape;436;p28">
            <a:extLst>
              <a:ext uri="{FF2B5EF4-FFF2-40B4-BE49-F238E27FC236}">
                <a16:creationId xmlns:a16="http://schemas.microsoft.com/office/drawing/2014/main" id="{9A152733-34B8-798D-E7C0-D78C5B97C402}"/>
              </a:ext>
            </a:extLst>
          </p:cNvPr>
          <p:cNvSpPr/>
          <p:nvPr/>
        </p:nvSpPr>
        <p:spPr>
          <a:xfrm>
            <a:off x="7559755" y="1367491"/>
            <a:ext cx="1476741" cy="1959677"/>
          </a:xfrm>
          <a:custGeom>
            <a:avLst/>
            <a:gdLst/>
            <a:ahLst/>
            <a:cxnLst/>
            <a:rect l="l" t="t" r="r" b="b"/>
            <a:pathLst>
              <a:path w="97282" h="129096" extrusionOk="0">
                <a:moveTo>
                  <a:pt x="7702" y="0"/>
                </a:moveTo>
                <a:cubicBezTo>
                  <a:pt x="3433" y="84"/>
                  <a:pt x="0" y="3684"/>
                  <a:pt x="84" y="7953"/>
                </a:cubicBezTo>
                <a:lnTo>
                  <a:pt x="84" y="120807"/>
                </a:lnTo>
                <a:cubicBezTo>
                  <a:pt x="84" y="125161"/>
                  <a:pt x="3349" y="129096"/>
                  <a:pt x="7702" y="129096"/>
                </a:cubicBezTo>
                <a:lnTo>
                  <a:pt x="89161" y="129096"/>
                </a:lnTo>
                <a:cubicBezTo>
                  <a:pt x="93682" y="128928"/>
                  <a:pt x="97198" y="125244"/>
                  <a:pt x="97282" y="120807"/>
                </a:cubicBezTo>
                <a:lnTo>
                  <a:pt x="97282" y="7953"/>
                </a:lnTo>
                <a:cubicBezTo>
                  <a:pt x="97198" y="3600"/>
                  <a:pt x="93598" y="0"/>
                  <a:pt x="89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37;p28">
            <a:extLst>
              <a:ext uri="{FF2B5EF4-FFF2-40B4-BE49-F238E27FC236}">
                <a16:creationId xmlns:a16="http://schemas.microsoft.com/office/drawing/2014/main" id="{34234035-E17F-3D25-A68F-6C33686120D7}"/>
              </a:ext>
            </a:extLst>
          </p:cNvPr>
          <p:cNvSpPr/>
          <p:nvPr/>
        </p:nvSpPr>
        <p:spPr>
          <a:xfrm>
            <a:off x="7677947" y="1511094"/>
            <a:ext cx="1241633" cy="1500907"/>
          </a:xfrm>
          <a:custGeom>
            <a:avLst/>
            <a:gdLst/>
            <a:ahLst/>
            <a:cxnLst/>
            <a:rect l="l" t="t" r="r" b="b"/>
            <a:pathLst>
              <a:path w="81794" h="98874" extrusionOk="0">
                <a:moveTo>
                  <a:pt x="0" y="0"/>
                </a:moveTo>
                <a:lnTo>
                  <a:pt x="0" y="98873"/>
                </a:lnTo>
                <a:lnTo>
                  <a:pt x="81794" y="98873"/>
                </a:lnTo>
                <a:lnTo>
                  <a:pt x="81794" y="0"/>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38;p28">
            <a:extLst>
              <a:ext uri="{FF2B5EF4-FFF2-40B4-BE49-F238E27FC236}">
                <a16:creationId xmlns:a16="http://schemas.microsoft.com/office/drawing/2014/main" id="{99FBAE01-B434-6A8C-6E3B-10D87D8FF294}"/>
              </a:ext>
            </a:extLst>
          </p:cNvPr>
          <p:cNvSpPr/>
          <p:nvPr/>
        </p:nvSpPr>
        <p:spPr>
          <a:xfrm>
            <a:off x="8215516" y="3086960"/>
            <a:ext cx="185560" cy="159086"/>
          </a:xfrm>
          <a:custGeom>
            <a:avLst/>
            <a:gdLst/>
            <a:ahLst/>
            <a:cxnLst/>
            <a:rect l="l" t="t" r="r" b="b"/>
            <a:pathLst>
              <a:path w="12224" h="10480" extrusionOk="0">
                <a:moveTo>
                  <a:pt x="5275" y="1"/>
                </a:moveTo>
                <a:cubicBezTo>
                  <a:pt x="2344" y="1"/>
                  <a:pt x="0" y="2345"/>
                  <a:pt x="0" y="5275"/>
                </a:cubicBezTo>
                <a:cubicBezTo>
                  <a:pt x="0" y="8397"/>
                  <a:pt x="2579" y="10480"/>
                  <a:pt x="5283" y="10480"/>
                </a:cubicBezTo>
                <a:cubicBezTo>
                  <a:pt x="6567" y="10480"/>
                  <a:pt x="7880" y="10010"/>
                  <a:pt x="8958" y="8959"/>
                </a:cubicBezTo>
                <a:cubicBezTo>
                  <a:pt x="12223" y="5693"/>
                  <a:pt x="9879" y="1"/>
                  <a:pt x="5275" y="1"/>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39;p28">
            <a:extLst>
              <a:ext uri="{FF2B5EF4-FFF2-40B4-BE49-F238E27FC236}">
                <a16:creationId xmlns:a16="http://schemas.microsoft.com/office/drawing/2014/main" id="{19E0F580-6ABF-64D9-DE98-5FFD9D4D34A2}"/>
              </a:ext>
            </a:extLst>
          </p:cNvPr>
          <p:cNvSpPr/>
          <p:nvPr/>
        </p:nvSpPr>
        <p:spPr>
          <a:xfrm>
            <a:off x="8279059" y="1730946"/>
            <a:ext cx="584612" cy="583352"/>
          </a:xfrm>
          <a:custGeom>
            <a:avLst/>
            <a:gdLst/>
            <a:ahLst/>
            <a:cxnLst/>
            <a:rect l="l" t="t" r="r" b="b"/>
            <a:pathLst>
              <a:path w="38512" h="38429" extrusionOk="0">
                <a:moveTo>
                  <a:pt x="19339" y="14484"/>
                </a:moveTo>
                <a:cubicBezTo>
                  <a:pt x="16577" y="14484"/>
                  <a:pt x="14316" y="16745"/>
                  <a:pt x="14316" y="19507"/>
                </a:cubicBezTo>
                <a:cubicBezTo>
                  <a:pt x="14316" y="22569"/>
                  <a:pt x="16812" y="24594"/>
                  <a:pt x="19411" y="24594"/>
                </a:cubicBezTo>
                <a:cubicBezTo>
                  <a:pt x="20650" y="24594"/>
                  <a:pt x="21913" y="24134"/>
                  <a:pt x="22939" y="23107"/>
                </a:cubicBezTo>
                <a:cubicBezTo>
                  <a:pt x="26037" y="19926"/>
                  <a:pt x="23860" y="14484"/>
                  <a:pt x="19339" y="14484"/>
                </a:cubicBezTo>
                <a:close/>
                <a:moveTo>
                  <a:pt x="19256" y="9629"/>
                </a:moveTo>
                <a:cubicBezTo>
                  <a:pt x="25786" y="9629"/>
                  <a:pt x="30390" y="16075"/>
                  <a:pt x="28381" y="22354"/>
                </a:cubicBezTo>
                <a:cubicBezTo>
                  <a:pt x="27062" y="26229"/>
                  <a:pt x="23469" y="28886"/>
                  <a:pt x="19363" y="28886"/>
                </a:cubicBezTo>
                <a:cubicBezTo>
                  <a:pt x="19299" y="28886"/>
                  <a:pt x="19236" y="28885"/>
                  <a:pt x="19172" y="28884"/>
                </a:cubicBezTo>
                <a:cubicBezTo>
                  <a:pt x="12558" y="28884"/>
                  <a:pt x="7954" y="22438"/>
                  <a:pt x="10047" y="16159"/>
                </a:cubicBezTo>
                <a:cubicBezTo>
                  <a:pt x="11386" y="12224"/>
                  <a:pt x="15070" y="9629"/>
                  <a:pt x="19256" y="9629"/>
                </a:cubicBezTo>
                <a:close/>
                <a:moveTo>
                  <a:pt x="16242" y="1"/>
                </a:moveTo>
                <a:lnTo>
                  <a:pt x="16242" y="2847"/>
                </a:lnTo>
                <a:cubicBezTo>
                  <a:pt x="13898" y="3266"/>
                  <a:pt x="11721" y="4187"/>
                  <a:pt x="9879" y="5526"/>
                </a:cubicBezTo>
                <a:lnTo>
                  <a:pt x="7786" y="3517"/>
                </a:lnTo>
                <a:lnTo>
                  <a:pt x="3433" y="7787"/>
                </a:lnTo>
                <a:lnTo>
                  <a:pt x="5526" y="9796"/>
                </a:lnTo>
                <a:cubicBezTo>
                  <a:pt x="4186" y="11722"/>
                  <a:pt x="3265" y="13898"/>
                  <a:pt x="2847" y="16159"/>
                </a:cubicBezTo>
                <a:lnTo>
                  <a:pt x="0" y="16159"/>
                </a:lnTo>
                <a:lnTo>
                  <a:pt x="0" y="22270"/>
                </a:lnTo>
                <a:lnTo>
                  <a:pt x="2847" y="22270"/>
                </a:lnTo>
                <a:cubicBezTo>
                  <a:pt x="3265" y="24531"/>
                  <a:pt x="4186" y="26707"/>
                  <a:pt x="5526" y="28633"/>
                </a:cubicBezTo>
                <a:lnTo>
                  <a:pt x="3433" y="30642"/>
                </a:lnTo>
                <a:lnTo>
                  <a:pt x="7786" y="34912"/>
                </a:lnTo>
                <a:lnTo>
                  <a:pt x="9879" y="32903"/>
                </a:lnTo>
                <a:cubicBezTo>
                  <a:pt x="11721" y="34242"/>
                  <a:pt x="13898" y="35163"/>
                  <a:pt x="16242" y="35582"/>
                </a:cubicBezTo>
                <a:lnTo>
                  <a:pt x="16242" y="38428"/>
                </a:lnTo>
                <a:lnTo>
                  <a:pt x="22270" y="38428"/>
                </a:lnTo>
                <a:lnTo>
                  <a:pt x="22270" y="35582"/>
                </a:lnTo>
                <a:cubicBezTo>
                  <a:pt x="24614" y="35163"/>
                  <a:pt x="26790" y="34242"/>
                  <a:pt x="28716" y="32903"/>
                </a:cubicBezTo>
                <a:lnTo>
                  <a:pt x="30809" y="34996"/>
                </a:lnTo>
                <a:lnTo>
                  <a:pt x="35079" y="30642"/>
                </a:lnTo>
                <a:lnTo>
                  <a:pt x="33069" y="28633"/>
                </a:lnTo>
                <a:cubicBezTo>
                  <a:pt x="34325" y="26707"/>
                  <a:pt x="35246" y="24531"/>
                  <a:pt x="35665" y="22270"/>
                </a:cubicBezTo>
                <a:lnTo>
                  <a:pt x="38511" y="22270"/>
                </a:lnTo>
                <a:lnTo>
                  <a:pt x="38511" y="16242"/>
                </a:lnTo>
                <a:lnTo>
                  <a:pt x="35665" y="16242"/>
                </a:lnTo>
                <a:cubicBezTo>
                  <a:pt x="35246" y="13898"/>
                  <a:pt x="34325" y="11722"/>
                  <a:pt x="33069" y="9796"/>
                </a:cubicBezTo>
                <a:lnTo>
                  <a:pt x="35079" y="7787"/>
                </a:lnTo>
                <a:lnTo>
                  <a:pt x="30809" y="3517"/>
                </a:lnTo>
                <a:lnTo>
                  <a:pt x="28716" y="5526"/>
                </a:lnTo>
                <a:cubicBezTo>
                  <a:pt x="26790" y="4187"/>
                  <a:pt x="24614" y="3350"/>
                  <a:pt x="22270" y="2847"/>
                </a:cubicBezTo>
                <a:lnTo>
                  <a:pt x="222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40;p28">
            <a:extLst>
              <a:ext uri="{FF2B5EF4-FFF2-40B4-BE49-F238E27FC236}">
                <a16:creationId xmlns:a16="http://schemas.microsoft.com/office/drawing/2014/main" id="{730A05BC-A93C-BB1B-BEE7-3DA8982E1075}"/>
              </a:ext>
            </a:extLst>
          </p:cNvPr>
          <p:cNvSpPr/>
          <p:nvPr/>
        </p:nvSpPr>
        <p:spPr>
          <a:xfrm>
            <a:off x="7808844" y="1832622"/>
            <a:ext cx="432099" cy="430839"/>
          </a:xfrm>
          <a:custGeom>
            <a:avLst/>
            <a:gdLst/>
            <a:ahLst/>
            <a:cxnLst/>
            <a:rect l="l" t="t" r="r" b="b"/>
            <a:pathLst>
              <a:path w="28465" h="28382" extrusionOk="0">
                <a:moveTo>
                  <a:pt x="14316" y="10633"/>
                </a:moveTo>
                <a:cubicBezTo>
                  <a:pt x="12307" y="10633"/>
                  <a:pt x="10632" y="12307"/>
                  <a:pt x="10632" y="14400"/>
                </a:cubicBezTo>
                <a:cubicBezTo>
                  <a:pt x="10632" y="16628"/>
                  <a:pt x="12504" y="18154"/>
                  <a:pt x="14437" y="18154"/>
                </a:cubicBezTo>
                <a:cubicBezTo>
                  <a:pt x="15337" y="18154"/>
                  <a:pt x="16251" y="17824"/>
                  <a:pt x="16995" y="17079"/>
                </a:cubicBezTo>
                <a:cubicBezTo>
                  <a:pt x="19339" y="14651"/>
                  <a:pt x="17665" y="10633"/>
                  <a:pt x="14316" y="10633"/>
                </a:cubicBezTo>
                <a:close/>
                <a:moveTo>
                  <a:pt x="14232" y="7033"/>
                </a:moveTo>
                <a:cubicBezTo>
                  <a:pt x="19088" y="7033"/>
                  <a:pt x="22521" y="11805"/>
                  <a:pt x="21014" y="16493"/>
                </a:cubicBezTo>
                <a:cubicBezTo>
                  <a:pt x="20093" y="19340"/>
                  <a:pt x="17330" y="21349"/>
                  <a:pt x="14232" y="21349"/>
                </a:cubicBezTo>
                <a:cubicBezTo>
                  <a:pt x="9377" y="21265"/>
                  <a:pt x="5944" y="16493"/>
                  <a:pt x="7535" y="11889"/>
                </a:cubicBezTo>
                <a:lnTo>
                  <a:pt x="7451" y="11889"/>
                </a:lnTo>
                <a:cubicBezTo>
                  <a:pt x="8372" y="8958"/>
                  <a:pt x="11135" y="7033"/>
                  <a:pt x="14232" y="7033"/>
                </a:cubicBezTo>
                <a:close/>
                <a:moveTo>
                  <a:pt x="11972" y="0"/>
                </a:moveTo>
                <a:lnTo>
                  <a:pt x="11972" y="2093"/>
                </a:lnTo>
                <a:cubicBezTo>
                  <a:pt x="10298" y="2428"/>
                  <a:pt x="8707" y="3098"/>
                  <a:pt x="7284" y="4103"/>
                </a:cubicBezTo>
                <a:lnTo>
                  <a:pt x="5777" y="2596"/>
                </a:lnTo>
                <a:lnTo>
                  <a:pt x="2595" y="5693"/>
                </a:lnTo>
                <a:lnTo>
                  <a:pt x="4102" y="7200"/>
                </a:lnTo>
                <a:cubicBezTo>
                  <a:pt x="3098" y="8623"/>
                  <a:pt x="2428" y="10214"/>
                  <a:pt x="2177" y="11972"/>
                </a:cubicBezTo>
                <a:lnTo>
                  <a:pt x="2093" y="11889"/>
                </a:lnTo>
                <a:lnTo>
                  <a:pt x="0" y="11889"/>
                </a:lnTo>
                <a:lnTo>
                  <a:pt x="0" y="16493"/>
                </a:lnTo>
                <a:lnTo>
                  <a:pt x="2093" y="16493"/>
                </a:lnTo>
                <a:cubicBezTo>
                  <a:pt x="2428" y="18167"/>
                  <a:pt x="3098" y="19758"/>
                  <a:pt x="4102" y="21181"/>
                </a:cubicBezTo>
                <a:lnTo>
                  <a:pt x="2595" y="22688"/>
                </a:lnTo>
                <a:lnTo>
                  <a:pt x="5693" y="25786"/>
                </a:lnTo>
                <a:lnTo>
                  <a:pt x="7200" y="24363"/>
                </a:lnTo>
                <a:cubicBezTo>
                  <a:pt x="8623" y="25284"/>
                  <a:pt x="10214" y="25953"/>
                  <a:pt x="11972" y="26288"/>
                </a:cubicBezTo>
                <a:lnTo>
                  <a:pt x="11972" y="28381"/>
                </a:lnTo>
                <a:lnTo>
                  <a:pt x="16493" y="28381"/>
                </a:lnTo>
                <a:lnTo>
                  <a:pt x="16493" y="26288"/>
                </a:lnTo>
                <a:cubicBezTo>
                  <a:pt x="18167" y="25953"/>
                  <a:pt x="19758" y="25284"/>
                  <a:pt x="21181" y="24363"/>
                </a:cubicBezTo>
                <a:lnTo>
                  <a:pt x="22772" y="25870"/>
                </a:lnTo>
                <a:lnTo>
                  <a:pt x="25869" y="22772"/>
                </a:lnTo>
                <a:lnTo>
                  <a:pt x="24362" y="21265"/>
                </a:lnTo>
                <a:cubicBezTo>
                  <a:pt x="25367" y="19758"/>
                  <a:pt x="26037" y="18167"/>
                  <a:pt x="26372" y="16493"/>
                </a:cubicBezTo>
                <a:lnTo>
                  <a:pt x="28465" y="16493"/>
                </a:lnTo>
                <a:lnTo>
                  <a:pt x="28465" y="11972"/>
                </a:lnTo>
                <a:lnTo>
                  <a:pt x="26372" y="11972"/>
                </a:lnTo>
                <a:cubicBezTo>
                  <a:pt x="26037" y="10214"/>
                  <a:pt x="25367" y="8623"/>
                  <a:pt x="24362" y="7200"/>
                </a:cubicBezTo>
                <a:lnTo>
                  <a:pt x="25869" y="5693"/>
                </a:lnTo>
                <a:lnTo>
                  <a:pt x="22772" y="2596"/>
                </a:lnTo>
                <a:lnTo>
                  <a:pt x="21265" y="4103"/>
                </a:lnTo>
                <a:cubicBezTo>
                  <a:pt x="19842" y="3098"/>
                  <a:pt x="18167" y="2428"/>
                  <a:pt x="16493" y="2093"/>
                </a:cubicBezTo>
                <a:lnTo>
                  <a:pt x="164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41;p28">
            <a:extLst>
              <a:ext uri="{FF2B5EF4-FFF2-40B4-BE49-F238E27FC236}">
                <a16:creationId xmlns:a16="http://schemas.microsoft.com/office/drawing/2014/main" id="{0C7E81AA-301C-D329-01D6-82105B24E633}"/>
              </a:ext>
            </a:extLst>
          </p:cNvPr>
          <p:cNvSpPr/>
          <p:nvPr/>
        </p:nvSpPr>
        <p:spPr>
          <a:xfrm>
            <a:off x="7927035" y="2240569"/>
            <a:ext cx="636710" cy="635450"/>
          </a:xfrm>
          <a:custGeom>
            <a:avLst/>
            <a:gdLst/>
            <a:ahLst/>
            <a:cxnLst/>
            <a:rect l="l" t="t" r="r" b="b"/>
            <a:pathLst>
              <a:path w="41944" h="41861" extrusionOk="0">
                <a:moveTo>
                  <a:pt x="21243" y="15752"/>
                </a:moveTo>
                <a:cubicBezTo>
                  <a:pt x="20950" y="15752"/>
                  <a:pt x="20650" y="15775"/>
                  <a:pt x="20344" y="15823"/>
                </a:cubicBezTo>
                <a:cubicBezTo>
                  <a:pt x="17414" y="16242"/>
                  <a:pt x="15321" y="19005"/>
                  <a:pt x="15823" y="22019"/>
                </a:cubicBezTo>
                <a:cubicBezTo>
                  <a:pt x="16280" y="24914"/>
                  <a:pt x="18709" y="26576"/>
                  <a:pt x="21185" y="26576"/>
                </a:cubicBezTo>
                <a:cubicBezTo>
                  <a:pt x="22790" y="26576"/>
                  <a:pt x="24415" y="25877"/>
                  <a:pt x="25534" y="24363"/>
                </a:cubicBezTo>
                <a:cubicBezTo>
                  <a:pt x="28198" y="20680"/>
                  <a:pt x="25510" y="15752"/>
                  <a:pt x="21243" y="15752"/>
                </a:cubicBezTo>
                <a:close/>
                <a:moveTo>
                  <a:pt x="21052" y="10506"/>
                </a:moveTo>
                <a:cubicBezTo>
                  <a:pt x="27354" y="10506"/>
                  <a:pt x="32385" y="16206"/>
                  <a:pt x="31227" y="22688"/>
                </a:cubicBezTo>
                <a:cubicBezTo>
                  <a:pt x="30474" y="27125"/>
                  <a:pt x="26958" y="30474"/>
                  <a:pt x="22604" y="31144"/>
                </a:cubicBezTo>
                <a:cubicBezTo>
                  <a:pt x="22054" y="31229"/>
                  <a:pt x="21510" y="31270"/>
                  <a:pt x="20975" y="31270"/>
                </a:cubicBezTo>
                <a:cubicBezTo>
                  <a:pt x="14673" y="31270"/>
                  <a:pt x="9642" y="25571"/>
                  <a:pt x="10800" y="19088"/>
                </a:cubicBezTo>
                <a:cubicBezTo>
                  <a:pt x="11470" y="14735"/>
                  <a:pt x="14986" y="11302"/>
                  <a:pt x="19423" y="10633"/>
                </a:cubicBezTo>
                <a:cubicBezTo>
                  <a:pt x="19973" y="10548"/>
                  <a:pt x="20517" y="10506"/>
                  <a:pt x="21052" y="10506"/>
                </a:cubicBezTo>
                <a:close/>
                <a:moveTo>
                  <a:pt x="21097" y="0"/>
                </a:moveTo>
                <a:lnTo>
                  <a:pt x="17916" y="503"/>
                </a:lnTo>
                <a:lnTo>
                  <a:pt x="14651" y="1005"/>
                </a:lnTo>
                <a:lnTo>
                  <a:pt x="15153" y="4019"/>
                </a:lnTo>
                <a:cubicBezTo>
                  <a:pt x="12725" y="4856"/>
                  <a:pt x="10632" y="6196"/>
                  <a:pt x="8791" y="7870"/>
                </a:cubicBezTo>
                <a:lnTo>
                  <a:pt x="6279" y="6112"/>
                </a:lnTo>
                <a:lnTo>
                  <a:pt x="2428" y="11302"/>
                </a:lnTo>
                <a:lnTo>
                  <a:pt x="4856" y="13144"/>
                </a:lnTo>
                <a:cubicBezTo>
                  <a:pt x="3767" y="15405"/>
                  <a:pt x="3181" y="17833"/>
                  <a:pt x="3098" y="20344"/>
                </a:cubicBezTo>
                <a:lnTo>
                  <a:pt x="0" y="20846"/>
                </a:lnTo>
                <a:lnTo>
                  <a:pt x="1005" y="27293"/>
                </a:lnTo>
                <a:lnTo>
                  <a:pt x="4102" y="26791"/>
                </a:lnTo>
                <a:cubicBezTo>
                  <a:pt x="4939" y="29135"/>
                  <a:pt x="6195" y="31311"/>
                  <a:pt x="7953" y="33153"/>
                </a:cubicBezTo>
                <a:lnTo>
                  <a:pt x="6112" y="35665"/>
                </a:lnTo>
                <a:lnTo>
                  <a:pt x="11386" y="39516"/>
                </a:lnTo>
                <a:lnTo>
                  <a:pt x="13144" y="37004"/>
                </a:lnTo>
                <a:cubicBezTo>
                  <a:pt x="15404" y="38093"/>
                  <a:pt x="17916" y="38679"/>
                  <a:pt x="20428" y="38762"/>
                </a:cubicBezTo>
                <a:lnTo>
                  <a:pt x="20930" y="41860"/>
                </a:lnTo>
                <a:lnTo>
                  <a:pt x="24195" y="41358"/>
                </a:lnTo>
                <a:lnTo>
                  <a:pt x="27376" y="40855"/>
                </a:lnTo>
                <a:lnTo>
                  <a:pt x="26958" y="37842"/>
                </a:lnTo>
                <a:cubicBezTo>
                  <a:pt x="29302" y="37004"/>
                  <a:pt x="31478" y="35665"/>
                  <a:pt x="33237" y="33990"/>
                </a:cubicBezTo>
                <a:lnTo>
                  <a:pt x="35748" y="35832"/>
                </a:lnTo>
                <a:lnTo>
                  <a:pt x="39599" y="30558"/>
                </a:lnTo>
                <a:lnTo>
                  <a:pt x="37088" y="28716"/>
                </a:lnTo>
                <a:cubicBezTo>
                  <a:pt x="38176" y="26456"/>
                  <a:pt x="38846" y="24028"/>
                  <a:pt x="38929" y="21516"/>
                </a:cubicBezTo>
                <a:lnTo>
                  <a:pt x="41943" y="21014"/>
                </a:lnTo>
                <a:lnTo>
                  <a:pt x="40939" y="14568"/>
                </a:lnTo>
                <a:lnTo>
                  <a:pt x="37925" y="15070"/>
                </a:lnTo>
                <a:cubicBezTo>
                  <a:pt x="37088" y="12642"/>
                  <a:pt x="35748" y="10549"/>
                  <a:pt x="34074" y="8707"/>
                </a:cubicBezTo>
                <a:lnTo>
                  <a:pt x="35916" y="6196"/>
                </a:lnTo>
                <a:lnTo>
                  <a:pt x="30641" y="2344"/>
                </a:lnTo>
                <a:lnTo>
                  <a:pt x="28799" y="4856"/>
                </a:lnTo>
                <a:cubicBezTo>
                  <a:pt x="26539" y="3684"/>
                  <a:pt x="24111" y="3098"/>
                  <a:pt x="21600" y="3014"/>
                </a:cubicBezTo>
                <a:lnTo>
                  <a:pt x="2109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8219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8F443-EEF4-19FA-816D-4F8C3A9D782F}"/>
              </a:ext>
            </a:extLst>
          </p:cNvPr>
          <p:cNvSpPr>
            <a:spLocks noGrp="1"/>
          </p:cNvSpPr>
          <p:nvPr>
            <p:ph type="title"/>
          </p:nvPr>
        </p:nvSpPr>
        <p:spPr>
          <a:xfrm>
            <a:off x="628650" y="23487"/>
            <a:ext cx="7886700" cy="993775"/>
          </a:xfrm>
        </p:spPr>
        <p:txBody>
          <a:bodyPr/>
          <a:lstStyle/>
          <a:p>
            <a:r>
              <a:rPr lang="en-US" dirty="0">
                <a:latin typeface="Cascadia Code" panose="020B0609020000020004" pitchFamily="49" charset="0"/>
                <a:ea typeface="Cascadia Code" panose="020B0609020000020004" pitchFamily="49" charset="0"/>
                <a:cs typeface="Cascadia Code" panose="020B0609020000020004" pitchFamily="49" charset="0"/>
              </a:rPr>
              <a:t>Integration measure-IS identification and status</a:t>
            </a:r>
          </a:p>
        </p:txBody>
      </p:sp>
      <p:grpSp>
        <p:nvGrpSpPr>
          <p:cNvPr id="5" name="Group 4">
            <a:extLst>
              <a:ext uri="{FF2B5EF4-FFF2-40B4-BE49-F238E27FC236}">
                <a16:creationId xmlns:a16="http://schemas.microsoft.com/office/drawing/2014/main" id="{9B289E52-308C-8687-92B7-29CA3356242E}"/>
              </a:ext>
            </a:extLst>
          </p:cNvPr>
          <p:cNvGrpSpPr/>
          <p:nvPr/>
        </p:nvGrpSpPr>
        <p:grpSpPr>
          <a:xfrm>
            <a:off x="1802000" y="1017262"/>
            <a:ext cx="5008880" cy="1350818"/>
            <a:chOff x="0" y="-73535"/>
            <a:chExt cx="5168488" cy="1405824"/>
          </a:xfrm>
        </p:grpSpPr>
        <p:grpSp>
          <p:nvGrpSpPr>
            <p:cNvPr id="6" name="Group 5">
              <a:extLst>
                <a:ext uri="{FF2B5EF4-FFF2-40B4-BE49-F238E27FC236}">
                  <a16:creationId xmlns:a16="http://schemas.microsoft.com/office/drawing/2014/main" id="{6ECB3A25-C9A5-0E01-41C4-7C67CF7C2D44}"/>
                </a:ext>
              </a:extLst>
            </p:cNvPr>
            <p:cNvGrpSpPr/>
            <p:nvPr/>
          </p:nvGrpSpPr>
          <p:grpSpPr>
            <a:xfrm>
              <a:off x="738836" y="-73535"/>
              <a:ext cx="4429652" cy="1405824"/>
              <a:chOff x="0" y="-73535"/>
              <a:chExt cx="4429652" cy="1405824"/>
            </a:xfrm>
          </p:grpSpPr>
          <p:grpSp>
            <p:nvGrpSpPr>
              <p:cNvPr id="10" name="Group 9">
                <a:extLst>
                  <a:ext uri="{FF2B5EF4-FFF2-40B4-BE49-F238E27FC236}">
                    <a16:creationId xmlns:a16="http://schemas.microsoft.com/office/drawing/2014/main" id="{84F93AC9-E844-6CC1-E834-97D459CCF984}"/>
                  </a:ext>
                </a:extLst>
              </p:cNvPr>
              <p:cNvGrpSpPr/>
              <p:nvPr/>
            </p:nvGrpSpPr>
            <p:grpSpPr>
              <a:xfrm>
                <a:off x="3164175" y="100389"/>
                <a:ext cx="1265477" cy="1231899"/>
                <a:chOff x="3164175" y="100389"/>
                <a:chExt cx="1767254" cy="1767254"/>
              </a:xfrm>
            </p:grpSpPr>
            <p:pic>
              <p:nvPicPr>
                <p:cNvPr id="18" name="Graphic 5" descr="Monitor">
                  <a:extLst>
                    <a:ext uri="{FF2B5EF4-FFF2-40B4-BE49-F238E27FC236}">
                      <a16:creationId xmlns:a16="http://schemas.microsoft.com/office/drawing/2014/main" id="{F5B546E6-E367-C3D6-1082-C9A7439EAC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64175" y="100389"/>
                  <a:ext cx="1767254" cy="1767254"/>
                </a:xfrm>
                <a:prstGeom prst="rect">
                  <a:avLst/>
                </a:prstGeom>
              </p:spPr>
            </p:pic>
            <p:pic>
              <p:nvPicPr>
                <p:cNvPr id="19" name="Picture 18" descr="Badan Riset dan Inovasi Nasional (BRIN) Logo Vector Format (CDR, EPS, AI,  SVG, PNG)">
                  <a:extLst>
                    <a:ext uri="{FF2B5EF4-FFF2-40B4-BE49-F238E27FC236}">
                      <a16:creationId xmlns:a16="http://schemas.microsoft.com/office/drawing/2014/main" id="{15A59F3D-51D2-1105-0D56-3B82AAF4396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9887"/>
                <a:stretch/>
              </p:blipFill>
              <p:spPr bwMode="auto">
                <a:xfrm>
                  <a:off x="3526125" y="484906"/>
                  <a:ext cx="1043354" cy="62718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7">
                  <a:extLst>
                    <a:ext uri="{FF2B5EF4-FFF2-40B4-BE49-F238E27FC236}">
                      <a16:creationId xmlns:a16="http://schemas.microsoft.com/office/drawing/2014/main" id="{E0D6E7FD-73D7-6298-8134-CDCDF7E311B5}"/>
                    </a:ext>
                  </a:extLst>
                </p:cNvPr>
                <p:cNvSpPr txBox="1"/>
                <p:nvPr/>
              </p:nvSpPr>
              <p:spPr>
                <a:xfrm>
                  <a:off x="3686818" y="1006432"/>
                  <a:ext cx="877190" cy="249675"/>
                </a:xfrm>
                <a:prstGeom prst="rect">
                  <a:avLst/>
                </a:prstGeom>
                <a:noFill/>
              </p:spPr>
              <p:txBody>
                <a:bodyPr wrap="square" rtlCol="0">
                  <a:noAutofit/>
                </a:bodyPr>
                <a:lstStyle/>
                <a:p>
                  <a:pPr hangingPunct="0"/>
                  <a:r>
                    <a:rPr lang="en-GB" sz="800" kern="1200" dirty="0" err="1">
                      <a:solidFill>
                        <a:srgbClr val="000000"/>
                      </a:solidFill>
                      <a:effectLst/>
                      <a:latin typeface="Cascadia Code" panose="020B0609020000020004" pitchFamily="49" charset="0"/>
                      <a:ea typeface="Cascadia Code" panose="020B0609020000020004" pitchFamily="49" charset="0"/>
                      <a:cs typeface="Cascadia Code" panose="020B0609020000020004" pitchFamily="49" charset="0"/>
                    </a:rPr>
                    <a:t>eLIRA</a:t>
                  </a:r>
                  <a:endParaRPr lang="en-US" sz="1100" dirty="0">
                    <a:effectLst/>
                    <a:latin typeface="Cascadia Code" panose="020B0609020000020004" pitchFamily="49" charset="0"/>
                    <a:ea typeface="Cascadia Code" panose="020B0609020000020004" pitchFamily="49" charset="0"/>
                    <a:cs typeface="Cascadia Code" panose="020B0609020000020004" pitchFamily="49" charset="0"/>
                  </a:endParaRPr>
                </a:p>
              </p:txBody>
            </p:sp>
          </p:grpSp>
          <p:cxnSp>
            <p:nvCxnSpPr>
              <p:cNvPr id="11" name="Straight Arrow Connector 10">
                <a:extLst>
                  <a:ext uri="{FF2B5EF4-FFF2-40B4-BE49-F238E27FC236}">
                    <a16:creationId xmlns:a16="http://schemas.microsoft.com/office/drawing/2014/main" id="{3B3D54C0-5DE6-B805-6C56-C229D421E8AD}"/>
                  </a:ext>
                </a:extLst>
              </p:cNvPr>
              <p:cNvCxnSpPr>
                <a:cxnSpLocks/>
              </p:cNvCxnSpPr>
              <p:nvPr/>
            </p:nvCxnSpPr>
            <p:spPr>
              <a:xfrm>
                <a:off x="1202987" y="494744"/>
                <a:ext cx="2047875" cy="0"/>
              </a:xfrm>
              <a:prstGeom prst="straightConnector1">
                <a:avLst/>
              </a:prstGeom>
              <a:ln w="190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5">
                <a:extLst>
                  <a:ext uri="{FF2B5EF4-FFF2-40B4-BE49-F238E27FC236}">
                    <a16:creationId xmlns:a16="http://schemas.microsoft.com/office/drawing/2014/main" id="{E4A06905-0BBE-6EE6-B178-045DCE8606BD}"/>
                  </a:ext>
                </a:extLst>
              </p:cNvPr>
              <p:cNvSpPr txBox="1"/>
              <p:nvPr/>
            </p:nvSpPr>
            <p:spPr>
              <a:xfrm>
                <a:off x="1315623" y="-73535"/>
                <a:ext cx="1520190" cy="441960"/>
              </a:xfrm>
              <a:prstGeom prst="rect">
                <a:avLst/>
              </a:prstGeom>
              <a:noFill/>
            </p:spPr>
            <p:txBody>
              <a:bodyPr wrap="square" rtlCol="0">
                <a:noAutofit/>
              </a:bodyPr>
              <a:lstStyle/>
              <a:p>
                <a:pPr hangingPunct="0"/>
                <a:r>
                  <a:rPr lang="en-GB" sz="700" kern="1200" dirty="0">
                    <a:solidFill>
                      <a:srgbClr val="244061"/>
                    </a:solidFill>
                    <a:effectLst/>
                    <a:latin typeface="Cascadia Code" panose="020B0609020000020004" pitchFamily="49" charset="0"/>
                    <a:ea typeface="Cascadia Code" panose="020B0609020000020004" pitchFamily="49" charset="0"/>
                    <a:cs typeface="Cascadia Code" panose="020B0609020000020004" pitchFamily="49" charset="0"/>
                  </a:rPr>
                  <a:t>Facility data</a:t>
                </a:r>
                <a:endParaRPr lang="en-US" sz="1050" dirty="0">
                  <a:effectLst/>
                  <a:latin typeface="Cascadia Code" panose="020B0609020000020004" pitchFamily="49" charset="0"/>
                  <a:ea typeface="Cascadia Code" panose="020B0609020000020004" pitchFamily="49" charset="0"/>
                  <a:cs typeface="Cascadia Code" panose="020B0609020000020004" pitchFamily="49" charset="0"/>
                </a:endParaRPr>
              </a:p>
              <a:p>
                <a:pPr hangingPunct="0"/>
                <a:r>
                  <a:rPr lang="en-GB" sz="700" kern="1200" dirty="0">
                    <a:solidFill>
                      <a:srgbClr val="244061"/>
                    </a:solidFill>
                    <a:effectLst/>
                    <a:latin typeface="Cascadia Code" panose="020B0609020000020004" pitchFamily="49" charset="0"/>
                    <a:ea typeface="Cascadia Code" panose="020B0609020000020004" pitchFamily="49" charset="0"/>
                    <a:cs typeface="Cascadia Code" panose="020B0609020000020004" pitchFamily="49" charset="0"/>
                  </a:rPr>
                  <a:t>License number</a:t>
                </a:r>
                <a:endParaRPr lang="en-US" sz="1050" dirty="0">
                  <a:effectLst/>
                  <a:latin typeface="Cascadia Code" panose="020B0609020000020004" pitchFamily="49" charset="0"/>
                  <a:ea typeface="Cascadia Code" panose="020B0609020000020004" pitchFamily="49" charset="0"/>
                  <a:cs typeface="Cascadia Code" panose="020B0609020000020004" pitchFamily="49" charset="0"/>
                </a:endParaRPr>
              </a:p>
              <a:p>
                <a:pPr hangingPunct="0"/>
                <a:r>
                  <a:rPr lang="en-GB" sz="700" kern="1200" dirty="0">
                    <a:solidFill>
                      <a:srgbClr val="244061"/>
                    </a:solidFill>
                    <a:effectLst/>
                    <a:latin typeface="Cascadia Code" panose="020B0609020000020004" pitchFamily="49" charset="0"/>
                    <a:ea typeface="Cascadia Code" panose="020B0609020000020004" pitchFamily="49" charset="0"/>
                    <a:cs typeface="Cascadia Code" panose="020B0609020000020004" pitchFamily="49" charset="0"/>
                  </a:rPr>
                  <a:t>Data of ionizing radiation source</a:t>
                </a:r>
                <a:endParaRPr lang="en-US" sz="1050" dirty="0">
                  <a:effectLst/>
                  <a:latin typeface="Cascadia Code" panose="020B0609020000020004" pitchFamily="49" charset="0"/>
                  <a:ea typeface="Cascadia Code" panose="020B0609020000020004" pitchFamily="49" charset="0"/>
                  <a:cs typeface="Cascadia Code" panose="020B0609020000020004" pitchFamily="49" charset="0"/>
                </a:endParaRPr>
              </a:p>
            </p:txBody>
          </p:sp>
          <p:cxnSp>
            <p:nvCxnSpPr>
              <p:cNvPr id="13" name="Straight Arrow Connector 12">
                <a:extLst>
                  <a:ext uri="{FF2B5EF4-FFF2-40B4-BE49-F238E27FC236}">
                    <a16:creationId xmlns:a16="http://schemas.microsoft.com/office/drawing/2014/main" id="{31D06504-3F04-3577-EE35-A54D5464A2B2}"/>
                  </a:ext>
                </a:extLst>
              </p:cNvPr>
              <p:cNvCxnSpPr>
                <a:cxnSpLocks/>
              </p:cNvCxnSpPr>
              <p:nvPr/>
            </p:nvCxnSpPr>
            <p:spPr>
              <a:xfrm flipH="1">
                <a:off x="1198853" y="636223"/>
                <a:ext cx="2052009" cy="18732"/>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23">
                <a:extLst>
                  <a:ext uri="{FF2B5EF4-FFF2-40B4-BE49-F238E27FC236}">
                    <a16:creationId xmlns:a16="http://schemas.microsoft.com/office/drawing/2014/main" id="{37740079-885C-9199-DF30-F5D769A87C4B}"/>
                  </a:ext>
                </a:extLst>
              </p:cNvPr>
              <p:cNvSpPr txBox="1"/>
              <p:nvPr/>
            </p:nvSpPr>
            <p:spPr>
              <a:xfrm>
                <a:off x="1202260" y="647948"/>
                <a:ext cx="1937385" cy="441960"/>
              </a:xfrm>
              <a:prstGeom prst="rect">
                <a:avLst/>
              </a:prstGeom>
              <a:noFill/>
            </p:spPr>
            <p:txBody>
              <a:bodyPr wrap="square" rtlCol="0">
                <a:noAutofit/>
              </a:bodyPr>
              <a:lstStyle/>
              <a:p>
                <a:pPr hangingPunct="0"/>
                <a:r>
                  <a:rPr lang="en-GB" sz="700" kern="1200" dirty="0">
                    <a:solidFill>
                      <a:srgbClr val="C00000"/>
                    </a:solidFill>
                    <a:effectLst/>
                    <a:latin typeface="Cascadia Code" panose="020B0609020000020004" pitchFamily="49" charset="0"/>
                    <a:ea typeface="Cascadia Code" panose="020B0609020000020004" pitchFamily="49" charset="0"/>
                    <a:cs typeface="Cascadia Code" panose="020B0609020000020004" pitchFamily="49" charset="0"/>
                  </a:rPr>
                  <a:t>Radioactive waste data</a:t>
                </a:r>
                <a:endParaRPr lang="en-US" sz="1050" dirty="0">
                  <a:effectLst/>
                  <a:latin typeface="Cascadia Code" panose="020B0609020000020004" pitchFamily="49" charset="0"/>
                  <a:ea typeface="Cascadia Code" panose="020B0609020000020004" pitchFamily="49" charset="0"/>
                  <a:cs typeface="Cascadia Code" panose="020B0609020000020004" pitchFamily="49" charset="0"/>
                </a:endParaRPr>
              </a:p>
              <a:p>
                <a:pPr hangingPunct="0"/>
                <a:r>
                  <a:rPr lang="en-GB" sz="700" kern="1200" dirty="0">
                    <a:solidFill>
                      <a:srgbClr val="C00000"/>
                    </a:solidFill>
                    <a:effectLst/>
                    <a:latin typeface="Cascadia Code" panose="020B0609020000020004" pitchFamily="49" charset="0"/>
                    <a:ea typeface="Cascadia Code" panose="020B0609020000020004" pitchFamily="49" charset="0"/>
                    <a:cs typeface="Cascadia Code" panose="020B0609020000020004" pitchFamily="49" charset="0"/>
                  </a:rPr>
                  <a:t>Minutes of receipt of waste</a:t>
                </a:r>
                <a:endParaRPr lang="en-US" sz="1050" dirty="0">
                  <a:effectLst/>
                  <a:latin typeface="Cascadia Code" panose="020B0609020000020004" pitchFamily="49" charset="0"/>
                  <a:ea typeface="Cascadia Code" panose="020B0609020000020004" pitchFamily="49" charset="0"/>
                  <a:cs typeface="Cascadia Code" panose="020B0609020000020004" pitchFamily="49" charset="0"/>
                </a:endParaRPr>
              </a:p>
              <a:p>
                <a:pPr hangingPunct="0"/>
                <a:r>
                  <a:rPr lang="en-GB" sz="700" kern="1200" dirty="0">
                    <a:solidFill>
                      <a:srgbClr val="C00000"/>
                    </a:solidFill>
                    <a:effectLst/>
                    <a:latin typeface="Cascadia Code" panose="020B0609020000020004" pitchFamily="49" charset="0"/>
                    <a:ea typeface="Cascadia Code" panose="020B0609020000020004" pitchFamily="49" charset="0"/>
                    <a:cs typeface="Cascadia Code" panose="020B0609020000020004" pitchFamily="49" charset="0"/>
                  </a:rPr>
                  <a:t>Data of reuse or recycled radioactive waste</a:t>
                </a:r>
                <a:endParaRPr lang="en-US" sz="1050" dirty="0">
                  <a:effectLst/>
                  <a:latin typeface="Cascadia Code" panose="020B0609020000020004" pitchFamily="49" charset="0"/>
                  <a:ea typeface="Cascadia Code" panose="020B0609020000020004" pitchFamily="49" charset="0"/>
                  <a:cs typeface="Cascadia Code" panose="020B0609020000020004" pitchFamily="49" charset="0"/>
                </a:endParaRPr>
              </a:p>
            </p:txBody>
          </p:sp>
          <p:grpSp>
            <p:nvGrpSpPr>
              <p:cNvPr id="15" name="Group 14">
                <a:extLst>
                  <a:ext uri="{FF2B5EF4-FFF2-40B4-BE49-F238E27FC236}">
                    <a16:creationId xmlns:a16="http://schemas.microsoft.com/office/drawing/2014/main" id="{75027615-58A0-39AF-98C2-B7FA07FFF48D}"/>
                  </a:ext>
                </a:extLst>
              </p:cNvPr>
              <p:cNvGrpSpPr/>
              <p:nvPr/>
            </p:nvGrpSpPr>
            <p:grpSpPr>
              <a:xfrm>
                <a:off x="0" y="100389"/>
                <a:ext cx="1265476" cy="1231900"/>
                <a:chOff x="0" y="100389"/>
                <a:chExt cx="1265476" cy="1231900"/>
              </a:xfrm>
            </p:grpSpPr>
            <p:pic>
              <p:nvPicPr>
                <p:cNvPr id="16" name="Graphic 4" descr="Monitor">
                  <a:extLst>
                    <a:ext uri="{FF2B5EF4-FFF2-40B4-BE49-F238E27FC236}">
                      <a16:creationId xmlns:a16="http://schemas.microsoft.com/office/drawing/2014/main" id="{4CBA8A62-D619-2FBF-ABA6-D98BAD022CE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0" y="100389"/>
                  <a:ext cx="1265476" cy="1231900"/>
                </a:xfrm>
                <a:prstGeom prst="rect">
                  <a:avLst/>
                </a:prstGeom>
              </p:spPr>
            </p:pic>
            <p:pic>
              <p:nvPicPr>
                <p:cNvPr id="17" name="Picture 16" descr="B@LiS Perizinan | BAPETEN">
                  <a:extLst>
                    <a:ext uri="{FF2B5EF4-FFF2-40B4-BE49-F238E27FC236}">
                      <a16:creationId xmlns:a16="http://schemas.microsoft.com/office/drawing/2014/main" id="{8EBC55B9-B867-B5BE-354B-7646D46AB6F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5929" y="554849"/>
                  <a:ext cx="813617" cy="32297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7" name="Group 6">
              <a:extLst>
                <a:ext uri="{FF2B5EF4-FFF2-40B4-BE49-F238E27FC236}">
                  <a16:creationId xmlns:a16="http://schemas.microsoft.com/office/drawing/2014/main" id="{529F677D-43F8-5371-AF26-ECBAFF27720C}"/>
                </a:ext>
              </a:extLst>
            </p:cNvPr>
            <p:cNvGrpSpPr/>
            <p:nvPr/>
          </p:nvGrpSpPr>
          <p:grpSpPr>
            <a:xfrm>
              <a:off x="0" y="138988"/>
              <a:ext cx="914188" cy="914400"/>
              <a:chOff x="0" y="0"/>
              <a:chExt cx="914400" cy="914400"/>
            </a:xfrm>
          </p:grpSpPr>
          <p:pic>
            <p:nvPicPr>
              <p:cNvPr id="8" name="Graphic 1026" descr="Paper">
                <a:extLst>
                  <a:ext uri="{FF2B5EF4-FFF2-40B4-BE49-F238E27FC236}">
                    <a16:creationId xmlns:a16="http://schemas.microsoft.com/office/drawing/2014/main" id="{993E7E7D-6EBA-9470-A01C-9A3159591D2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0" y="0"/>
                <a:ext cx="914400" cy="914400"/>
              </a:xfrm>
              <a:prstGeom prst="rect">
                <a:avLst/>
              </a:prstGeom>
            </p:spPr>
          </p:pic>
          <p:sp>
            <p:nvSpPr>
              <p:cNvPr id="9" name="TextBox 1028">
                <a:extLst>
                  <a:ext uri="{FF2B5EF4-FFF2-40B4-BE49-F238E27FC236}">
                    <a16:creationId xmlns:a16="http://schemas.microsoft.com/office/drawing/2014/main" id="{535DEA2B-AB3F-4A8A-0E5F-3FD386E38136}"/>
                  </a:ext>
                </a:extLst>
              </p:cNvPr>
              <p:cNvSpPr txBox="1"/>
              <p:nvPr/>
            </p:nvSpPr>
            <p:spPr>
              <a:xfrm>
                <a:off x="121234" y="266979"/>
                <a:ext cx="764082" cy="441960"/>
              </a:xfrm>
              <a:prstGeom prst="rect">
                <a:avLst/>
              </a:prstGeom>
              <a:noFill/>
            </p:spPr>
            <p:txBody>
              <a:bodyPr wrap="square" rtlCol="0">
                <a:noAutofit/>
              </a:bodyPr>
              <a:lstStyle/>
              <a:p>
                <a:pPr hangingPunct="0"/>
                <a:r>
                  <a:rPr lang="en-GB" sz="700" kern="1200" dirty="0">
                    <a:solidFill>
                      <a:srgbClr val="000000"/>
                    </a:solidFill>
                    <a:effectLst/>
                    <a:latin typeface="Cascadia Code" panose="020B0609020000020004" pitchFamily="49" charset="0"/>
                    <a:ea typeface="Cascadia Code" panose="020B0609020000020004" pitchFamily="49" charset="0"/>
                    <a:cs typeface="Cascadia Code" panose="020B0609020000020004" pitchFamily="49" charset="0"/>
                  </a:rPr>
                  <a:t>Licensing</a:t>
                </a:r>
                <a:endParaRPr lang="en-US" sz="1050" dirty="0">
                  <a:effectLst/>
                  <a:latin typeface="Cascadia Code" panose="020B0609020000020004" pitchFamily="49" charset="0"/>
                  <a:ea typeface="Cascadia Code" panose="020B0609020000020004" pitchFamily="49" charset="0"/>
                  <a:cs typeface="Cascadia Code" panose="020B0609020000020004" pitchFamily="49" charset="0"/>
                </a:endParaRPr>
              </a:p>
              <a:p>
                <a:pPr hangingPunct="0"/>
                <a:r>
                  <a:rPr lang="en-GB" sz="700" kern="1200" dirty="0" err="1">
                    <a:solidFill>
                      <a:srgbClr val="000000"/>
                    </a:solidFill>
                    <a:effectLst/>
                    <a:latin typeface="Cascadia Code" panose="020B0609020000020004" pitchFamily="49" charset="0"/>
                    <a:ea typeface="Cascadia Code" panose="020B0609020000020004" pitchFamily="49" charset="0"/>
                    <a:cs typeface="Cascadia Code" panose="020B0609020000020004" pitchFamily="49" charset="0"/>
                  </a:rPr>
                  <a:t>Infara</a:t>
                </a:r>
                <a:br>
                  <a:rPr lang="en-GB" sz="700" kern="1200" dirty="0">
                    <a:solidFill>
                      <a:srgbClr val="000000"/>
                    </a:solidFill>
                    <a:effectLst/>
                    <a:latin typeface="Cascadia Code" panose="020B0609020000020004" pitchFamily="49" charset="0"/>
                    <a:ea typeface="Cascadia Code" panose="020B0609020000020004" pitchFamily="49" charset="0"/>
                    <a:cs typeface="Cascadia Code" panose="020B0609020000020004" pitchFamily="49" charset="0"/>
                  </a:rPr>
                </a:br>
                <a:r>
                  <a:rPr lang="en-GB" sz="700" kern="1200" dirty="0">
                    <a:solidFill>
                      <a:srgbClr val="000000"/>
                    </a:solidFill>
                    <a:effectLst/>
                    <a:latin typeface="Cascadia Code" panose="020B0609020000020004" pitchFamily="49" charset="0"/>
                    <a:ea typeface="Cascadia Code" panose="020B0609020000020004" pitchFamily="49" charset="0"/>
                    <a:cs typeface="Cascadia Code" panose="020B0609020000020004" pitchFamily="49" charset="0"/>
                  </a:rPr>
                  <a:t>SMILE</a:t>
                </a:r>
                <a:endParaRPr lang="en-US" sz="1050" dirty="0">
                  <a:effectLst/>
                  <a:latin typeface="Cascadia Code" panose="020B0609020000020004" pitchFamily="49" charset="0"/>
                  <a:ea typeface="Cascadia Code" panose="020B0609020000020004" pitchFamily="49" charset="0"/>
                  <a:cs typeface="Cascadia Code" panose="020B0609020000020004" pitchFamily="49" charset="0"/>
                </a:endParaRPr>
              </a:p>
            </p:txBody>
          </p:sp>
        </p:grpSp>
      </p:grpSp>
      <p:grpSp>
        <p:nvGrpSpPr>
          <p:cNvPr id="21" name="Group 20">
            <a:extLst>
              <a:ext uri="{FF2B5EF4-FFF2-40B4-BE49-F238E27FC236}">
                <a16:creationId xmlns:a16="http://schemas.microsoft.com/office/drawing/2014/main" id="{E94A4E7C-7B12-11A6-C78C-712AF5886408}"/>
              </a:ext>
            </a:extLst>
          </p:cNvPr>
          <p:cNvGrpSpPr/>
          <p:nvPr/>
        </p:nvGrpSpPr>
        <p:grpSpPr>
          <a:xfrm>
            <a:off x="2761072" y="2522861"/>
            <a:ext cx="3441121" cy="1836441"/>
            <a:chOff x="-295266" y="-92307"/>
            <a:chExt cx="4919095" cy="3123971"/>
          </a:xfrm>
        </p:grpSpPr>
        <p:pic>
          <p:nvPicPr>
            <p:cNvPr id="22" name="Picture 21">
              <a:extLst>
                <a:ext uri="{FF2B5EF4-FFF2-40B4-BE49-F238E27FC236}">
                  <a16:creationId xmlns:a16="http://schemas.microsoft.com/office/drawing/2014/main" id="{5ADC8A26-4AD1-AE5D-3CDA-DEFFD722FA44}"/>
                </a:ext>
              </a:extLst>
            </p:cNvPr>
            <p:cNvPicPr>
              <a:picLocks noChangeAspect="1"/>
            </p:cNvPicPr>
            <p:nvPr/>
          </p:nvPicPr>
          <p:blipFill rotWithShape="1">
            <a:blip r:embed="rId10">
              <a:extLst>
                <a:ext uri="{28A0092B-C50C-407E-A947-70E740481C1C}">
                  <a14:useLocalDpi xmlns:a14="http://schemas.microsoft.com/office/drawing/2010/main" val="0"/>
                </a:ext>
              </a:extLst>
            </a:blip>
            <a:srcRect l="1722" t="5143" r="77947" b="50693"/>
            <a:stretch/>
          </p:blipFill>
          <p:spPr bwMode="auto">
            <a:xfrm>
              <a:off x="430988" y="0"/>
              <a:ext cx="805498" cy="995335"/>
            </a:xfrm>
            <a:prstGeom prst="rect">
              <a:avLst/>
            </a:prstGeom>
            <a:ln>
              <a:noFill/>
            </a:ln>
            <a:extLst>
              <a:ext uri="{53640926-AAD7-44D8-BBD7-CCE9431645EC}">
                <a14:shadowObscured xmlns:a14="http://schemas.microsoft.com/office/drawing/2010/main"/>
              </a:ext>
            </a:extLst>
          </p:spPr>
        </p:pic>
        <p:pic>
          <p:nvPicPr>
            <p:cNvPr id="23" name="Picture 22">
              <a:extLst>
                <a:ext uri="{FF2B5EF4-FFF2-40B4-BE49-F238E27FC236}">
                  <a16:creationId xmlns:a16="http://schemas.microsoft.com/office/drawing/2014/main" id="{BC57A056-573F-1B02-145E-9CDA5B914892}"/>
                </a:ext>
              </a:extLst>
            </p:cNvPr>
            <p:cNvPicPr>
              <a:picLocks noChangeAspect="1"/>
            </p:cNvPicPr>
            <p:nvPr/>
          </p:nvPicPr>
          <p:blipFill rotWithShape="1">
            <a:blip r:embed="rId10">
              <a:extLst>
                <a:ext uri="{28A0092B-C50C-407E-A947-70E740481C1C}">
                  <a14:useLocalDpi xmlns:a14="http://schemas.microsoft.com/office/drawing/2010/main" val="0"/>
                </a:ext>
              </a:extLst>
            </a:blip>
            <a:srcRect l="78222" t="5021" r="1479" b="50587"/>
            <a:stretch/>
          </p:blipFill>
          <p:spPr bwMode="auto">
            <a:xfrm>
              <a:off x="3818331" y="0"/>
              <a:ext cx="805498" cy="1001884"/>
            </a:xfrm>
            <a:prstGeom prst="rect">
              <a:avLst/>
            </a:prstGeom>
            <a:ln>
              <a:noFill/>
            </a:ln>
            <a:extLst>
              <a:ext uri="{53640926-AAD7-44D8-BBD7-CCE9431645EC}">
                <a14:shadowObscured xmlns:a14="http://schemas.microsoft.com/office/drawing/2010/main"/>
              </a:ext>
            </a:extLst>
          </p:spPr>
        </p:pic>
        <p:pic>
          <p:nvPicPr>
            <p:cNvPr id="24" name="Picture 23">
              <a:extLst>
                <a:ext uri="{FF2B5EF4-FFF2-40B4-BE49-F238E27FC236}">
                  <a16:creationId xmlns:a16="http://schemas.microsoft.com/office/drawing/2014/main" id="{DEE40BFF-9975-926A-012A-60D4A1060C89}"/>
                </a:ext>
              </a:extLst>
            </p:cNvPr>
            <p:cNvPicPr>
              <a:picLocks noChangeAspect="1"/>
            </p:cNvPicPr>
            <p:nvPr/>
          </p:nvPicPr>
          <p:blipFill rotWithShape="1">
            <a:blip r:embed="rId10">
              <a:extLst>
                <a:ext uri="{28A0092B-C50C-407E-A947-70E740481C1C}">
                  <a14:useLocalDpi xmlns:a14="http://schemas.microsoft.com/office/drawing/2010/main" val="0"/>
                </a:ext>
              </a:extLst>
            </a:blip>
            <a:srcRect l="41700" t="50717" r="37846" b="5806"/>
            <a:stretch/>
          </p:blipFill>
          <p:spPr bwMode="auto">
            <a:xfrm>
              <a:off x="2485208" y="1888720"/>
              <a:ext cx="790926" cy="955660"/>
            </a:xfrm>
            <a:prstGeom prst="rect">
              <a:avLst/>
            </a:prstGeom>
            <a:ln>
              <a:noFill/>
            </a:ln>
            <a:extLst>
              <a:ext uri="{53640926-AAD7-44D8-BBD7-CCE9431645EC}">
                <a14:shadowObscured xmlns:a14="http://schemas.microsoft.com/office/drawing/2010/main"/>
              </a:ext>
            </a:extLst>
          </p:spPr>
        </p:pic>
        <p:sp>
          <p:nvSpPr>
            <p:cNvPr id="25" name="TextBox 6">
              <a:extLst>
                <a:ext uri="{FF2B5EF4-FFF2-40B4-BE49-F238E27FC236}">
                  <a16:creationId xmlns:a16="http://schemas.microsoft.com/office/drawing/2014/main" id="{00661B8C-5229-D830-52B5-30B1BA9323AD}"/>
                </a:ext>
              </a:extLst>
            </p:cNvPr>
            <p:cNvSpPr txBox="1"/>
            <p:nvPr/>
          </p:nvSpPr>
          <p:spPr>
            <a:xfrm>
              <a:off x="1110430" y="-92307"/>
              <a:ext cx="2965582" cy="469114"/>
            </a:xfrm>
            <a:prstGeom prst="rect">
              <a:avLst/>
            </a:prstGeom>
            <a:noFill/>
          </p:spPr>
          <p:txBody>
            <a:bodyPr wrap="square" rtlCol="0">
              <a:noAutofit/>
            </a:bodyPr>
            <a:lstStyle/>
            <a:p>
              <a:pPr hangingPunct="0"/>
              <a:r>
                <a:rPr lang="en-GB" sz="600" kern="1200" dirty="0">
                  <a:solidFill>
                    <a:srgbClr val="1F497D"/>
                  </a:solidFill>
                  <a:effectLst/>
                  <a:latin typeface="Cascadia Code" panose="020B0609020000020004" pitchFamily="49" charset="0"/>
                  <a:ea typeface="Cascadia Code" panose="020B0609020000020004" pitchFamily="49" charset="0"/>
                  <a:cs typeface="Cascadia Code" panose="020B0609020000020004" pitchFamily="49" charset="0"/>
                </a:rPr>
                <a:t>Total waste mass produced (kg, per month)</a:t>
              </a:r>
              <a:endParaRPr lang="en-US" sz="1000" dirty="0">
                <a:effectLst/>
                <a:latin typeface="Cascadia Code" panose="020B0609020000020004" pitchFamily="49" charset="0"/>
                <a:ea typeface="Cascadia Code" panose="020B0609020000020004" pitchFamily="49" charset="0"/>
                <a:cs typeface="Cascadia Code" panose="020B0609020000020004" pitchFamily="49" charset="0"/>
              </a:endParaRPr>
            </a:p>
          </p:txBody>
        </p:sp>
        <p:cxnSp>
          <p:nvCxnSpPr>
            <p:cNvPr id="26" name="Straight Arrow Connector 25">
              <a:extLst>
                <a:ext uri="{FF2B5EF4-FFF2-40B4-BE49-F238E27FC236}">
                  <a16:creationId xmlns:a16="http://schemas.microsoft.com/office/drawing/2014/main" id="{794C5AD6-3072-B41C-AB4E-D9253372B2F4}"/>
                </a:ext>
              </a:extLst>
            </p:cNvPr>
            <p:cNvCxnSpPr/>
            <p:nvPr/>
          </p:nvCxnSpPr>
          <p:spPr>
            <a:xfrm>
              <a:off x="1236486" y="243840"/>
              <a:ext cx="2581845"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E47FD10-C686-F258-6ABA-890F0F1D3992}"/>
                </a:ext>
              </a:extLst>
            </p:cNvPr>
            <p:cNvCxnSpPr/>
            <p:nvPr/>
          </p:nvCxnSpPr>
          <p:spPr>
            <a:xfrm flipH="1">
              <a:off x="1236803" y="579120"/>
              <a:ext cx="2581845" cy="0"/>
            </a:xfrm>
            <a:prstGeom prst="straightConnector1">
              <a:avLst/>
            </a:prstGeom>
            <a:ln w="127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13">
              <a:extLst>
                <a:ext uri="{FF2B5EF4-FFF2-40B4-BE49-F238E27FC236}">
                  <a16:creationId xmlns:a16="http://schemas.microsoft.com/office/drawing/2014/main" id="{B1446E8B-9823-DF08-0137-7A235E7E9476}"/>
                </a:ext>
              </a:extLst>
            </p:cNvPr>
            <p:cNvSpPr txBox="1"/>
            <p:nvPr/>
          </p:nvSpPr>
          <p:spPr>
            <a:xfrm>
              <a:off x="1212203" y="579112"/>
              <a:ext cx="2869370" cy="572908"/>
            </a:xfrm>
            <a:prstGeom prst="rect">
              <a:avLst/>
            </a:prstGeom>
            <a:noFill/>
          </p:spPr>
          <p:txBody>
            <a:bodyPr wrap="square" rtlCol="0">
              <a:noAutofit/>
            </a:bodyPr>
            <a:lstStyle/>
            <a:p>
              <a:pPr hangingPunct="0"/>
              <a:r>
                <a:rPr lang="en-GB" sz="600" kern="1200" dirty="0">
                  <a:solidFill>
                    <a:srgbClr val="1F497D"/>
                  </a:solidFill>
                  <a:effectLst/>
                  <a:latin typeface="Cascadia Code" panose="020B0609020000020004" pitchFamily="49" charset="0"/>
                  <a:ea typeface="Cascadia Code" panose="020B0609020000020004" pitchFamily="49" charset="0"/>
                  <a:cs typeface="Cascadia Code" panose="020B0609020000020004" pitchFamily="49" charset="0"/>
                </a:rPr>
                <a:t>Validation of the availability waste treatment</a:t>
              </a:r>
              <a:endParaRPr lang="en-US" sz="1000" dirty="0">
                <a:effectLst/>
                <a:latin typeface="Cascadia Code" panose="020B0609020000020004" pitchFamily="49" charset="0"/>
                <a:ea typeface="Cascadia Code" panose="020B0609020000020004" pitchFamily="49" charset="0"/>
                <a:cs typeface="Cascadia Code" panose="020B0609020000020004" pitchFamily="49" charset="0"/>
              </a:endParaRPr>
            </a:p>
            <a:p>
              <a:pPr hangingPunct="0"/>
              <a:r>
                <a:rPr lang="en-GB" sz="600" kern="1200" dirty="0">
                  <a:solidFill>
                    <a:srgbClr val="1F497D"/>
                  </a:solidFill>
                  <a:effectLst/>
                  <a:latin typeface="Cascadia Code" panose="020B0609020000020004" pitchFamily="49" charset="0"/>
                  <a:ea typeface="Cascadia Code" panose="020B0609020000020004" pitchFamily="49" charset="0"/>
                  <a:cs typeface="Cascadia Code" panose="020B0609020000020004" pitchFamily="49" charset="0"/>
                </a:rPr>
                <a:t>(incinerator, autoclave, third party)</a:t>
              </a:r>
              <a:endParaRPr lang="en-US" sz="1000" dirty="0">
                <a:effectLst/>
                <a:latin typeface="Cascadia Code" panose="020B0609020000020004" pitchFamily="49" charset="0"/>
                <a:ea typeface="Cascadia Code" panose="020B0609020000020004" pitchFamily="49" charset="0"/>
                <a:cs typeface="Cascadia Code" panose="020B0609020000020004" pitchFamily="49" charset="0"/>
              </a:endParaRPr>
            </a:p>
          </p:txBody>
        </p:sp>
        <p:cxnSp>
          <p:nvCxnSpPr>
            <p:cNvPr id="29" name="Straight Arrow Connector 28">
              <a:extLst>
                <a:ext uri="{FF2B5EF4-FFF2-40B4-BE49-F238E27FC236}">
                  <a16:creationId xmlns:a16="http://schemas.microsoft.com/office/drawing/2014/main" id="{1D29F53E-FE7C-0D2D-8141-34BBE91485EE}"/>
                </a:ext>
              </a:extLst>
            </p:cNvPr>
            <p:cNvCxnSpPr>
              <a:cxnSpLocks/>
              <a:stCxn id="22" idx="2"/>
              <a:endCxn id="24" idx="1"/>
            </p:cNvCxnSpPr>
            <p:nvPr/>
          </p:nvCxnSpPr>
          <p:spPr>
            <a:xfrm>
              <a:off x="833737" y="995335"/>
              <a:ext cx="1651471" cy="137121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0" name="TextBox 18">
              <a:extLst>
                <a:ext uri="{FF2B5EF4-FFF2-40B4-BE49-F238E27FC236}">
                  <a16:creationId xmlns:a16="http://schemas.microsoft.com/office/drawing/2014/main" id="{B5E489FE-3FC1-9C4C-BF86-B551AE826F8A}"/>
                </a:ext>
              </a:extLst>
            </p:cNvPr>
            <p:cNvSpPr txBox="1"/>
            <p:nvPr/>
          </p:nvSpPr>
          <p:spPr>
            <a:xfrm>
              <a:off x="1458821" y="1158130"/>
              <a:ext cx="2043191" cy="712149"/>
            </a:xfrm>
            <a:prstGeom prst="rect">
              <a:avLst/>
            </a:prstGeom>
            <a:noFill/>
          </p:spPr>
          <p:txBody>
            <a:bodyPr wrap="square" rtlCol="0">
              <a:noAutofit/>
            </a:bodyPr>
            <a:lstStyle/>
            <a:p>
              <a:pPr hangingPunct="0"/>
              <a:r>
                <a:rPr lang="en-GB" sz="600" kern="1200" dirty="0">
                  <a:solidFill>
                    <a:srgbClr val="1F497D"/>
                  </a:solidFill>
                  <a:effectLst/>
                  <a:latin typeface="Cascadia Code" panose="020B0609020000020004" pitchFamily="49" charset="0"/>
                  <a:ea typeface="Cascadia Code" panose="020B0609020000020004" pitchFamily="49" charset="0"/>
                  <a:cs typeface="Cascadia Code" panose="020B0609020000020004" pitchFamily="49" charset="0"/>
                </a:rPr>
                <a:t>Medical facility code</a:t>
              </a:r>
              <a:endParaRPr lang="en-US" sz="1000" dirty="0">
                <a:effectLst/>
                <a:latin typeface="Cascadia Code" panose="020B0609020000020004" pitchFamily="49" charset="0"/>
                <a:ea typeface="Cascadia Code" panose="020B0609020000020004" pitchFamily="49" charset="0"/>
                <a:cs typeface="Cascadia Code" panose="020B0609020000020004" pitchFamily="49" charset="0"/>
              </a:endParaRPr>
            </a:p>
            <a:p>
              <a:pPr hangingPunct="0"/>
              <a:r>
                <a:rPr lang="en-GB" sz="600" kern="1200" dirty="0">
                  <a:solidFill>
                    <a:srgbClr val="1F497D"/>
                  </a:solidFill>
                  <a:effectLst/>
                  <a:latin typeface="Cascadia Code" panose="020B0609020000020004" pitchFamily="49" charset="0"/>
                  <a:ea typeface="Cascadia Code" panose="020B0609020000020004" pitchFamily="49" charset="0"/>
                  <a:cs typeface="Cascadia Code" panose="020B0609020000020004" pitchFamily="49" charset="0"/>
                </a:rPr>
                <a:t>Waste produced daily (in kg)</a:t>
              </a:r>
              <a:endParaRPr lang="en-US" sz="1000" dirty="0">
                <a:effectLst/>
                <a:latin typeface="Cascadia Code" panose="020B0609020000020004" pitchFamily="49" charset="0"/>
                <a:ea typeface="Cascadia Code" panose="020B0609020000020004" pitchFamily="49" charset="0"/>
                <a:cs typeface="Cascadia Code" panose="020B0609020000020004" pitchFamily="49" charset="0"/>
              </a:endParaRPr>
            </a:p>
          </p:txBody>
        </p:sp>
        <p:cxnSp>
          <p:nvCxnSpPr>
            <p:cNvPr id="31" name="Straight Arrow Connector 30">
              <a:extLst>
                <a:ext uri="{FF2B5EF4-FFF2-40B4-BE49-F238E27FC236}">
                  <a16:creationId xmlns:a16="http://schemas.microsoft.com/office/drawing/2014/main" id="{50AE4490-9EAC-8F01-BFCD-AE1BE1239CB5}"/>
                </a:ext>
              </a:extLst>
            </p:cNvPr>
            <p:cNvCxnSpPr>
              <a:cxnSpLocks/>
            </p:cNvCxnSpPr>
            <p:nvPr/>
          </p:nvCxnSpPr>
          <p:spPr>
            <a:xfrm flipH="1" flipV="1">
              <a:off x="546604" y="1001884"/>
              <a:ext cx="1938604" cy="1650731"/>
            </a:xfrm>
            <a:prstGeom prst="straightConnector1">
              <a:avLst/>
            </a:prstGeom>
            <a:ln w="127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24">
              <a:extLst>
                <a:ext uri="{FF2B5EF4-FFF2-40B4-BE49-F238E27FC236}">
                  <a16:creationId xmlns:a16="http://schemas.microsoft.com/office/drawing/2014/main" id="{FDCCFB52-32CC-E11B-8C6C-3093CEA5C722}"/>
                </a:ext>
              </a:extLst>
            </p:cNvPr>
            <p:cNvSpPr txBox="1"/>
            <p:nvPr/>
          </p:nvSpPr>
          <p:spPr>
            <a:xfrm>
              <a:off x="-295266" y="1815263"/>
              <a:ext cx="2185401" cy="1216401"/>
            </a:xfrm>
            <a:prstGeom prst="rect">
              <a:avLst/>
            </a:prstGeom>
            <a:noFill/>
          </p:spPr>
          <p:txBody>
            <a:bodyPr wrap="square" rtlCol="0">
              <a:noAutofit/>
            </a:bodyPr>
            <a:lstStyle/>
            <a:p>
              <a:pPr hangingPunct="0"/>
              <a:r>
                <a:rPr lang="en-GB" sz="700" kern="1200" dirty="0">
                  <a:solidFill>
                    <a:srgbClr val="1F497D"/>
                  </a:solidFill>
                  <a:effectLst/>
                  <a:latin typeface="Cascadia Code" panose="020B0609020000020004" pitchFamily="49" charset="0"/>
                  <a:ea typeface="Cascadia Code" panose="020B0609020000020004" pitchFamily="49" charset="0"/>
                  <a:cs typeface="Cascadia Code" panose="020B0609020000020004" pitchFamily="49" charset="0"/>
                </a:rPr>
                <a:t>Garbage dump license data</a:t>
              </a:r>
              <a:endParaRPr lang="en-US" sz="1050" dirty="0">
                <a:effectLst/>
                <a:latin typeface="Cascadia Code" panose="020B0609020000020004" pitchFamily="49" charset="0"/>
                <a:ea typeface="Cascadia Code" panose="020B0609020000020004" pitchFamily="49" charset="0"/>
                <a:cs typeface="Cascadia Code" panose="020B0609020000020004" pitchFamily="49" charset="0"/>
              </a:endParaRPr>
            </a:p>
            <a:p>
              <a:pPr hangingPunct="0"/>
              <a:r>
                <a:rPr lang="en-GB" sz="700" kern="1200" dirty="0">
                  <a:solidFill>
                    <a:srgbClr val="1F497D"/>
                  </a:solidFill>
                  <a:effectLst/>
                  <a:latin typeface="Cascadia Code" panose="020B0609020000020004" pitchFamily="49" charset="0"/>
                  <a:ea typeface="Cascadia Code" panose="020B0609020000020004" pitchFamily="49" charset="0"/>
                  <a:cs typeface="Cascadia Code" panose="020B0609020000020004" pitchFamily="49" charset="0"/>
                </a:rPr>
                <a:t>Manifest number</a:t>
              </a:r>
              <a:endParaRPr lang="en-US" sz="1050" dirty="0">
                <a:effectLst/>
                <a:latin typeface="Cascadia Code" panose="020B0609020000020004" pitchFamily="49" charset="0"/>
                <a:ea typeface="Cascadia Code" panose="020B0609020000020004" pitchFamily="49" charset="0"/>
                <a:cs typeface="Cascadia Code" panose="020B0609020000020004" pitchFamily="49" charset="0"/>
              </a:endParaRPr>
            </a:p>
            <a:p>
              <a:pPr hangingPunct="0"/>
              <a:r>
                <a:rPr lang="en-GB" sz="700" kern="1200" dirty="0">
                  <a:solidFill>
                    <a:srgbClr val="1F497D"/>
                  </a:solidFill>
                  <a:effectLst/>
                  <a:latin typeface="Cascadia Code" panose="020B0609020000020004" pitchFamily="49" charset="0"/>
                  <a:ea typeface="Cascadia Code" panose="020B0609020000020004" pitchFamily="49" charset="0"/>
                  <a:cs typeface="Cascadia Code" panose="020B0609020000020004" pitchFamily="49" charset="0"/>
                </a:rPr>
                <a:t>Freight data/info</a:t>
              </a:r>
              <a:endParaRPr lang="en-US" sz="1050" dirty="0">
                <a:effectLst/>
                <a:latin typeface="Cascadia Code" panose="020B0609020000020004" pitchFamily="49" charset="0"/>
                <a:ea typeface="Cascadia Code" panose="020B0609020000020004" pitchFamily="49" charset="0"/>
                <a:cs typeface="Cascadia Code" panose="020B0609020000020004" pitchFamily="49" charset="0"/>
              </a:endParaRPr>
            </a:p>
            <a:p>
              <a:pPr hangingPunct="0"/>
              <a:r>
                <a:rPr lang="en-GB" sz="700" kern="1200" dirty="0">
                  <a:solidFill>
                    <a:srgbClr val="1F497D"/>
                  </a:solidFill>
                  <a:effectLst/>
                  <a:latin typeface="Cascadia Code" panose="020B0609020000020004" pitchFamily="49" charset="0"/>
                  <a:ea typeface="Cascadia Code" panose="020B0609020000020004" pitchFamily="49" charset="0"/>
                  <a:cs typeface="Cascadia Code" panose="020B0609020000020004" pitchFamily="49" charset="0"/>
                </a:rPr>
                <a:t>Waste processor data/info</a:t>
              </a:r>
              <a:endParaRPr lang="en-US" sz="1050" dirty="0">
                <a:effectLst/>
                <a:latin typeface="Cascadia Code" panose="020B0609020000020004" pitchFamily="49" charset="0"/>
                <a:ea typeface="Cascadia Code" panose="020B0609020000020004" pitchFamily="49" charset="0"/>
                <a:cs typeface="Cascadia Code" panose="020B0609020000020004" pitchFamily="49" charset="0"/>
              </a:endParaRPr>
            </a:p>
            <a:p>
              <a:pPr hangingPunct="0"/>
              <a:r>
                <a:rPr lang="en-GB" sz="700" kern="1200" dirty="0">
                  <a:solidFill>
                    <a:srgbClr val="1F497D"/>
                  </a:solidFill>
                  <a:effectLst/>
                  <a:latin typeface="Cascadia Code" panose="020B0609020000020004" pitchFamily="49" charset="0"/>
                  <a:ea typeface="Cascadia Code" panose="020B0609020000020004" pitchFamily="49" charset="0"/>
                  <a:cs typeface="Cascadia Code" panose="020B0609020000020004" pitchFamily="49" charset="0"/>
                </a:rPr>
                <a:t>(transactional/real time)</a:t>
              </a:r>
              <a:endParaRPr lang="en-US" sz="1050" dirty="0">
                <a:effectLst/>
                <a:latin typeface="Cascadia Code" panose="020B0609020000020004" pitchFamily="49" charset="0"/>
                <a:ea typeface="Cascadia Code" panose="020B0609020000020004" pitchFamily="49" charset="0"/>
                <a:cs typeface="Cascadia Code" panose="020B0609020000020004" pitchFamily="49" charset="0"/>
              </a:endParaRPr>
            </a:p>
          </p:txBody>
        </p:sp>
      </p:grpSp>
    </p:spTree>
    <p:extLst>
      <p:ext uri="{BB962C8B-B14F-4D97-AF65-F5344CB8AC3E}">
        <p14:creationId xmlns:p14="http://schemas.microsoft.com/office/powerpoint/2010/main" val="3540585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41A0940-435C-8449-EB21-EEE7D319C3C2}"/>
              </a:ext>
            </a:extLst>
          </p:cNvPr>
          <p:cNvGrpSpPr/>
          <p:nvPr/>
        </p:nvGrpSpPr>
        <p:grpSpPr>
          <a:xfrm>
            <a:off x="467544" y="987574"/>
            <a:ext cx="7795494" cy="3865856"/>
            <a:chOff x="381000" y="569563"/>
            <a:chExt cx="7795494" cy="3865856"/>
          </a:xfrm>
        </p:grpSpPr>
        <p:grpSp>
          <p:nvGrpSpPr>
            <p:cNvPr id="47" name="Group 46">
              <a:extLst>
                <a:ext uri="{FF2B5EF4-FFF2-40B4-BE49-F238E27FC236}">
                  <a16:creationId xmlns:a16="http://schemas.microsoft.com/office/drawing/2014/main" id="{DF44670C-2FDE-E4D4-35B4-EE9698F3F72C}"/>
                </a:ext>
              </a:extLst>
            </p:cNvPr>
            <p:cNvGrpSpPr/>
            <p:nvPr/>
          </p:nvGrpSpPr>
          <p:grpSpPr>
            <a:xfrm>
              <a:off x="381000" y="569563"/>
              <a:ext cx="7795494" cy="3865856"/>
              <a:chOff x="508000" y="759417"/>
              <a:chExt cx="10393992" cy="5154474"/>
            </a:xfrm>
          </p:grpSpPr>
          <p:grpSp>
            <p:nvGrpSpPr>
              <p:cNvPr id="6" name="Group 5">
                <a:extLst>
                  <a:ext uri="{FF2B5EF4-FFF2-40B4-BE49-F238E27FC236}">
                    <a16:creationId xmlns:a16="http://schemas.microsoft.com/office/drawing/2014/main" id="{926639D4-82E5-424A-2F4F-A4625EAAA7D3}"/>
                  </a:ext>
                </a:extLst>
              </p:cNvPr>
              <p:cNvGrpSpPr/>
              <p:nvPr/>
            </p:nvGrpSpPr>
            <p:grpSpPr>
              <a:xfrm>
                <a:off x="5024662" y="759417"/>
                <a:ext cx="1453548" cy="1075383"/>
                <a:chOff x="560946" y="1491360"/>
                <a:chExt cx="1453548" cy="1075383"/>
              </a:xfrm>
            </p:grpSpPr>
            <p:sp>
              <p:nvSpPr>
                <p:cNvPr id="10" name="Rectangle: Rounded Corners 9">
                  <a:extLst>
                    <a:ext uri="{FF2B5EF4-FFF2-40B4-BE49-F238E27FC236}">
                      <a16:creationId xmlns:a16="http://schemas.microsoft.com/office/drawing/2014/main" id="{A75BC55F-E952-FD62-53C1-E9717719ED03}"/>
                    </a:ext>
                  </a:extLst>
                </p:cNvPr>
                <p:cNvSpPr/>
                <p:nvPr/>
              </p:nvSpPr>
              <p:spPr>
                <a:xfrm>
                  <a:off x="560946" y="1491360"/>
                  <a:ext cx="1453548" cy="107538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350"/>
                </a:p>
              </p:txBody>
            </p:sp>
            <p:sp>
              <p:nvSpPr>
                <p:cNvPr id="11" name="Rectangle: Rounded Corners 5">
                  <a:extLst>
                    <a:ext uri="{FF2B5EF4-FFF2-40B4-BE49-F238E27FC236}">
                      <a16:creationId xmlns:a16="http://schemas.microsoft.com/office/drawing/2014/main" id="{82627B3C-B446-8FC2-00BB-D8A024DD2A14}"/>
                    </a:ext>
                  </a:extLst>
                </p:cNvPr>
                <p:cNvSpPr txBox="1"/>
                <p:nvPr/>
              </p:nvSpPr>
              <p:spPr>
                <a:xfrm>
                  <a:off x="690295" y="1628601"/>
                  <a:ext cx="1224097" cy="7805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5723" tIns="65723" rIns="65723" bIns="65723" numCol="1" spcCol="1270" anchor="t" anchorCtr="0">
                  <a:noAutofit/>
                </a:bodyPr>
                <a:lstStyle/>
                <a:p>
                  <a:pPr algn="ctr" defTabSz="766763">
                    <a:lnSpc>
                      <a:spcPct val="90000"/>
                    </a:lnSpc>
                    <a:spcBef>
                      <a:spcPct val="0"/>
                    </a:spcBef>
                    <a:spcAft>
                      <a:spcPct val="35000"/>
                    </a:spcAft>
                  </a:pPr>
                  <a:r>
                    <a:rPr lang="en-US" sz="1200" dirty="0" err="1">
                      <a:latin typeface="Cascadia Code" panose="020B0609020000020004" pitchFamily="49" charset="0"/>
                      <a:ea typeface="Cascadia Code" panose="020B0609020000020004" pitchFamily="49" charset="0"/>
                      <a:cs typeface="Cascadia Code" panose="020B0609020000020004" pitchFamily="49" charset="0"/>
                    </a:rPr>
                    <a:t>Kemenkes</a:t>
                  </a:r>
                  <a:endParaRPr lang="en-US" sz="1200" dirty="0">
                    <a:latin typeface="Cascadia Code" panose="020B0609020000020004" pitchFamily="49" charset="0"/>
                    <a:ea typeface="Cascadia Code" panose="020B0609020000020004" pitchFamily="49" charset="0"/>
                    <a:cs typeface="Cascadia Code" panose="020B0609020000020004" pitchFamily="49" charset="0"/>
                  </a:endParaRPr>
                </a:p>
                <a:p>
                  <a:pPr marL="128588" lvl="1" indent="-128588" defTabSz="600075">
                    <a:lnSpc>
                      <a:spcPct val="90000"/>
                    </a:lnSpc>
                    <a:spcBef>
                      <a:spcPct val="0"/>
                    </a:spcBef>
                    <a:spcAft>
                      <a:spcPct val="15000"/>
                    </a:spcAft>
                    <a:buChar char="•"/>
                  </a:pPr>
                  <a:r>
                    <a:rPr lang="en-US" sz="900" dirty="0">
                      <a:latin typeface="Cascadia Code" panose="020B0609020000020004" pitchFamily="49" charset="0"/>
                      <a:ea typeface="Cascadia Code" panose="020B0609020000020004" pitchFamily="49" charset="0"/>
                      <a:cs typeface="Cascadia Code" panose="020B0609020000020004" pitchFamily="49" charset="0"/>
                    </a:rPr>
                    <a:t>SIKELIM</a:t>
                  </a:r>
                </a:p>
                <a:p>
                  <a:pPr marL="128588" lvl="1" indent="-128588" defTabSz="600075">
                    <a:lnSpc>
                      <a:spcPct val="90000"/>
                    </a:lnSpc>
                    <a:spcBef>
                      <a:spcPct val="0"/>
                    </a:spcBef>
                    <a:spcAft>
                      <a:spcPct val="15000"/>
                    </a:spcAft>
                    <a:buChar char="•"/>
                  </a:pPr>
                  <a:r>
                    <a:rPr lang="en-US" sz="900" dirty="0" err="1">
                      <a:latin typeface="Cascadia Code" panose="020B0609020000020004" pitchFamily="49" charset="0"/>
                      <a:ea typeface="Cascadia Code" panose="020B0609020000020004" pitchFamily="49" charset="0"/>
                      <a:cs typeface="Cascadia Code" panose="020B0609020000020004" pitchFamily="49" charset="0"/>
                    </a:rPr>
                    <a:t>meSMILE</a:t>
                  </a:r>
                  <a:endParaRPr lang="en-US" sz="900" dirty="0">
                    <a:latin typeface="Cascadia Code" panose="020B0609020000020004" pitchFamily="49" charset="0"/>
                    <a:ea typeface="Cascadia Code" panose="020B0609020000020004" pitchFamily="49" charset="0"/>
                    <a:cs typeface="Cascadia Code" panose="020B0609020000020004" pitchFamily="49" charset="0"/>
                  </a:endParaRPr>
                </a:p>
              </p:txBody>
            </p:sp>
          </p:grpSp>
          <p:grpSp>
            <p:nvGrpSpPr>
              <p:cNvPr id="7" name="Group 6">
                <a:extLst>
                  <a:ext uri="{FF2B5EF4-FFF2-40B4-BE49-F238E27FC236}">
                    <a16:creationId xmlns:a16="http://schemas.microsoft.com/office/drawing/2014/main" id="{84E6CA1B-57E9-0673-E93B-20C555568D6B}"/>
                  </a:ext>
                </a:extLst>
              </p:cNvPr>
              <p:cNvGrpSpPr/>
              <p:nvPr/>
            </p:nvGrpSpPr>
            <p:grpSpPr>
              <a:xfrm rot="5400000">
                <a:off x="5818796" y="2272898"/>
                <a:ext cx="367999" cy="459060"/>
                <a:chOff x="2282530" y="569676"/>
                <a:chExt cx="367999" cy="459060"/>
              </a:xfrm>
            </p:grpSpPr>
            <p:sp>
              <p:nvSpPr>
                <p:cNvPr id="8" name="Arrow: Right 7">
                  <a:extLst>
                    <a:ext uri="{FF2B5EF4-FFF2-40B4-BE49-F238E27FC236}">
                      <a16:creationId xmlns:a16="http://schemas.microsoft.com/office/drawing/2014/main" id="{3D60B3C9-D5E6-CCA6-16B0-02D7804A418D}"/>
                    </a:ext>
                  </a:extLst>
                </p:cNvPr>
                <p:cNvSpPr/>
                <p:nvPr/>
              </p:nvSpPr>
              <p:spPr>
                <a:xfrm>
                  <a:off x="2282530" y="569676"/>
                  <a:ext cx="367999" cy="45906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sz="1350"/>
                </a:p>
              </p:txBody>
            </p:sp>
            <p:sp>
              <p:nvSpPr>
                <p:cNvPr id="9" name="Arrow: Right 7">
                  <a:extLst>
                    <a:ext uri="{FF2B5EF4-FFF2-40B4-BE49-F238E27FC236}">
                      <a16:creationId xmlns:a16="http://schemas.microsoft.com/office/drawing/2014/main" id="{74CA57AF-E06C-F500-63C2-4F34EB585B34}"/>
                    </a:ext>
                  </a:extLst>
                </p:cNvPr>
                <p:cNvSpPr txBox="1"/>
                <p:nvPr/>
              </p:nvSpPr>
              <p:spPr>
                <a:xfrm>
                  <a:off x="2282530" y="661488"/>
                  <a:ext cx="257599" cy="2754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633413">
                    <a:lnSpc>
                      <a:spcPct val="90000"/>
                    </a:lnSpc>
                    <a:spcBef>
                      <a:spcPct val="0"/>
                    </a:spcBef>
                    <a:spcAft>
                      <a:spcPct val="35000"/>
                    </a:spcAft>
                  </a:pPr>
                  <a:endParaRPr lang="en-US" sz="1425"/>
                </a:p>
              </p:txBody>
            </p:sp>
          </p:grpSp>
          <p:grpSp>
            <p:nvGrpSpPr>
              <p:cNvPr id="12" name="Group 11">
                <a:extLst>
                  <a:ext uri="{FF2B5EF4-FFF2-40B4-BE49-F238E27FC236}">
                    <a16:creationId xmlns:a16="http://schemas.microsoft.com/office/drawing/2014/main" id="{0369FD8F-351E-A319-6E1D-71C14B9738A1}"/>
                  </a:ext>
                </a:extLst>
              </p:cNvPr>
              <p:cNvGrpSpPr/>
              <p:nvPr/>
            </p:nvGrpSpPr>
            <p:grpSpPr>
              <a:xfrm rot="10800000">
                <a:off x="3220999" y="4283011"/>
                <a:ext cx="363532" cy="453301"/>
                <a:chOff x="2250343" y="529832"/>
                <a:chExt cx="363532" cy="453301"/>
              </a:xfrm>
            </p:grpSpPr>
            <p:sp>
              <p:nvSpPr>
                <p:cNvPr id="13" name="Arrow: Right 12">
                  <a:extLst>
                    <a:ext uri="{FF2B5EF4-FFF2-40B4-BE49-F238E27FC236}">
                      <a16:creationId xmlns:a16="http://schemas.microsoft.com/office/drawing/2014/main" id="{E0B2F48E-0361-7F66-A394-65A2F2B565CF}"/>
                    </a:ext>
                  </a:extLst>
                </p:cNvPr>
                <p:cNvSpPr/>
                <p:nvPr/>
              </p:nvSpPr>
              <p:spPr>
                <a:xfrm rot="21501344">
                  <a:off x="2250343" y="529832"/>
                  <a:ext cx="363532" cy="453301"/>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sz="1350"/>
                </a:p>
              </p:txBody>
            </p:sp>
            <p:sp>
              <p:nvSpPr>
                <p:cNvPr id="14" name="Arrow: Right 4">
                  <a:extLst>
                    <a:ext uri="{FF2B5EF4-FFF2-40B4-BE49-F238E27FC236}">
                      <a16:creationId xmlns:a16="http://schemas.microsoft.com/office/drawing/2014/main" id="{5101AB08-7F09-864E-7138-E105AE8B9132}"/>
                    </a:ext>
                  </a:extLst>
                </p:cNvPr>
                <p:cNvSpPr txBox="1"/>
                <p:nvPr/>
              </p:nvSpPr>
              <p:spPr>
                <a:xfrm rot="21501344">
                  <a:off x="2250365" y="622057"/>
                  <a:ext cx="254472" cy="2719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633413">
                    <a:lnSpc>
                      <a:spcPct val="90000"/>
                    </a:lnSpc>
                    <a:spcBef>
                      <a:spcPct val="0"/>
                    </a:spcBef>
                    <a:spcAft>
                      <a:spcPct val="35000"/>
                    </a:spcAft>
                  </a:pPr>
                  <a:endParaRPr lang="en-US" sz="1425"/>
                </a:p>
              </p:txBody>
            </p:sp>
          </p:grpSp>
          <p:grpSp>
            <p:nvGrpSpPr>
              <p:cNvPr id="15" name="Group 14">
                <a:extLst>
                  <a:ext uri="{FF2B5EF4-FFF2-40B4-BE49-F238E27FC236}">
                    <a16:creationId xmlns:a16="http://schemas.microsoft.com/office/drawing/2014/main" id="{E39B5068-07F8-5A6A-BB8F-B7AD55273A2B}"/>
                  </a:ext>
                </a:extLst>
              </p:cNvPr>
              <p:cNvGrpSpPr/>
              <p:nvPr/>
            </p:nvGrpSpPr>
            <p:grpSpPr>
              <a:xfrm rot="10800000">
                <a:off x="8011877" y="4423499"/>
                <a:ext cx="363532" cy="453301"/>
                <a:chOff x="2250343" y="529832"/>
                <a:chExt cx="363532" cy="453301"/>
              </a:xfrm>
            </p:grpSpPr>
            <p:sp>
              <p:nvSpPr>
                <p:cNvPr id="16" name="Arrow: Right 15">
                  <a:extLst>
                    <a:ext uri="{FF2B5EF4-FFF2-40B4-BE49-F238E27FC236}">
                      <a16:creationId xmlns:a16="http://schemas.microsoft.com/office/drawing/2014/main" id="{04F88EA7-80AF-775F-F459-3A005CAD6AA4}"/>
                    </a:ext>
                  </a:extLst>
                </p:cNvPr>
                <p:cNvSpPr/>
                <p:nvPr/>
              </p:nvSpPr>
              <p:spPr>
                <a:xfrm rot="21501344">
                  <a:off x="2250343" y="529832"/>
                  <a:ext cx="363532" cy="453301"/>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sz="1350"/>
                </a:p>
              </p:txBody>
            </p:sp>
            <p:sp>
              <p:nvSpPr>
                <p:cNvPr id="17" name="Arrow: Right 4">
                  <a:extLst>
                    <a:ext uri="{FF2B5EF4-FFF2-40B4-BE49-F238E27FC236}">
                      <a16:creationId xmlns:a16="http://schemas.microsoft.com/office/drawing/2014/main" id="{854F0D82-DC26-86C7-1518-A3CB10AA43F5}"/>
                    </a:ext>
                  </a:extLst>
                </p:cNvPr>
                <p:cNvSpPr txBox="1"/>
                <p:nvPr/>
              </p:nvSpPr>
              <p:spPr>
                <a:xfrm rot="21501344">
                  <a:off x="2324469" y="621394"/>
                  <a:ext cx="254472" cy="2719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633413">
                    <a:lnSpc>
                      <a:spcPct val="90000"/>
                    </a:lnSpc>
                    <a:spcBef>
                      <a:spcPct val="0"/>
                    </a:spcBef>
                    <a:spcAft>
                      <a:spcPct val="35000"/>
                    </a:spcAft>
                  </a:pPr>
                  <a:endParaRPr lang="en-US" sz="1425" dirty="0"/>
                </a:p>
              </p:txBody>
            </p:sp>
          </p:grpSp>
          <p:grpSp>
            <p:nvGrpSpPr>
              <p:cNvPr id="18" name="Group 17">
                <a:extLst>
                  <a:ext uri="{FF2B5EF4-FFF2-40B4-BE49-F238E27FC236}">
                    <a16:creationId xmlns:a16="http://schemas.microsoft.com/office/drawing/2014/main" id="{5D900860-A1AA-04C4-96E0-E72195DE04B0}"/>
                  </a:ext>
                </a:extLst>
              </p:cNvPr>
              <p:cNvGrpSpPr/>
              <p:nvPr/>
            </p:nvGrpSpPr>
            <p:grpSpPr>
              <a:xfrm rot="16200000">
                <a:off x="5299680" y="2236848"/>
                <a:ext cx="367999" cy="459060"/>
                <a:chOff x="2282530" y="569676"/>
                <a:chExt cx="367999" cy="459060"/>
              </a:xfrm>
            </p:grpSpPr>
            <p:sp>
              <p:nvSpPr>
                <p:cNvPr id="19" name="Arrow: Right 18">
                  <a:extLst>
                    <a:ext uri="{FF2B5EF4-FFF2-40B4-BE49-F238E27FC236}">
                      <a16:creationId xmlns:a16="http://schemas.microsoft.com/office/drawing/2014/main" id="{C724F190-5C98-1402-6DB0-2083D7C548A7}"/>
                    </a:ext>
                  </a:extLst>
                </p:cNvPr>
                <p:cNvSpPr/>
                <p:nvPr/>
              </p:nvSpPr>
              <p:spPr>
                <a:xfrm>
                  <a:off x="2282530" y="569676"/>
                  <a:ext cx="367999" cy="45906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sz="1350"/>
                </a:p>
              </p:txBody>
            </p:sp>
            <p:sp>
              <p:nvSpPr>
                <p:cNvPr id="20" name="Arrow: Right 7">
                  <a:extLst>
                    <a:ext uri="{FF2B5EF4-FFF2-40B4-BE49-F238E27FC236}">
                      <a16:creationId xmlns:a16="http://schemas.microsoft.com/office/drawing/2014/main" id="{FDF3E135-2B2A-2F13-B69F-90C853A2E185}"/>
                    </a:ext>
                  </a:extLst>
                </p:cNvPr>
                <p:cNvSpPr txBox="1"/>
                <p:nvPr/>
              </p:nvSpPr>
              <p:spPr>
                <a:xfrm>
                  <a:off x="2282530" y="661488"/>
                  <a:ext cx="257599" cy="2754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633413">
                    <a:lnSpc>
                      <a:spcPct val="90000"/>
                    </a:lnSpc>
                    <a:spcBef>
                      <a:spcPct val="0"/>
                    </a:spcBef>
                    <a:spcAft>
                      <a:spcPct val="35000"/>
                    </a:spcAft>
                  </a:pPr>
                  <a:endParaRPr lang="en-US" sz="1425"/>
                </a:p>
              </p:txBody>
            </p:sp>
          </p:grpSp>
          <p:grpSp>
            <p:nvGrpSpPr>
              <p:cNvPr id="22" name="Group 21">
                <a:extLst>
                  <a:ext uri="{FF2B5EF4-FFF2-40B4-BE49-F238E27FC236}">
                    <a16:creationId xmlns:a16="http://schemas.microsoft.com/office/drawing/2014/main" id="{0F5C1119-5367-8157-4A15-98BCA58AB594}"/>
                  </a:ext>
                </a:extLst>
              </p:cNvPr>
              <p:cNvGrpSpPr/>
              <p:nvPr/>
            </p:nvGrpSpPr>
            <p:grpSpPr>
              <a:xfrm>
                <a:off x="9140869" y="3714650"/>
                <a:ext cx="1761123" cy="1432148"/>
                <a:chOff x="-538417" y="1262597"/>
                <a:chExt cx="1761123" cy="1432148"/>
              </a:xfrm>
            </p:grpSpPr>
            <p:sp>
              <p:nvSpPr>
                <p:cNvPr id="23" name="Rectangle: Rounded Corners 22">
                  <a:extLst>
                    <a:ext uri="{FF2B5EF4-FFF2-40B4-BE49-F238E27FC236}">
                      <a16:creationId xmlns:a16="http://schemas.microsoft.com/office/drawing/2014/main" id="{B47EF474-8E93-F550-75B8-6643A45DC179}"/>
                    </a:ext>
                  </a:extLst>
                </p:cNvPr>
                <p:cNvSpPr/>
                <p:nvPr/>
              </p:nvSpPr>
              <p:spPr>
                <a:xfrm>
                  <a:off x="-523236" y="1262597"/>
                  <a:ext cx="1745942" cy="132422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350"/>
                </a:p>
              </p:txBody>
            </p:sp>
            <p:sp>
              <p:nvSpPr>
                <p:cNvPr id="24" name="Rectangle: Rounded Corners 5">
                  <a:extLst>
                    <a:ext uri="{FF2B5EF4-FFF2-40B4-BE49-F238E27FC236}">
                      <a16:creationId xmlns:a16="http://schemas.microsoft.com/office/drawing/2014/main" id="{B5A212A3-3741-4985-1F52-E1AD4B119F62}"/>
                    </a:ext>
                  </a:extLst>
                </p:cNvPr>
                <p:cNvSpPr txBox="1"/>
                <p:nvPr/>
              </p:nvSpPr>
              <p:spPr>
                <a:xfrm>
                  <a:off x="-538417" y="1417341"/>
                  <a:ext cx="1699126" cy="12774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5723" tIns="65723" rIns="65723" bIns="65723" numCol="1" spcCol="1270" anchor="t" anchorCtr="0">
                  <a:noAutofit/>
                </a:bodyPr>
                <a:lstStyle/>
                <a:p>
                  <a:pPr algn="ctr" defTabSz="766763">
                    <a:lnSpc>
                      <a:spcPct val="90000"/>
                    </a:lnSpc>
                    <a:spcBef>
                      <a:spcPct val="0"/>
                    </a:spcBef>
                    <a:spcAft>
                      <a:spcPct val="35000"/>
                    </a:spcAft>
                  </a:pPr>
                  <a:r>
                    <a:rPr lang="en-US" sz="1350" dirty="0" err="1">
                      <a:latin typeface="Cascadia Code" panose="020B0609020000020004" pitchFamily="49" charset="0"/>
                      <a:ea typeface="Cascadia Code" panose="020B0609020000020004" pitchFamily="49" charset="0"/>
                      <a:cs typeface="Cascadia Code" panose="020B0609020000020004" pitchFamily="49" charset="0"/>
                    </a:rPr>
                    <a:t>Kemenhub</a:t>
                  </a:r>
                  <a:endParaRPr lang="en-US" sz="1350" dirty="0">
                    <a:latin typeface="Cascadia Code" panose="020B0609020000020004" pitchFamily="49" charset="0"/>
                    <a:ea typeface="Cascadia Code" panose="020B0609020000020004" pitchFamily="49" charset="0"/>
                    <a:cs typeface="Cascadia Code" panose="020B0609020000020004" pitchFamily="49" charset="0"/>
                  </a:endParaRPr>
                </a:p>
                <a:p>
                  <a:pPr marL="128588" lvl="1" indent="-128588" algn="ctr" defTabSz="600075">
                    <a:lnSpc>
                      <a:spcPct val="90000"/>
                    </a:lnSpc>
                    <a:spcBef>
                      <a:spcPct val="0"/>
                    </a:spcBef>
                    <a:spcAft>
                      <a:spcPct val="15000"/>
                    </a:spcAft>
                    <a:buChar char="•"/>
                  </a:pPr>
                  <a:r>
                    <a:rPr lang="en-US" sz="1050" dirty="0">
                      <a:latin typeface="Cascadia Code" panose="020B0609020000020004" pitchFamily="49" charset="0"/>
                      <a:ea typeface="Cascadia Code" panose="020B0609020000020004" pitchFamily="49" charset="0"/>
                      <a:cs typeface="Cascadia Code" panose="020B0609020000020004" pitchFamily="49" charset="0"/>
                    </a:rPr>
                    <a:t>SPIONAM</a:t>
                  </a:r>
                </a:p>
              </p:txBody>
            </p:sp>
          </p:grpSp>
          <p:grpSp>
            <p:nvGrpSpPr>
              <p:cNvPr id="25" name="Group 24">
                <a:extLst>
                  <a:ext uri="{FF2B5EF4-FFF2-40B4-BE49-F238E27FC236}">
                    <a16:creationId xmlns:a16="http://schemas.microsoft.com/office/drawing/2014/main" id="{56462726-95F6-A329-09CF-242430B3C339}"/>
                  </a:ext>
                </a:extLst>
              </p:cNvPr>
              <p:cNvGrpSpPr/>
              <p:nvPr/>
            </p:nvGrpSpPr>
            <p:grpSpPr>
              <a:xfrm>
                <a:off x="8077323" y="3751248"/>
                <a:ext cx="367999" cy="459060"/>
                <a:chOff x="2282530" y="569676"/>
                <a:chExt cx="367999" cy="459060"/>
              </a:xfrm>
            </p:grpSpPr>
            <p:sp>
              <p:nvSpPr>
                <p:cNvPr id="26" name="Arrow: Right 25">
                  <a:extLst>
                    <a:ext uri="{FF2B5EF4-FFF2-40B4-BE49-F238E27FC236}">
                      <a16:creationId xmlns:a16="http://schemas.microsoft.com/office/drawing/2014/main" id="{E7DDC1C9-9B9F-9371-8C52-E4AC60DAAB67}"/>
                    </a:ext>
                  </a:extLst>
                </p:cNvPr>
                <p:cNvSpPr/>
                <p:nvPr/>
              </p:nvSpPr>
              <p:spPr>
                <a:xfrm>
                  <a:off x="2282530" y="569676"/>
                  <a:ext cx="367999" cy="45906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sz="1350"/>
                </a:p>
              </p:txBody>
            </p:sp>
            <p:sp>
              <p:nvSpPr>
                <p:cNvPr id="27" name="Arrow: Right 7">
                  <a:extLst>
                    <a:ext uri="{FF2B5EF4-FFF2-40B4-BE49-F238E27FC236}">
                      <a16:creationId xmlns:a16="http://schemas.microsoft.com/office/drawing/2014/main" id="{68122D27-8A25-A09B-4571-B4B98C6674DF}"/>
                    </a:ext>
                  </a:extLst>
                </p:cNvPr>
                <p:cNvSpPr txBox="1"/>
                <p:nvPr/>
              </p:nvSpPr>
              <p:spPr>
                <a:xfrm>
                  <a:off x="2282530" y="661488"/>
                  <a:ext cx="257599" cy="2754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633413">
                    <a:lnSpc>
                      <a:spcPct val="90000"/>
                    </a:lnSpc>
                    <a:spcBef>
                      <a:spcPct val="0"/>
                    </a:spcBef>
                    <a:spcAft>
                      <a:spcPct val="35000"/>
                    </a:spcAft>
                  </a:pPr>
                  <a:endParaRPr lang="en-US" sz="1425"/>
                </a:p>
              </p:txBody>
            </p:sp>
          </p:grpSp>
          <p:grpSp>
            <p:nvGrpSpPr>
              <p:cNvPr id="28" name="Group 27">
                <a:extLst>
                  <a:ext uri="{FF2B5EF4-FFF2-40B4-BE49-F238E27FC236}">
                    <a16:creationId xmlns:a16="http://schemas.microsoft.com/office/drawing/2014/main" id="{08C0CEF8-D3A0-FB50-FB58-2A6AFA8532EA}"/>
                  </a:ext>
                </a:extLst>
              </p:cNvPr>
              <p:cNvGrpSpPr/>
              <p:nvPr/>
            </p:nvGrpSpPr>
            <p:grpSpPr>
              <a:xfrm>
                <a:off x="508000" y="3671948"/>
                <a:ext cx="1957316" cy="1402282"/>
                <a:chOff x="582701" y="1155180"/>
                <a:chExt cx="1957316" cy="1402282"/>
              </a:xfrm>
            </p:grpSpPr>
            <p:sp>
              <p:nvSpPr>
                <p:cNvPr id="29" name="Rectangle: Rounded Corners 28">
                  <a:extLst>
                    <a:ext uri="{FF2B5EF4-FFF2-40B4-BE49-F238E27FC236}">
                      <a16:creationId xmlns:a16="http://schemas.microsoft.com/office/drawing/2014/main" id="{0E42D208-1C4E-1927-F17B-E2E2FB156F0E}"/>
                    </a:ext>
                  </a:extLst>
                </p:cNvPr>
                <p:cNvSpPr/>
                <p:nvPr/>
              </p:nvSpPr>
              <p:spPr>
                <a:xfrm>
                  <a:off x="582701" y="1155180"/>
                  <a:ext cx="1642836" cy="140228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350"/>
                </a:p>
              </p:txBody>
            </p:sp>
            <p:sp>
              <p:nvSpPr>
                <p:cNvPr id="30" name="Rectangle: Rounded Corners 5">
                  <a:extLst>
                    <a:ext uri="{FF2B5EF4-FFF2-40B4-BE49-F238E27FC236}">
                      <a16:creationId xmlns:a16="http://schemas.microsoft.com/office/drawing/2014/main" id="{F29BC558-D70B-1F4E-81A5-04B956CB6E0C}"/>
                    </a:ext>
                  </a:extLst>
                </p:cNvPr>
                <p:cNvSpPr txBox="1"/>
                <p:nvPr/>
              </p:nvSpPr>
              <p:spPr>
                <a:xfrm>
                  <a:off x="582701" y="1234480"/>
                  <a:ext cx="1957316" cy="12761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5723" tIns="65723" rIns="65723" bIns="65723" numCol="1" spcCol="1270" anchor="t" anchorCtr="0">
                  <a:noAutofit/>
                </a:bodyPr>
                <a:lstStyle/>
                <a:p>
                  <a:pPr algn="ctr" defTabSz="766763">
                    <a:lnSpc>
                      <a:spcPct val="90000"/>
                    </a:lnSpc>
                    <a:spcBef>
                      <a:spcPct val="0"/>
                    </a:spcBef>
                    <a:spcAft>
                      <a:spcPct val="35000"/>
                    </a:spcAft>
                  </a:pPr>
                  <a:r>
                    <a:rPr lang="en-US" sz="1725" dirty="0">
                      <a:latin typeface="Cascadia Code" panose="020B0609020000020004" pitchFamily="49" charset="0"/>
                      <a:ea typeface="Cascadia Code" panose="020B0609020000020004" pitchFamily="49" charset="0"/>
                      <a:cs typeface="Cascadia Code" panose="020B0609020000020004" pitchFamily="49" charset="0"/>
                    </a:rPr>
                    <a:t>BRIN</a:t>
                  </a:r>
                </a:p>
                <a:p>
                  <a:pPr marL="128588" lvl="1" indent="-128588" defTabSz="600075">
                    <a:lnSpc>
                      <a:spcPct val="90000"/>
                    </a:lnSpc>
                    <a:spcBef>
                      <a:spcPct val="0"/>
                    </a:spcBef>
                    <a:spcAft>
                      <a:spcPct val="15000"/>
                    </a:spcAft>
                    <a:buChar char="•"/>
                  </a:pPr>
                  <a:r>
                    <a:rPr lang="en-US" sz="1350" dirty="0">
                      <a:latin typeface="Cascadia Code" panose="020B0609020000020004" pitchFamily="49" charset="0"/>
                      <a:ea typeface="Cascadia Code" panose="020B0609020000020004" pitchFamily="49" charset="0"/>
                      <a:cs typeface="Cascadia Code" panose="020B0609020000020004" pitchFamily="49" charset="0"/>
                    </a:rPr>
                    <a:t>SIMLIRA</a:t>
                  </a:r>
                </a:p>
                <a:p>
                  <a:pPr marL="128588" lvl="1" indent="-128588" defTabSz="600075">
                    <a:lnSpc>
                      <a:spcPct val="90000"/>
                    </a:lnSpc>
                    <a:spcBef>
                      <a:spcPct val="0"/>
                    </a:spcBef>
                    <a:spcAft>
                      <a:spcPct val="15000"/>
                    </a:spcAft>
                    <a:buChar char="•"/>
                  </a:pPr>
                  <a:r>
                    <a:rPr lang="en-US" sz="1350" dirty="0" err="1">
                      <a:latin typeface="Cascadia Code" panose="020B0609020000020004" pitchFamily="49" charset="0"/>
                      <a:ea typeface="Cascadia Code" panose="020B0609020000020004" pitchFamily="49" charset="0"/>
                      <a:cs typeface="Cascadia Code" panose="020B0609020000020004" pitchFamily="49" charset="0"/>
                    </a:rPr>
                    <a:t>eLIRA</a:t>
                  </a:r>
                  <a:r>
                    <a:rPr lang="en-US" sz="1350" dirty="0">
                      <a:latin typeface="Cascadia Code" panose="020B0609020000020004" pitchFamily="49" charset="0"/>
                      <a:ea typeface="Cascadia Code" panose="020B0609020000020004" pitchFamily="49" charset="0"/>
                      <a:cs typeface="Cascadia Code" panose="020B0609020000020004" pitchFamily="49" charset="0"/>
                    </a:rPr>
                    <a:t>/ELSA</a:t>
                  </a:r>
                </a:p>
                <a:p>
                  <a:pPr marL="128588" lvl="1" indent="-128588" defTabSz="600075">
                    <a:lnSpc>
                      <a:spcPct val="90000"/>
                    </a:lnSpc>
                    <a:spcBef>
                      <a:spcPct val="0"/>
                    </a:spcBef>
                    <a:spcAft>
                      <a:spcPct val="15000"/>
                    </a:spcAft>
                    <a:buChar char="•"/>
                  </a:pPr>
                  <a:endParaRPr lang="en-US" sz="1350" dirty="0">
                    <a:latin typeface="Cascadia Code" panose="020B0609020000020004" pitchFamily="49" charset="0"/>
                    <a:ea typeface="Cascadia Code" panose="020B0609020000020004" pitchFamily="49" charset="0"/>
                    <a:cs typeface="Cascadia Code" panose="020B0609020000020004" pitchFamily="49" charset="0"/>
                  </a:endParaRPr>
                </a:p>
              </p:txBody>
            </p:sp>
          </p:grpSp>
          <p:grpSp>
            <p:nvGrpSpPr>
              <p:cNvPr id="34" name="Group 33">
                <a:extLst>
                  <a:ext uri="{FF2B5EF4-FFF2-40B4-BE49-F238E27FC236}">
                    <a16:creationId xmlns:a16="http://schemas.microsoft.com/office/drawing/2014/main" id="{ABDF4D2D-F787-3E07-E54A-0CE76E1DAB92}"/>
                  </a:ext>
                </a:extLst>
              </p:cNvPr>
              <p:cNvGrpSpPr/>
              <p:nvPr/>
            </p:nvGrpSpPr>
            <p:grpSpPr>
              <a:xfrm>
                <a:off x="3262276" y="3671948"/>
                <a:ext cx="367999" cy="459060"/>
                <a:chOff x="2282530" y="569676"/>
                <a:chExt cx="367999" cy="459060"/>
              </a:xfrm>
            </p:grpSpPr>
            <p:sp>
              <p:nvSpPr>
                <p:cNvPr id="35" name="Arrow: Right 34">
                  <a:extLst>
                    <a:ext uri="{FF2B5EF4-FFF2-40B4-BE49-F238E27FC236}">
                      <a16:creationId xmlns:a16="http://schemas.microsoft.com/office/drawing/2014/main" id="{BF4B7C40-095B-946D-5964-3AA0F0AA8AE2}"/>
                    </a:ext>
                  </a:extLst>
                </p:cNvPr>
                <p:cNvSpPr/>
                <p:nvPr/>
              </p:nvSpPr>
              <p:spPr>
                <a:xfrm>
                  <a:off x="2282530" y="569676"/>
                  <a:ext cx="367999" cy="45906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sz="1350"/>
                </a:p>
              </p:txBody>
            </p:sp>
            <p:sp>
              <p:nvSpPr>
                <p:cNvPr id="36" name="Arrow: Right 7">
                  <a:extLst>
                    <a:ext uri="{FF2B5EF4-FFF2-40B4-BE49-F238E27FC236}">
                      <a16:creationId xmlns:a16="http://schemas.microsoft.com/office/drawing/2014/main" id="{00279853-7909-2D45-03A1-8C9C9E3731D5}"/>
                    </a:ext>
                  </a:extLst>
                </p:cNvPr>
                <p:cNvSpPr txBox="1"/>
                <p:nvPr/>
              </p:nvSpPr>
              <p:spPr>
                <a:xfrm>
                  <a:off x="2282530" y="661488"/>
                  <a:ext cx="257599" cy="2754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633413">
                    <a:lnSpc>
                      <a:spcPct val="90000"/>
                    </a:lnSpc>
                    <a:spcBef>
                      <a:spcPct val="0"/>
                    </a:spcBef>
                    <a:spcAft>
                      <a:spcPct val="35000"/>
                    </a:spcAft>
                  </a:pPr>
                  <a:endParaRPr lang="en-US" sz="1425"/>
                </a:p>
              </p:txBody>
            </p:sp>
          </p:grpSp>
          <p:grpSp>
            <p:nvGrpSpPr>
              <p:cNvPr id="43" name="Group 42">
                <a:extLst>
                  <a:ext uri="{FF2B5EF4-FFF2-40B4-BE49-F238E27FC236}">
                    <a16:creationId xmlns:a16="http://schemas.microsoft.com/office/drawing/2014/main" id="{947DC8B3-22FC-CB1B-4F96-748905294C8F}"/>
                  </a:ext>
                </a:extLst>
              </p:cNvPr>
              <p:cNvGrpSpPr/>
              <p:nvPr/>
            </p:nvGrpSpPr>
            <p:grpSpPr>
              <a:xfrm>
                <a:off x="4170224" y="2889185"/>
                <a:ext cx="3085971" cy="3024706"/>
                <a:chOff x="315062" y="834865"/>
                <a:chExt cx="1910475" cy="1722597"/>
              </a:xfrm>
            </p:grpSpPr>
            <p:sp>
              <p:nvSpPr>
                <p:cNvPr id="44" name="Rectangle: Rounded Corners 43">
                  <a:extLst>
                    <a:ext uri="{FF2B5EF4-FFF2-40B4-BE49-F238E27FC236}">
                      <a16:creationId xmlns:a16="http://schemas.microsoft.com/office/drawing/2014/main" id="{0800F168-C0E4-9263-4FF8-6B52A469E764}"/>
                    </a:ext>
                  </a:extLst>
                </p:cNvPr>
                <p:cNvSpPr/>
                <p:nvPr/>
              </p:nvSpPr>
              <p:spPr>
                <a:xfrm>
                  <a:off x="315062" y="959048"/>
                  <a:ext cx="1910475" cy="159841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350"/>
                </a:p>
              </p:txBody>
            </p:sp>
            <p:sp>
              <p:nvSpPr>
                <p:cNvPr id="45" name="Rectangle: Rounded Corners 5">
                  <a:extLst>
                    <a:ext uri="{FF2B5EF4-FFF2-40B4-BE49-F238E27FC236}">
                      <a16:creationId xmlns:a16="http://schemas.microsoft.com/office/drawing/2014/main" id="{7BF3F678-0083-B191-6D24-11573BCD890C}"/>
                    </a:ext>
                  </a:extLst>
                </p:cNvPr>
                <p:cNvSpPr txBox="1"/>
                <p:nvPr/>
              </p:nvSpPr>
              <p:spPr>
                <a:xfrm>
                  <a:off x="352442" y="834865"/>
                  <a:ext cx="1816843" cy="1504782"/>
                </a:xfrm>
                <a:prstGeom prst="ellipse">
                  <a:avLst/>
                </a:prstGeom>
              </p:spPr>
              <p:style>
                <a:lnRef idx="0">
                  <a:scrgbClr r="0" g="0" b="0"/>
                </a:lnRef>
                <a:fillRef idx="0">
                  <a:scrgbClr r="0" g="0" b="0"/>
                </a:fillRef>
                <a:effectRef idx="0">
                  <a:scrgbClr r="0" g="0" b="0"/>
                </a:effectRef>
                <a:fontRef idx="minor">
                  <a:schemeClr val="lt1"/>
                </a:fontRef>
              </p:style>
              <p:txBody>
                <a:bodyPr spcFirstLastPara="0" vert="horz" wrap="square" lIns="65723" tIns="65723" rIns="65723" bIns="65723" numCol="1" spcCol="1270" anchor="t" anchorCtr="0">
                  <a:noAutofit/>
                </a:bodyPr>
                <a:lstStyle/>
                <a:p>
                  <a:pPr algn="ctr" defTabSz="766763">
                    <a:lnSpc>
                      <a:spcPct val="90000"/>
                    </a:lnSpc>
                    <a:spcBef>
                      <a:spcPct val="0"/>
                    </a:spcBef>
                    <a:spcAft>
                      <a:spcPct val="35000"/>
                    </a:spcAft>
                  </a:pPr>
                  <a:r>
                    <a:rPr lang="en-US" sz="1725" dirty="0">
                      <a:latin typeface="Cascadia Code" panose="020B0609020000020004" pitchFamily="49" charset="0"/>
                      <a:ea typeface="Cascadia Code" panose="020B0609020000020004" pitchFamily="49" charset="0"/>
                      <a:cs typeface="Cascadia Code" panose="020B0609020000020004" pitchFamily="49" charset="0"/>
                    </a:rPr>
                    <a:t>BAPETEN</a:t>
                  </a:r>
                </a:p>
                <a:p>
                  <a:pPr marL="128588" lvl="1" indent="-128588" algn="ctr" defTabSz="600075">
                    <a:lnSpc>
                      <a:spcPct val="90000"/>
                    </a:lnSpc>
                    <a:spcBef>
                      <a:spcPct val="0"/>
                    </a:spcBef>
                    <a:spcAft>
                      <a:spcPct val="15000"/>
                    </a:spcAft>
                    <a:buChar char="•"/>
                  </a:pPr>
                  <a:r>
                    <a:rPr lang="en-US" sz="1350" dirty="0">
                      <a:latin typeface="Cascadia Code" panose="020B0609020000020004" pitchFamily="49" charset="0"/>
                      <a:ea typeface="Cascadia Code" panose="020B0609020000020004" pitchFamily="49" charset="0"/>
                      <a:cs typeface="Cascadia Code" panose="020B0609020000020004" pitchFamily="49" charset="0"/>
                    </a:rPr>
                    <a:t>Licensing</a:t>
                  </a:r>
                </a:p>
                <a:p>
                  <a:pPr marL="128588" lvl="1" indent="-128588" algn="ctr" defTabSz="600075">
                    <a:lnSpc>
                      <a:spcPct val="90000"/>
                    </a:lnSpc>
                    <a:spcBef>
                      <a:spcPct val="0"/>
                    </a:spcBef>
                    <a:spcAft>
                      <a:spcPct val="15000"/>
                    </a:spcAft>
                    <a:buChar char="•"/>
                  </a:pPr>
                  <a:r>
                    <a:rPr lang="en-US" sz="1350" dirty="0" err="1">
                      <a:latin typeface="Cascadia Code" panose="020B0609020000020004" pitchFamily="49" charset="0"/>
                      <a:ea typeface="Cascadia Code" panose="020B0609020000020004" pitchFamily="49" charset="0"/>
                      <a:cs typeface="Cascadia Code" panose="020B0609020000020004" pitchFamily="49" charset="0"/>
                    </a:rPr>
                    <a:t>Infara</a:t>
                  </a:r>
                  <a:endParaRPr lang="en-US" sz="1350" dirty="0">
                    <a:latin typeface="Cascadia Code" panose="020B0609020000020004" pitchFamily="49" charset="0"/>
                    <a:ea typeface="Cascadia Code" panose="020B0609020000020004" pitchFamily="49" charset="0"/>
                    <a:cs typeface="Cascadia Code" panose="020B0609020000020004" pitchFamily="49" charset="0"/>
                  </a:endParaRPr>
                </a:p>
                <a:p>
                  <a:pPr marL="128588" lvl="1" indent="-128588" algn="ctr" defTabSz="600075">
                    <a:lnSpc>
                      <a:spcPct val="90000"/>
                    </a:lnSpc>
                    <a:spcBef>
                      <a:spcPct val="0"/>
                    </a:spcBef>
                    <a:spcAft>
                      <a:spcPct val="15000"/>
                    </a:spcAft>
                    <a:buChar char="•"/>
                  </a:pPr>
                  <a:r>
                    <a:rPr lang="en-US" sz="1350" dirty="0">
                      <a:latin typeface="Cascadia Code" panose="020B0609020000020004" pitchFamily="49" charset="0"/>
                      <a:ea typeface="Cascadia Code" panose="020B0609020000020004" pitchFamily="49" charset="0"/>
                      <a:cs typeface="Cascadia Code" panose="020B0609020000020004" pitchFamily="49" charset="0"/>
                    </a:rPr>
                    <a:t>SMILE</a:t>
                  </a:r>
                </a:p>
              </p:txBody>
            </p:sp>
          </p:grpSp>
          <p:sp>
            <p:nvSpPr>
              <p:cNvPr id="46" name="Oval 45">
                <a:extLst>
                  <a:ext uri="{FF2B5EF4-FFF2-40B4-BE49-F238E27FC236}">
                    <a16:creationId xmlns:a16="http://schemas.microsoft.com/office/drawing/2014/main" id="{2F91B85D-325D-0209-A10B-75AF90DD5562}"/>
                  </a:ext>
                </a:extLst>
              </p:cNvPr>
              <p:cNvSpPr/>
              <p:nvPr/>
            </p:nvSpPr>
            <p:spPr>
              <a:xfrm>
                <a:off x="5024663" y="4739180"/>
                <a:ext cx="1377095" cy="1064376"/>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latin typeface="Cascadia Code" panose="020B0609020000020004" pitchFamily="49" charset="0"/>
                    <a:ea typeface="Cascadia Code" panose="020B0609020000020004" pitchFamily="49" charset="0"/>
                    <a:cs typeface="Cascadia Code" panose="020B0609020000020004" pitchFamily="49" charset="0"/>
                  </a:rPr>
                  <a:t>SALT</a:t>
                </a:r>
                <a:br>
                  <a:rPr lang="en-US" sz="800" dirty="0">
                    <a:latin typeface="Cascadia Code" panose="020B0609020000020004" pitchFamily="49" charset="0"/>
                    <a:ea typeface="Cascadia Code" panose="020B0609020000020004" pitchFamily="49" charset="0"/>
                    <a:cs typeface="Cascadia Code" panose="020B0609020000020004" pitchFamily="49" charset="0"/>
                  </a:rPr>
                </a:br>
                <a:r>
                  <a:rPr lang="en-US" sz="800" dirty="0">
                    <a:latin typeface="Cascadia Code" panose="020B0609020000020004" pitchFamily="49" charset="0"/>
                    <a:ea typeface="Cascadia Code" panose="020B0609020000020004" pitchFamily="49" charset="0"/>
                    <a:cs typeface="Cascadia Code" panose="020B0609020000020004" pitchFamily="49" charset="0"/>
                  </a:rPr>
                  <a:t>(radioactive waste inventory)</a:t>
                </a:r>
              </a:p>
            </p:txBody>
          </p:sp>
        </p:grpSp>
        <p:sp>
          <p:nvSpPr>
            <p:cNvPr id="48" name="TextBox 15">
              <a:extLst>
                <a:ext uri="{FF2B5EF4-FFF2-40B4-BE49-F238E27FC236}">
                  <a16:creationId xmlns:a16="http://schemas.microsoft.com/office/drawing/2014/main" id="{76E430F5-94B6-2943-26E3-C4C18221D828}"/>
                </a:ext>
              </a:extLst>
            </p:cNvPr>
            <p:cNvSpPr txBox="1"/>
            <p:nvPr/>
          </p:nvSpPr>
          <p:spPr>
            <a:xfrm>
              <a:off x="4783583" y="1794584"/>
              <a:ext cx="1274410" cy="300082"/>
            </a:xfrm>
            <a:prstGeom prst="rect">
              <a:avLst/>
            </a:prstGeom>
            <a:noFill/>
          </p:spPr>
          <p:txBody>
            <a:bodyPr wrap="square" rtlCol="0">
              <a:spAutoFit/>
            </a:bodyPr>
            <a:lstStyle/>
            <a:p>
              <a:pPr hangingPunct="0"/>
              <a:r>
                <a:rPr lang="en-US" sz="675" dirty="0">
                  <a:solidFill>
                    <a:srgbClr val="254061"/>
                  </a:solidFill>
                  <a:latin typeface="Cascadia Code" panose="020B0609020000020004" pitchFamily="49" charset="0"/>
                  <a:ea typeface="Cascadia Code" panose="020B0609020000020004" pitchFamily="49" charset="0"/>
                  <a:cs typeface="Cascadia Code" panose="020B0609020000020004" pitchFamily="49" charset="0"/>
                </a:rPr>
                <a:t>Medical facility clearance data</a:t>
              </a:r>
              <a:endParaRPr lang="en-US" sz="825" dirty="0">
                <a:latin typeface="Cascadia Code" panose="020B0609020000020004" pitchFamily="49" charset="0"/>
                <a:ea typeface="Cascadia Code" panose="020B0609020000020004" pitchFamily="49" charset="0"/>
                <a:cs typeface="Cascadia Code" panose="020B0609020000020004" pitchFamily="49" charset="0"/>
              </a:endParaRPr>
            </a:p>
          </p:txBody>
        </p:sp>
        <p:sp>
          <p:nvSpPr>
            <p:cNvPr id="49" name="TextBox 15">
              <a:extLst>
                <a:ext uri="{FF2B5EF4-FFF2-40B4-BE49-F238E27FC236}">
                  <a16:creationId xmlns:a16="http://schemas.microsoft.com/office/drawing/2014/main" id="{CBE4562D-2F6D-0FBA-F576-416895D76E39}"/>
                </a:ext>
              </a:extLst>
            </p:cNvPr>
            <p:cNvSpPr txBox="1"/>
            <p:nvPr/>
          </p:nvSpPr>
          <p:spPr>
            <a:xfrm>
              <a:off x="2410928" y="1653264"/>
              <a:ext cx="1504247" cy="507831"/>
            </a:xfrm>
            <a:prstGeom prst="rect">
              <a:avLst/>
            </a:prstGeom>
            <a:noFill/>
          </p:spPr>
          <p:txBody>
            <a:bodyPr wrap="square" rtlCol="0">
              <a:spAutoFit/>
            </a:bodyPr>
            <a:lstStyle/>
            <a:p>
              <a:pPr hangingPunct="0"/>
              <a:r>
                <a:rPr lang="en-GB" sz="675" dirty="0">
                  <a:solidFill>
                    <a:srgbClr val="254061"/>
                  </a:solidFill>
                  <a:latin typeface="Cascadia Code" panose="020B0609020000020004" pitchFamily="49" charset="0"/>
                  <a:ea typeface="Cascadia Code" panose="020B0609020000020004" pitchFamily="49" charset="0"/>
                  <a:cs typeface="Cascadia Code" panose="020B0609020000020004" pitchFamily="49" charset="0"/>
                </a:rPr>
                <a:t>Facility data</a:t>
              </a:r>
              <a:endParaRPr lang="en-US" sz="825" dirty="0">
                <a:latin typeface="Cascadia Code" panose="020B0609020000020004" pitchFamily="49" charset="0"/>
                <a:ea typeface="Cascadia Code" panose="020B0609020000020004" pitchFamily="49" charset="0"/>
                <a:cs typeface="Cascadia Code" panose="020B0609020000020004" pitchFamily="49" charset="0"/>
              </a:endParaRPr>
            </a:p>
            <a:p>
              <a:pPr hangingPunct="0"/>
              <a:r>
                <a:rPr lang="en-GB" sz="675" dirty="0">
                  <a:solidFill>
                    <a:srgbClr val="254061"/>
                  </a:solidFill>
                  <a:latin typeface="Cascadia Code" panose="020B0609020000020004" pitchFamily="49" charset="0"/>
                  <a:ea typeface="Cascadia Code" panose="020B0609020000020004" pitchFamily="49" charset="0"/>
                  <a:cs typeface="Cascadia Code" panose="020B0609020000020004" pitchFamily="49" charset="0"/>
                </a:rPr>
                <a:t>License number</a:t>
              </a:r>
              <a:endParaRPr lang="en-US" sz="825" dirty="0">
                <a:latin typeface="Cascadia Code" panose="020B0609020000020004" pitchFamily="49" charset="0"/>
                <a:ea typeface="Cascadia Code" panose="020B0609020000020004" pitchFamily="49" charset="0"/>
                <a:cs typeface="Cascadia Code" panose="020B0609020000020004" pitchFamily="49" charset="0"/>
              </a:endParaRPr>
            </a:p>
            <a:p>
              <a:pPr hangingPunct="0"/>
              <a:r>
                <a:rPr lang="en-GB" sz="675" dirty="0">
                  <a:solidFill>
                    <a:srgbClr val="254061"/>
                  </a:solidFill>
                  <a:latin typeface="Cascadia Code" panose="020B0609020000020004" pitchFamily="49" charset="0"/>
                  <a:ea typeface="Cascadia Code" panose="020B0609020000020004" pitchFamily="49" charset="0"/>
                  <a:cs typeface="Cascadia Code" panose="020B0609020000020004" pitchFamily="49" charset="0"/>
                </a:rPr>
                <a:t>Data of ionizing radiation source</a:t>
              </a:r>
              <a:endParaRPr lang="en-US" sz="825" dirty="0">
                <a:latin typeface="Cascadia Code" panose="020B0609020000020004" pitchFamily="49" charset="0"/>
                <a:ea typeface="Cascadia Code" panose="020B0609020000020004" pitchFamily="49" charset="0"/>
                <a:cs typeface="Cascadia Code" panose="020B0609020000020004" pitchFamily="49" charset="0"/>
              </a:endParaRPr>
            </a:p>
          </p:txBody>
        </p:sp>
        <p:sp>
          <p:nvSpPr>
            <p:cNvPr id="51" name="TextBox 15">
              <a:extLst>
                <a:ext uri="{FF2B5EF4-FFF2-40B4-BE49-F238E27FC236}">
                  <a16:creationId xmlns:a16="http://schemas.microsoft.com/office/drawing/2014/main" id="{6852E442-A51D-E8EA-2257-145D4CD60F08}"/>
                </a:ext>
              </a:extLst>
            </p:cNvPr>
            <p:cNvSpPr txBox="1"/>
            <p:nvPr/>
          </p:nvSpPr>
          <p:spPr>
            <a:xfrm>
              <a:off x="5499068" y="2593438"/>
              <a:ext cx="1504247" cy="300082"/>
            </a:xfrm>
            <a:prstGeom prst="rect">
              <a:avLst/>
            </a:prstGeom>
            <a:noFill/>
          </p:spPr>
          <p:txBody>
            <a:bodyPr wrap="square" rtlCol="0">
              <a:spAutoFit/>
            </a:bodyPr>
            <a:lstStyle/>
            <a:p>
              <a:pPr hangingPunct="0"/>
              <a:r>
                <a:rPr lang="en-US" sz="675" dirty="0">
                  <a:solidFill>
                    <a:srgbClr val="254061"/>
                  </a:solidFill>
                  <a:latin typeface="Cascadia Code" panose="020B0609020000020004" pitchFamily="49" charset="0"/>
                  <a:ea typeface="Cascadia Code" panose="020B0609020000020004" pitchFamily="49" charset="0"/>
                  <a:cs typeface="Cascadia Code" panose="020B0609020000020004" pitchFamily="49" charset="0"/>
                </a:rPr>
                <a:t>Transport permit for radioactive waste</a:t>
              </a:r>
              <a:endParaRPr lang="en-US" sz="825" dirty="0">
                <a:latin typeface="Cascadia Code" panose="020B0609020000020004" pitchFamily="49" charset="0"/>
                <a:ea typeface="Cascadia Code" panose="020B0609020000020004" pitchFamily="49" charset="0"/>
                <a:cs typeface="Cascadia Code" panose="020B0609020000020004" pitchFamily="49" charset="0"/>
              </a:endParaRPr>
            </a:p>
          </p:txBody>
        </p:sp>
        <p:sp>
          <p:nvSpPr>
            <p:cNvPr id="52" name="TextBox 23">
              <a:extLst>
                <a:ext uri="{FF2B5EF4-FFF2-40B4-BE49-F238E27FC236}">
                  <a16:creationId xmlns:a16="http://schemas.microsoft.com/office/drawing/2014/main" id="{9DECB3B0-74BD-3353-0D88-6A10C148DA28}"/>
                </a:ext>
              </a:extLst>
            </p:cNvPr>
            <p:cNvSpPr txBox="1"/>
            <p:nvPr/>
          </p:nvSpPr>
          <p:spPr>
            <a:xfrm>
              <a:off x="1714163" y="2383098"/>
              <a:ext cx="1569660" cy="507831"/>
            </a:xfrm>
            <a:prstGeom prst="rect">
              <a:avLst/>
            </a:prstGeom>
            <a:noFill/>
          </p:spPr>
          <p:txBody>
            <a:bodyPr wrap="none" rtlCol="0">
              <a:spAutoFit/>
            </a:bodyPr>
            <a:lstStyle/>
            <a:p>
              <a:pPr hangingPunct="0"/>
              <a:r>
                <a:rPr lang="en-GB" sz="675" dirty="0">
                  <a:solidFill>
                    <a:schemeClr val="tx2"/>
                  </a:solidFill>
                  <a:latin typeface="Cascadia Code" panose="020B0609020000020004" pitchFamily="49" charset="0"/>
                  <a:ea typeface="Cascadia Code" panose="020B0609020000020004" pitchFamily="49" charset="0"/>
                  <a:cs typeface="Cascadia Code" panose="020B0609020000020004" pitchFamily="49" charset="0"/>
                </a:rPr>
                <a:t>Radioactive waste data</a:t>
              </a:r>
              <a:endParaRPr lang="en-US" sz="825" dirty="0">
                <a:solidFill>
                  <a:schemeClr val="tx2"/>
                </a:solidFill>
                <a:latin typeface="Cascadia Code" panose="020B0609020000020004" pitchFamily="49" charset="0"/>
                <a:ea typeface="Cascadia Code" panose="020B0609020000020004" pitchFamily="49" charset="0"/>
                <a:cs typeface="Cascadia Code" panose="020B0609020000020004" pitchFamily="49" charset="0"/>
              </a:endParaRPr>
            </a:p>
            <a:p>
              <a:pPr hangingPunct="0"/>
              <a:r>
                <a:rPr lang="en-GB" sz="675" dirty="0">
                  <a:solidFill>
                    <a:schemeClr val="tx2"/>
                  </a:solidFill>
                  <a:latin typeface="Cascadia Code" panose="020B0609020000020004" pitchFamily="49" charset="0"/>
                  <a:ea typeface="Cascadia Code" panose="020B0609020000020004" pitchFamily="49" charset="0"/>
                  <a:cs typeface="Cascadia Code" panose="020B0609020000020004" pitchFamily="49" charset="0"/>
                </a:rPr>
                <a:t>Minutes of receipt of waste</a:t>
              </a:r>
              <a:endParaRPr lang="en-US" sz="825" dirty="0">
                <a:solidFill>
                  <a:schemeClr val="tx2"/>
                </a:solidFill>
                <a:latin typeface="Cascadia Code" panose="020B0609020000020004" pitchFamily="49" charset="0"/>
                <a:ea typeface="Cascadia Code" panose="020B0609020000020004" pitchFamily="49" charset="0"/>
                <a:cs typeface="Cascadia Code" panose="020B0609020000020004" pitchFamily="49" charset="0"/>
              </a:endParaRPr>
            </a:p>
            <a:p>
              <a:pPr hangingPunct="0"/>
              <a:r>
                <a:rPr lang="en-GB" sz="675" dirty="0">
                  <a:solidFill>
                    <a:schemeClr val="tx2"/>
                  </a:solidFill>
                  <a:latin typeface="Cascadia Code" panose="020B0609020000020004" pitchFamily="49" charset="0"/>
                  <a:ea typeface="Cascadia Code" panose="020B0609020000020004" pitchFamily="49" charset="0"/>
                  <a:cs typeface="Cascadia Code" panose="020B0609020000020004" pitchFamily="49" charset="0"/>
                </a:rPr>
                <a:t>Data of reuse or recycled</a:t>
              </a:r>
            </a:p>
            <a:p>
              <a:pPr hangingPunct="0"/>
              <a:r>
                <a:rPr lang="en-GB" sz="675" dirty="0">
                  <a:solidFill>
                    <a:schemeClr val="tx2"/>
                  </a:solidFill>
                  <a:latin typeface="Cascadia Code" panose="020B0609020000020004" pitchFamily="49" charset="0"/>
                  <a:ea typeface="Cascadia Code" panose="020B0609020000020004" pitchFamily="49" charset="0"/>
                  <a:cs typeface="Cascadia Code" panose="020B0609020000020004" pitchFamily="49" charset="0"/>
                </a:rPr>
                <a:t>radioactive waste</a:t>
              </a:r>
              <a:endParaRPr lang="en-US" sz="825" dirty="0">
                <a:solidFill>
                  <a:schemeClr val="tx2"/>
                </a:solidFill>
                <a:latin typeface="Cascadia Code" panose="020B0609020000020004" pitchFamily="49" charset="0"/>
                <a:ea typeface="Cascadia Code" panose="020B0609020000020004" pitchFamily="49" charset="0"/>
                <a:cs typeface="Cascadia Code" panose="020B0609020000020004" pitchFamily="49" charset="0"/>
              </a:endParaRPr>
            </a:p>
          </p:txBody>
        </p:sp>
      </p:grpSp>
      <p:sp>
        <p:nvSpPr>
          <p:cNvPr id="3" name="Title 1">
            <a:extLst>
              <a:ext uri="{FF2B5EF4-FFF2-40B4-BE49-F238E27FC236}">
                <a16:creationId xmlns:a16="http://schemas.microsoft.com/office/drawing/2014/main" id="{59B752CF-E8A2-61C5-57A0-4801D882D3CA}"/>
              </a:ext>
            </a:extLst>
          </p:cNvPr>
          <p:cNvSpPr>
            <a:spLocks noGrp="1"/>
          </p:cNvSpPr>
          <p:nvPr>
            <p:ph type="title"/>
          </p:nvPr>
        </p:nvSpPr>
        <p:spPr>
          <a:xfrm>
            <a:off x="227677" y="23192"/>
            <a:ext cx="8515350" cy="993775"/>
          </a:xfrm>
        </p:spPr>
        <p:txBody>
          <a:bodyPr/>
          <a:lstStyle/>
          <a:p>
            <a:r>
              <a:rPr lang="en-US" dirty="0">
                <a:latin typeface="Cascadia Code" panose="020B0609020000020004" pitchFamily="49" charset="0"/>
                <a:ea typeface="Cascadia Code" panose="020B0609020000020004" pitchFamily="49" charset="0"/>
                <a:cs typeface="Cascadia Code" panose="020B0609020000020004" pitchFamily="49" charset="0"/>
              </a:rPr>
              <a:t>Integration measure-IS integration plan</a:t>
            </a:r>
          </a:p>
        </p:txBody>
      </p:sp>
    </p:spTree>
    <p:extLst>
      <p:ext uri="{BB962C8B-B14F-4D97-AF65-F5344CB8AC3E}">
        <p14:creationId xmlns:p14="http://schemas.microsoft.com/office/powerpoint/2010/main" val="591176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3E64C-21AD-6C2F-1E07-B92F4E93D589}"/>
              </a:ext>
            </a:extLst>
          </p:cNvPr>
          <p:cNvSpPr>
            <a:spLocks noGrp="1"/>
          </p:cNvSpPr>
          <p:nvPr>
            <p:ph type="title"/>
          </p:nvPr>
        </p:nvSpPr>
        <p:spPr/>
        <p:txBody>
          <a:bodyPr/>
          <a:lstStyle/>
          <a:p>
            <a:r>
              <a:rPr lang="en-US" dirty="0">
                <a:latin typeface="Cascadia Code" panose="020B0609020000020004" pitchFamily="49" charset="0"/>
                <a:ea typeface="Cascadia Code" panose="020B0609020000020004" pitchFamily="49" charset="0"/>
                <a:cs typeface="Cascadia Code" panose="020B0609020000020004" pitchFamily="49" charset="0"/>
              </a:rPr>
              <a:t>Another status and development of IS Integration Prospect</a:t>
            </a:r>
          </a:p>
        </p:txBody>
      </p:sp>
      <p:sp>
        <p:nvSpPr>
          <p:cNvPr id="3" name="Content Placeholder 2">
            <a:extLst>
              <a:ext uri="{FF2B5EF4-FFF2-40B4-BE49-F238E27FC236}">
                <a16:creationId xmlns:a16="http://schemas.microsoft.com/office/drawing/2014/main" id="{B14B21DA-98F3-6293-9DFD-47C6830689B4}"/>
              </a:ext>
            </a:extLst>
          </p:cNvPr>
          <p:cNvSpPr>
            <a:spLocks noGrp="1"/>
          </p:cNvSpPr>
          <p:nvPr>
            <p:ph idx="1"/>
          </p:nvPr>
        </p:nvSpPr>
        <p:spPr/>
        <p:txBody>
          <a:bodyPr>
            <a:normAutofit fontScale="85000" lnSpcReduction="10000"/>
          </a:bodyPr>
          <a:lstStyle/>
          <a:p>
            <a:r>
              <a:rPr lang="en-US" dirty="0">
                <a:latin typeface="Cascadia Code" panose="020B0609020000020004" pitchFamily="49" charset="0"/>
                <a:ea typeface="Cascadia Code" panose="020B0609020000020004" pitchFamily="49" charset="0"/>
                <a:cs typeface="Cascadia Code" panose="020B0609020000020004" pitchFamily="49" charset="0"/>
              </a:rPr>
              <a:t>Development of SALT, then integration with BALIS and </a:t>
            </a:r>
            <a:r>
              <a:rPr lang="en-US" dirty="0" err="1">
                <a:latin typeface="Cascadia Code" panose="020B0609020000020004" pitchFamily="49" charset="0"/>
                <a:ea typeface="Cascadia Code" panose="020B0609020000020004" pitchFamily="49" charset="0"/>
                <a:cs typeface="Cascadia Code" panose="020B0609020000020004" pitchFamily="49" charset="0"/>
              </a:rPr>
              <a:t>eLIRA</a:t>
            </a:r>
            <a:endParaRPr lang="en-US" dirty="0">
              <a:latin typeface="Cascadia Code" panose="020B0609020000020004" pitchFamily="49" charset="0"/>
              <a:ea typeface="Cascadia Code" panose="020B0609020000020004" pitchFamily="49" charset="0"/>
              <a:cs typeface="Cascadia Code" panose="020B0609020000020004" pitchFamily="49" charset="0"/>
            </a:endParaRPr>
          </a:p>
          <a:p>
            <a:r>
              <a:rPr lang="en-US" dirty="0">
                <a:latin typeface="Cascadia Code" panose="020B0609020000020004" pitchFamily="49" charset="0"/>
                <a:ea typeface="Cascadia Code" panose="020B0609020000020004" pitchFamily="49" charset="0"/>
                <a:cs typeface="Cascadia Code" panose="020B0609020000020004" pitchFamily="49" charset="0"/>
              </a:rPr>
              <a:t>Meanwhile, </a:t>
            </a:r>
            <a:r>
              <a:rPr lang="en-US" dirty="0" err="1">
                <a:latin typeface="Cascadia Code" panose="020B0609020000020004" pitchFamily="49" charset="0"/>
                <a:ea typeface="Cascadia Code" panose="020B0609020000020004" pitchFamily="49" charset="0"/>
                <a:cs typeface="Cascadia Code" panose="020B0609020000020004" pitchFamily="49" charset="0"/>
              </a:rPr>
              <a:t>eLIRA</a:t>
            </a:r>
            <a:r>
              <a:rPr lang="en-US" dirty="0">
                <a:latin typeface="Cascadia Code" panose="020B0609020000020004" pitchFamily="49" charset="0"/>
                <a:ea typeface="Cascadia Code" panose="020B0609020000020004" pitchFamily="49" charset="0"/>
                <a:cs typeface="Cascadia Code" panose="020B0609020000020004" pitchFamily="49" charset="0"/>
              </a:rPr>
              <a:t> and BALIS preliminary discussion for the integration</a:t>
            </a:r>
          </a:p>
          <a:p>
            <a:r>
              <a:rPr lang="en-US" dirty="0">
                <a:latin typeface="Cascadia Code" panose="020B0609020000020004" pitchFamily="49" charset="0"/>
                <a:ea typeface="Cascadia Code" panose="020B0609020000020004" pitchFamily="49" charset="0"/>
                <a:cs typeface="Cascadia Code" panose="020B0609020000020004" pitchFamily="49" charset="0"/>
              </a:rPr>
              <a:t>RADMON and BALIS SMILE. BALIS SMILE is still developing. </a:t>
            </a:r>
          </a:p>
          <a:p>
            <a:r>
              <a:rPr lang="en-US" dirty="0">
                <a:latin typeface="Cascadia Code" panose="020B0609020000020004" pitchFamily="49" charset="0"/>
                <a:ea typeface="Cascadia Code" panose="020B0609020000020004" pitchFamily="49" charset="0"/>
                <a:cs typeface="Cascadia Code" panose="020B0609020000020004" pitchFamily="49" charset="0"/>
              </a:rPr>
              <a:t>Integration of BALIS, SIKELIM and </a:t>
            </a:r>
            <a:r>
              <a:rPr lang="en-US" dirty="0" err="1">
                <a:latin typeface="Cascadia Code" panose="020B0609020000020004" pitchFamily="49" charset="0"/>
                <a:ea typeface="Cascadia Code" panose="020B0609020000020004" pitchFamily="49" charset="0"/>
                <a:cs typeface="Cascadia Code" panose="020B0609020000020004" pitchFamily="49" charset="0"/>
              </a:rPr>
              <a:t>meSMILE</a:t>
            </a:r>
            <a:endParaRPr lang="en-US" dirty="0">
              <a:latin typeface="Cascadia Code" panose="020B0609020000020004" pitchFamily="49" charset="0"/>
              <a:ea typeface="Cascadia Code" panose="020B0609020000020004" pitchFamily="49" charset="0"/>
              <a:cs typeface="Cascadia Code" panose="020B0609020000020004" pitchFamily="49" charset="0"/>
            </a:endParaRPr>
          </a:p>
          <a:p>
            <a:r>
              <a:rPr lang="en-US" dirty="0">
                <a:latin typeface="Cascadia Code" panose="020B0609020000020004" pitchFamily="49" charset="0"/>
                <a:ea typeface="Cascadia Code" panose="020B0609020000020004" pitchFamily="49" charset="0"/>
                <a:cs typeface="Cascadia Code" panose="020B0609020000020004" pitchFamily="49" charset="0"/>
              </a:rPr>
              <a:t>SPIONAM and BALIS</a:t>
            </a:r>
            <a:r>
              <a:rPr lang="en-US" dirty="0">
                <a:latin typeface="Cascadia Code" panose="020B0609020000020004" pitchFamily="49" charset="0"/>
                <a:ea typeface="Cascadia Code" panose="020B0609020000020004" pitchFamily="49" charset="0"/>
                <a:cs typeface="Cascadia Code" panose="020B0609020000020004" pitchFamily="49" charset="0"/>
                <a:sym typeface="Wingdings" panose="05000000000000000000" pitchFamily="2" charset="2"/>
              </a:rPr>
              <a:t> need further follow up post national coordination</a:t>
            </a:r>
            <a:endParaRPr lang="en-US" dirty="0">
              <a:latin typeface="Cascadia Code" panose="020B0609020000020004" pitchFamily="49" charset="0"/>
              <a:ea typeface="Cascadia Code" panose="020B0609020000020004" pitchFamily="49" charset="0"/>
              <a:cs typeface="Cascadia Code" panose="020B0609020000020004" pitchFamily="49" charset="0"/>
            </a:endParaRPr>
          </a:p>
        </p:txBody>
      </p:sp>
    </p:spTree>
    <p:extLst>
      <p:ext uri="{BB962C8B-B14F-4D97-AF65-F5344CB8AC3E}">
        <p14:creationId xmlns:p14="http://schemas.microsoft.com/office/powerpoint/2010/main" val="3946461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69019"/>
            <a:ext cx="7024377" cy="617039"/>
          </a:xfrm>
        </p:spPr>
        <p:txBody>
          <a:bodyPr>
            <a:normAutofit fontScale="92500" lnSpcReduction="20000"/>
          </a:bodyPr>
          <a:lstStyle/>
          <a:p>
            <a:pPr algn="ctr">
              <a:buNone/>
            </a:pPr>
            <a:r>
              <a:rPr lang="en-US" sz="2400" b="1" dirty="0">
                <a:latin typeface="Cascadia Code" panose="020B0609020000020004" pitchFamily="49" charset="0"/>
                <a:ea typeface="Cascadia Code" panose="020B0609020000020004" pitchFamily="49" charset="0"/>
                <a:cs typeface="Cascadia Code" panose="020B0609020000020004" pitchFamily="49" charset="0"/>
              </a:rPr>
              <a:t>Development of SALT (Integrated Waste Accounting System)</a:t>
            </a:r>
            <a:endParaRPr lang="id-ID" sz="2400" b="1" dirty="0">
              <a:latin typeface="Cascadia Code" panose="020B0609020000020004" pitchFamily="49" charset="0"/>
              <a:ea typeface="Cascadia Code" panose="020B0609020000020004" pitchFamily="49" charset="0"/>
              <a:cs typeface="Cascadia Code" panose="020B0609020000020004" pitchFamily="49" charset="0"/>
            </a:endParaRPr>
          </a:p>
        </p:txBody>
      </p:sp>
      <p:sp>
        <p:nvSpPr>
          <p:cNvPr id="18" name="TextBox 17">
            <a:extLst>
              <a:ext uri="{FF2B5EF4-FFF2-40B4-BE49-F238E27FC236}">
                <a16:creationId xmlns:a16="http://schemas.microsoft.com/office/drawing/2014/main" id="{87CA780E-E31C-46DB-BFAF-CB97A2DE2B9F}"/>
              </a:ext>
            </a:extLst>
          </p:cNvPr>
          <p:cNvSpPr txBox="1"/>
          <p:nvPr/>
        </p:nvSpPr>
        <p:spPr>
          <a:xfrm>
            <a:off x="4324891" y="1343743"/>
            <a:ext cx="3676109" cy="1546577"/>
          </a:xfrm>
          <a:prstGeom prst="rect">
            <a:avLst/>
          </a:prstGeom>
          <a:noFill/>
        </p:spPr>
        <p:txBody>
          <a:bodyPr wrap="square" rtlCol="0">
            <a:spAutoFit/>
          </a:bodyPr>
          <a:lstStyle/>
          <a:p>
            <a:pPr algn="just"/>
            <a:r>
              <a:rPr lang="en-US" altLang="ko-KR" sz="1050" dirty="0">
                <a:solidFill>
                  <a:schemeClr val="tx1">
                    <a:lumMod val="75000"/>
                    <a:lumOff val="25000"/>
                  </a:schemeClr>
                </a:solidFill>
                <a:latin typeface="Cascadia Code" panose="020B0609020000020004" pitchFamily="49" charset="0"/>
                <a:ea typeface="Cascadia Code" panose="020B0609020000020004" pitchFamily="49" charset="0"/>
                <a:cs typeface="Cascadia Code" panose="020B0609020000020004" pitchFamily="49" charset="0"/>
              </a:rPr>
              <a:t>Previous version of </a:t>
            </a:r>
            <a:r>
              <a:rPr lang="id-ID" altLang="ko-KR" sz="1050" dirty="0">
                <a:solidFill>
                  <a:schemeClr val="tx1">
                    <a:lumMod val="75000"/>
                    <a:lumOff val="25000"/>
                  </a:schemeClr>
                </a:solidFill>
                <a:latin typeface="Cascadia Code" panose="020B0609020000020004" pitchFamily="49" charset="0"/>
                <a:ea typeface="Cascadia Code" panose="020B0609020000020004" pitchFamily="49" charset="0"/>
                <a:cs typeface="Cascadia Code" panose="020B0609020000020004" pitchFamily="49" charset="0"/>
              </a:rPr>
              <a:t>SALT is developed </a:t>
            </a:r>
            <a:r>
              <a:rPr lang="id-ID" altLang="ko-KR" sz="1050" dirty="0" err="1">
                <a:solidFill>
                  <a:schemeClr val="tx1">
                    <a:lumMod val="75000"/>
                    <a:lumOff val="25000"/>
                  </a:schemeClr>
                </a:solidFill>
                <a:latin typeface="Cascadia Code" panose="020B0609020000020004" pitchFamily="49" charset="0"/>
                <a:ea typeface="Cascadia Code" panose="020B0609020000020004" pitchFamily="49" charset="0"/>
                <a:cs typeface="Cascadia Code" panose="020B0609020000020004" pitchFamily="49" charset="0"/>
              </a:rPr>
              <a:t>by</a:t>
            </a:r>
            <a:r>
              <a:rPr lang="id-ID" altLang="ko-KR" sz="1050" dirty="0">
                <a:solidFill>
                  <a:schemeClr val="tx1">
                    <a:lumMod val="75000"/>
                    <a:lumOff val="2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altLang="ko-KR" sz="1050" dirty="0">
                <a:solidFill>
                  <a:schemeClr val="tx1">
                    <a:lumMod val="75000"/>
                    <a:lumOff val="25000"/>
                  </a:schemeClr>
                </a:solidFill>
                <a:latin typeface="Cascadia Code" panose="020B0609020000020004" pitchFamily="49" charset="0"/>
                <a:ea typeface="Cascadia Code" panose="020B0609020000020004" pitchFamily="49" charset="0"/>
                <a:cs typeface="Cascadia Code" panose="020B0609020000020004" pitchFamily="49" charset="0"/>
              </a:rPr>
              <a:t>third party</a:t>
            </a:r>
            <a:endParaRPr lang="id-ID" altLang="ko-KR" sz="1050" dirty="0">
              <a:solidFill>
                <a:schemeClr val="tx1">
                  <a:lumMod val="75000"/>
                  <a:lumOff val="25000"/>
                </a:schemeClr>
              </a:solidFill>
              <a:latin typeface="Cascadia Code" panose="020B0609020000020004" pitchFamily="49" charset="0"/>
              <a:ea typeface="Cascadia Code" panose="020B0609020000020004" pitchFamily="49" charset="0"/>
              <a:cs typeface="Cascadia Code" panose="020B0609020000020004" pitchFamily="49" charset="0"/>
            </a:endParaRPr>
          </a:p>
          <a:p>
            <a:pPr marL="214313" indent="-214313" algn="just">
              <a:buFont typeface="Arial" panose="020B0604020202020204" pitchFamily="34" charset="0"/>
              <a:buChar char="•"/>
            </a:pPr>
            <a:r>
              <a:rPr lang="id-ID" altLang="ko-KR" sz="1050" dirty="0">
                <a:solidFill>
                  <a:schemeClr val="tx1">
                    <a:lumMod val="75000"/>
                    <a:lumOff val="25000"/>
                  </a:schemeClr>
                </a:solidFill>
                <a:latin typeface="Cascadia Code" panose="020B0609020000020004" pitchFamily="49" charset="0"/>
                <a:ea typeface="Cascadia Code" panose="020B0609020000020004" pitchFamily="49" charset="0"/>
                <a:cs typeface="Cascadia Code" panose="020B0609020000020004" pitchFamily="49" charset="0"/>
              </a:rPr>
              <a:t>To find out the amount of waste </a:t>
            </a:r>
            <a:r>
              <a:rPr lang="en-US" altLang="ko-KR" sz="1050" dirty="0">
                <a:solidFill>
                  <a:schemeClr val="tx1">
                    <a:lumMod val="75000"/>
                    <a:lumOff val="25000"/>
                  </a:schemeClr>
                </a:solidFill>
                <a:latin typeface="Cascadia Code" panose="020B0609020000020004" pitchFamily="49" charset="0"/>
                <a:ea typeface="Cascadia Code" panose="020B0609020000020004" pitchFamily="49" charset="0"/>
                <a:cs typeface="Cascadia Code" panose="020B0609020000020004" pitchFamily="49" charset="0"/>
              </a:rPr>
              <a:t>that is </a:t>
            </a:r>
            <a:r>
              <a:rPr lang="id-ID" altLang="ko-KR" sz="1050" dirty="0">
                <a:solidFill>
                  <a:schemeClr val="tx1">
                    <a:lumMod val="75000"/>
                    <a:lumOff val="25000"/>
                  </a:schemeClr>
                </a:solidFill>
                <a:latin typeface="Cascadia Code" panose="020B0609020000020004" pitchFamily="49" charset="0"/>
                <a:ea typeface="Cascadia Code" panose="020B0609020000020004" pitchFamily="49" charset="0"/>
                <a:cs typeface="Cascadia Code" panose="020B0609020000020004" pitchFamily="49" charset="0"/>
              </a:rPr>
              <a:t>produced and sent to </a:t>
            </a:r>
            <a:r>
              <a:rPr lang="en-ID" altLang="ko-KR" sz="1050" dirty="0">
                <a:solidFill>
                  <a:schemeClr val="tx1">
                    <a:lumMod val="75000"/>
                    <a:lumOff val="25000"/>
                  </a:schemeClr>
                </a:solidFill>
                <a:latin typeface="Cascadia Code" panose="020B0609020000020004" pitchFamily="49" charset="0"/>
                <a:ea typeface="Cascadia Code" panose="020B0609020000020004" pitchFamily="49" charset="0"/>
                <a:cs typeface="Cascadia Code" panose="020B0609020000020004" pitchFamily="49" charset="0"/>
              </a:rPr>
              <a:t>DPFK-BRIN</a:t>
            </a:r>
            <a:endParaRPr lang="id-ID" altLang="ko-KR" sz="1050" dirty="0">
              <a:solidFill>
                <a:schemeClr val="tx1">
                  <a:lumMod val="75000"/>
                  <a:lumOff val="25000"/>
                </a:schemeClr>
              </a:solidFill>
              <a:latin typeface="Cascadia Code" panose="020B0609020000020004" pitchFamily="49" charset="0"/>
              <a:ea typeface="Cascadia Code" panose="020B0609020000020004" pitchFamily="49" charset="0"/>
              <a:cs typeface="Cascadia Code" panose="020B0609020000020004" pitchFamily="49" charset="0"/>
            </a:endParaRPr>
          </a:p>
          <a:p>
            <a:pPr marL="214313" indent="-214313" algn="just">
              <a:buFont typeface="Arial" panose="020B0604020202020204" pitchFamily="34" charset="0"/>
              <a:buChar char="•"/>
            </a:pPr>
            <a:r>
              <a:rPr lang="id-ID" altLang="ko-KR" sz="1050" dirty="0">
                <a:solidFill>
                  <a:schemeClr val="tx1">
                    <a:lumMod val="75000"/>
                    <a:lumOff val="25000"/>
                  </a:schemeClr>
                </a:solidFill>
                <a:latin typeface="Cascadia Code" panose="020B0609020000020004" pitchFamily="49" charset="0"/>
                <a:ea typeface="Cascadia Code" panose="020B0609020000020004" pitchFamily="49" charset="0"/>
                <a:cs typeface="Cascadia Code" panose="020B0609020000020004" pitchFamily="49" charset="0"/>
              </a:rPr>
              <a:t>To find out the amount  of waste that </a:t>
            </a:r>
            <a:r>
              <a:rPr lang="en-US" altLang="ko-KR" sz="1050" dirty="0">
                <a:solidFill>
                  <a:schemeClr val="tx1">
                    <a:lumMod val="75000"/>
                    <a:lumOff val="25000"/>
                  </a:schemeClr>
                </a:solidFill>
                <a:latin typeface="Cascadia Code" panose="020B0609020000020004" pitchFamily="49" charset="0"/>
                <a:ea typeface="Cascadia Code" panose="020B0609020000020004" pitchFamily="49" charset="0"/>
                <a:cs typeface="Cascadia Code" panose="020B0609020000020004" pitchFamily="49" charset="0"/>
              </a:rPr>
              <a:t>is </a:t>
            </a:r>
            <a:r>
              <a:rPr lang="id-ID" altLang="ko-KR" sz="1050" dirty="0">
                <a:solidFill>
                  <a:schemeClr val="tx1">
                    <a:lumMod val="75000"/>
                    <a:lumOff val="25000"/>
                  </a:schemeClr>
                </a:solidFill>
                <a:latin typeface="Cascadia Code" panose="020B0609020000020004" pitchFamily="49" charset="0"/>
                <a:ea typeface="Cascadia Code" panose="020B0609020000020004" pitchFamily="49" charset="0"/>
                <a:cs typeface="Cascadia Code" panose="020B0609020000020004" pitchFamily="49" charset="0"/>
              </a:rPr>
              <a:t>treated, clearanced, dan reused</a:t>
            </a:r>
          </a:p>
          <a:p>
            <a:pPr marL="214313" indent="-214313" algn="just">
              <a:buFont typeface="Arial" panose="020B0604020202020204" pitchFamily="34" charset="0"/>
              <a:buChar char="•"/>
            </a:pPr>
            <a:r>
              <a:rPr lang="id-ID" altLang="ko-KR" sz="1050" dirty="0">
                <a:solidFill>
                  <a:schemeClr val="tx1">
                    <a:lumMod val="75000"/>
                    <a:lumOff val="25000"/>
                  </a:schemeClr>
                </a:solidFill>
                <a:latin typeface="Cascadia Code" panose="020B0609020000020004" pitchFamily="49" charset="0"/>
                <a:ea typeface="Cascadia Code" panose="020B0609020000020004" pitchFamily="49" charset="0"/>
                <a:cs typeface="Cascadia Code" panose="020B0609020000020004" pitchFamily="49" charset="0"/>
              </a:rPr>
              <a:t>To find out the waste </a:t>
            </a:r>
            <a:r>
              <a:rPr lang="en-US" altLang="ko-KR" sz="1050" dirty="0">
                <a:solidFill>
                  <a:schemeClr val="tx1">
                    <a:lumMod val="75000"/>
                    <a:lumOff val="25000"/>
                  </a:schemeClr>
                </a:solidFill>
                <a:latin typeface="Cascadia Code" panose="020B0609020000020004" pitchFamily="49" charset="0"/>
                <a:ea typeface="Cascadia Code" panose="020B0609020000020004" pitchFamily="49" charset="0"/>
                <a:cs typeface="Cascadia Code" panose="020B0609020000020004" pitchFamily="49" charset="0"/>
              </a:rPr>
              <a:t>journey</a:t>
            </a:r>
            <a:r>
              <a:rPr lang="id-ID" altLang="ko-KR" sz="1050" dirty="0">
                <a:solidFill>
                  <a:schemeClr val="tx1">
                    <a:lumMod val="75000"/>
                    <a:lumOff val="25000"/>
                  </a:schemeClr>
                </a:solidFill>
                <a:latin typeface="Cascadia Code" panose="020B0609020000020004" pitchFamily="49" charset="0"/>
                <a:ea typeface="Cascadia Code" panose="020B0609020000020004" pitchFamily="49" charset="0"/>
                <a:cs typeface="Cascadia Code" panose="020B0609020000020004" pitchFamily="49" charset="0"/>
              </a:rPr>
              <a:t> from producer </a:t>
            </a:r>
            <a:r>
              <a:rPr lang="id-ID" altLang="ko-KR" sz="1050" dirty="0" err="1">
                <a:solidFill>
                  <a:schemeClr val="tx1">
                    <a:lumMod val="75000"/>
                    <a:lumOff val="25000"/>
                  </a:schemeClr>
                </a:solidFill>
                <a:latin typeface="Cascadia Code" panose="020B0609020000020004" pitchFamily="49" charset="0"/>
                <a:ea typeface="Cascadia Code" panose="020B0609020000020004" pitchFamily="49" charset="0"/>
                <a:cs typeface="Cascadia Code" panose="020B0609020000020004" pitchFamily="49" charset="0"/>
              </a:rPr>
              <a:t>to</a:t>
            </a:r>
            <a:r>
              <a:rPr lang="id-ID" altLang="ko-KR" sz="1050" dirty="0">
                <a:solidFill>
                  <a:schemeClr val="tx1">
                    <a:lumMod val="75000"/>
                    <a:lumOff val="2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ID" altLang="ko-KR" sz="1050" dirty="0">
                <a:solidFill>
                  <a:schemeClr val="tx1">
                    <a:lumMod val="75000"/>
                    <a:lumOff val="25000"/>
                  </a:schemeClr>
                </a:solidFill>
                <a:latin typeface="Cascadia Code" panose="020B0609020000020004" pitchFamily="49" charset="0"/>
                <a:ea typeface="Cascadia Code" panose="020B0609020000020004" pitchFamily="49" charset="0"/>
                <a:cs typeface="Cascadia Code" panose="020B0609020000020004" pitchFamily="49" charset="0"/>
              </a:rPr>
              <a:t>DPFK-BRIN</a:t>
            </a:r>
          </a:p>
          <a:p>
            <a:pPr algn="just"/>
            <a:r>
              <a:rPr lang="en-ID" altLang="ko-KR" sz="1050" dirty="0">
                <a:solidFill>
                  <a:schemeClr val="tx1">
                    <a:lumMod val="75000"/>
                    <a:lumOff val="25000"/>
                  </a:schemeClr>
                </a:solidFill>
                <a:latin typeface="Cascadia Code" panose="020B0609020000020004" pitchFamily="49" charset="0"/>
                <a:ea typeface="Cascadia Code" panose="020B0609020000020004" pitchFamily="49" charset="0"/>
                <a:cs typeface="Cascadia Code" panose="020B0609020000020004" pitchFamily="49" charset="0"/>
              </a:rPr>
              <a:t>The new version of SALT is developing</a:t>
            </a:r>
            <a:endParaRPr lang="en-US" altLang="ko-KR" sz="1050" dirty="0">
              <a:solidFill>
                <a:schemeClr val="tx1">
                  <a:lumMod val="75000"/>
                  <a:lumOff val="25000"/>
                </a:schemeClr>
              </a:solidFill>
              <a:latin typeface="Cascadia Code" panose="020B0609020000020004" pitchFamily="49" charset="0"/>
              <a:ea typeface="Cascadia Code" panose="020B0609020000020004" pitchFamily="49" charset="0"/>
              <a:cs typeface="Cascadia Code" panose="020B0609020000020004" pitchFamily="49" charset="0"/>
            </a:endParaRPr>
          </a:p>
        </p:txBody>
      </p:sp>
      <p:sp>
        <p:nvSpPr>
          <p:cNvPr id="1032" name="AutoShape 8" descr="Layanan Pengelolaan Limbah Radioaktif - Badan Tenaga Nuklir Nasional User  Manual v1.0"/>
          <p:cNvSpPr>
            <a:spLocks noChangeAspect="1" noChangeArrowheads="1"/>
          </p:cNvSpPr>
          <p:nvPr/>
        </p:nvSpPr>
        <p:spPr bwMode="auto">
          <a:xfrm>
            <a:off x="1259681" y="-108347"/>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id-ID" sz="1350"/>
          </a:p>
        </p:txBody>
      </p:sp>
      <p:pic>
        <p:nvPicPr>
          <p:cNvPr id="1026" name="Picture 2"/>
          <p:cNvPicPr>
            <a:picLocks noChangeAspect="1" noChangeArrowheads="1"/>
          </p:cNvPicPr>
          <p:nvPr/>
        </p:nvPicPr>
        <p:blipFill>
          <a:blip r:embed="rId3" cstate="print"/>
          <a:srcRect/>
          <a:stretch>
            <a:fillRect/>
          </a:stretch>
        </p:blipFill>
        <p:spPr bwMode="auto">
          <a:xfrm>
            <a:off x="1148023" y="1817902"/>
            <a:ext cx="3176868" cy="1786988"/>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4448456" y="2834391"/>
            <a:ext cx="3382865" cy="1902860"/>
          </a:xfrm>
          <a:prstGeom prst="rect">
            <a:avLst/>
          </a:prstGeom>
          <a:noFill/>
          <a:ln w="9525">
            <a:noFill/>
            <a:miter lim="800000"/>
            <a:headEnd/>
            <a:tailEnd/>
          </a:ln>
          <a:effectLst/>
        </p:spPr>
      </p:pic>
    </p:spTree>
    <p:extLst>
      <p:ext uri="{BB962C8B-B14F-4D97-AF65-F5344CB8AC3E}">
        <p14:creationId xmlns:p14="http://schemas.microsoft.com/office/powerpoint/2010/main" val="4225218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590B7-63CD-1F71-C563-62BA753B0742}"/>
              </a:ext>
            </a:extLst>
          </p:cNvPr>
          <p:cNvSpPr>
            <a:spLocks noGrp="1"/>
          </p:cNvSpPr>
          <p:nvPr>
            <p:ph type="title"/>
          </p:nvPr>
        </p:nvSpPr>
        <p:spPr/>
        <p:txBody>
          <a:bodyPr/>
          <a:lstStyle/>
          <a:p>
            <a:r>
              <a:rPr lang="en-US" dirty="0">
                <a:latin typeface="Cascadia Code" panose="020B0609020000020004" pitchFamily="49" charset="0"/>
                <a:ea typeface="Cascadia Code" panose="020B0609020000020004" pitchFamily="49" charset="0"/>
                <a:cs typeface="Cascadia Code" panose="020B0609020000020004" pitchFamily="49" charset="0"/>
              </a:rPr>
              <a:t>Conclusion</a:t>
            </a:r>
          </a:p>
        </p:txBody>
      </p:sp>
      <p:sp>
        <p:nvSpPr>
          <p:cNvPr id="3" name="Content Placeholder 2">
            <a:extLst>
              <a:ext uri="{FF2B5EF4-FFF2-40B4-BE49-F238E27FC236}">
                <a16:creationId xmlns:a16="http://schemas.microsoft.com/office/drawing/2014/main" id="{8D5A0EB5-2892-2A81-B14F-40DB491542FF}"/>
              </a:ext>
            </a:extLst>
          </p:cNvPr>
          <p:cNvSpPr>
            <a:spLocks noGrp="1"/>
          </p:cNvSpPr>
          <p:nvPr>
            <p:ph idx="1"/>
          </p:nvPr>
        </p:nvSpPr>
        <p:spPr/>
        <p:txBody>
          <a:bodyPr>
            <a:normAutofit fontScale="85000" lnSpcReduction="20000"/>
          </a:bodyPr>
          <a:lstStyle/>
          <a:p>
            <a:r>
              <a:rPr lang="en-US" dirty="0">
                <a:latin typeface="Cascadia Code" panose="020B0609020000020004" pitchFamily="49" charset="0"/>
                <a:ea typeface="Cascadia Code" panose="020B0609020000020004" pitchFamily="49" charset="0"/>
                <a:cs typeface="Cascadia Code" panose="020B0609020000020004" pitchFamily="49" charset="0"/>
              </a:rPr>
              <a:t>The integration of IS related to radioactive waste management is urgent, for safety of radiation dan security of radioactive material purpose. </a:t>
            </a:r>
          </a:p>
          <a:p>
            <a:r>
              <a:rPr lang="en-US" dirty="0">
                <a:latin typeface="Cascadia Code" panose="020B0609020000020004" pitchFamily="49" charset="0"/>
                <a:ea typeface="Cascadia Code" panose="020B0609020000020004" pitchFamily="49" charset="0"/>
                <a:cs typeface="Cascadia Code" panose="020B0609020000020004" pitchFamily="49" charset="0"/>
              </a:rPr>
              <a:t>A set of national strategy and policy and following  regulation is required for specific measure and framework in terms of radioactive waste management. </a:t>
            </a:r>
          </a:p>
          <a:p>
            <a:r>
              <a:rPr lang="en-US" dirty="0">
                <a:latin typeface="Cascadia Code" panose="020B0609020000020004" pitchFamily="49" charset="0"/>
                <a:ea typeface="Cascadia Code" panose="020B0609020000020004" pitchFamily="49" charset="0"/>
                <a:cs typeface="Cascadia Code" panose="020B0609020000020004" pitchFamily="49" charset="0"/>
              </a:rPr>
              <a:t>Importance of coordination between stakeholders for tackling the challenges in integrating the IS. </a:t>
            </a:r>
          </a:p>
          <a:p>
            <a:endParaRPr lang="en-US" dirty="0">
              <a:latin typeface="Cascadia Code" panose="020B0609020000020004" pitchFamily="49" charset="0"/>
              <a:ea typeface="Cascadia Code" panose="020B0609020000020004" pitchFamily="49" charset="0"/>
              <a:cs typeface="Cascadia Code" panose="020B0609020000020004" pitchFamily="49" charset="0"/>
            </a:endParaRPr>
          </a:p>
        </p:txBody>
      </p:sp>
    </p:spTree>
    <p:extLst>
      <p:ext uri="{BB962C8B-B14F-4D97-AF65-F5344CB8AC3E}">
        <p14:creationId xmlns:p14="http://schemas.microsoft.com/office/powerpoint/2010/main" val="566693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D2CDD-3631-F609-0249-E1182EB0AB4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AB964C4-FE23-7C97-FD1F-59D7C676B523}"/>
              </a:ext>
            </a:extLst>
          </p:cNvPr>
          <p:cNvSpPr>
            <a:spLocks noGrp="1"/>
          </p:cNvSpPr>
          <p:nvPr>
            <p:ph idx="1"/>
          </p:nvPr>
        </p:nvSpPr>
        <p:spPr>
          <a:xfrm>
            <a:off x="613855" y="2535236"/>
            <a:ext cx="7886700" cy="2060575"/>
          </a:xfrm>
        </p:spPr>
        <p:txBody>
          <a:bodyPr/>
          <a:lstStyle/>
          <a:p>
            <a:pPr marL="0" indent="0" algn="ctr">
              <a:buNone/>
            </a:pPr>
            <a:r>
              <a:rPr lang="en-US" dirty="0">
                <a:latin typeface="Cascadia Code" panose="020B0609020000020004" pitchFamily="49" charset="0"/>
                <a:ea typeface="Cascadia Code" panose="020B0609020000020004" pitchFamily="49" charset="0"/>
                <a:cs typeface="Cascadia Code" panose="020B0609020000020004" pitchFamily="49" charset="0"/>
              </a:rPr>
              <a:t>Thank you</a:t>
            </a:r>
          </a:p>
        </p:txBody>
      </p:sp>
    </p:spTree>
    <p:extLst>
      <p:ext uri="{BB962C8B-B14F-4D97-AF65-F5344CB8AC3E}">
        <p14:creationId xmlns:p14="http://schemas.microsoft.com/office/powerpoint/2010/main" val="3366877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Rounded Corners 44">
            <a:extLst>
              <a:ext uri="{FF2B5EF4-FFF2-40B4-BE49-F238E27FC236}">
                <a16:creationId xmlns:a16="http://schemas.microsoft.com/office/drawing/2014/main" id="{52AA0D30-006D-AE0D-A6AA-4BD36EF2B5E1}"/>
              </a:ext>
            </a:extLst>
          </p:cNvPr>
          <p:cNvSpPr/>
          <p:nvPr/>
        </p:nvSpPr>
        <p:spPr>
          <a:xfrm>
            <a:off x="553588" y="1053015"/>
            <a:ext cx="8264152" cy="3744416"/>
          </a:xfrm>
          <a:prstGeom prst="roundRect">
            <a:avLst/>
          </a:prstGeom>
          <a:solidFill>
            <a:schemeClr val="bg1"/>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19C67D8C-4A07-FB83-D667-D5CAD3D1C6B6}"/>
              </a:ext>
            </a:extLst>
          </p:cNvPr>
          <p:cNvSpPr>
            <a:spLocks noGrp="1"/>
          </p:cNvSpPr>
          <p:nvPr>
            <p:ph type="title"/>
          </p:nvPr>
        </p:nvSpPr>
        <p:spPr/>
        <p:txBody>
          <a:bodyPr>
            <a:normAutofit/>
          </a:bodyPr>
          <a:lstStyle/>
          <a:p>
            <a:r>
              <a:rPr lang="en-US" sz="3200" b="1" dirty="0">
                <a:latin typeface="Cascadia Code" panose="020B0609020000020004" pitchFamily="49" charset="0"/>
                <a:ea typeface="Cascadia Code" panose="020B0609020000020004" pitchFamily="49" charset="0"/>
                <a:cs typeface="Cascadia Code" panose="020B0609020000020004" pitchFamily="49" charset="0"/>
              </a:rPr>
              <a:t>Table of content</a:t>
            </a:r>
            <a:endParaRPr lang="en-AT" sz="3200" b="1" dirty="0">
              <a:latin typeface="Cascadia Code" panose="020B0609020000020004" pitchFamily="49" charset="0"/>
              <a:ea typeface="Cascadia Code" panose="020B0609020000020004" pitchFamily="49" charset="0"/>
              <a:cs typeface="Cascadia Code" panose="020B0609020000020004" pitchFamily="49" charset="0"/>
            </a:endParaRPr>
          </a:p>
        </p:txBody>
      </p:sp>
      <p:sp>
        <p:nvSpPr>
          <p:cNvPr id="27" name="Google Shape;530;p41">
            <a:extLst>
              <a:ext uri="{FF2B5EF4-FFF2-40B4-BE49-F238E27FC236}">
                <a16:creationId xmlns:a16="http://schemas.microsoft.com/office/drawing/2014/main" id="{D6DD14EF-1CDA-D953-C101-67372261B105}"/>
              </a:ext>
            </a:extLst>
          </p:cNvPr>
          <p:cNvSpPr txBox="1">
            <a:spLocks/>
          </p:cNvSpPr>
          <p:nvPr/>
        </p:nvSpPr>
        <p:spPr>
          <a:xfrm>
            <a:off x="720000" y="2359750"/>
            <a:ext cx="2183100" cy="448200"/>
          </a:xfrm>
          <a:prstGeom prst="rect">
            <a:avLst/>
          </a:prstGeom>
        </p:spPr>
        <p:txBody>
          <a:bodyPr spcFirstLastPara="1"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endParaRPr lang="en-US" sz="1400" dirty="0">
              <a:latin typeface="Cascadia Code" panose="020B0609020000020004" pitchFamily="49" charset="0"/>
              <a:ea typeface="Cascadia Code" panose="020B0609020000020004" pitchFamily="49" charset="0"/>
              <a:cs typeface="Cascadia Code" panose="020B0609020000020004" pitchFamily="49" charset="0"/>
            </a:endParaRPr>
          </a:p>
        </p:txBody>
      </p:sp>
      <p:sp>
        <p:nvSpPr>
          <p:cNvPr id="32" name="Google Shape;535;p41">
            <a:extLst>
              <a:ext uri="{FF2B5EF4-FFF2-40B4-BE49-F238E27FC236}">
                <a16:creationId xmlns:a16="http://schemas.microsoft.com/office/drawing/2014/main" id="{CFCA59A4-5624-822D-34B8-9DC178FB8228}"/>
              </a:ext>
            </a:extLst>
          </p:cNvPr>
          <p:cNvSpPr txBox="1">
            <a:spLocks/>
          </p:cNvSpPr>
          <p:nvPr/>
        </p:nvSpPr>
        <p:spPr>
          <a:xfrm>
            <a:off x="6240900" y="3624304"/>
            <a:ext cx="2183100" cy="5277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pPr algn="ctr">
              <a:spcBef>
                <a:spcPts val="0"/>
              </a:spcBef>
            </a:pPr>
            <a:r>
              <a:rPr lang="en-US" sz="1800" dirty="0">
                <a:latin typeface="Cascadia Code" panose="020B0609020000020004" pitchFamily="49" charset="0"/>
                <a:ea typeface="Cascadia Code" panose="020B0609020000020004" pitchFamily="49" charset="0"/>
                <a:cs typeface="Cascadia Code" panose="020B0609020000020004" pitchFamily="49" charset="0"/>
              </a:rPr>
              <a:t>Conclusion</a:t>
            </a:r>
          </a:p>
        </p:txBody>
      </p:sp>
      <p:sp>
        <p:nvSpPr>
          <p:cNvPr id="33" name="Google Shape;536;p41">
            <a:extLst>
              <a:ext uri="{FF2B5EF4-FFF2-40B4-BE49-F238E27FC236}">
                <a16:creationId xmlns:a16="http://schemas.microsoft.com/office/drawing/2014/main" id="{5D836882-99C7-F800-6763-EE1687B9740F}"/>
              </a:ext>
            </a:extLst>
          </p:cNvPr>
          <p:cNvSpPr txBox="1">
            <a:spLocks/>
          </p:cNvSpPr>
          <p:nvPr/>
        </p:nvSpPr>
        <p:spPr>
          <a:xfrm>
            <a:off x="523312" y="1999296"/>
            <a:ext cx="2576476" cy="527700"/>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pPr algn="ctr">
              <a:spcBef>
                <a:spcPts val="0"/>
              </a:spcBef>
            </a:pPr>
            <a:r>
              <a:rPr lang="en-US" sz="1800" dirty="0">
                <a:latin typeface="Cascadia Code" panose="020B0609020000020004" pitchFamily="49" charset="0"/>
                <a:ea typeface="Cascadia Code" panose="020B0609020000020004" pitchFamily="49" charset="0"/>
                <a:cs typeface="Cascadia Code" panose="020B0609020000020004" pitchFamily="49" charset="0"/>
              </a:rPr>
              <a:t>Radioactive waste management in Indonesia </a:t>
            </a:r>
            <a:endParaRPr lang="en-US" sz="1200" dirty="0">
              <a:latin typeface="Cascadia Code" panose="020B0609020000020004" pitchFamily="49" charset="0"/>
              <a:ea typeface="Cascadia Code" panose="020B0609020000020004" pitchFamily="49" charset="0"/>
              <a:cs typeface="Cascadia Code" panose="020B0609020000020004" pitchFamily="49" charset="0"/>
            </a:endParaRPr>
          </a:p>
        </p:txBody>
      </p:sp>
      <p:sp>
        <p:nvSpPr>
          <p:cNvPr id="34" name="Google Shape;537;p41">
            <a:extLst>
              <a:ext uri="{FF2B5EF4-FFF2-40B4-BE49-F238E27FC236}">
                <a16:creationId xmlns:a16="http://schemas.microsoft.com/office/drawing/2014/main" id="{54891503-1FA9-DFE7-AAF9-77A32D5063FE}"/>
              </a:ext>
            </a:extLst>
          </p:cNvPr>
          <p:cNvSpPr txBox="1">
            <a:spLocks/>
          </p:cNvSpPr>
          <p:nvPr/>
        </p:nvSpPr>
        <p:spPr>
          <a:xfrm>
            <a:off x="720000" y="3624304"/>
            <a:ext cx="2183100" cy="5277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pPr algn="ctr">
              <a:spcBef>
                <a:spcPts val="0"/>
              </a:spcBef>
            </a:pPr>
            <a:r>
              <a:rPr lang="en-US" sz="1800" dirty="0">
                <a:latin typeface="Cascadia Code" panose="020B0609020000020004" pitchFamily="49" charset="0"/>
                <a:ea typeface="Cascadia Code" panose="020B0609020000020004" pitchFamily="49" charset="0"/>
                <a:cs typeface="Cascadia Code" panose="020B0609020000020004" pitchFamily="49" charset="0"/>
              </a:rPr>
              <a:t>Challenges in IS Integration</a:t>
            </a:r>
          </a:p>
        </p:txBody>
      </p:sp>
      <p:sp>
        <p:nvSpPr>
          <p:cNvPr id="35" name="Google Shape;538;p41">
            <a:extLst>
              <a:ext uri="{FF2B5EF4-FFF2-40B4-BE49-F238E27FC236}">
                <a16:creationId xmlns:a16="http://schemas.microsoft.com/office/drawing/2014/main" id="{C0D38A7B-B247-0EDA-87F4-D7938064E2DA}"/>
              </a:ext>
            </a:extLst>
          </p:cNvPr>
          <p:cNvSpPr txBox="1">
            <a:spLocks/>
          </p:cNvSpPr>
          <p:nvPr/>
        </p:nvSpPr>
        <p:spPr>
          <a:xfrm>
            <a:off x="3485524" y="3624304"/>
            <a:ext cx="2183100" cy="5277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pPr algn="ctr">
              <a:spcBef>
                <a:spcPts val="0"/>
              </a:spcBef>
            </a:pPr>
            <a:r>
              <a:rPr lang="en-US" sz="1800" dirty="0">
                <a:latin typeface="Cascadia Code" panose="020B0609020000020004" pitchFamily="49" charset="0"/>
                <a:ea typeface="Cascadia Code" panose="020B0609020000020004" pitchFamily="49" charset="0"/>
                <a:cs typeface="Cascadia Code" panose="020B0609020000020004" pitchFamily="49" charset="0"/>
              </a:rPr>
              <a:t>Lesson learned and approach </a:t>
            </a:r>
          </a:p>
        </p:txBody>
      </p:sp>
      <p:sp>
        <p:nvSpPr>
          <p:cNvPr id="36" name="Google Shape;539;p41">
            <a:extLst>
              <a:ext uri="{FF2B5EF4-FFF2-40B4-BE49-F238E27FC236}">
                <a16:creationId xmlns:a16="http://schemas.microsoft.com/office/drawing/2014/main" id="{55635898-3F77-7A82-270B-3B2B1C30D943}"/>
              </a:ext>
            </a:extLst>
          </p:cNvPr>
          <p:cNvSpPr txBox="1">
            <a:spLocks/>
          </p:cNvSpPr>
          <p:nvPr/>
        </p:nvSpPr>
        <p:spPr>
          <a:xfrm>
            <a:off x="1306239" y="1437300"/>
            <a:ext cx="942000" cy="3588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pPr algn="ctr">
              <a:spcBef>
                <a:spcPts val="0"/>
              </a:spcBef>
            </a:pPr>
            <a:r>
              <a:rPr lang="en" sz="1800" b="1" dirty="0">
                <a:latin typeface="Cascadia Code" panose="020B0609020000020004" pitchFamily="49" charset="0"/>
                <a:ea typeface="Cascadia Code" panose="020B0609020000020004" pitchFamily="49" charset="0"/>
                <a:cs typeface="Cascadia Code" panose="020B0609020000020004" pitchFamily="49" charset="0"/>
              </a:rPr>
              <a:t>01</a:t>
            </a:r>
          </a:p>
        </p:txBody>
      </p:sp>
      <p:sp>
        <p:nvSpPr>
          <p:cNvPr id="37" name="Google Shape;540;p41">
            <a:extLst>
              <a:ext uri="{FF2B5EF4-FFF2-40B4-BE49-F238E27FC236}">
                <a16:creationId xmlns:a16="http://schemas.microsoft.com/office/drawing/2014/main" id="{A242C2E2-13A2-B341-472D-9AD4CCD98957}"/>
              </a:ext>
            </a:extLst>
          </p:cNvPr>
          <p:cNvSpPr txBox="1">
            <a:spLocks/>
          </p:cNvSpPr>
          <p:nvPr/>
        </p:nvSpPr>
        <p:spPr>
          <a:xfrm>
            <a:off x="4071756" y="1437300"/>
            <a:ext cx="942000" cy="3588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pPr algn="ctr">
              <a:spcBef>
                <a:spcPts val="0"/>
              </a:spcBef>
            </a:pPr>
            <a:r>
              <a:rPr lang="en" sz="2000" dirty="0">
                <a:latin typeface="Cascadia Code" panose="020B0609020000020004" pitchFamily="49" charset="0"/>
                <a:ea typeface="Cascadia Code" panose="020B0609020000020004" pitchFamily="49" charset="0"/>
                <a:cs typeface="Cascadia Code" panose="020B0609020000020004" pitchFamily="49" charset="0"/>
              </a:rPr>
              <a:t>02</a:t>
            </a:r>
          </a:p>
        </p:txBody>
      </p:sp>
      <p:sp>
        <p:nvSpPr>
          <p:cNvPr id="38" name="Google Shape;541;p41">
            <a:extLst>
              <a:ext uri="{FF2B5EF4-FFF2-40B4-BE49-F238E27FC236}">
                <a16:creationId xmlns:a16="http://schemas.microsoft.com/office/drawing/2014/main" id="{E4A26827-5C33-132A-E105-5F779CE28C5D}"/>
              </a:ext>
            </a:extLst>
          </p:cNvPr>
          <p:cNvSpPr txBox="1">
            <a:spLocks/>
          </p:cNvSpPr>
          <p:nvPr/>
        </p:nvSpPr>
        <p:spPr>
          <a:xfrm>
            <a:off x="6827132" y="1437300"/>
            <a:ext cx="942000" cy="3588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pPr algn="ctr">
              <a:spcBef>
                <a:spcPts val="0"/>
              </a:spcBef>
            </a:pPr>
            <a:r>
              <a:rPr lang="en" sz="1800" dirty="0">
                <a:latin typeface="Cascadia Code" panose="020B0609020000020004" pitchFamily="49" charset="0"/>
                <a:ea typeface="Cascadia Code" panose="020B0609020000020004" pitchFamily="49" charset="0"/>
                <a:cs typeface="Cascadia Code" panose="020B0609020000020004" pitchFamily="49" charset="0"/>
              </a:rPr>
              <a:t>03</a:t>
            </a:r>
          </a:p>
        </p:txBody>
      </p:sp>
      <p:sp>
        <p:nvSpPr>
          <p:cNvPr id="39" name="Google Shape;542;p41">
            <a:extLst>
              <a:ext uri="{FF2B5EF4-FFF2-40B4-BE49-F238E27FC236}">
                <a16:creationId xmlns:a16="http://schemas.microsoft.com/office/drawing/2014/main" id="{5B703765-AD53-107D-E8CB-3C524711639E}"/>
              </a:ext>
            </a:extLst>
          </p:cNvPr>
          <p:cNvSpPr txBox="1">
            <a:spLocks/>
          </p:cNvSpPr>
          <p:nvPr/>
        </p:nvSpPr>
        <p:spPr>
          <a:xfrm>
            <a:off x="1340612" y="3232759"/>
            <a:ext cx="942000" cy="3588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pPr algn="ctr">
              <a:spcBef>
                <a:spcPts val="0"/>
              </a:spcBef>
            </a:pPr>
            <a:r>
              <a:rPr lang="en" sz="1800" dirty="0">
                <a:latin typeface="Cascadia Code" panose="020B0609020000020004" pitchFamily="49" charset="0"/>
                <a:ea typeface="Cascadia Code" panose="020B0609020000020004" pitchFamily="49" charset="0"/>
                <a:cs typeface="Cascadia Code" panose="020B0609020000020004" pitchFamily="49" charset="0"/>
              </a:rPr>
              <a:t>04</a:t>
            </a:r>
          </a:p>
        </p:txBody>
      </p:sp>
      <p:sp>
        <p:nvSpPr>
          <p:cNvPr id="40" name="Google Shape;543;p41">
            <a:extLst>
              <a:ext uri="{FF2B5EF4-FFF2-40B4-BE49-F238E27FC236}">
                <a16:creationId xmlns:a16="http://schemas.microsoft.com/office/drawing/2014/main" id="{7B23BD4F-2606-1C95-66CD-4DA78ADD52DA}"/>
              </a:ext>
            </a:extLst>
          </p:cNvPr>
          <p:cNvSpPr txBox="1">
            <a:spLocks/>
          </p:cNvSpPr>
          <p:nvPr/>
        </p:nvSpPr>
        <p:spPr>
          <a:xfrm>
            <a:off x="4071756" y="3232759"/>
            <a:ext cx="942000" cy="3588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pPr algn="ctr">
              <a:spcBef>
                <a:spcPts val="0"/>
              </a:spcBef>
            </a:pPr>
            <a:r>
              <a:rPr lang="en" sz="1800" dirty="0">
                <a:latin typeface="Cascadia Code" panose="020B0609020000020004" pitchFamily="49" charset="0"/>
                <a:ea typeface="Cascadia Code" panose="020B0609020000020004" pitchFamily="49" charset="0"/>
                <a:cs typeface="Cascadia Code" panose="020B0609020000020004" pitchFamily="49" charset="0"/>
              </a:rPr>
              <a:t>05</a:t>
            </a:r>
          </a:p>
        </p:txBody>
      </p:sp>
      <p:sp>
        <p:nvSpPr>
          <p:cNvPr id="41" name="Google Shape;544;p41">
            <a:extLst>
              <a:ext uri="{FF2B5EF4-FFF2-40B4-BE49-F238E27FC236}">
                <a16:creationId xmlns:a16="http://schemas.microsoft.com/office/drawing/2014/main" id="{11A3E624-CB93-F139-58DD-05ED39D35A75}"/>
              </a:ext>
            </a:extLst>
          </p:cNvPr>
          <p:cNvSpPr txBox="1">
            <a:spLocks/>
          </p:cNvSpPr>
          <p:nvPr/>
        </p:nvSpPr>
        <p:spPr>
          <a:xfrm>
            <a:off x="6827132" y="3232759"/>
            <a:ext cx="942000" cy="3588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pPr algn="ctr">
              <a:spcBef>
                <a:spcPts val="0"/>
              </a:spcBef>
            </a:pPr>
            <a:r>
              <a:rPr lang="en" sz="1800" dirty="0">
                <a:latin typeface="Cascadia Code" panose="020B0609020000020004" pitchFamily="49" charset="0"/>
                <a:ea typeface="Cascadia Code" panose="020B0609020000020004" pitchFamily="49" charset="0"/>
                <a:cs typeface="Cascadia Code" panose="020B0609020000020004" pitchFamily="49" charset="0"/>
              </a:rPr>
              <a:t>06</a:t>
            </a:r>
          </a:p>
        </p:txBody>
      </p:sp>
      <p:sp>
        <p:nvSpPr>
          <p:cNvPr id="42" name="Google Shape;545;p41">
            <a:extLst>
              <a:ext uri="{FF2B5EF4-FFF2-40B4-BE49-F238E27FC236}">
                <a16:creationId xmlns:a16="http://schemas.microsoft.com/office/drawing/2014/main" id="{800380DE-FAE9-A999-89E3-9B48F3D4CF3E}"/>
              </a:ext>
            </a:extLst>
          </p:cNvPr>
          <p:cNvSpPr txBox="1">
            <a:spLocks/>
          </p:cNvSpPr>
          <p:nvPr/>
        </p:nvSpPr>
        <p:spPr>
          <a:xfrm>
            <a:off x="3206849" y="2054807"/>
            <a:ext cx="2957630" cy="527700"/>
          </a:xfrm>
          <a:prstGeom prst="rect">
            <a:avLst/>
          </a:prstGeom>
        </p:spPr>
        <p:txBody>
          <a:bodyPr spcFirstLastPara="1" wrap="square" lIns="0" tIns="91425" rIns="0" bIns="91425" anchor="ctr" anchorCtr="0">
            <a:noAutofit/>
          </a:bodyPr>
          <a:lstStyle>
            <a:lvl1pPr algn="l"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pPr algn="ctr">
              <a:spcBef>
                <a:spcPts val="0"/>
              </a:spcBef>
            </a:pPr>
            <a:r>
              <a:rPr lang="en-US" sz="1800" dirty="0">
                <a:latin typeface="Cascadia Code" panose="020B0609020000020004" pitchFamily="49" charset="0"/>
                <a:ea typeface="Cascadia Code" panose="020B0609020000020004" pitchFamily="49" charset="0"/>
                <a:cs typeface="Cascadia Code" panose="020B0609020000020004" pitchFamily="49" charset="0"/>
              </a:rPr>
              <a:t>Policy and strategy related to radioactive waste management</a:t>
            </a:r>
          </a:p>
        </p:txBody>
      </p:sp>
      <p:sp>
        <p:nvSpPr>
          <p:cNvPr id="43" name="Google Shape;546;p41">
            <a:extLst>
              <a:ext uri="{FF2B5EF4-FFF2-40B4-BE49-F238E27FC236}">
                <a16:creationId xmlns:a16="http://schemas.microsoft.com/office/drawing/2014/main" id="{9565B3BD-ABBD-54E2-089D-C3DC9D31A150}"/>
              </a:ext>
            </a:extLst>
          </p:cNvPr>
          <p:cNvSpPr txBox="1">
            <a:spLocks/>
          </p:cNvSpPr>
          <p:nvPr/>
        </p:nvSpPr>
        <p:spPr>
          <a:xfrm>
            <a:off x="6344396" y="2092131"/>
            <a:ext cx="2276292" cy="527700"/>
          </a:xfrm>
          <a:prstGeom prst="rect">
            <a:avLst/>
          </a:prstGeom>
        </p:spPr>
        <p:txBody>
          <a:bodyPr spcFirstLastPara="1" wrap="square" lIns="0" tIns="91425" rIns="0" bIns="91425" anchor="ctr" anchorCtr="0">
            <a:noAutofit/>
          </a:bodyPr>
          <a:lstStyle>
            <a:lvl1pPr algn="l"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pPr algn="ctr">
              <a:spcBef>
                <a:spcPts val="0"/>
              </a:spcBef>
            </a:pPr>
            <a:r>
              <a:rPr lang="en-US" sz="1800" dirty="0">
                <a:latin typeface="Cascadia Code" panose="020B0609020000020004" pitchFamily="49" charset="0"/>
                <a:ea typeface="Cascadia Code" panose="020B0609020000020004" pitchFamily="49" charset="0"/>
                <a:cs typeface="Cascadia Code" panose="020B0609020000020004" pitchFamily="49" charset="0"/>
              </a:rPr>
              <a:t>Current status, strategy, and approach on the IS integration</a:t>
            </a:r>
          </a:p>
        </p:txBody>
      </p:sp>
    </p:spTree>
    <p:extLst>
      <p:ext uri="{BB962C8B-B14F-4D97-AF65-F5344CB8AC3E}">
        <p14:creationId xmlns:p14="http://schemas.microsoft.com/office/powerpoint/2010/main" val="2860825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C22A2F2D-8948-4FE8-9796-DC3465605BF8}"/>
              </a:ext>
            </a:extLst>
          </p:cNvPr>
          <p:cNvGrpSpPr/>
          <p:nvPr/>
        </p:nvGrpSpPr>
        <p:grpSpPr>
          <a:xfrm>
            <a:off x="674213" y="1028397"/>
            <a:ext cx="2506841" cy="1002960"/>
            <a:chOff x="4361614" y="1686886"/>
            <a:chExt cx="2425570" cy="3484227"/>
          </a:xfrm>
        </p:grpSpPr>
        <p:grpSp>
          <p:nvGrpSpPr>
            <p:cNvPr id="24" name="Group 23">
              <a:extLst>
                <a:ext uri="{FF2B5EF4-FFF2-40B4-BE49-F238E27FC236}">
                  <a16:creationId xmlns:a16="http://schemas.microsoft.com/office/drawing/2014/main" id="{CADC43BA-DFA0-4C98-B75E-B459069967B8}"/>
                </a:ext>
              </a:extLst>
            </p:cNvPr>
            <p:cNvGrpSpPr/>
            <p:nvPr/>
          </p:nvGrpSpPr>
          <p:grpSpPr>
            <a:xfrm>
              <a:off x="4709065" y="2145520"/>
              <a:ext cx="2078119" cy="3025593"/>
              <a:chOff x="393786" y="656003"/>
              <a:chExt cx="2078119" cy="3025593"/>
            </a:xfrm>
          </p:grpSpPr>
          <p:sp>
            <p:nvSpPr>
              <p:cNvPr id="26" name="Rectangle 25">
                <a:extLst>
                  <a:ext uri="{FF2B5EF4-FFF2-40B4-BE49-F238E27FC236}">
                    <a16:creationId xmlns:a16="http://schemas.microsoft.com/office/drawing/2014/main" id="{4FD4FEBA-7205-4C83-BD6C-C69745A7CAEE}"/>
                  </a:ext>
                </a:extLst>
              </p:cNvPr>
              <p:cNvSpPr/>
              <p:nvPr/>
            </p:nvSpPr>
            <p:spPr>
              <a:xfrm>
                <a:off x="393786" y="656003"/>
                <a:ext cx="1730670" cy="3025593"/>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sz="1350"/>
              </a:p>
            </p:txBody>
          </p:sp>
          <p:sp>
            <p:nvSpPr>
              <p:cNvPr id="27" name="TextBox 26">
                <a:extLst>
                  <a:ext uri="{FF2B5EF4-FFF2-40B4-BE49-F238E27FC236}">
                    <a16:creationId xmlns:a16="http://schemas.microsoft.com/office/drawing/2014/main" id="{81909090-9C76-4D2C-ABB5-8234E938A6A8}"/>
                  </a:ext>
                </a:extLst>
              </p:cNvPr>
              <p:cNvSpPr txBox="1"/>
              <p:nvPr/>
            </p:nvSpPr>
            <p:spPr>
              <a:xfrm>
                <a:off x="393786" y="656003"/>
                <a:ext cx="2078119" cy="30255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229824" rIns="128016" bIns="128016" numCol="1" spcCol="1270" anchor="ctr" anchorCtr="0">
                <a:noAutofit/>
              </a:bodyPr>
              <a:lstStyle/>
              <a:p>
                <a:pPr marL="0" lvl="1" defTabSz="633413">
                  <a:lnSpc>
                    <a:spcPct val="90000"/>
                  </a:lnSpc>
                  <a:spcBef>
                    <a:spcPct val="0"/>
                  </a:spcBef>
                  <a:spcAft>
                    <a:spcPct val="15000"/>
                  </a:spcAft>
                </a:pPr>
                <a:r>
                  <a:rPr lang="en-ID" sz="2000" dirty="0">
                    <a:latin typeface="Cascadia Code" panose="020B0609020000020004" pitchFamily="49" charset="0"/>
                    <a:ea typeface="Cascadia Code" panose="020B0609020000020004" pitchFamily="49" charset="0"/>
                    <a:cs typeface="Cascadia Code" panose="020B0609020000020004" pitchFamily="49" charset="0"/>
                  </a:rPr>
                  <a:t>Regulations and policies</a:t>
                </a:r>
              </a:p>
            </p:txBody>
          </p:sp>
        </p:grpSp>
        <p:sp>
          <p:nvSpPr>
            <p:cNvPr id="25" name="Rectangle 24">
              <a:extLst>
                <a:ext uri="{FF2B5EF4-FFF2-40B4-BE49-F238E27FC236}">
                  <a16:creationId xmlns:a16="http://schemas.microsoft.com/office/drawing/2014/main" id="{4C7867E4-D3B1-421F-9C38-5053B4F54A42}"/>
                </a:ext>
              </a:extLst>
            </p:cNvPr>
            <p:cNvSpPr/>
            <p:nvPr/>
          </p:nvSpPr>
          <p:spPr>
            <a:xfrm>
              <a:off x="4361614" y="1686886"/>
              <a:ext cx="694900" cy="694900"/>
            </a:xfrm>
            <a:prstGeom prst="rect">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txBody>
            <a:bodyPr/>
            <a:lstStyle/>
            <a:p>
              <a:endParaRPr lang="en-US" sz="1350"/>
            </a:p>
          </p:txBody>
        </p:sp>
      </p:grpSp>
      <p:grpSp>
        <p:nvGrpSpPr>
          <p:cNvPr id="28" name="Group 27">
            <a:extLst>
              <a:ext uri="{FF2B5EF4-FFF2-40B4-BE49-F238E27FC236}">
                <a16:creationId xmlns:a16="http://schemas.microsoft.com/office/drawing/2014/main" id="{E521FFD7-963E-42E9-8B7E-899B66CA8D81}"/>
              </a:ext>
            </a:extLst>
          </p:cNvPr>
          <p:cNvGrpSpPr/>
          <p:nvPr/>
        </p:nvGrpSpPr>
        <p:grpSpPr>
          <a:xfrm>
            <a:off x="2821962" y="802723"/>
            <a:ext cx="4498231" cy="4236350"/>
            <a:chOff x="401934" y="1913195"/>
            <a:chExt cx="3828421" cy="4557943"/>
          </a:xfrm>
        </p:grpSpPr>
        <p:grpSp>
          <p:nvGrpSpPr>
            <p:cNvPr id="29" name="Group 29">
              <a:extLst>
                <a:ext uri="{FF2B5EF4-FFF2-40B4-BE49-F238E27FC236}">
                  <a16:creationId xmlns:a16="http://schemas.microsoft.com/office/drawing/2014/main" id="{EE9561C0-941B-4377-8D3E-BE9ADCE5551A}"/>
                </a:ext>
              </a:extLst>
            </p:cNvPr>
            <p:cNvGrpSpPr/>
            <p:nvPr/>
          </p:nvGrpSpPr>
          <p:grpSpPr>
            <a:xfrm>
              <a:off x="401934" y="2955231"/>
              <a:ext cx="3828421" cy="3515907"/>
              <a:chOff x="3024554" y="2201605"/>
              <a:chExt cx="3828421" cy="3515907"/>
            </a:xfrm>
          </p:grpSpPr>
          <p:sp>
            <p:nvSpPr>
              <p:cNvPr id="31" name="Trapezoid 30">
                <a:extLst>
                  <a:ext uri="{FF2B5EF4-FFF2-40B4-BE49-F238E27FC236}">
                    <a16:creationId xmlns:a16="http://schemas.microsoft.com/office/drawing/2014/main" id="{14931F50-64F1-48B0-A256-4D24A3EB93A0}"/>
                  </a:ext>
                </a:extLst>
              </p:cNvPr>
              <p:cNvSpPr/>
              <p:nvPr/>
            </p:nvSpPr>
            <p:spPr>
              <a:xfrm rot="10800000">
                <a:off x="4171746" y="3277418"/>
                <a:ext cx="1497204" cy="189264"/>
              </a:xfrm>
              <a:prstGeom prst="trapezoid">
                <a:avLst>
                  <a:gd name="adj" fmla="val 54229"/>
                </a:avLst>
              </a:prstGeom>
              <a:solidFill>
                <a:srgbClr val="D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sp>
            <p:nvSpPr>
              <p:cNvPr id="39" name="Trapezoid 38">
                <a:extLst>
                  <a:ext uri="{FF2B5EF4-FFF2-40B4-BE49-F238E27FC236}">
                    <a16:creationId xmlns:a16="http://schemas.microsoft.com/office/drawing/2014/main" id="{2B280B0B-9C08-49F3-A067-0BCC6840F966}"/>
                  </a:ext>
                </a:extLst>
              </p:cNvPr>
              <p:cNvSpPr/>
              <p:nvPr/>
            </p:nvSpPr>
            <p:spPr>
              <a:xfrm rot="10800000">
                <a:off x="3709522" y="4153297"/>
                <a:ext cx="2481942" cy="207687"/>
              </a:xfrm>
              <a:prstGeom prst="trapezoid">
                <a:avLst>
                  <a:gd name="adj" fmla="val 54229"/>
                </a:avLst>
              </a:prstGeom>
              <a:solidFill>
                <a:srgbClr val="1D4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sp>
            <p:nvSpPr>
              <p:cNvPr id="40" name="Trapezoid 39">
                <a:extLst>
                  <a:ext uri="{FF2B5EF4-FFF2-40B4-BE49-F238E27FC236}">
                    <a16:creationId xmlns:a16="http://schemas.microsoft.com/office/drawing/2014/main" id="{699D1E1B-E2B4-4816-8B21-7480B5819908}"/>
                  </a:ext>
                </a:extLst>
              </p:cNvPr>
              <p:cNvSpPr/>
              <p:nvPr/>
            </p:nvSpPr>
            <p:spPr>
              <a:xfrm rot="10800000">
                <a:off x="3187007" y="5077746"/>
                <a:ext cx="3526972" cy="117251"/>
              </a:xfrm>
              <a:prstGeom prst="trapezoid">
                <a:avLst>
                  <a:gd name="adj" fmla="val 54229"/>
                </a:avLst>
              </a:prstGeom>
              <a:solidFill>
                <a:srgbClr val="A8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sp>
            <p:nvSpPr>
              <p:cNvPr id="41" name="Trapezoid 40">
                <a:extLst>
                  <a:ext uri="{FF2B5EF4-FFF2-40B4-BE49-F238E27FC236}">
                    <a16:creationId xmlns:a16="http://schemas.microsoft.com/office/drawing/2014/main" id="{30E3E4C7-EFB8-4351-899D-93A6CF5B3DAE}"/>
                  </a:ext>
                </a:extLst>
              </p:cNvPr>
              <p:cNvSpPr/>
              <p:nvPr/>
            </p:nvSpPr>
            <p:spPr>
              <a:xfrm rot="10800000">
                <a:off x="3587261" y="5526590"/>
                <a:ext cx="2714734" cy="190922"/>
              </a:xfrm>
              <a:prstGeom prst="trapezoid">
                <a:avLst>
                  <a:gd name="adj" fmla="val 54229"/>
                </a:avLst>
              </a:prstGeom>
              <a:solidFill>
                <a:srgbClr val="1C2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sp>
            <p:nvSpPr>
              <p:cNvPr id="42" name="Isosceles Triangle 41">
                <a:extLst>
                  <a:ext uri="{FF2B5EF4-FFF2-40B4-BE49-F238E27FC236}">
                    <a16:creationId xmlns:a16="http://schemas.microsoft.com/office/drawing/2014/main" id="{68565C93-0ECE-40AF-8D7A-6EB74AEF8329}"/>
                  </a:ext>
                </a:extLst>
              </p:cNvPr>
              <p:cNvSpPr/>
              <p:nvPr/>
            </p:nvSpPr>
            <p:spPr>
              <a:xfrm>
                <a:off x="3024554" y="2201605"/>
                <a:ext cx="3828421" cy="3305908"/>
              </a:xfrm>
              <a:prstGeom prst="triangle">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sp>
            <p:nvSpPr>
              <p:cNvPr id="43" name="Trapezoid 42">
                <a:extLst>
                  <a:ext uri="{FF2B5EF4-FFF2-40B4-BE49-F238E27FC236}">
                    <a16:creationId xmlns:a16="http://schemas.microsoft.com/office/drawing/2014/main" id="{EEFE760D-57C4-451A-9B4A-92CA272BFC44}"/>
                  </a:ext>
                </a:extLst>
              </p:cNvPr>
              <p:cNvSpPr/>
              <p:nvPr/>
            </p:nvSpPr>
            <p:spPr>
              <a:xfrm>
                <a:off x="4092803" y="2552281"/>
                <a:ext cx="1709023" cy="743578"/>
              </a:xfrm>
              <a:prstGeom prst="trapezoid">
                <a:avLst>
                  <a:gd name="adj" fmla="val 54229"/>
                </a:avLst>
              </a:prstGeom>
              <a:solidFill>
                <a:srgbClr val="FF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Cascadia Code" panose="020B0609020000020004" pitchFamily="49" charset="0"/>
                    <a:ea typeface="Cascadia Code" panose="020B0609020000020004" pitchFamily="49" charset="0"/>
                    <a:cs typeface="Cascadia Code" panose="020B0609020000020004" pitchFamily="49" charset="0"/>
                  </a:rPr>
                  <a:t>Act</a:t>
                </a:r>
                <a:r>
                  <a:rPr lang="id-ID" sz="1100" b="1" dirty="0">
                    <a:latin typeface="Cascadia Code" panose="020B0609020000020004" pitchFamily="49" charset="0"/>
                    <a:ea typeface="Cascadia Code" panose="020B0609020000020004" pitchFamily="49" charset="0"/>
                    <a:cs typeface="Cascadia Code" panose="020B0609020000020004" pitchFamily="49" charset="0"/>
                  </a:rPr>
                  <a:t> 10 </a:t>
                </a:r>
                <a:r>
                  <a:rPr lang="en-US" sz="1100" b="1" dirty="0">
                    <a:latin typeface="Cascadia Code" panose="020B0609020000020004" pitchFamily="49" charset="0"/>
                    <a:ea typeface="Cascadia Code" panose="020B0609020000020004" pitchFamily="49" charset="0"/>
                    <a:cs typeface="Cascadia Code" panose="020B0609020000020004" pitchFamily="49" charset="0"/>
                  </a:rPr>
                  <a:t>Year</a:t>
                </a:r>
                <a:r>
                  <a:rPr lang="id-ID" sz="1100" b="1" dirty="0">
                    <a:latin typeface="Cascadia Code" panose="020B0609020000020004" pitchFamily="49" charset="0"/>
                    <a:ea typeface="Cascadia Code" panose="020B0609020000020004" pitchFamily="49" charset="0"/>
                    <a:cs typeface="Cascadia Code" panose="020B0609020000020004" pitchFamily="49" charset="0"/>
                  </a:rPr>
                  <a:t> 1997</a:t>
                </a:r>
              </a:p>
            </p:txBody>
          </p:sp>
          <p:sp>
            <p:nvSpPr>
              <p:cNvPr id="44" name="Trapezoid 43">
                <a:extLst>
                  <a:ext uri="{FF2B5EF4-FFF2-40B4-BE49-F238E27FC236}">
                    <a16:creationId xmlns:a16="http://schemas.microsoft.com/office/drawing/2014/main" id="{C578B31A-B0DD-4C32-8228-7FC72FD06391}"/>
                  </a:ext>
                </a:extLst>
              </p:cNvPr>
              <p:cNvSpPr/>
              <p:nvPr/>
            </p:nvSpPr>
            <p:spPr>
              <a:xfrm>
                <a:off x="3709521" y="3421442"/>
                <a:ext cx="2453487" cy="819030"/>
              </a:xfrm>
              <a:prstGeom prst="trapezoid">
                <a:avLst>
                  <a:gd name="adj" fmla="val 54229"/>
                </a:avLst>
              </a:prstGeom>
              <a:solidFill>
                <a:srgbClr val="00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sp>
            <p:nvSpPr>
              <p:cNvPr id="45" name="Trapezoid 44">
                <a:extLst>
                  <a:ext uri="{FF2B5EF4-FFF2-40B4-BE49-F238E27FC236}">
                    <a16:creationId xmlns:a16="http://schemas.microsoft.com/office/drawing/2014/main" id="{FA989E67-B246-458F-AA53-2D00B0C962DB}"/>
                  </a:ext>
                </a:extLst>
              </p:cNvPr>
              <p:cNvSpPr/>
              <p:nvPr/>
            </p:nvSpPr>
            <p:spPr>
              <a:xfrm>
                <a:off x="3156667" y="4334168"/>
                <a:ext cx="3526972" cy="743578"/>
              </a:xfrm>
              <a:prstGeom prst="trapezoid">
                <a:avLst>
                  <a:gd name="adj" fmla="val 5422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sp>
            <p:nvSpPr>
              <p:cNvPr id="46" name="Trapezoid 45">
                <a:extLst>
                  <a:ext uri="{FF2B5EF4-FFF2-40B4-BE49-F238E27FC236}">
                    <a16:creationId xmlns:a16="http://schemas.microsoft.com/office/drawing/2014/main" id="{BE2EE841-4C0B-4F09-9440-2D064D6C60B8}"/>
                  </a:ext>
                </a:extLst>
              </p:cNvPr>
              <p:cNvSpPr/>
              <p:nvPr/>
            </p:nvSpPr>
            <p:spPr>
              <a:xfrm>
                <a:off x="3627455" y="5186533"/>
                <a:ext cx="2642716" cy="360157"/>
              </a:xfrm>
              <a:prstGeom prst="trapezoid">
                <a:avLst>
                  <a:gd name="adj" fmla="val 54229"/>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sp>
            <p:nvSpPr>
              <p:cNvPr id="47" name="Rectangle 46">
                <a:extLst>
                  <a:ext uri="{FF2B5EF4-FFF2-40B4-BE49-F238E27FC236}">
                    <a16:creationId xmlns:a16="http://schemas.microsoft.com/office/drawing/2014/main" id="{85B4A2CC-420D-4C9C-BF90-ED47DFFE1C62}"/>
                  </a:ext>
                </a:extLst>
              </p:cNvPr>
              <p:cNvSpPr/>
              <p:nvPr/>
            </p:nvSpPr>
            <p:spPr>
              <a:xfrm>
                <a:off x="3752205" y="3356147"/>
                <a:ext cx="2453487" cy="968586"/>
              </a:xfrm>
              <a:prstGeom prst="rect">
                <a:avLst/>
              </a:prstGeom>
            </p:spPr>
            <p:txBody>
              <a:bodyPr wrap="square">
                <a:spAutoFit/>
              </a:bodyPr>
              <a:lstStyle/>
              <a:p>
                <a:pPr algn="ctr"/>
                <a:r>
                  <a:rPr lang="en-US" sz="1050" b="1"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GR</a:t>
                </a:r>
                <a:r>
                  <a:rPr lang="id-ID" sz="1050" b="1"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 No. 61 </a:t>
                </a:r>
                <a:r>
                  <a:rPr lang="en-US" sz="1050" b="1"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Year</a:t>
                </a:r>
                <a:r>
                  <a:rPr lang="id-ID" sz="1050" b="1"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 2013</a:t>
                </a:r>
              </a:p>
              <a:p>
                <a:pPr algn="ctr"/>
                <a:r>
                  <a:rPr lang="en-US" sz="1050" b="1"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GR</a:t>
                </a:r>
                <a:r>
                  <a:rPr lang="id-ID" sz="1050" b="1"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 No. 5 </a:t>
                </a:r>
                <a:r>
                  <a:rPr lang="en-US" sz="1050" b="1"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Year</a:t>
                </a:r>
                <a:r>
                  <a:rPr lang="id-ID" sz="1050" b="1"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 2021</a:t>
                </a:r>
                <a:endParaRPr lang="en-US" sz="1050" b="1"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endParaRPr>
              </a:p>
              <a:p>
                <a:pPr algn="ctr"/>
                <a:r>
                  <a:rPr lang="en-US" sz="1050" b="1"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PR</a:t>
                </a:r>
                <a:r>
                  <a:rPr lang="id-ID" sz="1050" b="1"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 No. </a:t>
                </a:r>
                <a:r>
                  <a:rPr lang="en-US" sz="1050" b="1"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60</a:t>
                </a:r>
                <a:r>
                  <a:rPr lang="id-ID" sz="1050" b="1"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 </a:t>
                </a:r>
                <a:r>
                  <a:rPr lang="en-US" sz="1050" b="1"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Year</a:t>
                </a:r>
                <a:r>
                  <a:rPr lang="id-ID" sz="1050" b="1"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 20</a:t>
                </a:r>
                <a:r>
                  <a:rPr lang="en-US" sz="1050" b="1"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19</a:t>
                </a:r>
              </a:p>
              <a:p>
                <a:pPr algn="ctr"/>
                <a:r>
                  <a:rPr lang="en-US" sz="1050" b="1"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GR no. 29 Year 2008</a:t>
                </a:r>
              </a:p>
              <a:p>
                <a:pPr algn="ctr"/>
                <a:r>
                  <a:rPr lang="en-US" sz="1050" b="1"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rPr>
                  <a:t>GR  2 year 2014</a:t>
                </a:r>
                <a:endParaRPr lang="id-ID" sz="1050" b="1" dirty="0">
                  <a:solidFill>
                    <a:srgbClr val="FFFF00"/>
                  </a:solidFill>
                  <a:latin typeface="Cascadia Code" panose="020B0609020000020004" pitchFamily="49" charset="0"/>
                  <a:ea typeface="Cascadia Code" panose="020B0609020000020004" pitchFamily="49" charset="0"/>
                  <a:cs typeface="Cascadia Code" panose="020B0609020000020004" pitchFamily="49" charset="0"/>
                </a:endParaRPr>
              </a:p>
            </p:txBody>
          </p:sp>
          <p:sp>
            <p:nvSpPr>
              <p:cNvPr id="48" name="Rectangle 47">
                <a:extLst>
                  <a:ext uri="{FF2B5EF4-FFF2-40B4-BE49-F238E27FC236}">
                    <a16:creationId xmlns:a16="http://schemas.microsoft.com/office/drawing/2014/main" id="{B79C20E4-704E-4D7F-9659-B48F9BDA890A}"/>
                  </a:ext>
                </a:extLst>
              </p:cNvPr>
              <p:cNvSpPr/>
              <p:nvPr/>
            </p:nvSpPr>
            <p:spPr>
              <a:xfrm>
                <a:off x="3182962" y="4384715"/>
                <a:ext cx="3397827" cy="645724"/>
              </a:xfrm>
              <a:prstGeom prst="rect">
                <a:avLst/>
              </a:prstGeom>
            </p:spPr>
            <p:txBody>
              <a:bodyPr wrap="square">
                <a:spAutoFit/>
              </a:bodyPr>
              <a:lstStyle/>
              <a:p>
                <a:pPr algn="ctr"/>
                <a:r>
                  <a:rPr lang="id-ID" sz="1100" b="1" dirty="0">
                    <a:solidFill>
                      <a:srgbClr val="C00000"/>
                    </a:solidFill>
                    <a:latin typeface="Cascadia Code" panose="020B0609020000020004" pitchFamily="49" charset="0"/>
                    <a:ea typeface="Cascadia Code" panose="020B0609020000020004" pitchFamily="49" charset="0"/>
                    <a:cs typeface="Cascadia Code" panose="020B0609020000020004" pitchFamily="49" charset="0"/>
                  </a:rPr>
                  <a:t>BAPETEN</a:t>
                </a:r>
                <a:r>
                  <a:rPr lang="en-US" sz="1100" b="1" dirty="0">
                    <a:solidFill>
                      <a:srgbClr val="C00000"/>
                    </a:solidFill>
                    <a:latin typeface="Cascadia Code" panose="020B0609020000020004" pitchFamily="49" charset="0"/>
                    <a:ea typeface="Cascadia Code" panose="020B0609020000020004" pitchFamily="49" charset="0"/>
                    <a:cs typeface="Cascadia Code" panose="020B0609020000020004" pitchFamily="49" charset="0"/>
                  </a:rPr>
                  <a:t> CR </a:t>
                </a:r>
                <a:r>
                  <a:rPr lang="id-ID" sz="1100" b="1" dirty="0">
                    <a:solidFill>
                      <a:srgbClr val="C00000"/>
                    </a:solidFill>
                    <a:latin typeface="Cascadia Code" panose="020B0609020000020004" pitchFamily="49" charset="0"/>
                    <a:ea typeface="Cascadia Code" panose="020B0609020000020004" pitchFamily="49" charset="0"/>
                    <a:cs typeface="Cascadia Code" panose="020B0609020000020004" pitchFamily="49" charset="0"/>
                  </a:rPr>
                  <a:t> No 16/2012</a:t>
                </a:r>
              </a:p>
              <a:p>
                <a:pPr algn="ctr"/>
                <a:r>
                  <a:rPr lang="en-US" sz="1100" b="1" dirty="0">
                    <a:solidFill>
                      <a:srgbClr val="C00000"/>
                    </a:solidFill>
                    <a:latin typeface="Cascadia Code" panose="020B0609020000020004" pitchFamily="49" charset="0"/>
                    <a:ea typeface="Cascadia Code" panose="020B0609020000020004" pitchFamily="49" charset="0"/>
                    <a:cs typeface="Cascadia Code" panose="020B0609020000020004" pitchFamily="49" charset="0"/>
                  </a:rPr>
                  <a:t> </a:t>
                </a:r>
                <a:r>
                  <a:rPr lang="id-ID" sz="1100" b="1" dirty="0">
                    <a:solidFill>
                      <a:srgbClr val="C00000"/>
                    </a:solidFill>
                    <a:latin typeface="Cascadia Code" panose="020B0609020000020004" pitchFamily="49" charset="0"/>
                    <a:ea typeface="Cascadia Code" panose="020B0609020000020004" pitchFamily="49" charset="0"/>
                    <a:cs typeface="Cascadia Code" panose="020B0609020000020004" pitchFamily="49" charset="0"/>
                  </a:rPr>
                  <a:t>BAPETEN</a:t>
                </a:r>
                <a:r>
                  <a:rPr lang="en-US" sz="1100" b="1" dirty="0">
                    <a:solidFill>
                      <a:srgbClr val="C00000"/>
                    </a:solidFill>
                    <a:latin typeface="Cascadia Code" panose="020B0609020000020004" pitchFamily="49" charset="0"/>
                    <a:ea typeface="Cascadia Code" panose="020B0609020000020004" pitchFamily="49" charset="0"/>
                    <a:cs typeface="Cascadia Code" panose="020B0609020000020004" pitchFamily="49" charset="0"/>
                  </a:rPr>
                  <a:t> CR </a:t>
                </a:r>
                <a:r>
                  <a:rPr lang="id-ID" sz="1100" b="1" dirty="0">
                    <a:solidFill>
                      <a:srgbClr val="C00000"/>
                    </a:solidFill>
                    <a:latin typeface="Cascadia Code" panose="020B0609020000020004" pitchFamily="49" charset="0"/>
                    <a:ea typeface="Cascadia Code" panose="020B0609020000020004" pitchFamily="49" charset="0"/>
                    <a:cs typeface="Cascadia Code" panose="020B0609020000020004" pitchFamily="49" charset="0"/>
                  </a:rPr>
                  <a:t> No. 8/2016</a:t>
                </a:r>
              </a:p>
              <a:p>
                <a:pPr algn="ctr"/>
                <a:r>
                  <a:rPr lang="en-US" sz="1100" b="1" dirty="0">
                    <a:solidFill>
                      <a:srgbClr val="C00000"/>
                    </a:solidFill>
                    <a:latin typeface="Cascadia Code" panose="020B0609020000020004" pitchFamily="49" charset="0"/>
                    <a:ea typeface="Cascadia Code" panose="020B0609020000020004" pitchFamily="49" charset="0"/>
                    <a:cs typeface="Cascadia Code" panose="020B0609020000020004" pitchFamily="49" charset="0"/>
                  </a:rPr>
                  <a:t>Minister of Health Regulation</a:t>
                </a:r>
                <a:r>
                  <a:rPr lang="id-ID" sz="1100" b="1" dirty="0">
                    <a:solidFill>
                      <a:srgbClr val="C00000"/>
                    </a:solidFill>
                    <a:latin typeface="Cascadia Code" panose="020B0609020000020004" pitchFamily="49" charset="0"/>
                    <a:ea typeface="Cascadia Code" panose="020B0609020000020004" pitchFamily="49" charset="0"/>
                    <a:cs typeface="Cascadia Code" panose="020B0609020000020004" pitchFamily="49" charset="0"/>
                  </a:rPr>
                  <a:t> No. 7/2019</a:t>
                </a:r>
              </a:p>
            </p:txBody>
          </p:sp>
          <p:sp>
            <p:nvSpPr>
              <p:cNvPr id="49" name="Rectangle 48">
                <a:extLst>
                  <a:ext uri="{FF2B5EF4-FFF2-40B4-BE49-F238E27FC236}">
                    <a16:creationId xmlns:a16="http://schemas.microsoft.com/office/drawing/2014/main" id="{257F604F-D35C-4679-AE1F-900CA2777AA0}"/>
                  </a:ext>
                </a:extLst>
              </p:cNvPr>
              <p:cNvSpPr/>
              <p:nvPr/>
            </p:nvSpPr>
            <p:spPr>
              <a:xfrm>
                <a:off x="3922571" y="5226782"/>
                <a:ext cx="2027385" cy="322862"/>
              </a:xfrm>
              <a:prstGeom prst="rect">
                <a:avLst/>
              </a:prstGeom>
            </p:spPr>
            <p:txBody>
              <a:bodyPr wrap="square">
                <a:spAutoFit/>
              </a:bodyPr>
              <a:lstStyle/>
              <a:p>
                <a:pPr algn="ctr"/>
                <a:r>
                  <a:rPr lang="id-ID" sz="135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INDONESIA</a:t>
                </a:r>
              </a:p>
            </p:txBody>
          </p:sp>
        </p:grpSp>
        <p:pic>
          <p:nvPicPr>
            <p:cNvPr id="30" name="Picture 29" descr="garuda">
              <a:extLst>
                <a:ext uri="{FF2B5EF4-FFF2-40B4-BE49-F238E27FC236}">
                  <a16:creationId xmlns:a16="http://schemas.microsoft.com/office/drawing/2014/main" id="{2FF9938E-7CD5-4527-B6B2-E7891647860A}"/>
                </a:ext>
              </a:extLst>
            </p:cNvPr>
            <p:cNvPicPr/>
            <p:nvPr/>
          </p:nvPicPr>
          <p:blipFill>
            <a:blip r:embed="rId3" cstate="print"/>
            <a:srcRect/>
            <a:stretch>
              <a:fillRect/>
            </a:stretch>
          </p:blipFill>
          <p:spPr bwMode="auto">
            <a:xfrm>
              <a:off x="1827997" y="1913195"/>
              <a:ext cx="946150" cy="1042035"/>
            </a:xfrm>
            <a:prstGeom prst="rect">
              <a:avLst/>
            </a:prstGeom>
            <a:noFill/>
            <a:ln w="9525">
              <a:noFill/>
              <a:miter lim="800000"/>
              <a:headEnd/>
              <a:tailEnd/>
            </a:ln>
          </p:spPr>
        </p:pic>
      </p:grpSp>
      <p:sp>
        <p:nvSpPr>
          <p:cNvPr id="3" name="TextBox 2">
            <a:extLst>
              <a:ext uri="{FF2B5EF4-FFF2-40B4-BE49-F238E27FC236}">
                <a16:creationId xmlns:a16="http://schemas.microsoft.com/office/drawing/2014/main" id="{187910E4-5A9F-75DD-409D-9BA50D64B23C}"/>
              </a:ext>
            </a:extLst>
          </p:cNvPr>
          <p:cNvSpPr txBox="1"/>
          <p:nvPr/>
        </p:nvSpPr>
        <p:spPr>
          <a:xfrm>
            <a:off x="107504" y="166400"/>
            <a:ext cx="6696744" cy="369332"/>
          </a:xfrm>
          <a:prstGeom prst="rect">
            <a:avLst/>
          </a:prstGeom>
          <a:noFill/>
        </p:spPr>
        <p:txBody>
          <a:bodyPr wrap="square">
            <a:spAutoFit/>
          </a:bodyPr>
          <a:lstStyle/>
          <a:p>
            <a:pPr algn="ctr"/>
            <a:r>
              <a:rPr lang="en-US" sz="1800" b="1" dirty="0">
                <a:solidFill>
                  <a:schemeClr val="tx1">
                    <a:lumMod val="95000"/>
                    <a:lumOff val="5000"/>
                  </a:schemeClr>
                </a:solidFill>
                <a:latin typeface="Cascadia Code" panose="020B0609020000020004" pitchFamily="49" charset="0"/>
                <a:ea typeface="Cascadia Code" panose="020B0609020000020004" pitchFamily="49" charset="0"/>
                <a:cs typeface="Cascadia Code" panose="020B0609020000020004" pitchFamily="49" charset="0"/>
              </a:rPr>
              <a:t>Radioactive Waste Regulation Infrastructure</a:t>
            </a:r>
          </a:p>
        </p:txBody>
      </p:sp>
    </p:spTree>
    <p:extLst>
      <p:ext uri="{BB962C8B-B14F-4D97-AF65-F5344CB8AC3E}">
        <p14:creationId xmlns:p14="http://schemas.microsoft.com/office/powerpoint/2010/main" val="2308394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729100" y="841442"/>
            <a:ext cx="3536156" cy="4033562"/>
            <a:chOff x="401934" y="1913195"/>
            <a:chExt cx="3828421" cy="4557943"/>
          </a:xfrm>
        </p:grpSpPr>
        <p:grpSp>
          <p:nvGrpSpPr>
            <p:cNvPr id="30" name="Group 29"/>
            <p:cNvGrpSpPr/>
            <p:nvPr/>
          </p:nvGrpSpPr>
          <p:grpSpPr>
            <a:xfrm>
              <a:off x="401934" y="2914021"/>
              <a:ext cx="3828421" cy="3557117"/>
              <a:chOff x="3024554" y="2160395"/>
              <a:chExt cx="3828421" cy="3557117"/>
            </a:xfrm>
          </p:grpSpPr>
          <p:sp>
            <p:nvSpPr>
              <p:cNvPr id="19" name="Trapezoid 18"/>
              <p:cNvSpPr/>
              <p:nvPr/>
            </p:nvSpPr>
            <p:spPr>
              <a:xfrm rot="10800000">
                <a:off x="4171746" y="3277418"/>
                <a:ext cx="1497204" cy="189264"/>
              </a:xfrm>
              <a:prstGeom prst="trapezoid">
                <a:avLst>
                  <a:gd name="adj" fmla="val 54229"/>
                </a:avLst>
              </a:prstGeom>
              <a:solidFill>
                <a:srgbClr val="D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sp>
            <p:nvSpPr>
              <p:cNvPr id="20" name="Trapezoid 19"/>
              <p:cNvSpPr/>
              <p:nvPr/>
            </p:nvSpPr>
            <p:spPr>
              <a:xfrm rot="10800000">
                <a:off x="3709522" y="4153297"/>
                <a:ext cx="2481942" cy="207687"/>
              </a:xfrm>
              <a:prstGeom prst="trapezoid">
                <a:avLst>
                  <a:gd name="adj" fmla="val 54229"/>
                </a:avLst>
              </a:prstGeom>
              <a:solidFill>
                <a:srgbClr val="1D4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sp>
            <p:nvSpPr>
              <p:cNvPr id="21" name="Trapezoid 20"/>
              <p:cNvSpPr/>
              <p:nvPr/>
            </p:nvSpPr>
            <p:spPr>
              <a:xfrm rot="10800000">
                <a:off x="3187007" y="5077746"/>
                <a:ext cx="3526972" cy="117251"/>
              </a:xfrm>
              <a:prstGeom prst="trapezoid">
                <a:avLst>
                  <a:gd name="adj" fmla="val 54229"/>
                </a:avLst>
              </a:prstGeom>
              <a:solidFill>
                <a:srgbClr val="A8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sp>
            <p:nvSpPr>
              <p:cNvPr id="22" name="Trapezoid 21"/>
              <p:cNvSpPr/>
              <p:nvPr/>
            </p:nvSpPr>
            <p:spPr>
              <a:xfrm rot="10800000">
                <a:off x="3587261" y="5526590"/>
                <a:ext cx="2714734" cy="190922"/>
              </a:xfrm>
              <a:prstGeom prst="trapezoid">
                <a:avLst>
                  <a:gd name="adj" fmla="val 54229"/>
                </a:avLst>
              </a:prstGeom>
              <a:solidFill>
                <a:srgbClr val="1C2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sp>
            <p:nvSpPr>
              <p:cNvPr id="4" name="Isosceles Triangle 3"/>
              <p:cNvSpPr/>
              <p:nvPr/>
            </p:nvSpPr>
            <p:spPr>
              <a:xfrm>
                <a:off x="3024554" y="2160395"/>
                <a:ext cx="3828421" cy="3305907"/>
              </a:xfrm>
              <a:prstGeom prst="triangle">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sp>
            <p:nvSpPr>
              <p:cNvPr id="6" name="Trapezoid 5"/>
              <p:cNvSpPr/>
              <p:nvPr/>
            </p:nvSpPr>
            <p:spPr>
              <a:xfrm>
                <a:off x="4170066" y="2552281"/>
                <a:ext cx="1497204" cy="743578"/>
              </a:xfrm>
              <a:prstGeom prst="trapezoid">
                <a:avLst>
                  <a:gd name="adj" fmla="val 54229"/>
                </a:avLst>
              </a:prstGeom>
              <a:solidFill>
                <a:srgbClr val="FF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900" b="1" dirty="0">
                    <a:latin typeface="Cascadia Code" panose="020B0609020000020004" pitchFamily="49" charset="0"/>
                    <a:ea typeface="Cascadia Code" panose="020B0609020000020004" pitchFamily="49" charset="0"/>
                    <a:cs typeface="Cascadia Code" panose="020B0609020000020004" pitchFamily="49" charset="0"/>
                  </a:rPr>
                  <a:t>Act No. 10 of 1997</a:t>
                </a:r>
              </a:p>
            </p:txBody>
          </p:sp>
          <p:sp>
            <p:nvSpPr>
              <p:cNvPr id="13" name="Trapezoid 12"/>
              <p:cNvSpPr/>
              <p:nvPr/>
            </p:nvSpPr>
            <p:spPr>
              <a:xfrm>
                <a:off x="3587261" y="3374590"/>
                <a:ext cx="2714734" cy="1092918"/>
              </a:xfrm>
              <a:prstGeom prst="trapezoid">
                <a:avLst>
                  <a:gd name="adj" fmla="val 54229"/>
                </a:avLst>
              </a:prstGeom>
              <a:solidFill>
                <a:srgbClr val="00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sp>
            <p:nvSpPr>
              <p:cNvPr id="14" name="Trapezoid 13"/>
              <p:cNvSpPr/>
              <p:nvPr/>
            </p:nvSpPr>
            <p:spPr>
              <a:xfrm>
                <a:off x="3175278" y="4525062"/>
                <a:ext cx="3526972" cy="586455"/>
              </a:xfrm>
              <a:prstGeom prst="trapezoid">
                <a:avLst>
                  <a:gd name="adj" fmla="val 5422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sp>
            <p:nvSpPr>
              <p:cNvPr id="18" name="Trapezoid 17"/>
              <p:cNvSpPr/>
              <p:nvPr/>
            </p:nvSpPr>
            <p:spPr>
              <a:xfrm>
                <a:off x="3627455" y="5186533"/>
                <a:ext cx="2642716" cy="360157"/>
              </a:xfrm>
              <a:prstGeom prst="trapezoid">
                <a:avLst>
                  <a:gd name="adj" fmla="val 54229"/>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sp>
            <p:nvSpPr>
              <p:cNvPr id="26" name="Rectangle 25"/>
              <p:cNvSpPr/>
              <p:nvPr/>
            </p:nvSpPr>
            <p:spPr>
              <a:xfrm>
                <a:off x="3935120" y="3356148"/>
                <a:ext cx="2027385" cy="1199871"/>
              </a:xfrm>
              <a:prstGeom prst="rect">
                <a:avLst/>
              </a:prstGeom>
            </p:spPr>
            <p:txBody>
              <a:bodyPr wrap="square">
                <a:spAutoFit/>
              </a:bodyPr>
              <a:lstStyle/>
              <a:p>
                <a:pPr algn="ctr"/>
                <a:r>
                  <a:rPr lang="en-US" sz="9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PR No 84 of 2010</a:t>
                </a:r>
              </a:p>
              <a:p>
                <a:pPr algn="ctr"/>
                <a:r>
                  <a:rPr lang="en-US" sz="9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GR No 5 of 2021</a:t>
                </a:r>
                <a:endParaRPr lang="id-ID" sz="9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algn="ctr"/>
                <a:r>
                  <a:rPr lang="id-ID" sz="9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GR </a:t>
                </a:r>
                <a:r>
                  <a:rPr lang="id-ID" sz="900" b="1"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No</a:t>
                </a:r>
                <a:r>
                  <a:rPr lang="id-ID" sz="9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61 </a:t>
                </a:r>
                <a:r>
                  <a:rPr lang="id-ID" sz="900" b="1"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of</a:t>
                </a:r>
                <a:r>
                  <a:rPr lang="id-ID" sz="9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2013</a:t>
                </a:r>
                <a:endParaRPr lang="en-US" sz="9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algn="ctr"/>
                <a:r>
                  <a:rPr lang="id-ID" sz="9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GR  </a:t>
                </a:r>
                <a:r>
                  <a:rPr lang="id-ID" sz="900" b="1"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No</a:t>
                </a:r>
                <a:r>
                  <a:rPr lang="id-ID" sz="9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2 </a:t>
                </a:r>
                <a:r>
                  <a:rPr lang="id-ID" sz="900" b="1"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of</a:t>
                </a:r>
                <a:r>
                  <a:rPr lang="id-ID" sz="9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2014</a:t>
                </a:r>
              </a:p>
              <a:p>
                <a:pPr algn="ctr"/>
                <a:r>
                  <a:rPr lang="id-ID" sz="9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GR  </a:t>
                </a:r>
                <a:r>
                  <a:rPr lang="id-ID" sz="900" b="1"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No</a:t>
                </a:r>
                <a:r>
                  <a:rPr lang="id-ID" sz="9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54 </a:t>
                </a:r>
                <a:r>
                  <a:rPr lang="id-ID" sz="900" b="1"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of</a:t>
                </a:r>
                <a:r>
                  <a:rPr lang="id-ID" sz="9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2012</a:t>
                </a:r>
              </a:p>
              <a:p>
                <a:pPr algn="ctr"/>
                <a:r>
                  <a:rPr lang="id-ID" sz="9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GR No. 29 </a:t>
                </a:r>
                <a:r>
                  <a:rPr lang="id-ID" sz="900" b="1"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of</a:t>
                </a:r>
                <a:r>
                  <a:rPr lang="id-ID" sz="9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2008</a:t>
                </a:r>
              </a:p>
              <a:p>
                <a:pPr algn="ctr"/>
                <a:r>
                  <a:rPr lang="id-ID" sz="9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GR </a:t>
                </a:r>
                <a:r>
                  <a:rPr lang="id-ID" sz="900" b="1"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No</a:t>
                </a:r>
                <a:r>
                  <a:rPr lang="id-ID" sz="9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9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45</a:t>
                </a:r>
                <a:r>
                  <a:rPr lang="id-ID" sz="9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id-ID" sz="900" b="1"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of</a:t>
                </a:r>
                <a:r>
                  <a:rPr lang="id-ID" sz="9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20</a:t>
                </a:r>
                <a:r>
                  <a:rPr lang="en-US" sz="9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23</a:t>
                </a:r>
                <a:endParaRPr lang="id-ID" sz="9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p:txBody>
          </p:sp>
          <p:sp>
            <p:nvSpPr>
              <p:cNvPr id="27" name="Rectangle 26"/>
              <p:cNvSpPr/>
              <p:nvPr/>
            </p:nvSpPr>
            <p:spPr>
              <a:xfrm>
                <a:off x="3371576" y="4597861"/>
                <a:ext cx="3229354" cy="573851"/>
              </a:xfrm>
              <a:prstGeom prst="rect">
                <a:avLst/>
              </a:prstGeom>
            </p:spPr>
            <p:txBody>
              <a:bodyPr wrap="square">
                <a:spAutoFit/>
              </a:bodyPr>
              <a:lstStyle/>
              <a:p>
                <a:pPr algn="ctr"/>
                <a:r>
                  <a:rPr lang="en-US" sz="900" b="1" dirty="0">
                    <a:solidFill>
                      <a:srgbClr val="C00000"/>
                    </a:solidFill>
                    <a:latin typeface="Cascadia Code" panose="020B0609020000020004" pitchFamily="49" charset="0"/>
                    <a:ea typeface="Cascadia Code" panose="020B0609020000020004" pitchFamily="49" charset="0"/>
                    <a:cs typeface="Cascadia Code" panose="020B0609020000020004" pitchFamily="49" charset="0"/>
                  </a:rPr>
                  <a:t>BAPETEN CHAIRMAN REGULATIONS</a:t>
                </a:r>
              </a:p>
              <a:p>
                <a:pPr algn="ctr"/>
                <a:r>
                  <a:rPr lang="en-US" sz="900" b="1" dirty="0">
                    <a:solidFill>
                      <a:srgbClr val="C00000"/>
                    </a:solidFill>
                    <a:latin typeface="Cascadia Code" panose="020B0609020000020004" pitchFamily="49" charset="0"/>
                    <a:ea typeface="Cascadia Code" panose="020B0609020000020004" pitchFamily="49" charset="0"/>
                    <a:cs typeface="Cascadia Code" panose="020B0609020000020004" pitchFamily="49" charset="0"/>
                  </a:rPr>
                  <a:t>Minister of Health Regulation</a:t>
                </a:r>
                <a:r>
                  <a:rPr lang="id-ID" sz="900" b="1" dirty="0">
                    <a:solidFill>
                      <a:srgbClr val="C00000"/>
                    </a:solidFill>
                    <a:latin typeface="Cascadia Code" panose="020B0609020000020004" pitchFamily="49" charset="0"/>
                    <a:ea typeface="Cascadia Code" panose="020B0609020000020004" pitchFamily="49" charset="0"/>
                    <a:cs typeface="Cascadia Code" panose="020B0609020000020004" pitchFamily="49" charset="0"/>
                  </a:rPr>
                  <a:t> No. 7/2019</a:t>
                </a:r>
              </a:p>
              <a:p>
                <a:pPr algn="ctr"/>
                <a:endParaRPr lang="id-ID" sz="900" b="1" dirty="0">
                  <a:solidFill>
                    <a:srgbClr val="C00000"/>
                  </a:solidFill>
                  <a:latin typeface="Cascadia Code" panose="020B0609020000020004" pitchFamily="49" charset="0"/>
                  <a:ea typeface="Cascadia Code" panose="020B0609020000020004" pitchFamily="49" charset="0"/>
                  <a:cs typeface="Cascadia Code" panose="020B0609020000020004" pitchFamily="49" charset="0"/>
                </a:endParaRPr>
              </a:p>
            </p:txBody>
          </p:sp>
          <p:sp>
            <p:nvSpPr>
              <p:cNvPr id="28" name="Rectangle 27"/>
              <p:cNvSpPr/>
              <p:nvPr/>
            </p:nvSpPr>
            <p:spPr>
              <a:xfrm>
                <a:off x="3881395" y="5079602"/>
                <a:ext cx="2027385" cy="417347"/>
              </a:xfrm>
              <a:prstGeom prst="rect">
                <a:avLst/>
              </a:prstGeom>
            </p:spPr>
            <p:txBody>
              <a:bodyPr wrap="square">
                <a:spAutoFit/>
              </a:bodyPr>
              <a:lstStyle/>
              <a:p>
                <a:pPr algn="ctr"/>
                <a:endParaRPr lang="id-ID" sz="900" b="1" dirty="0">
                  <a:solidFill>
                    <a:schemeClr val="bg1"/>
                  </a:solidFill>
                  <a:latin typeface="Arial Rounded MT Bold" pitchFamily="34" charset="0"/>
                  <a:cs typeface="Aharoni" pitchFamily="2" charset="-79"/>
                </a:endParaRPr>
              </a:p>
              <a:p>
                <a:pPr algn="ctr"/>
                <a:r>
                  <a:rPr lang="id-ID" sz="900" b="1" dirty="0">
                    <a:solidFill>
                      <a:schemeClr val="bg1"/>
                    </a:solidFill>
                    <a:latin typeface="Arial Rounded MT Bold" pitchFamily="34" charset="0"/>
                    <a:cs typeface="Aharoni" pitchFamily="2" charset="-79"/>
                  </a:rPr>
                  <a:t>REGULATION  OF INDONESIA</a:t>
                </a:r>
                <a:endParaRPr lang="id-ID" sz="1350" b="1" dirty="0">
                  <a:latin typeface="Arial Rounded MT Bold" pitchFamily="34" charset="0"/>
                  <a:cs typeface="Aharoni" pitchFamily="2" charset="-79"/>
                </a:endParaRPr>
              </a:p>
            </p:txBody>
          </p:sp>
        </p:grpSp>
        <p:pic>
          <p:nvPicPr>
            <p:cNvPr id="31" name="Picture 30" descr="garuda"/>
            <p:cNvPicPr/>
            <p:nvPr/>
          </p:nvPicPr>
          <p:blipFill>
            <a:blip r:embed="rId3" cstate="print"/>
            <a:srcRect/>
            <a:stretch>
              <a:fillRect/>
            </a:stretch>
          </p:blipFill>
          <p:spPr bwMode="auto">
            <a:xfrm>
              <a:off x="1827997" y="1913195"/>
              <a:ext cx="946150" cy="1042035"/>
            </a:xfrm>
            <a:prstGeom prst="rect">
              <a:avLst/>
            </a:prstGeom>
            <a:noFill/>
            <a:ln w="9525">
              <a:noFill/>
              <a:miter lim="800000"/>
              <a:headEnd/>
              <a:tailEnd/>
            </a:ln>
          </p:spPr>
        </p:pic>
      </p:grpSp>
      <p:sp>
        <p:nvSpPr>
          <p:cNvPr id="17" name="TextBox 16"/>
          <p:cNvSpPr txBox="1"/>
          <p:nvPr/>
        </p:nvSpPr>
        <p:spPr>
          <a:xfrm>
            <a:off x="4848317" y="880896"/>
            <a:ext cx="4007641" cy="3998531"/>
          </a:xfrm>
          <a:prstGeom prst="rect">
            <a:avLst/>
          </a:prstGeom>
          <a:noFill/>
        </p:spPr>
        <p:txBody>
          <a:bodyPr wrap="square" rtlCol="0">
            <a:spAutoFit/>
          </a:bodyPr>
          <a:lstStyle/>
          <a:p>
            <a:pPr marL="214313" indent="-214313">
              <a:spcAft>
                <a:spcPts val="450"/>
              </a:spcAft>
              <a:buFont typeface="Wingdings" charset="2"/>
              <a:buChar char="ü"/>
            </a:pPr>
            <a:r>
              <a:rPr lang="id-ID" sz="1050" b="1" dirty="0">
                <a:solidFill>
                  <a:srgbClr val="FF0000"/>
                </a:solidFill>
                <a:latin typeface="Cascadia Code" panose="020B0609020000020004" pitchFamily="49" charset="0"/>
                <a:ea typeface="Cascadia Code" panose="020B0609020000020004" pitchFamily="49" charset="0"/>
                <a:cs typeface="Cascadia Code" panose="020B0609020000020004" pitchFamily="49" charset="0"/>
              </a:rPr>
              <a:t>ACT No. 10 year 1997</a:t>
            </a:r>
            <a:r>
              <a:rPr lang="en-US" sz="1050" b="1" dirty="0">
                <a:solidFill>
                  <a:srgbClr val="FF0000"/>
                </a:solidFill>
                <a:latin typeface="Cascadia Code" panose="020B0609020000020004" pitchFamily="49" charset="0"/>
                <a:ea typeface="Cascadia Code" panose="020B0609020000020004" pitchFamily="49" charset="0"/>
                <a:cs typeface="Cascadia Code" panose="020B0609020000020004" pitchFamily="49" charset="0"/>
              </a:rPr>
              <a:t> on Nuclear Energy</a:t>
            </a:r>
            <a:endParaRPr lang="id-ID" sz="1050" b="1" dirty="0">
              <a:solidFill>
                <a:srgbClr val="FF0000"/>
              </a:solidFill>
              <a:latin typeface="Cascadia Code" panose="020B0609020000020004" pitchFamily="49" charset="0"/>
              <a:ea typeface="Cascadia Code" panose="020B0609020000020004" pitchFamily="49" charset="0"/>
              <a:cs typeface="Cascadia Code" panose="020B0609020000020004" pitchFamily="49" charset="0"/>
            </a:endParaRPr>
          </a:p>
          <a:p>
            <a:pPr marL="214313" indent="-214313">
              <a:spcAft>
                <a:spcPts val="450"/>
              </a:spcAft>
              <a:buFont typeface="Wingdings" charset="2"/>
              <a:buChar char="ü"/>
            </a:pPr>
            <a:r>
              <a:rPr lang="id-ID" sz="1050" b="1" dirty="0">
                <a:solidFill>
                  <a:schemeClr val="accent1">
                    <a:lumMod val="75000"/>
                  </a:schemeClr>
                </a:solidFill>
                <a:latin typeface="Cascadia Code" panose="020B0609020000020004" pitchFamily="49" charset="0"/>
                <a:ea typeface="Cascadia Code" panose="020B0609020000020004" pitchFamily="49" charset="0"/>
                <a:cs typeface="Cascadia Code" panose="020B0609020000020004" pitchFamily="49" charset="0"/>
              </a:rPr>
              <a:t>GR No </a:t>
            </a:r>
            <a:r>
              <a:rPr lang="en-US" sz="1050" b="1" dirty="0">
                <a:solidFill>
                  <a:schemeClr val="accent1">
                    <a:lumMod val="75000"/>
                  </a:schemeClr>
                </a:solidFill>
                <a:latin typeface="Cascadia Code" panose="020B0609020000020004" pitchFamily="49" charset="0"/>
                <a:ea typeface="Cascadia Code" panose="020B0609020000020004" pitchFamily="49" charset="0"/>
                <a:cs typeface="Cascadia Code" panose="020B0609020000020004" pitchFamily="49" charset="0"/>
              </a:rPr>
              <a:t>5</a:t>
            </a:r>
            <a:r>
              <a:rPr lang="id-ID" sz="1050" b="1" dirty="0">
                <a:solidFill>
                  <a:schemeClr val="accent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year </a:t>
            </a:r>
            <a:r>
              <a:rPr lang="en-US" sz="1050" b="1" dirty="0">
                <a:solidFill>
                  <a:schemeClr val="accent1">
                    <a:lumMod val="75000"/>
                  </a:schemeClr>
                </a:solidFill>
                <a:latin typeface="Cascadia Code" panose="020B0609020000020004" pitchFamily="49" charset="0"/>
                <a:ea typeface="Cascadia Code" panose="020B0609020000020004" pitchFamily="49" charset="0"/>
                <a:cs typeface="Cascadia Code" panose="020B0609020000020004" pitchFamily="49" charset="0"/>
              </a:rPr>
              <a:t>2021 on Risk Based Licensing</a:t>
            </a:r>
            <a:endParaRPr lang="id-ID" sz="1050" b="1" dirty="0">
              <a:solidFill>
                <a:schemeClr val="accent1">
                  <a:lumMod val="75000"/>
                </a:schemeClr>
              </a:solidFill>
              <a:latin typeface="Cascadia Code" panose="020B0609020000020004" pitchFamily="49" charset="0"/>
              <a:ea typeface="Cascadia Code" panose="020B0609020000020004" pitchFamily="49" charset="0"/>
              <a:cs typeface="Cascadia Code" panose="020B0609020000020004" pitchFamily="49" charset="0"/>
            </a:endParaRPr>
          </a:p>
          <a:p>
            <a:pPr marL="214313" indent="-214313">
              <a:spcAft>
                <a:spcPts val="450"/>
              </a:spcAft>
              <a:buFont typeface="Wingdings" charset="2"/>
              <a:buChar char="ü"/>
            </a:pPr>
            <a:r>
              <a:rPr lang="id-ID" sz="1050" b="1" dirty="0">
                <a:solidFill>
                  <a:schemeClr val="accent1">
                    <a:lumMod val="75000"/>
                  </a:schemeClr>
                </a:solidFill>
                <a:latin typeface="Cascadia Code" panose="020B0609020000020004" pitchFamily="49" charset="0"/>
                <a:ea typeface="Cascadia Code" panose="020B0609020000020004" pitchFamily="49" charset="0"/>
                <a:cs typeface="Cascadia Code" panose="020B0609020000020004" pitchFamily="49" charset="0"/>
              </a:rPr>
              <a:t>GR </a:t>
            </a:r>
            <a:r>
              <a:rPr lang="id-ID" sz="1050" b="1" dirty="0" err="1">
                <a:solidFill>
                  <a:schemeClr val="accent1">
                    <a:lumMod val="75000"/>
                  </a:schemeClr>
                </a:solidFill>
                <a:latin typeface="Cascadia Code" panose="020B0609020000020004" pitchFamily="49" charset="0"/>
                <a:ea typeface="Cascadia Code" panose="020B0609020000020004" pitchFamily="49" charset="0"/>
                <a:cs typeface="Cascadia Code" panose="020B0609020000020004" pitchFamily="49" charset="0"/>
              </a:rPr>
              <a:t>No</a:t>
            </a:r>
            <a:r>
              <a:rPr lang="id-ID" sz="1050" b="1" dirty="0">
                <a:solidFill>
                  <a:schemeClr val="accent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58 </a:t>
            </a:r>
            <a:r>
              <a:rPr lang="id-ID" sz="1050" b="1" dirty="0" err="1">
                <a:solidFill>
                  <a:schemeClr val="accent1">
                    <a:lumMod val="75000"/>
                  </a:schemeClr>
                </a:solidFill>
                <a:latin typeface="Cascadia Code" panose="020B0609020000020004" pitchFamily="49" charset="0"/>
                <a:ea typeface="Cascadia Code" panose="020B0609020000020004" pitchFamily="49" charset="0"/>
                <a:cs typeface="Cascadia Code" panose="020B0609020000020004" pitchFamily="49" charset="0"/>
              </a:rPr>
              <a:t>year</a:t>
            </a:r>
            <a:r>
              <a:rPr lang="id-ID" sz="1050" b="1" dirty="0">
                <a:solidFill>
                  <a:schemeClr val="accent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2015</a:t>
            </a:r>
            <a:r>
              <a:rPr lang="en-US" sz="1050" b="1" dirty="0">
                <a:solidFill>
                  <a:schemeClr val="accent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on Radiation Safety and Security on the Transport of Radioactive Source </a:t>
            </a:r>
            <a:endParaRPr lang="id-ID" sz="1050" b="1" dirty="0">
              <a:solidFill>
                <a:schemeClr val="accent1">
                  <a:lumMod val="75000"/>
                </a:schemeClr>
              </a:solidFill>
              <a:latin typeface="Cascadia Code" panose="020B0609020000020004" pitchFamily="49" charset="0"/>
              <a:ea typeface="Cascadia Code" panose="020B0609020000020004" pitchFamily="49" charset="0"/>
              <a:cs typeface="Cascadia Code" panose="020B0609020000020004" pitchFamily="49" charset="0"/>
            </a:endParaRPr>
          </a:p>
          <a:p>
            <a:pPr marL="214313" indent="-214313">
              <a:spcAft>
                <a:spcPts val="450"/>
              </a:spcAft>
              <a:buFont typeface="Wingdings" charset="2"/>
              <a:buChar char="ü"/>
            </a:pPr>
            <a:r>
              <a:rPr lang="id-ID" sz="1050" b="1" dirty="0">
                <a:solidFill>
                  <a:schemeClr val="accent1">
                    <a:lumMod val="75000"/>
                  </a:schemeClr>
                </a:solidFill>
                <a:latin typeface="Cascadia Code" panose="020B0609020000020004" pitchFamily="49" charset="0"/>
                <a:ea typeface="Cascadia Code" panose="020B0609020000020004" pitchFamily="49" charset="0"/>
                <a:cs typeface="Cascadia Code" panose="020B0609020000020004" pitchFamily="49" charset="0"/>
              </a:rPr>
              <a:t>GR </a:t>
            </a:r>
            <a:r>
              <a:rPr lang="id-ID" sz="1050" b="1" dirty="0" err="1">
                <a:solidFill>
                  <a:schemeClr val="accent1">
                    <a:lumMod val="75000"/>
                  </a:schemeClr>
                </a:solidFill>
                <a:latin typeface="Cascadia Code" panose="020B0609020000020004" pitchFamily="49" charset="0"/>
                <a:ea typeface="Cascadia Code" panose="020B0609020000020004" pitchFamily="49" charset="0"/>
                <a:cs typeface="Cascadia Code" panose="020B0609020000020004" pitchFamily="49" charset="0"/>
              </a:rPr>
              <a:t>No</a:t>
            </a:r>
            <a:r>
              <a:rPr lang="id-ID" sz="1050" b="1" dirty="0">
                <a:solidFill>
                  <a:schemeClr val="accent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50" b="1" dirty="0">
                <a:solidFill>
                  <a:schemeClr val="accent1">
                    <a:lumMod val="75000"/>
                  </a:schemeClr>
                </a:solidFill>
                <a:latin typeface="Cascadia Code" panose="020B0609020000020004" pitchFamily="49" charset="0"/>
                <a:ea typeface="Cascadia Code" panose="020B0609020000020004" pitchFamily="49" charset="0"/>
                <a:cs typeface="Cascadia Code" panose="020B0609020000020004" pitchFamily="49" charset="0"/>
              </a:rPr>
              <a:t>2</a:t>
            </a:r>
            <a:r>
              <a:rPr lang="id-ID" sz="1050" b="1" dirty="0">
                <a:solidFill>
                  <a:schemeClr val="accent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id-ID" sz="1050" b="1" dirty="0" err="1">
                <a:solidFill>
                  <a:schemeClr val="accent1">
                    <a:lumMod val="75000"/>
                  </a:schemeClr>
                </a:solidFill>
                <a:latin typeface="Cascadia Code" panose="020B0609020000020004" pitchFamily="49" charset="0"/>
                <a:ea typeface="Cascadia Code" panose="020B0609020000020004" pitchFamily="49" charset="0"/>
                <a:cs typeface="Cascadia Code" panose="020B0609020000020004" pitchFamily="49" charset="0"/>
              </a:rPr>
              <a:t>year</a:t>
            </a:r>
            <a:r>
              <a:rPr lang="id-ID" sz="1050" b="1" dirty="0">
                <a:solidFill>
                  <a:schemeClr val="accent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50" b="1" dirty="0">
                <a:solidFill>
                  <a:schemeClr val="accent1">
                    <a:lumMod val="75000"/>
                  </a:schemeClr>
                </a:solidFill>
                <a:latin typeface="Cascadia Code" panose="020B0609020000020004" pitchFamily="49" charset="0"/>
                <a:ea typeface="Cascadia Code" panose="020B0609020000020004" pitchFamily="49" charset="0"/>
                <a:cs typeface="Cascadia Code" panose="020B0609020000020004" pitchFamily="49" charset="0"/>
              </a:rPr>
              <a:t>2014 on Licensing of Nuclear Installations and Nuclear Material Utilization</a:t>
            </a:r>
            <a:endParaRPr lang="id-ID" sz="1050" b="1" dirty="0">
              <a:solidFill>
                <a:srgbClr val="FF0000"/>
              </a:solidFill>
              <a:latin typeface="Cascadia Code" panose="020B0609020000020004" pitchFamily="49" charset="0"/>
              <a:ea typeface="Cascadia Code" panose="020B0609020000020004" pitchFamily="49" charset="0"/>
              <a:cs typeface="Cascadia Code" panose="020B0609020000020004" pitchFamily="49" charset="0"/>
            </a:endParaRPr>
          </a:p>
          <a:p>
            <a:pPr marL="214313" indent="-214313">
              <a:spcAft>
                <a:spcPts val="450"/>
              </a:spcAft>
              <a:buFont typeface="Wingdings" charset="2"/>
              <a:buChar char="ü"/>
            </a:pPr>
            <a:r>
              <a:rPr lang="id-ID" sz="1050" b="1" dirty="0">
                <a:solidFill>
                  <a:schemeClr val="accent1">
                    <a:lumMod val="75000"/>
                  </a:schemeClr>
                </a:solidFill>
                <a:latin typeface="Cascadia Code" panose="020B0609020000020004" pitchFamily="49" charset="0"/>
                <a:ea typeface="Cascadia Code" panose="020B0609020000020004" pitchFamily="49" charset="0"/>
                <a:cs typeface="Cascadia Code" panose="020B0609020000020004" pitchFamily="49" charset="0"/>
              </a:rPr>
              <a:t>GR </a:t>
            </a:r>
            <a:r>
              <a:rPr lang="id-ID" sz="1050" b="1" dirty="0" err="1">
                <a:solidFill>
                  <a:schemeClr val="accent1">
                    <a:lumMod val="75000"/>
                  </a:schemeClr>
                </a:solidFill>
                <a:latin typeface="Cascadia Code" panose="020B0609020000020004" pitchFamily="49" charset="0"/>
                <a:ea typeface="Cascadia Code" panose="020B0609020000020004" pitchFamily="49" charset="0"/>
                <a:cs typeface="Cascadia Code" panose="020B0609020000020004" pitchFamily="49" charset="0"/>
              </a:rPr>
              <a:t>No</a:t>
            </a:r>
            <a:r>
              <a:rPr lang="id-ID" sz="1050" b="1" dirty="0">
                <a:solidFill>
                  <a:schemeClr val="accent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61 </a:t>
            </a:r>
            <a:r>
              <a:rPr lang="id-ID" sz="1050" b="1" dirty="0" err="1">
                <a:solidFill>
                  <a:schemeClr val="accent1">
                    <a:lumMod val="75000"/>
                  </a:schemeClr>
                </a:solidFill>
                <a:latin typeface="Cascadia Code" panose="020B0609020000020004" pitchFamily="49" charset="0"/>
                <a:ea typeface="Cascadia Code" panose="020B0609020000020004" pitchFamily="49" charset="0"/>
                <a:cs typeface="Cascadia Code" panose="020B0609020000020004" pitchFamily="49" charset="0"/>
              </a:rPr>
              <a:t>year</a:t>
            </a:r>
            <a:r>
              <a:rPr lang="id-ID" sz="1050" b="1" dirty="0">
                <a:solidFill>
                  <a:schemeClr val="accent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2013</a:t>
            </a:r>
            <a:r>
              <a:rPr lang="en-US" sz="1050" b="1" dirty="0">
                <a:solidFill>
                  <a:schemeClr val="accent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on Management of Radioactive Waste</a:t>
            </a:r>
            <a:endParaRPr lang="id-ID" sz="1050" b="1" dirty="0">
              <a:solidFill>
                <a:schemeClr val="accent1">
                  <a:lumMod val="75000"/>
                </a:schemeClr>
              </a:solidFill>
              <a:latin typeface="Cascadia Code" panose="020B0609020000020004" pitchFamily="49" charset="0"/>
              <a:ea typeface="Cascadia Code" panose="020B0609020000020004" pitchFamily="49" charset="0"/>
              <a:cs typeface="Cascadia Code" panose="020B0609020000020004" pitchFamily="49" charset="0"/>
            </a:endParaRPr>
          </a:p>
          <a:p>
            <a:pPr marL="214313" indent="-214313">
              <a:spcAft>
                <a:spcPts val="450"/>
              </a:spcAft>
              <a:buFont typeface="Wingdings" charset="2"/>
              <a:buChar char="ü"/>
            </a:pPr>
            <a:r>
              <a:rPr lang="id-ID" sz="1050" b="1" dirty="0">
                <a:solidFill>
                  <a:schemeClr val="accent1">
                    <a:lumMod val="75000"/>
                  </a:schemeClr>
                </a:solidFill>
                <a:latin typeface="Cascadia Code" panose="020B0609020000020004" pitchFamily="49" charset="0"/>
                <a:ea typeface="Cascadia Code" panose="020B0609020000020004" pitchFamily="49" charset="0"/>
                <a:cs typeface="Cascadia Code" panose="020B0609020000020004" pitchFamily="49" charset="0"/>
              </a:rPr>
              <a:t>GR No </a:t>
            </a:r>
            <a:r>
              <a:rPr lang="en-US" sz="1050" b="1" dirty="0">
                <a:solidFill>
                  <a:schemeClr val="accent1">
                    <a:lumMod val="75000"/>
                  </a:schemeClr>
                </a:solidFill>
                <a:latin typeface="Cascadia Code" panose="020B0609020000020004" pitchFamily="49" charset="0"/>
                <a:ea typeface="Cascadia Code" panose="020B0609020000020004" pitchFamily="49" charset="0"/>
                <a:cs typeface="Cascadia Code" panose="020B0609020000020004" pitchFamily="49" charset="0"/>
              </a:rPr>
              <a:t>54</a:t>
            </a:r>
            <a:r>
              <a:rPr lang="id-ID" sz="1050" b="1" dirty="0">
                <a:solidFill>
                  <a:schemeClr val="accent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year </a:t>
            </a:r>
            <a:r>
              <a:rPr lang="en-US" sz="1050" b="1" dirty="0">
                <a:solidFill>
                  <a:schemeClr val="accent1">
                    <a:lumMod val="75000"/>
                  </a:schemeClr>
                </a:solidFill>
                <a:latin typeface="Cascadia Code" panose="020B0609020000020004" pitchFamily="49" charset="0"/>
                <a:ea typeface="Cascadia Code" panose="020B0609020000020004" pitchFamily="49" charset="0"/>
                <a:cs typeface="Cascadia Code" panose="020B0609020000020004" pitchFamily="49" charset="0"/>
              </a:rPr>
              <a:t>2012 on Safety and Security of Nuclear Installation</a:t>
            </a:r>
            <a:endParaRPr lang="id-ID" sz="1050" b="1" dirty="0">
              <a:solidFill>
                <a:srgbClr val="FF0000"/>
              </a:solidFill>
              <a:latin typeface="Cascadia Code" panose="020B0609020000020004" pitchFamily="49" charset="0"/>
              <a:ea typeface="Cascadia Code" panose="020B0609020000020004" pitchFamily="49" charset="0"/>
              <a:cs typeface="Cascadia Code" panose="020B0609020000020004" pitchFamily="49" charset="0"/>
            </a:endParaRPr>
          </a:p>
          <a:p>
            <a:pPr marL="214313" indent="-214313">
              <a:spcAft>
                <a:spcPts val="450"/>
              </a:spcAft>
              <a:buFont typeface="Wingdings" charset="2"/>
              <a:buChar char="ü"/>
            </a:pPr>
            <a:r>
              <a:rPr lang="id-ID" sz="1050" b="1" dirty="0">
                <a:solidFill>
                  <a:schemeClr val="accent1">
                    <a:lumMod val="75000"/>
                  </a:schemeClr>
                </a:solidFill>
                <a:latin typeface="Cascadia Code" panose="020B0609020000020004" pitchFamily="49" charset="0"/>
                <a:ea typeface="Cascadia Code" panose="020B0609020000020004" pitchFamily="49" charset="0"/>
                <a:cs typeface="Cascadia Code" panose="020B0609020000020004" pitchFamily="49" charset="0"/>
              </a:rPr>
              <a:t>GR No 29 year 2008</a:t>
            </a:r>
            <a:r>
              <a:rPr lang="en-US" sz="1050" b="1" dirty="0">
                <a:solidFill>
                  <a:schemeClr val="accent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on Licensing of Utilizing on Ionizing Radiation Sources and Nuclear Material </a:t>
            </a:r>
            <a:endParaRPr lang="id-ID" sz="1050" b="1" dirty="0">
              <a:solidFill>
                <a:schemeClr val="accent1">
                  <a:lumMod val="75000"/>
                </a:schemeClr>
              </a:solidFill>
              <a:latin typeface="Cascadia Code" panose="020B0609020000020004" pitchFamily="49" charset="0"/>
              <a:ea typeface="Cascadia Code" panose="020B0609020000020004" pitchFamily="49" charset="0"/>
              <a:cs typeface="Cascadia Code" panose="020B0609020000020004" pitchFamily="49" charset="0"/>
            </a:endParaRPr>
          </a:p>
          <a:p>
            <a:pPr marL="214313" indent="-214313">
              <a:spcAft>
                <a:spcPts val="450"/>
              </a:spcAft>
              <a:buFont typeface="Wingdings" charset="2"/>
              <a:buChar char="ü"/>
            </a:pPr>
            <a:r>
              <a:rPr lang="id-ID" sz="1050" b="1" dirty="0">
                <a:solidFill>
                  <a:schemeClr val="accent1">
                    <a:lumMod val="75000"/>
                  </a:schemeClr>
                </a:solidFill>
                <a:latin typeface="Cascadia Code" panose="020B0609020000020004" pitchFamily="49" charset="0"/>
                <a:ea typeface="Cascadia Code" panose="020B0609020000020004" pitchFamily="49" charset="0"/>
                <a:cs typeface="Cascadia Code" panose="020B0609020000020004" pitchFamily="49" charset="0"/>
              </a:rPr>
              <a:t>GR </a:t>
            </a:r>
            <a:r>
              <a:rPr lang="id-ID" sz="1050" b="1" dirty="0" err="1">
                <a:solidFill>
                  <a:schemeClr val="accent1">
                    <a:lumMod val="75000"/>
                  </a:schemeClr>
                </a:solidFill>
                <a:latin typeface="Cascadia Code" panose="020B0609020000020004" pitchFamily="49" charset="0"/>
                <a:ea typeface="Cascadia Code" panose="020B0609020000020004" pitchFamily="49" charset="0"/>
                <a:cs typeface="Cascadia Code" panose="020B0609020000020004" pitchFamily="49" charset="0"/>
              </a:rPr>
              <a:t>No</a:t>
            </a:r>
            <a:r>
              <a:rPr lang="id-ID" sz="1050" b="1" dirty="0">
                <a:solidFill>
                  <a:schemeClr val="accent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en-US" sz="1050" b="1" dirty="0">
                <a:solidFill>
                  <a:schemeClr val="accent1">
                    <a:lumMod val="75000"/>
                  </a:schemeClr>
                </a:solidFill>
                <a:latin typeface="Cascadia Code" panose="020B0609020000020004" pitchFamily="49" charset="0"/>
                <a:ea typeface="Cascadia Code" panose="020B0609020000020004" pitchFamily="49" charset="0"/>
                <a:cs typeface="Cascadia Code" panose="020B0609020000020004" pitchFamily="49" charset="0"/>
              </a:rPr>
              <a:t>45</a:t>
            </a:r>
            <a:r>
              <a:rPr lang="id-ID" sz="1050" b="1" dirty="0">
                <a:solidFill>
                  <a:schemeClr val="accent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a:t>
            </a:r>
            <a:r>
              <a:rPr lang="id-ID" sz="1050" b="1" dirty="0" err="1">
                <a:solidFill>
                  <a:schemeClr val="accent1">
                    <a:lumMod val="75000"/>
                  </a:schemeClr>
                </a:solidFill>
                <a:latin typeface="Cascadia Code" panose="020B0609020000020004" pitchFamily="49" charset="0"/>
                <a:ea typeface="Cascadia Code" panose="020B0609020000020004" pitchFamily="49" charset="0"/>
                <a:cs typeface="Cascadia Code" panose="020B0609020000020004" pitchFamily="49" charset="0"/>
              </a:rPr>
              <a:t>year</a:t>
            </a:r>
            <a:r>
              <a:rPr lang="id-ID" sz="1050" b="1" dirty="0">
                <a:solidFill>
                  <a:schemeClr val="accent1">
                    <a:lumMod val="75000"/>
                  </a:schemeClr>
                </a:solidFill>
                <a:latin typeface="Cascadia Code" panose="020B0609020000020004" pitchFamily="49" charset="0"/>
                <a:ea typeface="Cascadia Code" panose="020B0609020000020004" pitchFamily="49" charset="0"/>
                <a:cs typeface="Cascadia Code" panose="020B0609020000020004" pitchFamily="49" charset="0"/>
              </a:rPr>
              <a:t> 20</a:t>
            </a:r>
            <a:r>
              <a:rPr lang="en-US" sz="1050" b="1" dirty="0">
                <a:solidFill>
                  <a:schemeClr val="accent1">
                    <a:lumMod val="75000"/>
                  </a:schemeClr>
                </a:solidFill>
                <a:latin typeface="Cascadia Code" panose="020B0609020000020004" pitchFamily="49" charset="0"/>
                <a:ea typeface="Cascadia Code" panose="020B0609020000020004" pitchFamily="49" charset="0"/>
                <a:cs typeface="Cascadia Code" panose="020B0609020000020004" pitchFamily="49" charset="0"/>
              </a:rPr>
              <a:t>23 on Safety of Ionizing Radiation and Security of Radioactive Material</a:t>
            </a:r>
          </a:p>
          <a:p>
            <a:pPr marL="214313" indent="-214313">
              <a:spcAft>
                <a:spcPts val="450"/>
              </a:spcAft>
              <a:buFont typeface="Wingdings" charset="2"/>
              <a:buChar char="ü"/>
            </a:pPr>
            <a:r>
              <a:rPr lang="en-US" sz="1050" b="1" dirty="0">
                <a:solidFill>
                  <a:schemeClr val="accent1">
                    <a:lumMod val="75000"/>
                  </a:schemeClr>
                </a:solidFill>
                <a:latin typeface="Cascadia Code" panose="020B0609020000020004" pitchFamily="49" charset="0"/>
                <a:ea typeface="Cascadia Code" panose="020B0609020000020004" pitchFamily="49" charset="0"/>
                <a:cs typeface="Cascadia Code" panose="020B0609020000020004" pitchFamily="49" charset="0"/>
              </a:rPr>
              <a:t>President of Republic of Indonesia Regulation (PR) No.  84 Year 2010 on Ratification of Joint Convention On The Safety Of Spent Fuel Management And On The Safety Of Radioactive Waste Management</a:t>
            </a:r>
            <a:endParaRPr lang="id-ID" sz="1050" b="1" dirty="0">
              <a:solidFill>
                <a:schemeClr val="accent1">
                  <a:lumMod val="75000"/>
                </a:schemeClr>
              </a:solidFill>
              <a:latin typeface="Cascadia Code" panose="020B0609020000020004" pitchFamily="49" charset="0"/>
              <a:ea typeface="Cascadia Code" panose="020B0609020000020004" pitchFamily="49" charset="0"/>
              <a:cs typeface="Cascadia Code" panose="020B0609020000020004" pitchFamily="49" charset="0"/>
            </a:endParaRPr>
          </a:p>
        </p:txBody>
      </p:sp>
      <p:sp>
        <p:nvSpPr>
          <p:cNvPr id="3" name="TextBox 2">
            <a:extLst>
              <a:ext uri="{FF2B5EF4-FFF2-40B4-BE49-F238E27FC236}">
                <a16:creationId xmlns:a16="http://schemas.microsoft.com/office/drawing/2014/main" id="{275F4BF7-75EE-6D15-596C-B80357921712}"/>
              </a:ext>
            </a:extLst>
          </p:cNvPr>
          <p:cNvSpPr txBox="1"/>
          <p:nvPr/>
        </p:nvSpPr>
        <p:spPr>
          <a:xfrm>
            <a:off x="1549973" y="151678"/>
            <a:ext cx="6013627" cy="923330"/>
          </a:xfrm>
          <a:prstGeom prst="rect">
            <a:avLst/>
          </a:prstGeom>
          <a:noFill/>
        </p:spPr>
        <p:txBody>
          <a:bodyPr wrap="square">
            <a:spAutoFit/>
          </a:bodyPr>
          <a:lstStyle/>
          <a:p>
            <a:pPr algn="ctr" defTabSz="685800">
              <a:spcBef>
                <a:spcPct val="0"/>
              </a:spcBef>
              <a:defRPr/>
            </a:pPr>
            <a:r>
              <a:rPr lang="id-ID" sz="1800" b="1" dirty="0">
                <a:latin typeface="Cascadia Code" panose="020B0609020000020004" pitchFamily="49" charset="0"/>
                <a:ea typeface="Cascadia Code" panose="020B0609020000020004" pitchFamily="49" charset="0"/>
                <a:cs typeface="Cascadia Code" panose="020B0609020000020004" pitchFamily="49" charset="0"/>
              </a:rPr>
              <a:t>POLICIES FOR RAD</a:t>
            </a:r>
            <a:r>
              <a:rPr lang="en-US" b="1" dirty="0">
                <a:latin typeface="Cascadia Code" panose="020B0609020000020004" pitchFamily="49" charset="0"/>
                <a:ea typeface="Cascadia Code" panose="020B0609020000020004" pitchFamily="49" charset="0"/>
                <a:cs typeface="Cascadia Code" panose="020B0609020000020004" pitchFamily="49" charset="0"/>
              </a:rPr>
              <a:t>IOACTIVE </a:t>
            </a:r>
            <a:r>
              <a:rPr lang="id-ID" sz="1800" b="1" dirty="0">
                <a:latin typeface="Cascadia Code" panose="020B0609020000020004" pitchFamily="49" charset="0"/>
                <a:ea typeface="Cascadia Code" panose="020B0609020000020004" pitchFamily="49" charset="0"/>
                <a:cs typeface="Cascadia Code" panose="020B0609020000020004" pitchFamily="49" charset="0"/>
              </a:rPr>
              <a:t>WASTE</a:t>
            </a:r>
            <a:r>
              <a:rPr lang="en-US" sz="1800" b="1" dirty="0">
                <a:latin typeface="Cascadia Code" panose="020B0609020000020004" pitchFamily="49" charset="0"/>
                <a:ea typeface="Cascadia Code" panose="020B0609020000020004" pitchFamily="49" charset="0"/>
                <a:cs typeface="Cascadia Code" panose="020B0609020000020004" pitchFamily="49" charset="0"/>
              </a:rPr>
              <a:t>:</a:t>
            </a:r>
          </a:p>
          <a:p>
            <a:pPr algn="ctr" defTabSz="685800">
              <a:spcBef>
                <a:spcPct val="0"/>
              </a:spcBef>
              <a:defRPr/>
            </a:pPr>
            <a:r>
              <a:rPr lang="en-US" sz="1800" b="1" dirty="0">
                <a:solidFill>
                  <a:schemeClr val="tx1">
                    <a:lumMod val="95000"/>
                    <a:lumOff val="5000"/>
                  </a:schemeClr>
                </a:solidFill>
                <a:latin typeface="Cascadia Code" panose="020B0609020000020004" pitchFamily="49" charset="0"/>
                <a:ea typeface="Cascadia Code" panose="020B0609020000020004" pitchFamily="49" charset="0"/>
                <a:cs typeface="Cascadia Code" panose="020B0609020000020004" pitchFamily="49" charset="0"/>
              </a:rPr>
              <a:t>Radioactive Waste Regulation Infrastructure</a:t>
            </a:r>
          </a:p>
          <a:p>
            <a:pPr algn="ctr" defTabSz="685800">
              <a:spcBef>
                <a:spcPct val="0"/>
              </a:spcBef>
              <a:defRPr/>
            </a:pPr>
            <a:endParaRPr lang="en-US" sz="1800" b="1" dirty="0">
              <a:latin typeface="Cascadia Code" panose="020B0609020000020004" pitchFamily="49" charset="0"/>
              <a:ea typeface="Cascadia Code" panose="020B0609020000020004" pitchFamily="49" charset="0"/>
              <a:cs typeface="Cascadia Code" panose="020B0609020000020004" pitchFamily="49"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477" y="205980"/>
            <a:ext cx="7608324" cy="352963"/>
          </a:xfrm>
        </p:spPr>
        <p:txBody>
          <a:bodyPr>
            <a:noAutofit/>
          </a:bodyPr>
          <a:lstStyle/>
          <a:p>
            <a:pPr marL="1799035" indent="-1799035"/>
            <a:r>
              <a:rPr lang="en-US" sz="2400" b="1" dirty="0">
                <a:latin typeface="Cascadia Code" panose="020B0609020000020004" pitchFamily="49" charset="0"/>
                <a:ea typeface="Cascadia Code" panose="020B0609020000020004" pitchFamily="49" charset="0"/>
                <a:cs typeface="Cascadia Code" panose="020B0609020000020004" pitchFamily="49" charset="0"/>
              </a:rPr>
              <a:t>Radioactive waste treatment facilities</a:t>
            </a:r>
          </a:p>
        </p:txBody>
      </p:sp>
      <p:pic>
        <p:nvPicPr>
          <p:cNvPr id="3" name="Picture 2" descr="C:\Users\LENOVO\Downloads\PTLR-APRIL-2013edited3.jpg">
            <a:extLst>
              <a:ext uri="{FF2B5EF4-FFF2-40B4-BE49-F238E27FC236}">
                <a16:creationId xmlns:a16="http://schemas.microsoft.com/office/drawing/2014/main" id="{5F1CB46B-6D33-994A-D711-F46BF76A3E43}"/>
              </a:ext>
            </a:extLst>
          </p:cNvPr>
          <p:cNvPicPr>
            <a:picLocks noChangeAspect="1" noChangeArrowheads="1"/>
          </p:cNvPicPr>
          <p:nvPr/>
        </p:nvPicPr>
        <p:blipFill>
          <a:blip r:embed="rId2" cstate="print"/>
          <a:srcRect/>
          <a:stretch>
            <a:fillRect/>
          </a:stretch>
        </p:blipFill>
        <p:spPr bwMode="auto">
          <a:xfrm>
            <a:off x="394727" y="1257819"/>
            <a:ext cx="2141996" cy="1313932"/>
          </a:xfrm>
          <a:prstGeom prst="rect">
            <a:avLst/>
          </a:prstGeom>
          <a:noFill/>
        </p:spPr>
      </p:pic>
      <p:pic>
        <p:nvPicPr>
          <p:cNvPr id="5" name="Picture 2">
            <a:extLst>
              <a:ext uri="{FF2B5EF4-FFF2-40B4-BE49-F238E27FC236}">
                <a16:creationId xmlns:a16="http://schemas.microsoft.com/office/drawing/2014/main" id="{A9D377EB-398F-27E8-F5B9-79BC71F6C28B}"/>
              </a:ext>
            </a:extLst>
          </p:cNvPr>
          <p:cNvPicPr>
            <a:picLocks noChangeAspect="1" noChangeArrowheads="1"/>
          </p:cNvPicPr>
          <p:nvPr/>
        </p:nvPicPr>
        <p:blipFill>
          <a:blip r:embed="rId3" cstate="print"/>
          <a:srcRect/>
          <a:stretch>
            <a:fillRect/>
          </a:stretch>
        </p:blipFill>
        <p:spPr bwMode="auto">
          <a:xfrm>
            <a:off x="6198383" y="3456353"/>
            <a:ext cx="2141996" cy="1329791"/>
          </a:xfrm>
          <a:prstGeom prst="rect">
            <a:avLst/>
          </a:prstGeom>
          <a:noFill/>
          <a:ln w="9525">
            <a:noFill/>
            <a:miter lim="800000"/>
            <a:headEnd/>
            <a:tailEnd/>
          </a:ln>
          <a:effectLst/>
        </p:spPr>
      </p:pic>
      <p:sp>
        <p:nvSpPr>
          <p:cNvPr id="11" name="TextBox 10">
            <a:extLst>
              <a:ext uri="{FF2B5EF4-FFF2-40B4-BE49-F238E27FC236}">
                <a16:creationId xmlns:a16="http://schemas.microsoft.com/office/drawing/2014/main" id="{970AB95C-A9E4-7F34-6980-E5917AC0AF2D}"/>
              </a:ext>
            </a:extLst>
          </p:cNvPr>
          <p:cNvSpPr txBox="1"/>
          <p:nvPr/>
        </p:nvSpPr>
        <p:spPr>
          <a:xfrm>
            <a:off x="2684817" y="957737"/>
            <a:ext cx="4243643" cy="300082"/>
          </a:xfrm>
          <a:prstGeom prst="rect">
            <a:avLst/>
          </a:prstGeom>
          <a:noFill/>
        </p:spPr>
        <p:txBody>
          <a:bodyPr wrap="square" rtlCol="0">
            <a:spAutoFit/>
          </a:bodyPr>
          <a:lstStyle/>
          <a:p>
            <a:r>
              <a:rPr lang="en-US" sz="1350" b="1" dirty="0">
                <a:latin typeface="Cascadia Code" panose="020B0609020000020004" pitchFamily="49" charset="0"/>
                <a:ea typeface="Cascadia Code" panose="020B0609020000020004" pitchFamily="49" charset="0"/>
                <a:cs typeface="Cascadia Code" panose="020B0609020000020004" pitchFamily="49" charset="0"/>
              </a:rPr>
              <a:t>Radioactive waste treatment installation</a:t>
            </a:r>
          </a:p>
        </p:txBody>
      </p:sp>
      <p:sp>
        <p:nvSpPr>
          <p:cNvPr id="12" name="TextBox 11">
            <a:extLst>
              <a:ext uri="{FF2B5EF4-FFF2-40B4-BE49-F238E27FC236}">
                <a16:creationId xmlns:a16="http://schemas.microsoft.com/office/drawing/2014/main" id="{19085254-A42F-C2B1-BC92-83F62F7B877A}"/>
              </a:ext>
            </a:extLst>
          </p:cNvPr>
          <p:cNvSpPr txBox="1"/>
          <p:nvPr/>
        </p:nvSpPr>
        <p:spPr>
          <a:xfrm>
            <a:off x="5394762" y="3036761"/>
            <a:ext cx="3749238" cy="300082"/>
          </a:xfrm>
          <a:prstGeom prst="rect">
            <a:avLst/>
          </a:prstGeom>
          <a:noFill/>
        </p:spPr>
        <p:txBody>
          <a:bodyPr wrap="square" rtlCol="0">
            <a:spAutoFit/>
          </a:bodyPr>
          <a:lstStyle/>
          <a:p>
            <a:r>
              <a:rPr lang="en-US" sz="1350" b="1" dirty="0">
                <a:latin typeface="Cascadia Code" panose="020B0609020000020004" pitchFamily="49" charset="0"/>
                <a:ea typeface="Cascadia Code" panose="020B0609020000020004" pitchFamily="49" charset="0"/>
                <a:cs typeface="Cascadia Code" panose="020B0609020000020004" pitchFamily="49" charset="0"/>
              </a:rPr>
              <a:t>Pool storage for the spent fuel</a:t>
            </a:r>
          </a:p>
        </p:txBody>
      </p:sp>
      <p:cxnSp>
        <p:nvCxnSpPr>
          <p:cNvPr id="20" name="Straight Connector 19">
            <a:extLst>
              <a:ext uri="{FF2B5EF4-FFF2-40B4-BE49-F238E27FC236}">
                <a16:creationId xmlns:a16="http://schemas.microsoft.com/office/drawing/2014/main" id="{B6A5D80A-96DC-6836-F856-3683A55C8BFB}"/>
              </a:ext>
            </a:extLst>
          </p:cNvPr>
          <p:cNvCxnSpPr/>
          <p:nvPr/>
        </p:nvCxnSpPr>
        <p:spPr>
          <a:xfrm>
            <a:off x="394728" y="2917250"/>
            <a:ext cx="8469053"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D7CEB9C-CA20-327E-C042-C6D3B6DCFD25}"/>
              </a:ext>
            </a:extLst>
          </p:cNvPr>
          <p:cNvSpPr txBox="1"/>
          <p:nvPr/>
        </p:nvSpPr>
        <p:spPr>
          <a:xfrm>
            <a:off x="2818170" y="1316812"/>
            <a:ext cx="6045611" cy="1600438"/>
          </a:xfrm>
          <a:prstGeom prst="rect">
            <a:avLst/>
          </a:prstGeom>
          <a:noFill/>
        </p:spPr>
        <p:txBody>
          <a:bodyPr wrap="square" rtlCol="0">
            <a:spAutoFit/>
          </a:bodyPr>
          <a:lstStyle/>
          <a:p>
            <a:pPr marL="214313" indent="-214313">
              <a:buFont typeface="Arial" panose="020B0604020202020204" pitchFamily="34" charset="0"/>
              <a:buChar char="•"/>
            </a:pPr>
            <a:r>
              <a:rPr lang="en-US" sz="1400" dirty="0">
                <a:latin typeface="Cascadia Code" panose="020B0609020000020004" pitchFamily="49" charset="0"/>
                <a:ea typeface="Cascadia Code" panose="020B0609020000020004" pitchFamily="49" charset="0"/>
                <a:cs typeface="Cascadia Code" panose="020B0609020000020004" pitchFamily="49" charset="0"/>
              </a:rPr>
              <a:t>Radioactive waste treatment for the contaminated material (Solid/liquid/semi liquid)</a:t>
            </a:r>
          </a:p>
          <a:p>
            <a:pPr marL="214313" indent="-214313">
              <a:buFont typeface="Arial" panose="020B0604020202020204" pitchFamily="34" charset="0"/>
              <a:buChar char="•"/>
            </a:pPr>
            <a:r>
              <a:rPr lang="en-US" sz="1400" dirty="0">
                <a:latin typeface="Cascadia Code" panose="020B0609020000020004" pitchFamily="49" charset="0"/>
                <a:ea typeface="Cascadia Code" panose="020B0609020000020004" pitchFamily="49" charset="0"/>
                <a:cs typeface="Cascadia Code" panose="020B0609020000020004" pitchFamily="49" charset="0"/>
              </a:rPr>
              <a:t>Management of Disused sealed radioactive source </a:t>
            </a:r>
          </a:p>
          <a:p>
            <a:pPr marL="214313" indent="-214313">
              <a:buFont typeface="Arial" panose="020B0604020202020204" pitchFamily="34" charset="0"/>
              <a:buChar char="•"/>
            </a:pPr>
            <a:r>
              <a:rPr lang="en-US" sz="1400" dirty="0">
                <a:latin typeface="Cascadia Code" panose="020B0609020000020004" pitchFamily="49" charset="0"/>
                <a:ea typeface="Cascadia Code" panose="020B0609020000020004" pitchFamily="49" charset="0"/>
                <a:cs typeface="Cascadia Code" panose="020B0609020000020004" pitchFamily="49" charset="0"/>
              </a:rPr>
              <a:t>Storage of radioactive sources (Internal radioactive waste survey and transport)</a:t>
            </a:r>
          </a:p>
          <a:p>
            <a:pPr marL="214313" indent="-214313">
              <a:buFont typeface="Arial" panose="020B0604020202020204" pitchFamily="34" charset="0"/>
              <a:buChar char="•"/>
            </a:pPr>
            <a:r>
              <a:rPr lang="en-US" sz="1400" dirty="0">
                <a:latin typeface="Cascadia Code" panose="020B0609020000020004" pitchFamily="49" charset="0"/>
                <a:ea typeface="Cascadia Code" panose="020B0609020000020004" pitchFamily="49" charset="0"/>
                <a:cs typeface="Cascadia Code" panose="020B0609020000020004" pitchFamily="49" charset="0"/>
              </a:rPr>
              <a:t>Technical and educative training for the radioactive waste management</a:t>
            </a:r>
            <a:endParaRPr lang="en-ID" sz="1400" dirty="0">
              <a:latin typeface="Cascadia Code" panose="020B0609020000020004" pitchFamily="49" charset="0"/>
              <a:ea typeface="Cascadia Code" panose="020B0609020000020004" pitchFamily="49" charset="0"/>
              <a:cs typeface="Cascadia Code" panose="020B0609020000020004" pitchFamily="49" charset="0"/>
            </a:endParaRPr>
          </a:p>
        </p:txBody>
      </p:sp>
      <p:sp>
        <p:nvSpPr>
          <p:cNvPr id="22" name="TextBox 21">
            <a:extLst>
              <a:ext uri="{FF2B5EF4-FFF2-40B4-BE49-F238E27FC236}">
                <a16:creationId xmlns:a16="http://schemas.microsoft.com/office/drawing/2014/main" id="{8EEACD56-9F6C-71C0-EACF-B76F0E8C596F}"/>
              </a:ext>
            </a:extLst>
          </p:cNvPr>
          <p:cNvSpPr txBox="1"/>
          <p:nvPr/>
        </p:nvSpPr>
        <p:spPr>
          <a:xfrm>
            <a:off x="394727" y="3547659"/>
            <a:ext cx="6157451" cy="1384995"/>
          </a:xfrm>
          <a:prstGeom prst="rect">
            <a:avLst/>
          </a:prstGeom>
          <a:noFill/>
        </p:spPr>
        <p:txBody>
          <a:bodyPr wrap="square" rtlCol="0">
            <a:spAutoFit/>
          </a:bodyPr>
          <a:lstStyle/>
          <a:p>
            <a:pPr marL="214313" indent="-214313">
              <a:buFont typeface="Arial" panose="020B0604020202020204" pitchFamily="34" charset="0"/>
              <a:buChar char="•"/>
            </a:pPr>
            <a:r>
              <a:rPr lang="en-US" sz="1400" dirty="0">
                <a:latin typeface="Cascadia Code" panose="020B0609020000020004" pitchFamily="49" charset="0"/>
                <a:ea typeface="Cascadia Code" panose="020B0609020000020004" pitchFamily="49" charset="0"/>
                <a:cs typeface="Cascadia Code" panose="020B0609020000020004" pitchFamily="49" charset="0"/>
              </a:rPr>
              <a:t>Spent fuel treatment</a:t>
            </a:r>
          </a:p>
          <a:p>
            <a:pPr marL="214313" indent="-214313">
              <a:buFont typeface="Arial" panose="020B0604020202020204" pitchFamily="34" charset="0"/>
              <a:buChar char="•"/>
            </a:pPr>
            <a:r>
              <a:rPr lang="en-US" sz="1400" dirty="0">
                <a:latin typeface="Cascadia Code" panose="020B0609020000020004" pitchFamily="49" charset="0"/>
                <a:ea typeface="Cascadia Code" panose="020B0609020000020004" pitchFamily="49" charset="0"/>
                <a:cs typeface="Cascadia Code" panose="020B0609020000020004" pitchFamily="49" charset="0"/>
              </a:rPr>
              <a:t>Irradiation target transfer through the connecting channel</a:t>
            </a:r>
          </a:p>
          <a:p>
            <a:pPr marL="214313" indent="-214313">
              <a:buFont typeface="Arial" panose="020B0604020202020204" pitchFamily="34" charset="0"/>
              <a:buChar char="•"/>
            </a:pPr>
            <a:r>
              <a:rPr lang="en-US" sz="1400" dirty="0">
                <a:latin typeface="Cascadia Code" panose="020B0609020000020004" pitchFamily="49" charset="0"/>
                <a:ea typeface="Cascadia Code" panose="020B0609020000020004" pitchFamily="49" charset="0"/>
                <a:cs typeface="Cascadia Code" panose="020B0609020000020004" pitchFamily="49" charset="0"/>
              </a:rPr>
              <a:t>Internal radioactive waste survey and transport </a:t>
            </a:r>
          </a:p>
          <a:p>
            <a:pPr marL="214313" indent="-214313">
              <a:buFont typeface="Arial" panose="020B0604020202020204" pitchFamily="34" charset="0"/>
              <a:buChar char="•"/>
            </a:pPr>
            <a:r>
              <a:rPr lang="en-US" sz="1400" dirty="0">
                <a:latin typeface="Cascadia Code" panose="020B0609020000020004" pitchFamily="49" charset="0"/>
                <a:ea typeface="Cascadia Code" panose="020B0609020000020004" pitchFamily="49" charset="0"/>
                <a:cs typeface="Cascadia Code" panose="020B0609020000020004" pitchFamily="49" charset="0"/>
              </a:rPr>
              <a:t>Technical and educative training for the radioactive waste management</a:t>
            </a:r>
            <a:endParaRPr lang="en-ID" sz="1400" dirty="0">
              <a:latin typeface="Cascadia Code" panose="020B0609020000020004" pitchFamily="49" charset="0"/>
              <a:ea typeface="Cascadia Code" panose="020B0609020000020004" pitchFamily="49" charset="0"/>
              <a:cs typeface="Cascadia Code" panose="020B0609020000020004" pitchFamily="49" charset="0"/>
            </a:endParaRPr>
          </a:p>
        </p:txBody>
      </p:sp>
    </p:spTree>
    <p:extLst>
      <p:ext uri="{BB962C8B-B14F-4D97-AF65-F5344CB8AC3E}">
        <p14:creationId xmlns:p14="http://schemas.microsoft.com/office/powerpoint/2010/main" val="189758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out)">
                                      <p:cBhvr>
                                        <p:cTn id="15" dur="2000"/>
                                        <p:tgtEl>
                                          <p:spTgt spid="5"/>
                                        </p:tgtEl>
                                      </p:cBhvr>
                                    </p:animEffect>
                                  </p:childTnLst>
                                </p:cTn>
                              </p:par>
                              <p:par>
                                <p:cTn id="16" presetID="6" presetClass="entr" presetSubtype="32"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out)">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5F0AD-3317-14A8-CCA9-DB3296A6F8B0}"/>
              </a:ext>
            </a:extLst>
          </p:cNvPr>
          <p:cNvSpPr>
            <a:spLocks noGrp="1"/>
          </p:cNvSpPr>
          <p:nvPr>
            <p:ph type="title"/>
          </p:nvPr>
        </p:nvSpPr>
        <p:spPr>
          <a:xfrm>
            <a:off x="179512" y="0"/>
            <a:ext cx="8191822" cy="993775"/>
          </a:xfrm>
        </p:spPr>
        <p:txBody>
          <a:bodyPr>
            <a:normAutofit fontScale="90000"/>
          </a:bodyPr>
          <a:lstStyle/>
          <a:p>
            <a:r>
              <a:rPr lang="en-US" dirty="0">
                <a:latin typeface="Cascadia Code" panose="020B0609020000020004" pitchFamily="49" charset="0"/>
                <a:ea typeface="Cascadia Code" panose="020B0609020000020004" pitchFamily="49" charset="0"/>
                <a:cs typeface="Cascadia Code" panose="020B0609020000020004" pitchFamily="49" charset="0"/>
              </a:rPr>
              <a:t>The Policy-Program Plan in PR 60/2019 Regarding The Radioactive Waste Management</a:t>
            </a:r>
          </a:p>
        </p:txBody>
      </p:sp>
      <p:graphicFrame>
        <p:nvGraphicFramePr>
          <p:cNvPr id="4" name="Content Placeholder 3">
            <a:extLst>
              <a:ext uri="{FF2B5EF4-FFF2-40B4-BE49-F238E27FC236}">
                <a16:creationId xmlns:a16="http://schemas.microsoft.com/office/drawing/2014/main" id="{E6DC3593-8411-E4CB-116D-21D4D5BD3C5D}"/>
              </a:ext>
            </a:extLst>
          </p:cNvPr>
          <p:cNvGraphicFramePr>
            <a:graphicFrameLocks noGrp="1"/>
          </p:cNvGraphicFramePr>
          <p:nvPr>
            <p:ph idx="1"/>
            <p:extLst>
              <p:ext uri="{D42A27DB-BD31-4B8C-83A1-F6EECF244321}">
                <p14:modId xmlns:p14="http://schemas.microsoft.com/office/powerpoint/2010/main" val="3691984933"/>
              </p:ext>
            </p:extLst>
          </p:nvPr>
        </p:nvGraphicFramePr>
        <p:xfrm>
          <a:off x="296068" y="961033"/>
          <a:ext cx="8551863" cy="4060700"/>
        </p:xfrm>
        <a:graphic>
          <a:graphicData uri="http://schemas.openxmlformats.org/drawingml/2006/table">
            <a:tbl>
              <a:tblPr firstRow="1" firstCol="1" bandRow="1">
                <a:tableStyleId>{5C22544A-7EE6-4342-B048-85BDC9FD1C3A}</a:tableStyleId>
              </a:tblPr>
              <a:tblGrid>
                <a:gridCol w="1841154">
                  <a:extLst>
                    <a:ext uri="{9D8B030D-6E8A-4147-A177-3AD203B41FA5}">
                      <a16:colId xmlns:a16="http://schemas.microsoft.com/office/drawing/2014/main" val="3341925100"/>
                    </a:ext>
                  </a:extLst>
                </a:gridCol>
                <a:gridCol w="922610">
                  <a:extLst>
                    <a:ext uri="{9D8B030D-6E8A-4147-A177-3AD203B41FA5}">
                      <a16:colId xmlns:a16="http://schemas.microsoft.com/office/drawing/2014/main" val="2936137159"/>
                    </a:ext>
                  </a:extLst>
                </a:gridCol>
                <a:gridCol w="1584176">
                  <a:extLst>
                    <a:ext uri="{9D8B030D-6E8A-4147-A177-3AD203B41FA5}">
                      <a16:colId xmlns:a16="http://schemas.microsoft.com/office/drawing/2014/main" val="954102974"/>
                    </a:ext>
                  </a:extLst>
                </a:gridCol>
                <a:gridCol w="1705145">
                  <a:extLst>
                    <a:ext uri="{9D8B030D-6E8A-4147-A177-3AD203B41FA5}">
                      <a16:colId xmlns:a16="http://schemas.microsoft.com/office/drawing/2014/main" val="3138928277"/>
                    </a:ext>
                  </a:extLst>
                </a:gridCol>
                <a:gridCol w="1446026">
                  <a:extLst>
                    <a:ext uri="{9D8B030D-6E8A-4147-A177-3AD203B41FA5}">
                      <a16:colId xmlns:a16="http://schemas.microsoft.com/office/drawing/2014/main" val="205580667"/>
                    </a:ext>
                  </a:extLst>
                </a:gridCol>
                <a:gridCol w="1052752">
                  <a:extLst>
                    <a:ext uri="{9D8B030D-6E8A-4147-A177-3AD203B41FA5}">
                      <a16:colId xmlns:a16="http://schemas.microsoft.com/office/drawing/2014/main" val="3055038775"/>
                    </a:ext>
                  </a:extLst>
                </a:gridCol>
              </a:tblGrid>
              <a:tr h="143851">
                <a:tc rowSpan="2">
                  <a:txBody>
                    <a:bodyPr/>
                    <a:lstStyle/>
                    <a:p>
                      <a:pPr algn="l">
                        <a:lnSpc>
                          <a:spcPts val="1300"/>
                        </a:lnSpc>
                      </a:pPr>
                      <a:r>
                        <a:rPr lang="en-US" sz="800">
                          <a:effectLst/>
                          <a:latin typeface="Cascadia Code" panose="020B0609020000020004" pitchFamily="49" charset="0"/>
                          <a:ea typeface="Cascadia Code" panose="020B0609020000020004" pitchFamily="49" charset="0"/>
                          <a:cs typeface="Cascadia Code" panose="020B0609020000020004" pitchFamily="49" charset="0"/>
                        </a:rPr>
                        <a:t>Program plan</a:t>
                      </a:r>
                    </a:p>
                  </a:txBody>
                  <a:tcPr marL="27511" marR="27511" marT="0" marB="0"/>
                </a:tc>
                <a:tc rowSpan="2">
                  <a:txBody>
                    <a:bodyPr/>
                    <a:lstStyle/>
                    <a:p>
                      <a:pPr algn="ctr">
                        <a:lnSpc>
                          <a:spcPts val="1300"/>
                        </a:lnSpc>
                      </a:pPr>
                      <a:r>
                        <a:rPr lang="en-US" sz="800">
                          <a:effectLst/>
                          <a:latin typeface="Cascadia Code" panose="020B0609020000020004" pitchFamily="49" charset="0"/>
                          <a:ea typeface="Cascadia Code" panose="020B0609020000020004" pitchFamily="49" charset="0"/>
                          <a:cs typeface="Cascadia Code" panose="020B0609020000020004" pitchFamily="49" charset="0"/>
                        </a:rPr>
                        <a:t>Main Sector</a:t>
                      </a:r>
                    </a:p>
                  </a:txBody>
                  <a:tcPr marL="27511" marR="27511" marT="0" marB="0"/>
                </a:tc>
                <a:tc rowSpan="2">
                  <a:txBody>
                    <a:bodyPr/>
                    <a:lstStyle/>
                    <a:p>
                      <a:pPr algn="ctr">
                        <a:lnSpc>
                          <a:spcPts val="1300"/>
                        </a:lnSpc>
                      </a:pPr>
                      <a:r>
                        <a:rPr lang="en-US" sz="800">
                          <a:effectLst/>
                          <a:latin typeface="Cascadia Code" panose="020B0609020000020004" pitchFamily="49" charset="0"/>
                          <a:ea typeface="Cascadia Code" panose="020B0609020000020004" pitchFamily="49" charset="0"/>
                          <a:cs typeface="Cascadia Code" panose="020B0609020000020004" pitchFamily="49" charset="0"/>
                        </a:rPr>
                        <a:t>Supporting Sector</a:t>
                      </a:r>
                    </a:p>
                  </a:txBody>
                  <a:tcPr marL="27511" marR="27511" marT="0" marB="0"/>
                </a:tc>
                <a:tc gridSpan="3">
                  <a:txBody>
                    <a:bodyPr/>
                    <a:lstStyle/>
                    <a:p>
                      <a:pPr algn="ctr">
                        <a:lnSpc>
                          <a:spcPts val="1300"/>
                        </a:lnSpc>
                      </a:pPr>
                      <a:r>
                        <a:rPr lang="en-US" sz="800">
                          <a:effectLst/>
                          <a:latin typeface="Cascadia Code" panose="020B0609020000020004" pitchFamily="49" charset="0"/>
                          <a:ea typeface="Cascadia Code" panose="020B0609020000020004" pitchFamily="49" charset="0"/>
                          <a:cs typeface="Cascadia Code" panose="020B0609020000020004" pitchFamily="49" charset="0"/>
                        </a:rPr>
                        <a:t>Period and output</a:t>
                      </a:r>
                    </a:p>
                  </a:txBody>
                  <a:tcPr marL="27511" marR="27511"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95583028"/>
                  </a:ext>
                </a:extLst>
              </a:tr>
              <a:tr h="14385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ts val="1300"/>
                        </a:lnSpc>
                      </a:pPr>
                      <a:r>
                        <a:rPr lang="en-US" sz="800">
                          <a:effectLst/>
                          <a:latin typeface="Cascadia Code" panose="020B0609020000020004" pitchFamily="49" charset="0"/>
                          <a:ea typeface="Cascadia Code" panose="020B0609020000020004" pitchFamily="49" charset="0"/>
                          <a:cs typeface="Cascadia Code" panose="020B0609020000020004" pitchFamily="49" charset="0"/>
                        </a:rPr>
                        <a:t>2020-2024</a:t>
                      </a:r>
                    </a:p>
                  </a:txBody>
                  <a:tcPr marL="27511" marR="27511" marT="0" marB="0"/>
                </a:tc>
                <a:tc>
                  <a:txBody>
                    <a:bodyPr/>
                    <a:lstStyle/>
                    <a:p>
                      <a:pPr algn="ctr">
                        <a:lnSpc>
                          <a:spcPts val="1300"/>
                        </a:lnSpc>
                      </a:pPr>
                      <a:r>
                        <a:rPr lang="en-US" sz="800">
                          <a:effectLst/>
                          <a:latin typeface="Cascadia Code" panose="020B0609020000020004" pitchFamily="49" charset="0"/>
                          <a:ea typeface="Cascadia Code" panose="020B0609020000020004" pitchFamily="49" charset="0"/>
                          <a:cs typeface="Cascadia Code" panose="020B0609020000020004" pitchFamily="49" charset="0"/>
                        </a:rPr>
                        <a:t>2025-2029</a:t>
                      </a:r>
                    </a:p>
                  </a:txBody>
                  <a:tcPr marL="27511" marR="27511" marT="0" marB="0"/>
                </a:tc>
                <a:tc>
                  <a:txBody>
                    <a:bodyPr/>
                    <a:lstStyle/>
                    <a:p>
                      <a:pPr algn="ctr">
                        <a:lnSpc>
                          <a:spcPts val="1300"/>
                        </a:lnSpc>
                      </a:pPr>
                      <a:r>
                        <a:rPr lang="en-US" sz="800">
                          <a:effectLst/>
                          <a:latin typeface="Cascadia Code" panose="020B0609020000020004" pitchFamily="49" charset="0"/>
                          <a:ea typeface="Cascadia Code" panose="020B0609020000020004" pitchFamily="49" charset="0"/>
                          <a:cs typeface="Cascadia Code" panose="020B0609020000020004" pitchFamily="49" charset="0"/>
                        </a:rPr>
                        <a:t>2030-2035</a:t>
                      </a:r>
                    </a:p>
                  </a:txBody>
                  <a:tcPr marL="27511" marR="27511" marT="0" marB="0"/>
                </a:tc>
                <a:extLst>
                  <a:ext uri="{0D108BD9-81ED-4DB2-BD59-A6C34878D82A}">
                    <a16:rowId xmlns:a16="http://schemas.microsoft.com/office/drawing/2014/main" val="211222582"/>
                  </a:ext>
                </a:extLst>
              </a:tr>
              <a:tr h="1107345">
                <a:tc>
                  <a:txBody>
                    <a:bodyPr/>
                    <a:lstStyle/>
                    <a:p>
                      <a:pPr algn="l">
                        <a:lnSpc>
                          <a:spcPts val="1300"/>
                        </a:lnSpc>
                      </a:pPr>
                      <a:r>
                        <a:rPr lang="en-US" sz="800" dirty="0">
                          <a:effectLst/>
                          <a:latin typeface="Cascadia Code" panose="020B0609020000020004" pitchFamily="49" charset="0"/>
                          <a:ea typeface="Cascadia Code" panose="020B0609020000020004" pitchFamily="49" charset="0"/>
                          <a:cs typeface="Cascadia Code" panose="020B0609020000020004" pitchFamily="49" charset="0"/>
                        </a:rPr>
                        <a:t>Development of nuclear technology applications for constructing and operating low, medium, and high-level radioactive waste storage facilities. (respectively: in near-surface storage, medium-depth storage, and final disposal facilities) </a:t>
                      </a:r>
                    </a:p>
                  </a:txBody>
                  <a:tcPr marL="27511" marR="27511" marT="0" marB="0"/>
                </a:tc>
                <a:tc>
                  <a:txBody>
                    <a:bodyPr/>
                    <a:lstStyle/>
                    <a:p>
                      <a:pPr algn="ctr">
                        <a:lnSpc>
                          <a:spcPts val="1300"/>
                        </a:lnSpc>
                      </a:pPr>
                      <a:r>
                        <a:rPr lang="en-US" sz="800" dirty="0" err="1">
                          <a:effectLst/>
                          <a:latin typeface="Cascadia Code" panose="020B0609020000020004" pitchFamily="49" charset="0"/>
                          <a:ea typeface="Cascadia Code" panose="020B0609020000020004" pitchFamily="49" charset="0"/>
                          <a:cs typeface="Cascadia Code" panose="020B0609020000020004" pitchFamily="49" charset="0"/>
                        </a:rPr>
                        <a:t>BATAN</a:t>
                      </a:r>
                      <a:r>
                        <a:rPr lang="en-US" sz="800" baseline="30000" dirty="0" err="1">
                          <a:effectLst/>
                          <a:latin typeface="Cascadia Code" panose="020B0609020000020004" pitchFamily="49" charset="0"/>
                          <a:ea typeface="Cascadia Code" panose="020B0609020000020004" pitchFamily="49" charset="0"/>
                          <a:cs typeface="Cascadia Code" panose="020B0609020000020004" pitchFamily="49" charset="0"/>
                        </a:rPr>
                        <a:t>a</a:t>
                      </a:r>
                      <a:endParaRPr lang="en-US" sz="800" dirty="0">
                        <a:effectLst/>
                        <a:latin typeface="Cascadia Code" panose="020B0609020000020004" pitchFamily="49" charset="0"/>
                        <a:ea typeface="Cascadia Code" panose="020B0609020000020004" pitchFamily="49" charset="0"/>
                        <a:cs typeface="Cascadia Code" panose="020B0609020000020004" pitchFamily="49" charset="0"/>
                      </a:endParaRPr>
                    </a:p>
                  </a:txBody>
                  <a:tcPr marL="27511" marR="27511" marT="0" marB="0"/>
                </a:tc>
                <a:tc>
                  <a:txBody>
                    <a:bodyPr/>
                    <a:lstStyle/>
                    <a:p>
                      <a:pPr algn="ctr">
                        <a:lnSpc>
                          <a:spcPts val="1300"/>
                        </a:lnSpc>
                      </a:pPr>
                      <a:r>
                        <a:rPr lang="en-US" sz="800" dirty="0" err="1">
                          <a:effectLst/>
                          <a:latin typeface="Cascadia Code" panose="020B0609020000020004" pitchFamily="49" charset="0"/>
                          <a:ea typeface="Cascadia Code" panose="020B0609020000020004" pitchFamily="49" charset="0"/>
                          <a:cs typeface="Cascadia Code" panose="020B0609020000020004" pitchFamily="49" charset="0"/>
                        </a:rPr>
                        <a:t>KemenRistekDikti</a:t>
                      </a:r>
                      <a:r>
                        <a:rPr lang="en-US" sz="800" baseline="30000" dirty="0" err="1">
                          <a:effectLst/>
                          <a:latin typeface="Cascadia Code" panose="020B0609020000020004" pitchFamily="49" charset="0"/>
                          <a:ea typeface="Cascadia Code" panose="020B0609020000020004" pitchFamily="49" charset="0"/>
                          <a:cs typeface="Cascadia Code" panose="020B0609020000020004" pitchFamily="49" charset="0"/>
                        </a:rPr>
                        <a:t>b</a:t>
                      </a:r>
                      <a:r>
                        <a:rPr lang="en-US" sz="800" dirty="0">
                          <a:effectLst/>
                          <a:latin typeface="Cascadia Code" panose="020B0609020000020004" pitchFamily="49" charset="0"/>
                          <a:ea typeface="Cascadia Code" panose="020B0609020000020004" pitchFamily="49" charset="0"/>
                          <a:cs typeface="Cascadia Code" panose="020B0609020000020004" pitchFamily="49" charset="0"/>
                        </a:rPr>
                        <a:t>, </a:t>
                      </a:r>
                      <a:r>
                        <a:rPr lang="en-US" sz="800" dirty="0" err="1">
                          <a:effectLst/>
                          <a:latin typeface="Cascadia Code" panose="020B0609020000020004" pitchFamily="49" charset="0"/>
                          <a:ea typeface="Cascadia Code" panose="020B0609020000020004" pitchFamily="49" charset="0"/>
                          <a:cs typeface="Cascadia Code" panose="020B0609020000020004" pitchFamily="49" charset="0"/>
                        </a:rPr>
                        <a:t>KemenPUPR</a:t>
                      </a:r>
                      <a:r>
                        <a:rPr lang="en-US" sz="800" baseline="30000" dirty="0" err="1">
                          <a:effectLst/>
                          <a:latin typeface="Cascadia Code" panose="020B0609020000020004" pitchFamily="49" charset="0"/>
                          <a:ea typeface="Cascadia Code" panose="020B0609020000020004" pitchFamily="49" charset="0"/>
                          <a:cs typeface="Cascadia Code" panose="020B0609020000020004" pitchFamily="49" charset="0"/>
                        </a:rPr>
                        <a:t>c</a:t>
                      </a:r>
                      <a:r>
                        <a:rPr lang="en-US" sz="800" dirty="0">
                          <a:effectLst/>
                          <a:latin typeface="Cascadia Code" panose="020B0609020000020004" pitchFamily="49" charset="0"/>
                          <a:ea typeface="Cascadia Code" panose="020B0609020000020004" pitchFamily="49" charset="0"/>
                          <a:cs typeface="Cascadia Code" panose="020B0609020000020004" pitchFamily="49" charset="0"/>
                        </a:rPr>
                        <a:t>, </a:t>
                      </a:r>
                      <a:r>
                        <a:rPr lang="en-US" sz="800" dirty="0" err="1">
                          <a:effectLst/>
                          <a:latin typeface="Cascadia Code" panose="020B0609020000020004" pitchFamily="49" charset="0"/>
                          <a:ea typeface="Cascadia Code" panose="020B0609020000020004" pitchFamily="49" charset="0"/>
                          <a:cs typeface="Cascadia Code" panose="020B0609020000020004" pitchFamily="49" charset="0"/>
                        </a:rPr>
                        <a:t>Kemen</a:t>
                      </a:r>
                      <a:r>
                        <a:rPr lang="en-US" sz="800" dirty="0">
                          <a:effectLst/>
                          <a:latin typeface="Cascadia Code" panose="020B0609020000020004" pitchFamily="49" charset="0"/>
                          <a:ea typeface="Cascadia Code" panose="020B0609020000020004" pitchFamily="49" charset="0"/>
                          <a:cs typeface="Cascadia Code" panose="020B0609020000020004" pitchFamily="49" charset="0"/>
                        </a:rPr>
                        <a:t> ATR/</a:t>
                      </a:r>
                      <a:r>
                        <a:rPr lang="en-US" sz="800" dirty="0" err="1">
                          <a:effectLst/>
                          <a:latin typeface="Cascadia Code" panose="020B0609020000020004" pitchFamily="49" charset="0"/>
                          <a:ea typeface="Cascadia Code" panose="020B0609020000020004" pitchFamily="49" charset="0"/>
                          <a:cs typeface="Cascadia Code" panose="020B0609020000020004" pitchFamily="49" charset="0"/>
                        </a:rPr>
                        <a:t>BPN</a:t>
                      </a:r>
                      <a:r>
                        <a:rPr lang="en-US" sz="800" baseline="30000" dirty="0" err="1">
                          <a:effectLst/>
                          <a:latin typeface="Cascadia Code" panose="020B0609020000020004" pitchFamily="49" charset="0"/>
                          <a:ea typeface="Cascadia Code" panose="020B0609020000020004" pitchFamily="49" charset="0"/>
                          <a:cs typeface="Cascadia Code" panose="020B0609020000020004" pitchFamily="49" charset="0"/>
                        </a:rPr>
                        <a:t>d</a:t>
                      </a:r>
                      <a:r>
                        <a:rPr lang="en-US" sz="800" dirty="0">
                          <a:effectLst/>
                          <a:latin typeface="Cascadia Code" panose="020B0609020000020004" pitchFamily="49" charset="0"/>
                          <a:ea typeface="Cascadia Code" panose="020B0609020000020004" pitchFamily="49" charset="0"/>
                          <a:cs typeface="Cascadia Code" panose="020B0609020000020004" pitchFamily="49" charset="0"/>
                        </a:rPr>
                        <a:t>, </a:t>
                      </a:r>
                      <a:r>
                        <a:rPr lang="en-US" sz="800" dirty="0" err="1">
                          <a:effectLst/>
                          <a:latin typeface="Cascadia Code" panose="020B0609020000020004" pitchFamily="49" charset="0"/>
                          <a:ea typeface="Cascadia Code" panose="020B0609020000020004" pitchFamily="49" charset="0"/>
                          <a:cs typeface="Cascadia Code" panose="020B0609020000020004" pitchFamily="49" charset="0"/>
                        </a:rPr>
                        <a:t>KLHK</a:t>
                      </a:r>
                      <a:r>
                        <a:rPr lang="en-US" sz="800" baseline="30000" dirty="0" err="1">
                          <a:effectLst/>
                          <a:latin typeface="Cascadia Code" panose="020B0609020000020004" pitchFamily="49" charset="0"/>
                          <a:ea typeface="Cascadia Code" panose="020B0609020000020004" pitchFamily="49" charset="0"/>
                          <a:cs typeface="Cascadia Code" panose="020B0609020000020004" pitchFamily="49" charset="0"/>
                        </a:rPr>
                        <a:t>e</a:t>
                      </a:r>
                      <a:r>
                        <a:rPr lang="en-US" sz="800" dirty="0">
                          <a:effectLst/>
                          <a:latin typeface="Cascadia Code" panose="020B0609020000020004" pitchFamily="49" charset="0"/>
                          <a:ea typeface="Cascadia Code" panose="020B0609020000020004" pitchFamily="49" charset="0"/>
                          <a:cs typeface="Cascadia Code" panose="020B0609020000020004" pitchFamily="49" charset="0"/>
                        </a:rPr>
                        <a:t>, </a:t>
                      </a:r>
                      <a:r>
                        <a:rPr lang="en-US" sz="800" dirty="0" err="1">
                          <a:effectLst/>
                          <a:latin typeface="Cascadia Code" panose="020B0609020000020004" pitchFamily="49" charset="0"/>
                          <a:ea typeface="Cascadia Code" panose="020B0609020000020004" pitchFamily="49" charset="0"/>
                          <a:cs typeface="Cascadia Code" panose="020B0609020000020004" pitchFamily="49" charset="0"/>
                        </a:rPr>
                        <a:t>Kemenkes</a:t>
                      </a:r>
                      <a:r>
                        <a:rPr lang="en-US" sz="800" baseline="30000" dirty="0" err="1">
                          <a:effectLst/>
                          <a:latin typeface="Cascadia Code" panose="020B0609020000020004" pitchFamily="49" charset="0"/>
                          <a:ea typeface="Cascadia Code" panose="020B0609020000020004" pitchFamily="49" charset="0"/>
                          <a:cs typeface="Cascadia Code" panose="020B0609020000020004" pitchFamily="49" charset="0"/>
                        </a:rPr>
                        <a:t>f</a:t>
                      </a:r>
                      <a:r>
                        <a:rPr lang="en-US" sz="800" dirty="0">
                          <a:effectLst/>
                          <a:latin typeface="Cascadia Code" panose="020B0609020000020004" pitchFamily="49" charset="0"/>
                          <a:ea typeface="Cascadia Code" panose="020B0609020000020004" pitchFamily="49" charset="0"/>
                          <a:cs typeface="Cascadia Code" panose="020B0609020000020004" pitchFamily="49" charset="0"/>
                        </a:rPr>
                        <a:t>, </a:t>
                      </a:r>
                      <a:r>
                        <a:rPr lang="en-US" sz="800" dirty="0" err="1">
                          <a:effectLst/>
                          <a:latin typeface="Cascadia Code" panose="020B0609020000020004" pitchFamily="49" charset="0"/>
                          <a:ea typeface="Cascadia Code" panose="020B0609020000020004" pitchFamily="49" charset="0"/>
                          <a:cs typeface="Cascadia Code" panose="020B0609020000020004" pitchFamily="49" charset="0"/>
                        </a:rPr>
                        <a:t>KemenPerin</a:t>
                      </a:r>
                      <a:r>
                        <a:rPr lang="en-US" sz="800" baseline="30000" dirty="0" err="1">
                          <a:effectLst/>
                          <a:latin typeface="Cascadia Code" panose="020B0609020000020004" pitchFamily="49" charset="0"/>
                          <a:ea typeface="Cascadia Code" panose="020B0609020000020004" pitchFamily="49" charset="0"/>
                          <a:cs typeface="Cascadia Code" panose="020B0609020000020004" pitchFamily="49" charset="0"/>
                        </a:rPr>
                        <a:t>g</a:t>
                      </a:r>
                      <a:r>
                        <a:rPr lang="en-US" sz="800" dirty="0">
                          <a:effectLst/>
                          <a:latin typeface="Cascadia Code" panose="020B0609020000020004" pitchFamily="49" charset="0"/>
                          <a:ea typeface="Cascadia Code" panose="020B0609020000020004" pitchFamily="49" charset="0"/>
                          <a:cs typeface="Cascadia Code" panose="020B0609020000020004" pitchFamily="49" charset="0"/>
                        </a:rPr>
                        <a:t>, </a:t>
                      </a:r>
                      <a:r>
                        <a:rPr lang="en-US" sz="800" dirty="0" err="1">
                          <a:effectLst/>
                          <a:latin typeface="Cascadia Code" panose="020B0609020000020004" pitchFamily="49" charset="0"/>
                          <a:ea typeface="Cascadia Code" panose="020B0609020000020004" pitchFamily="49" charset="0"/>
                          <a:cs typeface="Cascadia Code" panose="020B0609020000020004" pitchFamily="49" charset="0"/>
                        </a:rPr>
                        <a:t>BAPETEN</a:t>
                      </a:r>
                      <a:r>
                        <a:rPr lang="en-US" sz="800" baseline="30000" dirty="0" err="1">
                          <a:effectLst/>
                          <a:latin typeface="Cascadia Code" panose="020B0609020000020004" pitchFamily="49" charset="0"/>
                          <a:ea typeface="Cascadia Code" panose="020B0609020000020004" pitchFamily="49" charset="0"/>
                          <a:cs typeface="Cascadia Code" panose="020B0609020000020004" pitchFamily="49" charset="0"/>
                        </a:rPr>
                        <a:t>h</a:t>
                      </a:r>
                      <a:endParaRPr lang="en-US" sz="800" dirty="0">
                        <a:effectLst/>
                        <a:latin typeface="Cascadia Code" panose="020B0609020000020004" pitchFamily="49" charset="0"/>
                        <a:ea typeface="Cascadia Code" panose="020B0609020000020004" pitchFamily="49" charset="0"/>
                        <a:cs typeface="Cascadia Code" panose="020B0609020000020004" pitchFamily="49" charset="0"/>
                      </a:endParaRPr>
                    </a:p>
                  </a:txBody>
                  <a:tcPr marL="27511" marR="27511" marT="0" marB="0"/>
                </a:tc>
                <a:tc>
                  <a:txBody>
                    <a:bodyPr/>
                    <a:lstStyle/>
                    <a:p>
                      <a:pPr algn="ctr">
                        <a:lnSpc>
                          <a:spcPts val="1300"/>
                        </a:lnSpc>
                      </a:pPr>
                      <a:r>
                        <a:rPr lang="en-US" sz="800" dirty="0">
                          <a:effectLst/>
                          <a:latin typeface="Cascadia Code" panose="020B0609020000020004" pitchFamily="49" charset="0"/>
                          <a:ea typeface="Cascadia Code" panose="020B0609020000020004" pitchFamily="49" charset="0"/>
                          <a:cs typeface="Cascadia Code" panose="020B0609020000020004" pitchFamily="49" charset="0"/>
                        </a:rPr>
                        <a:t>Implementing nuclear technology applications for constructing and operating low, medium, and high-level radioactive waste storage facilities. (respectively, in the form of near-surface storage, medium-depth storage, and final disposal facilities)</a:t>
                      </a:r>
                    </a:p>
                  </a:txBody>
                  <a:tcPr marL="27511" marR="27511" marT="0" marB="0"/>
                </a:tc>
                <a:tc>
                  <a:txBody>
                    <a:bodyPr/>
                    <a:lstStyle/>
                    <a:p>
                      <a:pPr algn="ctr">
                        <a:lnSpc>
                          <a:spcPts val="1300"/>
                        </a:lnSpc>
                      </a:pPr>
                      <a:r>
                        <a:rPr lang="en-US" sz="800" dirty="0">
                          <a:effectLst/>
                          <a:latin typeface="Cascadia Code" panose="020B0609020000020004" pitchFamily="49" charset="0"/>
                          <a:ea typeface="Cascadia Code" panose="020B0609020000020004" pitchFamily="49" charset="0"/>
                          <a:cs typeface="Cascadia Code" panose="020B0609020000020004" pitchFamily="49" charset="0"/>
                        </a:rPr>
                        <a:t> </a:t>
                      </a:r>
                    </a:p>
                  </a:txBody>
                  <a:tcPr marL="27511" marR="27511" marT="0" marB="0"/>
                </a:tc>
                <a:tc>
                  <a:txBody>
                    <a:bodyPr/>
                    <a:lstStyle/>
                    <a:p>
                      <a:pPr algn="ctr">
                        <a:lnSpc>
                          <a:spcPts val="1300"/>
                        </a:lnSpc>
                      </a:pPr>
                      <a:r>
                        <a:rPr lang="en-US" sz="800" dirty="0">
                          <a:effectLst/>
                          <a:latin typeface="Cascadia Code" panose="020B0609020000020004" pitchFamily="49" charset="0"/>
                          <a:ea typeface="Cascadia Code" panose="020B0609020000020004" pitchFamily="49" charset="0"/>
                          <a:cs typeface="Cascadia Code" panose="020B0609020000020004" pitchFamily="49" charset="0"/>
                        </a:rPr>
                        <a:t> </a:t>
                      </a:r>
                    </a:p>
                  </a:txBody>
                  <a:tcPr marL="27511" marR="27511" marT="0" marB="0"/>
                </a:tc>
                <a:extLst>
                  <a:ext uri="{0D108BD9-81ED-4DB2-BD59-A6C34878D82A}">
                    <a16:rowId xmlns:a16="http://schemas.microsoft.com/office/drawing/2014/main" val="2347268001"/>
                  </a:ext>
                </a:extLst>
              </a:tr>
              <a:tr h="1176936">
                <a:tc>
                  <a:txBody>
                    <a:bodyPr/>
                    <a:lstStyle/>
                    <a:p>
                      <a:pPr algn="l">
                        <a:lnSpc>
                          <a:spcPts val="1300"/>
                        </a:lnSpc>
                      </a:pPr>
                      <a:r>
                        <a:rPr lang="en-US" sz="800" dirty="0">
                          <a:effectLst/>
                          <a:latin typeface="Cascadia Code" panose="020B0609020000020004" pitchFamily="49" charset="0"/>
                          <a:ea typeface="Cascadia Code" panose="020B0609020000020004" pitchFamily="49" charset="0"/>
                          <a:cs typeface="Cascadia Code" panose="020B0609020000020004" pitchFamily="49" charset="0"/>
                        </a:rPr>
                        <a:t>Developing a nationally integrated IS for monitoring radioactivity levels of radioactive waste from nuclear installations and radiation facilities.</a:t>
                      </a:r>
                    </a:p>
                  </a:txBody>
                  <a:tcPr marL="27511" marR="27511" marT="0" marB="0"/>
                </a:tc>
                <a:tc>
                  <a:txBody>
                    <a:bodyPr/>
                    <a:lstStyle/>
                    <a:p>
                      <a:pPr algn="ctr">
                        <a:lnSpc>
                          <a:spcPts val="1300"/>
                        </a:lnSpc>
                      </a:pPr>
                      <a:r>
                        <a:rPr lang="en-US" sz="800">
                          <a:effectLst/>
                          <a:latin typeface="Cascadia Code" panose="020B0609020000020004" pitchFamily="49" charset="0"/>
                          <a:ea typeface="Cascadia Code" panose="020B0609020000020004" pitchFamily="49" charset="0"/>
                          <a:cs typeface="Cascadia Code" panose="020B0609020000020004" pitchFamily="49" charset="0"/>
                        </a:rPr>
                        <a:t>BATAN</a:t>
                      </a:r>
                    </a:p>
                  </a:txBody>
                  <a:tcPr marL="27511" marR="27511" marT="0" marB="0"/>
                </a:tc>
                <a:tc>
                  <a:txBody>
                    <a:bodyPr/>
                    <a:lstStyle/>
                    <a:p>
                      <a:pPr algn="ctr">
                        <a:lnSpc>
                          <a:spcPts val="1300"/>
                        </a:lnSpc>
                      </a:pPr>
                      <a:r>
                        <a:rPr lang="en-US" sz="800">
                          <a:effectLst/>
                          <a:latin typeface="Cascadia Code" panose="020B0609020000020004" pitchFamily="49" charset="0"/>
                          <a:ea typeface="Cascadia Code" panose="020B0609020000020004" pitchFamily="49" charset="0"/>
                          <a:cs typeface="Cascadia Code" panose="020B0609020000020004" pitchFamily="49" charset="0"/>
                        </a:rPr>
                        <a:t>KLHK, Kemenkes, KemenPerin, KemenESDM</a:t>
                      </a:r>
                      <a:r>
                        <a:rPr lang="en-US" sz="800" baseline="30000">
                          <a:effectLst/>
                          <a:latin typeface="Cascadia Code" panose="020B0609020000020004" pitchFamily="49" charset="0"/>
                          <a:ea typeface="Cascadia Code" panose="020B0609020000020004" pitchFamily="49" charset="0"/>
                          <a:cs typeface="Cascadia Code" panose="020B0609020000020004" pitchFamily="49" charset="0"/>
                        </a:rPr>
                        <a:t>i</a:t>
                      </a:r>
                      <a:r>
                        <a:rPr lang="en-US" sz="800">
                          <a:effectLst/>
                          <a:latin typeface="Cascadia Code" panose="020B0609020000020004" pitchFamily="49" charset="0"/>
                          <a:ea typeface="Cascadia Code" panose="020B0609020000020004" pitchFamily="49" charset="0"/>
                          <a:cs typeface="Cascadia Code" panose="020B0609020000020004" pitchFamily="49" charset="0"/>
                        </a:rPr>
                        <a:t>, BAPETEN</a:t>
                      </a:r>
                    </a:p>
                  </a:txBody>
                  <a:tcPr marL="27511" marR="27511" marT="0" marB="0"/>
                </a:tc>
                <a:tc>
                  <a:txBody>
                    <a:bodyPr/>
                    <a:lstStyle/>
                    <a:p>
                      <a:pPr algn="ctr">
                        <a:lnSpc>
                          <a:spcPts val="1300"/>
                        </a:lnSpc>
                      </a:pPr>
                      <a:r>
                        <a:rPr lang="en-US" sz="800">
                          <a:effectLst/>
                          <a:latin typeface="Cascadia Code" panose="020B0609020000020004" pitchFamily="49" charset="0"/>
                          <a:ea typeface="Cascadia Code" panose="020B0609020000020004" pitchFamily="49" charset="0"/>
                          <a:cs typeface="Cascadia Code" panose="020B0609020000020004" pitchFamily="49" charset="0"/>
                        </a:rPr>
                        <a:t>A nationally integrated IS is available to monitor radioactive waste and radioactivity levels from nuclear installations and radiation facilities.</a:t>
                      </a:r>
                    </a:p>
                  </a:txBody>
                  <a:tcPr marL="27511" marR="27511" marT="0" marB="0"/>
                </a:tc>
                <a:tc>
                  <a:txBody>
                    <a:bodyPr/>
                    <a:lstStyle/>
                    <a:p>
                      <a:pPr algn="ctr">
                        <a:lnSpc>
                          <a:spcPts val="1300"/>
                        </a:lnSpc>
                      </a:pPr>
                      <a:r>
                        <a:rPr lang="en-US" sz="800">
                          <a:effectLst/>
                          <a:latin typeface="Cascadia Code" panose="020B0609020000020004" pitchFamily="49" charset="0"/>
                          <a:ea typeface="Cascadia Code" panose="020B0609020000020004" pitchFamily="49" charset="0"/>
                          <a:cs typeface="Cascadia Code" panose="020B0609020000020004" pitchFamily="49" charset="0"/>
                        </a:rPr>
                        <a:t>Implement a nationally integrated IS for monitoring radioactive waste and radioactivity levels from nuclear installations and radiation facilities.</a:t>
                      </a:r>
                    </a:p>
                  </a:txBody>
                  <a:tcPr marL="27511" marR="27511" marT="0" marB="0"/>
                </a:tc>
                <a:tc>
                  <a:txBody>
                    <a:bodyPr/>
                    <a:lstStyle/>
                    <a:p>
                      <a:pPr algn="ctr">
                        <a:lnSpc>
                          <a:spcPts val="1300"/>
                        </a:lnSpc>
                      </a:pPr>
                      <a:r>
                        <a:rPr lang="en-US" sz="800" dirty="0">
                          <a:effectLst/>
                          <a:latin typeface="Cascadia Code" panose="020B0609020000020004" pitchFamily="49" charset="0"/>
                          <a:ea typeface="Cascadia Code" panose="020B0609020000020004" pitchFamily="49" charset="0"/>
                          <a:cs typeface="Cascadia Code" panose="020B0609020000020004" pitchFamily="49" charset="0"/>
                        </a:rPr>
                        <a:t>The improvement of nationally integrated ISs related to monitoring radioactive waste and radioactivity levels from nuclear installations and radiation facilities</a:t>
                      </a:r>
                    </a:p>
                  </a:txBody>
                  <a:tcPr marL="27511" marR="27511" marT="0" marB="0"/>
                </a:tc>
                <a:extLst>
                  <a:ext uri="{0D108BD9-81ED-4DB2-BD59-A6C34878D82A}">
                    <a16:rowId xmlns:a16="http://schemas.microsoft.com/office/drawing/2014/main" val="3350858145"/>
                  </a:ext>
                </a:extLst>
              </a:tr>
            </a:tbl>
          </a:graphicData>
        </a:graphic>
      </p:graphicFrame>
    </p:spTree>
    <p:extLst>
      <p:ext uri="{BB962C8B-B14F-4D97-AF65-F5344CB8AC3E}">
        <p14:creationId xmlns:p14="http://schemas.microsoft.com/office/powerpoint/2010/main" val="3697320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5F0AD-3317-14A8-CCA9-DB3296A6F8B0}"/>
              </a:ext>
            </a:extLst>
          </p:cNvPr>
          <p:cNvSpPr>
            <a:spLocks noGrp="1"/>
          </p:cNvSpPr>
          <p:nvPr>
            <p:ph type="title"/>
          </p:nvPr>
        </p:nvSpPr>
        <p:spPr>
          <a:xfrm>
            <a:off x="179512" y="0"/>
            <a:ext cx="8191822" cy="993775"/>
          </a:xfrm>
        </p:spPr>
        <p:txBody>
          <a:bodyPr>
            <a:normAutofit fontScale="90000"/>
          </a:bodyPr>
          <a:lstStyle/>
          <a:p>
            <a:r>
              <a:rPr lang="en-US" dirty="0">
                <a:latin typeface="Cascadia Code" panose="020B0609020000020004" pitchFamily="49" charset="0"/>
                <a:ea typeface="Cascadia Code" panose="020B0609020000020004" pitchFamily="49" charset="0"/>
                <a:cs typeface="Cascadia Code" panose="020B0609020000020004" pitchFamily="49" charset="0"/>
              </a:rPr>
              <a:t>The Policy-Program Plan in PR 60/2019 Regarding The Radioactive Waste Management</a:t>
            </a:r>
          </a:p>
        </p:txBody>
      </p:sp>
      <p:graphicFrame>
        <p:nvGraphicFramePr>
          <p:cNvPr id="4" name="Content Placeholder 3">
            <a:extLst>
              <a:ext uri="{FF2B5EF4-FFF2-40B4-BE49-F238E27FC236}">
                <a16:creationId xmlns:a16="http://schemas.microsoft.com/office/drawing/2014/main" id="{E6DC3593-8411-E4CB-116D-21D4D5BD3C5D}"/>
              </a:ext>
            </a:extLst>
          </p:cNvPr>
          <p:cNvGraphicFramePr>
            <a:graphicFrameLocks noGrp="1"/>
          </p:cNvGraphicFramePr>
          <p:nvPr>
            <p:ph idx="1"/>
            <p:extLst>
              <p:ext uri="{D42A27DB-BD31-4B8C-83A1-F6EECF244321}">
                <p14:modId xmlns:p14="http://schemas.microsoft.com/office/powerpoint/2010/main" val="2601996540"/>
              </p:ext>
            </p:extLst>
          </p:nvPr>
        </p:nvGraphicFramePr>
        <p:xfrm>
          <a:off x="296068" y="1419622"/>
          <a:ext cx="8551863" cy="1987994"/>
        </p:xfrm>
        <a:graphic>
          <a:graphicData uri="http://schemas.openxmlformats.org/drawingml/2006/table">
            <a:tbl>
              <a:tblPr firstRow="1" firstCol="1" bandRow="1">
                <a:tableStyleId>{5C22544A-7EE6-4342-B048-85BDC9FD1C3A}</a:tableStyleId>
              </a:tblPr>
              <a:tblGrid>
                <a:gridCol w="1841154">
                  <a:extLst>
                    <a:ext uri="{9D8B030D-6E8A-4147-A177-3AD203B41FA5}">
                      <a16:colId xmlns:a16="http://schemas.microsoft.com/office/drawing/2014/main" val="3341925100"/>
                    </a:ext>
                  </a:extLst>
                </a:gridCol>
                <a:gridCol w="922610">
                  <a:extLst>
                    <a:ext uri="{9D8B030D-6E8A-4147-A177-3AD203B41FA5}">
                      <a16:colId xmlns:a16="http://schemas.microsoft.com/office/drawing/2014/main" val="2936137159"/>
                    </a:ext>
                  </a:extLst>
                </a:gridCol>
                <a:gridCol w="1584176">
                  <a:extLst>
                    <a:ext uri="{9D8B030D-6E8A-4147-A177-3AD203B41FA5}">
                      <a16:colId xmlns:a16="http://schemas.microsoft.com/office/drawing/2014/main" val="954102974"/>
                    </a:ext>
                  </a:extLst>
                </a:gridCol>
                <a:gridCol w="1705145">
                  <a:extLst>
                    <a:ext uri="{9D8B030D-6E8A-4147-A177-3AD203B41FA5}">
                      <a16:colId xmlns:a16="http://schemas.microsoft.com/office/drawing/2014/main" val="3138928277"/>
                    </a:ext>
                  </a:extLst>
                </a:gridCol>
                <a:gridCol w="1446026">
                  <a:extLst>
                    <a:ext uri="{9D8B030D-6E8A-4147-A177-3AD203B41FA5}">
                      <a16:colId xmlns:a16="http://schemas.microsoft.com/office/drawing/2014/main" val="205580667"/>
                    </a:ext>
                  </a:extLst>
                </a:gridCol>
                <a:gridCol w="1052752">
                  <a:extLst>
                    <a:ext uri="{9D8B030D-6E8A-4147-A177-3AD203B41FA5}">
                      <a16:colId xmlns:a16="http://schemas.microsoft.com/office/drawing/2014/main" val="3055038775"/>
                    </a:ext>
                  </a:extLst>
                </a:gridCol>
              </a:tblGrid>
              <a:tr h="143851">
                <a:tc rowSpan="2">
                  <a:txBody>
                    <a:bodyPr/>
                    <a:lstStyle/>
                    <a:p>
                      <a:pPr algn="l">
                        <a:lnSpc>
                          <a:spcPts val="1300"/>
                        </a:lnSpc>
                      </a:pPr>
                      <a:r>
                        <a:rPr lang="en-US" sz="800">
                          <a:effectLst/>
                          <a:latin typeface="Cascadia Code" panose="020B0609020000020004" pitchFamily="49" charset="0"/>
                          <a:ea typeface="Cascadia Code" panose="020B0609020000020004" pitchFamily="49" charset="0"/>
                          <a:cs typeface="Cascadia Code" panose="020B0609020000020004" pitchFamily="49" charset="0"/>
                        </a:rPr>
                        <a:t>Program plan</a:t>
                      </a:r>
                    </a:p>
                  </a:txBody>
                  <a:tcPr marL="27511" marR="27511" marT="0" marB="0"/>
                </a:tc>
                <a:tc rowSpan="2">
                  <a:txBody>
                    <a:bodyPr/>
                    <a:lstStyle/>
                    <a:p>
                      <a:pPr algn="ctr">
                        <a:lnSpc>
                          <a:spcPts val="1300"/>
                        </a:lnSpc>
                      </a:pPr>
                      <a:r>
                        <a:rPr lang="en-US" sz="800">
                          <a:effectLst/>
                          <a:latin typeface="Cascadia Code" panose="020B0609020000020004" pitchFamily="49" charset="0"/>
                          <a:ea typeface="Cascadia Code" panose="020B0609020000020004" pitchFamily="49" charset="0"/>
                          <a:cs typeface="Cascadia Code" panose="020B0609020000020004" pitchFamily="49" charset="0"/>
                        </a:rPr>
                        <a:t>Main Sector</a:t>
                      </a:r>
                    </a:p>
                  </a:txBody>
                  <a:tcPr marL="27511" marR="27511" marT="0" marB="0"/>
                </a:tc>
                <a:tc rowSpan="2">
                  <a:txBody>
                    <a:bodyPr/>
                    <a:lstStyle/>
                    <a:p>
                      <a:pPr algn="ctr">
                        <a:lnSpc>
                          <a:spcPts val="1300"/>
                        </a:lnSpc>
                      </a:pPr>
                      <a:r>
                        <a:rPr lang="en-US" sz="800">
                          <a:effectLst/>
                          <a:latin typeface="Cascadia Code" panose="020B0609020000020004" pitchFamily="49" charset="0"/>
                          <a:ea typeface="Cascadia Code" panose="020B0609020000020004" pitchFamily="49" charset="0"/>
                          <a:cs typeface="Cascadia Code" panose="020B0609020000020004" pitchFamily="49" charset="0"/>
                        </a:rPr>
                        <a:t>Supporting Sector</a:t>
                      </a:r>
                    </a:p>
                  </a:txBody>
                  <a:tcPr marL="27511" marR="27511" marT="0" marB="0"/>
                </a:tc>
                <a:tc gridSpan="3">
                  <a:txBody>
                    <a:bodyPr/>
                    <a:lstStyle/>
                    <a:p>
                      <a:pPr algn="ctr">
                        <a:lnSpc>
                          <a:spcPts val="1300"/>
                        </a:lnSpc>
                      </a:pPr>
                      <a:r>
                        <a:rPr lang="en-US" sz="800">
                          <a:effectLst/>
                          <a:latin typeface="Cascadia Code" panose="020B0609020000020004" pitchFamily="49" charset="0"/>
                          <a:ea typeface="Cascadia Code" panose="020B0609020000020004" pitchFamily="49" charset="0"/>
                          <a:cs typeface="Cascadia Code" panose="020B0609020000020004" pitchFamily="49" charset="0"/>
                        </a:rPr>
                        <a:t>Period and output</a:t>
                      </a:r>
                    </a:p>
                  </a:txBody>
                  <a:tcPr marL="27511" marR="27511"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95583028"/>
                  </a:ext>
                </a:extLst>
              </a:tr>
              <a:tr h="14385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ts val="1300"/>
                        </a:lnSpc>
                      </a:pPr>
                      <a:r>
                        <a:rPr lang="en-US" sz="800">
                          <a:effectLst/>
                          <a:latin typeface="Cascadia Code" panose="020B0609020000020004" pitchFamily="49" charset="0"/>
                          <a:ea typeface="Cascadia Code" panose="020B0609020000020004" pitchFamily="49" charset="0"/>
                          <a:cs typeface="Cascadia Code" panose="020B0609020000020004" pitchFamily="49" charset="0"/>
                        </a:rPr>
                        <a:t>2020-2024</a:t>
                      </a:r>
                    </a:p>
                  </a:txBody>
                  <a:tcPr marL="27511" marR="27511" marT="0" marB="0"/>
                </a:tc>
                <a:tc>
                  <a:txBody>
                    <a:bodyPr/>
                    <a:lstStyle/>
                    <a:p>
                      <a:pPr algn="ctr">
                        <a:lnSpc>
                          <a:spcPts val="1300"/>
                        </a:lnSpc>
                      </a:pPr>
                      <a:r>
                        <a:rPr lang="en-US" sz="800">
                          <a:effectLst/>
                          <a:latin typeface="Cascadia Code" panose="020B0609020000020004" pitchFamily="49" charset="0"/>
                          <a:ea typeface="Cascadia Code" panose="020B0609020000020004" pitchFamily="49" charset="0"/>
                          <a:cs typeface="Cascadia Code" panose="020B0609020000020004" pitchFamily="49" charset="0"/>
                        </a:rPr>
                        <a:t>2025-2029</a:t>
                      </a:r>
                    </a:p>
                  </a:txBody>
                  <a:tcPr marL="27511" marR="27511" marT="0" marB="0"/>
                </a:tc>
                <a:tc>
                  <a:txBody>
                    <a:bodyPr/>
                    <a:lstStyle/>
                    <a:p>
                      <a:pPr algn="ctr">
                        <a:lnSpc>
                          <a:spcPts val="1300"/>
                        </a:lnSpc>
                      </a:pPr>
                      <a:r>
                        <a:rPr lang="en-US" sz="800">
                          <a:effectLst/>
                          <a:latin typeface="Cascadia Code" panose="020B0609020000020004" pitchFamily="49" charset="0"/>
                          <a:ea typeface="Cascadia Code" panose="020B0609020000020004" pitchFamily="49" charset="0"/>
                          <a:cs typeface="Cascadia Code" panose="020B0609020000020004" pitchFamily="49" charset="0"/>
                        </a:rPr>
                        <a:t>2030-2035</a:t>
                      </a:r>
                    </a:p>
                  </a:txBody>
                  <a:tcPr marL="27511" marR="27511" marT="0" marB="0"/>
                </a:tc>
                <a:extLst>
                  <a:ext uri="{0D108BD9-81ED-4DB2-BD59-A6C34878D82A}">
                    <a16:rowId xmlns:a16="http://schemas.microsoft.com/office/drawing/2014/main" val="211222582"/>
                  </a:ext>
                </a:extLst>
              </a:tr>
              <a:tr h="837754">
                <a:tc>
                  <a:txBody>
                    <a:bodyPr/>
                    <a:lstStyle/>
                    <a:p>
                      <a:pPr algn="l">
                        <a:lnSpc>
                          <a:spcPts val="1300"/>
                        </a:lnSpc>
                      </a:pPr>
                      <a:r>
                        <a:rPr lang="en-US" sz="800">
                          <a:effectLst/>
                          <a:latin typeface="Cascadia Code" panose="020B0609020000020004" pitchFamily="49" charset="0"/>
                          <a:ea typeface="Cascadia Code" panose="020B0609020000020004" pitchFamily="49" charset="0"/>
                          <a:cs typeface="Cascadia Code" panose="020B0609020000020004" pitchFamily="49" charset="0"/>
                        </a:rPr>
                        <a:t>Formulate a national policy concept for radioactive waste management</a:t>
                      </a:r>
                    </a:p>
                  </a:txBody>
                  <a:tcPr marL="27511" marR="27511" marT="0" marB="0"/>
                </a:tc>
                <a:tc>
                  <a:txBody>
                    <a:bodyPr/>
                    <a:lstStyle/>
                    <a:p>
                      <a:pPr algn="ctr">
                        <a:lnSpc>
                          <a:spcPts val="1300"/>
                        </a:lnSpc>
                      </a:pPr>
                      <a:r>
                        <a:rPr lang="en-US" sz="800">
                          <a:effectLst/>
                          <a:latin typeface="Cascadia Code" panose="020B0609020000020004" pitchFamily="49" charset="0"/>
                          <a:ea typeface="Cascadia Code" panose="020B0609020000020004" pitchFamily="49" charset="0"/>
                          <a:cs typeface="Cascadia Code" panose="020B0609020000020004" pitchFamily="49" charset="0"/>
                        </a:rPr>
                        <a:t>BATAN</a:t>
                      </a:r>
                    </a:p>
                  </a:txBody>
                  <a:tcPr marL="27511" marR="27511" marT="0" marB="0" anchor="ctr"/>
                </a:tc>
                <a:tc>
                  <a:txBody>
                    <a:bodyPr/>
                    <a:lstStyle/>
                    <a:p>
                      <a:pPr algn="ctr">
                        <a:lnSpc>
                          <a:spcPts val="1300"/>
                        </a:lnSpc>
                      </a:pPr>
                      <a:r>
                        <a:rPr lang="en-US" sz="800">
                          <a:effectLst/>
                          <a:latin typeface="Cascadia Code" panose="020B0609020000020004" pitchFamily="49" charset="0"/>
                          <a:ea typeface="Cascadia Code" panose="020B0609020000020004" pitchFamily="49" charset="0"/>
                          <a:cs typeface="Cascadia Code" panose="020B0609020000020004" pitchFamily="49" charset="0"/>
                        </a:rPr>
                        <a:t>KemenRistekDikti, KLHK, Kemenkes, KemenPerin, KemenESDM, BAPETEN</a:t>
                      </a:r>
                    </a:p>
                  </a:txBody>
                  <a:tcPr marL="27511" marR="27511" marT="0" marB="0" anchor="ctr"/>
                </a:tc>
                <a:tc>
                  <a:txBody>
                    <a:bodyPr/>
                    <a:lstStyle/>
                    <a:p>
                      <a:pPr algn="ctr">
                        <a:lnSpc>
                          <a:spcPts val="1300"/>
                        </a:lnSpc>
                      </a:pPr>
                      <a:r>
                        <a:rPr lang="en-US" sz="800">
                          <a:effectLst/>
                          <a:latin typeface="Cascadia Code" panose="020B0609020000020004" pitchFamily="49" charset="0"/>
                          <a:ea typeface="Cascadia Code" panose="020B0609020000020004" pitchFamily="49" charset="0"/>
                          <a:cs typeface="Cascadia Code" panose="020B0609020000020004" pitchFamily="49" charset="0"/>
                        </a:rPr>
                        <a:t>The formulation of a national policy conception of radioactive waste management</a:t>
                      </a:r>
                    </a:p>
                  </a:txBody>
                  <a:tcPr marL="27511" marR="27511" marT="0" marB="0" anchor="ctr"/>
                </a:tc>
                <a:tc>
                  <a:txBody>
                    <a:bodyPr/>
                    <a:lstStyle/>
                    <a:p>
                      <a:pPr algn="ctr">
                        <a:lnSpc>
                          <a:spcPts val="1300"/>
                        </a:lnSpc>
                      </a:pPr>
                      <a:r>
                        <a:rPr lang="en-US" sz="800">
                          <a:effectLst/>
                          <a:latin typeface="Cascadia Code" panose="020B0609020000020004" pitchFamily="49" charset="0"/>
                          <a:ea typeface="Cascadia Code" panose="020B0609020000020004" pitchFamily="49" charset="0"/>
                          <a:cs typeface="Cascadia Code" panose="020B0609020000020004" pitchFamily="49" charset="0"/>
                        </a:rPr>
                        <a:t> </a:t>
                      </a:r>
                    </a:p>
                    <a:p>
                      <a:pPr algn="ctr">
                        <a:lnSpc>
                          <a:spcPts val="1300"/>
                        </a:lnSpc>
                      </a:pPr>
                      <a:r>
                        <a:rPr lang="en-US" sz="800">
                          <a:effectLst/>
                          <a:latin typeface="Cascadia Code" panose="020B0609020000020004" pitchFamily="49" charset="0"/>
                          <a:ea typeface="Cascadia Code" panose="020B0609020000020004" pitchFamily="49" charset="0"/>
                          <a:cs typeface="Cascadia Code" panose="020B0609020000020004" pitchFamily="49" charset="0"/>
                        </a:rPr>
                        <a:t> </a:t>
                      </a:r>
                    </a:p>
                    <a:p>
                      <a:pPr algn="ctr">
                        <a:lnSpc>
                          <a:spcPts val="1300"/>
                        </a:lnSpc>
                      </a:pPr>
                      <a:r>
                        <a:rPr lang="en-US" sz="800">
                          <a:effectLst/>
                          <a:latin typeface="Cascadia Code" panose="020B0609020000020004" pitchFamily="49" charset="0"/>
                          <a:ea typeface="Cascadia Code" panose="020B0609020000020004" pitchFamily="49" charset="0"/>
                          <a:cs typeface="Cascadia Code" panose="020B0609020000020004" pitchFamily="49" charset="0"/>
                        </a:rPr>
                        <a:t> </a:t>
                      </a:r>
                    </a:p>
                    <a:p>
                      <a:pPr algn="ctr">
                        <a:lnSpc>
                          <a:spcPts val="1300"/>
                        </a:lnSpc>
                      </a:pPr>
                      <a:r>
                        <a:rPr lang="en-US" sz="800">
                          <a:effectLst/>
                          <a:latin typeface="Cascadia Code" panose="020B0609020000020004" pitchFamily="49" charset="0"/>
                          <a:ea typeface="Cascadia Code" panose="020B0609020000020004" pitchFamily="49" charset="0"/>
                          <a:cs typeface="Cascadia Code" panose="020B0609020000020004" pitchFamily="49" charset="0"/>
                        </a:rPr>
                        <a:t> </a:t>
                      </a:r>
                    </a:p>
                    <a:p>
                      <a:pPr algn="ctr">
                        <a:lnSpc>
                          <a:spcPts val="1300"/>
                        </a:lnSpc>
                      </a:pPr>
                      <a:r>
                        <a:rPr lang="en-US" sz="800">
                          <a:effectLst/>
                          <a:latin typeface="Cascadia Code" panose="020B0609020000020004" pitchFamily="49" charset="0"/>
                          <a:ea typeface="Cascadia Code" panose="020B0609020000020004" pitchFamily="49" charset="0"/>
                          <a:cs typeface="Cascadia Code" panose="020B0609020000020004" pitchFamily="49" charset="0"/>
                        </a:rPr>
                        <a:t> </a:t>
                      </a:r>
                    </a:p>
                  </a:txBody>
                  <a:tcPr marL="27511" marR="27511" marT="0" marB="0" anchor="ctr"/>
                </a:tc>
                <a:tc>
                  <a:txBody>
                    <a:bodyPr/>
                    <a:lstStyle/>
                    <a:p>
                      <a:pPr algn="ctr">
                        <a:lnSpc>
                          <a:spcPts val="1300"/>
                        </a:lnSpc>
                      </a:pPr>
                      <a:r>
                        <a:rPr lang="en-US" sz="800" dirty="0">
                          <a:effectLst/>
                          <a:latin typeface="Cascadia Code" panose="020B0609020000020004" pitchFamily="49" charset="0"/>
                          <a:ea typeface="Cascadia Code" panose="020B0609020000020004" pitchFamily="49" charset="0"/>
                          <a:cs typeface="Cascadia Code" panose="020B0609020000020004" pitchFamily="49" charset="0"/>
                        </a:rPr>
                        <a:t> </a:t>
                      </a:r>
                    </a:p>
                  </a:txBody>
                  <a:tcPr marL="27511" marR="27511" marT="0" marB="0" anchor="ctr"/>
                </a:tc>
                <a:extLst>
                  <a:ext uri="{0D108BD9-81ED-4DB2-BD59-A6C34878D82A}">
                    <a16:rowId xmlns:a16="http://schemas.microsoft.com/office/drawing/2014/main" val="10829684"/>
                  </a:ext>
                </a:extLst>
              </a:tr>
              <a:tr h="578137">
                <a:tc>
                  <a:txBody>
                    <a:bodyPr/>
                    <a:lstStyle/>
                    <a:p>
                      <a:pPr fontAlgn="auto" hangingPunct="1"/>
                      <a:r>
                        <a:rPr lang="en-US" sz="800" kern="50">
                          <a:effectLst/>
                          <a:latin typeface="Cascadia Code" panose="020B0609020000020004" pitchFamily="49" charset="0"/>
                          <a:ea typeface="Cascadia Code" panose="020B0609020000020004" pitchFamily="49" charset="0"/>
                          <a:cs typeface="Cascadia Code" panose="020B0609020000020004" pitchFamily="49" charset="0"/>
                        </a:rPr>
                        <a:t>Establish periodic inter-ministerial/LPNK</a:t>
                      </a:r>
                      <a:r>
                        <a:rPr lang="en-US" sz="800" kern="50" baseline="30000">
                          <a:effectLst/>
                          <a:latin typeface="Cascadia Code" panose="020B0609020000020004" pitchFamily="49" charset="0"/>
                          <a:ea typeface="Cascadia Code" panose="020B0609020000020004" pitchFamily="49" charset="0"/>
                          <a:cs typeface="Cascadia Code" panose="020B0609020000020004" pitchFamily="49" charset="0"/>
                        </a:rPr>
                        <a:t>j</a:t>
                      </a:r>
                      <a:r>
                        <a:rPr lang="en-US" sz="800" kern="50">
                          <a:effectLst/>
                          <a:latin typeface="Cascadia Code" panose="020B0609020000020004" pitchFamily="49" charset="0"/>
                          <a:ea typeface="Cascadia Code" panose="020B0609020000020004" pitchFamily="49" charset="0"/>
                          <a:cs typeface="Cascadia Code" panose="020B0609020000020004" pitchFamily="49" charset="0"/>
                        </a:rPr>
                        <a:t> communication forums related to regulatory of nuclear and radiation safety in radioactive waste management.</a:t>
                      </a:r>
                      <a:endParaRPr lang="en-US" sz="800">
                        <a:effectLst/>
                        <a:latin typeface="Cascadia Code" panose="020B0609020000020004" pitchFamily="49" charset="0"/>
                        <a:ea typeface="Cascadia Code" panose="020B0609020000020004" pitchFamily="49" charset="0"/>
                        <a:cs typeface="Cascadia Code" panose="020B0609020000020004" pitchFamily="49" charset="0"/>
                      </a:endParaRPr>
                    </a:p>
                  </a:txBody>
                  <a:tcPr marL="27511" marR="27511" marT="0" marB="0"/>
                </a:tc>
                <a:tc>
                  <a:txBody>
                    <a:bodyPr/>
                    <a:lstStyle/>
                    <a:p>
                      <a:pPr algn="ctr" fontAlgn="auto" hangingPunct="1"/>
                      <a:r>
                        <a:rPr lang="en-US" sz="800" kern="50">
                          <a:effectLst/>
                          <a:latin typeface="Cascadia Code" panose="020B0609020000020004" pitchFamily="49" charset="0"/>
                          <a:ea typeface="Cascadia Code" panose="020B0609020000020004" pitchFamily="49" charset="0"/>
                          <a:cs typeface="Cascadia Code" panose="020B0609020000020004" pitchFamily="49" charset="0"/>
                        </a:rPr>
                        <a:t>BAPETEN</a:t>
                      </a:r>
                      <a:endParaRPr lang="en-US" sz="800">
                        <a:effectLst/>
                        <a:latin typeface="Cascadia Code" panose="020B0609020000020004" pitchFamily="49" charset="0"/>
                        <a:ea typeface="Cascadia Code" panose="020B0609020000020004" pitchFamily="49" charset="0"/>
                        <a:cs typeface="Cascadia Code" panose="020B0609020000020004" pitchFamily="49" charset="0"/>
                      </a:endParaRPr>
                    </a:p>
                  </a:txBody>
                  <a:tcPr marL="27511" marR="27511" marT="0" marB="0" anchor="ctr"/>
                </a:tc>
                <a:tc>
                  <a:txBody>
                    <a:bodyPr/>
                    <a:lstStyle/>
                    <a:p>
                      <a:pPr algn="ctr" fontAlgn="auto" hangingPunct="1"/>
                      <a:r>
                        <a:rPr lang="en-US" sz="800" kern="50" dirty="0">
                          <a:effectLst/>
                          <a:latin typeface="Cascadia Code" panose="020B0609020000020004" pitchFamily="49" charset="0"/>
                          <a:ea typeface="Cascadia Code" panose="020B0609020000020004" pitchFamily="49" charset="0"/>
                          <a:cs typeface="Cascadia Code" panose="020B0609020000020004" pitchFamily="49" charset="0"/>
                        </a:rPr>
                        <a:t>KLHK, </a:t>
                      </a:r>
                      <a:r>
                        <a:rPr lang="en-US" sz="800" kern="50" dirty="0" err="1">
                          <a:effectLst/>
                          <a:latin typeface="Cascadia Code" panose="020B0609020000020004" pitchFamily="49" charset="0"/>
                          <a:ea typeface="Cascadia Code" panose="020B0609020000020004" pitchFamily="49" charset="0"/>
                          <a:cs typeface="Cascadia Code" panose="020B0609020000020004" pitchFamily="49" charset="0"/>
                        </a:rPr>
                        <a:t>Kemenkes</a:t>
                      </a:r>
                      <a:r>
                        <a:rPr lang="en-US" sz="800" kern="50" dirty="0">
                          <a:effectLst/>
                          <a:latin typeface="Cascadia Code" panose="020B0609020000020004" pitchFamily="49" charset="0"/>
                          <a:ea typeface="Cascadia Code" panose="020B0609020000020004" pitchFamily="49" charset="0"/>
                          <a:cs typeface="Cascadia Code" panose="020B0609020000020004" pitchFamily="49" charset="0"/>
                        </a:rPr>
                        <a:t>, </a:t>
                      </a:r>
                      <a:r>
                        <a:rPr lang="en-US" sz="800" kern="50" dirty="0" err="1">
                          <a:effectLst/>
                          <a:latin typeface="Cascadia Code" panose="020B0609020000020004" pitchFamily="49" charset="0"/>
                          <a:ea typeface="Cascadia Code" panose="020B0609020000020004" pitchFamily="49" charset="0"/>
                          <a:cs typeface="Cascadia Code" panose="020B0609020000020004" pitchFamily="49" charset="0"/>
                        </a:rPr>
                        <a:t>KemenPerin</a:t>
                      </a:r>
                      <a:r>
                        <a:rPr lang="en-US" sz="800" kern="50" dirty="0">
                          <a:effectLst/>
                          <a:latin typeface="Cascadia Code" panose="020B0609020000020004" pitchFamily="49" charset="0"/>
                          <a:ea typeface="Cascadia Code" panose="020B0609020000020004" pitchFamily="49" charset="0"/>
                          <a:cs typeface="Cascadia Code" panose="020B0609020000020004" pitchFamily="49" charset="0"/>
                        </a:rPr>
                        <a:t>, </a:t>
                      </a:r>
                      <a:r>
                        <a:rPr lang="en-US" sz="800" kern="50" dirty="0" err="1">
                          <a:effectLst/>
                          <a:latin typeface="Cascadia Code" panose="020B0609020000020004" pitchFamily="49" charset="0"/>
                          <a:ea typeface="Cascadia Code" panose="020B0609020000020004" pitchFamily="49" charset="0"/>
                          <a:cs typeface="Cascadia Code" panose="020B0609020000020004" pitchFamily="49" charset="0"/>
                        </a:rPr>
                        <a:t>KemenESDM</a:t>
                      </a:r>
                      <a:r>
                        <a:rPr lang="en-US" sz="800" kern="50" dirty="0">
                          <a:effectLst/>
                          <a:latin typeface="Cascadia Code" panose="020B0609020000020004" pitchFamily="49" charset="0"/>
                          <a:ea typeface="Cascadia Code" panose="020B0609020000020004" pitchFamily="49" charset="0"/>
                          <a:cs typeface="Cascadia Code" panose="020B0609020000020004" pitchFamily="49" charset="0"/>
                        </a:rPr>
                        <a:t>, BATAN</a:t>
                      </a:r>
                      <a:endParaRPr lang="en-US" sz="800" dirty="0">
                        <a:effectLst/>
                        <a:latin typeface="Cascadia Code" panose="020B0609020000020004" pitchFamily="49" charset="0"/>
                        <a:ea typeface="Cascadia Code" panose="020B0609020000020004" pitchFamily="49" charset="0"/>
                        <a:cs typeface="Cascadia Code" panose="020B0609020000020004" pitchFamily="49" charset="0"/>
                      </a:endParaRPr>
                    </a:p>
                  </a:txBody>
                  <a:tcPr marL="27511" marR="27511" marT="0" marB="0" anchor="ctr"/>
                </a:tc>
                <a:tc>
                  <a:txBody>
                    <a:bodyPr/>
                    <a:lstStyle/>
                    <a:p>
                      <a:pPr algn="ctr" fontAlgn="auto" hangingPunct="1"/>
                      <a:r>
                        <a:rPr lang="en-US" sz="800" kern="50">
                          <a:effectLst/>
                          <a:latin typeface="Cascadia Code" panose="020B0609020000020004" pitchFamily="49" charset="0"/>
                          <a:ea typeface="Cascadia Code" panose="020B0609020000020004" pitchFamily="49" charset="0"/>
                          <a:cs typeface="Cascadia Code" panose="020B0609020000020004" pitchFamily="49" charset="0"/>
                        </a:rPr>
                        <a:t>Formation of periodic inter-ministerial/LPNK communication forums related to the supervision of nuclear and radiation safety of radioactive waste</a:t>
                      </a:r>
                      <a:endParaRPr lang="en-US" sz="800">
                        <a:effectLst/>
                        <a:latin typeface="Cascadia Code" panose="020B0609020000020004" pitchFamily="49" charset="0"/>
                        <a:ea typeface="Cascadia Code" panose="020B0609020000020004" pitchFamily="49" charset="0"/>
                        <a:cs typeface="Cascadia Code" panose="020B0609020000020004" pitchFamily="49" charset="0"/>
                      </a:endParaRPr>
                    </a:p>
                    <a:p>
                      <a:pPr algn="ctr" fontAlgn="auto" hangingPunct="1"/>
                      <a:r>
                        <a:rPr lang="en-US" sz="800" kern="50">
                          <a:effectLst/>
                          <a:latin typeface="Cascadia Code" panose="020B0609020000020004" pitchFamily="49" charset="0"/>
                          <a:ea typeface="Cascadia Code" panose="020B0609020000020004" pitchFamily="49" charset="0"/>
                          <a:cs typeface="Cascadia Code" panose="020B0609020000020004" pitchFamily="49" charset="0"/>
                        </a:rPr>
                        <a:t> </a:t>
                      </a:r>
                      <a:endParaRPr lang="en-US" sz="800">
                        <a:effectLst/>
                        <a:latin typeface="Cascadia Code" panose="020B0609020000020004" pitchFamily="49" charset="0"/>
                        <a:ea typeface="Cascadia Code" panose="020B0609020000020004" pitchFamily="49" charset="0"/>
                        <a:cs typeface="Cascadia Code" panose="020B0609020000020004" pitchFamily="49" charset="0"/>
                      </a:endParaRPr>
                    </a:p>
                  </a:txBody>
                  <a:tcPr marL="27511" marR="27511" marT="0" marB="0" anchor="ctr"/>
                </a:tc>
                <a:tc>
                  <a:txBody>
                    <a:bodyPr/>
                    <a:lstStyle/>
                    <a:p>
                      <a:pPr algn="ctr" fontAlgn="auto" hangingPunct="1"/>
                      <a:r>
                        <a:rPr lang="en-US" sz="800" kern="50">
                          <a:effectLst/>
                          <a:latin typeface="Cascadia Code" panose="020B0609020000020004" pitchFamily="49" charset="0"/>
                          <a:ea typeface="Cascadia Code" panose="020B0609020000020004" pitchFamily="49" charset="0"/>
                          <a:cs typeface="Cascadia Code" panose="020B0609020000020004" pitchFamily="49" charset="0"/>
                        </a:rPr>
                        <a:t> </a:t>
                      </a:r>
                      <a:endParaRPr lang="en-US" sz="800">
                        <a:effectLst/>
                        <a:latin typeface="Cascadia Code" panose="020B0609020000020004" pitchFamily="49" charset="0"/>
                        <a:ea typeface="Cascadia Code" panose="020B0609020000020004" pitchFamily="49" charset="0"/>
                        <a:cs typeface="Cascadia Code" panose="020B0609020000020004" pitchFamily="49" charset="0"/>
                      </a:endParaRPr>
                    </a:p>
                  </a:txBody>
                  <a:tcPr marL="27511" marR="27511" marT="0" marB="0" anchor="ctr"/>
                </a:tc>
                <a:tc>
                  <a:txBody>
                    <a:bodyPr/>
                    <a:lstStyle/>
                    <a:p>
                      <a:pPr algn="ctr" fontAlgn="auto" hangingPunct="1"/>
                      <a:r>
                        <a:rPr lang="en-US" sz="800" kern="50" dirty="0">
                          <a:effectLst/>
                          <a:latin typeface="Cascadia Code" panose="020B0609020000020004" pitchFamily="49" charset="0"/>
                          <a:ea typeface="Cascadia Code" panose="020B0609020000020004" pitchFamily="49" charset="0"/>
                          <a:cs typeface="Cascadia Code" panose="020B0609020000020004" pitchFamily="49" charset="0"/>
                        </a:rPr>
                        <a:t> </a:t>
                      </a:r>
                      <a:endParaRPr lang="en-US" sz="800" dirty="0">
                        <a:effectLst/>
                        <a:latin typeface="Cascadia Code" panose="020B0609020000020004" pitchFamily="49" charset="0"/>
                        <a:ea typeface="Cascadia Code" panose="020B0609020000020004" pitchFamily="49" charset="0"/>
                        <a:cs typeface="Cascadia Code" panose="020B0609020000020004" pitchFamily="49" charset="0"/>
                      </a:endParaRPr>
                    </a:p>
                  </a:txBody>
                  <a:tcPr marL="27511" marR="27511" marT="0" marB="0" anchor="ctr"/>
                </a:tc>
                <a:extLst>
                  <a:ext uri="{0D108BD9-81ED-4DB2-BD59-A6C34878D82A}">
                    <a16:rowId xmlns:a16="http://schemas.microsoft.com/office/drawing/2014/main" val="2009298334"/>
                  </a:ext>
                </a:extLst>
              </a:tr>
            </a:tbl>
          </a:graphicData>
        </a:graphic>
      </p:graphicFrame>
    </p:spTree>
    <p:extLst>
      <p:ext uri="{BB962C8B-B14F-4D97-AF65-F5344CB8AC3E}">
        <p14:creationId xmlns:p14="http://schemas.microsoft.com/office/powerpoint/2010/main" val="3933721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960C9-EECD-2C82-FB81-7575C588F4F5}"/>
              </a:ext>
            </a:extLst>
          </p:cNvPr>
          <p:cNvSpPr>
            <a:spLocks noGrp="1"/>
          </p:cNvSpPr>
          <p:nvPr>
            <p:ph type="title"/>
          </p:nvPr>
        </p:nvSpPr>
        <p:spPr/>
        <p:txBody>
          <a:bodyPr/>
          <a:lstStyle/>
          <a:p>
            <a:r>
              <a:rPr lang="en-US" dirty="0">
                <a:latin typeface="Cascadia Code" panose="020B0609020000020004" pitchFamily="49" charset="0"/>
                <a:ea typeface="Cascadia Code" panose="020B0609020000020004" pitchFamily="49" charset="0"/>
                <a:cs typeface="Cascadia Code" panose="020B0609020000020004" pitchFamily="49" charset="0"/>
              </a:rPr>
              <a:t>National coordination on the radioactive waste</a:t>
            </a:r>
          </a:p>
        </p:txBody>
      </p:sp>
      <p:sp>
        <p:nvSpPr>
          <p:cNvPr id="3" name="Content Placeholder 2">
            <a:extLst>
              <a:ext uri="{FF2B5EF4-FFF2-40B4-BE49-F238E27FC236}">
                <a16:creationId xmlns:a16="http://schemas.microsoft.com/office/drawing/2014/main" id="{7D2B9D73-DE56-BF91-E4A2-F7168558F812}"/>
              </a:ext>
            </a:extLst>
          </p:cNvPr>
          <p:cNvSpPr>
            <a:spLocks noGrp="1"/>
          </p:cNvSpPr>
          <p:nvPr>
            <p:ph idx="1"/>
          </p:nvPr>
        </p:nvSpPr>
        <p:spPr/>
        <p:txBody>
          <a:bodyPr>
            <a:normAutofit fontScale="92500" lnSpcReduction="10000"/>
          </a:bodyPr>
          <a:lstStyle/>
          <a:p>
            <a:r>
              <a:rPr lang="en-US" dirty="0">
                <a:latin typeface="Cascadia Code" panose="020B0609020000020004" pitchFamily="49" charset="0"/>
                <a:ea typeface="Cascadia Code" panose="020B0609020000020004" pitchFamily="49" charset="0"/>
                <a:cs typeface="Cascadia Code" panose="020B0609020000020004" pitchFamily="49" charset="0"/>
              </a:rPr>
              <a:t>The national coordination already commenced 2 times (2002 and 2023)</a:t>
            </a:r>
          </a:p>
          <a:p>
            <a:r>
              <a:rPr lang="en-US" dirty="0">
                <a:latin typeface="Cascadia Code" panose="020B0609020000020004" pitchFamily="49" charset="0"/>
                <a:ea typeface="Cascadia Code" panose="020B0609020000020004" pitchFamily="49" charset="0"/>
                <a:cs typeface="Cascadia Code" panose="020B0609020000020004" pitchFamily="49" charset="0"/>
              </a:rPr>
              <a:t>Begin with preliminary meeting to identify the problem from stakeholders</a:t>
            </a:r>
          </a:p>
          <a:p>
            <a:r>
              <a:rPr lang="en-US" dirty="0">
                <a:latin typeface="Cascadia Code" panose="020B0609020000020004" pitchFamily="49" charset="0"/>
                <a:ea typeface="Cascadia Code" panose="020B0609020000020004" pitchFamily="49" charset="0"/>
                <a:cs typeface="Cascadia Code" panose="020B0609020000020004" pitchFamily="49" charset="0"/>
              </a:rPr>
              <a:t>Agreed on several urgent radioactive waste management issues, including the information system issues.</a:t>
            </a:r>
          </a:p>
          <a:p>
            <a:r>
              <a:rPr lang="en-US" dirty="0">
                <a:latin typeface="Cascadia Code" panose="020B0609020000020004" pitchFamily="49" charset="0"/>
                <a:ea typeface="Cascadia Code" panose="020B0609020000020004" pitchFamily="49" charset="0"/>
                <a:cs typeface="Cascadia Code" panose="020B0609020000020004" pitchFamily="49" charset="0"/>
              </a:rPr>
              <a:t>Provided in road map of 5 years plan</a:t>
            </a:r>
          </a:p>
        </p:txBody>
      </p:sp>
    </p:spTree>
    <p:extLst>
      <p:ext uri="{BB962C8B-B14F-4D97-AF65-F5344CB8AC3E}">
        <p14:creationId xmlns:p14="http://schemas.microsoft.com/office/powerpoint/2010/main" val="157659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Shape 428"/>
        <p:cNvGrpSpPr/>
        <p:nvPr/>
      </p:nvGrpSpPr>
      <p:grpSpPr>
        <a:xfrm>
          <a:off x="0" y="0"/>
          <a:ext cx="0" cy="0"/>
          <a:chOff x="0" y="0"/>
          <a:chExt cx="0" cy="0"/>
        </a:xfrm>
      </p:grpSpPr>
      <p:grpSp>
        <p:nvGrpSpPr>
          <p:cNvPr id="429" name="Google Shape;429;p16"/>
          <p:cNvGrpSpPr/>
          <p:nvPr/>
        </p:nvGrpSpPr>
        <p:grpSpPr>
          <a:xfrm>
            <a:off x="422995" y="1260704"/>
            <a:ext cx="8230888" cy="3858239"/>
            <a:chOff x="595975" y="1532525"/>
            <a:chExt cx="6409850" cy="3004625"/>
          </a:xfrm>
        </p:grpSpPr>
        <p:sp>
          <p:nvSpPr>
            <p:cNvPr id="430" name="Google Shape;430;p16"/>
            <p:cNvSpPr/>
            <p:nvPr/>
          </p:nvSpPr>
          <p:spPr>
            <a:xfrm>
              <a:off x="3743875" y="2501600"/>
              <a:ext cx="3261950" cy="581925"/>
            </a:xfrm>
            <a:custGeom>
              <a:avLst/>
              <a:gdLst/>
              <a:ahLst/>
              <a:cxnLst/>
              <a:rect l="l" t="t" r="r" b="b"/>
              <a:pathLst>
                <a:path w="130478" h="23277" extrusionOk="0">
                  <a:moveTo>
                    <a:pt x="37655" y="0"/>
                  </a:moveTo>
                  <a:cubicBezTo>
                    <a:pt x="35755" y="0"/>
                    <a:pt x="34235" y="1552"/>
                    <a:pt x="34235" y="3452"/>
                  </a:cubicBezTo>
                  <a:lnTo>
                    <a:pt x="34235" y="7886"/>
                  </a:lnTo>
                  <a:cubicBezTo>
                    <a:pt x="34184" y="10056"/>
                    <a:pt x="32677" y="11243"/>
                    <a:pt x="31005" y="11243"/>
                  </a:cubicBezTo>
                  <a:cubicBezTo>
                    <a:pt x="29529" y="11243"/>
                    <a:pt x="27924" y="10319"/>
                    <a:pt x="27078" y="8329"/>
                  </a:cubicBezTo>
                  <a:cubicBezTo>
                    <a:pt x="25811" y="5384"/>
                    <a:pt x="22866" y="3326"/>
                    <a:pt x="19445" y="3326"/>
                  </a:cubicBezTo>
                  <a:cubicBezTo>
                    <a:pt x="16089" y="3326"/>
                    <a:pt x="13207" y="5289"/>
                    <a:pt x="11877" y="8139"/>
                  </a:cubicBezTo>
                  <a:cubicBezTo>
                    <a:pt x="10666" y="10420"/>
                    <a:pt x="8789" y="11316"/>
                    <a:pt x="7111" y="11316"/>
                  </a:cubicBezTo>
                  <a:cubicBezTo>
                    <a:pt x="6507" y="11316"/>
                    <a:pt x="5928" y="11199"/>
                    <a:pt x="5416" y="10989"/>
                  </a:cubicBezTo>
                  <a:cubicBezTo>
                    <a:pt x="5353" y="10958"/>
                    <a:pt x="5289" y="10926"/>
                    <a:pt x="5226" y="10894"/>
                  </a:cubicBezTo>
                  <a:cubicBezTo>
                    <a:pt x="5163" y="10894"/>
                    <a:pt x="5099" y="10863"/>
                    <a:pt x="5068" y="10831"/>
                  </a:cubicBezTo>
                  <a:cubicBezTo>
                    <a:pt x="5004" y="10799"/>
                    <a:pt x="4909" y="10768"/>
                    <a:pt x="4846" y="10704"/>
                  </a:cubicBezTo>
                  <a:cubicBezTo>
                    <a:pt x="4339" y="10388"/>
                    <a:pt x="4086" y="10039"/>
                    <a:pt x="3833" y="9849"/>
                  </a:cubicBezTo>
                  <a:cubicBezTo>
                    <a:pt x="3421" y="9501"/>
                    <a:pt x="2914" y="9311"/>
                    <a:pt x="2344" y="9311"/>
                  </a:cubicBezTo>
                  <a:cubicBezTo>
                    <a:pt x="1046" y="9311"/>
                    <a:pt x="1" y="10356"/>
                    <a:pt x="1" y="11654"/>
                  </a:cubicBezTo>
                  <a:cubicBezTo>
                    <a:pt x="1" y="12921"/>
                    <a:pt x="1046" y="13966"/>
                    <a:pt x="2344" y="13966"/>
                  </a:cubicBezTo>
                  <a:cubicBezTo>
                    <a:pt x="2914" y="13966"/>
                    <a:pt x="3421" y="13776"/>
                    <a:pt x="3833" y="13428"/>
                  </a:cubicBezTo>
                  <a:cubicBezTo>
                    <a:pt x="4086" y="13238"/>
                    <a:pt x="4339" y="12890"/>
                    <a:pt x="4846" y="12573"/>
                  </a:cubicBezTo>
                  <a:cubicBezTo>
                    <a:pt x="4909" y="12541"/>
                    <a:pt x="4973" y="12478"/>
                    <a:pt x="5068" y="12446"/>
                  </a:cubicBezTo>
                  <a:cubicBezTo>
                    <a:pt x="5099" y="12415"/>
                    <a:pt x="5163" y="12383"/>
                    <a:pt x="5226" y="12383"/>
                  </a:cubicBezTo>
                  <a:cubicBezTo>
                    <a:pt x="5289" y="12351"/>
                    <a:pt x="5353" y="12320"/>
                    <a:pt x="5416" y="12288"/>
                  </a:cubicBezTo>
                  <a:cubicBezTo>
                    <a:pt x="5928" y="12078"/>
                    <a:pt x="6507" y="11962"/>
                    <a:pt x="7111" y="11962"/>
                  </a:cubicBezTo>
                  <a:cubicBezTo>
                    <a:pt x="8789" y="11962"/>
                    <a:pt x="10666" y="12857"/>
                    <a:pt x="11877" y="15138"/>
                  </a:cubicBezTo>
                  <a:cubicBezTo>
                    <a:pt x="13207" y="17988"/>
                    <a:pt x="16089" y="19983"/>
                    <a:pt x="19445" y="19983"/>
                  </a:cubicBezTo>
                  <a:cubicBezTo>
                    <a:pt x="22866" y="19983"/>
                    <a:pt x="25811" y="17893"/>
                    <a:pt x="27078" y="14948"/>
                  </a:cubicBezTo>
                  <a:cubicBezTo>
                    <a:pt x="27924" y="12959"/>
                    <a:pt x="29522" y="12034"/>
                    <a:pt x="30994" y="12034"/>
                  </a:cubicBezTo>
                  <a:cubicBezTo>
                    <a:pt x="32662" y="12034"/>
                    <a:pt x="34168" y="13221"/>
                    <a:pt x="34235" y="15391"/>
                  </a:cubicBezTo>
                  <a:lnTo>
                    <a:pt x="34235" y="19825"/>
                  </a:lnTo>
                  <a:cubicBezTo>
                    <a:pt x="34235" y="21725"/>
                    <a:pt x="35755" y="23277"/>
                    <a:pt x="37655" y="23277"/>
                  </a:cubicBezTo>
                  <a:lnTo>
                    <a:pt x="127025" y="23277"/>
                  </a:lnTo>
                  <a:cubicBezTo>
                    <a:pt x="128925" y="23277"/>
                    <a:pt x="130477" y="21725"/>
                    <a:pt x="130477" y="19825"/>
                  </a:cubicBezTo>
                  <a:lnTo>
                    <a:pt x="130477" y="3452"/>
                  </a:lnTo>
                  <a:cubicBezTo>
                    <a:pt x="130477" y="1552"/>
                    <a:pt x="128925" y="0"/>
                    <a:pt x="127025" y="0"/>
                  </a:cubicBezTo>
                  <a:close/>
                </a:path>
              </a:pathLst>
            </a:custGeom>
            <a:solidFill>
              <a:srgbClr val="CECEC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1" name="Google Shape;431;p16"/>
            <p:cNvSpPr/>
            <p:nvPr/>
          </p:nvSpPr>
          <p:spPr>
            <a:xfrm>
              <a:off x="4059775" y="2621950"/>
              <a:ext cx="340475" cy="341250"/>
            </a:xfrm>
            <a:custGeom>
              <a:avLst/>
              <a:gdLst/>
              <a:ahLst/>
              <a:cxnLst/>
              <a:rect l="l" t="t" r="r" b="b"/>
              <a:pathLst>
                <a:path w="13619" h="13650" extrusionOk="0">
                  <a:moveTo>
                    <a:pt x="6809" y="0"/>
                  </a:moveTo>
                  <a:cubicBezTo>
                    <a:pt x="3041" y="0"/>
                    <a:pt x="1" y="3040"/>
                    <a:pt x="1" y="6809"/>
                  </a:cubicBezTo>
                  <a:cubicBezTo>
                    <a:pt x="1" y="10577"/>
                    <a:pt x="3041" y="13649"/>
                    <a:pt x="6809" y="13649"/>
                  </a:cubicBezTo>
                  <a:cubicBezTo>
                    <a:pt x="10578" y="13649"/>
                    <a:pt x="13618" y="10577"/>
                    <a:pt x="13618" y="6809"/>
                  </a:cubicBezTo>
                  <a:cubicBezTo>
                    <a:pt x="13618" y="3040"/>
                    <a:pt x="10578" y="0"/>
                    <a:pt x="6809" y="0"/>
                  </a:cubicBezTo>
                  <a:close/>
                </a:path>
              </a:pathLst>
            </a:custGeom>
            <a:solidFill>
              <a:srgbClr val="FFFFFF"/>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2" name="Google Shape;432;p16"/>
            <p:cNvSpPr/>
            <p:nvPr/>
          </p:nvSpPr>
          <p:spPr>
            <a:xfrm>
              <a:off x="3771600" y="2762075"/>
              <a:ext cx="60975" cy="60975"/>
            </a:xfrm>
            <a:custGeom>
              <a:avLst/>
              <a:gdLst/>
              <a:ahLst/>
              <a:cxnLst/>
              <a:rect l="l" t="t" r="r" b="b"/>
              <a:pathLst>
                <a:path w="2439" h="2439" extrusionOk="0">
                  <a:moveTo>
                    <a:pt x="2439" y="1204"/>
                  </a:moveTo>
                  <a:cubicBezTo>
                    <a:pt x="2439" y="1901"/>
                    <a:pt x="1900" y="2439"/>
                    <a:pt x="1235" y="2439"/>
                  </a:cubicBezTo>
                  <a:cubicBezTo>
                    <a:pt x="538" y="2439"/>
                    <a:pt x="0" y="1901"/>
                    <a:pt x="0" y="1204"/>
                  </a:cubicBezTo>
                  <a:cubicBezTo>
                    <a:pt x="0" y="539"/>
                    <a:pt x="538" y="0"/>
                    <a:pt x="1235" y="0"/>
                  </a:cubicBezTo>
                  <a:cubicBezTo>
                    <a:pt x="1900" y="0"/>
                    <a:pt x="2439" y="539"/>
                    <a:pt x="2439" y="1204"/>
                  </a:cubicBezTo>
                  <a:close/>
                </a:path>
              </a:pathLst>
            </a:custGeom>
            <a:solidFill>
              <a:srgbClr val="FAFAFA"/>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3" name="Google Shape;433;p16"/>
            <p:cNvSpPr/>
            <p:nvPr/>
          </p:nvSpPr>
          <p:spPr>
            <a:xfrm>
              <a:off x="4631400" y="2534050"/>
              <a:ext cx="2341950" cy="517025"/>
            </a:xfrm>
            <a:custGeom>
              <a:avLst/>
              <a:gdLst/>
              <a:ahLst/>
              <a:cxnLst/>
              <a:rect l="l" t="t" r="r" b="b"/>
              <a:pathLst>
                <a:path w="93678" h="20681" extrusionOk="0">
                  <a:moveTo>
                    <a:pt x="2154" y="1"/>
                  </a:moveTo>
                  <a:cubicBezTo>
                    <a:pt x="982" y="1"/>
                    <a:pt x="1" y="951"/>
                    <a:pt x="1" y="2154"/>
                  </a:cubicBezTo>
                  <a:lnTo>
                    <a:pt x="1" y="18527"/>
                  </a:lnTo>
                  <a:cubicBezTo>
                    <a:pt x="1" y="19730"/>
                    <a:pt x="982" y="20681"/>
                    <a:pt x="2154" y="20681"/>
                  </a:cubicBezTo>
                  <a:lnTo>
                    <a:pt x="91524" y="20681"/>
                  </a:lnTo>
                  <a:cubicBezTo>
                    <a:pt x="92728" y="20681"/>
                    <a:pt x="93678" y="19730"/>
                    <a:pt x="93678" y="18527"/>
                  </a:cubicBezTo>
                  <a:lnTo>
                    <a:pt x="93678" y="2154"/>
                  </a:lnTo>
                  <a:cubicBezTo>
                    <a:pt x="93678" y="951"/>
                    <a:pt x="92728" y="1"/>
                    <a:pt x="91524" y="1"/>
                  </a:cubicBezTo>
                  <a:close/>
                </a:path>
              </a:pathLst>
            </a:custGeom>
            <a:solidFill>
              <a:srgbClr val="FFFFFF"/>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4" name="Google Shape;434;p16"/>
            <p:cNvSpPr/>
            <p:nvPr/>
          </p:nvSpPr>
          <p:spPr>
            <a:xfrm>
              <a:off x="595975" y="2017050"/>
              <a:ext cx="3262725" cy="581950"/>
            </a:xfrm>
            <a:custGeom>
              <a:avLst/>
              <a:gdLst/>
              <a:ahLst/>
              <a:cxnLst/>
              <a:rect l="l" t="t" r="r" b="b"/>
              <a:pathLst>
                <a:path w="130509" h="23278" extrusionOk="0">
                  <a:moveTo>
                    <a:pt x="3421" y="1"/>
                  </a:moveTo>
                  <a:cubicBezTo>
                    <a:pt x="1521" y="1"/>
                    <a:pt x="0" y="1521"/>
                    <a:pt x="0" y="3421"/>
                  </a:cubicBezTo>
                  <a:lnTo>
                    <a:pt x="0" y="19826"/>
                  </a:lnTo>
                  <a:cubicBezTo>
                    <a:pt x="0" y="21726"/>
                    <a:pt x="1521" y="23278"/>
                    <a:pt x="3421" y="23278"/>
                  </a:cubicBezTo>
                  <a:lnTo>
                    <a:pt x="92822" y="23278"/>
                  </a:lnTo>
                  <a:cubicBezTo>
                    <a:pt x="94723" y="23278"/>
                    <a:pt x="96274" y="21726"/>
                    <a:pt x="96274" y="19826"/>
                  </a:cubicBezTo>
                  <a:lnTo>
                    <a:pt x="96274" y="15392"/>
                  </a:lnTo>
                  <a:cubicBezTo>
                    <a:pt x="96325" y="13222"/>
                    <a:pt x="97823" y="12035"/>
                    <a:pt x="99487" y="12035"/>
                  </a:cubicBezTo>
                  <a:cubicBezTo>
                    <a:pt x="100956" y="12035"/>
                    <a:pt x="102554" y="12959"/>
                    <a:pt x="103400" y="14949"/>
                  </a:cubicBezTo>
                  <a:lnTo>
                    <a:pt x="103400" y="14917"/>
                  </a:lnTo>
                  <a:cubicBezTo>
                    <a:pt x="104667" y="17894"/>
                    <a:pt x="107612" y="19952"/>
                    <a:pt x="111032" y="19952"/>
                  </a:cubicBezTo>
                  <a:cubicBezTo>
                    <a:pt x="114389" y="19952"/>
                    <a:pt x="117271" y="17989"/>
                    <a:pt x="118601" y="15139"/>
                  </a:cubicBezTo>
                  <a:cubicBezTo>
                    <a:pt x="119811" y="12858"/>
                    <a:pt x="121689" y="11962"/>
                    <a:pt x="123366" y="11962"/>
                  </a:cubicBezTo>
                  <a:cubicBezTo>
                    <a:pt x="123971" y="11962"/>
                    <a:pt x="124550" y="12079"/>
                    <a:pt x="125062" y="12289"/>
                  </a:cubicBezTo>
                  <a:cubicBezTo>
                    <a:pt x="125125" y="12289"/>
                    <a:pt x="125188" y="12320"/>
                    <a:pt x="125252" y="12352"/>
                  </a:cubicBezTo>
                  <a:cubicBezTo>
                    <a:pt x="125315" y="12384"/>
                    <a:pt x="125378" y="12415"/>
                    <a:pt x="125410" y="12447"/>
                  </a:cubicBezTo>
                  <a:cubicBezTo>
                    <a:pt x="125505" y="12479"/>
                    <a:pt x="125568" y="12510"/>
                    <a:pt x="125632" y="12542"/>
                  </a:cubicBezTo>
                  <a:cubicBezTo>
                    <a:pt x="125632" y="12542"/>
                    <a:pt x="125632" y="12542"/>
                    <a:pt x="125632" y="12574"/>
                  </a:cubicBezTo>
                  <a:cubicBezTo>
                    <a:pt x="126138" y="12890"/>
                    <a:pt x="126392" y="13239"/>
                    <a:pt x="126645" y="13429"/>
                  </a:cubicBezTo>
                  <a:cubicBezTo>
                    <a:pt x="127057" y="13777"/>
                    <a:pt x="127563" y="13967"/>
                    <a:pt x="128165" y="13967"/>
                  </a:cubicBezTo>
                  <a:cubicBezTo>
                    <a:pt x="129432" y="13967"/>
                    <a:pt x="130509" y="12922"/>
                    <a:pt x="130509" y="11623"/>
                  </a:cubicBezTo>
                  <a:cubicBezTo>
                    <a:pt x="130509" y="10325"/>
                    <a:pt x="129432" y="9280"/>
                    <a:pt x="128165" y="9280"/>
                  </a:cubicBezTo>
                  <a:cubicBezTo>
                    <a:pt x="127563" y="9280"/>
                    <a:pt x="127057" y="9502"/>
                    <a:pt x="126645" y="9850"/>
                  </a:cubicBezTo>
                  <a:cubicBezTo>
                    <a:pt x="126392" y="10008"/>
                    <a:pt x="126138" y="10388"/>
                    <a:pt x="125632" y="10705"/>
                  </a:cubicBezTo>
                  <a:cubicBezTo>
                    <a:pt x="125568" y="10737"/>
                    <a:pt x="125505" y="10768"/>
                    <a:pt x="125410" y="10832"/>
                  </a:cubicBezTo>
                  <a:cubicBezTo>
                    <a:pt x="125378" y="10863"/>
                    <a:pt x="125315" y="10863"/>
                    <a:pt x="125283" y="10895"/>
                  </a:cubicBezTo>
                  <a:cubicBezTo>
                    <a:pt x="125188" y="10927"/>
                    <a:pt x="125157" y="10958"/>
                    <a:pt x="125062" y="10990"/>
                  </a:cubicBezTo>
                  <a:cubicBezTo>
                    <a:pt x="124554" y="11190"/>
                    <a:pt x="123980" y="11302"/>
                    <a:pt x="123381" y="11302"/>
                  </a:cubicBezTo>
                  <a:cubicBezTo>
                    <a:pt x="121700" y="11302"/>
                    <a:pt x="119815" y="10419"/>
                    <a:pt x="118601" y="8108"/>
                  </a:cubicBezTo>
                  <a:lnTo>
                    <a:pt x="118601" y="8140"/>
                  </a:lnTo>
                  <a:cubicBezTo>
                    <a:pt x="117271" y="5290"/>
                    <a:pt x="114389" y="3295"/>
                    <a:pt x="111032" y="3295"/>
                  </a:cubicBezTo>
                  <a:cubicBezTo>
                    <a:pt x="107612" y="3295"/>
                    <a:pt x="104667" y="5385"/>
                    <a:pt x="103400" y="8330"/>
                  </a:cubicBezTo>
                  <a:cubicBezTo>
                    <a:pt x="102569" y="10319"/>
                    <a:pt x="100972" y="11244"/>
                    <a:pt x="99500" y="11244"/>
                  </a:cubicBezTo>
                  <a:cubicBezTo>
                    <a:pt x="97832" y="11244"/>
                    <a:pt x="96325" y="10057"/>
                    <a:pt x="96274" y="7887"/>
                  </a:cubicBezTo>
                  <a:lnTo>
                    <a:pt x="96274" y="3421"/>
                  </a:lnTo>
                  <a:cubicBezTo>
                    <a:pt x="96274" y="1521"/>
                    <a:pt x="94723" y="1"/>
                    <a:pt x="92822" y="1"/>
                  </a:cubicBez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5" name="Google Shape;435;p16"/>
            <p:cNvSpPr/>
            <p:nvPr/>
          </p:nvSpPr>
          <p:spPr>
            <a:xfrm>
              <a:off x="3178575" y="2137375"/>
              <a:ext cx="386400" cy="341300"/>
            </a:xfrm>
            <a:custGeom>
              <a:avLst/>
              <a:gdLst/>
              <a:ahLst/>
              <a:cxnLst/>
              <a:rect l="l" t="t" r="r" b="b"/>
              <a:pathLst>
                <a:path w="15456" h="13652" extrusionOk="0">
                  <a:moveTo>
                    <a:pt x="7736" y="1"/>
                  </a:moveTo>
                  <a:cubicBezTo>
                    <a:pt x="6877" y="1"/>
                    <a:pt x="6005" y="164"/>
                    <a:pt x="5163" y="508"/>
                  </a:cubicBezTo>
                  <a:cubicBezTo>
                    <a:pt x="1679" y="1933"/>
                    <a:pt x="1" y="5924"/>
                    <a:pt x="1426" y="9407"/>
                  </a:cubicBezTo>
                  <a:cubicBezTo>
                    <a:pt x="2507" y="12048"/>
                    <a:pt x="5062" y="13652"/>
                    <a:pt x="7752" y="13652"/>
                  </a:cubicBezTo>
                  <a:cubicBezTo>
                    <a:pt x="8611" y="13652"/>
                    <a:pt x="9483" y="13489"/>
                    <a:pt x="10325" y="13144"/>
                  </a:cubicBezTo>
                  <a:cubicBezTo>
                    <a:pt x="13809" y="11719"/>
                    <a:pt x="15455" y="7729"/>
                    <a:pt x="14062" y="4245"/>
                  </a:cubicBezTo>
                  <a:cubicBezTo>
                    <a:pt x="12982" y="1604"/>
                    <a:pt x="10426" y="1"/>
                    <a:pt x="7736" y="1"/>
                  </a:cubicBezTo>
                  <a:close/>
                </a:path>
              </a:pathLst>
            </a:custGeom>
            <a:solidFill>
              <a:srgbClr val="FFFFFF"/>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6" name="Google Shape;436;p16"/>
            <p:cNvSpPr/>
            <p:nvPr/>
          </p:nvSpPr>
          <p:spPr>
            <a:xfrm>
              <a:off x="3769225" y="2277550"/>
              <a:ext cx="60975" cy="60975"/>
            </a:xfrm>
            <a:custGeom>
              <a:avLst/>
              <a:gdLst/>
              <a:ahLst/>
              <a:cxnLst/>
              <a:rect l="l" t="t" r="r" b="b"/>
              <a:pathLst>
                <a:path w="2439" h="2439" extrusionOk="0">
                  <a:moveTo>
                    <a:pt x="2439" y="1203"/>
                  </a:moveTo>
                  <a:cubicBezTo>
                    <a:pt x="2439" y="1900"/>
                    <a:pt x="1900" y="2439"/>
                    <a:pt x="1203" y="2439"/>
                  </a:cubicBezTo>
                  <a:cubicBezTo>
                    <a:pt x="538" y="2439"/>
                    <a:pt x="0" y="1900"/>
                    <a:pt x="0" y="1203"/>
                  </a:cubicBezTo>
                  <a:cubicBezTo>
                    <a:pt x="0" y="538"/>
                    <a:pt x="538" y="0"/>
                    <a:pt x="1203" y="0"/>
                  </a:cubicBezTo>
                  <a:cubicBezTo>
                    <a:pt x="1900" y="0"/>
                    <a:pt x="2439" y="538"/>
                    <a:pt x="2439" y="1203"/>
                  </a:cubicBezTo>
                  <a:close/>
                </a:path>
              </a:pathLst>
            </a:custGeom>
            <a:solidFill>
              <a:srgbClr val="FAFAFA"/>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7" name="Google Shape;437;p16"/>
            <p:cNvSpPr/>
            <p:nvPr/>
          </p:nvSpPr>
          <p:spPr>
            <a:xfrm>
              <a:off x="627650" y="2049525"/>
              <a:ext cx="2342725" cy="517025"/>
            </a:xfrm>
            <a:custGeom>
              <a:avLst/>
              <a:gdLst/>
              <a:ahLst/>
              <a:cxnLst/>
              <a:rect l="l" t="t" r="r" b="b"/>
              <a:pathLst>
                <a:path w="93709" h="20681" extrusionOk="0">
                  <a:moveTo>
                    <a:pt x="2154" y="0"/>
                  </a:moveTo>
                  <a:cubicBezTo>
                    <a:pt x="982" y="0"/>
                    <a:pt x="0" y="950"/>
                    <a:pt x="0" y="2154"/>
                  </a:cubicBezTo>
                  <a:lnTo>
                    <a:pt x="0" y="18527"/>
                  </a:lnTo>
                  <a:cubicBezTo>
                    <a:pt x="0" y="19730"/>
                    <a:pt x="982" y="20680"/>
                    <a:pt x="2154" y="20680"/>
                  </a:cubicBezTo>
                  <a:lnTo>
                    <a:pt x="91555" y="20680"/>
                  </a:lnTo>
                  <a:cubicBezTo>
                    <a:pt x="92759" y="20680"/>
                    <a:pt x="93709" y="19730"/>
                    <a:pt x="93709" y="18527"/>
                  </a:cubicBezTo>
                  <a:lnTo>
                    <a:pt x="93709" y="2154"/>
                  </a:lnTo>
                  <a:cubicBezTo>
                    <a:pt x="93709" y="950"/>
                    <a:pt x="92727" y="0"/>
                    <a:pt x="91555" y="0"/>
                  </a:cubicBezTo>
                  <a:close/>
                </a:path>
              </a:pathLst>
            </a:custGeom>
            <a:solidFill>
              <a:srgbClr val="FFFFFF"/>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8" name="Google Shape;438;p16"/>
            <p:cNvSpPr/>
            <p:nvPr/>
          </p:nvSpPr>
          <p:spPr>
            <a:xfrm>
              <a:off x="3256975" y="2195200"/>
              <a:ext cx="224875" cy="224875"/>
            </a:xfrm>
            <a:custGeom>
              <a:avLst/>
              <a:gdLst/>
              <a:ahLst/>
              <a:cxnLst/>
              <a:rect l="l" t="t" r="r" b="b"/>
              <a:pathLst>
                <a:path w="8995" h="8995" extrusionOk="0">
                  <a:moveTo>
                    <a:pt x="4497" y="2692"/>
                  </a:moveTo>
                  <a:cubicBezTo>
                    <a:pt x="5511" y="2692"/>
                    <a:pt x="6334" y="3516"/>
                    <a:pt x="6334" y="4497"/>
                  </a:cubicBezTo>
                  <a:cubicBezTo>
                    <a:pt x="6334" y="5511"/>
                    <a:pt x="5511" y="6334"/>
                    <a:pt x="4497" y="6334"/>
                  </a:cubicBezTo>
                  <a:cubicBezTo>
                    <a:pt x="3515" y="6334"/>
                    <a:pt x="2692" y="5511"/>
                    <a:pt x="2692" y="4497"/>
                  </a:cubicBezTo>
                  <a:cubicBezTo>
                    <a:pt x="2692" y="3516"/>
                    <a:pt x="3515" y="2692"/>
                    <a:pt x="4497" y="2692"/>
                  </a:cubicBezTo>
                  <a:close/>
                  <a:moveTo>
                    <a:pt x="4497" y="2376"/>
                  </a:moveTo>
                  <a:cubicBezTo>
                    <a:pt x="3325" y="2376"/>
                    <a:pt x="2375" y="3326"/>
                    <a:pt x="2375" y="4497"/>
                  </a:cubicBezTo>
                  <a:cubicBezTo>
                    <a:pt x="2375" y="5669"/>
                    <a:pt x="3325" y="6651"/>
                    <a:pt x="4497" y="6651"/>
                  </a:cubicBezTo>
                  <a:cubicBezTo>
                    <a:pt x="5701" y="6651"/>
                    <a:pt x="6651" y="5669"/>
                    <a:pt x="6651" y="4497"/>
                  </a:cubicBezTo>
                  <a:cubicBezTo>
                    <a:pt x="6651" y="3326"/>
                    <a:pt x="5701" y="2376"/>
                    <a:pt x="4497" y="2376"/>
                  </a:cubicBezTo>
                  <a:close/>
                  <a:moveTo>
                    <a:pt x="4782" y="317"/>
                  </a:moveTo>
                  <a:cubicBezTo>
                    <a:pt x="4877" y="317"/>
                    <a:pt x="4909" y="381"/>
                    <a:pt x="4909" y="444"/>
                  </a:cubicBezTo>
                  <a:lnTo>
                    <a:pt x="4909" y="1489"/>
                  </a:lnTo>
                  <a:lnTo>
                    <a:pt x="5036" y="1521"/>
                  </a:lnTo>
                  <a:cubicBezTo>
                    <a:pt x="5479" y="1616"/>
                    <a:pt x="5859" y="1774"/>
                    <a:pt x="6239" y="2027"/>
                  </a:cubicBezTo>
                  <a:lnTo>
                    <a:pt x="6334" y="2091"/>
                  </a:lnTo>
                  <a:lnTo>
                    <a:pt x="7094" y="1331"/>
                  </a:lnTo>
                  <a:cubicBezTo>
                    <a:pt x="7110" y="1315"/>
                    <a:pt x="7142" y="1307"/>
                    <a:pt x="7173" y="1307"/>
                  </a:cubicBezTo>
                  <a:cubicBezTo>
                    <a:pt x="7205" y="1307"/>
                    <a:pt x="7237" y="1315"/>
                    <a:pt x="7252" y="1331"/>
                  </a:cubicBezTo>
                  <a:lnTo>
                    <a:pt x="7664" y="1742"/>
                  </a:lnTo>
                  <a:cubicBezTo>
                    <a:pt x="7727" y="1806"/>
                    <a:pt x="7727" y="1869"/>
                    <a:pt x="7664" y="1932"/>
                  </a:cubicBezTo>
                  <a:lnTo>
                    <a:pt x="6936" y="2661"/>
                  </a:lnTo>
                  <a:lnTo>
                    <a:pt x="6999" y="2787"/>
                  </a:lnTo>
                  <a:cubicBezTo>
                    <a:pt x="7252" y="3136"/>
                    <a:pt x="7411" y="3547"/>
                    <a:pt x="7474" y="3959"/>
                  </a:cubicBezTo>
                  <a:lnTo>
                    <a:pt x="7506" y="4086"/>
                  </a:lnTo>
                  <a:lnTo>
                    <a:pt x="8551" y="4086"/>
                  </a:lnTo>
                  <a:cubicBezTo>
                    <a:pt x="8646" y="4086"/>
                    <a:pt x="8677" y="4149"/>
                    <a:pt x="8677" y="4212"/>
                  </a:cubicBezTo>
                  <a:lnTo>
                    <a:pt x="8677" y="4782"/>
                  </a:lnTo>
                  <a:cubicBezTo>
                    <a:pt x="8677" y="4877"/>
                    <a:pt x="8646" y="4909"/>
                    <a:pt x="8551" y="4909"/>
                  </a:cubicBezTo>
                  <a:lnTo>
                    <a:pt x="7506" y="4909"/>
                  </a:lnTo>
                  <a:lnTo>
                    <a:pt x="7474" y="5036"/>
                  </a:lnTo>
                  <a:cubicBezTo>
                    <a:pt x="7411" y="5479"/>
                    <a:pt x="7252" y="5859"/>
                    <a:pt x="6999" y="6239"/>
                  </a:cubicBezTo>
                  <a:lnTo>
                    <a:pt x="6936" y="6334"/>
                  </a:lnTo>
                  <a:lnTo>
                    <a:pt x="7664" y="7094"/>
                  </a:lnTo>
                  <a:cubicBezTo>
                    <a:pt x="7727" y="7126"/>
                    <a:pt x="7727" y="7221"/>
                    <a:pt x="7664" y="7253"/>
                  </a:cubicBezTo>
                  <a:lnTo>
                    <a:pt x="7252" y="7664"/>
                  </a:lnTo>
                  <a:cubicBezTo>
                    <a:pt x="7237" y="7696"/>
                    <a:pt x="7205" y="7712"/>
                    <a:pt x="7173" y="7712"/>
                  </a:cubicBezTo>
                  <a:cubicBezTo>
                    <a:pt x="7142" y="7712"/>
                    <a:pt x="7110" y="7696"/>
                    <a:pt x="7094" y="7664"/>
                  </a:cubicBezTo>
                  <a:lnTo>
                    <a:pt x="6334" y="6904"/>
                  </a:lnTo>
                  <a:lnTo>
                    <a:pt x="6239" y="6999"/>
                  </a:lnTo>
                  <a:cubicBezTo>
                    <a:pt x="5891" y="7221"/>
                    <a:pt x="5479" y="7411"/>
                    <a:pt x="5067" y="7474"/>
                  </a:cubicBezTo>
                  <a:lnTo>
                    <a:pt x="4941" y="7506"/>
                  </a:lnTo>
                  <a:lnTo>
                    <a:pt x="4941" y="8551"/>
                  </a:lnTo>
                  <a:cubicBezTo>
                    <a:pt x="4941" y="8614"/>
                    <a:pt x="4877" y="8678"/>
                    <a:pt x="4814" y="8678"/>
                  </a:cubicBezTo>
                  <a:lnTo>
                    <a:pt x="4212" y="8678"/>
                  </a:lnTo>
                  <a:cubicBezTo>
                    <a:pt x="4149" y="8678"/>
                    <a:pt x="4085" y="8614"/>
                    <a:pt x="4085" y="8551"/>
                  </a:cubicBezTo>
                  <a:lnTo>
                    <a:pt x="4085" y="7506"/>
                  </a:lnTo>
                  <a:lnTo>
                    <a:pt x="3959" y="7474"/>
                  </a:lnTo>
                  <a:cubicBezTo>
                    <a:pt x="3547" y="7411"/>
                    <a:pt x="3135" y="7253"/>
                    <a:pt x="2787" y="6999"/>
                  </a:cubicBezTo>
                  <a:lnTo>
                    <a:pt x="2692" y="6904"/>
                  </a:lnTo>
                  <a:lnTo>
                    <a:pt x="1932" y="7664"/>
                  </a:lnTo>
                  <a:cubicBezTo>
                    <a:pt x="1900" y="7696"/>
                    <a:pt x="1869" y="7712"/>
                    <a:pt x="1837" y="7712"/>
                  </a:cubicBezTo>
                  <a:cubicBezTo>
                    <a:pt x="1805" y="7712"/>
                    <a:pt x="1774" y="7696"/>
                    <a:pt x="1742" y="7664"/>
                  </a:cubicBezTo>
                  <a:lnTo>
                    <a:pt x="1330" y="7253"/>
                  </a:lnTo>
                  <a:cubicBezTo>
                    <a:pt x="1299" y="7221"/>
                    <a:pt x="1299" y="7126"/>
                    <a:pt x="1330" y="7094"/>
                  </a:cubicBezTo>
                  <a:lnTo>
                    <a:pt x="2090" y="6334"/>
                  </a:lnTo>
                  <a:lnTo>
                    <a:pt x="2027" y="6239"/>
                  </a:lnTo>
                  <a:cubicBezTo>
                    <a:pt x="1774" y="5859"/>
                    <a:pt x="1615" y="5479"/>
                    <a:pt x="1520" y="5036"/>
                  </a:cubicBezTo>
                  <a:lnTo>
                    <a:pt x="1520" y="4909"/>
                  </a:lnTo>
                  <a:lnTo>
                    <a:pt x="444" y="4909"/>
                  </a:lnTo>
                  <a:cubicBezTo>
                    <a:pt x="380" y="4909"/>
                    <a:pt x="317" y="4846"/>
                    <a:pt x="317" y="4782"/>
                  </a:cubicBezTo>
                  <a:lnTo>
                    <a:pt x="317" y="4212"/>
                  </a:lnTo>
                  <a:cubicBezTo>
                    <a:pt x="317" y="4149"/>
                    <a:pt x="380" y="4086"/>
                    <a:pt x="444" y="4086"/>
                  </a:cubicBezTo>
                  <a:lnTo>
                    <a:pt x="1520" y="4086"/>
                  </a:lnTo>
                  <a:lnTo>
                    <a:pt x="1520" y="3959"/>
                  </a:lnTo>
                  <a:cubicBezTo>
                    <a:pt x="1615" y="3547"/>
                    <a:pt x="1774" y="3136"/>
                    <a:pt x="2027" y="2787"/>
                  </a:cubicBezTo>
                  <a:lnTo>
                    <a:pt x="2090" y="2661"/>
                  </a:lnTo>
                  <a:lnTo>
                    <a:pt x="1330" y="1932"/>
                  </a:lnTo>
                  <a:cubicBezTo>
                    <a:pt x="1299" y="1869"/>
                    <a:pt x="1299" y="1806"/>
                    <a:pt x="1330" y="1742"/>
                  </a:cubicBezTo>
                  <a:lnTo>
                    <a:pt x="1742" y="1331"/>
                  </a:lnTo>
                  <a:cubicBezTo>
                    <a:pt x="1774" y="1315"/>
                    <a:pt x="1805" y="1307"/>
                    <a:pt x="1837" y="1307"/>
                  </a:cubicBezTo>
                  <a:cubicBezTo>
                    <a:pt x="1869" y="1307"/>
                    <a:pt x="1900" y="1315"/>
                    <a:pt x="1932" y="1331"/>
                  </a:cubicBezTo>
                  <a:lnTo>
                    <a:pt x="2660" y="2091"/>
                  </a:lnTo>
                  <a:lnTo>
                    <a:pt x="2787" y="2027"/>
                  </a:lnTo>
                  <a:cubicBezTo>
                    <a:pt x="3135" y="1774"/>
                    <a:pt x="3547" y="1616"/>
                    <a:pt x="3959" y="1521"/>
                  </a:cubicBezTo>
                  <a:lnTo>
                    <a:pt x="4085" y="1489"/>
                  </a:lnTo>
                  <a:lnTo>
                    <a:pt x="4085" y="444"/>
                  </a:lnTo>
                  <a:cubicBezTo>
                    <a:pt x="4085" y="381"/>
                    <a:pt x="4149" y="317"/>
                    <a:pt x="4212" y="317"/>
                  </a:cubicBezTo>
                  <a:close/>
                  <a:moveTo>
                    <a:pt x="4212" y="0"/>
                  </a:moveTo>
                  <a:cubicBezTo>
                    <a:pt x="3959" y="0"/>
                    <a:pt x="3769" y="190"/>
                    <a:pt x="3769" y="444"/>
                  </a:cubicBezTo>
                  <a:lnTo>
                    <a:pt x="3769" y="1236"/>
                  </a:lnTo>
                  <a:cubicBezTo>
                    <a:pt x="3389" y="1331"/>
                    <a:pt x="3040" y="1457"/>
                    <a:pt x="2724" y="1679"/>
                  </a:cubicBezTo>
                  <a:lnTo>
                    <a:pt x="2154" y="1109"/>
                  </a:lnTo>
                  <a:cubicBezTo>
                    <a:pt x="2074" y="1030"/>
                    <a:pt x="1964" y="990"/>
                    <a:pt x="1849" y="990"/>
                  </a:cubicBezTo>
                  <a:cubicBezTo>
                    <a:pt x="1734" y="990"/>
                    <a:pt x="1615" y="1030"/>
                    <a:pt x="1520" y="1109"/>
                  </a:cubicBezTo>
                  <a:lnTo>
                    <a:pt x="1109" y="1521"/>
                  </a:lnTo>
                  <a:cubicBezTo>
                    <a:pt x="950" y="1711"/>
                    <a:pt x="950" y="1996"/>
                    <a:pt x="1109" y="2154"/>
                  </a:cubicBezTo>
                  <a:lnTo>
                    <a:pt x="1679" y="2724"/>
                  </a:lnTo>
                  <a:cubicBezTo>
                    <a:pt x="1457" y="3041"/>
                    <a:pt x="1330" y="3389"/>
                    <a:pt x="1235" y="3769"/>
                  </a:cubicBezTo>
                  <a:lnTo>
                    <a:pt x="444" y="3769"/>
                  </a:lnTo>
                  <a:cubicBezTo>
                    <a:pt x="190" y="3769"/>
                    <a:pt x="0" y="3959"/>
                    <a:pt x="0" y="4212"/>
                  </a:cubicBezTo>
                  <a:lnTo>
                    <a:pt x="0" y="4782"/>
                  </a:lnTo>
                  <a:cubicBezTo>
                    <a:pt x="0" y="5036"/>
                    <a:pt x="190" y="5226"/>
                    <a:pt x="444" y="5226"/>
                  </a:cubicBezTo>
                  <a:lnTo>
                    <a:pt x="1235" y="5226"/>
                  </a:lnTo>
                  <a:cubicBezTo>
                    <a:pt x="1330" y="5606"/>
                    <a:pt x="1489" y="5986"/>
                    <a:pt x="1679" y="6303"/>
                  </a:cubicBezTo>
                  <a:lnTo>
                    <a:pt x="1109" y="6841"/>
                  </a:lnTo>
                  <a:cubicBezTo>
                    <a:pt x="950" y="7031"/>
                    <a:pt x="950" y="7316"/>
                    <a:pt x="1109" y="7474"/>
                  </a:cubicBezTo>
                  <a:lnTo>
                    <a:pt x="1520" y="7886"/>
                  </a:lnTo>
                  <a:cubicBezTo>
                    <a:pt x="1615" y="7981"/>
                    <a:pt x="1734" y="8029"/>
                    <a:pt x="1849" y="8029"/>
                  </a:cubicBezTo>
                  <a:cubicBezTo>
                    <a:pt x="1964" y="8029"/>
                    <a:pt x="2074" y="7981"/>
                    <a:pt x="2154" y="7886"/>
                  </a:cubicBezTo>
                  <a:lnTo>
                    <a:pt x="2724" y="7348"/>
                  </a:lnTo>
                  <a:cubicBezTo>
                    <a:pt x="3040" y="7538"/>
                    <a:pt x="3389" y="7696"/>
                    <a:pt x="3769" y="7759"/>
                  </a:cubicBezTo>
                  <a:lnTo>
                    <a:pt x="3769" y="8551"/>
                  </a:lnTo>
                  <a:cubicBezTo>
                    <a:pt x="3769" y="8804"/>
                    <a:pt x="3959" y="8994"/>
                    <a:pt x="4212" y="8994"/>
                  </a:cubicBezTo>
                  <a:lnTo>
                    <a:pt x="4814" y="8994"/>
                  </a:lnTo>
                  <a:cubicBezTo>
                    <a:pt x="5036" y="8994"/>
                    <a:pt x="5226" y="8804"/>
                    <a:pt x="5257" y="8551"/>
                  </a:cubicBezTo>
                  <a:lnTo>
                    <a:pt x="5257" y="7759"/>
                  </a:lnTo>
                  <a:cubicBezTo>
                    <a:pt x="5606" y="7696"/>
                    <a:pt x="5986" y="7538"/>
                    <a:pt x="6302" y="7348"/>
                  </a:cubicBezTo>
                  <a:lnTo>
                    <a:pt x="6872" y="7886"/>
                  </a:lnTo>
                  <a:cubicBezTo>
                    <a:pt x="6952" y="7981"/>
                    <a:pt x="7062" y="8029"/>
                    <a:pt x="7173" y="8029"/>
                  </a:cubicBezTo>
                  <a:cubicBezTo>
                    <a:pt x="7284" y="8029"/>
                    <a:pt x="7395" y="7981"/>
                    <a:pt x="7474" y="7886"/>
                  </a:cubicBezTo>
                  <a:lnTo>
                    <a:pt x="7886" y="7474"/>
                  </a:lnTo>
                  <a:cubicBezTo>
                    <a:pt x="8076" y="7316"/>
                    <a:pt x="8076" y="7031"/>
                    <a:pt x="7886" y="6841"/>
                  </a:cubicBezTo>
                  <a:lnTo>
                    <a:pt x="7347" y="6303"/>
                  </a:lnTo>
                  <a:cubicBezTo>
                    <a:pt x="7537" y="5954"/>
                    <a:pt x="7696" y="5606"/>
                    <a:pt x="7759" y="5226"/>
                  </a:cubicBezTo>
                  <a:lnTo>
                    <a:pt x="8551" y="5226"/>
                  </a:lnTo>
                  <a:cubicBezTo>
                    <a:pt x="8804" y="5226"/>
                    <a:pt x="8994" y="5036"/>
                    <a:pt x="8994" y="4782"/>
                  </a:cubicBezTo>
                  <a:lnTo>
                    <a:pt x="8994" y="4212"/>
                  </a:lnTo>
                  <a:cubicBezTo>
                    <a:pt x="8994" y="3959"/>
                    <a:pt x="8804" y="3769"/>
                    <a:pt x="8551" y="3769"/>
                  </a:cubicBezTo>
                  <a:lnTo>
                    <a:pt x="7759" y="3769"/>
                  </a:lnTo>
                  <a:cubicBezTo>
                    <a:pt x="7696" y="3389"/>
                    <a:pt x="7537" y="3041"/>
                    <a:pt x="7347" y="2724"/>
                  </a:cubicBezTo>
                  <a:lnTo>
                    <a:pt x="7886" y="2154"/>
                  </a:lnTo>
                  <a:cubicBezTo>
                    <a:pt x="8076" y="1996"/>
                    <a:pt x="8076" y="1711"/>
                    <a:pt x="7886" y="1521"/>
                  </a:cubicBezTo>
                  <a:lnTo>
                    <a:pt x="7474" y="1109"/>
                  </a:lnTo>
                  <a:cubicBezTo>
                    <a:pt x="7395" y="1030"/>
                    <a:pt x="7284" y="990"/>
                    <a:pt x="7173" y="990"/>
                  </a:cubicBezTo>
                  <a:cubicBezTo>
                    <a:pt x="7062" y="990"/>
                    <a:pt x="6952" y="1030"/>
                    <a:pt x="6872" y="1109"/>
                  </a:cubicBezTo>
                  <a:lnTo>
                    <a:pt x="6302" y="1679"/>
                  </a:lnTo>
                  <a:cubicBezTo>
                    <a:pt x="5986" y="1457"/>
                    <a:pt x="5606" y="1331"/>
                    <a:pt x="5257" y="1236"/>
                  </a:cubicBezTo>
                  <a:lnTo>
                    <a:pt x="5257" y="444"/>
                  </a:lnTo>
                  <a:cubicBezTo>
                    <a:pt x="5257" y="190"/>
                    <a:pt x="5036" y="0"/>
                    <a:pt x="4814" y="0"/>
                  </a:cubicBez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9" name="Google Shape;439;p16"/>
            <p:cNvSpPr/>
            <p:nvPr/>
          </p:nvSpPr>
          <p:spPr>
            <a:xfrm>
              <a:off x="3365425" y="2215000"/>
              <a:ext cx="8750" cy="9525"/>
            </a:xfrm>
            <a:custGeom>
              <a:avLst/>
              <a:gdLst/>
              <a:ahLst/>
              <a:cxnLst/>
              <a:rect l="l" t="t" r="r" b="b"/>
              <a:pathLst>
                <a:path w="350" h="381" extrusionOk="0">
                  <a:moveTo>
                    <a:pt x="159" y="0"/>
                  </a:moveTo>
                  <a:cubicBezTo>
                    <a:pt x="64" y="0"/>
                    <a:pt x="1" y="95"/>
                    <a:pt x="1" y="190"/>
                  </a:cubicBezTo>
                  <a:cubicBezTo>
                    <a:pt x="1" y="285"/>
                    <a:pt x="64" y="380"/>
                    <a:pt x="159" y="380"/>
                  </a:cubicBezTo>
                  <a:cubicBezTo>
                    <a:pt x="286" y="380"/>
                    <a:pt x="349" y="285"/>
                    <a:pt x="349" y="190"/>
                  </a:cubicBezTo>
                  <a:cubicBezTo>
                    <a:pt x="349" y="95"/>
                    <a:pt x="286" y="0"/>
                    <a:pt x="159" y="0"/>
                  </a:cubicBez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0" name="Google Shape;440;p16"/>
            <p:cNvSpPr/>
            <p:nvPr/>
          </p:nvSpPr>
          <p:spPr>
            <a:xfrm>
              <a:off x="3365425" y="2215000"/>
              <a:ext cx="25" cy="9525"/>
            </a:xfrm>
            <a:custGeom>
              <a:avLst/>
              <a:gdLst/>
              <a:ahLst/>
              <a:cxnLst/>
              <a:rect l="l" t="t" r="r" b="b"/>
              <a:pathLst>
                <a:path w="1" h="381" extrusionOk="0">
                  <a:moveTo>
                    <a:pt x="1" y="0"/>
                  </a:moveTo>
                  <a:lnTo>
                    <a:pt x="1" y="0"/>
                  </a:lnTo>
                  <a:lnTo>
                    <a:pt x="1" y="380"/>
                  </a:lnTo>
                  <a:lnTo>
                    <a:pt x="1"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1" name="Google Shape;441;p16"/>
            <p:cNvSpPr/>
            <p:nvPr/>
          </p:nvSpPr>
          <p:spPr>
            <a:xfrm>
              <a:off x="3365425" y="2215000"/>
              <a:ext cx="25" cy="9525"/>
            </a:xfrm>
            <a:custGeom>
              <a:avLst/>
              <a:gdLst/>
              <a:ahLst/>
              <a:cxnLst/>
              <a:rect l="l" t="t" r="r" b="b"/>
              <a:pathLst>
                <a:path w="1" h="381" extrusionOk="0">
                  <a:moveTo>
                    <a:pt x="1" y="0"/>
                  </a:moveTo>
                  <a:lnTo>
                    <a:pt x="1" y="0"/>
                  </a:lnTo>
                  <a:lnTo>
                    <a:pt x="1" y="380"/>
                  </a:lnTo>
                  <a:lnTo>
                    <a:pt x="1"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2" name="Google Shape;442;p16"/>
            <p:cNvSpPr/>
            <p:nvPr/>
          </p:nvSpPr>
          <p:spPr>
            <a:xfrm>
              <a:off x="3365425" y="2215000"/>
              <a:ext cx="25" cy="9525"/>
            </a:xfrm>
            <a:custGeom>
              <a:avLst/>
              <a:gdLst/>
              <a:ahLst/>
              <a:cxnLst/>
              <a:rect l="l" t="t" r="r" b="b"/>
              <a:pathLst>
                <a:path w="1" h="381" extrusionOk="0">
                  <a:moveTo>
                    <a:pt x="1" y="0"/>
                  </a:moveTo>
                  <a:lnTo>
                    <a:pt x="1" y="0"/>
                  </a:lnTo>
                  <a:lnTo>
                    <a:pt x="1" y="380"/>
                  </a:lnTo>
                  <a:lnTo>
                    <a:pt x="1"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3" name="Google Shape;443;p16"/>
            <p:cNvSpPr/>
            <p:nvPr/>
          </p:nvSpPr>
          <p:spPr>
            <a:xfrm>
              <a:off x="3366225" y="2215000"/>
              <a:ext cx="25" cy="9525"/>
            </a:xfrm>
            <a:custGeom>
              <a:avLst/>
              <a:gdLst/>
              <a:ahLst/>
              <a:cxnLst/>
              <a:rect l="l" t="t" r="r" b="b"/>
              <a:pathLst>
                <a:path w="1" h="381" extrusionOk="0">
                  <a:moveTo>
                    <a:pt x="0" y="0"/>
                  </a:moveTo>
                  <a:lnTo>
                    <a:pt x="0" y="0"/>
                  </a:lnTo>
                  <a:lnTo>
                    <a:pt x="0" y="380"/>
                  </a:lnTo>
                  <a:lnTo>
                    <a:pt x="0"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4" name="Google Shape;444;p16"/>
            <p:cNvSpPr/>
            <p:nvPr/>
          </p:nvSpPr>
          <p:spPr>
            <a:xfrm>
              <a:off x="3366225" y="2215000"/>
              <a:ext cx="25" cy="9525"/>
            </a:xfrm>
            <a:custGeom>
              <a:avLst/>
              <a:gdLst/>
              <a:ahLst/>
              <a:cxnLst/>
              <a:rect l="l" t="t" r="r" b="b"/>
              <a:pathLst>
                <a:path w="1" h="381" extrusionOk="0">
                  <a:moveTo>
                    <a:pt x="0" y="0"/>
                  </a:moveTo>
                  <a:lnTo>
                    <a:pt x="0" y="0"/>
                  </a:lnTo>
                  <a:lnTo>
                    <a:pt x="0" y="380"/>
                  </a:lnTo>
                  <a:lnTo>
                    <a:pt x="0"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5" name="Google Shape;445;p16"/>
            <p:cNvSpPr/>
            <p:nvPr/>
          </p:nvSpPr>
          <p:spPr>
            <a:xfrm>
              <a:off x="3366225" y="2215000"/>
              <a:ext cx="25" cy="9525"/>
            </a:xfrm>
            <a:custGeom>
              <a:avLst/>
              <a:gdLst/>
              <a:ahLst/>
              <a:cxnLst/>
              <a:rect l="l" t="t" r="r" b="b"/>
              <a:pathLst>
                <a:path w="1" h="381" extrusionOk="0">
                  <a:moveTo>
                    <a:pt x="0" y="0"/>
                  </a:moveTo>
                  <a:lnTo>
                    <a:pt x="0" y="0"/>
                  </a:lnTo>
                  <a:lnTo>
                    <a:pt x="0" y="380"/>
                  </a:lnTo>
                  <a:lnTo>
                    <a:pt x="0"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16"/>
            <p:cNvSpPr/>
            <p:nvPr/>
          </p:nvSpPr>
          <p:spPr>
            <a:xfrm>
              <a:off x="3366225" y="2215000"/>
              <a:ext cx="825" cy="9525"/>
            </a:xfrm>
            <a:custGeom>
              <a:avLst/>
              <a:gdLst/>
              <a:ahLst/>
              <a:cxnLst/>
              <a:rect l="l" t="t" r="r" b="b"/>
              <a:pathLst>
                <a:path w="33" h="381" extrusionOk="0">
                  <a:moveTo>
                    <a:pt x="0" y="0"/>
                  </a:moveTo>
                  <a:lnTo>
                    <a:pt x="0" y="380"/>
                  </a:lnTo>
                  <a:lnTo>
                    <a:pt x="32" y="380"/>
                  </a:lnTo>
                  <a:lnTo>
                    <a:pt x="32" y="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16"/>
            <p:cNvSpPr/>
            <p:nvPr/>
          </p:nvSpPr>
          <p:spPr>
            <a:xfrm>
              <a:off x="3367025" y="2215000"/>
              <a:ext cx="25" cy="9525"/>
            </a:xfrm>
            <a:custGeom>
              <a:avLst/>
              <a:gdLst/>
              <a:ahLst/>
              <a:cxnLst/>
              <a:rect l="l" t="t" r="r" b="b"/>
              <a:pathLst>
                <a:path w="1" h="381" extrusionOk="0">
                  <a:moveTo>
                    <a:pt x="0" y="0"/>
                  </a:moveTo>
                  <a:lnTo>
                    <a:pt x="0" y="0"/>
                  </a:lnTo>
                  <a:lnTo>
                    <a:pt x="0" y="380"/>
                  </a:lnTo>
                  <a:lnTo>
                    <a:pt x="0"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8" name="Google Shape;448;p16"/>
            <p:cNvSpPr/>
            <p:nvPr/>
          </p:nvSpPr>
          <p:spPr>
            <a:xfrm>
              <a:off x="3367025" y="2215000"/>
              <a:ext cx="25" cy="9525"/>
            </a:xfrm>
            <a:custGeom>
              <a:avLst/>
              <a:gdLst/>
              <a:ahLst/>
              <a:cxnLst/>
              <a:rect l="l" t="t" r="r" b="b"/>
              <a:pathLst>
                <a:path w="1" h="381" extrusionOk="0">
                  <a:moveTo>
                    <a:pt x="0" y="0"/>
                  </a:moveTo>
                  <a:lnTo>
                    <a:pt x="0" y="0"/>
                  </a:lnTo>
                  <a:lnTo>
                    <a:pt x="0" y="380"/>
                  </a:lnTo>
                  <a:lnTo>
                    <a:pt x="0"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9" name="Google Shape;449;p16"/>
            <p:cNvSpPr/>
            <p:nvPr/>
          </p:nvSpPr>
          <p:spPr>
            <a:xfrm>
              <a:off x="3367025" y="2215000"/>
              <a:ext cx="25" cy="9525"/>
            </a:xfrm>
            <a:custGeom>
              <a:avLst/>
              <a:gdLst/>
              <a:ahLst/>
              <a:cxnLst/>
              <a:rect l="l" t="t" r="r" b="b"/>
              <a:pathLst>
                <a:path w="1" h="381" extrusionOk="0">
                  <a:moveTo>
                    <a:pt x="0" y="0"/>
                  </a:moveTo>
                  <a:lnTo>
                    <a:pt x="0" y="0"/>
                  </a:lnTo>
                  <a:lnTo>
                    <a:pt x="0" y="380"/>
                  </a:lnTo>
                  <a:lnTo>
                    <a:pt x="0"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0" name="Google Shape;450;p16"/>
            <p:cNvSpPr/>
            <p:nvPr/>
          </p:nvSpPr>
          <p:spPr>
            <a:xfrm>
              <a:off x="3367800" y="2215000"/>
              <a:ext cx="25" cy="9525"/>
            </a:xfrm>
            <a:custGeom>
              <a:avLst/>
              <a:gdLst/>
              <a:ahLst/>
              <a:cxnLst/>
              <a:rect l="l" t="t" r="r" b="b"/>
              <a:pathLst>
                <a:path w="1" h="381" extrusionOk="0">
                  <a:moveTo>
                    <a:pt x="1" y="0"/>
                  </a:moveTo>
                  <a:lnTo>
                    <a:pt x="1" y="0"/>
                  </a:lnTo>
                  <a:lnTo>
                    <a:pt x="1" y="380"/>
                  </a:lnTo>
                  <a:lnTo>
                    <a:pt x="1"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1" name="Google Shape;451;p16"/>
            <p:cNvSpPr/>
            <p:nvPr/>
          </p:nvSpPr>
          <p:spPr>
            <a:xfrm>
              <a:off x="3367800" y="2215000"/>
              <a:ext cx="25" cy="9525"/>
            </a:xfrm>
            <a:custGeom>
              <a:avLst/>
              <a:gdLst/>
              <a:ahLst/>
              <a:cxnLst/>
              <a:rect l="l" t="t" r="r" b="b"/>
              <a:pathLst>
                <a:path w="1" h="381" extrusionOk="0">
                  <a:moveTo>
                    <a:pt x="1" y="0"/>
                  </a:moveTo>
                  <a:lnTo>
                    <a:pt x="1" y="0"/>
                  </a:lnTo>
                  <a:lnTo>
                    <a:pt x="1" y="380"/>
                  </a:lnTo>
                  <a:lnTo>
                    <a:pt x="1"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2" name="Google Shape;452;p16"/>
            <p:cNvSpPr/>
            <p:nvPr/>
          </p:nvSpPr>
          <p:spPr>
            <a:xfrm>
              <a:off x="3367800" y="2215000"/>
              <a:ext cx="25" cy="9525"/>
            </a:xfrm>
            <a:custGeom>
              <a:avLst/>
              <a:gdLst/>
              <a:ahLst/>
              <a:cxnLst/>
              <a:rect l="l" t="t" r="r" b="b"/>
              <a:pathLst>
                <a:path w="1" h="381" extrusionOk="0">
                  <a:moveTo>
                    <a:pt x="1" y="0"/>
                  </a:moveTo>
                  <a:lnTo>
                    <a:pt x="1" y="0"/>
                  </a:lnTo>
                  <a:lnTo>
                    <a:pt x="1" y="380"/>
                  </a:lnTo>
                  <a:lnTo>
                    <a:pt x="1"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3" name="Google Shape;453;p16"/>
            <p:cNvSpPr/>
            <p:nvPr/>
          </p:nvSpPr>
          <p:spPr>
            <a:xfrm>
              <a:off x="3367800" y="2215000"/>
              <a:ext cx="825" cy="9525"/>
            </a:xfrm>
            <a:custGeom>
              <a:avLst/>
              <a:gdLst/>
              <a:ahLst/>
              <a:cxnLst/>
              <a:rect l="l" t="t" r="r" b="b"/>
              <a:pathLst>
                <a:path w="33" h="381" extrusionOk="0">
                  <a:moveTo>
                    <a:pt x="1" y="0"/>
                  </a:moveTo>
                  <a:lnTo>
                    <a:pt x="1" y="380"/>
                  </a:lnTo>
                  <a:lnTo>
                    <a:pt x="33" y="380"/>
                  </a:lnTo>
                  <a:lnTo>
                    <a:pt x="33" y="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4" name="Google Shape;454;p16"/>
            <p:cNvSpPr/>
            <p:nvPr/>
          </p:nvSpPr>
          <p:spPr>
            <a:xfrm>
              <a:off x="3368600" y="2215000"/>
              <a:ext cx="25" cy="9525"/>
            </a:xfrm>
            <a:custGeom>
              <a:avLst/>
              <a:gdLst/>
              <a:ahLst/>
              <a:cxnLst/>
              <a:rect l="l" t="t" r="r" b="b"/>
              <a:pathLst>
                <a:path w="1" h="381" extrusionOk="0">
                  <a:moveTo>
                    <a:pt x="1" y="0"/>
                  </a:moveTo>
                  <a:lnTo>
                    <a:pt x="1" y="0"/>
                  </a:lnTo>
                  <a:lnTo>
                    <a:pt x="1" y="380"/>
                  </a:lnTo>
                  <a:lnTo>
                    <a:pt x="1"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5" name="Google Shape;455;p16"/>
            <p:cNvSpPr/>
            <p:nvPr/>
          </p:nvSpPr>
          <p:spPr>
            <a:xfrm>
              <a:off x="3368600" y="2215000"/>
              <a:ext cx="25" cy="9525"/>
            </a:xfrm>
            <a:custGeom>
              <a:avLst/>
              <a:gdLst/>
              <a:ahLst/>
              <a:cxnLst/>
              <a:rect l="l" t="t" r="r" b="b"/>
              <a:pathLst>
                <a:path w="1" h="381" extrusionOk="0">
                  <a:moveTo>
                    <a:pt x="1" y="0"/>
                  </a:moveTo>
                  <a:lnTo>
                    <a:pt x="1" y="0"/>
                  </a:lnTo>
                  <a:lnTo>
                    <a:pt x="1" y="380"/>
                  </a:lnTo>
                  <a:lnTo>
                    <a:pt x="1"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6" name="Google Shape;456;p16"/>
            <p:cNvSpPr/>
            <p:nvPr/>
          </p:nvSpPr>
          <p:spPr>
            <a:xfrm>
              <a:off x="3368600" y="2215000"/>
              <a:ext cx="825" cy="9525"/>
            </a:xfrm>
            <a:custGeom>
              <a:avLst/>
              <a:gdLst/>
              <a:ahLst/>
              <a:cxnLst/>
              <a:rect l="l" t="t" r="r" b="b"/>
              <a:pathLst>
                <a:path w="33" h="381" extrusionOk="0">
                  <a:moveTo>
                    <a:pt x="1" y="0"/>
                  </a:moveTo>
                  <a:lnTo>
                    <a:pt x="1" y="380"/>
                  </a:lnTo>
                  <a:lnTo>
                    <a:pt x="32" y="380"/>
                  </a:lnTo>
                  <a:lnTo>
                    <a:pt x="32" y="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7" name="Google Shape;457;p16"/>
            <p:cNvSpPr/>
            <p:nvPr/>
          </p:nvSpPr>
          <p:spPr>
            <a:xfrm>
              <a:off x="3369400" y="2215000"/>
              <a:ext cx="25" cy="9525"/>
            </a:xfrm>
            <a:custGeom>
              <a:avLst/>
              <a:gdLst/>
              <a:ahLst/>
              <a:cxnLst/>
              <a:rect l="l" t="t" r="r" b="b"/>
              <a:pathLst>
                <a:path w="1" h="381" extrusionOk="0">
                  <a:moveTo>
                    <a:pt x="0" y="0"/>
                  </a:moveTo>
                  <a:lnTo>
                    <a:pt x="0" y="0"/>
                  </a:lnTo>
                  <a:lnTo>
                    <a:pt x="0" y="380"/>
                  </a:lnTo>
                  <a:lnTo>
                    <a:pt x="0"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8" name="Google Shape;458;p16"/>
            <p:cNvSpPr/>
            <p:nvPr/>
          </p:nvSpPr>
          <p:spPr>
            <a:xfrm>
              <a:off x="3369400" y="2215000"/>
              <a:ext cx="25" cy="9525"/>
            </a:xfrm>
            <a:custGeom>
              <a:avLst/>
              <a:gdLst/>
              <a:ahLst/>
              <a:cxnLst/>
              <a:rect l="l" t="t" r="r" b="b"/>
              <a:pathLst>
                <a:path w="1" h="381" extrusionOk="0">
                  <a:moveTo>
                    <a:pt x="0" y="0"/>
                  </a:moveTo>
                  <a:lnTo>
                    <a:pt x="0" y="0"/>
                  </a:lnTo>
                  <a:lnTo>
                    <a:pt x="0" y="380"/>
                  </a:lnTo>
                  <a:lnTo>
                    <a:pt x="0"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9" name="Google Shape;459;p16"/>
            <p:cNvSpPr/>
            <p:nvPr/>
          </p:nvSpPr>
          <p:spPr>
            <a:xfrm>
              <a:off x="3369400" y="2215000"/>
              <a:ext cx="800" cy="9525"/>
            </a:xfrm>
            <a:custGeom>
              <a:avLst/>
              <a:gdLst/>
              <a:ahLst/>
              <a:cxnLst/>
              <a:rect l="l" t="t" r="r" b="b"/>
              <a:pathLst>
                <a:path w="32" h="381" extrusionOk="0">
                  <a:moveTo>
                    <a:pt x="0" y="0"/>
                  </a:moveTo>
                  <a:lnTo>
                    <a:pt x="0" y="380"/>
                  </a:lnTo>
                  <a:lnTo>
                    <a:pt x="32" y="380"/>
                  </a:lnTo>
                  <a:lnTo>
                    <a:pt x="32" y="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0" name="Google Shape;460;p16"/>
            <p:cNvSpPr/>
            <p:nvPr/>
          </p:nvSpPr>
          <p:spPr>
            <a:xfrm>
              <a:off x="3370175" y="2215000"/>
              <a:ext cx="25" cy="9525"/>
            </a:xfrm>
            <a:custGeom>
              <a:avLst/>
              <a:gdLst/>
              <a:ahLst/>
              <a:cxnLst/>
              <a:rect l="l" t="t" r="r" b="b"/>
              <a:pathLst>
                <a:path w="1" h="381" extrusionOk="0">
                  <a:moveTo>
                    <a:pt x="1" y="0"/>
                  </a:moveTo>
                  <a:lnTo>
                    <a:pt x="1" y="0"/>
                  </a:lnTo>
                  <a:lnTo>
                    <a:pt x="1" y="380"/>
                  </a:lnTo>
                  <a:lnTo>
                    <a:pt x="1"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1" name="Google Shape;461;p16"/>
            <p:cNvSpPr/>
            <p:nvPr/>
          </p:nvSpPr>
          <p:spPr>
            <a:xfrm>
              <a:off x="3370175" y="2215000"/>
              <a:ext cx="25" cy="9525"/>
            </a:xfrm>
            <a:custGeom>
              <a:avLst/>
              <a:gdLst/>
              <a:ahLst/>
              <a:cxnLst/>
              <a:rect l="l" t="t" r="r" b="b"/>
              <a:pathLst>
                <a:path w="1" h="381" extrusionOk="0">
                  <a:moveTo>
                    <a:pt x="1" y="0"/>
                  </a:moveTo>
                  <a:lnTo>
                    <a:pt x="1" y="0"/>
                  </a:lnTo>
                  <a:lnTo>
                    <a:pt x="1" y="380"/>
                  </a:lnTo>
                  <a:lnTo>
                    <a:pt x="1"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2" name="Google Shape;462;p16"/>
            <p:cNvSpPr/>
            <p:nvPr/>
          </p:nvSpPr>
          <p:spPr>
            <a:xfrm>
              <a:off x="3370175" y="2215000"/>
              <a:ext cx="25" cy="9525"/>
            </a:xfrm>
            <a:custGeom>
              <a:avLst/>
              <a:gdLst/>
              <a:ahLst/>
              <a:cxnLst/>
              <a:rect l="l" t="t" r="r" b="b"/>
              <a:pathLst>
                <a:path w="1" h="381" extrusionOk="0">
                  <a:moveTo>
                    <a:pt x="1" y="0"/>
                  </a:moveTo>
                  <a:lnTo>
                    <a:pt x="1" y="0"/>
                  </a:lnTo>
                  <a:lnTo>
                    <a:pt x="1" y="380"/>
                  </a:lnTo>
                  <a:lnTo>
                    <a:pt x="1"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3" name="Google Shape;463;p16"/>
            <p:cNvSpPr/>
            <p:nvPr/>
          </p:nvSpPr>
          <p:spPr>
            <a:xfrm>
              <a:off x="3370175" y="2215000"/>
              <a:ext cx="825" cy="9525"/>
            </a:xfrm>
            <a:custGeom>
              <a:avLst/>
              <a:gdLst/>
              <a:ahLst/>
              <a:cxnLst/>
              <a:rect l="l" t="t" r="r" b="b"/>
              <a:pathLst>
                <a:path w="33" h="381" extrusionOk="0">
                  <a:moveTo>
                    <a:pt x="1" y="0"/>
                  </a:moveTo>
                  <a:lnTo>
                    <a:pt x="1" y="380"/>
                  </a:lnTo>
                  <a:lnTo>
                    <a:pt x="33" y="380"/>
                  </a:lnTo>
                  <a:lnTo>
                    <a:pt x="33" y="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4" name="Google Shape;464;p16"/>
            <p:cNvSpPr/>
            <p:nvPr/>
          </p:nvSpPr>
          <p:spPr>
            <a:xfrm>
              <a:off x="3370975" y="2215000"/>
              <a:ext cx="25" cy="9525"/>
            </a:xfrm>
            <a:custGeom>
              <a:avLst/>
              <a:gdLst/>
              <a:ahLst/>
              <a:cxnLst/>
              <a:rect l="l" t="t" r="r" b="b"/>
              <a:pathLst>
                <a:path w="1" h="381" extrusionOk="0">
                  <a:moveTo>
                    <a:pt x="1" y="0"/>
                  </a:moveTo>
                  <a:lnTo>
                    <a:pt x="1" y="0"/>
                  </a:lnTo>
                  <a:lnTo>
                    <a:pt x="1" y="380"/>
                  </a:lnTo>
                  <a:lnTo>
                    <a:pt x="1"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5" name="Google Shape;465;p16"/>
            <p:cNvSpPr/>
            <p:nvPr/>
          </p:nvSpPr>
          <p:spPr>
            <a:xfrm>
              <a:off x="3370975" y="2215000"/>
              <a:ext cx="25" cy="9525"/>
            </a:xfrm>
            <a:custGeom>
              <a:avLst/>
              <a:gdLst/>
              <a:ahLst/>
              <a:cxnLst/>
              <a:rect l="l" t="t" r="r" b="b"/>
              <a:pathLst>
                <a:path w="1" h="381" extrusionOk="0">
                  <a:moveTo>
                    <a:pt x="1" y="0"/>
                  </a:moveTo>
                  <a:lnTo>
                    <a:pt x="1" y="0"/>
                  </a:lnTo>
                  <a:lnTo>
                    <a:pt x="1" y="380"/>
                  </a:lnTo>
                  <a:lnTo>
                    <a:pt x="1"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6" name="Google Shape;466;p16"/>
            <p:cNvSpPr/>
            <p:nvPr/>
          </p:nvSpPr>
          <p:spPr>
            <a:xfrm>
              <a:off x="3370975" y="2215000"/>
              <a:ext cx="25" cy="9525"/>
            </a:xfrm>
            <a:custGeom>
              <a:avLst/>
              <a:gdLst/>
              <a:ahLst/>
              <a:cxnLst/>
              <a:rect l="l" t="t" r="r" b="b"/>
              <a:pathLst>
                <a:path w="1" h="381" extrusionOk="0">
                  <a:moveTo>
                    <a:pt x="1" y="0"/>
                  </a:moveTo>
                  <a:lnTo>
                    <a:pt x="1" y="0"/>
                  </a:lnTo>
                  <a:lnTo>
                    <a:pt x="1" y="380"/>
                  </a:lnTo>
                  <a:lnTo>
                    <a:pt x="1"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7" name="Google Shape;467;p16"/>
            <p:cNvSpPr/>
            <p:nvPr/>
          </p:nvSpPr>
          <p:spPr>
            <a:xfrm>
              <a:off x="3371775" y="2215000"/>
              <a:ext cx="25" cy="9525"/>
            </a:xfrm>
            <a:custGeom>
              <a:avLst/>
              <a:gdLst/>
              <a:ahLst/>
              <a:cxnLst/>
              <a:rect l="l" t="t" r="r" b="b"/>
              <a:pathLst>
                <a:path w="1" h="381" extrusionOk="0">
                  <a:moveTo>
                    <a:pt x="0" y="0"/>
                  </a:moveTo>
                  <a:lnTo>
                    <a:pt x="0" y="0"/>
                  </a:lnTo>
                  <a:lnTo>
                    <a:pt x="0" y="380"/>
                  </a:lnTo>
                  <a:lnTo>
                    <a:pt x="0"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8" name="Google Shape;468;p16"/>
            <p:cNvSpPr/>
            <p:nvPr/>
          </p:nvSpPr>
          <p:spPr>
            <a:xfrm>
              <a:off x="3371775" y="2215000"/>
              <a:ext cx="25" cy="9525"/>
            </a:xfrm>
            <a:custGeom>
              <a:avLst/>
              <a:gdLst/>
              <a:ahLst/>
              <a:cxnLst/>
              <a:rect l="l" t="t" r="r" b="b"/>
              <a:pathLst>
                <a:path w="1" h="381" extrusionOk="0">
                  <a:moveTo>
                    <a:pt x="0" y="0"/>
                  </a:moveTo>
                  <a:lnTo>
                    <a:pt x="0" y="0"/>
                  </a:lnTo>
                  <a:lnTo>
                    <a:pt x="0" y="380"/>
                  </a:lnTo>
                  <a:lnTo>
                    <a:pt x="0"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9" name="Google Shape;469;p16"/>
            <p:cNvSpPr/>
            <p:nvPr/>
          </p:nvSpPr>
          <p:spPr>
            <a:xfrm>
              <a:off x="3371775" y="2215000"/>
              <a:ext cx="25" cy="9525"/>
            </a:xfrm>
            <a:custGeom>
              <a:avLst/>
              <a:gdLst/>
              <a:ahLst/>
              <a:cxnLst/>
              <a:rect l="l" t="t" r="r" b="b"/>
              <a:pathLst>
                <a:path w="1" h="381" extrusionOk="0">
                  <a:moveTo>
                    <a:pt x="0" y="0"/>
                  </a:moveTo>
                  <a:lnTo>
                    <a:pt x="0" y="0"/>
                  </a:lnTo>
                  <a:lnTo>
                    <a:pt x="0" y="380"/>
                  </a:lnTo>
                  <a:lnTo>
                    <a:pt x="0"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0" name="Google Shape;470;p16"/>
            <p:cNvSpPr/>
            <p:nvPr/>
          </p:nvSpPr>
          <p:spPr>
            <a:xfrm>
              <a:off x="3371775" y="2215000"/>
              <a:ext cx="800" cy="9525"/>
            </a:xfrm>
            <a:custGeom>
              <a:avLst/>
              <a:gdLst/>
              <a:ahLst/>
              <a:cxnLst/>
              <a:rect l="l" t="t" r="r" b="b"/>
              <a:pathLst>
                <a:path w="32" h="381" extrusionOk="0">
                  <a:moveTo>
                    <a:pt x="0" y="0"/>
                  </a:moveTo>
                  <a:lnTo>
                    <a:pt x="0" y="380"/>
                  </a:lnTo>
                  <a:lnTo>
                    <a:pt x="32" y="380"/>
                  </a:lnTo>
                  <a:lnTo>
                    <a:pt x="32" y="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1" name="Google Shape;471;p16"/>
            <p:cNvSpPr/>
            <p:nvPr/>
          </p:nvSpPr>
          <p:spPr>
            <a:xfrm>
              <a:off x="3372550" y="2215000"/>
              <a:ext cx="25" cy="9525"/>
            </a:xfrm>
            <a:custGeom>
              <a:avLst/>
              <a:gdLst/>
              <a:ahLst/>
              <a:cxnLst/>
              <a:rect l="l" t="t" r="r" b="b"/>
              <a:pathLst>
                <a:path w="1" h="381" extrusionOk="0">
                  <a:moveTo>
                    <a:pt x="1" y="0"/>
                  </a:moveTo>
                  <a:lnTo>
                    <a:pt x="1" y="0"/>
                  </a:lnTo>
                  <a:lnTo>
                    <a:pt x="1" y="380"/>
                  </a:lnTo>
                  <a:lnTo>
                    <a:pt x="1"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2" name="Google Shape;472;p16"/>
            <p:cNvSpPr/>
            <p:nvPr/>
          </p:nvSpPr>
          <p:spPr>
            <a:xfrm>
              <a:off x="3372550" y="2215000"/>
              <a:ext cx="25" cy="9525"/>
            </a:xfrm>
            <a:custGeom>
              <a:avLst/>
              <a:gdLst/>
              <a:ahLst/>
              <a:cxnLst/>
              <a:rect l="l" t="t" r="r" b="b"/>
              <a:pathLst>
                <a:path w="1" h="381" extrusionOk="0">
                  <a:moveTo>
                    <a:pt x="1" y="0"/>
                  </a:moveTo>
                  <a:lnTo>
                    <a:pt x="1" y="0"/>
                  </a:lnTo>
                  <a:lnTo>
                    <a:pt x="1" y="380"/>
                  </a:lnTo>
                  <a:lnTo>
                    <a:pt x="1"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3" name="Google Shape;473;p16"/>
            <p:cNvSpPr/>
            <p:nvPr/>
          </p:nvSpPr>
          <p:spPr>
            <a:xfrm>
              <a:off x="3372550" y="2215000"/>
              <a:ext cx="825" cy="9525"/>
            </a:xfrm>
            <a:custGeom>
              <a:avLst/>
              <a:gdLst/>
              <a:ahLst/>
              <a:cxnLst/>
              <a:rect l="l" t="t" r="r" b="b"/>
              <a:pathLst>
                <a:path w="33" h="381" extrusionOk="0">
                  <a:moveTo>
                    <a:pt x="1" y="0"/>
                  </a:moveTo>
                  <a:lnTo>
                    <a:pt x="1" y="380"/>
                  </a:lnTo>
                  <a:lnTo>
                    <a:pt x="33" y="380"/>
                  </a:lnTo>
                  <a:lnTo>
                    <a:pt x="33" y="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 name="Google Shape;474;p16"/>
            <p:cNvSpPr/>
            <p:nvPr/>
          </p:nvSpPr>
          <p:spPr>
            <a:xfrm>
              <a:off x="3373350" y="2215000"/>
              <a:ext cx="25" cy="9525"/>
            </a:xfrm>
            <a:custGeom>
              <a:avLst/>
              <a:gdLst/>
              <a:ahLst/>
              <a:cxnLst/>
              <a:rect l="l" t="t" r="r" b="b"/>
              <a:pathLst>
                <a:path w="1" h="381" extrusionOk="0">
                  <a:moveTo>
                    <a:pt x="1" y="0"/>
                  </a:moveTo>
                  <a:lnTo>
                    <a:pt x="1" y="0"/>
                  </a:lnTo>
                  <a:lnTo>
                    <a:pt x="1" y="380"/>
                  </a:lnTo>
                  <a:lnTo>
                    <a:pt x="1"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5" name="Google Shape;475;p16"/>
            <p:cNvSpPr/>
            <p:nvPr/>
          </p:nvSpPr>
          <p:spPr>
            <a:xfrm>
              <a:off x="3373350" y="2215000"/>
              <a:ext cx="25" cy="9525"/>
            </a:xfrm>
            <a:custGeom>
              <a:avLst/>
              <a:gdLst/>
              <a:ahLst/>
              <a:cxnLst/>
              <a:rect l="l" t="t" r="r" b="b"/>
              <a:pathLst>
                <a:path w="1" h="381" extrusionOk="0">
                  <a:moveTo>
                    <a:pt x="1" y="0"/>
                  </a:moveTo>
                  <a:lnTo>
                    <a:pt x="1" y="0"/>
                  </a:lnTo>
                  <a:lnTo>
                    <a:pt x="1" y="380"/>
                  </a:lnTo>
                  <a:lnTo>
                    <a:pt x="1"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6" name="Google Shape;476;p16"/>
            <p:cNvSpPr/>
            <p:nvPr/>
          </p:nvSpPr>
          <p:spPr>
            <a:xfrm>
              <a:off x="3373350" y="2215000"/>
              <a:ext cx="825" cy="9525"/>
            </a:xfrm>
            <a:custGeom>
              <a:avLst/>
              <a:gdLst/>
              <a:ahLst/>
              <a:cxnLst/>
              <a:rect l="l" t="t" r="r" b="b"/>
              <a:pathLst>
                <a:path w="33" h="381" extrusionOk="0">
                  <a:moveTo>
                    <a:pt x="1" y="0"/>
                  </a:moveTo>
                  <a:lnTo>
                    <a:pt x="1" y="380"/>
                  </a:lnTo>
                  <a:lnTo>
                    <a:pt x="32" y="380"/>
                  </a:lnTo>
                  <a:lnTo>
                    <a:pt x="32" y="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7" name="Google Shape;477;p16"/>
            <p:cNvSpPr/>
            <p:nvPr/>
          </p:nvSpPr>
          <p:spPr>
            <a:xfrm>
              <a:off x="3373350" y="2215000"/>
              <a:ext cx="825" cy="9525"/>
            </a:xfrm>
            <a:custGeom>
              <a:avLst/>
              <a:gdLst/>
              <a:ahLst/>
              <a:cxnLst/>
              <a:rect l="l" t="t" r="r" b="b"/>
              <a:pathLst>
                <a:path w="33" h="381" extrusionOk="0">
                  <a:moveTo>
                    <a:pt x="1" y="0"/>
                  </a:moveTo>
                  <a:lnTo>
                    <a:pt x="1" y="380"/>
                  </a:lnTo>
                  <a:lnTo>
                    <a:pt x="32" y="380"/>
                  </a:lnTo>
                  <a:lnTo>
                    <a:pt x="32" y="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8" name="Google Shape;478;p16"/>
            <p:cNvSpPr/>
            <p:nvPr/>
          </p:nvSpPr>
          <p:spPr>
            <a:xfrm>
              <a:off x="3374150" y="2215000"/>
              <a:ext cx="25" cy="9525"/>
            </a:xfrm>
            <a:custGeom>
              <a:avLst/>
              <a:gdLst/>
              <a:ahLst/>
              <a:cxnLst/>
              <a:rect l="l" t="t" r="r" b="b"/>
              <a:pathLst>
                <a:path w="1" h="381" extrusionOk="0">
                  <a:moveTo>
                    <a:pt x="0" y="0"/>
                  </a:moveTo>
                  <a:lnTo>
                    <a:pt x="0" y="0"/>
                  </a:lnTo>
                  <a:lnTo>
                    <a:pt x="0" y="380"/>
                  </a:lnTo>
                  <a:lnTo>
                    <a:pt x="0"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9" name="Google Shape;479;p16"/>
            <p:cNvSpPr/>
            <p:nvPr/>
          </p:nvSpPr>
          <p:spPr>
            <a:xfrm>
              <a:off x="3427200" y="2240925"/>
              <a:ext cx="9525" cy="9325"/>
            </a:xfrm>
            <a:custGeom>
              <a:avLst/>
              <a:gdLst/>
              <a:ahLst/>
              <a:cxnLst/>
              <a:rect l="l" t="t" r="r" b="b"/>
              <a:pathLst>
                <a:path w="381" h="373" extrusionOk="0">
                  <a:moveTo>
                    <a:pt x="190" y="0"/>
                  </a:moveTo>
                  <a:cubicBezTo>
                    <a:pt x="143" y="0"/>
                    <a:pt x="95" y="24"/>
                    <a:pt x="63" y="72"/>
                  </a:cubicBezTo>
                  <a:cubicBezTo>
                    <a:pt x="0" y="135"/>
                    <a:pt x="0" y="230"/>
                    <a:pt x="63" y="325"/>
                  </a:cubicBezTo>
                  <a:cubicBezTo>
                    <a:pt x="95" y="357"/>
                    <a:pt x="143" y="372"/>
                    <a:pt x="190" y="372"/>
                  </a:cubicBezTo>
                  <a:cubicBezTo>
                    <a:pt x="238" y="372"/>
                    <a:pt x="285" y="357"/>
                    <a:pt x="317" y="325"/>
                  </a:cubicBezTo>
                  <a:cubicBezTo>
                    <a:pt x="380" y="262"/>
                    <a:pt x="380" y="135"/>
                    <a:pt x="317" y="72"/>
                  </a:cubicBezTo>
                  <a:cubicBezTo>
                    <a:pt x="285" y="24"/>
                    <a:pt x="238" y="0"/>
                    <a:pt x="190" y="0"/>
                  </a:cubicBez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0" name="Google Shape;480;p16"/>
            <p:cNvSpPr/>
            <p:nvPr/>
          </p:nvSpPr>
          <p:spPr>
            <a:xfrm>
              <a:off x="3427200" y="2240325"/>
              <a:ext cx="0" cy="10325"/>
            </a:xfrm>
            <a:custGeom>
              <a:avLst/>
              <a:gdLst/>
              <a:ahLst/>
              <a:cxnLst/>
              <a:rect l="l" t="t" r="r" b="b"/>
              <a:pathLst>
                <a:path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1" name="Google Shape;481;p16"/>
            <p:cNvSpPr/>
            <p:nvPr/>
          </p:nvSpPr>
          <p:spPr>
            <a:xfrm>
              <a:off x="3427200" y="2240325"/>
              <a:ext cx="800" cy="10325"/>
            </a:xfrm>
            <a:custGeom>
              <a:avLst/>
              <a:gdLst/>
              <a:ahLst/>
              <a:cxnLst/>
              <a:rect l="l" t="t" r="r" b="b"/>
              <a:pathLst>
                <a:path w="32" h="413" extrusionOk="0">
                  <a:moveTo>
                    <a:pt x="0" y="1"/>
                  </a:moveTo>
                  <a:lnTo>
                    <a:pt x="0" y="412"/>
                  </a:lnTo>
                  <a:lnTo>
                    <a:pt x="32" y="412"/>
                  </a:lnTo>
                  <a:lnTo>
                    <a:pt x="32" y="1"/>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2" name="Google Shape;482;p16"/>
            <p:cNvSpPr/>
            <p:nvPr/>
          </p:nvSpPr>
          <p:spPr>
            <a:xfrm>
              <a:off x="3427200" y="2240325"/>
              <a:ext cx="800" cy="10325"/>
            </a:xfrm>
            <a:custGeom>
              <a:avLst/>
              <a:gdLst/>
              <a:ahLst/>
              <a:cxnLst/>
              <a:rect l="l" t="t" r="r" b="b"/>
              <a:pathLst>
                <a:path w="32" h="413" extrusionOk="0">
                  <a:moveTo>
                    <a:pt x="0" y="1"/>
                  </a:moveTo>
                  <a:lnTo>
                    <a:pt x="0" y="412"/>
                  </a:lnTo>
                  <a:lnTo>
                    <a:pt x="32" y="412"/>
                  </a:lnTo>
                  <a:lnTo>
                    <a:pt x="32" y="1"/>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3" name="Google Shape;483;p16"/>
            <p:cNvSpPr/>
            <p:nvPr/>
          </p:nvSpPr>
          <p:spPr>
            <a:xfrm>
              <a:off x="3427975" y="2240325"/>
              <a:ext cx="25" cy="10325"/>
            </a:xfrm>
            <a:custGeom>
              <a:avLst/>
              <a:gdLst/>
              <a:ahLst/>
              <a:cxnLst/>
              <a:rect l="l" t="t" r="r" b="b"/>
              <a:pathLst>
                <a:path w="1" h="413" extrusionOk="0">
                  <a:moveTo>
                    <a:pt x="1" y="1"/>
                  </a:moveTo>
                  <a:lnTo>
                    <a:pt x="1" y="1"/>
                  </a:lnTo>
                  <a:lnTo>
                    <a:pt x="1" y="412"/>
                  </a:lnTo>
                  <a:lnTo>
                    <a:pt x="1"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 name="Google Shape;484;p16"/>
            <p:cNvSpPr/>
            <p:nvPr/>
          </p:nvSpPr>
          <p:spPr>
            <a:xfrm>
              <a:off x="3427975" y="2240325"/>
              <a:ext cx="25" cy="10325"/>
            </a:xfrm>
            <a:custGeom>
              <a:avLst/>
              <a:gdLst/>
              <a:ahLst/>
              <a:cxnLst/>
              <a:rect l="l" t="t" r="r" b="b"/>
              <a:pathLst>
                <a:path w="1" h="413" extrusionOk="0">
                  <a:moveTo>
                    <a:pt x="1" y="1"/>
                  </a:moveTo>
                  <a:lnTo>
                    <a:pt x="1" y="1"/>
                  </a:lnTo>
                  <a:lnTo>
                    <a:pt x="1" y="412"/>
                  </a:lnTo>
                  <a:lnTo>
                    <a:pt x="1"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 name="Google Shape;485;p16"/>
            <p:cNvSpPr/>
            <p:nvPr/>
          </p:nvSpPr>
          <p:spPr>
            <a:xfrm>
              <a:off x="3427975" y="2240325"/>
              <a:ext cx="825" cy="10325"/>
            </a:xfrm>
            <a:custGeom>
              <a:avLst/>
              <a:gdLst/>
              <a:ahLst/>
              <a:cxnLst/>
              <a:rect l="l" t="t" r="r" b="b"/>
              <a:pathLst>
                <a:path w="33" h="413" extrusionOk="0">
                  <a:moveTo>
                    <a:pt x="1" y="1"/>
                  </a:moveTo>
                  <a:lnTo>
                    <a:pt x="1" y="412"/>
                  </a:lnTo>
                  <a:lnTo>
                    <a:pt x="32" y="412"/>
                  </a:lnTo>
                  <a:lnTo>
                    <a:pt x="32" y="1"/>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6" name="Google Shape;486;p16"/>
            <p:cNvSpPr/>
            <p:nvPr/>
          </p:nvSpPr>
          <p:spPr>
            <a:xfrm>
              <a:off x="3428775" y="22403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7" name="Google Shape;487;p16"/>
            <p:cNvSpPr/>
            <p:nvPr/>
          </p:nvSpPr>
          <p:spPr>
            <a:xfrm>
              <a:off x="3428775" y="22403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8" name="Google Shape;488;p16"/>
            <p:cNvSpPr/>
            <p:nvPr/>
          </p:nvSpPr>
          <p:spPr>
            <a:xfrm>
              <a:off x="3428775" y="2240325"/>
              <a:ext cx="825" cy="10325"/>
            </a:xfrm>
            <a:custGeom>
              <a:avLst/>
              <a:gdLst/>
              <a:ahLst/>
              <a:cxnLst/>
              <a:rect l="l" t="t" r="r" b="b"/>
              <a:pathLst>
                <a:path w="33" h="413" extrusionOk="0">
                  <a:moveTo>
                    <a:pt x="0" y="1"/>
                  </a:moveTo>
                  <a:lnTo>
                    <a:pt x="0" y="412"/>
                  </a:lnTo>
                  <a:lnTo>
                    <a:pt x="32" y="412"/>
                  </a:lnTo>
                  <a:lnTo>
                    <a:pt x="32" y="1"/>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9" name="Google Shape;489;p16"/>
            <p:cNvSpPr/>
            <p:nvPr/>
          </p:nvSpPr>
          <p:spPr>
            <a:xfrm>
              <a:off x="3429575" y="22403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0" name="Google Shape;490;p16"/>
            <p:cNvSpPr/>
            <p:nvPr/>
          </p:nvSpPr>
          <p:spPr>
            <a:xfrm>
              <a:off x="3429575" y="22403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1" name="Google Shape;491;p16"/>
            <p:cNvSpPr/>
            <p:nvPr/>
          </p:nvSpPr>
          <p:spPr>
            <a:xfrm>
              <a:off x="3429575" y="22403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2" name="Google Shape;492;p16"/>
            <p:cNvSpPr/>
            <p:nvPr/>
          </p:nvSpPr>
          <p:spPr>
            <a:xfrm>
              <a:off x="3429575" y="2240325"/>
              <a:ext cx="800" cy="10325"/>
            </a:xfrm>
            <a:custGeom>
              <a:avLst/>
              <a:gdLst/>
              <a:ahLst/>
              <a:cxnLst/>
              <a:rect l="l" t="t" r="r" b="b"/>
              <a:pathLst>
                <a:path w="32" h="413" extrusionOk="0">
                  <a:moveTo>
                    <a:pt x="0" y="1"/>
                  </a:moveTo>
                  <a:lnTo>
                    <a:pt x="0" y="412"/>
                  </a:lnTo>
                  <a:lnTo>
                    <a:pt x="32" y="412"/>
                  </a:lnTo>
                  <a:lnTo>
                    <a:pt x="32" y="1"/>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 name="Google Shape;493;p16"/>
            <p:cNvSpPr/>
            <p:nvPr/>
          </p:nvSpPr>
          <p:spPr>
            <a:xfrm>
              <a:off x="3430350" y="2240325"/>
              <a:ext cx="25" cy="10325"/>
            </a:xfrm>
            <a:custGeom>
              <a:avLst/>
              <a:gdLst/>
              <a:ahLst/>
              <a:cxnLst/>
              <a:rect l="l" t="t" r="r" b="b"/>
              <a:pathLst>
                <a:path w="1" h="413" extrusionOk="0">
                  <a:moveTo>
                    <a:pt x="1" y="1"/>
                  </a:moveTo>
                  <a:lnTo>
                    <a:pt x="1" y="1"/>
                  </a:lnTo>
                  <a:lnTo>
                    <a:pt x="1" y="412"/>
                  </a:lnTo>
                  <a:lnTo>
                    <a:pt x="1"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4" name="Google Shape;494;p16"/>
            <p:cNvSpPr/>
            <p:nvPr/>
          </p:nvSpPr>
          <p:spPr>
            <a:xfrm>
              <a:off x="3430350" y="2240325"/>
              <a:ext cx="25" cy="10325"/>
            </a:xfrm>
            <a:custGeom>
              <a:avLst/>
              <a:gdLst/>
              <a:ahLst/>
              <a:cxnLst/>
              <a:rect l="l" t="t" r="r" b="b"/>
              <a:pathLst>
                <a:path w="1" h="413" extrusionOk="0">
                  <a:moveTo>
                    <a:pt x="1" y="1"/>
                  </a:moveTo>
                  <a:lnTo>
                    <a:pt x="1" y="1"/>
                  </a:lnTo>
                  <a:lnTo>
                    <a:pt x="1" y="412"/>
                  </a:lnTo>
                  <a:lnTo>
                    <a:pt x="1"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5" name="Google Shape;495;p16"/>
            <p:cNvSpPr/>
            <p:nvPr/>
          </p:nvSpPr>
          <p:spPr>
            <a:xfrm>
              <a:off x="3430350" y="2240325"/>
              <a:ext cx="825" cy="10325"/>
            </a:xfrm>
            <a:custGeom>
              <a:avLst/>
              <a:gdLst/>
              <a:ahLst/>
              <a:cxnLst/>
              <a:rect l="l" t="t" r="r" b="b"/>
              <a:pathLst>
                <a:path w="33" h="413" extrusionOk="0">
                  <a:moveTo>
                    <a:pt x="1" y="1"/>
                  </a:moveTo>
                  <a:lnTo>
                    <a:pt x="1" y="412"/>
                  </a:lnTo>
                  <a:lnTo>
                    <a:pt x="32" y="412"/>
                  </a:lnTo>
                  <a:lnTo>
                    <a:pt x="32" y="1"/>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6" name="Google Shape;496;p16"/>
            <p:cNvSpPr/>
            <p:nvPr/>
          </p:nvSpPr>
          <p:spPr>
            <a:xfrm>
              <a:off x="3431150" y="22403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7" name="Google Shape;497;p16"/>
            <p:cNvSpPr/>
            <p:nvPr/>
          </p:nvSpPr>
          <p:spPr>
            <a:xfrm>
              <a:off x="3431150" y="22403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8" name="Google Shape;498;p16"/>
            <p:cNvSpPr/>
            <p:nvPr/>
          </p:nvSpPr>
          <p:spPr>
            <a:xfrm>
              <a:off x="3431150" y="2240325"/>
              <a:ext cx="825" cy="10325"/>
            </a:xfrm>
            <a:custGeom>
              <a:avLst/>
              <a:gdLst/>
              <a:ahLst/>
              <a:cxnLst/>
              <a:rect l="l" t="t" r="r" b="b"/>
              <a:pathLst>
                <a:path w="33" h="413" extrusionOk="0">
                  <a:moveTo>
                    <a:pt x="0" y="1"/>
                  </a:moveTo>
                  <a:lnTo>
                    <a:pt x="0" y="412"/>
                  </a:lnTo>
                  <a:lnTo>
                    <a:pt x="32" y="412"/>
                  </a:lnTo>
                  <a:lnTo>
                    <a:pt x="32" y="1"/>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9" name="Google Shape;499;p16"/>
            <p:cNvSpPr/>
            <p:nvPr/>
          </p:nvSpPr>
          <p:spPr>
            <a:xfrm>
              <a:off x="3431150" y="2240325"/>
              <a:ext cx="825" cy="10325"/>
            </a:xfrm>
            <a:custGeom>
              <a:avLst/>
              <a:gdLst/>
              <a:ahLst/>
              <a:cxnLst/>
              <a:rect l="l" t="t" r="r" b="b"/>
              <a:pathLst>
                <a:path w="33" h="413" extrusionOk="0">
                  <a:moveTo>
                    <a:pt x="0" y="1"/>
                  </a:moveTo>
                  <a:lnTo>
                    <a:pt x="0" y="412"/>
                  </a:lnTo>
                  <a:lnTo>
                    <a:pt x="32" y="412"/>
                  </a:lnTo>
                  <a:lnTo>
                    <a:pt x="32" y="1"/>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0" name="Google Shape;500;p16"/>
            <p:cNvSpPr/>
            <p:nvPr/>
          </p:nvSpPr>
          <p:spPr>
            <a:xfrm>
              <a:off x="3431950" y="22403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1" name="Google Shape;501;p16"/>
            <p:cNvSpPr/>
            <p:nvPr/>
          </p:nvSpPr>
          <p:spPr>
            <a:xfrm>
              <a:off x="3431950" y="22403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2" name="Google Shape;502;p16"/>
            <p:cNvSpPr/>
            <p:nvPr/>
          </p:nvSpPr>
          <p:spPr>
            <a:xfrm>
              <a:off x="3431950" y="2240325"/>
              <a:ext cx="800" cy="10325"/>
            </a:xfrm>
            <a:custGeom>
              <a:avLst/>
              <a:gdLst/>
              <a:ahLst/>
              <a:cxnLst/>
              <a:rect l="l" t="t" r="r" b="b"/>
              <a:pathLst>
                <a:path w="32" h="413" extrusionOk="0">
                  <a:moveTo>
                    <a:pt x="0" y="1"/>
                  </a:moveTo>
                  <a:lnTo>
                    <a:pt x="0" y="412"/>
                  </a:lnTo>
                  <a:lnTo>
                    <a:pt x="32" y="412"/>
                  </a:lnTo>
                  <a:lnTo>
                    <a:pt x="32" y="1"/>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3" name="Google Shape;503;p16"/>
            <p:cNvSpPr/>
            <p:nvPr/>
          </p:nvSpPr>
          <p:spPr>
            <a:xfrm>
              <a:off x="3432725" y="2240325"/>
              <a:ext cx="25" cy="10325"/>
            </a:xfrm>
            <a:custGeom>
              <a:avLst/>
              <a:gdLst/>
              <a:ahLst/>
              <a:cxnLst/>
              <a:rect l="l" t="t" r="r" b="b"/>
              <a:pathLst>
                <a:path w="1" h="413" extrusionOk="0">
                  <a:moveTo>
                    <a:pt x="1" y="1"/>
                  </a:moveTo>
                  <a:lnTo>
                    <a:pt x="1" y="1"/>
                  </a:lnTo>
                  <a:lnTo>
                    <a:pt x="1" y="412"/>
                  </a:lnTo>
                  <a:lnTo>
                    <a:pt x="1"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4" name="Google Shape;504;p16"/>
            <p:cNvSpPr/>
            <p:nvPr/>
          </p:nvSpPr>
          <p:spPr>
            <a:xfrm>
              <a:off x="3432725" y="2240325"/>
              <a:ext cx="25" cy="10325"/>
            </a:xfrm>
            <a:custGeom>
              <a:avLst/>
              <a:gdLst/>
              <a:ahLst/>
              <a:cxnLst/>
              <a:rect l="l" t="t" r="r" b="b"/>
              <a:pathLst>
                <a:path w="1" h="413" extrusionOk="0">
                  <a:moveTo>
                    <a:pt x="1" y="1"/>
                  </a:moveTo>
                  <a:lnTo>
                    <a:pt x="1" y="1"/>
                  </a:lnTo>
                  <a:lnTo>
                    <a:pt x="1" y="412"/>
                  </a:lnTo>
                  <a:lnTo>
                    <a:pt x="1"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5" name="Google Shape;505;p16"/>
            <p:cNvSpPr/>
            <p:nvPr/>
          </p:nvSpPr>
          <p:spPr>
            <a:xfrm>
              <a:off x="3432725" y="2240325"/>
              <a:ext cx="825" cy="10325"/>
            </a:xfrm>
            <a:custGeom>
              <a:avLst/>
              <a:gdLst/>
              <a:ahLst/>
              <a:cxnLst/>
              <a:rect l="l" t="t" r="r" b="b"/>
              <a:pathLst>
                <a:path w="33" h="413" extrusionOk="0">
                  <a:moveTo>
                    <a:pt x="1" y="1"/>
                  </a:moveTo>
                  <a:lnTo>
                    <a:pt x="1" y="412"/>
                  </a:lnTo>
                  <a:lnTo>
                    <a:pt x="32" y="412"/>
                  </a:lnTo>
                  <a:lnTo>
                    <a:pt x="32" y="1"/>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6" name="Google Shape;506;p16"/>
            <p:cNvSpPr/>
            <p:nvPr/>
          </p:nvSpPr>
          <p:spPr>
            <a:xfrm>
              <a:off x="3433525" y="22403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7" name="Google Shape;507;p16"/>
            <p:cNvSpPr/>
            <p:nvPr/>
          </p:nvSpPr>
          <p:spPr>
            <a:xfrm>
              <a:off x="3433525" y="22403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8" name="Google Shape;508;p16"/>
            <p:cNvSpPr/>
            <p:nvPr/>
          </p:nvSpPr>
          <p:spPr>
            <a:xfrm>
              <a:off x="3433525" y="22403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9" name="Google Shape;509;p16"/>
            <p:cNvSpPr/>
            <p:nvPr/>
          </p:nvSpPr>
          <p:spPr>
            <a:xfrm>
              <a:off x="3434325" y="22403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0" name="Google Shape;510;p16"/>
            <p:cNvSpPr/>
            <p:nvPr/>
          </p:nvSpPr>
          <p:spPr>
            <a:xfrm>
              <a:off x="3434325" y="22403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1" name="Google Shape;511;p16"/>
            <p:cNvSpPr/>
            <p:nvPr/>
          </p:nvSpPr>
          <p:spPr>
            <a:xfrm>
              <a:off x="3434325" y="22403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2" name="Google Shape;512;p16"/>
            <p:cNvSpPr/>
            <p:nvPr/>
          </p:nvSpPr>
          <p:spPr>
            <a:xfrm>
              <a:off x="3434325" y="2240325"/>
              <a:ext cx="800" cy="10325"/>
            </a:xfrm>
            <a:custGeom>
              <a:avLst/>
              <a:gdLst/>
              <a:ahLst/>
              <a:cxnLst/>
              <a:rect l="l" t="t" r="r" b="b"/>
              <a:pathLst>
                <a:path w="32" h="413" extrusionOk="0">
                  <a:moveTo>
                    <a:pt x="0" y="1"/>
                  </a:moveTo>
                  <a:lnTo>
                    <a:pt x="0" y="412"/>
                  </a:lnTo>
                  <a:lnTo>
                    <a:pt x="32" y="412"/>
                  </a:lnTo>
                  <a:lnTo>
                    <a:pt x="32" y="1"/>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3" name="Google Shape;513;p16"/>
            <p:cNvSpPr/>
            <p:nvPr/>
          </p:nvSpPr>
          <p:spPr>
            <a:xfrm>
              <a:off x="3435100" y="2240325"/>
              <a:ext cx="25" cy="10325"/>
            </a:xfrm>
            <a:custGeom>
              <a:avLst/>
              <a:gdLst/>
              <a:ahLst/>
              <a:cxnLst/>
              <a:rect l="l" t="t" r="r" b="b"/>
              <a:pathLst>
                <a:path w="1" h="413" extrusionOk="0">
                  <a:moveTo>
                    <a:pt x="1" y="1"/>
                  </a:moveTo>
                  <a:lnTo>
                    <a:pt x="1" y="1"/>
                  </a:lnTo>
                  <a:lnTo>
                    <a:pt x="1" y="412"/>
                  </a:lnTo>
                  <a:lnTo>
                    <a:pt x="1"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4" name="Google Shape;514;p16"/>
            <p:cNvSpPr/>
            <p:nvPr/>
          </p:nvSpPr>
          <p:spPr>
            <a:xfrm>
              <a:off x="3435100" y="2240325"/>
              <a:ext cx="25" cy="10325"/>
            </a:xfrm>
            <a:custGeom>
              <a:avLst/>
              <a:gdLst/>
              <a:ahLst/>
              <a:cxnLst/>
              <a:rect l="l" t="t" r="r" b="b"/>
              <a:pathLst>
                <a:path w="1" h="413" extrusionOk="0">
                  <a:moveTo>
                    <a:pt x="1" y="1"/>
                  </a:moveTo>
                  <a:lnTo>
                    <a:pt x="1" y="1"/>
                  </a:lnTo>
                  <a:lnTo>
                    <a:pt x="1" y="412"/>
                  </a:lnTo>
                  <a:lnTo>
                    <a:pt x="1"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5" name="Google Shape;515;p16"/>
            <p:cNvSpPr/>
            <p:nvPr/>
          </p:nvSpPr>
          <p:spPr>
            <a:xfrm>
              <a:off x="3435100" y="2240325"/>
              <a:ext cx="25" cy="10325"/>
            </a:xfrm>
            <a:custGeom>
              <a:avLst/>
              <a:gdLst/>
              <a:ahLst/>
              <a:cxnLst/>
              <a:rect l="l" t="t" r="r" b="b"/>
              <a:pathLst>
                <a:path w="1" h="413" extrusionOk="0">
                  <a:moveTo>
                    <a:pt x="1" y="1"/>
                  </a:moveTo>
                  <a:lnTo>
                    <a:pt x="1" y="1"/>
                  </a:lnTo>
                  <a:lnTo>
                    <a:pt x="1" y="412"/>
                  </a:lnTo>
                  <a:lnTo>
                    <a:pt x="1"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6" name="Google Shape;516;p16"/>
            <p:cNvSpPr/>
            <p:nvPr/>
          </p:nvSpPr>
          <p:spPr>
            <a:xfrm>
              <a:off x="3435900" y="22403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7" name="Google Shape;517;p16"/>
            <p:cNvSpPr/>
            <p:nvPr/>
          </p:nvSpPr>
          <p:spPr>
            <a:xfrm>
              <a:off x="3435900" y="22403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8" name="Google Shape;518;p16"/>
            <p:cNvSpPr/>
            <p:nvPr/>
          </p:nvSpPr>
          <p:spPr>
            <a:xfrm>
              <a:off x="3435900" y="22403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9" name="Google Shape;519;p16"/>
            <p:cNvSpPr/>
            <p:nvPr/>
          </p:nvSpPr>
          <p:spPr>
            <a:xfrm>
              <a:off x="3436700" y="22403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0" name="Google Shape;520;p16"/>
            <p:cNvSpPr/>
            <p:nvPr/>
          </p:nvSpPr>
          <p:spPr>
            <a:xfrm>
              <a:off x="3436700" y="22403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1" name="Google Shape;521;p16"/>
            <p:cNvSpPr/>
            <p:nvPr/>
          </p:nvSpPr>
          <p:spPr>
            <a:xfrm>
              <a:off x="3453325" y="2302875"/>
              <a:ext cx="8725" cy="9525"/>
            </a:xfrm>
            <a:custGeom>
              <a:avLst/>
              <a:gdLst/>
              <a:ahLst/>
              <a:cxnLst/>
              <a:rect l="l" t="t" r="r" b="b"/>
              <a:pathLst>
                <a:path w="349" h="381" extrusionOk="0">
                  <a:moveTo>
                    <a:pt x="190" y="0"/>
                  </a:moveTo>
                  <a:cubicBezTo>
                    <a:pt x="63" y="0"/>
                    <a:pt x="0" y="95"/>
                    <a:pt x="0" y="190"/>
                  </a:cubicBezTo>
                  <a:cubicBezTo>
                    <a:pt x="0" y="285"/>
                    <a:pt x="63" y="380"/>
                    <a:pt x="190" y="380"/>
                  </a:cubicBezTo>
                  <a:cubicBezTo>
                    <a:pt x="285" y="380"/>
                    <a:pt x="348" y="285"/>
                    <a:pt x="348" y="190"/>
                  </a:cubicBezTo>
                  <a:cubicBezTo>
                    <a:pt x="348" y="95"/>
                    <a:pt x="285" y="0"/>
                    <a:pt x="190" y="0"/>
                  </a:cubicBez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2" name="Google Shape;522;p16"/>
            <p:cNvSpPr/>
            <p:nvPr/>
          </p:nvSpPr>
          <p:spPr>
            <a:xfrm>
              <a:off x="3453325" y="2302875"/>
              <a:ext cx="25" cy="9525"/>
            </a:xfrm>
            <a:custGeom>
              <a:avLst/>
              <a:gdLst/>
              <a:ahLst/>
              <a:cxnLst/>
              <a:rect l="l" t="t" r="r" b="b"/>
              <a:pathLst>
                <a:path w="1" h="381" extrusionOk="0">
                  <a:moveTo>
                    <a:pt x="0" y="0"/>
                  </a:moveTo>
                  <a:lnTo>
                    <a:pt x="0" y="0"/>
                  </a:lnTo>
                  <a:lnTo>
                    <a:pt x="0" y="380"/>
                  </a:lnTo>
                  <a:lnTo>
                    <a:pt x="0"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3" name="Google Shape;523;p16"/>
            <p:cNvSpPr/>
            <p:nvPr/>
          </p:nvSpPr>
          <p:spPr>
            <a:xfrm>
              <a:off x="3453325" y="2302875"/>
              <a:ext cx="25" cy="9525"/>
            </a:xfrm>
            <a:custGeom>
              <a:avLst/>
              <a:gdLst/>
              <a:ahLst/>
              <a:cxnLst/>
              <a:rect l="l" t="t" r="r" b="b"/>
              <a:pathLst>
                <a:path w="1" h="381" extrusionOk="0">
                  <a:moveTo>
                    <a:pt x="0" y="0"/>
                  </a:moveTo>
                  <a:lnTo>
                    <a:pt x="0" y="0"/>
                  </a:lnTo>
                  <a:lnTo>
                    <a:pt x="0" y="380"/>
                  </a:lnTo>
                  <a:lnTo>
                    <a:pt x="0"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4" name="Google Shape;524;p16"/>
            <p:cNvSpPr/>
            <p:nvPr/>
          </p:nvSpPr>
          <p:spPr>
            <a:xfrm>
              <a:off x="3453325" y="2302875"/>
              <a:ext cx="800" cy="9525"/>
            </a:xfrm>
            <a:custGeom>
              <a:avLst/>
              <a:gdLst/>
              <a:ahLst/>
              <a:cxnLst/>
              <a:rect l="l" t="t" r="r" b="b"/>
              <a:pathLst>
                <a:path w="32" h="381" extrusionOk="0">
                  <a:moveTo>
                    <a:pt x="0" y="0"/>
                  </a:moveTo>
                  <a:lnTo>
                    <a:pt x="0" y="380"/>
                  </a:lnTo>
                  <a:lnTo>
                    <a:pt x="32" y="380"/>
                  </a:lnTo>
                  <a:lnTo>
                    <a:pt x="32" y="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5" name="Google Shape;525;p16"/>
            <p:cNvSpPr/>
            <p:nvPr/>
          </p:nvSpPr>
          <p:spPr>
            <a:xfrm>
              <a:off x="3454100" y="2302875"/>
              <a:ext cx="25" cy="9525"/>
            </a:xfrm>
            <a:custGeom>
              <a:avLst/>
              <a:gdLst/>
              <a:ahLst/>
              <a:cxnLst/>
              <a:rect l="l" t="t" r="r" b="b"/>
              <a:pathLst>
                <a:path w="1" h="381" extrusionOk="0">
                  <a:moveTo>
                    <a:pt x="1" y="0"/>
                  </a:moveTo>
                  <a:lnTo>
                    <a:pt x="1" y="0"/>
                  </a:lnTo>
                  <a:lnTo>
                    <a:pt x="1" y="380"/>
                  </a:lnTo>
                  <a:lnTo>
                    <a:pt x="1"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6" name="Google Shape;526;p16"/>
            <p:cNvSpPr/>
            <p:nvPr/>
          </p:nvSpPr>
          <p:spPr>
            <a:xfrm>
              <a:off x="3454100" y="2302875"/>
              <a:ext cx="25" cy="9525"/>
            </a:xfrm>
            <a:custGeom>
              <a:avLst/>
              <a:gdLst/>
              <a:ahLst/>
              <a:cxnLst/>
              <a:rect l="l" t="t" r="r" b="b"/>
              <a:pathLst>
                <a:path w="1" h="381" extrusionOk="0">
                  <a:moveTo>
                    <a:pt x="1" y="0"/>
                  </a:moveTo>
                  <a:lnTo>
                    <a:pt x="1" y="0"/>
                  </a:lnTo>
                  <a:lnTo>
                    <a:pt x="1" y="380"/>
                  </a:lnTo>
                  <a:lnTo>
                    <a:pt x="1"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7" name="Google Shape;527;p16"/>
            <p:cNvSpPr/>
            <p:nvPr/>
          </p:nvSpPr>
          <p:spPr>
            <a:xfrm>
              <a:off x="3454100" y="2302875"/>
              <a:ext cx="825" cy="9525"/>
            </a:xfrm>
            <a:custGeom>
              <a:avLst/>
              <a:gdLst/>
              <a:ahLst/>
              <a:cxnLst/>
              <a:rect l="l" t="t" r="r" b="b"/>
              <a:pathLst>
                <a:path w="33" h="381" extrusionOk="0">
                  <a:moveTo>
                    <a:pt x="1" y="0"/>
                  </a:moveTo>
                  <a:lnTo>
                    <a:pt x="1" y="380"/>
                  </a:lnTo>
                  <a:lnTo>
                    <a:pt x="32" y="380"/>
                  </a:lnTo>
                  <a:lnTo>
                    <a:pt x="32" y="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8" name="Google Shape;528;p16"/>
            <p:cNvSpPr/>
            <p:nvPr/>
          </p:nvSpPr>
          <p:spPr>
            <a:xfrm>
              <a:off x="3454900" y="2302875"/>
              <a:ext cx="25" cy="9525"/>
            </a:xfrm>
            <a:custGeom>
              <a:avLst/>
              <a:gdLst/>
              <a:ahLst/>
              <a:cxnLst/>
              <a:rect l="l" t="t" r="r" b="b"/>
              <a:pathLst>
                <a:path w="1" h="381" extrusionOk="0">
                  <a:moveTo>
                    <a:pt x="0" y="0"/>
                  </a:moveTo>
                  <a:lnTo>
                    <a:pt x="0" y="0"/>
                  </a:lnTo>
                  <a:lnTo>
                    <a:pt x="0" y="380"/>
                  </a:lnTo>
                  <a:lnTo>
                    <a:pt x="0"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9" name="Google Shape;529;p16"/>
            <p:cNvSpPr/>
            <p:nvPr/>
          </p:nvSpPr>
          <p:spPr>
            <a:xfrm>
              <a:off x="3454900" y="2302875"/>
              <a:ext cx="25" cy="9525"/>
            </a:xfrm>
            <a:custGeom>
              <a:avLst/>
              <a:gdLst/>
              <a:ahLst/>
              <a:cxnLst/>
              <a:rect l="l" t="t" r="r" b="b"/>
              <a:pathLst>
                <a:path w="1" h="381" extrusionOk="0">
                  <a:moveTo>
                    <a:pt x="0" y="0"/>
                  </a:moveTo>
                  <a:lnTo>
                    <a:pt x="0" y="0"/>
                  </a:lnTo>
                  <a:lnTo>
                    <a:pt x="0" y="380"/>
                  </a:lnTo>
                  <a:lnTo>
                    <a:pt x="0"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0" name="Google Shape;530;p16"/>
            <p:cNvSpPr/>
            <p:nvPr/>
          </p:nvSpPr>
          <p:spPr>
            <a:xfrm>
              <a:off x="3454900" y="2302875"/>
              <a:ext cx="25" cy="9525"/>
            </a:xfrm>
            <a:custGeom>
              <a:avLst/>
              <a:gdLst/>
              <a:ahLst/>
              <a:cxnLst/>
              <a:rect l="l" t="t" r="r" b="b"/>
              <a:pathLst>
                <a:path w="1" h="381" extrusionOk="0">
                  <a:moveTo>
                    <a:pt x="0" y="0"/>
                  </a:moveTo>
                  <a:lnTo>
                    <a:pt x="0" y="0"/>
                  </a:lnTo>
                  <a:lnTo>
                    <a:pt x="0" y="380"/>
                  </a:lnTo>
                  <a:lnTo>
                    <a:pt x="0"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1" name="Google Shape;531;p16"/>
            <p:cNvSpPr/>
            <p:nvPr/>
          </p:nvSpPr>
          <p:spPr>
            <a:xfrm>
              <a:off x="3454900" y="2302875"/>
              <a:ext cx="825" cy="9525"/>
            </a:xfrm>
            <a:custGeom>
              <a:avLst/>
              <a:gdLst/>
              <a:ahLst/>
              <a:cxnLst/>
              <a:rect l="l" t="t" r="r" b="b"/>
              <a:pathLst>
                <a:path w="33" h="381" extrusionOk="0">
                  <a:moveTo>
                    <a:pt x="0" y="0"/>
                  </a:moveTo>
                  <a:lnTo>
                    <a:pt x="0" y="380"/>
                  </a:lnTo>
                  <a:lnTo>
                    <a:pt x="32" y="380"/>
                  </a:lnTo>
                  <a:lnTo>
                    <a:pt x="32" y="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2" name="Google Shape;532;p16"/>
            <p:cNvSpPr/>
            <p:nvPr/>
          </p:nvSpPr>
          <p:spPr>
            <a:xfrm>
              <a:off x="3455700" y="2302875"/>
              <a:ext cx="25" cy="9525"/>
            </a:xfrm>
            <a:custGeom>
              <a:avLst/>
              <a:gdLst/>
              <a:ahLst/>
              <a:cxnLst/>
              <a:rect l="l" t="t" r="r" b="b"/>
              <a:pathLst>
                <a:path w="1" h="381" extrusionOk="0">
                  <a:moveTo>
                    <a:pt x="0" y="0"/>
                  </a:moveTo>
                  <a:lnTo>
                    <a:pt x="0" y="0"/>
                  </a:lnTo>
                  <a:lnTo>
                    <a:pt x="0" y="380"/>
                  </a:lnTo>
                  <a:lnTo>
                    <a:pt x="0"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3" name="Google Shape;533;p16"/>
            <p:cNvSpPr/>
            <p:nvPr/>
          </p:nvSpPr>
          <p:spPr>
            <a:xfrm>
              <a:off x="3455700" y="2302875"/>
              <a:ext cx="25" cy="9525"/>
            </a:xfrm>
            <a:custGeom>
              <a:avLst/>
              <a:gdLst/>
              <a:ahLst/>
              <a:cxnLst/>
              <a:rect l="l" t="t" r="r" b="b"/>
              <a:pathLst>
                <a:path w="1" h="381" extrusionOk="0">
                  <a:moveTo>
                    <a:pt x="0" y="0"/>
                  </a:moveTo>
                  <a:lnTo>
                    <a:pt x="0" y="0"/>
                  </a:lnTo>
                  <a:lnTo>
                    <a:pt x="0" y="380"/>
                  </a:lnTo>
                  <a:lnTo>
                    <a:pt x="0"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4" name="Google Shape;534;p16"/>
            <p:cNvSpPr/>
            <p:nvPr/>
          </p:nvSpPr>
          <p:spPr>
            <a:xfrm>
              <a:off x="3455700" y="2302875"/>
              <a:ext cx="800" cy="9525"/>
            </a:xfrm>
            <a:custGeom>
              <a:avLst/>
              <a:gdLst/>
              <a:ahLst/>
              <a:cxnLst/>
              <a:rect l="l" t="t" r="r" b="b"/>
              <a:pathLst>
                <a:path w="32" h="381" extrusionOk="0">
                  <a:moveTo>
                    <a:pt x="0" y="0"/>
                  </a:moveTo>
                  <a:lnTo>
                    <a:pt x="0" y="380"/>
                  </a:lnTo>
                  <a:lnTo>
                    <a:pt x="32" y="380"/>
                  </a:lnTo>
                  <a:lnTo>
                    <a:pt x="32" y="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5" name="Google Shape;535;p16"/>
            <p:cNvSpPr/>
            <p:nvPr/>
          </p:nvSpPr>
          <p:spPr>
            <a:xfrm>
              <a:off x="3456475" y="2302875"/>
              <a:ext cx="25" cy="9525"/>
            </a:xfrm>
            <a:custGeom>
              <a:avLst/>
              <a:gdLst/>
              <a:ahLst/>
              <a:cxnLst/>
              <a:rect l="l" t="t" r="r" b="b"/>
              <a:pathLst>
                <a:path w="1" h="381" extrusionOk="0">
                  <a:moveTo>
                    <a:pt x="1" y="0"/>
                  </a:moveTo>
                  <a:lnTo>
                    <a:pt x="1" y="0"/>
                  </a:lnTo>
                  <a:lnTo>
                    <a:pt x="1" y="380"/>
                  </a:lnTo>
                  <a:lnTo>
                    <a:pt x="1"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6" name="Google Shape;536;p16"/>
            <p:cNvSpPr/>
            <p:nvPr/>
          </p:nvSpPr>
          <p:spPr>
            <a:xfrm>
              <a:off x="3456475" y="2302875"/>
              <a:ext cx="25" cy="9525"/>
            </a:xfrm>
            <a:custGeom>
              <a:avLst/>
              <a:gdLst/>
              <a:ahLst/>
              <a:cxnLst/>
              <a:rect l="l" t="t" r="r" b="b"/>
              <a:pathLst>
                <a:path w="1" h="381" extrusionOk="0">
                  <a:moveTo>
                    <a:pt x="1" y="0"/>
                  </a:moveTo>
                  <a:lnTo>
                    <a:pt x="1" y="0"/>
                  </a:lnTo>
                  <a:lnTo>
                    <a:pt x="1" y="380"/>
                  </a:lnTo>
                  <a:lnTo>
                    <a:pt x="1"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7" name="Google Shape;537;p16"/>
            <p:cNvSpPr/>
            <p:nvPr/>
          </p:nvSpPr>
          <p:spPr>
            <a:xfrm>
              <a:off x="3456475" y="2302875"/>
              <a:ext cx="825" cy="9525"/>
            </a:xfrm>
            <a:custGeom>
              <a:avLst/>
              <a:gdLst/>
              <a:ahLst/>
              <a:cxnLst/>
              <a:rect l="l" t="t" r="r" b="b"/>
              <a:pathLst>
                <a:path w="33" h="381" extrusionOk="0">
                  <a:moveTo>
                    <a:pt x="1" y="0"/>
                  </a:moveTo>
                  <a:lnTo>
                    <a:pt x="1" y="380"/>
                  </a:lnTo>
                  <a:lnTo>
                    <a:pt x="32" y="380"/>
                  </a:lnTo>
                  <a:lnTo>
                    <a:pt x="32" y="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8" name="Google Shape;538;p16"/>
            <p:cNvSpPr/>
            <p:nvPr/>
          </p:nvSpPr>
          <p:spPr>
            <a:xfrm>
              <a:off x="3456475" y="2302875"/>
              <a:ext cx="825" cy="9525"/>
            </a:xfrm>
            <a:custGeom>
              <a:avLst/>
              <a:gdLst/>
              <a:ahLst/>
              <a:cxnLst/>
              <a:rect l="l" t="t" r="r" b="b"/>
              <a:pathLst>
                <a:path w="33" h="381" extrusionOk="0">
                  <a:moveTo>
                    <a:pt x="1" y="0"/>
                  </a:moveTo>
                  <a:lnTo>
                    <a:pt x="1" y="380"/>
                  </a:lnTo>
                  <a:lnTo>
                    <a:pt x="32" y="380"/>
                  </a:lnTo>
                  <a:lnTo>
                    <a:pt x="32" y="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9" name="Google Shape;539;p16"/>
            <p:cNvSpPr/>
            <p:nvPr/>
          </p:nvSpPr>
          <p:spPr>
            <a:xfrm>
              <a:off x="3457275" y="2302875"/>
              <a:ext cx="25" cy="9525"/>
            </a:xfrm>
            <a:custGeom>
              <a:avLst/>
              <a:gdLst/>
              <a:ahLst/>
              <a:cxnLst/>
              <a:rect l="l" t="t" r="r" b="b"/>
              <a:pathLst>
                <a:path w="1" h="381" extrusionOk="0">
                  <a:moveTo>
                    <a:pt x="0" y="0"/>
                  </a:moveTo>
                  <a:lnTo>
                    <a:pt x="0" y="0"/>
                  </a:lnTo>
                  <a:lnTo>
                    <a:pt x="0" y="380"/>
                  </a:lnTo>
                  <a:lnTo>
                    <a:pt x="0"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0" name="Google Shape;540;p16"/>
            <p:cNvSpPr/>
            <p:nvPr/>
          </p:nvSpPr>
          <p:spPr>
            <a:xfrm>
              <a:off x="3457275" y="2302875"/>
              <a:ext cx="25" cy="9525"/>
            </a:xfrm>
            <a:custGeom>
              <a:avLst/>
              <a:gdLst/>
              <a:ahLst/>
              <a:cxnLst/>
              <a:rect l="l" t="t" r="r" b="b"/>
              <a:pathLst>
                <a:path w="1" h="381" extrusionOk="0">
                  <a:moveTo>
                    <a:pt x="0" y="0"/>
                  </a:moveTo>
                  <a:lnTo>
                    <a:pt x="0" y="0"/>
                  </a:lnTo>
                  <a:lnTo>
                    <a:pt x="0" y="380"/>
                  </a:lnTo>
                  <a:lnTo>
                    <a:pt x="0"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1" name="Google Shape;541;p16"/>
            <p:cNvSpPr/>
            <p:nvPr/>
          </p:nvSpPr>
          <p:spPr>
            <a:xfrm>
              <a:off x="3457275" y="2302875"/>
              <a:ext cx="825" cy="9525"/>
            </a:xfrm>
            <a:custGeom>
              <a:avLst/>
              <a:gdLst/>
              <a:ahLst/>
              <a:cxnLst/>
              <a:rect l="l" t="t" r="r" b="b"/>
              <a:pathLst>
                <a:path w="33" h="381" extrusionOk="0">
                  <a:moveTo>
                    <a:pt x="0" y="0"/>
                  </a:moveTo>
                  <a:lnTo>
                    <a:pt x="0" y="380"/>
                  </a:lnTo>
                  <a:lnTo>
                    <a:pt x="32" y="380"/>
                  </a:lnTo>
                  <a:lnTo>
                    <a:pt x="32" y="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2" name="Google Shape;542;p16"/>
            <p:cNvSpPr/>
            <p:nvPr/>
          </p:nvSpPr>
          <p:spPr>
            <a:xfrm>
              <a:off x="3458075" y="2302875"/>
              <a:ext cx="25" cy="9525"/>
            </a:xfrm>
            <a:custGeom>
              <a:avLst/>
              <a:gdLst/>
              <a:ahLst/>
              <a:cxnLst/>
              <a:rect l="l" t="t" r="r" b="b"/>
              <a:pathLst>
                <a:path w="1" h="381" extrusionOk="0">
                  <a:moveTo>
                    <a:pt x="0" y="0"/>
                  </a:moveTo>
                  <a:lnTo>
                    <a:pt x="0" y="0"/>
                  </a:lnTo>
                  <a:lnTo>
                    <a:pt x="0" y="380"/>
                  </a:lnTo>
                  <a:lnTo>
                    <a:pt x="0"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3" name="Google Shape;543;p16"/>
            <p:cNvSpPr/>
            <p:nvPr/>
          </p:nvSpPr>
          <p:spPr>
            <a:xfrm>
              <a:off x="3458075" y="2302875"/>
              <a:ext cx="25" cy="9525"/>
            </a:xfrm>
            <a:custGeom>
              <a:avLst/>
              <a:gdLst/>
              <a:ahLst/>
              <a:cxnLst/>
              <a:rect l="l" t="t" r="r" b="b"/>
              <a:pathLst>
                <a:path w="1" h="381" extrusionOk="0">
                  <a:moveTo>
                    <a:pt x="0" y="0"/>
                  </a:moveTo>
                  <a:lnTo>
                    <a:pt x="0" y="0"/>
                  </a:lnTo>
                  <a:lnTo>
                    <a:pt x="0" y="380"/>
                  </a:lnTo>
                  <a:lnTo>
                    <a:pt x="0"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4" name="Google Shape;544;p16"/>
            <p:cNvSpPr/>
            <p:nvPr/>
          </p:nvSpPr>
          <p:spPr>
            <a:xfrm>
              <a:off x="3458075" y="2302875"/>
              <a:ext cx="800" cy="9525"/>
            </a:xfrm>
            <a:custGeom>
              <a:avLst/>
              <a:gdLst/>
              <a:ahLst/>
              <a:cxnLst/>
              <a:rect l="l" t="t" r="r" b="b"/>
              <a:pathLst>
                <a:path w="32" h="381" extrusionOk="0">
                  <a:moveTo>
                    <a:pt x="0" y="0"/>
                  </a:moveTo>
                  <a:lnTo>
                    <a:pt x="0" y="380"/>
                  </a:lnTo>
                  <a:lnTo>
                    <a:pt x="32" y="380"/>
                  </a:lnTo>
                  <a:lnTo>
                    <a:pt x="32" y="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5" name="Google Shape;545;p16"/>
            <p:cNvSpPr/>
            <p:nvPr/>
          </p:nvSpPr>
          <p:spPr>
            <a:xfrm>
              <a:off x="3458850" y="2302875"/>
              <a:ext cx="25" cy="9525"/>
            </a:xfrm>
            <a:custGeom>
              <a:avLst/>
              <a:gdLst/>
              <a:ahLst/>
              <a:cxnLst/>
              <a:rect l="l" t="t" r="r" b="b"/>
              <a:pathLst>
                <a:path w="1" h="381" extrusionOk="0">
                  <a:moveTo>
                    <a:pt x="1" y="0"/>
                  </a:moveTo>
                  <a:lnTo>
                    <a:pt x="1" y="0"/>
                  </a:lnTo>
                  <a:lnTo>
                    <a:pt x="1" y="380"/>
                  </a:lnTo>
                  <a:lnTo>
                    <a:pt x="1"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6" name="Google Shape;546;p16"/>
            <p:cNvSpPr/>
            <p:nvPr/>
          </p:nvSpPr>
          <p:spPr>
            <a:xfrm>
              <a:off x="3458850" y="2302875"/>
              <a:ext cx="25" cy="9525"/>
            </a:xfrm>
            <a:custGeom>
              <a:avLst/>
              <a:gdLst/>
              <a:ahLst/>
              <a:cxnLst/>
              <a:rect l="l" t="t" r="r" b="b"/>
              <a:pathLst>
                <a:path w="1" h="381" extrusionOk="0">
                  <a:moveTo>
                    <a:pt x="1" y="0"/>
                  </a:moveTo>
                  <a:lnTo>
                    <a:pt x="1" y="0"/>
                  </a:lnTo>
                  <a:lnTo>
                    <a:pt x="1" y="380"/>
                  </a:lnTo>
                  <a:lnTo>
                    <a:pt x="1"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7" name="Google Shape;547;p16"/>
            <p:cNvSpPr/>
            <p:nvPr/>
          </p:nvSpPr>
          <p:spPr>
            <a:xfrm>
              <a:off x="3458850" y="2302875"/>
              <a:ext cx="25" cy="9525"/>
            </a:xfrm>
            <a:custGeom>
              <a:avLst/>
              <a:gdLst/>
              <a:ahLst/>
              <a:cxnLst/>
              <a:rect l="l" t="t" r="r" b="b"/>
              <a:pathLst>
                <a:path w="1" h="381" extrusionOk="0">
                  <a:moveTo>
                    <a:pt x="1" y="0"/>
                  </a:moveTo>
                  <a:lnTo>
                    <a:pt x="1" y="0"/>
                  </a:lnTo>
                  <a:lnTo>
                    <a:pt x="1" y="380"/>
                  </a:lnTo>
                  <a:lnTo>
                    <a:pt x="1"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8" name="Google Shape;548;p16"/>
            <p:cNvSpPr/>
            <p:nvPr/>
          </p:nvSpPr>
          <p:spPr>
            <a:xfrm>
              <a:off x="3459650" y="2302875"/>
              <a:ext cx="25" cy="9525"/>
            </a:xfrm>
            <a:custGeom>
              <a:avLst/>
              <a:gdLst/>
              <a:ahLst/>
              <a:cxnLst/>
              <a:rect l="l" t="t" r="r" b="b"/>
              <a:pathLst>
                <a:path w="1" h="381" extrusionOk="0">
                  <a:moveTo>
                    <a:pt x="0" y="0"/>
                  </a:moveTo>
                  <a:lnTo>
                    <a:pt x="0" y="0"/>
                  </a:lnTo>
                  <a:lnTo>
                    <a:pt x="0" y="380"/>
                  </a:lnTo>
                  <a:lnTo>
                    <a:pt x="0"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9" name="Google Shape;549;p16"/>
            <p:cNvSpPr/>
            <p:nvPr/>
          </p:nvSpPr>
          <p:spPr>
            <a:xfrm>
              <a:off x="3459650" y="2302875"/>
              <a:ext cx="25" cy="9525"/>
            </a:xfrm>
            <a:custGeom>
              <a:avLst/>
              <a:gdLst/>
              <a:ahLst/>
              <a:cxnLst/>
              <a:rect l="l" t="t" r="r" b="b"/>
              <a:pathLst>
                <a:path w="1" h="381" extrusionOk="0">
                  <a:moveTo>
                    <a:pt x="0" y="0"/>
                  </a:moveTo>
                  <a:lnTo>
                    <a:pt x="0" y="0"/>
                  </a:lnTo>
                  <a:lnTo>
                    <a:pt x="0" y="380"/>
                  </a:lnTo>
                  <a:lnTo>
                    <a:pt x="0"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0" name="Google Shape;550;p16"/>
            <p:cNvSpPr/>
            <p:nvPr/>
          </p:nvSpPr>
          <p:spPr>
            <a:xfrm>
              <a:off x="3459650" y="2302875"/>
              <a:ext cx="25" cy="9525"/>
            </a:xfrm>
            <a:custGeom>
              <a:avLst/>
              <a:gdLst/>
              <a:ahLst/>
              <a:cxnLst/>
              <a:rect l="l" t="t" r="r" b="b"/>
              <a:pathLst>
                <a:path w="1" h="381" extrusionOk="0">
                  <a:moveTo>
                    <a:pt x="0" y="0"/>
                  </a:moveTo>
                  <a:lnTo>
                    <a:pt x="0" y="0"/>
                  </a:lnTo>
                  <a:lnTo>
                    <a:pt x="0" y="380"/>
                  </a:lnTo>
                  <a:lnTo>
                    <a:pt x="0"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1" name="Google Shape;551;p16"/>
            <p:cNvSpPr/>
            <p:nvPr/>
          </p:nvSpPr>
          <p:spPr>
            <a:xfrm>
              <a:off x="3459650" y="2302875"/>
              <a:ext cx="825" cy="9525"/>
            </a:xfrm>
            <a:custGeom>
              <a:avLst/>
              <a:gdLst/>
              <a:ahLst/>
              <a:cxnLst/>
              <a:rect l="l" t="t" r="r" b="b"/>
              <a:pathLst>
                <a:path w="33" h="381" extrusionOk="0">
                  <a:moveTo>
                    <a:pt x="0" y="0"/>
                  </a:moveTo>
                  <a:lnTo>
                    <a:pt x="0" y="380"/>
                  </a:lnTo>
                  <a:lnTo>
                    <a:pt x="32" y="380"/>
                  </a:lnTo>
                  <a:lnTo>
                    <a:pt x="32" y="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2" name="Google Shape;552;p16"/>
            <p:cNvSpPr/>
            <p:nvPr/>
          </p:nvSpPr>
          <p:spPr>
            <a:xfrm>
              <a:off x="3460450" y="2302875"/>
              <a:ext cx="25" cy="9525"/>
            </a:xfrm>
            <a:custGeom>
              <a:avLst/>
              <a:gdLst/>
              <a:ahLst/>
              <a:cxnLst/>
              <a:rect l="l" t="t" r="r" b="b"/>
              <a:pathLst>
                <a:path w="1" h="381" extrusionOk="0">
                  <a:moveTo>
                    <a:pt x="0" y="0"/>
                  </a:moveTo>
                  <a:lnTo>
                    <a:pt x="0" y="0"/>
                  </a:lnTo>
                  <a:lnTo>
                    <a:pt x="0" y="380"/>
                  </a:lnTo>
                  <a:lnTo>
                    <a:pt x="0"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3" name="Google Shape;553;p16"/>
            <p:cNvSpPr/>
            <p:nvPr/>
          </p:nvSpPr>
          <p:spPr>
            <a:xfrm>
              <a:off x="3460450" y="2302875"/>
              <a:ext cx="25" cy="9525"/>
            </a:xfrm>
            <a:custGeom>
              <a:avLst/>
              <a:gdLst/>
              <a:ahLst/>
              <a:cxnLst/>
              <a:rect l="l" t="t" r="r" b="b"/>
              <a:pathLst>
                <a:path w="1" h="381" extrusionOk="0">
                  <a:moveTo>
                    <a:pt x="0" y="0"/>
                  </a:moveTo>
                  <a:lnTo>
                    <a:pt x="0" y="0"/>
                  </a:lnTo>
                  <a:lnTo>
                    <a:pt x="0" y="380"/>
                  </a:lnTo>
                  <a:lnTo>
                    <a:pt x="0"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4" name="Google Shape;554;p16"/>
            <p:cNvSpPr/>
            <p:nvPr/>
          </p:nvSpPr>
          <p:spPr>
            <a:xfrm>
              <a:off x="3460450" y="2302875"/>
              <a:ext cx="25" cy="9525"/>
            </a:xfrm>
            <a:custGeom>
              <a:avLst/>
              <a:gdLst/>
              <a:ahLst/>
              <a:cxnLst/>
              <a:rect l="l" t="t" r="r" b="b"/>
              <a:pathLst>
                <a:path w="1" h="381" extrusionOk="0">
                  <a:moveTo>
                    <a:pt x="0" y="0"/>
                  </a:moveTo>
                  <a:lnTo>
                    <a:pt x="0" y="0"/>
                  </a:lnTo>
                  <a:lnTo>
                    <a:pt x="0" y="380"/>
                  </a:lnTo>
                  <a:lnTo>
                    <a:pt x="0"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5" name="Google Shape;555;p16"/>
            <p:cNvSpPr/>
            <p:nvPr/>
          </p:nvSpPr>
          <p:spPr>
            <a:xfrm>
              <a:off x="3461225" y="2302875"/>
              <a:ext cx="25" cy="9525"/>
            </a:xfrm>
            <a:custGeom>
              <a:avLst/>
              <a:gdLst/>
              <a:ahLst/>
              <a:cxnLst/>
              <a:rect l="l" t="t" r="r" b="b"/>
              <a:pathLst>
                <a:path w="1" h="381" extrusionOk="0">
                  <a:moveTo>
                    <a:pt x="1" y="0"/>
                  </a:moveTo>
                  <a:lnTo>
                    <a:pt x="1" y="0"/>
                  </a:lnTo>
                  <a:lnTo>
                    <a:pt x="1" y="380"/>
                  </a:lnTo>
                  <a:lnTo>
                    <a:pt x="1"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556;p16"/>
            <p:cNvSpPr/>
            <p:nvPr/>
          </p:nvSpPr>
          <p:spPr>
            <a:xfrm>
              <a:off x="3461225" y="2302875"/>
              <a:ext cx="25" cy="9525"/>
            </a:xfrm>
            <a:custGeom>
              <a:avLst/>
              <a:gdLst/>
              <a:ahLst/>
              <a:cxnLst/>
              <a:rect l="l" t="t" r="r" b="b"/>
              <a:pathLst>
                <a:path w="1" h="381" extrusionOk="0">
                  <a:moveTo>
                    <a:pt x="1" y="0"/>
                  </a:moveTo>
                  <a:lnTo>
                    <a:pt x="1" y="0"/>
                  </a:lnTo>
                  <a:lnTo>
                    <a:pt x="1" y="380"/>
                  </a:lnTo>
                  <a:lnTo>
                    <a:pt x="1"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7" name="Google Shape;557;p16"/>
            <p:cNvSpPr/>
            <p:nvPr/>
          </p:nvSpPr>
          <p:spPr>
            <a:xfrm>
              <a:off x="3461225" y="2302875"/>
              <a:ext cx="25" cy="9525"/>
            </a:xfrm>
            <a:custGeom>
              <a:avLst/>
              <a:gdLst/>
              <a:ahLst/>
              <a:cxnLst/>
              <a:rect l="l" t="t" r="r" b="b"/>
              <a:pathLst>
                <a:path w="1" h="381" extrusionOk="0">
                  <a:moveTo>
                    <a:pt x="1" y="0"/>
                  </a:moveTo>
                  <a:lnTo>
                    <a:pt x="1" y="0"/>
                  </a:lnTo>
                  <a:lnTo>
                    <a:pt x="1" y="380"/>
                  </a:lnTo>
                  <a:lnTo>
                    <a:pt x="1"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8" name="Google Shape;558;p16"/>
            <p:cNvSpPr/>
            <p:nvPr/>
          </p:nvSpPr>
          <p:spPr>
            <a:xfrm>
              <a:off x="3462025" y="2302875"/>
              <a:ext cx="25" cy="9525"/>
            </a:xfrm>
            <a:custGeom>
              <a:avLst/>
              <a:gdLst/>
              <a:ahLst/>
              <a:cxnLst/>
              <a:rect l="l" t="t" r="r" b="b"/>
              <a:pathLst>
                <a:path w="1" h="381" extrusionOk="0">
                  <a:moveTo>
                    <a:pt x="0" y="0"/>
                  </a:moveTo>
                  <a:lnTo>
                    <a:pt x="0" y="0"/>
                  </a:lnTo>
                  <a:lnTo>
                    <a:pt x="0" y="380"/>
                  </a:lnTo>
                  <a:lnTo>
                    <a:pt x="0"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9" name="Google Shape;559;p16"/>
            <p:cNvSpPr/>
            <p:nvPr/>
          </p:nvSpPr>
          <p:spPr>
            <a:xfrm>
              <a:off x="3462025" y="2302875"/>
              <a:ext cx="25" cy="9525"/>
            </a:xfrm>
            <a:custGeom>
              <a:avLst/>
              <a:gdLst/>
              <a:ahLst/>
              <a:cxnLst/>
              <a:rect l="l" t="t" r="r" b="b"/>
              <a:pathLst>
                <a:path w="1" h="381" extrusionOk="0">
                  <a:moveTo>
                    <a:pt x="0" y="0"/>
                  </a:moveTo>
                  <a:lnTo>
                    <a:pt x="0" y="0"/>
                  </a:lnTo>
                  <a:lnTo>
                    <a:pt x="0" y="380"/>
                  </a:lnTo>
                  <a:lnTo>
                    <a:pt x="0"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0" name="Google Shape;560;p16"/>
            <p:cNvSpPr/>
            <p:nvPr/>
          </p:nvSpPr>
          <p:spPr>
            <a:xfrm>
              <a:off x="3462025" y="2302875"/>
              <a:ext cx="25" cy="9525"/>
            </a:xfrm>
            <a:custGeom>
              <a:avLst/>
              <a:gdLst/>
              <a:ahLst/>
              <a:cxnLst/>
              <a:rect l="l" t="t" r="r" b="b"/>
              <a:pathLst>
                <a:path w="1" h="381" extrusionOk="0">
                  <a:moveTo>
                    <a:pt x="0" y="0"/>
                  </a:moveTo>
                  <a:lnTo>
                    <a:pt x="0" y="0"/>
                  </a:lnTo>
                  <a:lnTo>
                    <a:pt x="0" y="380"/>
                  </a:lnTo>
                  <a:lnTo>
                    <a:pt x="0"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1" name="Google Shape;561;p16"/>
            <p:cNvSpPr/>
            <p:nvPr/>
          </p:nvSpPr>
          <p:spPr>
            <a:xfrm>
              <a:off x="3427200" y="2365425"/>
              <a:ext cx="9525" cy="9525"/>
            </a:xfrm>
            <a:custGeom>
              <a:avLst/>
              <a:gdLst/>
              <a:ahLst/>
              <a:cxnLst/>
              <a:rect l="l" t="t" r="r" b="b"/>
              <a:pathLst>
                <a:path w="381" h="381" extrusionOk="0">
                  <a:moveTo>
                    <a:pt x="190" y="0"/>
                  </a:moveTo>
                  <a:cubicBezTo>
                    <a:pt x="95" y="0"/>
                    <a:pt x="0" y="95"/>
                    <a:pt x="0" y="190"/>
                  </a:cubicBezTo>
                  <a:cubicBezTo>
                    <a:pt x="0" y="285"/>
                    <a:pt x="95" y="380"/>
                    <a:pt x="190" y="380"/>
                  </a:cubicBezTo>
                  <a:cubicBezTo>
                    <a:pt x="285" y="380"/>
                    <a:pt x="380" y="285"/>
                    <a:pt x="380" y="190"/>
                  </a:cubicBezTo>
                  <a:cubicBezTo>
                    <a:pt x="380" y="95"/>
                    <a:pt x="285" y="0"/>
                    <a:pt x="190" y="0"/>
                  </a:cubicBez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2" name="Google Shape;562;p16"/>
            <p:cNvSpPr/>
            <p:nvPr/>
          </p:nvSpPr>
          <p:spPr>
            <a:xfrm>
              <a:off x="3427200" y="2364625"/>
              <a:ext cx="0" cy="10325"/>
            </a:xfrm>
            <a:custGeom>
              <a:avLst/>
              <a:gdLst/>
              <a:ahLst/>
              <a:cxnLst/>
              <a:rect l="l" t="t" r="r" b="b"/>
              <a:pathLst>
                <a:path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3" name="Google Shape;563;p16"/>
            <p:cNvSpPr/>
            <p:nvPr/>
          </p:nvSpPr>
          <p:spPr>
            <a:xfrm>
              <a:off x="3427200" y="2364625"/>
              <a:ext cx="800" cy="10325"/>
            </a:xfrm>
            <a:custGeom>
              <a:avLst/>
              <a:gdLst/>
              <a:ahLst/>
              <a:cxnLst/>
              <a:rect l="l" t="t" r="r" b="b"/>
              <a:pathLst>
                <a:path w="32" h="413" extrusionOk="0">
                  <a:moveTo>
                    <a:pt x="0" y="1"/>
                  </a:moveTo>
                  <a:lnTo>
                    <a:pt x="0" y="412"/>
                  </a:lnTo>
                  <a:lnTo>
                    <a:pt x="32" y="412"/>
                  </a:lnTo>
                  <a:lnTo>
                    <a:pt x="32" y="1"/>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4" name="Google Shape;564;p16"/>
            <p:cNvSpPr/>
            <p:nvPr/>
          </p:nvSpPr>
          <p:spPr>
            <a:xfrm>
              <a:off x="3427200" y="2364625"/>
              <a:ext cx="800" cy="10325"/>
            </a:xfrm>
            <a:custGeom>
              <a:avLst/>
              <a:gdLst/>
              <a:ahLst/>
              <a:cxnLst/>
              <a:rect l="l" t="t" r="r" b="b"/>
              <a:pathLst>
                <a:path w="32" h="413" extrusionOk="0">
                  <a:moveTo>
                    <a:pt x="0" y="1"/>
                  </a:moveTo>
                  <a:lnTo>
                    <a:pt x="0" y="412"/>
                  </a:lnTo>
                  <a:lnTo>
                    <a:pt x="32" y="412"/>
                  </a:lnTo>
                  <a:lnTo>
                    <a:pt x="32" y="1"/>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5" name="Google Shape;565;p16"/>
            <p:cNvSpPr/>
            <p:nvPr/>
          </p:nvSpPr>
          <p:spPr>
            <a:xfrm>
              <a:off x="3427975" y="2364625"/>
              <a:ext cx="25" cy="10325"/>
            </a:xfrm>
            <a:custGeom>
              <a:avLst/>
              <a:gdLst/>
              <a:ahLst/>
              <a:cxnLst/>
              <a:rect l="l" t="t" r="r" b="b"/>
              <a:pathLst>
                <a:path w="1" h="413" extrusionOk="0">
                  <a:moveTo>
                    <a:pt x="1" y="1"/>
                  </a:moveTo>
                  <a:lnTo>
                    <a:pt x="1" y="1"/>
                  </a:lnTo>
                  <a:lnTo>
                    <a:pt x="1" y="412"/>
                  </a:lnTo>
                  <a:lnTo>
                    <a:pt x="1"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6" name="Google Shape;566;p16"/>
            <p:cNvSpPr/>
            <p:nvPr/>
          </p:nvSpPr>
          <p:spPr>
            <a:xfrm>
              <a:off x="3427975" y="2364625"/>
              <a:ext cx="25" cy="10325"/>
            </a:xfrm>
            <a:custGeom>
              <a:avLst/>
              <a:gdLst/>
              <a:ahLst/>
              <a:cxnLst/>
              <a:rect l="l" t="t" r="r" b="b"/>
              <a:pathLst>
                <a:path w="1" h="413" extrusionOk="0">
                  <a:moveTo>
                    <a:pt x="1" y="1"/>
                  </a:moveTo>
                  <a:lnTo>
                    <a:pt x="1" y="1"/>
                  </a:lnTo>
                  <a:lnTo>
                    <a:pt x="1" y="412"/>
                  </a:lnTo>
                  <a:lnTo>
                    <a:pt x="1"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7" name="Google Shape;567;p16"/>
            <p:cNvSpPr/>
            <p:nvPr/>
          </p:nvSpPr>
          <p:spPr>
            <a:xfrm>
              <a:off x="3427975" y="2364625"/>
              <a:ext cx="825" cy="10325"/>
            </a:xfrm>
            <a:custGeom>
              <a:avLst/>
              <a:gdLst/>
              <a:ahLst/>
              <a:cxnLst/>
              <a:rect l="l" t="t" r="r" b="b"/>
              <a:pathLst>
                <a:path w="33" h="413" extrusionOk="0">
                  <a:moveTo>
                    <a:pt x="1" y="1"/>
                  </a:moveTo>
                  <a:lnTo>
                    <a:pt x="1" y="412"/>
                  </a:lnTo>
                  <a:lnTo>
                    <a:pt x="32" y="412"/>
                  </a:lnTo>
                  <a:lnTo>
                    <a:pt x="32" y="1"/>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8" name="Google Shape;568;p16"/>
            <p:cNvSpPr/>
            <p:nvPr/>
          </p:nvSpPr>
          <p:spPr>
            <a:xfrm>
              <a:off x="3428775" y="23646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9" name="Google Shape;569;p16"/>
            <p:cNvSpPr/>
            <p:nvPr/>
          </p:nvSpPr>
          <p:spPr>
            <a:xfrm>
              <a:off x="3428775" y="23646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0" name="Google Shape;570;p16"/>
            <p:cNvSpPr/>
            <p:nvPr/>
          </p:nvSpPr>
          <p:spPr>
            <a:xfrm>
              <a:off x="3428775" y="2364625"/>
              <a:ext cx="825" cy="10325"/>
            </a:xfrm>
            <a:custGeom>
              <a:avLst/>
              <a:gdLst/>
              <a:ahLst/>
              <a:cxnLst/>
              <a:rect l="l" t="t" r="r" b="b"/>
              <a:pathLst>
                <a:path w="33" h="413" extrusionOk="0">
                  <a:moveTo>
                    <a:pt x="0" y="1"/>
                  </a:moveTo>
                  <a:lnTo>
                    <a:pt x="0" y="412"/>
                  </a:lnTo>
                  <a:lnTo>
                    <a:pt x="32" y="412"/>
                  </a:lnTo>
                  <a:lnTo>
                    <a:pt x="32" y="1"/>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1" name="Google Shape;571;p16"/>
            <p:cNvSpPr/>
            <p:nvPr/>
          </p:nvSpPr>
          <p:spPr>
            <a:xfrm>
              <a:off x="3429575" y="23646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572;p16"/>
            <p:cNvSpPr/>
            <p:nvPr/>
          </p:nvSpPr>
          <p:spPr>
            <a:xfrm>
              <a:off x="3429575" y="23646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3" name="Google Shape;573;p16"/>
            <p:cNvSpPr/>
            <p:nvPr/>
          </p:nvSpPr>
          <p:spPr>
            <a:xfrm>
              <a:off x="3429575" y="23646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4" name="Google Shape;574;p16"/>
            <p:cNvSpPr/>
            <p:nvPr/>
          </p:nvSpPr>
          <p:spPr>
            <a:xfrm>
              <a:off x="3429575" y="2364625"/>
              <a:ext cx="800" cy="10325"/>
            </a:xfrm>
            <a:custGeom>
              <a:avLst/>
              <a:gdLst/>
              <a:ahLst/>
              <a:cxnLst/>
              <a:rect l="l" t="t" r="r" b="b"/>
              <a:pathLst>
                <a:path w="32" h="413" extrusionOk="0">
                  <a:moveTo>
                    <a:pt x="0" y="1"/>
                  </a:moveTo>
                  <a:lnTo>
                    <a:pt x="0" y="412"/>
                  </a:lnTo>
                  <a:lnTo>
                    <a:pt x="32" y="412"/>
                  </a:lnTo>
                  <a:lnTo>
                    <a:pt x="32" y="1"/>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5" name="Google Shape;575;p16"/>
            <p:cNvSpPr/>
            <p:nvPr/>
          </p:nvSpPr>
          <p:spPr>
            <a:xfrm>
              <a:off x="3430350" y="2364625"/>
              <a:ext cx="25" cy="10325"/>
            </a:xfrm>
            <a:custGeom>
              <a:avLst/>
              <a:gdLst/>
              <a:ahLst/>
              <a:cxnLst/>
              <a:rect l="l" t="t" r="r" b="b"/>
              <a:pathLst>
                <a:path w="1" h="413" extrusionOk="0">
                  <a:moveTo>
                    <a:pt x="1" y="1"/>
                  </a:moveTo>
                  <a:lnTo>
                    <a:pt x="1" y="1"/>
                  </a:lnTo>
                  <a:lnTo>
                    <a:pt x="1" y="412"/>
                  </a:lnTo>
                  <a:lnTo>
                    <a:pt x="1"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6" name="Google Shape;576;p16"/>
            <p:cNvSpPr/>
            <p:nvPr/>
          </p:nvSpPr>
          <p:spPr>
            <a:xfrm>
              <a:off x="3430350" y="2364625"/>
              <a:ext cx="25" cy="10325"/>
            </a:xfrm>
            <a:custGeom>
              <a:avLst/>
              <a:gdLst/>
              <a:ahLst/>
              <a:cxnLst/>
              <a:rect l="l" t="t" r="r" b="b"/>
              <a:pathLst>
                <a:path w="1" h="413" extrusionOk="0">
                  <a:moveTo>
                    <a:pt x="1" y="1"/>
                  </a:moveTo>
                  <a:lnTo>
                    <a:pt x="1" y="1"/>
                  </a:lnTo>
                  <a:lnTo>
                    <a:pt x="1" y="412"/>
                  </a:lnTo>
                  <a:lnTo>
                    <a:pt x="1"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7" name="Google Shape;577;p16"/>
            <p:cNvSpPr/>
            <p:nvPr/>
          </p:nvSpPr>
          <p:spPr>
            <a:xfrm>
              <a:off x="3430350" y="2364625"/>
              <a:ext cx="825" cy="10325"/>
            </a:xfrm>
            <a:custGeom>
              <a:avLst/>
              <a:gdLst/>
              <a:ahLst/>
              <a:cxnLst/>
              <a:rect l="l" t="t" r="r" b="b"/>
              <a:pathLst>
                <a:path w="33" h="413" extrusionOk="0">
                  <a:moveTo>
                    <a:pt x="1" y="1"/>
                  </a:moveTo>
                  <a:lnTo>
                    <a:pt x="1" y="412"/>
                  </a:lnTo>
                  <a:lnTo>
                    <a:pt x="32" y="412"/>
                  </a:lnTo>
                  <a:lnTo>
                    <a:pt x="32" y="1"/>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8" name="Google Shape;578;p16"/>
            <p:cNvSpPr/>
            <p:nvPr/>
          </p:nvSpPr>
          <p:spPr>
            <a:xfrm>
              <a:off x="3431150" y="23646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9" name="Google Shape;579;p16"/>
            <p:cNvSpPr/>
            <p:nvPr/>
          </p:nvSpPr>
          <p:spPr>
            <a:xfrm>
              <a:off x="3431150" y="23646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0" name="Google Shape;580;p16"/>
            <p:cNvSpPr/>
            <p:nvPr/>
          </p:nvSpPr>
          <p:spPr>
            <a:xfrm>
              <a:off x="3431150" y="2364625"/>
              <a:ext cx="825" cy="10325"/>
            </a:xfrm>
            <a:custGeom>
              <a:avLst/>
              <a:gdLst/>
              <a:ahLst/>
              <a:cxnLst/>
              <a:rect l="l" t="t" r="r" b="b"/>
              <a:pathLst>
                <a:path w="33" h="413" extrusionOk="0">
                  <a:moveTo>
                    <a:pt x="0" y="1"/>
                  </a:moveTo>
                  <a:lnTo>
                    <a:pt x="0" y="412"/>
                  </a:lnTo>
                  <a:lnTo>
                    <a:pt x="32" y="412"/>
                  </a:lnTo>
                  <a:lnTo>
                    <a:pt x="32" y="1"/>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1" name="Google Shape;581;p16"/>
            <p:cNvSpPr/>
            <p:nvPr/>
          </p:nvSpPr>
          <p:spPr>
            <a:xfrm>
              <a:off x="3431150" y="2364625"/>
              <a:ext cx="825" cy="10325"/>
            </a:xfrm>
            <a:custGeom>
              <a:avLst/>
              <a:gdLst/>
              <a:ahLst/>
              <a:cxnLst/>
              <a:rect l="l" t="t" r="r" b="b"/>
              <a:pathLst>
                <a:path w="33" h="413" extrusionOk="0">
                  <a:moveTo>
                    <a:pt x="0" y="1"/>
                  </a:moveTo>
                  <a:lnTo>
                    <a:pt x="0" y="412"/>
                  </a:lnTo>
                  <a:lnTo>
                    <a:pt x="32" y="412"/>
                  </a:lnTo>
                  <a:lnTo>
                    <a:pt x="32" y="1"/>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2" name="Google Shape;582;p16"/>
            <p:cNvSpPr/>
            <p:nvPr/>
          </p:nvSpPr>
          <p:spPr>
            <a:xfrm>
              <a:off x="3431950" y="23646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3" name="Google Shape;583;p16"/>
            <p:cNvSpPr/>
            <p:nvPr/>
          </p:nvSpPr>
          <p:spPr>
            <a:xfrm>
              <a:off x="3431950" y="23646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4" name="Google Shape;584;p16"/>
            <p:cNvSpPr/>
            <p:nvPr/>
          </p:nvSpPr>
          <p:spPr>
            <a:xfrm>
              <a:off x="3431950" y="2364625"/>
              <a:ext cx="800" cy="10325"/>
            </a:xfrm>
            <a:custGeom>
              <a:avLst/>
              <a:gdLst/>
              <a:ahLst/>
              <a:cxnLst/>
              <a:rect l="l" t="t" r="r" b="b"/>
              <a:pathLst>
                <a:path w="32" h="413" extrusionOk="0">
                  <a:moveTo>
                    <a:pt x="0" y="1"/>
                  </a:moveTo>
                  <a:lnTo>
                    <a:pt x="0" y="412"/>
                  </a:lnTo>
                  <a:lnTo>
                    <a:pt x="32" y="412"/>
                  </a:lnTo>
                  <a:lnTo>
                    <a:pt x="32" y="1"/>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5" name="Google Shape;585;p16"/>
            <p:cNvSpPr/>
            <p:nvPr/>
          </p:nvSpPr>
          <p:spPr>
            <a:xfrm>
              <a:off x="3432725" y="2364625"/>
              <a:ext cx="25" cy="10325"/>
            </a:xfrm>
            <a:custGeom>
              <a:avLst/>
              <a:gdLst/>
              <a:ahLst/>
              <a:cxnLst/>
              <a:rect l="l" t="t" r="r" b="b"/>
              <a:pathLst>
                <a:path w="1" h="413" extrusionOk="0">
                  <a:moveTo>
                    <a:pt x="1" y="1"/>
                  </a:moveTo>
                  <a:lnTo>
                    <a:pt x="1" y="1"/>
                  </a:lnTo>
                  <a:lnTo>
                    <a:pt x="1" y="412"/>
                  </a:lnTo>
                  <a:lnTo>
                    <a:pt x="1"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6" name="Google Shape;586;p16"/>
            <p:cNvSpPr/>
            <p:nvPr/>
          </p:nvSpPr>
          <p:spPr>
            <a:xfrm>
              <a:off x="3432725" y="2364625"/>
              <a:ext cx="25" cy="10325"/>
            </a:xfrm>
            <a:custGeom>
              <a:avLst/>
              <a:gdLst/>
              <a:ahLst/>
              <a:cxnLst/>
              <a:rect l="l" t="t" r="r" b="b"/>
              <a:pathLst>
                <a:path w="1" h="413" extrusionOk="0">
                  <a:moveTo>
                    <a:pt x="1" y="1"/>
                  </a:moveTo>
                  <a:lnTo>
                    <a:pt x="1" y="1"/>
                  </a:lnTo>
                  <a:lnTo>
                    <a:pt x="1" y="412"/>
                  </a:lnTo>
                  <a:lnTo>
                    <a:pt x="1"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7" name="Google Shape;587;p16"/>
            <p:cNvSpPr/>
            <p:nvPr/>
          </p:nvSpPr>
          <p:spPr>
            <a:xfrm>
              <a:off x="3432725" y="2364625"/>
              <a:ext cx="825" cy="10325"/>
            </a:xfrm>
            <a:custGeom>
              <a:avLst/>
              <a:gdLst/>
              <a:ahLst/>
              <a:cxnLst/>
              <a:rect l="l" t="t" r="r" b="b"/>
              <a:pathLst>
                <a:path w="33" h="413" extrusionOk="0">
                  <a:moveTo>
                    <a:pt x="1" y="1"/>
                  </a:moveTo>
                  <a:lnTo>
                    <a:pt x="1" y="412"/>
                  </a:lnTo>
                  <a:lnTo>
                    <a:pt x="32" y="412"/>
                  </a:lnTo>
                  <a:lnTo>
                    <a:pt x="32" y="1"/>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8" name="Google Shape;588;p16"/>
            <p:cNvSpPr/>
            <p:nvPr/>
          </p:nvSpPr>
          <p:spPr>
            <a:xfrm>
              <a:off x="3433525" y="23646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9" name="Google Shape;589;p16"/>
            <p:cNvSpPr/>
            <p:nvPr/>
          </p:nvSpPr>
          <p:spPr>
            <a:xfrm>
              <a:off x="3433525" y="23646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0" name="Google Shape;590;p16"/>
            <p:cNvSpPr/>
            <p:nvPr/>
          </p:nvSpPr>
          <p:spPr>
            <a:xfrm>
              <a:off x="3433525" y="23646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1" name="Google Shape;591;p16"/>
            <p:cNvSpPr/>
            <p:nvPr/>
          </p:nvSpPr>
          <p:spPr>
            <a:xfrm>
              <a:off x="3434325" y="23646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2" name="Google Shape;592;p16"/>
            <p:cNvSpPr/>
            <p:nvPr/>
          </p:nvSpPr>
          <p:spPr>
            <a:xfrm>
              <a:off x="3434325" y="23646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3" name="Google Shape;593;p16"/>
            <p:cNvSpPr/>
            <p:nvPr/>
          </p:nvSpPr>
          <p:spPr>
            <a:xfrm>
              <a:off x="3434325" y="23646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4" name="Google Shape;594;p16"/>
            <p:cNvSpPr/>
            <p:nvPr/>
          </p:nvSpPr>
          <p:spPr>
            <a:xfrm>
              <a:off x="3434325" y="2364625"/>
              <a:ext cx="800" cy="10325"/>
            </a:xfrm>
            <a:custGeom>
              <a:avLst/>
              <a:gdLst/>
              <a:ahLst/>
              <a:cxnLst/>
              <a:rect l="l" t="t" r="r" b="b"/>
              <a:pathLst>
                <a:path w="32" h="413" extrusionOk="0">
                  <a:moveTo>
                    <a:pt x="0" y="1"/>
                  </a:moveTo>
                  <a:lnTo>
                    <a:pt x="0" y="412"/>
                  </a:lnTo>
                  <a:lnTo>
                    <a:pt x="32" y="412"/>
                  </a:lnTo>
                  <a:lnTo>
                    <a:pt x="32" y="1"/>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5" name="Google Shape;595;p16"/>
            <p:cNvSpPr/>
            <p:nvPr/>
          </p:nvSpPr>
          <p:spPr>
            <a:xfrm>
              <a:off x="3435100" y="2364625"/>
              <a:ext cx="25" cy="10325"/>
            </a:xfrm>
            <a:custGeom>
              <a:avLst/>
              <a:gdLst/>
              <a:ahLst/>
              <a:cxnLst/>
              <a:rect l="l" t="t" r="r" b="b"/>
              <a:pathLst>
                <a:path w="1" h="413" extrusionOk="0">
                  <a:moveTo>
                    <a:pt x="1" y="1"/>
                  </a:moveTo>
                  <a:lnTo>
                    <a:pt x="1" y="1"/>
                  </a:lnTo>
                  <a:lnTo>
                    <a:pt x="1" y="412"/>
                  </a:lnTo>
                  <a:lnTo>
                    <a:pt x="1"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6" name="Google Shape;596;p16"/>
            <p:cNvSpPr/>
            <p:nvPr/>
          </p:nvSpPr>
          <p:spPr>
            <a:xfrm>
              <a:off x="3435100" y="2364625"/>
              <a:ext cx="25" cy="10325"/>
            </a:xfrm>
            <a:custGeom>
              <a:avLst/>
              <a:gdLst/>
              <a:ahLst/>
              <a:cxnLst/>
              <a:rect l="l" t="t" r="r" b="b"/>
              <a:pathLst>
                <a:path w="1" h="413" extrusionOk="0">
                  <a:moveTo>
                    <a:pt x="1" y="1"/>
                  </a:moveTo>
                  <a:lnTo>
                    <a:pt x="1" y="1"/>
                  </a:lnTo>
                  <a:lnTo>
                    <a:pt x="1" y="412"/>
                  </a:lnTo>
                  <a:lnTo>
                    <a:pt x="1"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7" name="Google Shape;597;p16"/>
            <p:cNvSpPr/>
            <p:nvPr/>
          </p:nvSpPr>
          <p:spPr>
            <a:xfrm>
              <a:off x="3435100" y="2364625"/>
              <a:ext cx="25" cy="10325"/>
            </a:xfrm>
            <a:custGeom>
              <a:avLst/>
              <a:gdLst/>
              <a:ahLst/>
              <a:cxnLst/>
              <a:rect l="l" t="t" r="r" b="b"/>
              <a:pathLst>
                <a:path w="1" h="413" extrusionOk="0">
                  <a:moveTo>
                    <a:pt x="1" y="1"/>
                  </a:moveTo>
                  <a:lnTo>
                    <a:pt x="1" y="1"/>
                  </a:lnTo>
                  <a:lnTo>
                    <a:pt x="1" y="412"/>
                  </a:lnTo>
                  <a:lnTo>
                    <a:pt x="1"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598;p16"/>
            <p:cNvSpPr/>
            <p:nvPr/>
          </p:nvSpPr>
          <p:spPr>
            <a:xfrm>
              <a:off x="3435900" y="23646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9" name="Google Shape;599;p16"/>
            <p:cNvSpPr/>
            <p:nvPr/>
          </p:nvSpPr>
          <p:spPr>
            <a:xfrm>
              <a:off x="3435900" y="23646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0" name="Google Shape;600;p16"/>
            <p:cNvSpPr/>
            <p:nvPr/>
          </p:nvSpPr>
          <p:spPr>
            <a:xfrm>
              <a:off x="3435900" y="23646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1" name="Google Shape;601;p16"/>
            <p:cNvSpPr/>
            <p:nvPr/>
          </p:nvSpPr>
          <p:spPr>
            <a:xfrm>
              <a:off x="3436700" y="23646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2" name="Google Shape;602;p16"/>
            <p:cNvSpPr/>
            <p:nvPr/>
          </p:nvSpPr>
          <p:spPr>
            <a:xfrm>
              <a:off x="3436700" y="23646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3" name="Google Shape;603;p16"/>
            <p:cNvSpPr/>
            <p:nvPr/>
          </p:nvSpPr>
          <p:spPr>
            <a:xfrm>
              <a:off x="3365425" y="2391550"/>
              <a:ext cx="8750" cy="8725"/>
            </a:xfrm>
            <a:custGeom>
              <a:avLst/>
              <a:gdLst/>
              <a:ahLst/>
              <a:cxnLst/>
              <a:rect l="l" t="t" r="r" b="b"/>
              <a:pathLst>
                <a:path w="350" h="349" extrusionOk="0">
                  <a:moveTo>
                    <a:pt x="159" y="0"/>
                  </a:moveTo>
                  <a:cubicBezTo>
                    <a:pt x="64" y="0"/>
                    <a:pt x="1" y="64"/>
                    <a:pt x="1" y="159"/>
                  </a:cubicBezTo>
                  <a:cubicBezTo>
                    <a:pt x="1" y="285"/>
                    <a:pt x="64" y="349"/>
                    <a:pt x="159" y="349"/>
                  </a:cubicBezTo>
                  <a:cubicBezTo>
                    <a:pt x="286" y="349"/>
                    <a:pt x="349" y="285"/>
                    <a:pt x="349" y="159"/>
                  </a:cubicBezTo>
                  <a:cubicBezTo>
                    <a:pt x="349" y="64"/>
                    <a:pt x="286" y="0"/>
                    <a:pt x="159" y="0"/>
                  </a:cubicBez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4" name="Google Shape;604;p16"/>
            <p:cNvSpPr/>
            <p:nvPr/>
          </p:nvSpPr>
          <p:spPr>
            <a:xfrm>
              <a:off x="3365425" y="2391550"/>
              <a:ext cx="25" cy="8725"/>
            </a:xfrm>
            <a:custGeom>
              <a:avLst/>
              <a:gdLst/>
              <a:ahLst/>
              <a:cxnLst/>
              <a:rect l="l" t="t" r="r" b="b"/>
              <a:pathLst>
                <a:path w="1" h="349" extrusionOk="0">
                  <a:moveTo>
                    <a:pt x="1" y="0"/>
                  </a:moveTo>
                  <a:lnTo>
                    <a:pt x="1" y="0"/>
                  </a:lnTo>
                  <a:lnTo>
                    <a:pt x="1" y="349"/>
                  </a:lnTo>
                  <a:lnTo>
                    <a:pt x="1" y="349"/>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5" name="Google Shape;605;p16"/>
            <p:cNvSpPr/>
            <p:nvPr/>
          </p:nvSpPr>
          <p:spPr>
            <a:xfrm>
              <a:off x="3365425" y="2391550"/>
              <a:ext cx="25" cy="8725"/>
            </a:xfrm>
            <a:custGeom>
              <a:avLst/>
              <a:gdLst/>
              <a:ahLst/>
              <a:cxnLst/>
              <a:rect l="l" t="t" r="r" b="b"/>
              <a:pathLst>
                <a:path w="1" h="349" extrusionOk="0">
                  <a:moveTo>
                    <a:pt x="1" y="0"/>
                  </a:moveTo>
                  <a:lnTo>
                    <a:pt x="1" y="0"/>
                  </a:lnTo>
                  <a:lnTo>
                    <a:pt x="1" y="349"/>
                  </a:lnTo>
                  <a:lnTo>
                    <a:pt x="1" y="349"/>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6" name="Google Shape;606;p16"/>
            <p:cNvSpPr/>
            <p:nvPr/>
          </p:nvSpPr>
          <p:spPr>
            <a:xfrm>
              <a:off x="3365425" y="2391550"/>
              <a:ext cx="25" cy="8725"/>
            </a:xfrm>
            <a:custGeom>
              <a:avLst/>
              <a:gdLst/>
              <a:ahLst/>
              <a:cxnLst/>
              <a:rect l="l" t="t" r="r" b="b"/>
              <a:pathLst>
                <a:path w="1" h="349" extrusionOk="0">
                  <a:moveTo>
                    <a:pt x="1" y="0"/>
                  </a:moveTo>
                  <a:lnTo>
                    <a:pt x="1" y="0"/>
                  </a:lnTo>
                  <a:lnTo>
                    <a:pt x="1" y="349"/>
                  </a:lnTo>
                  <a:lnTo>
                    <a:pt x="1" y="349"/>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7" name="Google Shape;607;p16"/>
            <p:cNvSpPr/>
            <p:nvPr/>
          </p:nvSpPr>
          <p:spPr>
            <a:xfrm>
              <a:off x="3366225" y="2391550"/>
              <a:ext cx="25" cy="8725"/>
            </a:xfrm>
            <a:custGeom>
              <a:avLst/>
              <a:gdLst/>
              <a:ahLst/>
              <a:cxnLst/>
              <a:rect l="l" t="t" r="r" b="b"/>
              <a:pathLst>
                <a:path w="1" h="349" extrusionOk="0">
                  <a:moveTo>
                    <a:pt x="0" y="0"/>
                  </a:moveTo>
                  <a:lnTo>
                    <a:pt x="0" y="0"/>
                  </a:lnTo>
                  <a:lnTo>
                    <a:pt x="0" y="349"/>
                  </a:lnTo>
                  <a:lnTo>
                    <a:pt x="0" y="349"/>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8" name="Google Shape;608;p16"/>
            <p:cNvSpPr/>
            <p:nvPr/>
          </p:nvSpPr>
          <p:spPr>
            <a:xfrm>
              <a:off x="3366225" y="2391550"/>
              <a:ext cx="25" cy="8725"/>
            </a:xfrm>
            <a:custGeom>
              <a:avLst/>
              <a:gdLst/>
              <a:ahLst/>
              <a:cxnLst/>
              <a:rect l="l" t="t" r="r" b="b"/>
              <a:pathLst>
                <a:path w="1" h="349" extrusionOk="0">
                  <a:moveTo>
                    <a:pt x="0" y="0"/>
                  </a:moveTo>
                  <a:lnTo>
                    <a:pt x="0" y="0"/>
                  </a:lnTo>
                  <a:lnTo>
                    <a:pt x="0" y="349"/>
                  </a:lnTo>
                  <a:lnTo>
                    <a:pt x="0" y="349"/>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9" name="Google Shape;609;p16"/>
            <p:cNvSpPr/>
            <p:nvPr/>
          </p:nvSpPr>
          <p:spPr>
            <a:xfrm>
              <a:off x="3366225" y="2391550"/>
              <a:ext cx="25" cy="8725"/>
            </a:xfrm>
            <a:custGeom>
              <a:avLst/>
              <a:gdLst/>
              <a:ahLst/>
              <a:cxnLst/>
              <a:rect l="l" t="t" r="r" b="b"/>
              <a:pathLst>
                <a:path w="1" h="349" extrusionOk="0">
                  <a:moveTo>
                    <a:pt x="0" y="0"/>
                  </a:moveTo>
                  <a:lnTo>
                    <a:pt x="0" y="0"/>
                  </a:lnTo>
                  <a:lnTo>
                    <a:pt x="0" y="349"/>
                  </a:lnTo>
                  <a:lnTo>
                    <a:pt x="0" y="349"/>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0" name="Google Shape;610;p16"/>
            <p:cNvSpPr/>
            <p:nvPr/>
          </p:nvSpPr>
          <p:spPr>
            <a:xfrm>
              <a:off x="3366225" y="2391550"/>
              <a:ext cx="825" cy="8725"/>
            </a:xfrm>
            <a:custGeom>
              <a:avLst/>
              <a:gdLst/>
              <a:ahLst/>
              <a:cxnLst/>
              <a:rect l="l" t="t" r="r" b="b"/>
              <a:pathLst>
                <a:path w="33" h="349" extrusionOk="0">
                  <a:moveTo>
                    <a:pt x="0" y="0"/>
                  </a:moveTo>
                  <a:lnTo>
                    <a:pt x="0" y="349"/>
                  </a:lnTo>
                  <a:lnTo>
                    <a:pt x="32" y="349"/>
                  </a:lnTo>
                  <a:lnTo>
                    <a:pt x="32" y="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1" name="Google Shape;611;p16"/>
            <p:cNvSpPr/>
            <p:nvPr/>
          </p:nvSpPr>
          <p:spPr>
            <a:xfrm>
              <a:off x="3367025" y="2391550"/>
              <a:ext cx="25" cy="8725"/>
            </a:xfrm>
            <a:custGeom>
              <a:avLst/>
              <a:gdLst/>
              <a:ahLst/>
              <a:cxnLst/>
              <a:rect l="l" t="t" r="r" b="b"/>
              <a:pathLst>
                <a:path w="1" h="349" extrusionOk="0">
                  <a:moveTo>
                    <a:pt x="0" y="0"/>
                  </a:moveTo>
                  <a:lnTo>
                    <a:pt x="0" y="0"/>
                  </a:lnTo>
                  <a:lnTo>
                    <a:pt x="0" y="349"/>
                  </a:lnTo>
                  <a:lnTo>
                    <a:pt x="0" y="349"/>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2" name="Google Shape;612;p16"/>
            <p:cNvSpPr/>
            <p:nvPr/>
          </p:nvSpPr>
          <p:spPr>
            <a:xfrm>
              <a:off x="3367025" y="2391550"/>
              <a:ext cx="25" cy="8725"/>
            </a:xfrm>
            <a:custGeom>
              <a:avLst/>
              <a:gdLst/>
              <a:ahLst/>
              <a:cxnLst/>
              <a:rect l="l" t="t" r="r" b="b"/>
              <a:pathLst>
                <a:path w="1" h="349" extrusionOk="0">
                  <a:moveTo>
                    <a:pt x="0" y="0"/>
                  </a:moveTo>
                  <a:lnTo>
                    <a:pt x="0" y="0"/>
                  </a:lnTo>
                  <a:lnTo>
                    <a:pt x="0" y="349"/>
                  </a:lnTo>
                  <a:lnTo>
                    <a:pt x="0" y="349"/>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3" name="Google Shape;613;p16"/>
            <p:cNvSpPr/>
            <p:nvPr/>
          </p:nvSpPr>
          <p:spPr>
            <a:xfrm>
              <a:off x="3367025" y="2391550"/>
              <a:ext cx="25" cy="8725"/>
            </a:xfrm>
            <a:custGeom>
              <a:avLst/>
              <a:gdLst/>
              <a:ahLst/>
              <a:cxnLst/>
              <a:rect l="l" t="t" r="r" b="b"/>
              <a:pathLst>
                <a:path w="1" h="349" extrusionOk="0">
                  <a:moveTo>
                    <a:pt x="0" y="0"/>
                  </a:moveTo>
                  <a:lnTo>
                    <a:pt x="0" y="0"/>
                  </a:lnTo>
                  <a:lnTo>
                    <a:pt x="0" y="349"/>
                  </a:lnTo>
                  <a:lnTo>
                    <a:pt x="0" y="349"/>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4" name="Google Shape;614;p16"/>
            <p:cNvSpPr/>
            <p:nvPr/>
          </p:nvSpPr>
          <p:spPr>
            <a:xfrm>
              <a:off x="3367800" y="2391550"/>
              <a:ext cx="25" cy="8725"/>
            </a:xfrm>
            <a:custGeom>
              <a:avLst/>
              <a:gdLst/>
              <a:ahLst/>
              <a:cxnLst/>
              <a:rect l="l" t="t" r="r" b="b"/>
              <a:pathLst>
                <a:path w="1" h="349" extrusionOk="0">
                  <a:moveTo>
                    <a:pt x="1" y="0"/>
                  </a:moveTo>
                  <a:lnTo>
                    <a:pt x="1" y="0"/>
                  </a:lnTo>
                  <a:lnTo>
                    <a:pt x="1" y="349"/>
                  </a:lnTo>
                  <a:lnTo>
                    <a:pt x="1" y="349"/>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5" name="Google Shape;615;p16"/>
            <p:cNvSpPr/>
            <p:nvPr/>
          </p:nvSpPr>
          <p:spPr>
            <a:xfrm>
              <a:off x="3367800" y="2391550"/>
              <a:ext cx="25" cy="8725"/>
            </a:xfrm>
            <a:custGeom>
              <a:avLst/>
              <a:gdLst/>
              <a:ahLst/>
              <a:cxnLst/>
              <a:rect l="l" t="t" r="r" b="b"/>
              <a:pathLst>
                <a:path w="1" h="349" extrusionOk="0">
                  <a:moveTo>
                    <a:pt x="1" y="0"/>
                  </a:moveTo>
                  <a:lnTo>
                    <a:pt x="1" y="0"/>
                  </a:lnTo>
                  <a:lnTo>
                    <a:pt x="1" y="349"/>
                  </a:lnTo>
                  <a:lnTo>
                    <a:pt x="1" y="349"/>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6" name="Google Shape;616;p16"/>
            <p:cNvSpPr/>
            <p:nvPr/>
          </p:nvSpPr>
          <p:spPr>
            <a:xfrm>
              <a:off x="3367800" y="2391550"/>
              <a:ext cx="25" cy="8725"/>
            </a:xfrm>
            <a:custGeom>
              <a:avLst/>
              <a:gdLst/>
              <a:ahLst/>
              <a:cxnLst/>
              <a:rect l="l" t="t" r="r" b="b"/>
              <a:pathLst>
                <a:path w="1" h="349" extrusionOk="0">
                  <a:moveTo>
                    <a:pt x="1" y="0"/>
                  </a:moveTo>
                  <a:lnTo>
                    <a:pt x="1" y="0"/>
                  </a:lnTo>
                  <a:lnTo>
                    <a:pt x="1" y="349"/>
                  </a:lnTo>
                  <a:lnTo>
                    <a:pt x="1" y="349"/>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7" name="Google Shape;617;p16"/>
            <p:cNvSpPr/>
            <p:nvPr/>
          </p:nvSpPr>
          <p:spPr>
            <a:xfrm>
              <a:off x="3367800" y="2391550"/>
              <a:ext cx="825" cy="8725"/>
            </a:xfrm>
            <a:custGeom>
              <a:avLst/>
              <a:gdLst/>
              <a:ahLst/>
              <a:cxnLst/>
              <a:rect l="l" t="t" r="r" b="b"/>
              <a:pathLst>
                <a:path w="33" h="349" extrusionOk="0">
                  <a:moveTo>
                    <a:pt x="1" y="0"/>
                  </a:moveTo>
                  <a:lnTo>
                    <a:pt x="1" y="349"/>
                  </a:lnTo>
                  <a:lnTo>
                    <a:pt x="33" y="349"/>
                  </a:lnTo>
                  <a:lnTo>
                    <a:pt x="33" y="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8" name="Google Shape;618;p16"/>
            <p:cNvSpPr/>
            <p:nvPr/>
          </p:nvSpPr>
          <p:spPr>
            <a:xfrm>
              <a:off x="3368600" y="2391550"/>
              <a:ext cx="25" cy="8725"/>
            </a:xfrm>
            <a:custGeom>
              <a:avLst/>
              <a:gdLst/>
              <a:ahLst/>
              <a:cxnLst/>
              <a:rect l="l" t="t" r="r" b="b"/>
              <a:pathLst>
                <a:path w="1" h="349" extrusionOk="0">
                  <a:moveTo>
                    <a:pt x="1" y="0"/>
                  </a:moveTo>
                  <a:lnTo>
                    <a:pt x="1" y="0"/>
                  </a:lnTo>
                  <a:lnTo>
                    <a:pt x="1" y="349"/>
                  </a:lnTo>
                  <a:lnTo>
                    <a:pt x="1" y="349"/>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9" name="Google Shape;619;p16"/>
            <p:cNvSpPr/>
            <p:nvPr/>
          </p:nvSpPr>
          <p:spPr>
            <a:xfrm>
              <a:off x="3368600" y="2391550"/>
              <a:ext cx="25" cy="8725"/>
            </a:xfrm>
            <a:custGeom>
              <a:avLst/>
              <a:gdLst/>
              <a:ahLst/>
              <a:cxnLst/>
              <a:rect l="l" t="t" r="r" b="b"/>
              <a:pathLst>
                <a:path w="1" h="349" extrusionOk="0">
                  <a:moveTo>
                    <a:pt x="1" y="0"/>
                  </a:moveTo>
                  <a:lnTo>
                    <a:pt x="1" y="0"/>
                  </a:lnTo>
                  <a:lnTo>
                    <a:pt x="1" y="349"/>
                  </a:lnTo>
                  <a:lnTo>
                    <a:pt x="1" y="349"/>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0" name="Google Shape;620;p16"/>
            <p:cNvSpPr/>
            <p:nvPr/>
          </p:nvSpPr>
          <p:spPr>
            <a:xfrm>
              <a:off x="3368600" y="2391550"/>
              <a:ext cx="825" cy="8725"/>
            </a:xfrm>
            <a:custGeom>
              <a:avLst/>
              <a:gdLst/>
              <a:ahLst/>
              <a:cxnLst/>
              <a:rect l="l" t="t" r="r" b="b"/>
              <a:pathLst>
                <a:path w="33" h="349" extrusionOk="0">
                  <a:moveTo>
                    <a:pt x="1" y="0"/>
                  </a:moveTo>
                  <a:lnTo>
                    <a:pt x="1" y="349"/>
                  </a:lnTo>
                  <a:lnTo>
                    <a:pt x="32" y="349"/>
                  </a:lnTo>
                  <a:lnTo>
                    <a:pt x="32" y="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1" name="Google Shape;621;p16"/>
            <p:cNvSpPr/>
            <p:nvPr/>
          </p:nvSpPr>
          <p:spPr>
            <a:xfrm>
              <a:off x="3369400" y="2391550"/>
              <a:ext cx="25" cy="8725"/>
            </a:xfrm>
            <a:custGeom>
              <a:avLst/>
              <a:gdLst/>
              <a:ahLst/>
              <a:cxnLst/>
              <a:rect l="l" t="t" r="r" b="b"/>
              <a:pathLst>
                <a:path w="1" h="349" extrusionOk="0">
                  <a:moveTo>
                    <a:pt x="0" y="0"/>
                  </a:moveTo>
                  <a:lnTo>
                    <a:pt x="0" y="0"/>
                  </a:lnTo>
                  <a:lnTo>
                    <a:pt x="0" y="349"/>
                  </a:lnTo>
                  <a:lnTo>
                    <a:pt x="0" y="349"/>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2" name="Google Shape;622;p16"/>
            <p:cNvSpPr/>
            <p:nvPr/>
          </p:nvSpPr>
          <p:spPr>
            <a:xfrm>
              <a:off x="3369400" y="2391550"/>
              <a:ext cx="25" cy="8725"/>
            </a:xfrm>
            <a:custGeom>
              <a:avLst/>
              <a:gdLst/>
              <a:ahLst/>
              <a:cxnLst/>
              <a:rect l="l" t="t" r="r" b="b"/>
              <a:pathLst>
                <a:path w="1" h="349" extrusionOk="0">
                  <a:moveTo>
                    <a:pt x="0" y="0"/>
                  </a:moveTo>
                  <a:lnTo>
                    <a:pt x="0" y="0"/>
                  </a:lnTo>
                  <a:lnTo>
                    <a:pt x="0" y="349"/>
                  </a:lnTo>
                  <a:lnTo>
                    <a:pt x="0" y="349"/>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3" name="Google Shape;623;p16"/>
            <p:cNvSpPr/>
            <p:nvPr/>
          </p:nvSpPr>
          <p:spPr>
            <a:xfrm>
              <a:off x="3369400" y="2391550"/>
              <a:ext cx="800" cy="8725"/>
            </a:xfrm>
            <a:custGeom>
              <a:avLst/>
              <a:gdLst/>
              <a:ahLst/>
              <a:cxnLst/>
              <a:rect l="l" t="t" r="r" b="b"/>
              <a:pathLst>
                <a:path w="32" h="349" extrusionOk="0">
                  <a:moveTo>
                    <a:pt x="0" y="0"/>
                  </a:moveTo>
                  <a:lnTo>
                    <a:pt x="0" y="349"/>
                  </a:lnTo>
                  <a:lnTo>
                    <a:pt x="32" y="349"/>
                  </a:lnTo>
                  <a:lnTo>
                    <a:pt x="32" y="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4" name="Google Shape;624;p16"/>
            <p:cNvSpPr/>
            <p:nvPr/>
          </p:nvSpPr>
          <p:spPr>
            <a:xfrm>
              <a:off x="3370175" y="2391550"/>
              <a:ext cx="25" cy="8725"/>
            </a:xfrm>
            <a:custGeom>
              <a:avLst/>
              <a:gdLst/>
              <a:ahLst/>
              <a:cxnLst/>
              <a:rect l="l" t="t" r="r" b="b"/>
              <a:pathLst>
                <a:path w="1" h="349" extrusionOk="0">
                  <a:moveTo>
                    <a:pt x="1" y="0"/>
                  </a:moveTo>
                  <a:lnTo>
                    <a:pt x="1" y="0"/>
                  </a:lnTo>
                  <a:lnTo>
                    <a:pt x="1" y="349"/>
                  </a:lnTo>
                  <a:lnTo>
                    <a:pt x="1" y="349"/>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5" name="Google Shape;625;p16"/>
            <p:cNvSpPr/>
            <p:nvPr/>
          </p:nvSpPr>
          <p:spPr>
            <a:xfrm>
              <a:off x="3370175" y="2391550"/>
              <a:ext cx="25" cy="8725"/>
            </a:xfrm>
            <a:custGeom>
              <a:avLst/>
              <a:gdLst/>
              <a:ahLst/>
              <a:cxnLst/>
              <a:rect l="l" t="t" r="r" b="b"/>
              <a:pathLst>
                <a:path w="1" h="349" extrusionOk="0">
                  <a:moveTo>
                    <a:pt x="1" y="0"/>
                  </a:moveTo>
                  <a:lnTo>
                    <a:pt x="1" y="0"/>
                  </a:lnTo>
                  <a:lnTo>
                    <a:pt x="1" y="349"/>
                  </a:lnTo>
                  <a:lnTo>
                    <a:pt x="1" y="349"/>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6" name="Google Shape;626;p16"/>
            <p:cNvSpPr/>
            <p:nvPr/>
          </p:nvSpPr>
          <p:spPr>
            <a:xfrm>
              <a:off x="3370175" y="2391550"/>
              <a:ext cx="25" cy="8725"/>
            </a:xfrm>
            <a:custGeom>
              <a:avLst/>
              <a:gdLst/>
              <a:ahLst/>
              <a:cxnLst/>
              <a:rect l="l" t="t" r="r" b="b"/>
              <a:pathLst>
                <a:path w="1" h="349" extrusionOk="0">
                  <a:moveTo>
                    <a:pt x="1" y="0"/>
                  </a:moveTo>
                  <a:lnTo>
                    <a:pt x="1" y="0"/>
                  </a:lnTo>
                  <a:lnTo>
                    <a:pt x="1" y="349"/>
                  </a:lnTo>
                  <a:lnTo>
                    <a:pt x="1" y="349"/>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7" name="Google Shape;627;p16"/>
            <p:cNvSpPr/>
            <p:nvPr/>
          </p:nvSpPr>
          <p:spPr>
            <a:xfrm>
              <a:off x="3370175" y="2391550"/>
              <a:ext cx="825" cy="8725"/>
            </a:xfrm>
            <a:custGeom>
              <a:avLst/>
              <a:gdLst/>
              <a:ahLst/>
              <a:cxnLst/>
              <a:rect l="l" t="t" r="r" b="b"/>
              <a:pathLst>
                <a:path w="33" h="349" extrusionOk="0">
                  <a:moveTo>
                    <a:pt x="1" y="0"/>
                  </a:moveTo>
                  <a:lnTo>
                    <a:pt x="1" y="349"/>
                  </a:lnTo>
                  <a:lnTo>
                    <a:pt x="33" y="349"/>
                  </a:lnTo>
                  <a:lnTo>
                    <a:pt x="33" y="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8" name="Google Shape;628;p16"/>
            <p:cNvSpPr/>
            <p:nvPr/>
          </p:nvSpPr>
          <p:spPr>
            <a:xfrm>
              <a:off x="3370975" y="2391550"/>
              <a:ext cx="25" cy="8725"/>
            </a:xfrm>
            <a:custGeom>
              <a:avLst/>
              <a:gdLst/>
              <a:ahLst/>
              <a:cxnLst/>
              <a:rect l="l" t="t" r="r" b="b"/>
              <a:pathLst>
                <a:path w="1" h="349" extrusionOk="0">
                  <a:moveTo>
                    <a:pt x="1" y="0"/>
                  </a:moveTo>
                  <a:lnTo>
                    <a:pt x="1" y="0"/>
                  </a:lnTo>
                  <a:lnTo>
                    <a:pt x="1" y="349"/>
                  </a:lnTo>
                  <a:lnTo>
                    <a:pt x="1" y="349"/>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9" name="Google Shape;629;p16"/>
            <p:cNvSpPr/>
            <p:nvPr/>
          </p:nvSpPr>
          <p:spPr>
            <a:xfrm>
              <a:off x="3370975" y="2391550"/>
              <a:ext cx="25" cy="8725"/>
            </a:xfrm>
            <a:custGeom>
              <a:avLst/>
              <a:gdLst/>
              <a:ahLst/>
              <a:cxnLst/>
              <a:rect l="l" t="t" r="r" b="b"/>
              <a:pathLst>
                <a:path w="1" h="349" extrusionOk="0">
                  <a:moveTo>
                    <a:pt x="1" y="0"/>
                  </a:moveTo>
                  <a:lnTo>
                    <a:pt x="1" y="0"/>
                  </a:lnTo>
                  <a:lnTo>
                    <a:pt x="1" y="349"/>
                  </a:lnTo>
                  <a:lnTo>
                    <a:pt x="1" y="349"/>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0" name="Google Shape;630;p16"/>
            <p:cNvSpPr/>
            <p:nvPr/>
          </p:nvSpPr>
          <p:spPr>
            <a:xfrm>
              <a:off x="3370975" y="2391550"/>
              <a:ext cx="25" cy="8725"/>
            </a:xfrm>
            <a:custGeom>
              <a:avLst/>
              <a:gdLst/>
              <a:ahLst/>
              <a:cxnLst/>
              <a:rect l="l" t="t" r="r" b="b"/>
              <a:pathLst>
                <a:path w="1" h="349" extrusionOk="0">
                  <a:moveTo>
                    <a:pt x="1" y="0"/>
                  </a:moveTo>
                  <a:lnTo>
                    <a:pt x="1" y="0"/>
                  </a:lnTo>
                  <a:lnTo>
                    <a:pt x="1" y="349"/>
                  </a:lnTo>
                  <a:lnTo>
                    <a:pt x="1" y="349"/>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1" name="Google Shape;631;p16"/>
            <p:cNvSpPr/>
            <p:nvPr/>
          </p:nvSpPr>
          <p:spPr>
            <a:xfrm>
              <a:off x="3371775" y="2391550"/>
              <a:ext cx="25" cy="8725"/>
            </a:xfrm>
            <a:custGeom>
              <a:avLst/>
              <a:gdLst/>
              <a:ahLst/>
              <a:cxnLst/>
              <a:rect l="l" t="t" r="r" b="b"/>
              <a:pathLst>
                <a:path w="1" h="349" extrusionOk="0">
                  <a:moveTo>
                    <a:pt x="0" y="0"/>
                  </a:moveTo>
                  <a:lnTo>
                    <a:pt x="0" y="0"/>
                  </a:lnTo>
                  <a:lnTo>
                    <a:pt x="0" y="349"/>
                  </a:lnTo>
                  <a:lnTo>
                    <a:pt x="0" y="349"/>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2" name="Google Shape;632;p16"/>
            <p:cNvSpPr/>
            <p:nvPr/>
          </p:nvSpPr>
          <p:spPr>
            <a:xfrm>
              <a:off x="3371775" y="2391550"/>
              <a:ext cx="25" cy="8725"/>
            </a:xfrm>
            <a:custGeom>
              <a:avLst/>
              <a:gdLst/>
              <a:ahLst/>
              <a:cxnLst/>
              <a:rect l="l" t="t" r="r" b="b"/>
              <a:pathLst>
                <a:path w="1" h="349" extrusionOk="0">
                  <a:moveTo>
                    <a:pt x="0" y="0"/>
                  </a:moveTo>
                  <a:lnTo>
                    <a:pt x="0" y="0"/>
                  </a:lnTo>
                  <a:lnTo>
                    <a:pt x="0" y="349"/>
                  </a:lnTo>
                  <a:lnTo>
                    <a:pt x="0" y="349"/>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3" name="Google Shape;633;p16"/>
            <p:cNvSpPr/>
            <p:nvPr/>
          </p:nvSpPr>
          <p:spPr>
            <a:xfrm>
              <a:off x="3371775" y="2391550"/>
              <a:ext cx="25" cy="8725"/>
            </a:xfrm>
            <a:custGeom>
              <a:avLst/>
              <a:gdLst/>
              <a:ahLst/>
              <a:cxnLst/>
              <a:rect l="l" t="t" r="r" b="b"/>
              <a:pathLst>
                <a:path w="1" h="349" extrusionOk="0">
                  <a:moveTo>
                    <a:pt x="0" y="0"/>
                  </a:moveTo>
                  <a:lnTo>
                    <a:pt x="0" y="0"/>
                  </a:lnTo>
                  <a:lnTo>
                    <a:pt x="0" y="349"/>
                  </a:lnTo>
                  <a:lnTo>
                    <a:pt x="0" y="349"/>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4" name="Google Shape;634;p16"/>
            <p:cNvSpPr/>
            <p:nvPr/>
          </p:nvSpPr>
          <p:spPr>
            <a:xfrm>
              <a:off x="3371775" y="2391550"/>
              <a:ext cx="800" cy="8725"/>
            </a:xfrm>
            <a:custGeom>
              <a:avLst/>
              <a:gdLst/>
              <a:ahLst/>
              <a:cxnLst/>
              <a:rect l="l" t="t" r="r" b="b"/>
              <a:pathLst>
                <a:path w="32" h="349" extrusionOk="0">
                  <a:moveTo>
                    <a:pt x="0" y="0"/>
                  </a:moveTo>
                  <a:lnTo>
                    <a:pt x="0" y="349"/>
                  </a:lnTo>
                  <a:lnTo>
                    <a:pt x="32" y="349"/>
                  </a:lnTo>
                  <a:lnTo>
                    <a:pt x="32" y="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635;p16"/>
            <p:cNvSpPr/>
            <p:nvPr/>
          </p:nvSpPr>
          <p:spPr>
            <a:xfrm>
              <a:off x="3372550" y="2391550"/>
              <a:ext cx="25" cy="8725"/>
            </a:xfrm>
            <a:custGeom>
              <a:avLst/>
              <a:gdLst/>
              <a:ahLst/>
              <a:cxnLst/>
              <a:rect l="l" t="t" r="r" b="b"/>
              <a:pathLst>
                <a:path w="1" h="349" extrusionOk="0">
                  <a:moveTo>
                    <a:pt x="1" y="0"/>
                  </a:moveTo>
                  <a:lnTo>
                    <a:pt x="1" y="0"/>
                  </a:lnTo>
                  <a:lnTo>
                    <a:pt x="1" y="349"/>
                  </a:lnTo>
                  <a:lnTo>
                    <a:pt x="1" y="349"/>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6" name="Google Shape;636;p16"/>
            <p:cNvSpPr/>
            <p:nvPr/>
          </p:nvSpPr>
          <p:spPr>
            <a:xfrm>
              <a:off x="3372550" y="2391550"/>
              <a:ext cx="25" cy="8725"/>
            </a:xfrm>
            <a:custGeom>
              <a:avLst/>
              <a:gdLst/>
              <a:ahLst/>
              <a:cxnLst/>
              <a:rect l="l" t="t" r="r" b="b"/>
              <a:pathLst>
                <a:path w="1" h="349" extrusionOk="0">
                  <a:moveTo>
                    <a:pt x="1" y="0"/>
                  </a:moveTo>
                  <a:lnTo>
                    <a:pt x="1" y="0"/>
                  </a:lnTo>
                  <a:lnTo>
                    <a:pt x="1" y="349"/>
                  </a:lnTo>
                  <a:lnTo>
                    <a:pt x="1" y="349"/>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7" name="Google Shape;637;p16"/>
            <p:cNvSpPr/>
            <p:nvPr/>
          </p:nvSpPr>
          <p:spPr>
            <a:xfrm>
              <a:off x="3372550" y="2391550"/>
              <a:ext cx="825" cy="8725"/>
            </a:xfrm>
            <a:custGeom>
              <a:avLst/>
              <a:gdLst/>
              <a:ahLst/>
              <a:cxnLst/>
              <a:rect l="l" t="t" r="r" b="b"/>
              <a:pathLst>
                <a:path w="33" h="349" extrusionOk="0">
                  <a:moveTo>
                    <a:pt x="1" y="0"/>
                  </a:moveTo>
                  <a:lnTo>
                    <a:pt x="1" y="349"/>
                  </a:lnTo>
                  <a:lnTo>
                    <a:pt x="33" y="349"/>
                  </a:lnTo>
                  <a:lnTo>
                    <a:pt x="33" y="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8" name="Google Shape;638;p16"/>
            <p:cNvSpPr/>
            <p:nvPr/>
          </p:nvSpPr>
          <p:spPr>
            <a:xfrm>
              <a:off x="3373350" y="2391550"/>
              <a:ext cx="25" cy="8725"/>
            </a:xfrm>
            <a:custGeom>
              <a:avLst/>
              <a:gdLst/>
              <a:ahLst/>
              <a:cxnLst/>
              <a:rect l="l" t="t" r="r" b="b"/>
              <a:pathLst>
                <a:path w="1" h="349" extrusionOk="0">
                  <a:moveTo>
                    <a:pt x="1" y="0"/>
                  </a:moveTo>
                  <a:lnTo>
                    <a:pt x="1" y="0"/>
                  </a:lnTo>
                  <a:lnTo>
                    <a:pt x="1" y="349"/>
                  </a:lnTo>
                  <a:lnTo>
                    <a:pt x="1" y="349"/>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9" name="Google Shape;639;p16"/>
            <p:cNvSpPr/>
            <p:nvPr/>
          </p:nvSpPr>
          <p:spPr>
            <a:xfrm>
              <a:off x="3373350" y="2391550"/>
              <a:ext cx="25" cy="8725"/>
            </a:xfrm>
            <a:custGeom>
              <a:avLst/>
              <a:gdLst/>
              <a:ahLst/>
              <a:cxnLst/>
              <a:rect l="l" t="t" r="r" b="b"/>
              <a:pathLst>
                <a:path w="1" h="349" extrusionOk="0">
                  <a:moveTo>
                    <a:pt x="1" y="0"/>
                  </a:moveTo>
                  <a:lnTo>
                    <a:pt x="1" y="0"/>
                  </a:lnTo>
                  <a:lnTo>
                    <a:pt x="1" y="349"/>
                  </a:lnTo>
                  <a:lnTo>
                    <a:pt x="1" y="349"/>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0" name="Google Shape;640;p16"/>
            <p:cNvSpPr/>
            <p:nvPr/>
          </p:nvSpPr>
          <p:spPr>
            <a:xfrm>
              <a:off x="3373350" y="2391550"/>
              <a:ext cx="825" cy="8725"/>
            </a:xfrm>
            <a:custGeom>
              <a:avLst/>
              <a:gdLst/>
              <a:ahLst/>
              <a:cxnLst/>
              <a:rect l="l" t="t" r="r" b="b"/>
              <a:pathLst>
                <a:path w="33" h="349" extrusionOk="0">
                  <a:moveTo>
                    <a:pt x="1" y="0"/>
                  </a:moveTo>
                  <a:lnTo>
                    <a:pt x="1" y="349"/>
                  </a:lnTo>
                  <a:lnTo>
                    <a:pt x="32" y="349"/>
                  </a:lnTo>
                  <a:lnTo>
                    <a:pt x="32" y="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1" name="Google Shape;641;p16"/>
            <p:cNvSpPr/>
            <p:nvPr/>
          </p:nvSpPr>
          <p:spPr>
            <a:xfrm>
              <a:off x="3373350" y="2391550"/>
              <a:ext cx="825" cy="8725"/>
            </a:xfrm>
            <a:custGeom>
              <a:avLst/>
              <a:gdLst/>
              <a:ahLst/>
              <a:cxnLst/>
              <a:rect l="l" t="t" r="r" b="b"/>
              <a:pathLst>
                <a:path w="33" h="349" extrusionOk="0">
                  <a:moveTo>
                    <a:pt x="1" y="0"/>
                  </a:moveTo>
                  <a:lnTo>
                    <a:pt x="1" y="349"/>
                  </a:lnTo>
                  <a:lnTo>
                    <a:pt x="32" y="349"/>
                  </a:lnTo>
                  <a:lnTo>
                    <a:pt x="32" y="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2" name="Google Shape;642;p16"/>
            <p:cNvSpPr/>
            <p:nvPr/>
          </p:nvSpPr>
          <p:spPr>
            <a:xfrm>
              <a:off x="3374150" y="2391550"/>
              <a:ext cx="25" cy="8725"/>
            </a:xfrm>
            <a:custGeom>
              <a:avLst/>
              <a:gdLst/>
              <a:ahLst/>
              <a:cxnLst/>
              <a:rect l="l" t="t" r="r" b="b"/>
              <a:pathLst>
                <a:path w="1" h="349" extrusionOk="0">
                  <a:moveTo>
                    <a:pt x="0" y="0"/>
                  </a:moveTo>
                  <a:lnTo>
                    <a:pt x="0" y="0"/>
                  </a:lnTo>
                  <a:lnTo>
                    <a:pt x="0" y="349"/>
                  </a:lnTo>
                  <a:lnTo>
                    <a:pt x="0" y="349"/>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3" name="Google Shape;643;p16"/>
            <p:cNvSpPr/>
            <p:nvPr/>
          </p:nvSpPr>
          <p:spPr>
            <a:xfrm>
              <a:off x="3302100" y="2365825"/>
              <a:ext cx="10300" cy="8725"/>
            </a:xfrm>
            <a:custGeom>
              <a:avLst/>
              <a:gdLst/>
              <a:ahLst/>
              <a:cxnLst/>
              <a:rect l="l" t="t" r="r" b="b"/>
              <a:pathLst>
                <a:path w="412" h="349" extrusionOk="0">
                  <a:moveTo>
                    <a:pt x="222" y="0"/>
                  </a:moveTo>
                  <a:cubicBezTo>
                    <a:pt x="174" y="0"/>
                    <a:pt x="127" y="16"/>
                    <a:pt x="95" y="48"/>
                  </a:cubicBezTo>
                  <a:cubicBezTo>
                    <a:pt x="0" y="111"/>
                    <a:pt x="0" y="238"/>
                    <a:pt x="95" y="301"/>
                  </a:cubicBezTo>
                  <a:cubicBezTo>
                    <a:pt x="127" y="333"/>
                    <a:pt x="167" y="348"/>
                    <a:pt x="210" y="348"/>
                  </a:cubicBezTo>
                  <a:cubicBezTo>
                    <a:pt x="254" y="348"/>
                    <a:pt x="301" y="333"/>
                    <a:pt x="349" y="301"/>
                  </a:cubicBezTo>
                  <a:cubicBezTo>
                    <a:pt x="412" y="238"/>
                    <a:pt x="412" y="111"/>
                    <a:pt x="349" y="48"/>
                  </a:cubicBezTo>
                  <a:cubicBezTo>
                    <a:pt x="317" y="16"/>
                    <a:pt x="269" y="0"/>
                    <a:pt x="222" y="0"/>
                  </a:cubicBez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4" name="Google Shape;644;p16"/>
            <p:cNvSpPr/>
            <p:nvPr/>
          </p:nvSpPr>
          <p:spPr>
            <a:xfrm>
              <a:off x="3302100" y="2364625"/>
              <a:ext cx="800" cy="10325"/>
            </a:xfrm>
            <a:custGeom>
              <a:avLst/>
              <a:gdLst/>
              <a:ahLst/>
              <a:cxnLst/>
              <a:rect l="l" t="t" r="r" b="b"/>
              <a:pathLst>
                <a:path w="32" h="413" extrusionOk="0">
                  <a:moveTo>
                    <a:pt x="0" y="1"/>
                  </a:moveTo>
                  <a:lnTo>
                    <a:pt x="0" y="412"/>
                  </a:lnTo>
                  <a:lnTo>
                    <a:pt x="32" y="412"/>
                  </a:lnTo>
                  <a:lnTo>
                    <a:pt x="32" y="1"/>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5" name="Google Shape;645;p16"/>
            <p:cNvSpPr/>
            <p:nvPr/>
          </p:nvSpPr>
          <p:spPr>
            <a:xfrm>
              <a:off x="3302875" y="2364625"/>
              <a:ext cx="25" cy="10325"/>
            </a:xfrm>
            <a:custGeom>
              <a:avLst/>
              <a:gdLst/>
              <a:ahLst/>
              <a:cxnLst/>
              <a:rect l="l" t="t" r="r" b="b"/>
              <a:pathLst>
                <a:path w="1" h="413" extrusionOk="0">
                  <a:moveTo>
                    <a:pt x="1" y="1"/>
                  </a:moveTo>
                  <a:lnTo>
                    <a:pt x="1" y="1"/>
                  </a:lnTo>
                  <a:lnTo>
                    <a:pt x="1" y="412"/>
                  </a:lnTo>
                  <a:lnTo>
                    <a:pt x="1"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6" name="Google Shape;646;p16"/>
            <p:cNvSpPr/>
            <p:nvPr/>
          </p:nvSpPr>
          <p:spPr>
            <a:xfrm>
              <a:off x="3302875" y="2364625"/>
              <a:ext cx="825" cy="10325"/>
            </a:xfrm>
            <a:custGeom>
              <a:avLst/>
              <a:gdLst/>
              <a:ahLst/>
              <a:cxnLst/>
              <a:rect l="l" t="t" r="r" b="b"/>
              <a:pathLst>
                <a:path w="33" h="413" extrusionOk="0">
                  <a:moveTo>
                    <a:pt x="1" y="1"/>
                  </a:moveTo>
                  <a:lnTo>
                    <a:pt x="1" y="412"/>
                  </a:lnTo>
                  <a:lnTo>
                    <a:pt x="33" y="412"/>
                  </a:lnTo>
                  <a:lnTo>
                    <a:pt x="33" y="1"/>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7" name="Google Shape;647;p16"/>
            <p:cNvSpPr/>
            <p:nvPr/>
          </p:nvSpPr>
          <p:spPr>
            <a:xfrm>
              <a:off x="3303675" y="2364625"/>
              <a:ext cx="25" cy="10325"/>
            </a:xfrm>
            <a:custGeom>
              <a:avLst/>
              <a:gdLst/>
              <a:ahLst/>
              <a:cxnLst/>
              <a:rect l="l" t="t" r="r" b="b"/>
              <a:pathLst>
                <a:path w="1" h="413" extrusionOk="0">
                  <a:moveTo>
                    <a:pt x="1" y="1"/>
                  </a:moveTo>
                  <a:lnTo>
                    <a:pt x="1" y="1"/>
                  </a:lnTo>
                  <a:lnTo>
                    <a:pt x="1" y="412"/>
                  </a:lnTo>
                  <a:lnTo>
                    <a:pt x="1"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8" name="Google Shape;648;p16"/>
            <p:cNvSpPr/>
            <p:nvPr/>
          </p:nvSpPr>
          <p:spPr>
            <a:xfrm>
              <a:off x="3303675" y="2364625"/>
              <a:ext cx="25" cy="10325"/>
            </a:xfrm>
            <a:custGeom>
              <a:avLst/>
              <a:gdLst/>
              <a:ahLst/>
              <a:cxnLst/>
              <a:rect l="l" t="t" r="r" b="b"/>
              <a:pathLst>
                <a:path w="1" h="413" extrusionOk="0">
                  <a:moveTo>
                    <a:pt x="1" y="1"/>
                  </a:moveTo>
                  <a:lnTo>
                    <a:pt x="1" y="1"/>
                  </a:lnTo>
                  <a:lnTo>
                    <a:pt x="1" y="412"/>
                  </a:lnTo>
                  <a:lnTo>
                    <a:pt x="1"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9" name="Google Shape;649;p16"/>
            <p:cNvSpPr/>
            <p:nvPr/>
          </p:nvSpPr>
          <p:spPr>
            <a:xfrm>
              <a:off x="3303675" y="2364625"/>
              <a:ext cx="25" cy="10325"/>
            </a:xfrm>
            <a:custGeom>
              <a:avLst/>
              <a:gdLst/>
              <a:ahLst/>
              <a:cxnLst/>
              <a:rect l="l" t="t" r="r" b="b"/>
              <a:pathLst>
                <a:path w="1" h="413" extrusionOk="0">
                  <a:moveTo>
                    <a:pt x="1" y="1"/>
                  </a:moveTo>
                  <a:lnTo>
                    <a:pt x="1" y="1"/>
                  </a:lnTo>
                  <a:lnTo>
                    <a:pt x="1" y="412"/>
                  </a:lnTo>
                  <a:lnTo>
                    <a:pt x="1"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0" name="Google Shape;650;p16"/>
            <p:cNvSpPr/>
            <p:nvPr/>
          </p:nvSpPr>
          <p:spPr>
            <a:xfrm>
              <a:off x="3303675" y="2364625"/>
              <a:ext cx="825" cy="10325"/>
            </a:xfrm>
            <a:custGeom>
              <a:avLst/>
              <a:gdLst/>
              <a:ahLst/>
              <a:cxnLst/>
              <a:rect l="l" t="t" r="r" b="b"/>
              <a:pathLst>
                <a:path w="33" h="413" extrusionOk="0">
                  <a:moveTo>
                    <a:pt x="1" y="1"/>
                  </a:moveTo>
                  <a:lnTo>
                    <a:pt x="1" y="412"/>
                  </a:lnTo>
                  <a:lnTo>
                    <a:pt x="32" y="412"/>
                  </a:lnTo>
                  <a:lnTo>
                    <a:pt x="32" y="1"/>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1" name="Google Shape;651;p16"/>
            <p:cNvSpPr/>
            <p:nvPr/>
          </p:nvSpPr>
          <p:spPr>
            <a:xfrm>
              <a:off x="3304475" y="23646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2" name="Google Shape;652;p16"/>
            <p:cNvSpPr/>
            <p:nvPr/>
          </p:nvSpPr>
          <p:spPr>
            <a:xfrm>
              <a:off x="3304475" y="23646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3" name="Google Shape;653;p16"/>
            <p:cNvSpPr/>
            <p:nvPr/>
          </p:nvSpPr>
          <p:spPr>
            <a:xfrm>
              <a:off x="3304475" y="23646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4" name="Google Shape;654;p16"/>
            <p:cNvSpPr/>
            <p:nvPr/>
          </p:nvSpPr>
          <p:spPr>
            <a:xfrm>
              <a:off x="3305250" y="2364625"/>
              <a:ext cx="25" cy="10325"/>
            </a:xfrm>
            <a:custGeom>
              <a:avLst/>
              <a:gdLst/>
              <a:ahLst/>
              <a:cxnLst/>
              <a:rect l="l" t="t" r="r" b="b"/>
              <a:pathLst>
                <a:path w="1" h="413" extrusionOk="0">
                  <a:moveTo>
                    <a:pt x="1" y="1"/>
                  </a:moveTo>
                  <a:lnTo>
                    <a:pt x="1" y="1"/>
                  </a:lnTo>
                  <a:lnTo>
                    <a:pt x="1" y="412"/>
                  </a:lnTo>
                  <a:lnTo>
                    <a:pt x="1"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5" name="Google Shape;655;p16"/>
            <p:cNvSpPr/>
            <p:nvPr/>
          </p:nvSpPr>
          <p:spPr>
            <a:xfrm>
              <a:off x="3305250" y="2364625"/>
              <a:ext cx="25" cy="10325"/>
            </a:xfrm>
            <a:custGeom>
              <a:avLst/>
              <a:gdLst/>
              <a:ahLst/>
              <a:cxnLst/>
              <a:rect l="l" t="t" r="r" b="b"/>
              <a:pathLst>
                <a:path w="1" h="413" extrusionOk="0">
                  <a:moveTo>
                    <a:pt x="1" y="1"/>
                  </a:moveTo>
                  <a:lnTo>
                    <a:pt x="1" y="1"/>
                  </a:lnTo>
                  <a:lnTo>
                    <a:pt x="1" y="412"/>
                  </a:lnTo>
                  <a:lnTo>
                    <a:pt x="1"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6" name="Google Shape;656;p16"/>
            <p:cNvSpPr/>
            <p:nvPr/>
          </p:nvSpPr>
          <p:spPr>
            <a:xfrm>
              <a:off x="3305250" y="2364625"/>
              <a:ext cx="825" cy="10325"/>
            </a:xfrm>
            <a:custGeom>
              <a:avLst/>
              <a:gdLst/>
              <a:ahLst/>
              <a:cxnLst/>
              <a:rect l="l" t="t" r="r" b="b"/>
              <a:pathLst>
                <a:path w="33" h="413" extrusionOk="0">
                  <a:moveTo>
                    <a:pt x="1" y="1"/>
                  </a:moveTo>
                  <a:lnTo>
                    <a:pt x="1" y="412"/>
                  </a:lnTo>
                  <a:lnTo>
                    <a:pt x="33" y="412"/>
                  </a:lnTo>
                  <a:lnTo>
                    <a:pt x="33" y="1"/>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7" name="Google Shape;657;p16"/>
            <p:cNvSpPr/>
            <p:nvPr/>
          </p:nvSpPr>
          <p:spPr>
            <a:xfrm>
              <a:off x="3305250" y="2364625"/>
              <a:ext cx="825" cy="10325"/>
            </a:xfrm>
            <a:custGeom>
              <a:avLst/>
              <a:gdLst/>
              <a:ahLst/>
              <a:cxnLst/>
              <a:rect l="l" t="t" r="r" b="b"/>
              <a:pathLst>
                <a:path w="33" h="413" extrusionOk="0">
                  <a:moveTo>
                    <a:pt x="1" y="1"/>
                  </a:moveTo>
                  <a:lnTo>
                    <a:pt x="1" y="412"/>
                  </a:lnTo>
                  <a:lnTo>
                    <a:pt x="33" y="412"/>
                  </a:lnTo>
                  <a:lnTo>
                    <a:pt x="33" y="1"/>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8" name="Google Shape;658;p16"/>
            <p:cNvSpPr/>
            <p:nvPr/>
          </p:nvSpPr>
          <p:spPr>
            <a:xfrm>
              <a:off x="3306050" y="2364625"/>
              <a:ext cx="25" cy="10325"/>
            </a:xfrm>
            <a:custGeom>
              <a:avLst/>
              <a:gdLst/>
              <a:ahLst/>
              <a:cxnLst/>
              <a:rect l="l" t="t" r="r" b="b"/>
              <a:pathLst>
                <a:path w="1" h="413" extrusionOk="0">
                  <a:moveTo>
                    <a:pt x="1" y="1"/>
                  </a:moveTo>
                  <a:lnTo>
                    <a:pt x="1" y="1"/>
                  </a:lnTo>
                  <a:lnTo>
                    <a:pt x="1" y="412"/>
                  </a:lnTo>
                  <a:lnTo>
                    <a:pt x="1"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9" name="Google Shape;659;p16"/>
            <p:cNvSpPr/>
            <p:nvPr/>
          </p:nvSpPr>
          <p:spPr>
            <a:xfrm>
              <a:off x="3306050" y="2364625"/>
              <a:ext cx="25" cy="10325"/>
            </a:xfrm>
            <a:custGeom>
              <a:avLst/>
              <a:gdLst/>
              <a:ahLst/>
              <a:cxnLst/>
              <a:rect l="l" t="t" r="r" b="b"/>
              <a:pathLst>
                <a:path w="1" h="413" extrusionOk="0">
                  <a:moveTo>
                    <a:pt x="1" y="1"/>
                  </a:moveTo>
                  <a:lnTo>
                    <a:pt x="1" y="1"/>
                  </a:lnTo>
                  <a:lnTo>
                    <a:pt x="1" y="412"/>
                  </a:lnTo>
                  <a:lnTo>
                    <a:pt x="1"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0" name="Google Shape;660;p16"/>
            <p:cNvSpPr/>
            <p:nvPr/>
          </p:nvSpPr>
          <p:spPr>
            <a:xfrm>
              <a:off x="3306050" y="2364625"/>
              <a:ext cx="825" cy="10325"/>
            </a:xfrm>
            <a:custGeom>
              <a:avLst/>
              <a:gdLst/>
              <a:ahLst/>
              <a:cxnLst/>
              <a:rect l="l" t="t" r="r" b="b"/>
              <a:pathLst>
                <a:path w="33" h="413" extrusionOk="0">
                  <a:moveTo>
                    <a:pt x="1" y="1"/>
                  </a:moveTo>
                  <a:lnTo>
                    <a:pt x="1" y="412"/>
                  </a:lnTo>
                  <a:lnTo>
                    <a:pt x="32" y="412"/>
                  </a:lnTo>
                  <a:lnTo>
                    <a:pt x="32" y="1"/>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1" name="Google Shape;661;p16"/>
            <p:cNvSpPr/>
            <p:nvPr/>
          </p:nvSpPr>
          <p:spPr>
            <a:xfrm>
              <a:off x="3306850" y="23646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2" name="Google Shape;662;p16"/>
            <p:cNvSpPr/>
            <p:nvPr/>
          </p:nvSpPr>
          <p:spPr>
            <a:xfrm>
              <a:off x="3306850" y="23646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3" name="Google Shape;663;p16"/>
            <p:cNvSpPr/>
            <p:nvPr/>
          </p:nvSpPr>
          <p:spPr>
            <a:xfrm>
              <a:off x="3306850" y="2364625"/>
              <a:ext cx="800" cy="10325"/>
            </a:xfrm>
            <a:custGeom>
              <a:avLst/>
              <a:gdLst/>
              <a:ahLst/>
              <a:cxnLst/>
              <a:rect l="l" t="t" r="r" b="b"/>
              <a:pathLst>
                <a:path w="32" h="413" extrusionOk="0">
                  <a:moveTo>
                    <a:pt x="0" y="1"/>
                  </a:moveTo>
                  <a:lnTo>
                    <a:pt x="0" y="412"/>
                  </a:lnTo>
                  <a:lnTo>
                    <a:pt x="32" y="412"/>
                  </a:lnTo>
                  <a:lnTo>
                    <a:pt x="32" y="1"/>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4" name="Google Shape;664;p16"/>
            <p:cNvSpPr/>
            <p:nvPr/>
          </p:nvSpPr>
          <p:spPr>
            <a:xfrm>
              <a:off x="3307625" y="2364625"/>
              <a:ext cx="25" cy="10325"/>
            </a:xfrm>
            <a:custGeom>
              <a:avLst/>
              <a:gdLst/>
              <a:ahLst/>
              <a:cxnLst/>
              <a:rect l="l" t="t" r="r" b="b"/>
              <a:pathLst>
                <a:path w="1" h="413" extrusionOk="0">
                  <a:moveTo>
                    <a:pt x="1" y="1"/>
                  </a:moveTo>
                  <a:lnTo>
                    <a:pt x="1" y="1"/>
                  </a:lnTo>
                  <a:lnTo>
                    <a:pt x="1" y="412"/>
                  </a:lnTo>
                  <a:lnTo>
                    <a:pt x="1"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5" name="Google Shape;665;p16"/>
            <p:cNvSpPr/>
            <p:nvPr/>
          </p:nvSpPr>
          <p:spPr>
            <a:xfrm>
              <a:off x="3307625" y="2364625"/>
              <a:ext cx="25" cy="10325"/>
            </a:xfrm>
            <a:custGeom>
              <a:avLst/>
              <a:gdLst/>
              <a:ahLst/>
              <a:cxnLst/>
              <a:rect l="l" t="t" r="r" b="b"/>
              <a:pathLst>
                <a:path w="1" h="413" extrusionOk="0">
                  <a:moveTo>
                    <a:pt x="1" y="1"/>
                  </a:moveTo>
                  <a:lnTo>
                    <a:pt x="1" y="1"/>
                  </a:lnTo>
                  <a:lnTo>
                    <a:pt x="1" y="412"/>
                  </a:lnTo>
                  <a:lnTo>
                    <a:pt x="1"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6" name="Google Shape;666;p16"/>
            <p:cNvSpPr/>
            <p:nvPr/>
          </p:nvSpPr>
          <p:spPr>
            <a:xfrm>
              <a:off x="3307625" y="2364625"/>
              <a:ext cx="25" cy="10325"/>
            </a:xfrm>
            <a:custGeom>
              <a:avLst/>
              <a:gdLst/>
              <a:ahLst/>
              <a:cxnLst/>
              <a:rect l="l" t="t" r="r" b="b"/>
              <a:pathLst>
                <a:path w="1" h="413" extrusionOk="0">
                  <a:moveTo>
                    <a:pt x="1" y="1"/>
                  </a:moveTo>
                  <a:lnTo>
                    <a:pt x="1" y="1"/>
                  </a:lnTo>
                  <a:lnTo>
                    <a:pt x="1" y="412"/>
                  </a:lnTo>
                  <a:lnTo>
                    <a:pt x="1"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7" name="Google Shape;667;p16"/>
            <p:cNvSpPr/>
            <p:nvPr/>
          </p:nvSpPr>
          <p:spPr>
            <a:xfrm>
              <a:off x="3308425" y="2364625"/>
              <a:ext cx="25" cy="10325"/>
            </a:xfrm>
            <a:custGeom>
              <a:avLst/>
              <a:gdLst/>
              <a:ahLst/>
              <a:cxnLst/>
              <a:rect l="l" t="t" r="r" b="b"/>
              <a:pathLst>
                <a:path w="1" h="413" extrusionOk="0">
                  <a:moveTo>
                    <a:pt x="1" y="1"/>
                  </a:moveTo>
                  <a:lnTo>
                    <a:pt x="1" y="1"/>
                  </a:lnTo>
                  <a:lnTo>
                    <a:pt x="1" y="412"/>
                  </a:lnTo>
                  <a:lnTo>
                    <a:pt x="1"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8" name="Google Shape;668;p16"/>
            <p:cNvSpPr/>
            <p:nvPr/>
          </p:nvSpPr>
          <p:spPr>
            <a:xfrm>
              <a:off x="3308425" y="2364625"/>
              <a:ext cx="25" cy="10325"/>
            </a:xfrm>
            <a:custGeom>
              <a:avLst/>
              <a:gdLst/>
              <a:ahLst/>
              <a:cxnLst/>
              <a:rect l="l" t="t" r="r" b="b"/>
              <a:pathLst>
                <a:path w="1" h="413" extrusionOk="0">
                  <a:moveTo>
                    <a:pt x="1" y="1"/>
                  </a:moveTo>
                  <a:lnTo>
                    <a:pt x="1" y="1"/>
                  </a:lnTo>
                  <a:lnTo>
                    <a:pt x="1" y="412"/>
                  </a:lnTo>
                  <a:lnTo>
                    <a:pt x="1"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9" name="Google Shape;669;p16"/>
            <p:cNvSpPr/>
            <p:nvPr/>
          </p:nvSpPr>
          <p:spPr>
            <a:xfrm>
              <a:off x="3308425" y="2364625"/>
              <a:ext cx="25" cy="10325"/>
            </a:xfrm>
            <a:custGeom>
              <a:avLst/>
              <a:gdLst/>
              <a:ahLst/>
              <a:cxnLst/>
              <a:rect l="l" t="t" r="r" b="b"/>
              <a:pathLst>
                <a:path w="1" h="413" extrusionOk="0">
                  <a:moveTo>
                    <a:pt x="1" y="1"/>
                  </a:moveTo>
                  <a:lnTo>
                    <a:pt x="1" y="1"/>
                  </a:lnTo>
                  <a:lnTo>
                    <a:pt x="1" y="412"/>
                  </a:lnTo>
                  <a:lnTo>
                    <a:pt x="1"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0" name="Google Shape;670;p16"/>
            <p:cNvSpPr/>
            <p:nvPr/>
          </p:nvSpPr>
          <p:spPr>
            <a:xfrm>
              <a:off x="3308425" y="2364625"/>
              <a:ext cx="825" cy="10325"/>
            </a:xfrm>
            <a:custGeom>
              <a:avLst/>
              <a:gdLst/>
              <a:ahLst/>
              <a:cxnLst/>
              <a:rect l="l" t="t" r="r" b="b"/>
              <a:pathLst>
                <a:path w="33" h="413" extrusionOk="0">
                  <a:moveTo>
                    <a:pt x="1" y="1"/>
                  </a:moveTo>
                  <a:lnTo>
                    <a:pt x="1" y="412"/>
                  </a:lnTo>
                  <a:lnTo>
                    <a:pt x="32" y="412"/>
                  </a:lnTo>
                  <a:lnTo>
                    <a:pt x="32" y="1"/>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1" name="Google Shape;671;p16"/>
            <p:cNvSpPr/>
            <p:nvPr/>
          </p:nvSpPr>
          <p:spPr>
            <a:xfrm>
              <a:off x="3309225" y="23646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2" name="Google Shape;672;p16"/>
            <p:cNvSpPr/>
            <p:nvPr/>
          </p:nvSpPr>
          <p:spPr>
            <a:xfrm>
              <a:off x="3309225" y="23646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3" name="Google Shape;673;p16"/>
            <p:cNvSpPr/>
            <p:nvPr/>
          </p:nvSpPr>
          <p:spPr>
            <a:xfrm>
              <a:off x="3309225" y="23646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4" name="Google Shape;674;p16"/>
            <p:cNvSpPr/>
            <p:nvPr/>
          </p:nvSpPr>
          <p:spPr>
            <a:xfrm>
              <a:off x="3309225" y="2364625"/>
              <a:ext cx="800" cy="10325"/>
            </a:xfrm>
            <a:custGeom>
              <a:avLst/>
              <a:gdLst/>
              <a:ahLst/>
              <a:cxnLst/>
              <a:rect l="l" t="t" r="r" b="b"/>
              <a:pathLst>
                <a:path w="32" h="413" extrusionOk="0">
                  <a:moveTo>
                    <a:pt x="0" y="1"/>
                  </a:moveTo>
                  <a:lnTo>
                    <a:pt x="0" y="412"/>
                  </a:lnTo>
                  <a:lnTo>
                    <a:pt x="32" y="412"/>
                  </a:lnTo>
                  <a:lnTo>
                    <a:pt x="32" y="1"/>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5" name="Google Shape;675;p16"/>
            <p:cNvSpPr/>
            <p:nvPr/>
          </p:nvSpPr>
          <p:spPr>
            <a:xfrm>
              <a:off x="3310000" y="2364625"/>
              <a:ext cx="25" cy="10325"/>
            </a:xfrm>
            <a:custGeom>
              <a:avLst/>
              <a:gdLst/>
              <a:ahLst/>
              <a:cxnLst/>
              <a:rect l="l" t="t" r="r" b="b"/>
              <a:pathLst>
                <a:path w="1" h="413" extrusionOk="0">
                  <a:moveTo>
                    <a:pt x="1" y="1"/>
                  </a:moveTo>
                  <a:lnTo>
                    <a:pt x="1" y="1"/>
                  </a:lnTo>
                  <a:lnTo>
                    <a:pt x="1" y="412"/>
                  </a:lnTo>
                  <a:lnTo>
                    <a:pt x="1"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6" name="Google Shape;676;p16"/>
            <p:cNvSpPr/>
            <p:nvPr/>
          </p:nvSpPr>
          <p:spPr>
            <a:xfrm>
              <a:off x="3310000" y="2364625"/>
              <a:ext cx="25" cy="10325"/>
            </a:xfrm>
            <a:custGeom>
              <a:avLst/>
              <a:gdLst/>
              <a:ahLst/>
              <a:cxnLst/>
              <a:rect l="l" t="t" r="r" b="b"/>
              <a:pathLst>
                <a:path w="1" h="413" extrusionOk="0">
                  <a:moveTo>
                    <a:pt x="1" y="1"/>
                  </a:moveTo>
                  <a:lnTo>
                    <a:pt x="1" y="1"/>
                  </a:lnTo>
                  <a:lnTo>
                    <a:pt x="1" y="412"/>
                  </a:lnTo>
                  <a:lnTo>
                    <a:pt x="1"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7" name="Google Shape;677;p16"/>
            <p:cNvSpPr/>
            <p:nvPr/>
          </p:nvSpPr>
          <p:spPr>
            <a:xfrm>
              <a:off x="3310000" y="2364625"/>
              <a:ext cx="825" cy="10325"/>
            </a:xfrm>
            <a:custGeom>
              <a:avLst/>
              <a:gdLst/>
              <a:ahLst/>
              <a:cxnLst/>
              <a:rect l="l" t="t" r="r" b="b"/>
              <a:pathLst>
                <a:path w="33" h="413" extrusionOk="0">
                  <a:moveTo>
                    <a:pt x="1" y="1"/>
                  </a:moveTo>
                  <a:lnTo>
                    <a:pt x="1" y="412"/>
                  </a:lnTo>
                  <a:lnTo>
                    <a:pt x="33" y="412"/>
                  </a:lnTo>
                  <a:lnTo>
                    <a:pt x="33" y="1"/>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8" name="Google Shape;678;p16"/>
            <p:cNvSpPr/>
            <p:nvPr/>
          </p:nvSpPr>
          <p:spPr>
            <a:xfrm>
              <a:off x="3310800" y="2364625"/>
              <a:ext cx="25" cy="10325"/>
            </a:xfrm>
            <a:custGeom>
              <a:avLst/>
              <a:gdLst/>
              <a:ahLst/>
              <a:cxnLst/>
              <a:rect l="l" t="t" r="r" b="b"/>
              <a:pathLst>
                <a:path w="1" h="413" extrusionOk="0">
                  <a:moveTo>
                    <a:pt x="1" y="1"/>
                  </a:moveTo>
                  <a:lnTo>
                    <a:pt x="1" y="1"/>
                  </a:lnTo>
                  <a:lnTo>
                    <a:pt x="1" y="412"/>
                  </a:lnTo>
                  <a:lnTo>
                    <a:pt x="1"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9" name="Google Shape;679;p16"/>
            <p:cNvSpPr/>
            <p:nvPr/>
          </p:nvSpPr>
          <p:spPr>
            <a:xfrm>
              <a:off x="3310800" y="2364625"/>
              <a:ext cx="25" cy="10325"/>
            </a:xfrm>
            <a:custGeom>
              <a:avLst/>
              <a:gdLst/>
              <a:ahLst/>
              <a:cxnLst/>
              <a:rect l="l" t="t" r="r" b="b"/>
              <a:pathLst>
                <a:path w="1" h="413" extrusionOk="0">
                  <a:moveTo>
                    <a:pt x="1" y="1"/>
                  </a:moveTo>
                  <a:lnTo>
                    <a:pt x="1" y="1"/>
                  </a:lnTo>
                  <a:lnTo>
                    <a:pt x="1" y="412"/>
                  </a:lnTo>
                  <a:lnTo>
                    <a:pt x="1"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0" name="Google Shape;680;p16"/>
            <p:cNvSpPr/>
            <p:nvPr/>
          </p:nvSpPr>
          <p:spPr>
            <a:xfrm>
              <a:off x="3310800" y="2364625"/>
              <a:ext cx="825" cy="10325"/>
            </a:xfrm>
            <a:custGeom>
              <a:avLst/>
              <a:gdLst/>
              <a:ahLst/>
              <a:cxnLst/>
              <a:rect l="l" t="t" r="r" b="b"/>
              <a:pathLst>
                <a:path w="33" h="413" extrusionOk="0">
                  <a:moveTo>
                    <a:pt x="1" y="1"/>
                  </a:moveTo>
                  <a:lnTo>
                    <a:pt x="1" y="412"/>
                  </a:lnTo>
                  <a:lnTo>
                    <a:pt x="32" y="412"/>
                  </a:lnTo>
                  <a:lnTo>
                    <a:pt x="32" y="1"/>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681;p16"/>
            <p:cNvSpPr/>
            <p:nvPr/>
          </p:nvSpPr>
          <p:spPr>
            <a:xfrm>
              <a:off x="3311600" y="23646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2" name="Google Shape;682;p16"/>
            <p:cNvSpPr/>
            <p:nvPr/>
          </p:nvSpPr>
          <p:spPr>
            <a:xfrm>
              <a:off x="3311600" y="23646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3" name="Google Shape;683;p16"/>
            <p:cNvSpPr/>
            <p:nvPr/>
          </p:nvSpPr>
          <p:spPr>
            <a:xfrm>
              <a:off x="3311600" y="23646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4" name="Google Shape;684;p16"/>
            <p:cNvSpPr/>
            <p:nvPr/>
          </p:nvSpPr>
          <p:spPr>
            <a:xfrm>
              <a:off x="3312375" y="2364625"/>
              <a:ext cx="25" cy="10325"/>
            </a:xfrm>
            <a:custGeom>
              <a:avLst/>
              <a:gdLst/>
              <a:ahLst/>
              <a:cxnLst/>
              <a:rect l="l" t="t" r="r" b="b"/>
              <a:pathLst>
                <a:path w="1" h="413" extrusionOk="0">
                  <a:moveTo>
                    <a:pt x="1" y="1"/>
                  </a:moveTo>
                  <a:lnTo>
                    <a:pt x="1" y="1"/>
                  </a:lnTo>
                  <a:lnTo>
                    <a:pt x="1" y="412"/>
                  </a:lnTo>
                  <a:lnTo>
                    <a:pt x="1"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5" name="Google Shape;685;p16"/>
            <p:cNvSpPr/>
            <p:nvPr/>
          </p:nvSpPr>
          <p:spPr>
            <a:xfrm>
              <a:off x="3276750" y="2303675"/>
              <a:ext cx="9525" cy="8725"/>
            </a:xfrm>
            <a:custGeom>
              <a:avLst/>
              <a:gdLst/>
              <a:ahLst/>
              <a:cxnLst/>
              <a:rect l="l" t="t" r="r" b="b"/>
              <a:pathLst>
                <a:path w="381" h="349" extrusionOk="0">
                  <a:moveTo>
                    <a:pt x="191" y="0"/>
                  </a:moveTo>
                  <a:cubicBezTo>
                    <a:pt x="96" y="0"/>
                    <a:pt x="1" y="63"/>
                    <a:pt x="1" y="158"/>
                  </a:cubicBezTo>
                  <a:cubicBezTo>
                    <a:pt x="1" y="253"/>
                    <a:pt x="96" y="348"/>
                    <a:pt x="191" y="348"/>
                  </a:cubicBezTo>
                  <a:cubicBezTo>
                    <a:pt x="286" y="348"/>
                    <a:pt x="381" y="285"/>
                    <a:pt x="381" y="158"/>
                  </a:cubicBezTo>
                  <a:cubicBezTo>
                    <a:pt x="381" y="63"/>
                    <a:pt x="286" y="0"/>
                    <a:pt x="191" y="0"/>
                  </a:cubicBez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6" name="Google Shape;686;p16"/>
            <p:cNvSpPr/>
            <p:nvPr/>
          </p:nvSpPr>
          <p:spPr>
            <a:xfrm>
              <a:off x="3276750" y="2302875"/>
              <a:ext cx="825" cy="9525"/>
            </a:xfrm>
            <a:custGeom>
              <a:avLst/>
              <a:gdLst/>
              <a:ahLst/>
              <a:cxnLst/>
              <a:rect l="l" t="t" r="r" b="b"/>
              <a:pathLst>
                <a:path w="33" h="381" extrusionOk="0">
                  <a:moveTo>
                    <a:pt x="1" y="0"/>
                  </a:moveTo>
                  <a:lnTo>
                    <a:pt x="1" y="380"/>
                  </a:lnTo>
                  <a:lnTo>
                    <a:pt x="33" y="380"/>
                  </a:lnTo>
                  <a:lnTo>
                    <a:pt x="33" y="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7" name="Google Shape;687;p16"/>
            <p:cNvSpPr/>
            <p:nvPr/>
          </p:nvSpPr>
          <p:spPr>
            <a:xfrm>
              <a:off x="3277550" y="2302875"/>
              <a:ext cx="25" cy="9525"/>
            </a:xfrm>
            <a:custGeom>
              <a:avLst/>
              <a:gdLst/>
              <a:ahLst/>
              <a:cxnLst/>
              <a:rect l="l" t="t" r="r" b="b"/>
              <a:pathLst>
                <a:path w="1" h="381" extrusionOk="0">
                  <a:moveTo>
                    <a:pt x="1" y="0"/>
                  </a:moveTo>
                  <a:lnTo>
                    <a:pt x="1" y="0"/>
                  </a:lnTo>
                  <a:lnTo>
                    <a:pt x="1" y="380"/>
                  </a:lnTo>
                  <a:lnTo>
                    <a:pt x="1"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8" name="Google Shape;688;p16"/>
            <p:cNvSpPr/>
            <p:nvPr/>
          </p:nvSpPr>
          <p:spPr>
            <a:xfrm>
              <a:off x="3277550" y="2302875"/>
              <a:ext cx="25" cy="9525"/>
            </a:xfrm>
            <a:custGeom>
              <a:avLst/>
              <a:gdLst/>
              <a:ahLst/>
              <a:cxnLst/>
              <a:rect l="l" t="t" r="r" b="b"/>
              <a:pathLst>
                <a:path w="1" h="381" extrusionOk="0">
                  <a:moveTo>
                    <a:pt x="1" y="0"/>
                  </a:moveTo>
                  <a:lnTo>
                    <a:pt x="1" y="0"/>
                  </a:lnTo>
                  <a:lnTo>
                    <a:pt x="1" y="380"/>
                  </a:lnTo>
                  <a:lnTo>
                    <a:pt x="1"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9" name="Google Shape;689;p16"/>
            <p:cNvSpPr/>
            <p:nvPr/>
          </p:nvSpPr>
          <p:spPr>
            <a:xfrm>
              <a:off x="3277550" y="2302875"/>
              <a:ext cx="825" cy="9525"/>
            </a:xfrm>
            <a:custGeom>
              <a:avLst/>
              <a:gdLst/>
              <a:ahLst/>
              <a:cxnLst/>
              <a:rect l="l" t="t" r="r" b="b"/>
              <a:pathLst>
                <a:path w="33" h="381" extrusionOk="0">
                  <a:moveTo>
                    <a:pt x="1" y="0"/>
                  </a:moveTo>
                  <a:lnTo>
                    <a:pt x="1" y="380"/>
                  </a:lnTo>
                  <a:lnTo>
                    <a:pt x="32" y="380"/>
                  </a:lnTo>
                  <a:lnTo>
                    <a:pt x="32" y="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0" name="Google Shape;690;p16"/>
            <p:cNvSpPr/>
            <p:nvPr/>
          </p:nvSpPr>
          <p:spPr>
            <a:xfrm>
              <a:off x="3278350" y="2302875"/>
              <a:ext cx="25" cy="9525"/>
            </a:xfrm>
            <a:custGeom>
              <a:avLst/>
              <a:gdLst/>
              <a:ahLst/>
              <a:cxnLst/>
              <a:rect l="l" t="t" r="r" b="b"/>
              <a:pathLst>
                <a:path w="1" h="381" extrusionOk="0">
                  <a:moveTo>
                    <a:pt x="0" y="0"/>
                  </a:moveTo>
                  <a:lnTo>
                    <a:pt x="0" y="0"/>
                  </a:lnTo>
                  <a:lnTo>
                    <a:pt x="0" y="380"/>
                  </a:lnTo>
                  <a:lnTo>
                    <a:pt x="0"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1" name="Google Shape;691;p16"/>
            <p:cNvSpPr/>
            <p:nvPr/>
          </p:nvSpPr>
          <p:spPr>
            <a:xfrm>
              <a:off x="3278350" y="2302875"/>
              <a:ext cx="25" cy="9525"/>
            </a:xfrm>
            <a:custGeom>
              <a:avLst/>
              <a:gdLst/>
              <a:ahLst/>
              <a:cxnLst/>
              <a:rect l="l" t="t" r="r" b="b"/>
              <a:pathLst>
                <a:path w="1" h="381" extrusionOk="0">
                  <a:moveTo>
                    <a:pt x="0" y="0"/>
                  </a:moveTo>
                  <a:lnTo>
                    <a:pt x="0" y="0"/>
                  </a:lnTo>
                  <a:lnTo>
                    <a:pt x="0" y="380"/>
                  </a:lnTo>
                  <a:lnTo>
                    <a:pt x="0"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2" name="Google Shape;692;p16"/>
            <p:cNvSpPr/>
            <p:nvPr/>
          </p:nvSpPr>
          <p:spPr>
            <a:xfrm>
              <a:off x="3278350" y="2302875"/>
              <a:ext cx="25" cy="9525"/>
            </a:xfrm>
            <a:custGeom>
              <a:avLst/>
              <a:gdLst/>
              <a:ahLst/>
              <a:cxnLst/>
              <a:rect l="l" t="t" r="r" b="b"/>
              <a:pathLst>
                <a:path w="1" h="381" extrusionOk="0">
                  <a:moveTo>
                    <a:pt x="0" y="0"/>
                  </a:moveTo>
                  <a:lnTo>
                    <a:pt x="0" y="0"/>
                  </a:lnTo>
                  <a:lnTo>
                    <a:pt x="0" y="380"/>
                  </a:lnTo>
                  <a:lnTo>
                    <a:pt x="0"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3" name="Google Shape;693;p16"/>
            <p:cNvSpPr/>
            <p:nvPr/>
          </p:nvSpPr>
          <p:spPr>
            <a:xfrm>
              <a:off x="3278350" y="2302875"/>
              <a:ext cx="800" cy="9525"/>
            </a:xfrm>
            <a:custGeom>
              <a:avLst/>
              <a:gdLst/>
              <a:ahLst/>
              <a:cxnLst/>
              <a:rect l="l" t="t" r="r" b="b"/>
              <a:pathLst>
                <a:path w="32" h="381" extrusionOk="0">
                  <a:moveTo>
                    <a:pt x="0" y="0"/>
                  </a:moveTo>
                  <a:lnTo>
                    <a:pt x="0" y="380"/>
                  </a:lnTo>
                  <a:lnTo>
                    <a:pt x="32" y="380"/>
                  </a:lnTo>
                  <a:lnTo>
                    <a:pt x="32" y="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4" name="Google Shape;694;p16"/>
            <p:cNvSpPr/>
            <p:nvPr/>
          </p:nvSpPr>
          <p:spPr>
            <a:xfrm>
              <a:off x="3279125" y="2302875"/>
              <a:ext cx="25" cy="9525"/>
            </a:xfrm>
            <a:custGeom>
              <a:avLst/>
              <a:gdLst/>
              <a:ahLst/>
              <a:cxnLst/>
              <a:rect l="l" t="t" r="r" b="b"/>
              <a:pathLst>
                <a:path w="1" h="381" extrusionOk="0">
                  <a:moveTo>
                    <a:pt x="1" y="0"/>
                  </a:moveTo>
                  <a:lnTo>
                    <a:pt x="1" y="0"/>
                  </a:lnTo>
                  <a:lnTo>
                    <a:pt x="1" y="380"/>
                  </a:lnTo>
                  <a:lnTo>
                    <a:pt x="1"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5" name="Google Shape;695;p16"/>
            <p:cNvSpPr/>
            <p:nvPr/>
          </p:nvSpPr>
          <p:spPr>
            <a:xfrm>
              <a:off x="3279125" y="2302875"/>
              <a:ext cx="25" cy="9525"/>
            </a:xfrm>
            <a:custGeom>
              <a:avLst/>
              <a:gdLst/>
              <a:ahLst/>
              <a:cxnLst/>
              <a:rect l="l" t="t" r="r" b="b"/>
              <a:pathLst>
                <a:path w="1" h="381" extrusionOk="0">
                  <a:moveTo>
                    <a:pt x="1" y="0"/>
                  </a:moveTo>
                  <a:lnTo>
                    <a:pt x="1" y="0"/>
                  </a:lnTo>
                  <a:lnTo>
                    <a:pt x="1" y="380"/>
                  </a:lnTo>
                  <a:lnTo>
                    <a:pt x="1"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6" name="Google Shape;696;p16"/>
            <p:cNvSpPr/>
            <p:nvPr/>
          </p:nvSpPr>
          <p:spPr>
            <a:xfrm>
              <a:off x="3279125" y="2302875"/>
              <a:ext cx="825" cy="9525"/>
            </a:xfrm>
            <a:custGeom>
              <a:avLst/>
              <a:gdLst/>
              <a:ahLst/>
              <a:cxnLst/>
              <a:rect l="l" t="t" r="r" b="b"/>
              <a:pathLst>
                <a:path w="33" h="381" extrusionOk="0">
                  <a:moveTo>
                    <a:pt x="1" y="0"/>
                  </a:moveTo>
                  <a:lnTo>
                    <a:pt x="1" y="380"/>
                  </a:lnTo>
                  <a:lnTo>
                    <a:pt x="33" y="380"/>
                  </a:lnTo>
                  <a:lnTo>
                    <a:pt x="33" y="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7" name="Google Shape;697;p16"/>
            <p:cNvSpPr/>
            <p:nvPr/>
          </p:nvSpPr>
          <p:spPr>
            <a:xfrm>
              <a:off x="3279925" y="2302875"/>
              <a:ext cx="25" cy="9525"/>
            </a:xfrm>
            <a:custGeom>
              <a:avLst/>
              <a:gdLst/>
              <a:ahLst/>
              <a:cxnLst/>
              <a:rect l="l" t="t" r="r" b="b"/>
              <a:pathLst>
                <a:path w="1" h="381" extrusionOk="0">
                  <a:moveTo>
                    <a:pt x="1" y="0"/>
                  </a:moveTo>
                  <a:lnTo>
                    <a:pt x="1" y="0"/>
                  </a:lnTo>
                  <a:lnTo>
                    <a:pt x="1" y="380"/>
                  </a:lnTo>
                  <a:lnTo>
                    <a:pt x="1"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8" name="Google Shape;698;p16"/>
            <p:cNvSpPr/>
            <p:nvPr/>
          </p:nvSpPr>
          <p:spPr>
            <a:xfrm>
              <a:off x="3279925" y="2302875"/>
              <a:ext cx="25" cy="9525"/>
            </a:xfrm>
            <a:custGeom>
              <a:avLst/>
              <a:gdLst/>
              <a:ahLst/>
              <a:cxnLst/>
              <a:rect l="l" t="t" r="r" b="b"/>
              <a:pathLst>
                <a:path w="1" h="381" extrusionOk="0">
                  <a:moveTo>
                    <a:pt x="1" y="0"/>
                  </a:moveTo>
                  <a:lnTo>
                    <a:pt x="1" y="0"/>
                  </a:lnTo>
                  <a:lnTo>
                    <a:pt x="1" y="380"/>
                  </a:lnTo>
                  <a:lnTo>
                    <a:pt x="1"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9" name="Google Shape;699;p16"/>
            <p:cNvSpPr/>
            <p:nvPr/>
          </p:nvSpPr>
          <p:spPr>
            <a:xfrm>
              <a:off x="3279925" y="2302875"/>
              <a:ext cx="825" cy="9525"/>
            </a:xfrm>
            <a:custGeom>
              <a:avLst/>
              <a:gdLst/>
              <a:ahLst/>
              <a:cxnLst/>
              <a:rect l="l" t="t" r="r" b="b"/>
              <a:pathLst>
                <a:path w="33" h="381" extrusionOk="0">
                  <a:moveTo>
                    <a:pt x="1" y="0"/>
                  </a:moveTo>
                  <a:lnTo>
                    <a:pt x="1" y="380"/>
                  </a:lnTo>
                  <a:lnTo>
                    <a:pt x="32" y="380"/>
                  </a:lnTo>
                  <a:lnTo>
                    <a:pt x="32" y="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0" name="Google Shape;700;p16"/>
            <p:cNvSpPr/>
            <p:nvPr/>
          </p:nvSpPr>
          <p:spPr>
            <a:xfrm>
              <a:off x="3279925" y="2302875"/>
              <a:ext cx="825" cy="9525"/>
            </a:xfrm>
            <a:custGeom>
              <a:avLst/>
              <a:gdLst/>
              <a:ahLst/>
              <a:cxnLst/>
              <a:rect l="l" t="t" r="r" b="b"/>
              <a:pathLst>
                <a:path w="33" h="381" extrusionOk="0">
                  <a:moveTo>
                    <a:pt x="1" y="0"/>
                  </a:moveTo>
                  <a:lnTo>
                    <a:pt x="1" y="380"/>
                  </a:lnTo>
                  <a:lnTo>
                    <a:pt x="32" y="380"/>
                  </a:lnTo>
                  <a:lnTo>
                    <a:pt x="32" y="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1" name="Google Shape;701;p16"/>
            <p:cNvSpPr/>
            <p:nvPr/>
          </p:nvSpPr>
          <p:spPr>
            <a:xfrm>
              <a:off x="3280725" y="2302875"/>
              <a:ext cx="25" cy="9525"/>
            </a:xfrm>
            <a:custGeom>
              <a:avLst/>
              <a:gdLst/>
              <a:ahLst/>
              <a:cxnLst/>
              <a:rect l="l" t="t" r="r" b="b"/>
              <a:pathLst>
                <a:path w="1" h="381" extrusionOk="0">
                  <a:moveTo>
                    <a:pt x="0" y="0"/>
                  </a:moveTo>
                  <a:lnTo>
                    <a:pt x="0" y="0"/>
                  </a:lnTo>
                  <a:lnTo>
                    <a:pt x="0" y="380"/>
                  </a:lnTo>
                  <a:lnTo>
                    <a:pt x="0"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2" name="Google Shape;702;p16"/>
            <p:cNvSpPr/>
            <p:nvPr/>
          </p:nvSpPr>
          <p:spPr>
            <a:xfrm>
              <a:off x="3280725" y="2302875"/>
              <a:ext cx="25" cy="9525"/>
            </a:xfrm>
            <a:custGeom>
              <a:avLst/>
              <a:gdLst/>
              <a:ahLst/>
              <a:cxnLst/>
              <a:rect l="l" t="t" r="r" b="b"/>
              <a:pathLst>
                <a:path w="1" h="381" extrusionOk="0">
                  <a:moveTo>
                    <a:pt x="0" y="0"/>
                  </a:moveTo>
                  <a:lnTo>
                    <a:pt x="0" y="0"/>
                  </a:lnTo>
                  <a:lnTo>
                    <a:pt x="0" y="380"/>
                  </a:lnTo>
                  <a:lnTo>
                    <a:pt x="0"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3" name="Google Shape;703;p16"/>
            <p:cNvSpPr/>
            <p:nvPr/>
          </p:nvSpPr>
          <p:spPr>
            <a:xfrm>
              <a:off x="3280725" y="2302875"/>
              <a:ext cx="800" cy="9525"/>
            </a:xfrm>
            <a:custGeom>
              <a:avLst/>
              <a:gdLst/>
              <a:ahLst/>
              <a:cxnLst/>
              <a:rect l="l" t="t" r="r" b="b"/>
              <a:pathLst>
                <a:path w="32" h="381" extrusionOk="0">
                  <a:moveTo>
                    <a:pt x="0" y="0"/>
                  </a:moveTo>
                  <a:lnTo>
                    <a:pt x="0" y="380"/>
                  </a:lnTo>
                  <a:lnTo>
                    <a:pt x="32" y="380"/>
                  </a:lnTo>
                  <a:lnTo>
                    <a:pt x="32" y="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4" name="Google Shape;704;p16"/>
            <p:cNvSpPr/>
            <p:nvPr/>
          </p:nvSpPr>
          <p:spPr>
            <a:xfrm>
              <a:off x="3281500" y="2302875"/>
              <a:ext cx="25" cy="9525"/>
            </a:xfrm>
            <a:custGeom>
              <a:avLst/>
              <a:gdLst/>
              <a:ahLst/>
              <a:cxnLst/>
              <a:rect l="l" t="t" r="r" b="b"/>
              <a:pathLst>
                <a:path w="1" h="381" extrusionOk="0">
                  <a:moveTo>
                    <a:pt x="1" y="0"/>
                  </a:moveTo>
                  <a:lnTo>
                    <a:pt x="1" y="0"/>
                  </a:lnTo>
                  <a:lnTo>
                    <a:pt x="1" y="380"/>
                  </a:lnTo>
                  <a:lnTo>
                    <a:pt x="1"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5" name="Google Shape;705;p16"/>
            <p:cNvSpPr/>
            <p:nvPr/>
          </p:nvSpPr>
          <p:spPr>
            <a:xfrm>
              <a:off x="3281500" y="2302875"/>
              <a:ext cx="25" cy="9525"/>
            </a:xfrm>
            <a:custGeom>
              <a:avLst/>
              <a:gdLst/>
              <a:ahLst/>
              <a:cxnLst/>
              <a:rect l="l" t="t" r="r" b="b"/>
              <a:pathLst>
                <a:path w="1" h="381" extrusionOk="0">
                  <a:moveTo>
                    <a:pt x="1" y="0"/>
                  </a:moveTo>
                  <a:lnTo>
                    <a:pt x="1" y="0"/>
                  </a:lnTo>
                  <a:lnTo>
                    <a:pt x="1" y="380"/>
                  </a:lnTo>
                  <a:lnTo>
                    <a:pt x="1"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6" name="Google Shape;706;p16"/>
            <p:cNvSpPr/>
            <p:nvPr/>
          </p:nvSpPr>
          <p:spPr>
            <a:xfrm>
              <a:off x="3281500" y="2302875"/>
              <a:ext cx="825" cy="9525"/>
            </a:xfrm>
            <a:custGeom>
              <a:avLst/>
              <a:gdLst/>
              <a:ahLst/>
              <a:cxnLst/>
              <a:rect l="l" t="t" r="r" b="b"/>
              <a:pathLst>
                <a:path w="33" h="381" extrusionOk="0">
                  <a:moveTo>
                    <a:pt x="1" y="0"/>
                  </a:moveTo>
                  <a:lnTo>
                    <a:pt x="1" y="380"/>
                  </a:lnTo>
                  <a:lnTo>
                    <a:pt x="33" y="380"/>
                  </a:lnTo>
                  <a:lnTo>
                    <a:pt x="33" y="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7" name="Google Shape;707;p16"/>
            <p:cNvSpPr/>
            <p:nvPr/>
          </p:nvSpPr>
          <p:spPr>
            <a:xfrm>
              <a:off x="3282300" y="2302875"/>
              <a:ext cx="25" cy="9525"/>
            </a:xfrm>
            <a:custGeom>
              <a:avLst/>
              <a:gdLst/>
              <a:ahLst/>
              <a:cxnLst/>
              <a:rect l="l" t="t" r="r" b="b"/>
              <a:pathLst>
                <a:path w="1" h="381" extrusionOk="0">
                  <a:moveTo>
                    <a:pt x="1" y="0"/>
                  </a:moveTo>
                  <a:lnTo>
                    <a:pt x="1" y="0"/>
                  </a:lnTo>
                  <a:lnTo>
                    <a:pt x="1" y="380"/>
                  </a:lnTo>
                  <a:lnTo>
                    <a:pt x="1"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8" name="Google Shape;708;p16"/>
            <p:cNvSpPr/>
            <p:nvPr/>
          </p:nvSpPr>
          <p:spPr>
            <a:xfrm>
              <a:off x="3282300" y="2302875"/>
              <a:ext cx="25" cy="9525"/>
            </a:xfrm>
            <a:custGeom>
              <a:avLst/>
              <a:gdLst/>
              <a:ahLst/>
              <a:cxnLst/>
              <a:rect l="l" t="t" r="r" b="b"/>
              <a:pathLst>
                <a:path w="1" h="381" extrusionOk="0">
                  <a:moveTo>
                    <a:pt x="1" y="0"/>
                  </a:moveTo>
                  <a:lnTo>
                    <a:pt x="1" y="0"/>
                  </a:lnTo>
                  <a:lnTo>
                    <a:pt x="1" y="380"/>
                  </a:lnTo>
                  <a:lnTo>
                    <a:pt x="1"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9" name="Google Shape;709;p16"/>
            <p:cNvSpPr/>
            <p:nvPr/>
          </p:nvSpPr>
          <p:spPr>
            <a:xfrm>
              <a:off x="3282300" y="2302875"/>
              <a:ext cx="25" cy="9525"/>
            </a:xfrm>
            <a:custGeom>
              <a:avLst/>
              <a:gdLst/>
              <a:ahLst/>
              <a:cxnLst/>
              <a:rect l="l" t="t" r="r" b="b"/>
              <a:pathLst>
                <a:path w="1" h="381" extrusionOk="0">
                  <a:moveTo>
                    <a:pt x="1" y="0"/>
                  </a:moveTo>
                  <a:lnTo>
                    <a:pt x="1" y="0"/>
                  </a:lnTo>
                  <a:lnTo>
                    <a:pt x="1" y="380"/>
                  </a:lnTo>
                  <a:lnTo>
                    <a:pt x="1"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0" name="Google Shape;710;p16"/>
            <p:cNvSpPr/>
            <p:nvPr/>
          </p:nvSpPr>
          <p:spPr>
            <a:xfrm>
              <a:off x="3283100" y="2302875"/>
              <a:ext cx="25" cy="9525"/>
            </a:xfrm>
            <a:custGeom>
              <a:avLst/>
              <a:gdLst/>
              <a:ahLst/>
              <a:cxnLst/>
              <a:rect l="l" t="t" r="r" b="b"/>
              <a:pathLst>
                <a:path w="1" h="381" extrusionOk="0">
                  <a:moveTo>
                    <a:pt x="0" y="0"/>
                  </a:moveTo>
                  <a:lnTo>
                    <a:pt x="0" y="0"/>
                  </a:lnTo>
                  <a:lnTo>
                    <a:pt x="0" y="380"/>
                  </a:lnTo>
                  <a:lnTo>
                    <a:pt x="0"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1" name="Google Shape;711;p16"/>
            <p:cNvSpPr/>
            <p:nvPr/>
          </p:nvSpPr>
          <p:spPr>
            <a:xfrm>
              <a:off x="3283100" y="2302875"/>
              <a:ext cx="25" cy="9525"/>
            </a:xfrm>
            <a:custGeom>
              <a:avLst/>
              <a:gdLst/>
              <a:ahLst/>
              <a:cxnLst/>
              <a:rect l="l" t="t" r="r" b="b"/>
              <a:pathLst>
                <a:path w="1" h="381" extrusionOk="0">
                  <a:moveTo>
                    <a:pt x="0" y="0"/>
                  </a:moveTo>
                  <a:lnTo>
                    <a:pt x="0" y="0"/>
                  </a:lnTo>
                  <a:lnTo>
                    <a:pt x="0" y="380"/>
                  </a:lnTo>
                  <a:lnTo>
                    <a:pt x="0"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2" name="Google Shape;712;p16"/>
            <p:cNvSpPr/>
            <p:nvPr/>
          </p:nvSpPr>
          <p:spPr>
            <a:xfrm>
              <a:off x="3283100" y="2302875"/>
              <a:ext cx="25" cy="9525"/>
            </a:xfrm>
            <a:custGeom>
              <a:avLst/>
              <a:gdLst/>
              <a:ahLst/>
              <a:cxnLst/>
              <a:rect l="l" t="t" r="r" b="b"/>
              <a:pathLst>
                <a:path w="1" h="381" extrusionOk="0">
                  <a:moveTo>
                    <a:pt x="0" y="0"/>
                  </a:moveTo>
                  <a:lnTo>
                    <a:pt x="0" y="0"/>
                  </a:lnTo>
                  <a:lnTo>
                    <a:pt x="0" y="380"/>
                  </a:lnTo>
                  <a:lnTo>
                    <a:pt x="0"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3" name="Google Shape;713;p16"/>
            <p:cNvSpPr/>
            <p:nvPr/>
          </p:nvSpPr>
          <p:spPr>
            <a:xfrm>
              <a:off x="3283100" y="2302875"/>
              <a:ext cx="800" cy="9525"/>
            </a:xfrm>
            <a:custGeom>
              <a:avLst/>
              <a:gdLst/>
              <a:ahLst/>
              <a:cxnLst/>
              <a:rect l="l" t="t" r="r" b="b"/>
              <a:pathLst>
                <a:path w="32" h="381" extrusionOk="0">
                  <a:moveTo>
                    <a:pt x="0" y="0"/>
                  </a:moveTo>
                  <a:lnTo>
                    <a:pt x="0" y="380"/>
                  </a:lnTo>
                  <a:lnTo>
                    <a:pt x="32" y="380"/>
                  </a:lnTo>
                  <a:lnTo>
                    <a:pt x="32" y="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4" name="Google Shape;714;p16"/>
            <p:cNvSpPr/>
            <p:nvPr/>
          </p:nvSpPr>
          <p:spPr>
            <a:xfrm>
              <a:off x="3283875" y="2302875"/>
              <a:ext cx="25" cy="9525"/>
            </a:xfrm>
            <a:custGeom>
              <a:avLst/>
              <a:gdLst/>
              <a:ahLst/>
              <a:cxnLst/>
              <a:rect l="l" t="t" r="r" b="b"/>
              <a:pathLst>
                <a:path w="1" h="381" extrusionOk="0">
                  <a:moveTo>
                    <a:pt x="1" y="0"/>
                  </a:moveTo>
                  <a:lnTo>
                    <a:pt x="1" y="0"/>
                  </a:lnTo>
                  <a:lnTo>
                    <a:pt x="1" y="380"/>
                  </a:lnTo>
                  <a:lnTo>
                    <a:pt x="1"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5" name="Google Shape;715;p16"/>
            <p:cNvSpPr/>
            <p:nvPr/>
          </p:nvSpPr>
          <p:spPr>
            <a:xfrm>
              <a:off x="3283875" y="2302875"/>
              <a:ext cx="25" cy="9525"/>
            </a:xfrm>
            <a:custGeom>
              <a:avLst/>
              <a:gdLst/>
              <a:ahLst/>
              <a:cxnLst/>
              <a:rect l="l" t="t" r="r" b="b"/>
              <a:pathLst>
                <a:path w="1" h="381" extrusionOk="0">
                  <a:moveTo>
                    <a:pt x="1" y="0"/>
                  </a:moveTo>
                  <a:lnTo>
                    <a:pt x="1" y="0"/>
                  </a:lnTo>
                  <a:lnTo>
                    <a:pt x="1" y="380"/>
                  </a:lnTo>
                  <a:lnTo>
                    <a:pt x="1"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6" name="Google Shape;716;p16"/>
            <p:cNvSpPr/>
            <p:nvPr/>
          </p:nvSpPr>
          <p:spPr>
            <a:xfrm>
              <a:off x="3283875" y="2302875"/>
              <a:ext cx="25" cy="9525"/>
            </a:xfrm>
            <a:custGeom>
              <a:avLst/>
              <a:gdLst/>
              <a:ahLst/>
              <a:cxnLst/>
              <a:rect l="l" t="t" r="r" b="b"/>
              <a:pathLst>
                <a:path w="1" h="381" extrusionOk="0">
                  <a:moveTo>
                    <a:pt x="1" y="0"/>
                  </a:moveTo>
                  <a:lnTo>
                    <a:pt x="1" y="0"/>
                  </a:lnTo>
                  <a:lnTo>
                    <a:pt x="1" y="380"/>
                  </a:lnTo>
                  <a:lnTo>
                    <a:pt x="1"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7" name="Google Shape;717;p16"/>
            <p:cNvSpPr/>
            <p:nvPr/>
          </p:nvSpPr>
          <p:spPr>
            <a:xfrm>
              <a:off x="3284675" y="2302875"/>
              <a:ext cx="25" cy="9525"/>
            </a:xfrm>
            <a:custGeom>
              <a:avLst/>
              <a:gdLst/>
              <a:ahLst/>
              <a:cxnLst/>
              <a:rect l="l" t="t" r="r" b="b"/>
              <a:pathLst>
                <a:path w="1" h="381" extrusionOk="0">
                  <a:moveTo>
                    <a:pt x="1" y="0"/>
                  </a:moveTo>
                  <a:lnTo>
                    <a:pt x="1" y="0"/>
                  </a:lnTo>
                  <a:lnTo>
                    <a:pt x="1" y="380"/>
                  </a:lnTo>
                  <a:lnTo>
                    <a:pt x="1"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8" name="Google Shape;718;p16"/>
            <p:cNvSpPr/>
            <p:nvPr/>
          </p:nvSpPr>
          <p:spPr>
            <a:xfrm>
              <a:off x="3284675" y="2302875"/>
              <a:ext cx="25" cy="9525"/>
            </a:xfrm>
            <a:custGeom>
              <a:avLst/>
              <a:gdLst/>
              <a:ahLst/>
              <a:cxnLst/>
              <a:rect l="l" t="t" r="r" b="b"/>
              <a:pathLst>
                <a:path w="1" h="381" extrusionOk="0">
                  <a:moveTo>
                    <a:pt x="1" y="0"/>
                  </a:moveTo>
                  <a:lnTo>
                    <a:pt x="1" y="0"/>
                  </a:lnTo>
                  <a:lnTo>
                    <a:pt x="1" y="380"/>
                  </a:lnTo>
                  <a:lnTo>
                    <a:pt x="1"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9" name="Google Shape;719;p16"/>
            <p:cNvSpPr/>
            <p:nvPr/>
          </p:nvSpPr>
          <p:spPr>
            <a:xfrm>
              <a:off x="3284675" y="2302875"/>
              <a:ext cx="25" cy="9525"/>
            </a:xfrm>
            <a:custGeom>
              <a:avLst/>
              <a:gdLst/>
              <a:ahLst/>
              <a:cxnLst/>
              <a:rect l="l" t="t" r="r" b="b"/>
              <a:pathLst>
                <a:path w="1" h="381" extrusionOk="0">
                  <a:moveTo>
                    <a:pt x="1" y="0"/>
                  </a:moveTo>
                  <a:lnTo>
                    <a:pt x="1" y="0"/>
                  </a:lnTo>
                  <a:lnTo>
                    <a:pt x="1" y="380"/>
                  </a:lnTo>
                  <a:lnTo>
                    <a:pt x="1"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0" name="Google Shape;720;p16"/>
            <p:cNvSpPr/>
            <p:nvPr/>
          </p:nvSpPr>
          <p:spPr>
            <a:xfrm>
              <a:off x="3285475" y="2302875"/>
              <a:ext cx="25" cy="9525"/>
            </a:xfrm>
            <a:custGeom>
              <a:avLst/>
              <a:gdLst/>
              <a:ahLst/>
              <a:cxnLst/>
              <a:rect l="l" t="t" r="r" b="b"/>
              <a:pathLst>
                <a:path w="1" h="381" extrusionOk="0">
                  <a:moveTo>
                    <a:pt x="0" y="0"/>
                  </a:moveTo>
                  <a:lnTo>
                    <a:pt x="0" y="0"/>
                  </a:lnTo>
                  <a:lnTo>
                    <a:pt x="0" y="380"/>
                  </a:lnTo>
                  <a:lnTo>
                    <a:pt x="0"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1" name="Google Shape;721;p16"/>
            <p:cNvSpPr/>
            <p:nvPr/>
          </p:nvSpPr>
          <p:spPr>
            <a:xfrm>
              <a:off x="3285475" y="2302875"/>
              <a:ext cx="25" cy="9525"/>
            </a:xfrm>
            <a:custGeom>
              <a:avLst/>
              <a:gdLst/>
              <a:ahLst/>
              <a:cxnLst/>
              <a:rect l="l" t="t" r="r" b="b"/>
              <a:pathLst>
                <a:path w="1" h="381" extrusionOk="0">
                  <a:moveTo>
                    <a:pt x="0" y="0"/>
                  </a:moveTo>
                  <a:lnTo>
                    <a:pt x="0" y="0"/>
                  </a:lnTo>
                  <a:lnTo>
                    <a:pt x="0" y="380"/>
                  </a:lnTo>
                  <a:lnTo>
                    <a:pt x="0"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2" name="Google Shape;722;p16"/>
            <p:cNvSpPr/>
            <p:nvPr/>
          </p:nvSpPr>
          <p:spPr>
            <a:xfrm>
              <a:off x="3285475" y="2302875"/>
              <a:ext cx="25" cy="9525"/>
            </a:xfrm>
            <a:custGeom>
              <a:avLst/>
              <a:gdLst/>
              <a:ahLst/>
              <a:cxnLst/>
              <a:rect l="l" t="t" r="r" b="b"/>
              <a:pathLst>
                <a:path w="1" h="381" extrusionOk="0">
                  <a:moveTo>
                    <a:pt x="0" y="0"/>
                  </a:moveTo>
                  <a:lnTo>
                    <a:pt x="0" y="0"/>
                  </a:lnTo>
                  <a:lnTo>
                    <a:pt x="0" y="380"/>
                  </a:lnTo>
                  <a:lnTo>
                    <a:pt x="0"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3" name="Google Shape;723;p16"/>
            <p:cNvSpPr/>
            <p:nvPr/>
          </p:nvSpPr>
          <p:spPr>
            <a:xfrm>
              <a:off x="3285475" y="2302875"/>
              <a:ext cx="800" cy="9525"/>
            </a:xfrm>
            <a:custGeom>
              <a:avLst/>
              <a:gdLst/>
              <a:ahLst/>
              <a:cxnLst/>
              <a:rect l="l" t="t" r="r" b="b"/>
              <a:pathLst>
                <a:path w="32" h="381" extrusionOk="0">
                  <a:moveTo>
                    <a:pt x="0" y="0"/>
                  </a:moveTo>
                  <a:lnTo>
                    <a:pt x="0" y="380"/>
                  </a:lnTo>
                  <a:lnTo>
                    <a:pt x="32" y="380"/>
                  </a:lnTo>
                  <a:lnTo>
                    <a:pt x="32" y="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4" name="Google Shape;724;p16"/>
            <p:cNvSpPr/>
            <p:nvPr/>
          </p:nvSpPr>
          <p:spPr>
            <a:xfrm>
              <a:off x="3286250" y="2302875"/>
              <a:ext cx="25" cy="9525"/>
            </a:xfrm>
            <a:custGeom>
              <a:avLst/>
              <a:gdLst/>
              <a:ahLst/>
              <a:cxnLst/>
              <a:rect l="l" t="t" r="r" b="b"/>
              <a:pathLst>
                <a:path w="1" h="381" extrusionOk="0">
                  <a:moveTo>
                    <a:pt x="1" y="0"/>
                  </a:moveTo>
                  <a:lnTo>
                    <a:pt x="1" y="0"/>
                  </a:lnTo>
                  <a:lnTo>
                    <a:pt x="1" y="380"/>
                  </a:lnTo>
                  <a:lnTo>
                    <a:pt x="1" y="380"/>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5" name="Google Shape;725;p16"/>
            <p:cNvSpPr/>
            <p:nvPr/>
          </p:nvSpPr>
          <p:spPr>
            <a:xfrm>
              <a:off x="3302875" y="2241125"/>
              <a:ext cx="9525" cy="8725"/>
            </a:xfrm>
            <a:custGeom>
              <a:avLst/>
              <a:gdLst/>
              <a:ahLst/>
              <a:cxnLst/>
              <a:rect l="l" t="t" r="r" b="b"/>
              <a:pathLst>
                <a:path w="381" h="349" extrusionOk="0">
                  <a:moveTo>
                    <a:pt x="191" y="0"/>
                  </a:moveTo>
                  <a:cubicBezTo>
                    <a:pt x="96" y="0"/>
                    <a:pt x="1" y="64"/>
                    <a:pt x="1" y="190"/>
                  </a:cubicBezTo>
                  <a:cubicBezTo>
                    <a:pt x="1" y="285"/>
                    <a:pt x="96" y="349"/>
                    <a:pt x="191" y="349"/>
                  </a:cubicBezTo>
                  <a:cubicBezTo>
                    <a:pt x="286" y="349"/>
                    <a:pt x="381" y="285"/>
                    <a:pt x="381" y="190"/>
                  </a:cubicBezTo>
                  <a:cubicBezTo>
                    <a:pt x="381" y="64"/>
                    <a:pt x="286" y="0"/>
                    <a:pt x="191" y="0"/>
                  </a:cubicBez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6" name="Google Shape;726;p16"/>
            <p:cNvSpPr/>
            <p:nvPr/>
          </p:nvSpPr>
          <p:spPr>
            <a:xfrm>
              <a:off x="3302100" y="2240325"/>
              <a:ext cx="800" cy="10325"/>
            </a:xfrm>
            <a:custGeom>
              <a:avLst/>
              <a:gdLst/>
              <a:ahLst/>
              <a:cxnLst/>
              <a:rect l="l" t="t" r="r" b="b"/>
              <a:pathLst>
                <a:path w="32" h="413" extrusionOk="0">
                  <a:moveTo>
                    <a:pt x="0" y="1"/>
                  </a:moveTo>
                  <a:lnTo>
                    <a:pt x="0" y="412"/>
                  </a:lnTo>
                  <a:lnTo>
                    <a:pt x="32" y="412"/>
                  </a:lnTo>
                  <a:lnTo>
                    <a:pt x="32" y="1"/>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7" name="Google Shape;727;p16"/>
            <p:cNvSpPr/>
            <p:nvPr/>
          </p:nvSpPr>
          <p:spPr>
            <a:xfrm>
              <a:off x="3302875" y="2240325"/>
              <a:ext cx="25" cy="10325"/>
            </a:xfrm>
            <a:custGeom>
              <a:avLst/>
              <a:gdLst/>
              <a:ahLst/>
              <a:cxnLst/>
              <a:rect l="l" t="t" r="r" b="b"/>
              <a:pathLst>
                <a:path w="1" h="413" extrusionOk="0">
                  <a:moveTo>
                    <a:pt x="1" y="1"/>
                  </a:moveTo>
                  <a:lnTo>
                    <a:pt x="1" y="1"/>
                  </a:lnTo>
                  <a:lnTo>
                    <a:pt x="1" y="412"/>
                  </a:lnTo>
                  <a:lnTo>
                    <a:pt x="1"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8" name="Google Shape;728;p16"/>
            <p:cNvSpPr/>
            <p:nvPr/>
          </p:nvSpPr>
          <p:spPr>
            <a:xfrm>
              <a:off x="3302875" y="2240325"/>
              <a:ext cx="825" cy="10325"/>
            </a:xfrm>
            <a:custGeom>
              <a:avLst/>
              <a:gdLst/>
              <a:ahLst/>
              <a:cxnLst/>
              <a:rect l="l" t="t" r="r" b="b"/>
              <a:pathLst>
                <a:path w="33" h="413" extrusionOk="0">
                  <a:moveTo>
                    <a:pt x="1" y="1"/>
                  </a:moveTo>
                  <a:lnTo>
                    <a:pt x="1" y="412"/>
                  </a:lnTo>
                  <a:lnTo>
                    <a:pt x="33" y="412"/>
                  </a:lnTo>
                  <a:lnTo>
                    <a:pt x="33" y="1"/>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9" name="Google Shape;729;p16"/>
            <p:cNvSpPr/>
            <p:nvPr/>
          </p:nvSpPr>
          <p:spPr>
            <a:xfrm>
              <a:off x="3303675" y="2240325"/>
              <a:ext cx="25" cy="10325"/>
            </a:xfrm>
            <a:custGeom>
              <a:avLst/>
              <a:gdLst/>
              <a:ahLst/>
              <a:cxnLst/>
              <a:rect l="l" t="t" r="r" b="b"/>
              <a:pathLst>
                <a:path w="1" h="413" extrusionOk="0">
                  <a:moveTo>
                    <a:pt x="1" y="1"/>
                  </a:moveTo>
                  <a:lnTo>
                    <a:pt x="1" y="1"/>
                  </a:lnTo>
                  <a:lnTo>
                    <a:pt x="1" y="412"/>
                  </a:lnTo>
                  <a:lnTo>
                    <a:pt x="1"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0" name="Google Shape;730;p16"/>
            <p:cNvSpPr/>
            <p:nvPr/>
          </p:nvSpPr>
          <p:spPr>
            <a:xfrm>
              <a:off x="3303675" y="2240325"/>
              <a:ext cx="25" cy="10325"/>
            </a:xfrm>
            <a:custGeom>
              <a:avLst/>
              <a:gdLst/>
              <a:ahLst/>
              <a:cxnLst/>
              <a:rect l="l" t="t" r="r" b="b"/>
              <a:pathLst>
                <a:path w="1" h="413" extrusionOk="0">
                  <a:moveTo>
                    <a:pt x="1" y="1"/>
                  </a:moveTo>
                  <a:lnTo>
                    <a:pt x="1" y="1"/>
                  </a:lnTo>
                  <a:lnTo>
                    <a:pt x="1" y="412"/>
                  </a:lnTo>
                  <a:lnTo>
                    <a:pt x="1"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1" name="Google Shape;731;p16"/>
            <p:cNvSpPr/>
            <p:nvPr/>
          </p:nvSpPr>
          <p:spPr>
            <a:xfrm>
              <a:off x="3303675" y="2240325"/>
              <a:ext cx="25" cy="10325"/>
            </a:xfrm>
            <a:custGeom>
              <a:avLst/>
              <a:gdLst/>
              <a:ahLst/>
              <a:cxnLst/>
              <a:rect l="l" t="t" r="r" b="b"/>
              <a:pathLst>
                <a:path w="1" h="413" extrusionOk="0">
                  <a:moveTo>
                    <a:pt x="1" y="1"/>
                  </a:moveTo>
                  <a:lnTo>
                    <a:pt x="1" y="1"/>
                  </a:lnTo>
                  <a:lnTo>
                    <a:pt x="1" y="412"/>
                  </a:lnTo>
                  <a:lnTo>
                    <a:pt x="1"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2" name="Google Shape;732;p16"/>
            <p:cNvSpPr/>
            <p:nvPr/>
          </p:nvSpPr>
          <p:spPr>
            <a:xfrm>
              <a:off x="3303675" y="2240325"/>
              <a:ext cx="825" cy="10325"/>
            </a:xfrm>
            <a:custGeom>
              <a:avLst/>
              <a:gdLst/>
              <a:ahLst/>
              <a:cxnLst/>
              <a:rect l="l" t="t" r="r" b="b"/>
              <a:pathLst>
                <a:path w="33" h="413" extrusionOk="0">
                  <a:moveTo>
                    <a:pt x="1" y="1"/>
                  </a:moveTo>
                  <a:lnTo>
                    <a:pt x="1" y="412"/>
                  </a:lnTo>
                  <a:lnTo>
                    <a:pt x="32" y="412"/>
                  </a:lnTo>
                  <a:lnTo>
                    <a:pt x="32" y="1"/>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3" name="Google Shape;733;p16"/>
            <p:cNvSpPr/>
            <p:nvPr/>
          </p:nvSpPr>
          <p:spPr>
            <a:xfrm>
              <a:off x="3304475" y="22403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4" name="Google Shape;734;p16"/>
            <p:cNvSpPr/>
            <p:nvPr/>
          </p:nvSpPr>
          <p:spPr>
            <a:xfrm>
              <a:off x="3304475" y="22403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5" name="Google Shape;735;p16"/>
            <p:cNvSpPr/>
            <p:nvPr/>
          </p:nvSpPr>
          <p:spPr>
            <a:xfrm>
              <a:off x="3304475" y="22403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6" name="Google Shape;736;p16"/>
            <p:cNvSpPr/>
            <p:nvPr/>
          </p:nvSpPr>
          <p:spPr>
            <a:xfrm>
              <a:off x="3305250" y="2240325"/>
              <a:ext cx="25" cy="10325"/>
            </a:xfrm>
            <a:custGeom>
              <a:avLst/>
              <a:gdLst/>
              <a:ahLst/>
              <a:cxnLst/>
              <a:rect l="l" t="t" r="r" b="b"/>
              <a:pathLst>
                <a:path w="1" h="413" extrusionOk="0">
                  <a:moveTo>
                    <a:pt x="1" y="1"/>
                  </a:moveTo>
                  <a:lnTo>
                    <a:pt x="1" y="1"/>
                  </a:lnTo>
                  <a:lnTo>
                    <a:pt x="1" y="412"/>
                  </a:lnTo>
                  <a:lnTo>
                    <a:pt x="1"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7" name="Google Shape;737;p16"/>
            <p:cNvSpPr/>
            <p:nvPr/>
          </p:nvSpPr>
          <p:spPr>
            <a:xfrm>
              <a:off x="3305250" y="2240325"/>
              <a:ext cx="25" cy="10325"/>
            </a:xfrm>
            <a:custGeom>
              <a:avLst/>
              <a:gdLst/>
              <a:ahLst/>
              <a:cxnLst/>
              <a:rect l="l" t="t" r="r" b="b"/>
              <a:pathLst>
                <a:path w="1" h="413" extrusionOk="0">
                  <a:moveTo>
                    <a:pt x="1" y="1"/>
                  </a:moveTo>
                  <a:lnTo>
                    <a:pt x="1" y="1"/>
                  </a:lnTo>
                  <a:lnTo>
                    <a:pt x="1" y="412"/>
                  </a:lnTo>
                  <a:lnTo>
                    <a:pt x="1"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8" name="Google Shape;738;p16"/>
            <p:cNvSpPr/>
            <p:nvPr/>
          </p:nvSpPr>
          <p:spPr>
            <a:xfrm>
              <a:off x="3305250" y="2240325"/>
              <a:ext cx="825" cy="10325"/>
            </a:xfrm>
            <a:custGeom>
              <a:avLst/>
              <a:gdLst/>
              <a:ahLst/>
              <a:cxnLst/>
              <a:rect l="l" t="t" r="r" b="b"/>
              <a:pathLst>
                <a:path w="33" h="413" extrusionOk="0">
                  <a:moveTo>
                    <a:pt x="1" y="1"/>
                  </a:moveTo>
                  <a:lnTo>
                    <a:pt x="1" y="412"/>
                  </a:lnTo>
                  <a:lnTo>
                    <a:pt x="33" y="412"/>
                  </a:lnTo>
                  <a:lnTo>
                    <a:pt x="33" y="1"/>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9" name="Google Shape;739;p16"/>
            <p:cNvSpPr/>
            <p:nvPr/>
          </p:nvSpPr>
          <p:spPr>
            <a:xfrm>
              <a:off x="3305250" y="2240325"/>
              <a:ext cx="825" cy="10325"/>
            </a:xfrm>
            <a:custGeom>
              <a:avLst/>
              <a:gdLst/>
              <a:ahLst/>
              <a:cxnLst/>
              <a:rect l="l" t="t" r="r" b="b"/>
              <a:pathLst>
                <a:path w="33" h="413" extrusionOk="0">
                  <a:moveTo>
                    <a:pt x="1" y="1"/>
                  </a:moveTo>
                  <a:lnTo>
                    <a:pt x="1" y="412"/>
                  </a:lnTo>
                  <a:lnTo>
                    <a:pt x="33" y="412"/>
                  </a:lnTo>
                  <a:lnTo>
                    <a:pt x="33" y="1"/>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0" name="Google Shape;740;p16"/>
            <p:cNvSpPr/>
            <p:nvPr/>
          </p:nvSpPr>
          <p:spPr>
            <a:xfrm>
              <a:off x="3306050" y="2240325"/>
              <a:ext cx="25" cy="10325"/>
            </a:xfrm>
            <a:custGeom>
              <a:avLst/>
              <a:gdLst/>
              <a:ahLst/>
              <a:cxnLst/>
              <a:rect l="l" t="t" r="r" b="b"/>
              <a:pathLst>
                <a:path w="1" h="413" extrusionOk="0">
                  <a:moveTo>
                    <a:pt x="1" y="1"/>
                  </a:moveTo>
                  <a:lnTo>
                    <a:pt x="1" y="1"/>
                  </a:lnTo>
                  <a:lnTo>
                    <a:pt x="1" y="412"/>
                  </a:lnTo>
                  <a:lnTo>
                    <a:pt x="1"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1" name="Google Shape;741;p16"/>
            <p:cNvSpPr/>
            <p:nvPr/>
          </p:nvSpPr>
          <p:spPr>
            <a:xfrm>
              <a:off x="3306050" y="2240325"/>
              <a:ext cx="25" cy="10325"/>
            </a:xfrm>
            <a:custGeom>
              <a:avLst/>
              <a:gdLst/>
              <a:ahLst/>
              <a:cxnLst/>
              <a:rect l="l" t="t" r="r" b="b"/>
              <a:pathLst>
                <a:path w="1" h="413" extrusionOk="0">
                  <a:moveTo>
                    <a:pt x="1" y="1"/>
                  </a:moveTo>
                  <a:lnTo>
                    <a:pt x="1" y="1"/>
                  </a:lnTo>
                  <a:lnTo>
                    <a:pt x="1" y="412"/>
                  </a:lnTo>
                  <a:lnTo>
                    <a:pt x="1"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2" name="Google Shape;742;p16"/>
            <p:cNvSpPr/>
            <p:nvPr/>
          </p:nvSpPr>
          <p:spPr>
            <a:xfrm>
              <a:off x="3306050" y="2240325"/>
              <a:ext cx="825" cy="10325"/>
            </a:xfrm>
            <a:custGeom>
              <a:avLst/>
              <a:gdLst/>
              <a:ahLst/>
              <a:cxnLst/>
              <a:rect l="l" t="t" r="r" b="b"/>
              <a:pathLst>
                <a:path w="33" h="413" extrusionOk="0">
                  <a:moveTo>
                    <a:pt x="1" y="1"/>
                  </a:moveTo>
                  <a:lnTo>
                    <a:pt x="1" y="412"/>
                  </a:lnTo>
                  <a:lnTo>
                    <a:pt x="32" y="412"/>
                  </a:lnTo>
                  <a:lnTo>
                    <a:pt x="32" y="1"/>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3" name="Google Shape;743;p16"/>
            <p:cNvSpPr/>
            <p:nvPr/>
          </p:nvSpPr>
          <p:spPr>
            <a:xfrm>
              <a:off x="3306850" y="22403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4" name="Google Shape;744;p16"/>
            <p:cNvSpPr/>
            <p:nvPr/>
          </p:nvSpPr>
          <p:spPr>
            <a:xfrm>
              <a:off x="3306850" y="22403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5" name="Google Shape;745;p16"/>
            <p:cNvSpPr/>
            <p:nvPr/>
          </p:nvSpPr>
          <p:spPr>
            <a:xfrm>
              <a:off x="3306850" y="2240325"/>
              <a:ext cx="800" cy="10325"/>
            </a:xfrm>
            <a:custGeom>
              <a:avLst/>
              <a:gdLst/>
              <a:ahLst/>
              <a:cxnLst/>
              <a:rect l="l" t="t" r="r" b="b"/>
              <a:pathLst>
                <a:path w="32" h="413" extrusionOk="0">
                  <a:moveTo>
                    <a:pt x="0" y="1"/>
                  </a:moveTo>
                  <a:lnTo>
                    <a:pt x="0" y="412"/>
                  </a:lnTo>
                  <a:lnTo>
                    <a:pt x="32" y="412"/>
                  </a:lnTo>
                  <a:lnTo>
                    <a:pt x="32" y="1"/>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6" name="Google Shape;746;p16"/>
            <p:cNvSpPr/>
            <p:nvPr/>
          </p:nvSpPr>
          <p:spPr>
            <a:xfrm>
              <a:off x="3307625" y="2240325"/>
              <a:ext cx="25" cy="10325"/>
            </a:xfrm>
            <a:custGeom>
              <a:avLst/>
              <a:gdLst/>
              <a:ahLst/>
              <a:cxnLst/>
              <a:rect l="l" t="t" r="r" b="b"/>
              <a:pathLst>
                <a:path w="1" h="413" extrusionOk="0">
                  <a:moveTo>
                    <a:pt x="1" y="1"/>
                  </a:moveTo>
                  <a:lnTo>
                    <a:pt x="1" y="1"/>
                  </a:lnTo>
                  <a:lnTo>
                    <a:pt x="1" y="412"/>
                  </a:lnTo>
                  <a:lnTo>
                    <a:pt x="1"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7" name="Google Shape;747;p16"/>
            <p:cNvSpPr/>
            <p:nvPr/>
          </p:nvSpPr>
          <p:spPr>
            <a:xfrm>
              <a:off x="3307625" y="2240325"/>
              <a:ext cx="25" cy="10325"/>
            </a:xfrm>
            <a:custGeom>
              <a:avLst/>
              <a:gdLst/>
              <a:ahLst/>
              <a:cxnLst/>
              <a:rect l="l" t="t" r="r" b="b"/>
              <a:pathLst>
                <a:path w="1" h="413" extrusionOk="0">
                  <a:moveTo>
                    <a:pt x="1" y="1"/>
                  </a:moveTo>
                  <a:lnTo>
                    <a:pt x="1" y="1"/>
                  </a:lnTo>
                  <a:lnTo>
                    <a:pt x="1" y="412"/>
                  </a:lnTo>
                  <a:lnTo>
                    <a:pt x="1"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8" name="Google Shape;748;p16"/>
            <p:cNvSpPr/>
            <p:nvPr/>
          </p:nvSpPr>
          <p:spPr>
            <a:xfrm>
              <a:off x="3307625" y="2240325"/>
              <a:ext cx="25" cy="10325"/>
            </a:xfrm>
            <a:custGeom>
              <a:avLst/>
              <a:gdLst/>
              <a:ahLst/>
              <a:cxnLst/>
              <a:rect l="l" t="t" r="r" b="b"/>
              <a:pathLst>
                <a:path w="1" h="413" extrusionOk="0">
                  <a:moveTo>
                    <a:pt x="1" y="1"/>
                  </a:moveTo>
                  <a:lnTo>
                    <a:pt x="1" y="1"/>
                  </a:lnTo>
                  <a:lnTo>
                    <a:pt x="1" y="412"/>
                  </a:lnTo>
                  <a:lnTo>
                    <a:pt x="1"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9" name="Google Shape;749;p16"/>
            <p:cNvSpPr/>
            <p:nvPr/>
          </p:nvSpPr>
          <p:spPr>
            <a:xfrm>
              <a:off x="3308425" y="2240325"/>
              <a:ext cx="25" cy="10325"/>
            </a:xfrm>
            <a:custGeom>
              <a:avLst/>
              <a:gdLst/>
              <a:ahLst/>
              <a:cxnLst/>
              <a:rect l="l" t="t" r="r" b="b"/>
              <a:pathLst>
                <a:path w="1" h="413" extrusionOk="0">
                  <a:moveTo>
                    <a:pt x="1" y="1"/>
                  </a:moveTo>
                  <a:lnTo>
                    <a:pt x="1" y="1"/>
                  </a:lnTo>
                  <a:lnTo>
                    <a:pt x="1" y="412"/>
                  </a:lnTo>
                  <a:lnTo>
                    <a:pt x="1"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0" name="Google Shape;750;p16"/>
            <p:cNvSpPr/>
            <p:nvPr/>
          </p:nvSpPr>
          <p:spPr>
            <a:xfrm>
              <a:off x="3308425" y="2240325"/>
              <a:ext cx="25" cy="10325"/>
            </a:xfrm>
            <a:custGeom>
              <a:avLst/>
              <a:gdLst/>
              <a:ahLst/>
              <a:cxnLst/>
              <a:rect l="l" t="t" r="r" b="b"/>
              <a:pathLst>
                <a:path w="1" h="413" extrusionOk="0">
                  <a:moveTo>
                    <a:pt x="1" y="1"/>
                  </a:moveTo>
                  <a:lnTo>
                    <a:pt x="1" y="1"/>
                  </a:lnTo>
                  <a:lnTo>
                    <a:pt x="1" y="412"/>
                  </a:lnTo>
                  <a:lnTo>
                    <a:pt x="1"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1" name="Google Shape;751;p16"/>
            <p:cNvSpPr/>
            <p:nvPr/>
          </p:nvSpPr>
          <p:spPr>
            <a:xfrm>
              <a:off x="3308425" y="2240325"/>
              <a:ext cx="25" cy="10325"/>
            </a:xfrm>
            <a:custGeom>
              <a:avLst/>
              <a:gdLst/>
              <a:ahLst/>
              <a:cxnLst/>
              <a:rect l="l" t="t" r="r" b="b"/>
              <a:pathLst>
                <a:path w="1" h="413" extrusionOk="0">
                  <a:moveTo>
                    <a:pt x="1" y="1"/>
                  </a:moveTo>
                  <a:lnTo>
                    <a:pt x="1" y="1"/>
                  </a:lnTo>
                  <a:lnTo>
                    <a:pt x="1" y="412"/>
                  </a:lnTo>
                  <a:lnTo>
                    <a:pt x="1"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2" name="Google Shape;752;p16"/>
            <p:cNvSpPr/>
            <p:nvPr/>
          </p:nvSpPr>
          <p:spPr>
            <a:xfrm>
              <a:off x="3308425" y="2240325"/>
              <a:ext cx="825" cy="10325"/>
            </a:xfrm>
            <a:custGeom>
              <a:avLst/>
              <a:gdLst/>
              <a:ahLst/>
              <a:cxnLst/>
              <a:rect l="l" t="t" r="r" b="b"/>
              <a:pathLst>
                <a:path w="33" h="413" extrusionOk="0">
                  <a:moveTo>
                    <a:pt x="1" y="1"/>
                  </a:moveTo>
                  <a:lnTo>
                    <a:pt x="1" y="412"/>
                  </a:lnTo>
                  <a:lnTo>
                    <a:pt x="32" y="412"/>
                  </a:lnTo>
                  <a:lnTo>
                    <a:pt x="32" y="1"/>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3" name="Google Shape;753;p16"/>
            <p:cNvSpPr/>
            <p:nvPr/>
          </p:nvSpPr>
          <p:spPr>
            <a:xfrm>
              <a:off x="3309225" y="22403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4" name="Google Shape;754;p16"/>
            <p:cNvSpPr/>
            <p:nvPr/>
          </p:nvSpPr>
          <p:spPr>
            <a:xfrm>
              <a:off x="3309225" y="22403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5" name="Google Shape;755;p16"/>
            <p:cNvSpPr/>
            <p:nvPr/>
          </p:nvSpPr>
          <p:spPr>
            <a:xfrm>
              <a:off x="3309225" y="22403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6" name="Google Shape;756;p16"/>
            <p:cNvSpPr/>
            <p:nvPr/>
          </p:nvSpPr>
          <p:spPr>
            <a:xfrm>
              <a:off x="3309225" y="2240325"/>
              <a:ext cx="800" cy="10325"/>
            </a:xfrm>
            <a:custGeom>
              <a:avLst/>
              <a:gdLst/>
              <a:ahLst/>
              <a:cxnLst/>
              <a:rect l="l" t="t" r="r" b="b"/>
              <a:pathLst>
                <a:path w="32" h="413" extrusionOk="0">
                  <a:moveTo>
                    <a:pt x="0" y="1"/>
                  </a:moveTo>
                  <a:lnTo>
                    <a:pt x="0" y="412"/>
                  </a:lnTo>
                  <a:lnTo>
                    <a:pt x="32" y="412"/>
                  </a:lnTo>
                  <a:lnTo>
                    <a:pt x="32" y="1"/>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 name="Google Shape;757;p16"/>
            <p:cNvSpPr/>
            <p:nvPr/>
          </p:nvSpPr>
          <p:spPr>
            <a:xfrm>
              <a:off x="3310000" y="2240325"/>
              <a:ext cx="25" cy="10325"/>
            </a:xfrm>
            <a:custGeom>
              <a:avLst/>
              <a:gdLst/>
              <a:ahLst/>
              <a:cxnLst/>
              <a:rect l="l" t="t" r="r" b="b"/>
              <a:pathLst>
                <a:path w="1" h="413" extrusionOk="0">
                  <a:moveTo>
                    <a:pt x="1" y="1"/>
                  </a:moveTo>
                  <a:lnTo>
                    <a:pt x="1" y="1"/>
                  </a:lnTo>
                  <a:lnTo>
                    <a:pt x="1" y="412"/>
                  </a:lnTo>
                  <a:lnTo>
                    <a:pt x="1"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 name="Google Shape;758;p16"/>
            <p:cNvSpPr/>
            <p:nvPr/>
          </p:nvSpPr>
          <p:spPr>
            <a:xfrm>
              <a:off x="3310000" y="2240325"/>
              <a:ext cx="25" cy="10325"/>
            </a:xfrm>
            <a:custGeom>
              <a:avLst/>
              <a:gdLst/>
              <a:ahLst/>
              <a:cxnLst/>
              <a:rect l="l" t="t" r="r" b="b"/>
              <a:pathLst>
                <a:path w="1" h="413" extrusionOk="0">
                  <a:moveTo>
                    <a:pt x="1" y="1"/>
                  </a:moveTo>
                  <a:lnTo>
                    <a:pt x="1" y="1"/>
                  </a:lnTo>
                  <a:lnTo>
                    <a:pt x="1" y="412"/>
                  </a:lnTo>
                  <a:lnTo>
                    <a:pt x="1"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9" name="Google Shape;759;p16"/>
            <p:cNvSpPr/>
            <p:nvPr/>
          </p:nvSpPr>
          <p:spPr>
            <a:xfrm>
              <a:off x="3310000" y="2240325"/>
              <a:ext cx="825" cy="10325"/>
            </a:xfrm>
            <a:custGeom>
              <a:avLst/>
              <a:gdLst/>
              <a:ahLst/>
              <a:cxnLst/>
              <a:rect l="l" t="t" r="r" b="b"/>
              <a:pathLst>
                <a:path w="33" h="413" extrusionOk="0">
                  <a:moveTo>
                    <a:pt x="1" y="1"/>
                  </a:moveTo>
                  <a:lnTo>
                    <a:pt x="1" y="412"/>
                  </a:lnTo>
                  <a:lnTo>
                    <a:pt x="33" y="412"/>
                  </a:lnTo>
                  <a:lnTo>
                    <a:pt x="33" y="1"/>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0" name="Google Shape;760;p16"/>
            <p:cNvSpPr/>
            <p:nvPr/>
          </p:nvSpPr>
          <p:spPr>
            <a:xfrm>
              <a:off x="3310800" y="2240325"/>
              <a:ext cx="25" cy="10325"/>
            </a:xfrm>
            <a:custGeom>
              <a:avLst/>
              <a:gdLst/>
              <a:ahLst/>
              <a:cxnLst/>
              <a:rect l="l" t="t" r="r" b="b"/>
              <a:pathLst>
                <a:path w="1" h="413" extrusionOk="0">
                  <a:moveTo>
                    <a:pt x="1" y="1"/>
                  </a:moveTo>
                  <a:lnTo>
                    <a:pt x="1" y="1"/>
                  </a:lnTo>
                  <a:lnTo>
                    <a:pt x="1" y="412"/>
                  </a:lnTo>
                  <a:lnTo>
                    <a:pt x="1"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1" name="Google Shape;761;p16"/>
            <p:cNvSpPr/>
            <p:nvPr/>
          </p:nvSpPr>
          <p:spPr>
            <a:xfrm>
              <a:off x="3310800" y="2240325"/>
              <a:ext cx="25" cy="10325"/>
            </a:xfrm>
            <a:custGeom>
              <a:avLst/>
              <a:gdLst/>
              <a:ahLst/>
              <a:cxnLst/>
              <a:rect l="l" t="t" r="r" b="b"/>
              <a:pathLst>
                <a:path w="1" h="413" extrusionOk="0">
                  <a:moveTo>
                    <a:pt x="1" y="1"/>
                  </a:moveTo>
                  <a:lnTo>
                    <a:pt x="1" y="1"/>
                  </a:lnTo>
                  <a:lnTo>
                    <a:pt x="1" y="412"/>
                  </a:lnTo>
                  <a:lnTo>
                    <a:pt x="1"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2" name="Google Shape;762;p16"/>
            <p:cNvSpPr/>
            <p:nvPr/>
          </p:nvSpPr>
          <p:spPr>
            <a:xfrm>
              <a:off x="3310800" y="2240325"/>
              <a:ext cx="825" cy="10325"/>
            </a:xfrm>
            <a:custGeom>
              <a:avLst/>
              <a:gdLst/>
              <a:ahLst/>
              <a:cxnLst/>
              <a:rect l="l" t="t" r="r" b="b"/>
              <a:pathLst>
                <a:path w="33" h="413" extrusionOk="0">
                  <a:moveTo>
                    <a:pt x="1" y="1"/>
                  </a:moveTo>
                  <a:lnTo>
                    <a:pt x="1" y="412"/>
                  </a:lnTo>
                  <a:lnTo>
                    <a:pt x="32" y="412"/>
                  </a:lnTo>
                  <a:lnTo>
                    <a:pt x="32" y="1"/>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3" name="Google Shape;763;p16"/>
            <p:cNvSpPr/>
            <p:nvPr/>
          </p:nvSpPr>
          <p:spPr>
            <a:xfrm>
              <a:off x="3311600" y="22403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4" name="Google Shape;764;p16"/>
            <p:cNvSpPr/>
            <p:nvPr/>
          </p:nvSpPr>
          <p:spPr>
            <a:xfrm>
              <a:off x="3311600" y="22403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5" name="Google Shape;765;p16"/>
            <p:cNvSpPr/>
            <p:nvPr/>
          </p:nvSpPr>
          <p:spPr>
            <a:xfrm>
              <a:off x="3311600" y="2240325"/>
              <a:ext cx="25" cy="10325"/>
            </a:xfrm>
            <a:custGeom>
              <a:avLst/>
              <a:gdLst/>
              <a:ahLst/>
              <a:cxnLst/>
              <a:rect l="l" t="t" r="r" b="b"/>
              <a:pathLst>
                <a:path w="1" h="413" extrusionOk="0">
                  <a:moveTo>
                    <a:pt x="0" y="1"/>
                  </a:moveTo>
                  <a:lnTo>
                    <a:pt x="0" y="1"/>
                  </a:lnTo>
                  <a:lnTo>
                    <a:pt x="0" y="412"/>
                  </a:lnTo>
                  <a:lnTo>
                    <a:pt x="0"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6" name="Google Shape;766;p16"/>
            <p:cNvSpPr/>
            <p:nvPr/>
          </p:nvSpPr>
          <p:spPr>
            <a:xfrm>
              <a:off x="3312375" y="2240325"/>
              <a:ext cx="25" cy="10325"/>
            </a:xfrm>
            <a:custGeom>
              <a:avLst/>
              <a:gdLst/>
              <a:ahLst/>
              <a:cxnLst/>
              <a:rect l="l" t="t" r="r" b="b"/>
              <a:pathLst>
                <a:path w="1" h="413" extrusionOk="0">
                  <a:moveTo>
                    <a:pt x="1" y="1"/>
                  </a:moveTo>
                  <a:lnTo>
                    <a:pt x="1" y="1"/>
                  </a:lnTo>
                  <a:lnTo>
                    <a:pt x="1" y="412"/>
                  </a:lnTo>
                  <a:lnTo>
                    <a:pt x="1" y="412"/>
                  </a:lnTo>
                  <a:close/>
                </a:path>
              </a:pathLst>
            </a:custGeom>
            <a:solidFill>
              <a:srgbClr val="606060"/>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7" name="Google Shape;767;p16"/>
            <p:cNvSpPr/>
            <p:nvPr/>
          </p:nvSpPr>
          <p:spPr>
            <a:xfrm>
              <a:off x="3256975" y="2195200"/>
              <a:ext cx="224875" cy="224875"/>
            </a:xfrm>
            <a:custGeom>
              <a:avLst/>
              <a:gdLst/>
              <a:ahLst/>
              <a:cxnLst/>
              <a:rect l="l" t="t" r="r" b="b"/>
              <a:pathLst>
                <a:path w="8995" h="8995" extrusionOk="0">
                  <a:moveTo>
                    <a:pt x="4497" y="2692"/>
                  </a:moveTo>
                  <a:cubicBezTo>
                    <a:pt x="5511" y="2692"/>
                    <a:pt x="6334" y="3516"/>
                    <a:pt x="6334" y="4497"/>
                  </a:cubicBezTo>
                  <a:cubicBezTo>
                    <a:pt x="6334" y="5511"/>
                    <a:pt x="5511" y="6334"/>
                    <a:pt x="4497" y="6334"/>
                  </a:cubicBezTo>
                  <a:cubicBezTo>
                    <a:pt x="3515" y="6334"/>
                    <a:pt x="2692" y="5511"/>
                    <a:pt x="2692" y="4497"/>
                  </a:cubicBezTo>
                  <a:cubicBezTo>
                    <a:pt x="2692" y="3516"/>
                    <a:pt x="3515" y="2692"/>
                    <a:pt x="4497" y="2692"/>
                  </a:cubicBezTo>
                  <a:close/>
                  <a:moveTo>
                    <a:pt x="4497" y="2376"/>
                  </a:moveTo>
                  <a:cubicBezTo>
                    <a:pt x="3325" y="2376"/>
                    <a:pt x="2375" y="3326"/>
                    <a:pt x="2375" y="4497"/>
                  </a:cubicBezTo>
                  <a:cubicBezTo>
                    <a:pt x="2375" y="5669"/>
                    <a:pt x="3325" y="6651"/>
                    <a:pt x="4497" y="6651"/>
                  </a:cubicBezTo>
                  <a:cubicBezTo>
                    <a:pt x="5701" y="6651"/>
                    <a:pt x="6651" y="5669"/>
                    <a:pt x="6651" y="4497"/>
                  </a:cubicBezTo>
                  <a:cubicBezTo>
                    <a:pt x="6651" y="3326"/>
                    <a:pt x="5701" y="2376"/>
                    <a:pt x="4497" y="2376"/>
                  </a:cubicBezTo>
                  <a:close/>
                  <a:moveTo>
                    <a:pt x="4782" y="317"/>
                  </a:moveTo>
                  <a:cubicBezTo>
                    <a:pt x="4877" y="317"/>
                    <a:pt x="4909" y="381"/>
                    <a:pt x="4909" y="444"/>
                  </a:cubicBezTo>
                  <a:lnTo>
                    <a:pt x="4909" y="1489"/>
                  </a:lnTo>
                  <a:lnTo>
                    <a:pt x="5036" y="1521"/>
                  </a:lnTo>
                  <a:cubicBezTo>
                    <a:pt x="5479" y="1616"/>
                    <a:pt x="5859" y="1774"/>
                    <a:pt x="6239" y="2027"/>
                  </a:cubicBezTo>
                  <a:lnTo>
                    <a:pt x="6334" y="2091"/>
                  </a:lnTo>
                  <a:lnTo>
                    <a:pt x="7094" y="1331"/>
                  </a:lnTo>
                  <a:cubicBezTo>
                    <a:pt x="7110" y="1315"/>
                    <a:pt x="7142" y="1307"/>
                    <a:pt x="7173" y="1307"/>
                  </a:cubicBezTo>
                  <a:cubicBezTo>
                    <a:pt x="7205" y="1307"/>
                    <a:pt x="7237" y="1315"/>
                    <a:pt x="7252" y="1331"/>
                  </a:cubicBezTo>
                  <a:lnTo>
                    <a:pt x="7664" y="1742"/>
                  </a:lnTo>
                  <a:cubicBezTo>
                    <a:pt x="7727" y="1806"/>
                    <a:pt x="7727" y="1869"/>
                    <a:pt x="7664" y="1932"/>
                  </a:cubicBezTo>
                  <a:lnTo>
                    <a:pt x="6936" y="2661"/>
                  </a:lnTo>
                  <a:lnTo>
                    <a:pt x="6999" y="2787"/>
                  </a:lnTo>
                  <a:cubicBezTo>
                    <a:pt x="7252" y="3136"/>
                    <a:pt x="7411" y="3547"/>
                    <a:pt x="7474" y="3959"/>
                  </a:cubicBezTo>
                  <a:lnTo>
                    <a:pt x="7506" y="4086"/>
                  </a:lnTo>
                  <a:lnTo>
                    <a:pt x="8551" y="4086"/>
                  </a:lnTo>
                  <a:cubicBezTo>
                    <a:pt x="8646" y="4086"/>
                    <a:pt x="8677" y="4149"/>
                    <a:pt x="8677" y="4212"/>
                  </a:cubicBezTo>
                  <a:lnTo>
                    <a:pt x="8677" y="4782"/>
                  </a:lnTo>
                  <a:cubicBezTo>
                    <a:pt x="8677" y="4877"/>
                    <a:pt x="8646" y="4909"/>
                    <a:pt x="8551" y="4909"/>
                  </a:cubicBezTo>
                  <a:lnTo>
                    <a:pt x="7506" y="4909"/>
                  </a:lnTo>
                  <a:lnTo>
                    <a:pt x="7474" y="5036"/>
                  </a:lnTo>
                  <a:cubicBezTo>
                    <a:pt x="7411" y="5479"/>
                    <a:pt x="7252" y="5859"/>
                    <a:pt x="6999" y="6239"/>
                  </a:cubicBezTo>
                  <a:lnTo>
                    <a:pt x="6936" y="6334"/>
                  </a:lnTo>
                  <a:lnTo>
                    <a:pt x="7664" y="7094"/>
                  </a:lnTo>
                  <a:cubicBezTo>
                    <a:pt x="7727" y="7126"/>
                    <a:pt x="7727" y="7221"/>
                    <a:pt x="7664" y="7253"/>
                  </a:cubicBezTo>
                  <a:lnTo>
                    <a:pt x="7252" y="7664"/>
                  </a:lnTo>
                  <a:cubicBezTo>
                    <a:pt x="7237" y="7696"/>
                    <a:pt x="7205" y="7712"/>
                    <a:pt x="7173" y="7712"/>
                  </a:cubicBezTo>
                  <a:cubicBezTo>
                    <a:pt x="7142" y="7712"/>
                    <a:pt x="7110" y="7696"/>
                    <a:pt x="7094" y="7664"/>
                  </a:cubicBezTo>
                  <a:lnTo>
                    <a:pt x="6334" y="6904"/>
                  </a:lnTo>
                  <a:lnTo>
                    <a:pt x="6239" y="6999"/>
                  </a:lnTo>
                  <a:cubicBezTo>
                    <a:pt x="5891" y="7221"/>
                    <a:pt x="5479" y="7411"/>
                    <a:pt x="5067" y="7474"/>
                  </a:cubicBezTo>
                  <a:lnTo>
                    <a:pt x="4941" y="7506"/>
                  </a:lnTo>
                  <a:lnTo>
                    <a:pt x="4941" y="8551"/>
                  </a:lnTo>
                  <a:cubicBezTo>
                    <a:pt x="4941" y="8614"/>
                    <a:pt x="4877" y="8678"/>
                    <a:pt x="4814" y="8678"/>
                  </a:cubicBezTo>
                  <a:lnTo>
                    <a:pt x="4212" y="8678"/>
                  </a:lnTo>
                  <a:cubicBezTo>
                    <a:pt x="4149" y="8678"/>
                    <a:pt x="4085" y="8614"/>
                    <a:pt x="4085" y="8551"/>
                  </a:cubicBezTo>
                  <a:lnTo>
                    <a:pt x="4085" y="7506"/>
                  </a:lnTo>
                  <a:lnTo>
                    <a:pt x="3959" y="7474"/>
                  </a:lnTo>
                  <a:cubicBezTo>
                    <a:pt x="3547" y="7411"/>
                    <a:pt x="3135" y="7253"/>
                    <a:pt x="2787" y="6999"/>
                  </a:cubicBezTo>
                  <a:lnTo>
                    <a:pt x="2692" y="6904"/>
                  </a:lnTo>
                  <a:lnTo>
                    <a:pt x="1932" y="7664"/>
                  </a:lnTo>
                  <a:cubicBezTo>
                    <a:pt x="1900" y="7696"/>
                    <a:pt x="1869" y="7712"/>
                    <a:pt x="1837" y="7712"/>
                  </a:cubicBezTo>
                  <a:cubicBezTo>
                    <a:pt x="1805" y="7712"/>
                    <a:pt x="1774" y="7696"/>
                    <a:pt x="1742" y="7664"/>
                  </a:cubicBezTo>
                  <a:lnTo>
                    <a:pt x="1330" y="7253"/>
                  </a:lnTo>
                  <a:cubicBezTo>
                    <a:pt x="1299" y="7221"/>
                    <a:pt x="1299" y="7126"/>
                    <a:pt x="1330" y="7094"/>
                  </a:cubicBezTo>
                  <a:lnTo>
                    <a:pt x="2090" y="6334"/>
                  </a:lnTo>
                  <a:lnTo>
                    <a:pt x="2027" y="6239"/>
                  </a:lnTo>
                  <a:cubicBezTo>
                    <a:pt x="1774" y="5859"/>
                    <a:pt x="1615" y="5479"/>
                    <a:pt x="1520" y="5036"/>
                  </a:cubicBezTo>
                  <a:lnTo>
                    <a:pt x="1520" y="4909"/>
                  </a:lnTo>
                  <a:lnTo>
                    <a:pt x="444" y="4909"/>
                  </a:lnTo>
                  <a:cubicBezTo>
                    <a:pt x="380" y="4909"/>
                    <a:pt x="317" y="4846"/>
                    <a:pt x="317" y="4782"/>
                  </a:cubicBezTo>
                  <a:lnTo>
                    <a:pt x="317" y="4212"/>
                  </a:lnTo>
                  <a:cubicBezTo>
                    <a:pt x="317" y="4149"/>
                    <a:pt x="380" y="4086"/>
                    <a:pt x="444" y="4086"/>
                  </a:cubicBezTo>
                  <a:lnTo>
                    <a:pt x="1520" y="4086"/>
                  </a:lnTo>
                  <a:lnTo>
                    <a:pt x="1520" y="3959"/>
                  </a:lnTo>
                  <a:cubicBezTo>
                    <a:pt x="1615" y="3547"/>
                    <a:pt x="1774" y="3136"/>
                    <a:pt x="2027" y="2787"/>
                  </a:cubicBezTo>
                  <a:lnTo>
                    <a:pt x="2090" y="2661"/>
                  </a:lnTo>
                  <a:lnTo>
                    <a:pt x="1330" y="1932"/>
                  </a:lnTo>
                  <a:cubicBezTo>
                    <a:pt x="1299" y="1869"/>
                    <a:pt x="1299" y="1806"/>
                    <a:pt x="1330" y="1742"/>
                  </a:cubicBezTo>
                  <a:lnTo>
                    <a:pt x="1742" y="1331"/>
                  </a:lnTo>
                  <a:cubicBezTo>
                    <a:pt x="1774" y="1315"/>
                    <a:pt x="1805" y="1307"/>
                    <a:pt x="1837" y="1307"/>
                  </a:cubicBezTo>
                  <a:cubicBezTo>
                    <a:pt x="1869" y="1307"/>
                    <a:pt x="1900" y="1315"/>
                    <a:pt x="1932" y="1331"/>
                  </a:cubicBezTo>
                  <a:lnTo>
                    <a:pt x="2660" y="2091"/>
                  </a:lnTo>
                  <a:lnTo>
                    <a:pt x="2787" y="2027"/>
                  </a:lnTo>
                  <a:cubicBezTo>
                    <a:pt x="3135" y="1774"/>
                    <a:pt x="3547" y="1616"/>
                    <a:pt x="3959" y="1521"/>
                  </a:cubicBezTo>
                  <a:lnTo>
                    <a:pt x="4085" y="1489"/>
                  </a:lnTo>
                  <a:lnTo>
                    <a:pt x="4085" y="444"/>
                  </a:lnTo>
                  <a:cubicBezTo>
                    <a:pt x="4085" y="381"/>
                    <a:pt x="4149" y="317"/>
                    <a:pt x="4212" y="317"/>
                  </a:cubicBezTo>
                  <a:close/>
                  <a:moveTo>
                    <a:pt x="4212" y="0"/>
                  </a:moveTo>
                  <a:cubicBezTo>
                    <a:pt x="3959" y="0"/>
                    <a:pt x="3769" y="190"/>
                    <a:pt x="3769" y="444"/>
                  </a:cubicBezTo>
                  <a:lnTo>
                    <a:pt x="3769" y="1236"/>
                  </a:lnTo>
                  <a:cubicBezTo>
                    <a:pt x="3389" y="1331"/>
                    <a:pt x="3040" y="1457"/>
                    <a:pt x="2724" y="1679"/>
                  </a:cubicBezTo>
                  <a:lnTo>
                    <a:pt x="2154" y="1109"/>
                  </a:lnTo>
                  <a:cubicBezTo>
                    <a:pt x="2074" y="1030"/>
                    <a:pt x="1964" y="990"/>
                    <a:pt x="1849" y="990"/>
                  </a:cubicBezTo>
                  <a:cubicBezTo>
                    <a:pt x="1734" y="990"/>
                    <a:pt x="1615" y="1030"/>
                    <a:pt x="1520" y="1109"/>
                  </a:cubicBezTo>
                  <a:lnTo>
                    <a:pt x="1109" y="1521"/>
                  </a:lnTo>
                  <a:cubicBezTo>
                    <a:pt x="950" y="1711"/>
                    <a:pt x="950" y="1996"/>
                    <a:pt x="1109" y="2154"/>
                  </a:cubicBezTo>
                  <a:lnTo>
                    <a:pt x="1679" y="2724"/>
                  </a:lnTo>
                  <a:cubicBezTo>
                    <a:pt x="1457" y="3041"/>
                    <a:pt x="1330" y="3389"/>
                    <a:pt x="1235" y="3769"/>
                  </a:cubicBezTo>
                  <a:lnTo>
                    <a:pt x="444" y="3769"/>
                  </a:lnTo>
                  <a:cubicBezTo>
                    <a:pt x="190" y="3769"/>
                    <a:pt x="0" y="3959"/>
                    <a:pt x="0" y="4212"/>
                  </a:cubicBezTo>
                  <a:lnTo>
                    <a:pt x="0" y="4782"/>
                  </a:lnTo>
                  <a:cubicBezTo>
                    <a:pt x="0" y="5036"/>
                    <a:pt x="190" y="5226"/>
                    <a:pt x="444" y="5226"/>
                  </a:cubicBezTo>
                  <a:lnTo>
                    <a:pt x="1235" y="5226"/>
                  </a:lnTo>
                  <a:cubicBezTo>
                    <a:pt x="1330" y="5606"/>
                    <a:pt x="1489" y="5986"/>
                    <a:pt x="1679" y="6303"/>
                  </a:cubicBezTo>
                  <a:lnTo>
                    <a:pt x="1109" y="6841"/>
                  </a:lnTo>
                  <a:cubicBezTo>
                    <a:pt x="950" y="7031"/>
                    <a:pt x="950" y="7316"/>
                    <a:pt x="1109" y="7474"/>
                  </a:cubicBezTo>
                  <a:lnTo>
                    <a:pt x="1520" y="7886"/>
                  </a:lnTo>
                  <a:cubicBezTo>
                    <a:pt x="1615" y="7981"/>
                    <a:pt x="1734" y="8029"/>
                    <a:pt x="1849" y="8029"/>
                  </a:cubicBezTo>
                  <a:cubicBezTo>
                    <a:pt x="1964" y="8029"/>
                    <a:pt x="2074" y="7981"/>
                    <a:pt x="2154" y="7886"/>
                  </a:cubicBezTo>
                  <a:lnTo>
                    <a:pt x="2724" y="7348"/>
                  </a:lnTo>
                  <a:cubicBezTo>
                    <a:pt x="3040" y="7538"/>
                    <a:pt x="3389" y="7696"/>
                    <a:pt x="3769" y="7759"/>
                  </a:cubicBezTo>
                  <a:lnTo>
                    <a:pt x="3769" y="8551"/>
                  </a:lnTo>
                  <a:cubicBezTo>
                    <a:pt x="3769" y="8804"/>
                    <a:pt x="3959" y="8994"/>
                    <a:pt x="4212" y="8994"/>
                  </a:cubicBezTo>
                  <a:lnTo>
                    <a:pt x="4814" y="8994"/>
                  </a:lnTo>
                  <a:cubicBezTo>
                    <a:pt x="5036" y="8994"/>
                    <a:pt x="5226" y="8804"/>
                    <a:pt x="5257" y="8551"/>
                  </a:cubicBezTo>
                  <a:lnTo>
                    <a:pt x="5257" y="7759"/>
                  </a:lnTo>
                  <a:cubicBezTo>
                    <a:pt x="5606" y="7696"/>
                    <a:pt x="5986" y="7538"/>
                    <a:pt x="6302" y="7348"/>
                  </a:cubicBezTo>
                  <a:lnTo>
                    <a:pt x="6872" y="7886"/>
                  </a:lnTo>
                  <a:cubicBezTo>
                    <a:pt x="6952" y="7981"/>
                    <a:pt x="7062" y="8029"/>
                    <a:pt x="7173" y="8029"/>
                  </a:cubicBezTo>
                  <a:cubicBezTo>
                    <a:pt x="7284" y="8029"/>
                    <a:pt x="7395" y="7981"/>
                    <a:pt x="7474" y="7886"/>
                  </a:cubicBezTo>
                  <a:lnTo>
                    <a:pt x="7886" y="7474"/>
                  </a:lnTo>
                  <a:cubicBezTo>
                    <a:pt x="8076" y="7316"/>
                    <a:pt x="8076" y="7031"/>
                    <a:pt x="7886" y="6841"/>
                  </a:cubicBezTo>
                  <a:lnTo>
                    <a:pt x="7347" y="6303"/>
                  </a:lnTo>
                  <a:cubicBezTo>
                    <a:pt x="7537" y="5954"/>
                    <a:pt x="7696" y="5606"/>
                    <a:pt x="7759" y="5226"/>
                  </a:cubicBezTo>
                  <a:lnTo>
                    <a:pt x="8551" y="5226"/>
                  </a:lnTo>
                  <a:cubicBezTo>
                    <a:pt x="8804" y="5226"/>
                    <a:pt x="8994" y="5036"/>
                    <a:pt x="8994" y="4782"/>
                  </a:cubicBezTo>
                  <a:lnTo>
                    <a:pt x="8994" y="4212"/>
                  </a:lnTo>
                  <a:cubicBezTo>
                    <a:pt x="8994" y="3959"/>
                    <a:pt x="8804" y="3769"/>
                    <a:pt x="8551" y="3769"/>
                  </a:cubicBezTo>
                  <a:lnTo>
                    <a:pt x="7759" y="3769"/>
                  </a:lnTo>
                  <a:cubicBezTo>
                    <a:pt x="7696" y="3389"/>
                    <a:pt x="7537" y="3041"/>
                    <a:pt x="7347" y="2724"/>
                  </a:cubicBezTo>
                  <a:lnTo>
                    <a:pt x="7886" y="2154"/>
                  </a:lnTo>
                  <a:cubicBezTo>
                    <a:pt x="8076" y="1996"/>
                    <a:pt x="8076" y="1711"/>
                    <a:pt x="7886" y="1521"/>
                  </a:cubicBezTo>
                  <a:lnTo>
                    <a:pt x="7474" y="1109"/>
                  </a:lnTo>
                  <a:cubicBezTo>
                    <a:pt x="7395" y="1030"/>
                    <a:pt x="7284" y="990"/>
                    <a:pt x="7173" y="990"/>
                  </a:cubicBezTo>
                  <a:cubicBezTo>
                    <a:pt x="7062" y="990"/>
                    <a:pt x="6952" y="1030"/>
                    <a:pt x="6872" y="1109"/>
                  </a:cubicBezTo>
                  <a:lnTo>
                    <a:pt x="6302" y="1679"/>
                  </a:lnTo>
                  <a:cubicBezTo>
                    <a:pt x="5986" y="1457"/>
                    <a:pt x="5606" y="1331"/>
                    <a:pt x="5257" y="1236"/>
                  </a:cubicBezTo>
                  <a:lnTo>
                    <a:pt x="5257" y="444"/>
                  </a:lnTo>
                  <a:cubicBezTo>
                    <a:pt x="5257" y="190"/>
                    <a:pt x="5036" y="0"/>
                    <a:pt x="4814" y="0"/>
                  </a:cubicBez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8" name="Google Shape;768;p16"/>
            <p:cNvSpPr/>
            <p:nvPr/>
          </p:nvSpPr>
          <p:spPr>
            <a:xfrm>
              <a:off x="3365425" y="2215000"/>
              <a:ext cx="25" cy="9525"/>
            </a:xfrm>
            <a:custGeom>
              <a:avLst/>
              <a:gdLst/>
              <a:ahLst/>
              <a:cxnLst/>
              <a:rect l="l" t="t" r="r" b="b"/>
              <a:pathLst>
                <a:path w="1" h="381" extrusionOk="0">
                  <a:moveTo>
                    <a:pt x="1" y="0"/>
                  </a:moveTo>
                  <a:lnTo>
                    <a:pt x="1" y="0"/>
                  </a:lnTo>
                  <a:lnTo>
                    <a:pt x="1" y="380"/>
                  </a:lnTo>
                  <a:lnTo>
                    <a:pt x="1"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9" name="Google Shape;769;p16"/>
            <p:cNvSpPr/>
            <p:nvPr/>
          </p:nvSpPr>
          <p:spPr>
            <a:xfrm>
              <a:off x="3365425" y="2215000"/>
              <a:ext cx="25" cy="9525"/>
            </a:xfrm>
            <a:custGeom>
              <a:avLst/>
              <a:gdLst/>
              <a:ahLst/>
              <a:cxnLst/>
              <a:rect l="l" t="t" r="r" b="b"/>
              <a:pathLst>
                <a:path w="1" h="381" extrusionOk="0">
                  <a:moveTo>
                    <a:pt x="1" y="0"/>
                  </a:moveTo>
                  <a:lnTo>
                    <a:pt x="1" y="0"/>
                  </a:lnTo>
                  <a:lnTo>
                    <a:pt x="1" y="380"/>
                  </a:lnTo>
                  <a:lnTo>
                    <a:pt x="1"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0" name="Google Shape;770;p16"/>
            <p:cNvSpPr/>
            <p:nvPr/>
          </p:nvSpPr>
          <p:spPr>
            <a:xfrm>
              <a:off x="3365425" y="2215000"/>
              <a:ext cx="25" cy="9525"/>
            </a:xfrm>
            <a:custGeom>
              <a:avLst/>
              <a:gdLst/>
              <a:ahLst/>
              <a:cxnLst/>
              <a:rect l="l" t="t" r="r" b="b"/>
              <a:pathLst>
                <a:path w="1" h="381" extrusionOk="0">
                  <a:moveTo>
                    <a:pt x="1" y="0"/>
                  </a:moveTo>
                  <a:lnTo>
                    <a:pt x="1" y="0"/>
                  </a:lnTo>
                  <a:lnTo>
                    <a:pt x="1" y="380"/>
                  </a:lnTo>
                  <a:lnTo>
                    <a:pt x="1"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1" name="Google Shape;771;p16"/>
            <p:cNvSpPr/>
            <p:nvPr/>
          </p:nvSpPr>
          <p:spPr>
            <a:xfrm>
              <a:off x="3366225" y="2215000"/>
              <a:ext cx="25" cy="9525"/>
            </a:xfrm>
            <a:custGeom>
              <a:avLst/>
              <a:gdLst/>
              <a:ahLst/>
              <a:cxnLst/>
              <a:rect l="l" t="t" r="r" b="b"/>
              <a:pathLst>
                <a:path w="1" h="381" extrusionOk="0">
                  <a:moveTo>
                    <a:pt x="0" y="0"/>
                  </a:moveTo>
                  <a:lnTo>
                    <a:pt x="0" y="0"/>
                  </a:lnTo>
                  <a:lnTo>
                    <a:pt x="0" y="380"/>
                  </a:lnTo>
                  <a:lnTo>
                    <a:pt x="0"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2" name="Google Shape;772;p16"/>
            <p:cNvSpPr/>
            <p:nvPr/>
          </p:nvSpPr>
          <p:spPr>
            <a:xfrm>
              <a:off x="3366225" y="2215000"/>
              <a:ext cx="25" cy="9525"/>
            </a:xfrm>
            <a:custGeom>
              <a:avLst/>
              <a:gdLst/>
              <a:ahLst/>
              <a:cxnLst/>
              <a:rect l="l" t="t" r="r" b="b"/>
              <a:pathLst>
                <a:path w="1" h="381" extrusionOk="0">
                  <a:moveTo>
                    <a:pt x="0" y="0"/>
                  </a:moveTo>
                  <a:lnTo>
                    <a:pt x="0" y="0"/>
                  </a:lnTo>
                  <a:lnTo>
                    <a:pt x="0" y="380"/>
                  </a:lnTo>
                  <a:lnTo>
                    <a:pt x="0"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3" name="Google Shape;773;p16"/>
            <p:cNvSpPr/>
            <p:nvPr/>
          </p:nvSpPr>
          <p:spPr>
            <a:xfrm>
              <a:off x="3366225" y="2215000"/>
              <a:ext cx="25" cy="9525"/>
            </a:xfrm>
            <a:custGeom>
              <a:avLst/>
              <a:gdLst/>
              <a:ahLst/>
              <a:cxnLst/>
              <a:rect l="l" t="t" r="r" b="b"/>
              <a:pathLst>
                <a:path w="1" h="381" extrusionOk="0">
                  <a:moveTo>
                    <a:pt x="0" y="0"/>
                  </a:moveTo>
                  <a:lnTo>
                    <a:pt x="0" y="0"/>
                  </a:lnTo>
                  <a:lnTo>
                    <a:pt x="0" y="380"/>
                  </a:lnTo>
                  <a:lnTo>
                    <a:pt x="0"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4" name="Google Shape;774;p16"/>
            <p:cNvSpPr/>
            <p:nvPr/>
          </p:nvSpPr>
          <p:spPr>
            <a:xfrm>
              <a:off x="3366225" y="2215000"/>
              <a:ext cx="825" cy="9525"/>
            </a:xfrm>
            <a:custGeom>
              <a:avLst/>
              <a:gdLst/>
              <a:ahLst/>
              <a:cxnLst/>
              <a:rect l="l" t="t" r="r" b="b"/>
              <a:pathLst>
                <a:path w="33" h="381" extrusionOk="0">
                  <a:moveTo>
                    <a:pt x="0" y="0"/>
                  </a:moveTo>
                  <a:lnTo>
                    <a:pt x="0" y="380"/>
                  </a:lnTo>
                  <a:lnTo>
                    <a:pt x="32" y="380"/>
                  </a:lnTo>
                  <a:lnTo>
                    <a:pt x="32" y="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5" name="Google Shape;775;p16"/>
            <p:cNvSpPr/>
            <p:nvPr/>
          </p:nvSpPr>
          <p:spPr>
            <a:xfrm>
              <a:off x="3367025" y="2215000"/>
              <a:ext cx="25" cy="9525"/>
            </a:xfrm>
            <a:custGeom>
              <a:avLst/>
              <a:gdLst/>
              <a:ahLst/>
              <a:cxnLst/>
              <a:rect l="l" t="t" r="r" b="b"/>
              <a:pathLst>
                <a:path w="1" h="381" extrusionOk="0">
                  <a:moveTo>
                    <a:pt x="0" y="0"/>
                  </a:moveTo>
                  <a:lnTo>
                    <a:pt x="0" y="0"/>
                  </a:lnTo>
                  <a:lnTo>
                    <a:pt x="0" y="380"/>
                  </a:lnTo>
                  <a:lnTo>
                    <a:pt x="0"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6" name="Google Shape;776;p16"/>
            <p:cNvSpPr/>
            <p:nvPr/>
          </p:nvSpPr>
          <p:spPr>
            <a:xfrm>
              <a:off x="3367025" y="2215000"/>
              <a:ext cx="25" cy="9525"/>
            </a:xfrm>
            <a:custGeom>
              <a:avLst/>
              <a:gdLst/>
              <a:ahLst/>
              <a:cxnLst/>
              <a:rect l="l" t="t" r="r" b="b"/>
              <a:pathLst>
                <a:path w="1" h="381" extrusionOk="0">
                  <a:moveTo>
                    <a:pt x="0" y="0"/>
                  </a:moveTo>
                  <a:lnTo>
                    <a:pt x="0" y="0"/>
                  </a:lnTo>
                  <a:lnTo>
                    <a:pt x="0" y="380"/>
                  </a:lnTo>
                  <a:lnTo>
                    <a:pt x="0"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7" name="Google Shape;777;p16"/>
            <p:cNvSpPr/>
            <p:nvPr/>
          </p:nvSpPr>
          <p:spPr>
            <a:xfrm>
              <a:off x="3367025" y="2215000"/>
              <a:ext cx="25" cy="9525"/>
            </a:xfrm>
            <a:custGeom>
              <a:avLst/>
              <a:gdLst/>
              <a:ahLst/>
              <a:cxnLst/>
              <a:rect l="l" t="t" r="r" b="b"/>
              <a:pathLst>
                <a:path w="1" h="381" extrusionOk="0">
                  <a:moveTo>
                    <a:pt x="0" y="0"/>
                  </a:moveTo>
                  <a:lnTo>
                    <a:pt x="0" y="0"/>
                  </a:lnTo>
                  <a:lnTo>
                    <a:pt x="0" y="380"/>
                  </a:lnTo>
                  <a:lnTo>
                    <a:pt x="0"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8" name="Google Shape;778;p16"/>
            <p:cNvSpPr/>
            <p:nvPr/>
          </p:nvSpPr>
          <p:spPr>
            <a:xfrm>
              <a:off x="3367800" y="2215000"/>
              <a:ext cx="25" cy="9525"/>
            </a:xfrm>
            <a:custGeom>
              <a:avLst/>
              <a:gdLst/>
              <a:ahLst/>
              <a:cxnLst/>
              <a:rect l="l" t="t" r="r" b="b"/>
              <a:pathLst>
                <a:path w="1" h="381" extrusionOk="0">
                  <a:moveTo>
                    <a:pt x="1" y="0"/>
                  </a:moveTo>
                  <a:lnTo>
                    <a:pt x="1" y="0"/>
                  </a:lnTo>
                  <a:lnTo>
                    <a:pt x="1" y="380"/>
                  </a:lnTo>
                  <a:lnTo>
                    <a:pt x="1"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9" name="Google Shape;779;p16"/>
            <p:cNvSpPr/>
            <p:nvPr/>
          </p:nvSpPr>
          <p:spPr>
            <a:xfrm>
              <a:off x="3367800" y="2215000"/>
              <a:ext cx="25" cy="9525"/>
            </a:xfrm>
            <a:custGeom>
              <a:avLst/>
              <a:gdLst/>
              <a:ahLst/>
              <a:cxnLst/>
              <a:rect l="l" t="t" r="r" b="b"/>
              <a:pathLst>
                <a:path w="1" h="381" extrusionOk="0">
                  <a:moveTo>
                    <a:pt x="1" y="0"/>
                  </a:moveTo>
                  <a:lnTo>
                    <a:pt x="1" y="0"/>
                  </a:lnTo>
                  <a:lnTo>
                    <a:pt x="1" y="380"/>
                  </a:lnTo>
                  <a:lnTo>
                    <a:pt x="1"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0" name="Google Shape;780;p16"/>
            <p:cNvSpPr/>
            <p:nvPr/>
          </p:nvSpPr>
          <p:spPr>
            <a:xfrm>
              <a:off x="3367800" y="2215000"/>
              <a:ext cx="25" cy="9525"/>
            </a:xfrm>
            <a:custGeom>
              <a:avLst/>
              <a:gdLst/>
              <a:ahLst/>
              <a:cxnLst/>
              <a:rect l="l" t="t" r="r" b="b"/>
              <a:pathLst>
                <a:path w="1" h="381" extrusionOk="0">
                  <a:moveTo>
                    <a:pt x="1" y="0"/>
                  </a:moveTo>
                  <a:lnTo>
                    <a:pt x="1" y="0"/>
                  </a:lnTo>
                  <a:lnTo>
                    <a:pt x="1" y="380"/>
                  </a:lnTo>
                  <a:lnTo>
                    <a:pt x="1"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1" name="Google Shape;781;p16"/>
            <p:cNvSpPr/>
            <p:nvPr/>
          </p:nvSpPr>
          <p:spPr>
            <a:xfrm>
              <a:off x="3367800" y="2215000"/>
              <a:ext cx="825" cy="9525"/>
            </a:xfrm>
            <a:custGeom>
              <a:avLst/>
              <a:gdLst/>
              <a:ahLst/>
              <a:cxnLst/>
              <a:rect l="l" t="t" r="r" b="b"/>
              <a:pathLst>
                <a:path w="33" h="381" extrusionOk="0">
                  <a:moveTo>
                    <a:pt x="1" y="0"/>
                  </a:moveTo>
                  <a:lnTo>
                    <a:pt x="1" y="380"/>
                  </a:lnTo>
                  <a:lnTo>
                    <a:pt x="33" y="380"/>
                  </a:lnTo>
                  <a:lnTo>
                    <a:pt x="33" y="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2" name="Google Shape;782;p16"/>
            <p:cNvSpPr/>
            <p:nvPr/>
          </p:nvSpPr>
          <p:spPr>
            <a:xfrm>
              <a:off x="3368600" y="2215000"/>
              <a:ext cx="25" cy="9525"/>
            </a:xfrm>
            <a:custGeom>
              <a:avLst/>
              <a:gdLst/>
              <a:ahLst/>
              <a:cxnLst/>
              <a:rect l="l" t="t" r="r" b="b"/>
              <a:pathLst>
                <a:path w="1" h="381" extrusionOk="0">
                  <a:moveTo>
                    <a:pt x="1" y="0"/>
                  </a:moveTo>
                  <a:lnTo>
                    <a:pt x="1" y="0"/>
                  </a:lnTo>
                  <a:lnTo>
                    <a:pt x="1" y="380"/>
                  </a:lnTo>
                  <a:lnTo>
                    <a:pt x="1"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3" name="Google Shape;783;p16"/>
            <p:cNvSpPr/>
            <p:nvPr/>
          </p:nvSpPr>
          <p:spPr>
            <a:xfrm>
              <a:off x="3368600" y="2215000"/>
              <a:ext cx="25" cy="9525"/>
            </a:xfrm>
            <a:custGeom>
              <a:avLst/>
              <a:gdLst/>
              <a:ahLst/>
              <a:cxnLst/>
              <a:rect l="l" t="t" r="r" b="b"/>
              <a:pathLst>
                <a:path w="1" h="381" extrusionOk="0">
                  <a:moveTo>
                    <a:pt x="1" y="0"/>
                  </a:moveTo>
                  <a:lnTo>
                    <a:pt x="1" y="0"/>
                  </a:lnTo>
                  <a:lnTo>
                    <a:pt x="1" y="380"/>
                  </a:lnTo>
                  <a:lnTo>
                    <a:pt x="1"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4" name="Google Shape;784;p16"/>
            <p:cNvSpPr/>
            <p:nvPr/>
          </p:nvSpPr>
          <p:spPr>
            <a:xfrm>
              <a:off x="3368600" y="2215000"/>
              <a:ext cx="825" cy="9525"/>
            </a:xfrm>
            <a:custGeom>
              <a:avLst/>
              <a:gdLst/>
              <a:ahLst/>
              <a:cxnLst/>
              <a:rect l="l" t="t" r="r" b="b"/>
              <a:pathLst>
                <a:path w="33" h="381" extrusionOk="0">
                  <a:moveTo>
                    <a:pt x="1" y="0"/>
                  </a:moveTo>
                  <a:lnTo>
                    <a:pt x="1" y="380"/>
                  </a:lnTo>
                  <a:lnTo>
                    <a:pt x="32" y="380"/>
                  </a:lnTo>
                  <a:lnTo>
                    <a:pt x="32" y="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5" name="Google Shape;785;p16"/>
            <p:cNvSpPr/>
            <p:nvPr/>
          </p:nvSpPr>
          <p:spPr>
            <a:xfrm>
              <a:off x="3369400" y="2215000"/>
              <a:ext cx="25" cy="9525"/>
            </a:xfrm>
            <a:custGeom>
              <a:avLst/>
              <a:gdLst/>
              <a:ahLst/>
              <a:cxnLst/>
              <a:rect l="l" t="t" r="r" b="b"/>
              <a:pathLst>
                <a:path w="1" h="381" extrusionOk="0">
                  <a:moveTo>
                    <a:pt x="0" y="0"/>
                  </a:moveTo>
                  <a:lnTo>
                    <a:pt x="0" y="0"/>
                  </a:lnTo>
                  <a:lnTo>
                    <a:pt x="0" y="380"/>
                  </a:lnTo>
                  <a:lnTo>
                    <a:pt x="0"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6" name="Google Shape;786;p16"/>
            <p:cNvSpPr/>
            <p:nvPr/>
          </p:nvSpPr>
          <p:spPr>
            <a:xfrm>
              <a:off x="3369400" y="2215000"/>
              <a:ext cx="25" cy="9525"/>
            </a:xfrm>
            <a:custGeom>
              <a:avLst/>
              <a:gdLst/>
              <a:ahLst/>
              <a:cxnLst/>
              <a:rect l="l" t="t" r="r" b="b"/>
              <a:pathLst>
                <a:path w="1" h="381" extrusionOk="0">
                  <a:moveTo>
                    <a:pt x="0" y="0"/>
                  </a:moveTo>
                  <a:lnTo>
                    <a:pt x="0" y="0"/>
                  </a:lnTo>
                  <a:lnTo>
                    <a:pt x="0" y="380"/>
                  </a:lnTo>
                  <a:lnTo>
                    <a:pt x="0"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7" name="Google Shape;787;p16"/>
            <p:cNvSpPr/>
            <p:nvPr/>
          </p:nvSpPr>
          <p:spPr>
            <a:xfrm>
              <a:off x="3369400" y="2215000"/>
              <a:ext cx="800" cy="9525"/>
            </a:xfrm>
            <a:custGeom>
              <a:avLst/>
              <a:gdLst/>
              <a:ahLst/>
              <a:cxnLst/>
              <a:rect l="l" t="t" r="r" b="b"/>
              <a:pathLst>
                <a:path w="32" h="381" extrusionOk="0">
                  <a:moveTo>
                    <a:pt x="0" y="0"/>
                  </a:moveTo>
                  <a:lnTo>
                    <a:pt x="0" y="380"/>
                  </a:lnTo>
                  <a:lnTo>
                    <a:pt x="32" y="380"/>
                  </a:lnTo>
                  <a:lnTo>
                    <a:pt x="32" y="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8" name="Google Shape;788;p16"/>
            <p:cNvSpPr/>
            <p:nvPr/>
          </p:nvSpPr>
          <p:spPr>
            <a:xfrm>
              <a:off x="3370175" y="2215000"/>
              <a:ext cx="25" cy="9525"/>
            </a:xfrm>
            <a:custGeom>
              <a:avLst/>
              <a:gdLst/>
              <a:ahLst/>
              <a:cxnLst/>
              <a:rect l="l" t="t" r="r" b="b"/>
              <a:pathLst>
                <a:path w="1" h="381" extrusionOk="0">
                  <a:moveTo>
                    <a:pt x="1" y="0"/>
                  </a:moveTo>
                  <a:lnTo>
                    <a:pt x="1" y="0"/>
                  </a:lnTo>
                  <a:lnTo>
                    <a:pt x="1" y="380"/>
                  </a:lnTo>
                  <a:lnTo>
                    <a:pt x="1"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9" name="Google Shape;789;p16"/>
            <p:cNvSpPr/>
            <p:nvPr/>
          </p:nvSpPr>
          <p:spPr>
            <a:xfrm>
              <a:off x="3370175" y="2215000"/>
              <a:ext cx="25" cy="9525"/>
            </a:xfrm>
            <a:custGeom>
              <a:avLst/>
              <a:gdLst/>
              <a:ahLst/>
              <a:cxnLst/>
              <a:rect l="l" t="t" r="r" b="b"/>
              <a:pathLst>
                <a:path w="1" h="381" extrusionOk="0">
                  <a:moveTo>
                    <a:pt x="1" y="0"/>
                  </a:moveTo>
                  <a:lnTo>
                    <a:pt x="1" y="0"/>
                  </a:lnTo>
                  <a:lnTo>
                    <a:pt x="1" y="380"/>
                  </a:lnTo>
                  <a:lnTo>
                    <a:pt x="1"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0" name="Google Shape;790;p16"/>
            <p:cNvSpPr/>
            <p:nvPr/>
          </p:nvSpPr>
          <p:spPr>
            <a:xfrm>
              <a:off x="3370175" y="2215000"/>
              <a:ext cx="25" cy="9525"/>
            </a:xfrm>
            <a:custGeom>
              <a:avLst/>
              <a:gdLst/>
              <a:ahLst/>
              <a:cxnLst/>
              <a:rect l="l" t="t" r="r" b="b"/>
              <a:pathLst>
                <a:path w="1" h="381" extrusionOk="0">
                  <a:moveTo>
                    <a:pt x="1" y="0"/>
                  </a:moveTo>
                  <a:lnTo>
                    <a:pt x="1" y="0"/>
                  </a:lnTo>
                  <a:lnTo>
                    <a:pt x="1" y="380"/>
                  </a:lnTo>
                  <a:lnTo>
                    <a:pt x="1"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1" name="Google Shape;791;p16"/>
            <p:cNvSpPr/>
            <p:nvPr/>
          </p:nvSpPr>
          <p:spPr>
            <a:xfrm>
              <a:off x="3370175" y="2215000"/>
              <a:ext cx="825" cy="9525"/>
            </a:xfrm>
            <a:custGeom>
              <a:avLst/>
              <a:gdLst/>
              <a:ahLst/>
              <a:cxnLst/>
              <a:rect l="l" t="t" r="r" b="b"/>
              <a:pathLst>
                <a:path w="33" h="381" extrusionOk="0">
                  <a:moveTo>
                    <a:pt x="1" y="0"/>
                  </a:moveTo>
                  <a:lnTo>
                    <a:pt x="1" y="380"/>
                  </a:lnTo>
                  <a:lnTo>
                    <a:pt x="33" y="380"/>
                  </a:lnTo>
                  <a:lnTo>
                    <a:pt x="33" y="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2" name="Google Shape;792;p16"/>
            <p:cNvSpPr/>
            <p:nvPr/>
          </p:nvSpPr>
          <p:spPr>
            <a:xfrm>
              <a:off x="3370975" y="2215000"/>
              <a:ext cx="25" cy="9525"/>
            </a:xfrm>
            <a:custGeom>
              <a:avLst/>
              <a:gdLst/>
              <a:ahLst/>
              <a:cxnLst/>
              <a:rect l="l" t="t" r="r" b="b"/>
              <a:pathLst>
                <a:path w="1" h="381" extrusionOk="0">
                  <a:moveTo>
                    <a:pt x="1" y="0"/>
                  </a:moveTo>
                  <a:lnTo>
                    <a:pt x="1" y="0"/>
                  </a:lnTo>
                  <a:lnTo>
                    <a:pt x="1" y="380"/>
                  </a:lnTo>
                  <a:lnTo>
                    <a:pt x="1"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3" name="Google Shape;793;p16"/>
            <p:cNvSpPr/>
            <p:nvPr/>
          </p:nvSpPr>
          <p:spPr>
            <a:xfrm>
              <a:off x="3370975" y="2215000"/>
              <a:ext cx="25" cy="9525"/>
            </a:xfrm>
            <a:custGeom>
              <a:avLst/>
              <a:gdLst/>
              <a:ahLst/>
              <a:cxnLst/>
              <a:rect l="l" t="t" r="r" b="b"/>
              <a:pathLst>
                <a:path w="1" h="381" extrusionOk="0">
                  <a:moveTo>
                    <a:pt x="1" y="0"/>
                  </a:moveTo>
                  <a:lnTo>
                    <a:pt x="1" y="0"/>
                  </a:lnTo>
                  <a:lnTo>
                    <a:pt x="1" y="380"/>
                  </a:lnTo>
                  <a:lnTo>
                    <a:pt x="1"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4" name="Google Shape;794;p16"/>
            <p:cNvSpPr/>
            <p:nvPr/>
          </p:nvSpPr>
          <p:spPr>
            <a:xfrm>
              <a:off x="3370975" y="2215000"/>
              <a:ext cx="25" cy="9525"/>
            </a:xfrm>
            <a:custGeom>
              <a:avLst/>
              <a:gdLst/>
              <a:ahLst/>
              <a:cxnLst/>
              <a:rect l="l" t="t" r="r" b="b"/>
              <a:pathLst>
                <a:path w="1" h="381" extrusionOk="0">
                  <a:moveTo>
                    <a:pt x="1" y="0"/>
                  </a:moveTo>
                  <a:lnTo>
                    <a:pt x="1" y="0"/>
                  </a:lnTo>
                  <a:lnTo>
                    <a:pt x="1" y="380"/>
                  </a:lnTo>
                  <a:lnTo>
                    <a:pt x="1"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5" name="Google Shape;795;p16"/>
            <p:cNvSpPr/>
            <p:nvPr/>
          </p:nvSpPr>
          <p:spPr>
            <a:xfrm>
              <a:off x="3371775" y="2215000"/>
              <a:ext cx="25" cy="9525"/>
            </a:xfrm>
            <a:custGeom>
              <a:avLst/>
              <a:gdLst/>
              <a:ahLst/>
              <a:cxnLst/>
              <a:rect l="l" t="t" r="r" b="b"/>
              <a:pathLst>
                <a:path w="1" h="381" extrusionOk="0">
                  <a:moveTo>
                    <a:pt x="0" y="0"/>
                  </a:moveTo>
                  <a:lnTo>
                    <a:pt x="0" y="0"/>
                  </a:lnTo>
                  <a:lnTo>
                    <a:pt x="0" y="380"/>
                  </a:lnTo>
                  <a:lnTo>
                    <a:pt x="0"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6" name="Google Shape;796;p16"/>
            <p:cNvSpPr/>
            <p:nvPr/>
          </p:nvSpPr>
          <p:spPr>
            <a:xfrm>
              <a:off x="3371775" y="2215000"/>
              <a:ext cx="25" cy="9525"/>
            </a:xfrm>
            <a:custGeom>
              <a:avLst/>
              <a:gdLst/>
              <a:ahLst/>
              <a:cxnLst/>
              <a:rect l="l" t="t" r="r" b="b"/>
              <a:pathLst>
                <a:path w="1" h="381" extrusionOk="0">
                  <a:moveTo>
                    <a:pt x="0" y="0"/>
                  </a:moveTo>
                  <a:lnTo>
                    <a:pt x="0" y="0"/>
                  </a:lnTo>
                  <a:lnTo>
                    <a:pt x="0" y="380"/>
                  </a:lnTo>
                  <a:lnTo>
                    <a:pt x="0"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7" name="Google Shape;797;p16"/>
            <p:cNvSpPr/>
            <p:nvPr/>
          </p:nvSpPr>
          <p:spPr>
            <a:xfrm>
              <a:off x="3371775" y="2215000"/>
              <a:ext cx="25" cy="9525"/>
            </a:xfrm>
            <a:custGeom>
              <a:avLst/>
              <a:gdLst/>
              <a:ahLst/>
              <a:cxnLst/>
              <a:rect l="l" t="t" r="r" b="b"/>
              <a:pathLst>
                <a:path w="1" h="381" extrusionOk="0">
                  <a:moveTo>
                    <a:pt x="0" y="0"/>
                  </a:moveTo>
                  <a:lnTo>
                    <a:pt x="0" y="0"/>
                  </a:lnTo>
                  <a:lnTo>
                    <a:pt x="0" y="380"/>
                  </a:lnTo>
                  <a:lnTo>
                    <a:pt x="0"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8" name="Google Shape;798;p16"/>
            <p:cNvSpPr/>
            <p:nvPr/>
          </p:nvSpPr>
          <p:spPr>
            <a:xfrm>
              <a:off x="3371775" y="2215000"/>
              <a:ext cx="800" cy="9525"/>
            </a:xfrm>
            <a:custGeom>
              <a:avLst/>
              <a:gdLst/>
              <a:ahLst/>
              <a:cxnLst/>
              <a:rect l="l" t="t" r="r" b="b"/>
              <a:pathLst>
                <a:path w="32" h="381" extrusionOk="0">
                  <a:moveTo>
                    <a:pt x="0" y="0"/>
                  </a:moveTo>
                  <a:lnTo>
                    <a:pt x="0" y="380"/>
                  </a:lnTo>
                  <a:lnTo>
                    <a:pt x="32" y="380"/>
                  </a:lnTo>
                  <a:lnTo>
                    <a:pt x="32" y="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9" name="Google Shape;799;p16"/>
            <p:cNvSpPr/>
            <p:nvPr/>
          </p:nvSpPr>
          <p:spPr>
            <a:xfrm>
              <a:off x="3372550" y="2215000"/>
              <a:ext cx="25" cy="9525"/>
            </a:xfrm>
            <a:custGeom>
              <a:avLst/>
              <a:gdLst/>
              <a:ahLst/>
              <a:cxnLst/>
              <a:rect l="l" t="t" r="r" b="b"/>
              <a:pathLst>
                <a:path w="1" h="381" extrusionOk="0">
                  <a:moveTo>
                    <a:pt x="1" y="0"/>
                  </a:moveTo>
                  <a:lnTo>
                    <a:pt x="1" y="0"/>
                  </a:lnTo>
                  <a:lnTo>
                    <a:pt x="1" y="380"/>
                  </a:lnTo>
                  <a:lnTo>
                    <a:pt x="1"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0" name="Google Shape;800;p16"/>
            <p:cNvSpPr/>
            <p:nvPr/>
          </p:nvSpPr>
          <p:spPr>
            <a:xfrm>
              <a:off x="3372550" y="2215000"/>
              <a:ext cx="25" cy="9525"/>
            </a:xfrm>
            <a:custGeom>
              <a:avLst/>
              <a:gdLst/>
              <a:ahLst/>
              <a:cxnLst/>
              <a:rect l="l" t="t" r="r" b="b"/>
              <a:pathLst>
                <a:path w="1" h="381" extrusionOk="0">
                  <a:moveTo>
                    <a:pt x="1" y="0"/>
                  </a:moveTo>
                  <a:lnTo>
                    <a:pt x="1" y="0"/>
                  </a:lnTo>
                  <a:lnTo>
                    <a:pt x="1" y="380"/>
                  </a:lnTo>
                  <a:lnTo>
                    <a:pt x="1"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1" name="Google Shape;801;p16"/>
            <p:cNvSpPr/>
            <p:nvPr/>
          </p:nvSpPr>
          <p:spPr>
            <a:xfrm>
              <a:off x="3372550" y="2215000"/>
              <a:ext cx="825" cy="9525"/>
            </a:xfrm>
            <a:custGeom>
              <a:avLst/>
              <a:gdLst/>
              <a:ahLst/>
              <a:cxnLst/>
              <a:rect l="l" t="t" r="r" b="b"/>
              <a:pathLst>
                <a:path w="33" h="381" extrusionOk="0">
                  <a:moveTo>
                    <a:pt x="1" y="0"/>
                  </a:moveTo>
                  <a:lnTo>
                    <a:pt x="1" y="380"/>
                  </a:lnTo>
                  <a:lnTo>
                    <a:pt x="33" y="380"/>
                  </a:lnTo>
                  <a:lnTo>
                    <a:pt x="33" y="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2" name="Google Shape;802;p16"/>
            <p:cNvSpPr/>
            <p:nvPr/>
          </p:nvSpPr>
          <p:spPr>
            <a:xfrm>
              <a:off x="3373350" y="2215000"/>
              <a:ext cx="25" cy="9525"/>
            </a:xfrm>
            <a:custGeom>
              <a:avLst/>
              <a:gdLst/>
              <a:ahLst/>
              <a:cxnLst/>
              <a:rect l="l" t="t" r="r" b="b"/>
              <a:pathLst>
                <a:path w="1" h="381" extrusionOk="0">
                  <a:moveTo>
                    <a:pt x="1" y="0"/>
                  </a:moveTo>
                  <a:lnTo>
                    <a:pt x="1" y="0"/>
                  </a:lnTo>
                  <a:lnTo>
                    <a:pt x="1" y="380"/>
                  </a:lnTo>
                  <a:lnTo>
                    <a:pt x="1"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3" name="Google Shape;803;p16"/>
            <p:cNvSpPr/>
            <p:nvPr/>
          </p:nvSpPr>
          <p:spPr>
            <a:xfrm>
              <a:off x="3373350" y="2215000"/>
              <a:ext cx="25" cy="9525"/>
            </a:xfrm>
            <a:custGeom>
              <a:avLst/>
              <a:gdLst/>
              <a:ahLst/>
              <a:cxnLst/>
              <a:rect l="l" t="t" r="r" b="b"/>
              <a:pathLst>
                <a:path w="1" h="381" extrusionOk="0">
                  <a:moveTo>
                    <a:pt x="1" y="0"/>
                  </a:moveTo>
                  <a:lnTo>
                    <a:pt x="1" y="0"/>
                  </a:lnTo>
                  <a:lnTo>
                    <a:pt x="1" y="380"/>
                  </a:lnTo>
                  <a:lnTo>
                    <a:pt x="1"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4" name="Google Shape;804;p16"/>
            <p:cNvSpPr/>
            <p:nvPr/>
          </p:nvSpPr>
          <p:spPr>
            <a:xfrm>
              <a:off x="3373350" y="2215000"/>
              <a:ext cx="825" cy="9525"/>
            </a:xfrm>
            <a:custGeom>
              <a:avLst/>
              <a:gdLst/>
              <a:ahLst/>
              <a:cxnLst/>
              <a:rect l="l" t="t" r="r" b="b"/>
              <a:pathLst>
                <a:path w="33" h="381" extrusionOk="0">
                  <a:moveTo>
                    <a:pt x="1" y="0"/>
                  </a:moveTo>
                  <a:lnTo>
                    <a:pt x="1" y="380"/>
                  </a:lnTo>
                  <a:lnTo>
                    <a:pt x="32" y="380"/>
                  </a:lnTo>
                  <a:lnTo>
                    <a:pt x="32" y="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5" name="Google Shape;805;p16"/>
            <p:cNvSpPr/>
            <p:nvPr/>
          </p:nvSpPr>
          <p:spPr>
            <a:xfrm>
              <a:off x="3373350" y="2215000"/>
              <a:ext cx="825" cy="9525"/>
            </a:xfrm>
            <a:custGeom>
              <a:avLst/>
              <a:gdLst/>
              <a:ahLst/>
              <a:cxnLst/>
              <a:rect l="l" t="t" r="r" b="b"/>
              <a:pathLst>
                <a:path w="33" h="381" extrusionOk="0">
                  <a:moveTo>
                    <a:pt x="1" y="0"/>
                  </a:moveTo>
                  <a:lnTo>
                    <a:pt x="1" y="380"/>
                  </a:lnTo>
                  <a:lnTo>
                    <a:pt x="32" y="380"/>
                  </a:lnTo>
                  <a:lnTo>
                    <a:pt x="32" y="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6" name="Google Shape;806;p16"/>
            <p:cNvSpPr/>
            <p:nvPr/>
          </p:nvSpPr>
          <p:spPr>
            <a:xfrm>
              <a:off x="3374150" y="2215000"/>
              <a:ext cx="25" cy="9525"/>
            </a:xfrm>
            <a:custGeom>
              <a:avLst/>
              <a:gdLst/>
              <a:ahLst/>
              <a:cxnLst/>
              <a:rect l="l" t="t" r="r" b="b"/>
              <a:pathLst>
                <a:path w="1" h="381" extrusionOk="0">
                  <a:moveTo>
                    <a:pt x="0" y="0"/>
                  </a:moveTo>
                  <a:lnTo>
                    <a:pt x="0" y="0"/>
                  </a:lnTo>
                  <a:lnTo>
                    <a:pt x="0" y="380"/>
                  </a:lnTo>
                  <a:lnTo>
                    <a:pt x="0"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7" name="Google Shape;807;p16"/>
            <p:cNvSpPr/>
            <p:nvPr/>
          </p:nvSpPr>
          <p:spPr>
            <a:xfrm>
              <a:off x="3427200" y="2240325"/>
              <a:ext cx="0" cy="10325"/>
            </a:xfrm>
            <a:custGeom>
              <a:avLst/>
              <a:gdLst/>
              <a:ahLst/>
              <a:cxnLst/>
              <a:rect l="l" t="t" r="r" b="b"/>
              <a:pathLst>
                <a:path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8" name="Google Shape;808;p16"/>
            <p:cNvSpPr/>
            <p:nvPr/>
          </p:nvSpPr>
          <p:spPr>
            <a:xfrm>
              <a:off x="3427200" y="2240325"/>
              <a:ext cx="800" cy="10325"/>
            </a:xfrm>
            <a:custGeom>
              <a:avLst/>
              <a:gdLst/>
              <a:ahLst/>
              <a:cxnLst/>
              <a:rect l="l" t="t" r="r" b="b"/>
              <a:pathLst>
                <a:path w="32" h="413" extrusionOk="0">
                  <a:moveTo>
                    <a:pt x="0" y="1"/>
                  </a:moveTo>
                  <a:lnTo>
                    <a:pt x="0" y="412"/>
                  </a:lnTo>
                  <a:lnTo>
                    <a:pt x="32" y="412"/>
                  </a:lnTo>
                  <a:lnTo>
                    <a:pt x="32" y="1"/>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9" name="Google Shape;809;p16"/>
            <p:cNvSpPr/>
            <p:nvPr/>
          </p:nvSpPr>
          <p:spPr>
            <a:xfrm>
              <a:off x="3427200" y="2240325"/>
              <a:ext cx="800" cy="10325"/>
            </a:xfrm>
            <a:custGeom>
              <a:avLst/>
              <a:gdLst/>
              <a:ahLst/>
              <a:cxnLst/>
              <a:rect l="l" t="t" r="r" b="b"/>
              <a:pathLst>
                <a:path w="32" h="413" extrusionOk="0">
                  <a:moveTo>
                    <a:pt x="0" y="1"/>
                  </a:moveTo>
                  <a:lnTo>
                    <a:pt x="0" y="412"/>
                  </a:lnTo>
                  <a:lnTo>
                    <a:pt x="32" y="412"/>
                  </a:lnTo>
                  <a:lnTo>
                    <a:pt x="32" y="1"/>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0" name="Google Shape;810;p16"/>
            <p:cNvSpPr/>
            <p:nvPr/>
          </p:nvSpPr>
          <p:spPr>
            <a:xfrm>
              <a:off x="3427975" y="2240325"/>
              <a:ext cx="25" cy="10325"/>
            </a:xfrm>
            <a:custGeom>
              <a:avLst/>
              <a:gdLst/>
              <a:ahLst/>
              <a:cxnLst/>
              <a:rect l="l" t="t" r="r" b="b"/>
              <a:pathLst>
                <a:path w="1" h="413" extrusionOk="0">
                  <a:moveTo>
                    <a:pt x="1" y="1"/>
                  </a:moveTo>
                  <a:lnTo>
                    <a:pt x="1" y="1"/>
                  </a:lnTo>
                  <a:lnTo>
                    <a:pt x="1" y="412"/>
                  </a:lnTo>
                  <a:lnTo>
                    <a:pt x="1"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1" name="Google Shape;811;p16"/>
            <p:cNvSpPr/>
            <p:nvPr/>
          </p:nvSpPr>
          <p:spPr>
            <a:xfrm>
              <a:off x="3427975" y="2240325"/>
              <a:ext cx="25" cy="10325"/>
            </a:xfrm>
            <a:custGeom>
              <a:avLst/>
              <a:gdLst/>
              <a:ahLst/>
              <a:cxnLst/>
              <a:rect l="l" t="t" r="r" b="b"/>
              <a:pathLst>
                <a:path w="1" h="413" extrusionOk="0">
                  <a:moveTo>
                    <a:pt x="1" y="1"/>
                  </a:moveTo>
                  <a:lnTo>
                    <a:pt x="1" y="1"/>
                  </a:lnTo>
                  <a:lnTo>
                    <a:pt x="1" y="412"/>
                  </a:lnTo>
                  <a:lnTo>
                    <a:pt x="1"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2" name="Google Shape;812;p16"/>
            <p:cNvSpPr/>
            <p:nvPr/>
          </p:nvSpPr>
          <p:spPr>
            <a:xfrm>
              <a:off x="3427975" y="2240325"/>
              <a:ext cx="825" cy="10325"/>
            </a:xfrm>
            <a:custGeom>
              <a:avLst/>
              <a:gdLst/>
              <a:ahLst/>
              <a:cxnLst/>
              <a:rect l="l" t="t" r="r" b="b"/>
              <a:pathLst>
                <a:path w="33" h="413" extrusionOk="0">
                  <a:moveTo>
                    <a:pt x="1" y="1"/>
                  </a:moveTo>
                  <a:lnTo>
                    <a:pt x="1" y="412"/>
                  </a:lnTo>
                  <a:lnTo>
                    <a:pt x="32" y="412"/>
                  </a:lnTo>
                  <a:lnTo>
                    <a:pt x="32" y="1"/>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3" name="Google Shape;813;p16"/>
            <p:cNvSpPr/>
            <p:nvPr/>
          </p:nvSpPr>
          <p:spPr>
            <a:xfrm>
              <a:off x="3428775" y="22403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4" name="Google Shape;814;p16"/>
            <p:cNvSpPr/>
            <p:nvPr/>
          </p:nvSpPr>
          <p:spPr>
            <a:xfrm>
              <a:off x="3428775" y="22403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5" name="Google Shape;815;p16"/>
            <p:cNvSpPr/>
            <p:nvPr/>
          </p:nvSpPr>
          <p:spPr>
            <a:xfrm>
              <a:off x="3428775" y="2240325"/>
              <a:ext cx="825" cy="10325"/>
            </a:xfrm>
            <a:custGeom>
              <a:avLst/>
              <a:gdLst/>
              <a:ahLst/>
              <a:cxnLst/>
              <a:rect l="l" t="t" r="r" b="b"/>
              <a:pathLst>
                <a:path w="33" h="413" extrusionOk="0">
                  <a:moveTo>
                    <a:pt x="0" y="1"/>
                  </a:moveTo>
                  <a:lnTo>
                    <a:pt x="0" y="412"/>
                  </a:lnTo>
                  <a:lnTo>
                    <a:pt x="32" y="412"/>
                  </a:lnTo>
                  <a:lnTo>
                    <a:pt x="32" y="1"/>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6" name="Google Shape;816;p16"/>
            <p:cNvSpPr/>
            <p:nvPr/>
          </p:nvSpPr>
          <p:spPr>
            <a:xfrm>
              <a:off x="3429575" y="22403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7" name="Google Shape;817;p16"/>
            <p:cNvSpPr/>
            <p:nvPr/>
          </p:nvSpPr>
          <p:spPr>
            <a:xfrm>
              <a:off x="3429575" y="22403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8" name="Google Shape;818;p16"/>
            <p:cNvSpPr/>
            <p:nvPr/>
          </p:nvSpPr>
          <p:spPr>
            <a:xfrm>
              <a:off x="3429575" y="22403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9" name="Google Shape;819;p16"/>
            <p:cNvSpPr/>
            <p:nvPr/>
          </p:nvSpPr>
          <p:spPr>
            <a:xfrm>
              <a:off x="3429575" y="2240325"/>
              <a:ext cx="800" cy="10325"/>
            </a:xfrm>
            <a:custGeom>
              <a:avLst/>
              <a:gdLst/>
              <a:ahLst/>
              <a:cxnLst/>
              <a:rect l="l" t="t" r="r" b="b"/>
              <a:pathLst>
                <a:path w="32" h="413" extrusionOk="0">
                  <a:moveTo>
                    <a:pt x="0" y="1"/>
                  </a:moveTo>
                  <a:lnTo>
                    <a:pt x="0" y="412"/>
                  </a:lnTo>
                  <a:lnTo>
                    <a:pt x="32" y="412"/>
                  </a:lnTo>
                  <a:lnTo>
                    <a:pt x="32" y="1"/>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0" name="Google Shape;820;p16"/>
            <p:cNvSpPr/>
            <p:nvPr/>
          </p:nvSpPr>
          <p:spPr>
            <a:xfrm>
              <a:off x="3430350" y="2240325"/>
              <a:ext cx="25" cy="10325"/>
            </a:xfrm>
            <a:custGeom>
              <a:avLst/>
              <a:gdLst/>
              <a:ahLst/>
              <a:cxnLst/>
              <a:rect l="l" t="t" r="r" b="b"/>
              <a:pathLst>
                <a:path w="1" h="413" extrusionOk="0">
                  <a:moveTo>
                    <a:pt x="1" y="1"/>
                  </a:moveTo>
                  <a:lnTo>
                    <a:pt x="1" y="1"/>
                  </a:lnTo>
                  <a:lnTo>
                    <a:pt x="1" y="412"/>
                  </a:lnTo>
                  <a:lnTo>
                    <a:pt x="1"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1" name="Google Shape;821;p16"/>
            <p:cNvSpPr/>
            <p:nvPr/>
          </p:nvSpPr>
          <p:spPr>
            <a:xfrm>
              <a:off x="3430350" y="2240325"/>
              <a:ext cx="25" cy="10325"/>
            </a:xfrm>
            <a:custGeom>
              <a:avLst/>
              <a:gdLst/>
              <a:ahLst/>
              <a:cxnLst/>
              <a:rect l="l" t="t" r="r" b="b"/>
              <a:pathLst>
                <a:path w="1" h="413" extrusionOk="0">
                  <a:moveTo>
                    <a:pt x="1" y="1"/>
                  </a:moveTo>
                  <a:lnTo>
                    <a:pt x="1" y="1"/>
                  </a:lnTo>
                  <a:lnTo>
                    <a:pt x="1" y="412"/>
                  </a:lnTo>
                  <a:lnTo>
                    <a:pt x="1"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2" name="Google Shape;822;p16"/>
            <p:cNvSpPr/>
            <p:nvPr/>
          </p:nvSpPr>
          <p:spPr>
            <a:xfrm>
              <a:off x="3430350" y="2240325"/>
              <a:ext cx="825" cy="10325"/>
            </a:xfrm>
            <a:custGeom>
              <a:avLst/>
              <a:gdLst/>
              <a:ahLst/>
              <a:cxnLst/>
              <a:rect l="l" t="t" r="r" b="b"/>
              <a:pathLst>
                <a:path w="33" h="413" extrusionOk="0">
                  <a:moveTo>
                    <a:pt x="1" y="1"/>
                  </a:moveTo>
                  <a:lnTo>
                    <a:pt x="1" y="412"/>
                  </a:lnTo>
                  <a:lnTo>
                    <a:pt x="32" y="412"/>
                  </a:lnTo>
                  <a:lnTo>
                    <a:pt x="32" y="1"/>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3" name="Google Shape;823;p16"/>
            <p:cNvSpPr/>
            <p:nvPr/>
          </p:nvSpPr>
          <p:spPr>
            <a:xfrm>
              <a:off x="3431150" y="22403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4" name="Google Shape;824;p16"/>
            <p:cNvSpPr/>
            <p:nvPr/>
          </p:nvSpPr>
          <p:spPr>
            <a:xfrm>
              <a:off x="3431150" y="22403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5" name="Google Shape;825;p16"/>
            <p:cNvSpPr/>
            <p:nvPr/>
          </p:nvSpPr>
          <p:spPr>
            <a:xfrm>
              <a:off x="3431150" y="2240325"/>
              <a:ext cx="825" cy="10325"/>
            </a:xfrm>
            <a:custGeom>
              <a:avLst/>
              <a:gdLst/>
              <a:ahLst/>
              <a:cxnLst/>
              <a:rect l="l" t="t" r="r" b="b"/>
              <a:pathLst>
                <a:path w="33" h="413" extrusionOk="0">
                  <a:moveTo>
                    <a:pt x="0" y="1"/>
                  </a:moveTo>
                  <a:lnTo>
                    <a:pt x="0" y="412"/>
                  </a:lnTo>
                  <a:lnTo>
                    <a:pt x="32" y="412"/>
                  </a:lnTo>
                  <a:lnTo>
                    <a:pt x="32" y="1"/>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6" name="Google Shape;826;p16"/>
            <p:cNvSpPr/>
            <p:nvPr/>
          </p:nvSpPr>
          <p:spPr>
            <a:xfrm>
              <a:off x="3431150" y="2240325"/>
              <a:ext cx="825" cy="10325"/>
            </a:xfrm>
            <a:custGeom>
              <a:avLst/>
              <a:gdLst/>
              <a:ahLst/>
              <a:cxnLst/>
              <a:rect l="l" t="t" r="r" b="b"/>
              <a:pathLst>
                <a:path w="33" h="413" extrusionOk="0">
                  <a:moveTo>
                    <a:pt x="0" y="1"/>
                  </a:moveTo>
                  <a:lnTo>
                    <a:pt x="0" y="412"/>
                  </a:lnTo>
                  <a:lnTo>
                    <a:pt x="32" y="412"/>
                  </a:lnTo>
                  <a:lnTo>
                    <a:pt x="32" y="1"/>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7" name="Google Shape;827;p16"/>
            <p:cNvSpPr/>
            <p:nvPr/>
          </p:nvSpPr>
          <p:spPr>
            <a:xfrm>
              <a:off x="3431950" y="22403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8" name="Google Shape;828;p16"/>
            <p:cNvSpPr/>
            <p:nvPr/>
          </p:nvSpPr>
          <p:spPr>
            <a:xfrm>
              <a:off x="3431950" y="22403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9" name="Google Shape;829;p16"/>
            <p:cNvSpPr/>
            <p:nvPr/>
          </p:nvSpPr>
          <p:spPr>
            <a:xfrm>
              <a:off x="3431950" y="2240325"/>
              <a:ext cx="800" cy="10325"/>
            </a:xfrm>
            <a:custGeom>
              <a:avLst/>
              <a:gdLst/>
              <a:ahLst/>
              <a:cxnLst/>
              <a:rect l="l" t="t" r="r" b="b"/>
              <a:pathLst>
                <a:path w="32" h="413" extrusionOk="0">
                  <a:moveTo>
                    <a:pt x="0" y="1"/>
                  </a:moveTo>
                  <a:lnTo>
                    <a:pt x="0" y="412"/>
                  </a:lnTo>
                  <a:lnTo>
                    <a:pt x="32" y="412"/>
                  </a:lnTo>
                  <a:lnTo>
                    <a:pt x="32" y="1"/>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0" name="Google Shape;830;p16"/>
            <p:cNvSpPr/>
            <p:nvPr/>
          </p:nvSpPr>
          <p:spPr>
            <a:xfrm>
              <a:off x="3432725" y="2240325"/>
              <a:ext cx="25" cy="10325"/>
            </a:xfrm>
            <a:custGeom>
              <a:avLst/>
              <a:gdLst/>
              <a:ahLst/>
              <a:cxnLst/>
              <a:rect l="l" t="t" r="r" b="b"/>
              <a:pathLst>
                <a:path w="1" h="413" extrusionOk="0">
                  <a:moveTo>
                    <a:pt x="1" y="1"/>
                  </a:moveTo>
                  <a:lnTo>
                    <a:pt x="1" y="1"/>
                  </a:lnTo>
                  <a:lnTo>
                    <a:pt x="1" y="412"/>
                  </a:lnTo>
                  <a:lnTo>
                    <a:pt x="1"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1" name="Google Shape;831;p16"/>
            <p:cNvSpPr/>
            <p:nvPr/>
          </p:nvSpPr>
          <p:spPr>
            <a:xfrm>
              <a:off x="3432725" y="2240325"/>
              <a:ext cx="25" cy="10325"/>
            </a:xfrm>
            <a:custGeom>
              <a:avLst/>
              <a:gdLst/>
              <a:ahLst/>
              <a:cxnLst/>
              <a:rect l="l" t="t" r="r" b="b"/>
              <a:pathLst>
                <a:path w="1" h="413" extrusionOk="0">
                  <a:moveTo>
                    <a:pt x="1" y="1"/>
                  </a:moveTo>
                  <a:lnTo>
                    <a:pt x="1" y="1"/>
                  </a:lnTo>
                  <a:lnTo>
                    <a:pt x="1" y="412"/>
                  </a:lnTo>
                  <a:lnTo>
                    <a:pt x="1"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2" name="Google Shape;832;p16"/>
            <p:cNvSpPr/>
            <p:nvPr/>
          </p:nvSpPr>
          <p:spPr>
            <a:xfrm>
              <a:off x="3432725" y="2240325"/>
              <a:ext cx="825" cy="10325"/>
            </a:xfrm>
            <a:custGeom>
              <a:avLst/>
              <a:gdLst/>
              <a:ahLst/>
              <a:cxnLst/>
              <a:rect l="l" t="t" r="r" b="b"/>
              <a:pathLst>
                <a:path w="33" h="413" extrusionOk="0">
                  <a:moveTo>
                    <a:pt x="1" y="1"/>
                  </a:moveTo>
                  <a:lnTo>
                    <a:pt x="1" y="412"/>
                  </a:lnTo>
                  <a:lnTo>
                    <a:pt x="32" y="412"/>
                  </a:lnTo>
                  <a:lnTo>
                    <a:pt x="32" y="1"/>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3" name="Google Shape;833;p16"/>
            <p:cNvSpPr/>
            <p:nvPr/>
          </p:nvSpPr>
          <p:spPr>
            <a:xfrm>
              <a:off x="3433525" y="22403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4" name="Google Shape;834;p16"/>
            <p:cNvSpPr/>
            <p:nvPr/>
          </p:nvSpPr>
          <p:spPr>
            <a:xfrm>
              <a:off x="3433525" y="22403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5" name="Google Shape;835;p16"/>
            <p:cNvSpPr/>
            <p:nvPr/>
          </p:nvSpPr>
          <p:spPr>
            <a:xfrm>
              <a:off x="3433525" y="22403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6" name="Google Shape;836;p16"/>
            <p:cNvSpPr/>
            <p:nvPr/>
          </p:nvSpPr>
          <p:spPr>
            <a:xfrm>
              <a:off x="3434325" y="22403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7" name="Google Shape;837;p16"/>
            <p:cNvSpPr/>
            <p:nvPr/>
          </p:nvSpPr>
          <p:spPr>
            <a:xfrm>
              <a:off x="3434325" y="22403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8" name="Google Shape;838;p16"/>
            <p:cNvSpPr/>
            <p:nvPr/>
          </p:nvSpPr>
          <p:spPr>
            <a:xfrm>
              <a:off x="3434325" y="22403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9" name="Google Shape;839;p16"/>
            <p:cNvSpPr/>
            <p:nvPr/>
          </p:nvSpPr>
          <p:spPr>
            <a:xfrm>
              <a:off x="3434325" y="2240325"/>
              <a:ext cx="800" cy="10325"/>
            </a:xfrm>
            <a:custGeom>
              <a:avLst/>
              <a:gdLst/>
              <a:ahLst/>
              <a:cxnLst/>
              <a:rect l="l" t="t" r="r" b="b"/>
              <a:pathLst>
                <a:path w="32" h="413" extrusionOk="0">
                  <a:moveTo>
                    <a:pt x="0" y="1"/>
                  </a:moveTo>
                  <a:lnTo>
                    <a:pt x="0" y="412"/>
                  </a:lnTo>
                  <a:lnTo>
                    <a:pt x="32" y="412"/>
                  </a:lnTo>
                  <a:lnTo>
                    <a:pt x="32" y="1"/>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0" name="Google Shape;840;p16"/>
            <p:cNvSpPr/>
            <p:nvPr/>
          </p:nvSpPr>
          <p:spPr>
            <a:xfrm>
              <a:off x="3435100" y="2240325"/>
              <a:ext cx="25" cy="10325"/>
            </a:xfrm>
            <a:custGeom>
              <a:avLst/>
              <a:gdLst/>
              <a:ahLst/>
              <a:cxnLst/>
              <a:rect l="l" t="t" r="r" b="b"/>
              <a:pathLst>
                <a:path w="1" h="413" extrusionOk="0">
                  <a:moveTo>
                    <a:pt x="1" y="1"/>
                  </a:moveTo>
                  <a:lnTo>
                    <a:pt x="1" y="1"/>
                  </a:lnTo>
                  <a:lnTo>
                    <a:pt x="1" y="412"/>
                  </a:lnTo>
                  <a:lnTo>
                    <a:pt x="1"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1" name="Google Shape;841;p16"/>
            <p:cNvSpPr/>
            <p:nvPr/>
          </p:nvSpPr>
          <p:spPr>
            <a:xfrm>
              <a:off x="3435100" y="2240325"/>
              <a:ext cx="25" cy="10325"/>
            </a:xfrm>
            <a:custGeom>
              <a:avLst/>
              <a:gdLst/>
              <a:ahLst/>
              <a:cxnLst/>
              <a:rect l="l" t="t" r="r" b="b"/>
              <a:pathLst>
                <a:path w="1" h="413" extrusionOk="0">
                  <a:moveTo>
                    <a:pt x="1" y="1"/>
                  </a:moveTo>
                  <a:lnTo>
                    <a:pt x="1" y="1"/>
                  </a:lnTo>
                  <a:lnTo>
                    <a:pt x="1" y="412"/>
                  </a:lnTo>
                  <a:lnTo>
                    <a:pt x="1"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2" name="Google Shape;842;p16"/>
            <p:cNvSpPr/>
            <p:nvPr/>
          </p:nvSpPr>
          <p:spPr>
            <a:xfrm>
              <a:off x="3435100" y="2240325"/>
              <a:ext cx="25" cy="10325"/>
            </a:xfrm>
            <a:custGeom>
              <a:avLst/>
              <a:gdLst/>
              <a:ahLst/>
              <a:cxnLst/>
              <a:rect l="l" t="t" r="r" b="b"/>
              <a:pathLst>
                <a:path w="1" h="413" extrusionOk="0">
                  <a:moveTo>
                    <a:pt x="1" y="1"/>
                  </a:moveTo>
                  <a:lnTo>
                    <a:pt x="1" y="1"/>
                  </a:lnTo>
                  <a:lnTo>
                    <a:pt x="1" y="412"/>
                  </a:lnTo>
                  <a:lnTo>
                    <a:pt x="1"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3" name="Google Shape;843;p16"/>
            <p:cNvSpPr/>
            <p:nvPr/>
          </p:nvSpPr>
          <p:spPr>
            <a:xfrm>
              <a:off x="3435900" y="22403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4" name="Google Shape;844;p16"/>
            <p:cNvSpPr/>
            <p:nvPr/>
          </p:nvSpPr>
          <p:spPr>
            <a:xfrm>
              <a:off x="3435900" y="22403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5" name="Google Shape;845;p16"/>
            <p:cNvSpPr/>
            <p:nvPr/>
          </p:nvSpPr>
          <p:spPr>
            <a:xfrm>
              <a:off x="3435900" y="22403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6" name="Google Shape;846;p16"/>
            <p:cNvSpPr/>
            <p:nvPr/>
          </p:nvSpPr>
          <p:spPr>
            <a:xfrm>
              <a:off x="3436700" y="22403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7" name="Google Shape;847;p16"/>
            <p:cNvSpPr/>
            <p:nvPr/>
          </p:nvSpPr>
          <p:spPr>
            <a:xfrm>
              <a:off x="3436700" y="22403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8" name="Google Shape;848;p16"/>
            <p:cNvSpPr/>
            <p:nvPr/>
          </p:nvSpPr>
          <p:spPr>
            <a:xfrm>
              <a:off x="3453325" y="2302875"/>
              <a:ext cx="25" cy="9525"/>
            </a:xfrm>
            <a:custGeom>
              <a:avLst/>
              <a:gdLst/>
              <a:ahLst/>
              <a:cxnLst/>
              <a:rect l="l" t="t" r="r" b="b"/>
              <a:pathLst>
                <a:path w="1" h="381" extrusionOk="0">
                  <a:moveTo>
                    <a:pt x="0" y="0"/>
                  </a:moveTo>
                  <a:lnTo>
                    <a:pt x="0" y="0"/>
                  </a:lnTo>
                  <a:lnTo>
                    <a:pt x="0" y="380"/>
                  </a:lnTo>
                  <a:lnTo>
                    <a:pt x="0"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9" name="Google Shape;849;p16"/>
            <p:cNvSpPr/>
            <p:nvPr/>
          </p:nvSpPr>
          <p:spPr>
            <a:xfrm>
              <a:off x="3453325" y="2302875"/>
              <a:ext cx="25" cy="9525"/>
            </a:xfrm>
            <a:custGeom>
              <a:avLst/>
              <a:gdLst/>
              <a:ahLst/>
              <a:cxnLst/>
              <a:rect l="l" t="t" r="r" b="b"/>
              <a:pathLst>
                <a:path w="1" h="381" extrusionOk="0">
                  <a:moveTo>
                    <a:pt x="0" y="0"/>
                  </a:moveTo>
                  <a:lnTo>
                    <a:pt x="0" y="0"/>
                  </a:lnTo>
                  <a:lnTo>
                    <a:pt x="0" y="380"/>
                  </a:lnTo>
                  <a:lnTo>
                    <a:pt x="0"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0" name="Google Shape;850;p16"/>
            <p:cNvSpPr/>
            <p:nvPr/>
          </p:nvSpPr>
          <p:spPr>
            <a:xfrm>
              <a:off x="3453325" y="2302875"/>
              <a:ext cx="800" cy="9525"/>
            </a:xfrm>
            <a:custGeom>
              <a:avLst/>
              <a:gdLst/>
              <a:ahLst/>
              <a:cxnLst/>
              <a:rect l="l" t="t" r="r" b="b"/>
              <a:pathLst>
                <a:path w="32" h="381" extrusionOk="0">
                  <a:moveTo>
                    <a:pt x="0" y="0"/>
                  </a:moveTo>
                  <a:lnTo>
                    <a:pt x="0" y="380"/>
                  </a:lnTo>
                  <a:lnTo>
                    <a:pt x="32" y="380"/>
                  </a:lnTo>
                  <a:lnTo>
                    <a:pt x="32" y="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1" name="Google Shape;851;p16"/>
            <p:cNvSpPr/>
            <p:nvPr/>
          </p:nvSpPr>
          <p:spPr>
            <a:xfrm>
              <a:off x="3454100" y="2302875"/>
              <a:ext cx="25" cy="9525"/>
            </a:xfrm>
            <a:custGeom>
              <a:avLst/>
              <a:gdLst/>
              <a:ahLst/>
              <a:cxnLst/>
              <a:rect l="l" t="t" r="r" b="b"/>
              <a:pathLst>
                <a:path w="1" h="381" extrusionOk="0">
                  <a:moveTo>
                    <a:pt x="1" y="0"/>
                  </a:moveTo>
                  <a:lnTo>
                    <a:pt x="1" y="0"/>
                  </a:lnTo>
                  <a:lnTo>
                    <a:pt x="1" y="380"/>
                  </a:lnTo>
                  <a:lnTo>
                    <a:pt x="1"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2" name="Google Shape;852;p16"/>
            <p:cNvSpPr/>
            <p:nvPr/>
          </p:nvSpPr>
          <p:spPr>
            <a:xfrm>
              <a:off x="3454100" y="2302875"/>
              <a:ext cx="25" cy="9525"/>
            </a:xfrm>
            <a:custGeom>
              <a:avLst/>
              <a:gdLst/>
              <a:ahLst/>
              <a:cxnLst/>
              <a:rect l="l" t="t" r="r" b="b"/>
              <a:pathLst>
                <a:path w="1" h="381" extrusionOk="0">
                  <a:moveTo>
                    <a:pt x="1" y="0"/>
                  </a:moveTo>
                  <a:lnTo>
                    <a:pt x="1" y="0"/>
                  </a:lnTo>
                  <a:lnTo>
                    <a:pt x="1" y="380"/>
                  </a:lnTo>
                  <a:lnTo>
                    <a:pt x="1"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3" name="Google Shape;853;p16"/>
            <p:cNvSpPr/>
            <p:nvPr/>
          </p:nvSpPr>
          <p:spPr>
            <a:xfrm>
              <a:off x="3454100" y="2302875"/>
              <a:ext cx="825" cy="9525"/>
            </a:xfrm>
            <a:custGeom>
              <a:avLst/>
              <a:gdLst/>
              <a:ahLst/>
              <a:cxnLst/>
              <a:rect l="l" t="t" r="r" b="b"/>
              <a:pathLst>
                <a:path w="33" h="381" extrusionOk="0">
                  <a:moveTo>
                    <a:pt x="1" y="0"/>
                  </a:moveTo>
                  <a:lnTo>
                    <a:pt x="1" y="380"/>
                  </a:lnTo>
                  <a:lnTo>
                    <a:pt x="32" y="380"/>
                  </a:lnTo>
                  <a:lnTo>
                    <a:pt x="32" y="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4" name="Google Shape;854;p16"/>
            <p:cNvSpPr/>
            <p:nvPr/>
          </p:nvSpPr>
          <p:spPr>
            <a:xfrm>
              <a:off x="3454900" y="2302875"/>
              <a:ext cx="25" cy="9525"/>
            </a:xfrm>
            <a:custGeom>
              <a:avLst/>
              <a:gdLst/>
              <a:ahLst/>
              <a:cxnLst/>
              <a:rect l="l" t="t" r="r" b="b"/>
              <a:pathLst>
                <a:path w="1" h="381" extrusionOk="0">
                  <a:moveTo>
                    <a:pt x="0" y="0"/>
                  </a:moveTo>
                  <a:lnTo>
                    <a:pt x="0" y="0"/>
                  </a:lnTo>
                  <a:lnTo>
                    <a:pt x="0" y="380"/>
                  </a:lnTo>
                  <a:lnTo>
                    <a:pt x="0"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5" name="Google Shape;855;p16"/>
            <p:cNvSpPr/>
            <p:nvPr/>
          </p:nvSpPr>
          <p:spPr>
            <a:xfrm>
              <a:off x="3454900" y="2302875"/>
              <a:ext cx="25" cy="9525"/>
            </a:xfrm>
            <a:custGeom>
              <a:avLst/>
              <a:gdLst/>
              <a:ahLst/>
              <a:cxnLst/>
              <a:rect l="l" t="t" r="r" b="b"/>
              <a:pathLst>
                <a:path w="1" h="381" extrusionOk="0">
                  <a:moveTo>
                    <a:pt x="0" y="0"/>
                  </a:moveTo>
                  <a:lnTo>
                    <a:pt x="0" y="0"/>
                  </a:lnTo>
                  <a:lnTo>
                    <a:pt x="0" y="380"/>
                  </a:lnTo>
                  <a:lnTo>
                    <a:pt x="0"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6" name="Google Shape;856;p16"/>
            <p:cNvSpPr/>
            <p:nvPr/>
          </p:nvSpPr>
          <p:spPr>
            <a:xfrm>
              <a:off x="3454900" y="2302875"/>
              <a:ext cx="25" cy="9525"/>
            </a:xfrm>
            <a:custGeom>
              <a:avLst/>
              <a:gdLst/>
              <a:ahLst/>
              <a:cxnLst/>
              <a:rect l="l" t="t" r="r" b="b"/>
              <a:pathLst>
                <a:path w="1" h="381" extrusionOk="0">
                  <a:moveTo>
                    <a:pt x="0" y="0"/>
                  </a:moveTo>
                  <a:lnTo>
                    <a:pt x="0" y="0"/>
                  </a:lnTo>
                  <a:lnTo>
                    <a:pt x="0" y="380"/>
                  </a:lnTo>
                  <a:lnTo>
                    <a:pt x="0"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7" name="Google Shape;857;p16"/>
            <p:cNvSpPr/>
            <p:nvPr/>
          </p:nvSpPr>
          <p:spPr>
            <a:xfrm>
              <a:off x="3454900" y="2302875"/>
              <a:ext cx="825" cy="9525"/>
            </a:xfrm>
            <a:custGeom>
              <a:avLst/>
              <a:gdLst/>
              <a:ahLst/>
              <a:cxnLst/>
              <a:rect l="l" t="t" r="r" b="b"/>
              <a:pathLst>
                <a:path w="33" h="381" extrusionOk="0">
                  <a:moveTo>
                    <a:pt x="0" y="0"/>
                  </a:moveTo>
                  <a:lnTo>
                    <a:pt x="0" y="380"/>
                  </a:lnTo>
                  <a:lnTo>
                    <a:pt x="32" y="380"/>
                  </a:lnTo>
                  <a:lnTo>
                    <a:pt x="32" y="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8" name="Google Shape;858;p16"/>
            <p:cNvSpPr/>
            <p:nvPr/>
          </p:nvSpPr>
          <p:spPr>
            <a:xfrm>
              <a:off x="3455700" y="2302875"/>
              <a:ext cx="25" cy="9525"/>
            </a:xfrm>
            <a:custGeom>
              <a:avLst/>
              <a:gdLst/>
              <a:ahLst/>
              <a:cxnLst/>
              <a:rect l="l" t="t" r="r" b="b"/>
              <a:pathLst>
                <a:path w="1" h="381" extrusionOk="0">
                  <a:moveTo>
                    <a:pt x="0" y="0"/>
                  </a:moveTo>
                  <a:lnTo>
                    <a:pt x="0" y="0"/>
                  </a:lnTo>
                  <a:lnTo>
                    <a:pt x="0" y="380"/>
                  </a:lnTo>
                  <a:lnTo>
                    <a:pt x="0"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9" name="Google Shape;859;p16"/>
            <p:cNvSpPr/>
            <p:nvPr/>
          </p:nvSpPr>
          <p:spPr>
            <a:xfrm>
              <a:off x="3455700" y="2302875"/>
              <a:ext cx="25" cy="9525"/>
            </a:xfrm>
            <a:custGeom>
              <a:avLst/>
              <a:gdLst/>
              <a:ahLst/>
              <a:cxnLst/>
              <a:rect l="l" t="t" r="r" b="b"/>
              <a:pathLst>
                <a:path w="1" h="381" extrusionOk="0">
                  <a:moveTo>
                    <a:pt x="0" y="0"/>
                  </a:moveTo>
                  <a:lnTo>
                    <a:pt x="0" y="0"/>
                  </a:lnTo>
                  <a:lnTo>
                    <a:pt x="0" y="380"/>
                  </a:lnTo>
                  <a:lnTo>
                    <a:pt x="0"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0" name="Google Shape;860;p16"/>
            <p:cNvSpPr/>
            <p:nvPr/>
          </p:nvSpPr>
          <p:spPr>
            <a:xfrm>
              <a:off x="3455700" y="2302875"/>
              <a:ext cx="800" cy="9525"/>
            </a:xfrm>
            <a:custGeom>
              <a:avLst/>
              <a:gdLst/>
              <a:ahLst/>
              <a:cxnLst/>
              <a:rect l="l" t="t" r="r" b="b"/>
              <a:pathLst>
                <a:path w="32" h="381" extrusionOk="0">
                  <a:moveTo>
                    <a:pt x="0" y="0"/>
                  </a:moveTo>
                  <a:lnTo>
                    <a:pt x="0" y="380"/>
                  </a:lnTo>
                  <a:lnTo>
                    <a:pt x="32" y="380"/>
                  </a:lnTo>
                  <a:lnTo>
                    <a:pt x="32" y="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1" name="Google Shape;861;p16"/>
            <p:cNvSpPr/>
            <p:nvPr/>
          </p:nvSpPr>
          <p:spPr>
            <a:xfrm>
              <a:off x="3456475" y="2302875"/>
              <a:ext cx="25" cy="9525"/>
            </a:xfrm>
            <a:custGeom>
              <a:avLst/>
              <a:gdLst/>
              <a:ahLst/>
              <a:cxnLst/>
              <a:rect l="l" t="t" r="r" b="b"/>
              <a:pathLst>
                <a:path w="1" h="381" extrusionOk="0">
                  <a:moveTo>
                    <a:pt x="1" y="0"/>
                  </a:moveTo>
                  <a:lnTo>
                    <a:pt x="1" y="0"/>
                  </a:lnTo>
                  <a:lnTo>
                    <a:pt x="1" y="380"/>
                  </a:lnTo>
                  <a:lnTo>
                    <a:pt x="1"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2" name="Google Shape;862;p16"/>
            <p:cNvSpPr/>
            <p:nvPr/>
          </p:nvSpPr>
          <p:spPr>
            <a:xfrm>
              <a:off x="3456475" y="2302875"/>
              <a:ext cx="25" cy="9525"/>
            </a:xfrm>
            <a:custGeom>
              <a:avLst/>
              <a:gdLst/>
              <a:ahLst/>
              <a:cxnLst/>
              <a:rect l="l" t="t" r="r" b="b"/>
              <a:pathLst>
                <a:path w="1" h="381" extrusionOk="0">
                  <a:moveTo>
                    <a:pt x="1" y="0"/>
                  </a:moveTo>
                  <a:lnTo>
                    <a:pt x="1" y="0"/>
                  </a:lnTo>
                  <a:lnTo>
                    <a:pt x="1" y="380"/>
                  </a:lnTo>
                  <a:lnTo>
                    <a:pt x="1"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3" name="Google Shape;863;p16"/>
            <p:cNvSpPr/>
            <p:nvPr/>
          </p:nvSpPr>
          <p:spPr>
            <a:xfrm>
              <a:off x="3456475" y="2302875"/>
              <a:ext cx="825" cy="9525"/>
            </a:xfrm>
            <a:custGeom>
              <a:avLst/>
              <a:gdLst/>
              <a:ahLst/>
              <a:cxnLst/>
              <a:rect l="l" t="t" r="r" b="b"/>
              <a:pathLst>
                <a:path w="33" h="381" extrusionOk="0">
                  <a:moveTo>
                    <a:pt x="1" y="0"/>
                  </a:moveTo>
                  <a:lnTo>
                    <a:pt x="1" y="380"/>
                  </a:lnTo>
                  <a:lnTo>
                    <a:pt x="32" y="380"/>
                  </a:lnTo>
                  <a:lnTo>
                    <a:pt x="32" y="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4" name="Google Shape;864;p16"/>
            <p:cNvSpPr/>
            <p:nvPr/>
          </p:nvSpPr>
          <p:spPr>
            <a:xfrm>
              <a:off x="3456475" y="2302875"/>
              <a:ext cx="825" cy="9525"/>
            </a:xfrm>
            <a:custGeom>
              <a:avLst/>
              <a:gdLst/>
              <a:ahLst/>
              <a:cxnLst/>
              <a:rect l="l" t="t" r="r" b="b"/>
              <a:pathLst>
                <a:path w="33" h="381" extrusionOk="0">
                  <a:moveTo>
                    <a:pt x="1" y="0"/>
                  </a:moveTo>
                  <a:lnTo>
                    <a:pt x="1" y="380"/>
                  </a:lnTo>
                  <a:lnTo>
                    <a:pt x="32" y="380"/>
                  </a:lnTo>
                  <a:lnTo>
                    <a:pt x="32" y="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5" name="Google Shape;865;p16"/>
            <p:cNvSpPr/>
            <p:nvPr/>
          </p:nvSpPr>
          <p:spPr>
            <a:xfrm>
              <a:off x="3457275" y="2302875"/>
              <a:ext cx="25" cy="9525"/>
            </a:xfrm>
            <a:custGeom>
              <a:avLst/>
              <a:gdLst/>
              <a:ahLst/>
              <a:cxnLst/>
              <a:rect l="l" t="t" r="r" b="b"/>
              <a:pathLst>
                <a:path w="1" h="381" extrusionOk="0">
                  <a:moveTo>
                    <a:pt x="0" y="0"/>
                  </a:moveTo>
                  <a:lnTo>
                    <a:pt x="0" y="0"/>
                  </a:lnTo>
                  <a:lnTo>
                    <a:pt x="0" y="380"/>
                  </a:lnTo>
                  <a:lnTo>
                    <a:pt x="0"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6" name="Google Shape;866;p16"/>
            <p:cNvSpPr/>
            <p:nvPr/>
          </p:nvSpPr>
          <p:spPr>
            <a:xfrm>
              <a:off x="3457275" y="2302875"/>
              <a:ext cx="25" cy="9525"/>
            </a:xfrm>
            <a:custGeom>
              <a:avLst/>
              <a:gdLst/>
              <a:ahLst/>
              <a:cxnLst/>
              <a:rect l="l" t="t" r="r" b="b"/>
              <a:pathLst>
                <a:path w="1" h="381" extrusionOk="0">
                  <a:moveTo>
                    <a:pt x="0" y="0"/>
                  </a:moveTo>
                  <a:lnTo>
                    <a:pt x="0" y="0"/>
                  </a:lnTo>
                  <a:lnTo>
                    <a:pt x="0" y="380"/>
                  </a:lnTo>
                  <a:lnTo>
                    <a:pt x="0"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7" name="Google Shape;867;p16"/>
            <p:cNvSpPr/>
            <p:nvPr/>
          </p:nvSpPr>
          <p:spPr>
            <a:xfrm>
              <a:off x="3457275" y="2302875"/>
              <a:ext cx="825" cy="9525"/>
            </a:xfrm>
            <a:custGeom>
              <a:avLst/>
              <a:gdLst/>
              <a:ahLst/>
              <a:cxnLst/>
              <a:rect l="l" t="t" r="r" b="b"/>
              <a:pathLst>
                <a:path w="33" h="381" extrusionOk="0">
                  <a:moveTo>
                    <a:pt x="0" y="0"/>
                  </a:moveTo>
                  <a:lnTo>
                    <a:pt x="0" y="380"/>
                  </a:lnTo>
                  <a:lnTo>
                    <a:pt x="32" y="380"/>
                  </a:lnTo>
                  <a:lnTo>
                    <a:pt x="32" y="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8" name="Google Shape;868;p16"/>
            <p:cNvSpPr/>
            <p:nvPr/>
          </p:nvSpPr>
          <p:spPr>
            <a:xfrm>
              <a:off x="3458075" y="2302875"/>
              <a:ext cx="25" cy="9525"/>
            </a:xfrm>
            <a:custGeom>
              <a:avLst/>
              <a:gdLst/>
              <a:ahLst/>
              <a:cxnLst/>
              <a:rect l="l" t="t" r="r" b="b"/>
              <a:pathLst>
                <a:path w="1" h="381" extrusionOk="0">
                  <a:moveTo>
                    <a:pt x="0" y="0"/>
                  </a:moveTo>
                  <a:lnTo>
                    <a:pt x="0" y="0"/>
                  </a:lnTo>
                  <a:lnTo>
                    <a:pt x="0" y="380"/>
                  </a:lnTo>
                  <a:lnTo>
                    <a:pt x="0"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9" name="Google Shape;869;p16"/>
            <p:cNvSpPr/>
            <p:nvPr/>
          </p:nvSpPr>
          <p:spPr>
            <a:xfrm>
              <a:off x="3458075" y="2302875"/>
              <a:ext cx="25" cy="9525"/>
            </a:xfrm>
            <a:custGeom>
              <a:avLst/>
              <a:gdLst/>
              <a:ahLst/>
              <a:cxnLst/>
              <a:rect l="l" t="t" r="r" b="b"/>
              <a:pathLst>
                <a:path w="1" h="381" extrusionOk="0">
                  <a:moveTo>
                    <a:pt x="0" y="0"/>
                  </a:moveTo>
                  <a:lnTo>
                    <a:pt x="0" y="0"/>
                  </a:lnTo>
                  <a:lnTo>
                    <a:pt x="0" y="380"/>
                  </a:lnTo>
                  <a:lnTo>
                    <a:pt x="0"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0" name="Google Shape;870;p16"/>
            <p:cNvSpPr/>
            <p:nvPr/>
          </p:nvSpPr>
          <p:spPr>
            <a:xfrm>
              <a:off x="3458075" y="2302875"/>
              <a:ext cx="800" cy="9525"/>
            </a:xfrm>
            <a:custGeom>
              <a:avLst/>
              <a:gdLst/>
              <a:ahLst/>
              <a:cxnLst/>
              <a:rect l="l" t="t" r="r" b="b"/>
              <a:pathLst>
                <a:path w="32" h="381" extrusionOk="0">
                  <a:moveTo>
                    <a:pt x="0" y="0"/>
                  </a:moveTo>
                  <a:lnTo>
                    <a:pt x="0" y="380"/>
                  </a:lnTo>
                  <a:lnTo>
                    <a:pt x="32" y="380"/>
                  </a:lnTo>
                  <a:lnTo>
                    <a:pt x="32" y="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1" name="Google Shape;871;p16"/>
            <p:cNvSpPr/>
            <p:nvPr/>
          </p:nvSpPr>
          <p:spPr>
            <a:xfrm>
              <a:off x="3458850" y="2302875"/>
              <a:ext cx="25" cy="9525"/>
            </a:xfrm>
            <a:custGeom>
              <a:avLst/>
              <a:gdLst/>
              <a:ahLst/>
              <a:cxnLst/>
              <a:rect l="l" t="t" r="r" b="b"/>
              <a:pathLst>
                <a:path w="1" h="381" extrusionOk="0">
                  <a:moveTo>
                    <a:pt x="1" y="0"/>
                  </a:moveTo>
                  <a:lnTo>
                    <a:pt x="1" y="0"/>
                  </a:lnTo>
                  <a:lnTo>
                    <a:pt x="1" y="380"/>
                  </a:lnTo>
                  <a:lnTo>
                    <a:pt x="1"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2" name="Google Shape;872;p16"/>
            <p:cNvSpPr/>
            <p:nvPr/>
          </p:nvSpPr>
          <p:spPr>
            <a:xfrm>
              <a:off x="3458850" y="2302875"/>
              <a:ext cx="25" cy="9525"/>
            </a:xfrm>
            <a:custGeom>
              <a:avLst/>
              <a:gdLst/>
              <a:ahLst/>
              <a:cxnLst/>
              <a:rect l="l" t="t" r="r" b="b"/>
              <a:pathLst>
                <a:path w="1" h="381" extrusionOk="0">
                  <a:moveTo>
                    <a:pt x="1" y="0"/>
                  </a:moveTo>
                  <a:lnTo>
                    <a:pt x="1" y="0"/>
                  </a:lnTo>
                  <a:lnTo>
                    <a:pt x="1" y="380"/>
                  </a:lnTo>
                  <a:lnTo>
                    <a:pt x="1"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3" name="Google Shape;873;p16"/>
            <p:cNvSpPr/>
            <p:nvPr/>
          </p:nvSpPr>
          <p:spPr>
            <a:xfrm>
              <a:off x="3458850" y="2302875"/>
              <a:ext cx="25" cy="9525"/>
            </a:xfrm>
            <a:custGeom>
              <a:avLst/>
              <a:gdLst/>
              <a:ahLst/>
              <a:cxnLst/>
              <a:rect l="l" t="t" r="r" b="b"/>
              <a:pathLst>
                <a:path w="1" h="381" extrusionOk="0">
                  <a:moveTo>
                    <a:pt x="1" y="0"/>
                  </a:moveTo>
                  <a:lnTo>
                    <a:pt x="1" y="0"/>
                  </a:lnTo>
                  <a:lnTo>
                    <a:pt x="1" y="380"/>
                  </a:lnTo>
                  <a:lnTo>
                    <a:pt x="1"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4" name="Google Shape;874;p16"/>
            <p:cNvSpPr/>
            <p:nvPr/>
          </p:nvSpPr>
          <p:spPr>
            <a:xfrm>
              <a:off x="3459650" y="2302875"/>
              <a:ext cx="25" cy="9525"/>
            </a:xfrm>
            <a:custGeom>
              <a:avLst/>
              <a:gdLst/>
              <a:ahLst/>
              <a:cxnLst/>
              <a:rect l="l" t="t" r="r" b="b"/>
              <a:pathLst>
                <a:path w="1" h="381" extrusionOk="0">
                  <a:moveTo>
                    <a:pt x="0" y="0"/>
                  </a:moveTo>
                  <a:lnTo>
                    <a:pt x="0" y="0"/>
                  </a:lnTo>
                  <a:lnTo>
                    <a:pt x="0" y="380"/>
                  </a:lnTo>
                  <a:lnTo>
                    <a:pt x="0"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5" name="Google Shape;875;p16"/>
            <p:cNvSpPr/>
            <p:nvPr/>
          </p:nvSpPr>
          <p:spPr>
            <a:xfrm>
              <a:off x="3459650" y="2302875"/>
              <a:ext cx="25" cy="9525"/>
            </a:xfrm>
            <a:custGeom>
              <a:avLst/>
              <a:gdLst/>
              <a:ahLst/>
              <a:cxnLst/>
              <a:rect l="l" t="t" r="r" b="b"/>
              <a:pathLst>
                <a:path w="1" h="381" extrusionOk="0">
                  <a:moveTo>
                    <a:pt x="0" y="0"/>
                  </a:moveTo>
                  <a:lnTo>
                    <a:pt x="0" y="0"/>
                  </a:lnTo>
                  <a:lnTo>
                    <a:pt x="0" y="380"/>
                  </a:lnTo>
                  <a:lnTo>
                    <a:pt x="0"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6" name="Google Shape;876;p16"/>
            <p:cNvSpPr/>
            <p:nvPr/>
          </p:nvSpPr>
          <p:spPr>
            <a:xfrm>
              <a:off x="3459650" y="2302875"/>
              <a:ext cx="25" cy="9525"/>
            </a:xfrm>
            <a:custGeom>
              <a:avLst/>
              <a:gdLst/>
              <a:ahLst/>
              <a:cxnLst/>
              <a:rect l="l" t="t" r="r" b="b"/>
              <a:pathLst>
                <a:path w="1" h="381" extrusionOk="0">
                  <a:moveTo>
                    <a:pt x="0" y="0"/>
                  </a:moveTo>
                  <a:lnTo>
                    <a:pt x="0" y="0"/>
                  </a:lnTo>
                  <a:lnTo>
                    <a:pt x="0" y="380"/>
                  </a:lnTo>
                  <a:lnTo>
                    <a:pt x="0"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7" name="Google Shape;877;p16"/>
            <p:cNvSpPr/>
            <p:nvPr/>
          </p:nvSpPr>
          <p:spPr>
            <a:xfrm>
              <a:off x="3459650" y="2302875"/>
              <a:ext cx="825" cy="9525"/>
            </a:xfrm>
            <a:custGeom>
              <a:avLst/>
              <a:gdLst/>
              <a:ahLst/>
              <a:cxnLst/>
              <a:rect l="l" t="t" r="r" b="b"/>
              <a:pathLst>
                <a:path w="33" h="381" extrusionOk="0">
                  <a:moveTo>
                    <a:pt x="0" y="0"/>
                  </a:moveTo>
                  <a:lnTo>
                    <a:pt x="0" y="380"/>
                  </a:lnTo>
                  <a:lnTo>
                    <a:pt x="32" y="380"/>
                  </a:lnTo>
                  <a:lnTo>
                    <a:pt x="32" y="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8" name="Google Shape;878;p16"/>
            <p:cNvSpPr/>
            <p:nvPr/>
          </p:nvSpPr>
          <p:spPr>
            <a:xfrm>
              <a:off x="3460450" y="2302875"/>
              <a:ext cx="25" cy="9525"/>
            </a:xfrm>
            <a:custGeom>
              <a:avLst/>
              <a:gdLst/>
              <a:ahLst/>
              <a:cxnLst/>
              <a:rect l="l" t="t" r="r" b="b"/>
              <a:pathLst>
                <a:path w="1" h="381" extrusionOk="0">
                  <a:moveTo>
                    <a:pt x="0" y="0"/>
                  </a:moveTo>
                  <a:lnTo>
                    <a:pt x="0" y="0"/>
                  </a:lnTo>
                  <a:lnTo>
                    <a:pt x="0" y="380"/>
                  </a:lnTo>
                  <a:lnTo>
                    <a:pt x="0"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9" name="Google Shape;879;p16"/>
            <p:cNvSpPr/>
            <p:nvPr/>
          </p:nvSpPr>
          <p:spPr>
            <a:xfrm>
              <a:off x="3460450" y="2302875"/>
              <a:ext cx="25" cy="9525"/>
            </a:xfrm>
            <a:custGeom>
              <a:avLst/>
              <a:gdLst/>
              <a:ahLst/>
              <a:cxnLst/>
              <a:rect l="l" t="t" r="r" b="b"/>
              <a:pathLst>
                <a:path w="1" h="381" extrusionOk="0">
                  <a:moveTo>
                    <a:pt x="0" y="0"/>
                  </a:moveTo>
                  <a:lnTo>
                    <a:pt x="0" y="0"/>
                  </a:lnTo>
                  <a:lnTo>
                    <a:pt x="0" y="380"/>
                  </a:lnTo>
                  <a:lnTo>
                    <a:pt x="0"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0" name="Google Shape;880;p16"/>
            <p:cNvSpPr/>
            <p:nvPr/>
          </p:nvSpPr>
          <p:spPr>
            <a:xfrm>
              <a:off x="3460450" y="2302875"/>
              <a:ext cx="25" cy="9525"/>
            </a:xfrm>
            <a:custGeom>
              <a:avLst/>
              <a:gdLst/>
              <a:ahLst/>
              <a:cxnLst/>
              <a:rect l="l" t="t" r="r" b="b"/>
              <a:pathLst>
                <a:path w="1" h="381" extrusionOk="0">
                  <a:moveTo>
                    <a:pt x="0" y="0"/>
                  </a:moveTo>
                  <a:lnTo>
                    <a:pt x="0" y="0"/>
                  </a:lnTo>
                  <a:lnTo>
                    <a:pt x="0" y="380"/>
                  </a:lnTo>
                  <a:lnTo>
                    <a:pt x="0"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1" name="Google Shape;881;p16"/>
            <p:cNvSpPr/>
            <p:nvPr/>
          </p:nvSpPr>
          <p:spPr>
            <a:xfrm>
              <a:off x="3461225" y="2302875"/>
              <a:ext cx="25" cy="9525"/>
            </a:xfrm>
            <a:custGeom>
              <a:avLst/>
              <a:gdLst/>
              <a:ahLst/>
              <a:cxnLst/>
              <a:rect l="l" t="t" r="r" b="b"/>
              <a:pathLst>
                <a:path w="1" h="381" extrusionOk="0">
                  <a:moveTo>
                    <a:pt x="1" y="0"/>
                  </a:moveTo>
                  <a:lnTo>
                    <a:pt x="1" y="0"/>
                  </a:lnTo>
                  <a:lnTo>
                    <a:pt x="1" y="380"/>
                  </a:lnTo>
                  <a:lnTo>
                    <a:pt x="1"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2" name="Google Shape;882;p16"/>
            <p:cNvSpPr/>
            <p:nvPr/>
          </p:nvSpPr>
          <p:spPr>
            <a:xfrm>
              <a:off x="3461225" y="2302875"/>
              <a:ext cx="25" cy="9525"/>
            </a:xfrm>
            <a:custGeom>
              <a:avLst/>
              <a:gdLst/>
              <a:ahLst/>
              <a:cxnLst/>
              <a:rect l="l" t="t" r="r" b="b"/>
              <a:pathLst>
                <a:path w="1" h="381" extrusionOk="0">
                  <a:moveTo>
                    <a:pt x="1" y="0"/>
                  </a:moveTo>
                  <a:lnTo>
                    <a:pt x="1" y="0"/>
                  </a:lnTo>
                  <a:lnTo>
                    <a:pt x="1" y="380"/>
                  </a:lnTo>
                  <a:lnTo>
                    <a:pt x="1"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3" name="Google Shape;883;p16"/>
            <p:cNvSpPr/>
            <p:nvPr/>
          </p:nvSpPr>
          <p:spPr>
            <a:xfrm>
              <a:off x="3461225" y="2302875"/>
              <a:ext cx="25" cy="9525"/>
            </a:xfrm>
            <a:custGeom>
              <a:avLst/>
              <a:gdLst/>
              <a:ahLst/>
              <a:cxnLst/>
              <a:rect l="l" t="t" r="r" b="b"/>
              <a:pathLst>
                <a:path w="1" h="381" extrusionOk="0">
                  <a:moveTo>
                    <a:pt x="1" y="0"/>
                  </a:moveTo>
                  <a:lnTo>
                    <a:pt x="1" y="0"/>
                  </a:lnTo>
                  <a:lnTo>
                    <a:pt x="1" y="380"/>
                  </a:lnTo>
                  <a:lnTo>
                    <a:pt x="1"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4" name="Google Shape;884;p16"/>
            <p:cNvSpPr/>
            <p:nvPr/>
          </p:nvSpPr>
          <p:spPr>
            <a:xfrm>
              <a:off x="3462025" y="2302875"/>
              <a:ext cx="25" cy="9525"/>
            </a:xfrm>
            <a:custGeom>
              <a:avLst/>
              <a:gdLst/>
              <a:ahLst/>
              <a:cxnLst/>
              <a:rect l="l" t="t" r="r" b="b"/>
              <a:pathLst>
                <a:path w="1" h="381" extrusionOk="0">
                  <a:moveTo>
                    <a:pt x="0" y="0"/>
                  </a:moveTo>
                  <a:lnTo>
                    <a:pt x="0" y="0"/>
                  </a:lnTo>
                  <a:lnTo>
                    <a:pt x="0" y="380"/>
                  </a:lnTo>
                  <a:lnTo>
                    <a:pt x="0"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5" name="Google Shape;885;p16"/>
            <p:cNvSpPr/>
            <p:nvPr/>
          </p:nvSpPr>
          <p:spPr>
            <a:xfrm>
              <a:off x="3462025" y="2302875"/>
              <a:ext cx="25" cy="9525"/>
            </a:xfrm>
            <a:custGeom>
              <a:avLst/>
              <a:gdLst/>
              <a:ahLst/>
              <a:cxnLst/>
              <a:rect l="l" t="t" r="r" b="b"/>
              <a:pathLst>
                <a:path w="1" h="381" extrusionOk="0">
                  <a:moveTo>
                    <a:pt x="0" y="0"/>
                  </a:moveTo>
                  <a:lnTo>
                    <a:pt x="0" y="0"/>
                  </a:lnTo>
                  <a:lnTo>
                    <a:pt x="0" y="380"/>
                  </a:lnTo>
                  <a:lnTo>
                    <a:pt x="0"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6" name="Google Shape;886;p16"/>
            <p:cNvSpPr/>
            <p:nvPr/>
          </p:nvSpPr>
          <p:spPr>
            <a:xfrm>
              <a:off x="3462025" y="2302875"/>
              <a:ext cx="25" cy="9525"/>
            </a:xfrm>
            <a:custGeom>
              <a:avLst/>
              <a:gdLst/>
              <a:ahLst/>
              <a:cxnLst/>
              <a:rect l="l" t="t" r="r" b="b"/>
              <a:pathLst>
                <a:path w="1" h="381" extrusionOk="0">
                  <a:moveTo>
                    <a:pt x="0" y="0"/>
                  </a:moveTo>
                  <a:lnTo>
                    <a:pt x="0" y="0"/>
                  </a:lnTo>
                  <a:lnTo>
                    <a:pt x="0" y="380"/>
                  </a:lnTo>
                  <a:lnTo>
                    <a:pt x="0"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7" name="Google Shape;887;p16"/>
            <p:cNvSpPr/>
            <p:nvPr/>
          </p:nvSpPr>
          <p:spPr>
            <a:xfrm>
              <a:off x="3427200" y="2364625"/>
              <a:ext cx="0" cy="10325"/>
            </a:xfrm>
            <a:custGeom>
              <a:avLst/>
              <a:gdLst/>
              <a:ahLst/>
              <a:cxnLst/>
              <a:rect l="l" t="t" r="r" b="b"/>
              <a:pathLst>
                <a:path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8" name="Google Shape;888;p16"/>
            <p:cNvSpPr/>
            <p:nvPr/>
          </p:nvSpPr>
          <p:spPr>
            <a:xfrm>
              <a:off x="3427200" y="2364625"/>
              <a:ext cx="800" cy="10325"/>
            </a:xfrm>
            <a:custGeom>
              <a:avLst/>
              <a:gdLst/>
              <a:ahLst/>
              <a:cxnLst/>
              <a:rect l="l" t="t" r="r" b="b"/>
              <a:pathLst>
                <a:path w="32" h="413" extrusionOk="0">
                  <a:moveTo>
                    <a:pt x="0" y="1"/>
                  </a:moveTo>
                  <a:lnTo>
                    <a:pt x="0" y="412"/>
                  </a:lnTo>
                  <a:lnTo>
                    <a:pt x="32" y="412"/>
                  </a:lnTo>
                  <a:lnTo>
                    <a:pt x="32" y="1"/>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9" name="Google Shape;889;p16"/>
            <p:cNvSpPr/>
            <p:nvPr/>
          </p:nvSpPr>
          <p:spPr>
            <a:xfrm>
              <a:off x="3427200" y="2364625"/>
              <a:ext cx="800" cy="10325"/>
            </a:xfrm>
            <a:custGeom>
              <a:avLst/>
              <a:gdLst/>
              <a:ahLst/>
              <a:cxnLst/>
              <a:rect l="l" t="t" r="r" b="b"/>
              <a:pathLst>
                <a:path w="32" h="413" extrusionOk="0">
                  <a:moveTo>
                    <a:pt x="0" y="1"/>
                  </a:moveTo>
                  <a:lnTo>
                    <a:pt x="0" y="412"/>
                  </a:lnTo>
                  <a:lnTo>
                    <a:pt x="32" y="412"/>
                  </a:lnTo>
                  <a:lnTo>
                    <a:pt x="32" y="1"/>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0" name="Google Shape;890;p16"/>
            <p:cNvSpPr/>
            <p:nvPr/>
          </p:nvSpPr>
          <p:spPr>
            <a:xfrm>
              <a:off x="3427975" y="2364625"/>
              <a:ext cx="25" cy="10325"/>
            </a:xfrm>
            <a:custGeom>
              <a:avLst/>
              <a:gdLst/>
              <a:ahLst/>
              <a:cxnLst/>
              <a:rect l="l" t="t" r="r" b="b"/>
              <a:pathLst>
                <a:path w="1" h="413" extrusionOk="0">
                  <a:moveTo>
                    <a:pt x="1" y="1"/>
                  </a:moveTo>
                  <a:lnTo>
                    <a:pt x="1" y="1"/>
                  </a:lnTo>
                  <a:lnTo>
                    <a:pt x="1" y="412"/>
                  </a:lnTo>
                  <a:lnTo>
                    <a:pt x="1"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1" name="Google Shape;891;p16"/>
            <p:cNvSpPr/>
            <p:nvPr/>
          </p:nvSpPr>
          <p:spPr>
            <a:xfrm>
              <a:off x="3427975" y="2364625"/>
              <a:ext cx="25" cy="10325"/>
            </a:xfrm>
            <a:custGeom>
              <a:avLst/>
              <a:gdLst/>
              <a:ahLst/>
              <a:cxnLst/>
              <a:rect l="l" t="t" r="r" b="b"/>
              <a:pathLst>
                <a:path w="1" h="413" extrusionOk="0">
                  <a:moveTo>
                    <a:pt x="1" y="1"/>
                  </a:moveTo>
                  <a:lnTo>
                    <a:pt x="1" y="1"/>
                  </a:lnTo>
                  <a:lnTo>
                    <a:pt x="1" y="412"/>
                  </a:lnTo>
                  <a:lnTo>
                    <a:pt x="1"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2" name="Google Shape;892;p16"/>
            <p:cNvSpPr/>
            <p:nvPr/>
          </p:nvSpPr>
          <p:spPr>
            <a:xfrm>
              <a:off x="3427975" y="2364625"/>
              <a:ext cx="825" cy="10325"/>
            </a:xfrm>
            <a:custGeom>
              <a:avLst/>
              <a:gdLst/>
              <a:ahLst/>
              <a:cxnLst/>
              <a:rect l="l" t="t" r="r" b="b"/>
              <a:pathLst>
                <a:path w="33" h="413" extrusionOk="0">
                  <a:moveTo>
                    <a:pt x="1" y="1"/>
                  </a:moveTo>
                  <a:lnTo>
                    <a:pt x="1" y="412"/>
                  </a:lnTo>
                  <a:lnTo>
                    <a:pt x="32" y="412"/>
                  </a:lnTo>
                  <a:lnTo>
                    <a:pt x="32" y="1"/>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3" name="Google Shape;893;p16"/>
            <p:cNvSpPr/>
            <p:nvPr/>
          </p:nvSpPr>
          <p:spPr>
            <a:xfrm>
              <a:off x="3428775" y="23646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4" name="Google Shape;894;p16"/>
            <p:cNvSpPr/>
            <p:nvPr/>
          </p:nvSpPr>
          <p:spPr>
            <a:xfrm>
              <a:off x="3428775" y="23646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5" name="Google Shape;895;p16"/>
            <p:cNvSpPr/>
            <p:nvPr/>
          </p:nvSpPr>
          <p:spPr>
            <a:xfrm>
              <a:off x="3428775" y="2364625"/>
              <a:ext cx="825" cy="10325"/>
            </a:xfrm>
            <a:custGeom>
              <a:avLst/>
              <a:gdLst/>
              <a:ahLst/>
              <a:cxnLst/>
              <a:rect l="l" t="t" r="r" b="b"/>
              <a:pathLst>
                <a:path w="33" h="413" extrusionOk="0">
                  <a:moveTo>
                    <a:pt x="0" y="1"/>
                  </a:moveTo>
                  <a:lnTo>
                    <a:pt x="0" y="412"/>
                  </a:lnTo>
                  <a:lnTo>
                    <a:pt x="32" y="412"/>
                  </a:lnTo>
                  <a:lnTo>
                    <a:pt x="32" y="1"/>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6" name="Google Shape;896;p16"/>
            <p:cNvSpPr/>
            <p:nvPr/>
          </p:nvSpPr>
          <p:spPr>
            <a:xfrm>
              <a:off x="3429575" y="23646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7" name="Google Shape;897;p16"/>
            <p:cNvSpPr/>
            <p:nvPr/>
          </p:nvSpPr>
          <p:spPr>
            <a:xfrm>
              <a:off x="3429575" y="23646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8" name="Google Shape;898;p16"/>
            <p:cNvSpPr/>
            <p:nvPr/>
          </p:nvSpPr>
          <p:spPr>
            <a:xfrm>
              <a:off x="3429575" y="23646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9" name="Google Shape;899;p16"/>
            <p:cNvSpPr/>
            <p:nvPr/>
          </p:nvSpPr>
          <p:spPr>
            <a:xfrm>
              <a:off x="3429575" y="2364625"/>
              <a:ext cx="800" cy="10325"/>
            </a:xfrm>
            <a:custGeom>
              <a:avLst/>
              <a:gdLst/>
              <a:ahLst/>
              <a:cxnLst/>
              <a:rect l="l" t="t" r="r" b="b"/>
              <a:pathLst>
                <a:path w="32" h="413" extrusionOk="0">
                  <a:moveTo>
                    <a:pt x="0" y="1"/>
                  </a:moveTo>
                  <a:lnTo>
                    <a:pt x="0" y="412"/>
                  </a:lnTo>
                  <a:lnTo>
                    <a:pt x="32" y="412"/>
                  </a:lnTo>
                  <a:lnTo>
                    <a:pt x="32" y="1"/>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0" name="Google Shape;900;p16"/>
            <p:cNvSpPr/>
            <p:nvPr/>
          </p:nvSpPr>
          <p:spPr>
            <a:xfrm>
              <a:off x="3430350" y="2364625"/>
              <a:ext cx="25" cy="10325"/>
            </a:xfrm>
            <a:custGeom>
              <a:avLst/>
              <a:gdLst/>
              <a:ahLst/>
              <a:cxnLst/>
              <a:rect l="l" t="t" r="r" b="b"/>
              <a:pathLst>
                <a:path w="1" h="413" extrusionOk="0">
                  <a:moveTo>
                    <a:pt x="1" y="1"/>
                  </a:moveTo>
                  <a:lnTo>
                    <a:pt x="1" y="1"/>
                  </a:lnTo>
                  <a:lnTo>
                    <a:pt x="1" y="412"/>
                  </a:lnTo>
                  <a:lnTo>
                    <a:pt x="1"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1" name="Google Shape;901;p16"/>
            <p:cNvSpPr/>
            <p:nvPr/>
          </p:nvSpPr>
          <p:spPr>
            <a:xfrm>
              <a:off x="3430350" y="2364625"/>
              <a:ext cx="25" cy="10325"/>
            </a:xfrm>
            <a:custGeom>
              <a:avLst/>
              <a:gdLst/>
              <a:ahLst/>
              <a:cxnLst/>
              <a:rect l="l" t="t" r="r" b="b"/>
              <a:pathLst>
                <a:path w="1" h="413" extrusionOk="0">
                  <a:moveTo>
                    <a:pt x="1" y="1"/>
                  </a:moveTo>
                  <a:lnTo>
                    <a:pt x="1" y="1"/>
                  </a:lnTo>
                  <a:lnTo>
                    <a:pt x="1" y="412"/>
                  </a:lnTo>
                  <a:lnTo>
                    <a:pt x="1"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2" name="Google Shape;902;p16"/>
            <p:cNvSpPr/>
            <p:nvPr/>
          </p:nvSpPr>
          <p:spPr>
            <a:xfrm>
              <a:off x="3430350" y="2364625"/>
              <a:ext cx="825" cy="10325"/>
            </a:xfrm>
            <a:custGeom>
              <a:avLst/>
              <a:gdLst/>
              <a:ahLst/>
              <a:cxnLst/>
              <a:rect l="l" t="t" r="r" b="b"/>
              <a:pathLst>
                <a:path w="33" h="413" extrusionOk="0">
                  <a:moveTo>
                    <a:pt x="1" y="1"/>
                  </a:moveTo>
                  <a:lnTo>
                    <a:pt x="1" y="412"/>
                  </a:lnTo>
                  <a:lnTo>
                    <a:pt x="32" y="412"/>
                  </a:lnTo>
                  <a:lnTo>
                    <a:pt x="32" y="1"/>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3" name="Google Shape;903;p16"/>
            <p:cNvSpPr/>
            <p:nvPr/>
          </p:nvSpPr>
          <p:spPr>
            <a:xfrm>
              <a:off x="3431150" y="23646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4" name="Google Shape;904;p16"/>
            <p:cNvSpPr/>
            <p:nvPr/>
          </p:nvSpPr>
          <p:spPr>
            <a:xfrm>
              <a:off x="3431150" y="23646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5" name="Google Shape;905;p16"/>
            <p:cNvSpPr/>
            <p:nvPr/>
          </p:nvSpPr>
          <p:spPr>
            <a:xfrm>
              <a:off x="3431150" y="2364625"/>
              <a:ext cx="825" cy="10325"/>
            </a:xfrm>
            <a:custGeom>
              <a:avLst/>
              <a:gdLst/>
              <a:ahLst/>
              <a:cxnLst/>
              <a:rect l="l" t="t" r="r" b="b"/>
              <a:pathLst>
                <a:path w="33" h="413" extrusionOk="0">
                  <a:moveTo>
                    <a:pt x="0" y="1"/>
                  </a:moveTo>
                  <a:lnTo>
                    <a:pt x="0" y="412"/>
                  </a:lnTo>
                  <a:lnTo>
                    <a:pt x="32" y="412"/>
                  </a:lnTo>
                  <a:lnTo>
                    <a:pt x="32" y="1"/>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6" name="Google Shape;906;p16"/>
            <p:cNvSpPr/>
            <p:nvPr/>
          </p:nvSpPr>
          <p:spPr>
            <a:xfrm>
              <a:off x="3431150" y="2364625"/>
              <a:ext cx="825" cy="10325"/>
            </a:xfrm>
            <a:custGeom>
              <a:avLst/>
              <a:gdLst/>
              <a:ahLst/>
              <a:cxnLst/>
              <a:rect l="l" t="t" r="r" b="b"/>
              <a:pathLst>
                <a:path w="33" h="413" extrusionOk="0">
                  <a:moveTo>
                    <a:pt x="0" y="1"/>
                  </a:moveTo>
                  <a:lnTo>
                    <a:pt x="0" y="412"/>
                  </a:lnTo>
                  <a:lnTo>
                    <a:pt x="32" y="412"/>
                  </a:lnTo>
                  <a:lnTo>
                    <a:pt x="32" y="1"/>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7" name="Google Shape;907;p16"/>
            <p:cNvSpPr/>
            <p:nvPr/>
          </p:nvSpPr>
          <p:spPr>
            <a:xfrm>
              <a:off x="3431950" y="23646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8" name="Google Shape;908;p16"/>
            <p:cNvSpPr/>
            <p:nvPr/>
          </p:nvSpPr>
          <p:spPr>
            <a:xfrm>
              <a:off x="3431950" y="23646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9" name="Google Shape;909;p16"/>
            <p:cNvSpPr/>
            <p:nvPr/>
          </p:nvSpPr>
          <p:spPr>
            <a:xfrm>
              <a:off x="3431950" y="2364625"/>
              <a:ext cx="800" cy="10325"/>
            </a:xfrm>
            <a:custGeom>
              <a:avLst/>
              <a:gdLst/>
              <a:ahLst/>
              <a:cxnLst/>
              <a:rect l="l" t="t" r="r" b="b"/>
              <a:pathLst>
                <a:path w="32" h="413" extrusionOk="0">
                  <a:moveTo>
                    <a:pt x="0" y="1"/>
                  </a:moveTo>
                  <a:lnTo>
                    <a:pt x="0" y="412"/>
                  </a:lnTo>
                  <a:lnTo>
                    <a:pt x="32" y="412"/>
                  </a:lnTo>
                  <a:lnTo>
                    <a:pt x="32" y="1"/>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0" name="Google Shape;910;p16"/>
            <p:cNvSpPr/>
            <p:nvPr/>
          </p:nvSpPr>
          <p:spPr>
            <a:xfrm>
              <a:off x="3432725" y="2364625"/>
              <a:ext cx="25" cy="10325"/>
            </a:xfrm>
            <a:custGeom>
              <a:avLst/>
              <a:gdLst/>
              <a:ahLst/>
              <a:cxnLst/>
              <a:rect l="l" t="t" r="r" b="b"/>
              <a:pathLst>
                <a:path w="1" h="413" extrusionOk="0">
                  <a:moveTo>
                    <a:pt x="1" y="1"/>
                  </a:moveTo>
                  <a:lnTo>
                    <a:pt x="1" y="1"/>
                  </a:lnTo>
                  <a:lnTo>
                    <a:pt x="1" y="412"/>
                  </a:lnTo>
                  <a:lnTo>
                    <a:pt x="1"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1" name="Google Shape;911;p16"/>
            <p:cNvSpPr/>
            <p:nvPr/>
          </p:nvSpPr>
          <p:spPr>
            <a:xfrm>
              <a:off x="3432725" y="2364625"/>
              <a:ext cx="25" cy="10325"/>
            </a:xfrm>
            <a:custGeom>
              <a:avLst/>
              <a:gdLst/>
              <a:ahLst/>
              <a:cxnLst/>
              <a:rect l="l" t="t" r="r" b="b"/>
              <a:pathLst>
                <a:path w="1" h="413" extrusionOk="0">
                  <a:moveTo>
                    <a:pt x="1" y="1"/>
                  </a:moveTo>
                  <a:lnTo>
                    <a:pt x="1" y="1"/>
                  </a:lnTo>
                  <a:lnTo>
                    <a:pt x="1" y="412"/>
                  </a:lnTo>
                  <a:lnTo>
                    <a:pt x="1"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2" name="Google Shape;912;p16"/>
            <p:cNvSpPr/>
            <p:nvPr/>
          </p:nvSpPr>
          <p:spPr>
            <a:xfrm>
              <a:off x="3432725" y="2364625"/>
              <a:ext cx="825" cy="10325"/>
            </a:xfrm>
            <a:custGeom>
              <a:avLst/>
              <a:gdLst/>
              <a:ahLst/>
              <a:cxnLst/>
              <a:rect l="l" t="t" r="r" b="b"/>
              <a:pathLst>
                <a:path w="33" h="413" extrusionOk="0">
                  <a:moveTo>
                    <a:pt x="1" y="1"/>
                  </a:moveTo>
                  <a:lnTo>
                    <a:pt x="1" y="412"/>
                  </a:lnTo>
                  <a:lnTo>
                    <a:pt x="32" y="412"/>
                  </a:lnTo>
                  <a:lnTo>
                    <a:pt x="32" y="1"/>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3" name="Google Shape;913;p16"/>
            <p:cNvSpPr/>
            <p:nvPr/>
          </p:nvSpPr>
          <p:spPr>
            <a:xfrm>
              <a:off x="3433525" y="23646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4" name="Google Shape;914;p16"/>
            <p:cNvSpPr/>
            <p:nvPr/>
          </p:nvSpPr>
          <p:spPr>
            <a:xfrm>
              <a:off x="3433525" y="23646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5" name="Google Shape;915;p16"/>
            <p:cNvSpPr/>
            <p:nvPr/>
          </p:nvSpPr>
          <p:spPr>
            <a:xfrm>
              <a:off x="3433525" y="23646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6" name="Google Shape;916;p16"/>
            <p:cNvSpPr/>
            <p:nvPr/>
          </p:nvSpPr>
          <p:spPr>
            <a:xfrm>
              <a:off x="3434325" y="23646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7" name="Google Shape;917;p16"/>
            <p:cNvSpPr/>
            <p:nvPr/>
          </p:nvSpPr>
          <p:spPr>
            <a:xfrm>
              <a:off x="3434325" y="23646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8" name="Google Shape;918;p16"/>
            <p:cNvSpPr/>
            <p:nvPr/>
          </p:nvSpPr>
          <p:spPr>
            <a:xfrm>
              <a:off x="3434325" y="23646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9" name="Google Shape;919;p16"/>
            <p:cNvSpPr/>
            <p:nvPr/>
          </p:nvSpPr>
          <p:spPr>
            <a:xfrm>
              <a:off x="3434325" y="2364625"/>
              <a:ext cx="800" cy="10325"/>
            </a:xfrm>
            <a:custGeom>
              <a:avLst/>
              <a:gdLst/>
              <a:ahLst/>
              <a:cxnLst/>
              <a:rect l="l" t="t" r="r" b="b"/>
              <a:pathLst>
                <a:path w="32" h="413" extrusionOk="0">
                  <a:moveTo>
                    <a:pt x="0" y="1"/>
                  </a:moveTo>
                  <a:lnTo>
                    <a:pt x="0" y="412"/>
                  </a:lnTo>
                  <a:lnTo>
                    <a:pt x="32" y="412"/>
                  </a:lnTo>
                  <a:lnTo>
                    <a:pt x="32" y="1"/>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0" name="Google Shape;920;p16"/>
            <p:cNvSpPr/>
            <p:nvPr/>
          </p:nvSpPr>
          <p:spPr>
            <a:xfrm>
              <a:off x="3435100" y="2364625"/>
              <a:ext cx="25" cy="10325"/>
            </a:xfrm>
            <a:custGeom>
              <a:avLst/>
              <a:gdLst/>
              <a:ahLst/>
              <a:cxnLst/>
              <a:rect l="l" t="t" r="r" b="b"/>
              <a:pathLst>
                <a:path w="1" h="413" extrusionOk="0">
                  <a:moveTo>
                    <a:pt x="1" y="1"/>
                  </a:moveTo>
                  <a:lnTo>
                    <a:pt x="1" y="1"/>
                  </a:lnTo>
                  <a:lnTo>
                    <a:pt x="1" y="412"/>
                  </a:lnTo>
                  <a:lnTo>
                    <a:pt x="1"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1" name="Google Shape;921;p16"/>
            <p:cNvSpPr/>
            <p:nvPr/>
          </p:nvSpPr>
          <p:spPr>
            <a:xfrm>
              <a:off x="3435100" y="2364625"/>
              <a:ext cx="25" cy="10325"/>
            </a:xfrm>
            <a:custGeom>
              <a:avLst/>
              <a:gdLst/>
              <a:ahLst/>
              <a:cxnLst/>
              <a:rect l="l" t="t" r="r" b="b"/>
              <a:pathLst>
                <a:path w="1" h="413" extrusionOk="0">
                  <a:moveTo>
                    <a:pt x="1" y="1"/>
                  </a:moveTo>
                  <a:lnTo>
                    <a:pt x="1" y="1"/>
                  </a:lnTo>
                  <a:lnTo>
                    <a:pt x="1" y="412"/>
                  </a:lnTo>
                  <a:lnTo>
                    <a:pt x="1"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2" name="Google Shape;922;p16"/>
            <p:cNvSpPr/>
            <p:nvPr/>
          </p:nvSpPr>
          <p:spPr>
            <a:xfrm>
              <a:off x="3435100" y="2364625"/>
              <a:ext cx="25" cy="10325"/>
            </a:xfrm>
            <a:custGeom>
              <a:avLst/>
              <a:gdLst/>
              <a:ahLst/>
              <a:cxnLst/>
              <a:rect l="l" t="t" r="r" b="b"/>
              <a:pathLst>
                <a:path w="1" h="413" extrusionOk="0">
                  <a:moveTo>
                    <a:pt x="1" y="1"/>
                  </a:moveTo>
                  <a:lnTo>
                    <a:pt x="1" y="1"/>
                  </a:lnTo>
                  <a:lnTo>
                    <a:pt x="1" y="412"/>
                  </a:lnTo>
                  <a:lnTo>
                    <a:pt x="1"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3" name="Google Shape;923;p16"/>
            <p:cNvSpPr/>
            <p:nvPr/>
          </p:nvSpPr>
          <p:spPr>
            <a:xfrm>
              <a:off x="3435900" y="23646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4" name="Google Shape;924;p16"/>
            <p:cNvSpPr/>
            <p:nvPr/>
          </p:nvSpPr>
          <p:spPr>
            <a:xfrm>
              <a:off x="3435900" y="23646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5" name="Google Shape;925;p16"/>
            <p:cNvSpPr/>
            <p:nvPr/>
          </p:nvSpPr>
          <p:spPr>
            <a:xfrm>
              <a:off x="3435900" y="23646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6" name="Google Shape;926;p16"/>
            <p:cNvSpPr/>
            <p:nvPr/>
          </p:nvSpPr>
          <p:spPr>
            <a:xfrm>
              <a:off x="3436700" y="23646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7" name="Google Shape;927;p16"/>
            <p:cNvSpPr/>
            <p:nvPr/>
          </p:nvSpPr>
          <p:spPr>
            <a:xfrm>
              <a:off x="3436700" y="23646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8" name="Google Shape;928;p16"/>
            <p:cNvSpPr/>
            <p:nvPr/>
          </p:nvSpPr>
          <p:spPr>
            <a:xfrm>
              <a:off x="3365425" y="2391550"/>
              <a:ext cx="25" cy="8725"/>
            </a:xfrm>
            <a:custGeom>
              <a:avLst/>
              <a:gdLst/>
              <a:ahLst/>
              <a:cxnLst/>
              <a:rect l="l" t="t" r="r" b="b"/>
              <a:pathLst>
                <a:path w="1" h="349" extrusionOk="0">
                  <a:moveTo>
                    <a:pt x="1" y="0"/>
                  </a:moveTo>
                  <a:lnTo>
                    <a:pt x="1" y="0"/>
                  </a:lnTo>
                  <a:lnTo>
                    <a:pt x="1" y="349"/>
                  </a:lnTo>
                  <a:lnTo>
                    <a:pt x="1" y="349"/>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9" name="Google Shape;929;p16"/>
            <p:cNvSpPr/>
            <p:nvPr/>
          </p:nvSpPr>
          <p:spPr>
            <a:xfrm>
              <a:off x="3365425" y="2391550"/>
              <a:ext cx="25" cy="8725"/>
            </a:xfrm>
            <a:custGeom>
              <a:avLst/>
              <a:gdLst/>
              <a:ahLst/>
              <a:cxnLst/>
              <a:rect l="l" t="t" r="r" b="b"/>
              <a:pathLst>
                <a:path w="1" h="349" extrusionOk="0">
                  <a:moveTo>
                    <a:pt x="1" y="0"/>
                  </a:moveTo>
                  <a:lnTo>
                    <a:pt x="1" y="0"/>
                  </a:lnTo>
                  <a:lnTo>
                    <a:pt x="1" y="349"/>
                  </a:lnTo>
                  <a:lnTo>
                    <a:pt x="1" y="349"/>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0" name="Google Shape;930;p16"/>
            <p:cNvSpPr/>
            <p:nvPr/>
          </p:nvSpPr>
          <p:spPr>
            <a:xfrm>
              <a:off x="3365425" y="2391550"/>
              <a:ext cx="25" cy="8725"/>
            </a:xfrm>
            <a:custGeom>
              <a:avLst/>
              <a:gdLst/>
              <a:ahLst/>
              <a:cxnLst/>
              <a:rect l="l" t="t" r="r" b="b"/>
              <a:pathLst>
                <a:path w="1" h="349" extrusionOk="0">
                  <a:moveTo>
                    <a:pt x="1" y="0"/>
                  </a:moveTo>
                  <a:lnTo>
                    <a:pt x="1" y="0"/>
                  </a:lnTo>
                  <a:lnTo>
                    <a:pt x="1" y="349"/>
                  </a:lnTo>
                  <a:lnTo>
                    <a:pt x="1" y="349"/>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1" name="Google Shape;931;p16"/>
            <p:cNvSpPr/>
            <p:nvPr/>
          </p:nvSpPr>
          <p:spPr>
            <a:xfrm>
              <a:off x="3366225" y="2391550"/>
              <a:ext cx="25" cy="8725"/>
            </a:xfrm>
            <a:custGeom>
              <a:avLst/>
              <a:gdLst/>
              <a:ahLst/>
              <a:cxnLst/>
              <a:rect l="l" t="t" r="r" b="b"/>
              <a:pathLst>
                <a:path w="1" h="349" extrusionOk="0">
                  <a:moveTo>
                    <a:pt x="0" y="0"/>
                  </a:moveTo>
                  <a:lnTo>
                    <a:pt x="0" y="0"/>
                  </a:lnTo>
                  <a:lnTo>
                    <a:pt x="0" y="349"/>
                  </a:lnTo>
                  <a:lnTo>
                    <a:pt x="0" y="349"/>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2" name="Google Shape;932;p16"/>
            <p:cNvSpPr/>
            <p:nvPr/>
          </p:nvSpPr>
          <p:spPr>
            <a:xfrm>
              <a:off x="3366225" y="2391550"/>
              <a:ext cx="25" cy="8725"/>
            </a:xfrm>
            <a:custGeom>
              <a:avLst/>
              <a:gdLst/>
              <a:ahLst/>
              <a:cxnLst/>
              <a:rect l="l" t="t" r="r" b="b"/>
              <a:pathLst>
                <a:path w="1" h="349" extrusionOk="0">
                  <a:moveTo>
                    <a:pt x="0" y="0"/>
                  </a:moveTo>
                  <a:lnTo>
                    <a:pt x="0" y="0"/>
                  </a:lnTo>
                  <a:lnTo>
                    <a:pt x="0" y="349"/>
                  </a:lnTo>
                  <a:lnTo>
                    <a:pt x="0" y="349"/>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3" name="Google Shape;933;p16"/>
            <p:cNvSpPr/>
            <p:nvPr/>
          </p:nvSpPr>
          <p:spPr>
            <a:xfrm>
              <a:off x="3366225" y="2391550"/>
              <a:ext cx="25" cy="8725"/>
            </a:xfrm>
            <a:custGeom>
              <a:avLst/>
              <a:gdLst/>
              <a:ahLst/>
              <a:cxnLst/>
              <a:rect l="l" t="t" r="r" b="b"/>
              <a:pathLst>
                <a:path w="1" h="349" extrusionOk="0">
                  <a:moveTo>
                    <a:pt x="0" y="0"/>
                  </a:moveTo>
                  <a:lnTo>
                    <a:pt x="0" y="0"/>
                  </a:lnTo>
                  <a:lnTo>
                    <a:pt x="0" y="349"/>
                  </a:lnTo>
                  <a:lnTo>
                    <a:pt x="0" y="349"/>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4" name="Google Shape;934;p16"/>
            <p:cNvSpPr/>
            <p:nvPr/>
          </p:nvSpPr>
          <p:spPr>
            <a:xfrm>
              <a:off x="3366225" y="2391550"/>
              <a:ext cx="825" cy="8725"/>
            </a:xfrm>
            <a:custGeom>
              <a:avLst/>
              <a:gdLst/>
              <a:ahLst/>
              <a:cxnLst/>
              <a:rect l="l" t="t" r="r" b="b"/>
              <a:pathLst>
                <a:path w="33" h="349" extrusionOk="0">
                  <a:moveTo>
                    <a:pt x="0" y="0"/>
                  </a:moveTo>
                  <a:lnTo>
                    <a:pt x="0" y="349"/>
                  </a:lnTo>
                  <a:lnTo>
                    <a:pt x="32" y="349"/>
                  </a:lnTo>
                  <a:lnTo>
                    <a:pt x="32" y="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5" name="Google Shape;935;p16"/>
            <p:cNvSpPr/>
            <p:nvPr/>
          </p:nvSpPr>
          <p:spPr>
            <a:xfrm>
              <a:off x="3367025" y="2391550"/>
              <a:ext cx="25" cy="8725"/>
            </a:xfrm>
            <a:custGeom>
              <a:avLst/>
              <a:gdLst/>
              <a:ahLst/>
              <a:cxnLst/>
              <a:rect l="l" t="t" r="r" b="b"/>
              <a:pathLst>
                <a:path w="1" h="349" extrusionOk="0">
                  <a:moveTo>
                    <a:pt x="0" y="0"/>
                  </a:moveTo>
                  <a:lnTo>
                    <a:pt x="0" y="0"/>
                  </a:lnTo>
                  <a:lnTo>
                    <a:pt x="0" y="349"/>
                  </a:lnTo>
                  <a:lnTo>
                    <a:pt x="0" y="349"/>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6" name="Google Shape;936;p16"/>
            <p:cNvSpPr/>
            <p:nvPr/>
          </p:nvSpPr>
          <p:spPr>
            <a:xfrm>
              <a:off x="3367025" y="2391550"/>
              <a:ext cx="25" cy="8725"/>
            </a:xfrm>
            <a:custGeom>
              <a:avLst/>
              <a:gdLst/>
              <a:ahLst/>
              <a:cxnLst/>
              <a:rect l="l" t="t" r="r" b="b"/>
              <a:pathLst>
                <a:path w="1" h="349" extrusionOk="0">
                  <a:moveTo>
                    <a:pt x="0" y="0"/>
                  </a:moveTo>
                  <a:lnTo>
                    <a:pt x="0" y="0"/>
                  </a:lnTo>
                  <a:lnTo>
                    <a:pt x="0" y="349"/>
                  </a:lnTo>
                  <a:lnTo>
                    <a:pt x="0" y="349"/>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7" name="Google Shape;937;p16"/>
            <p:cNvSpPr/>
            <p:nvPr/>
          </p:nvSpPr>
          <p:spPr>
            <a:xfrm>
              <a:off x="3367025" y="2391550"/>
              <a:ext cx="25" cy="8725"/>
            </a:xfrm>
            <a:custGeom>
              <a:avLst/>
              <a:gdLst/>
              <a:ahLst/>
              <a:cxnLst/>
              <a:rect l="l" t="t" r="r" b="b"/>
              <a:pathLst>
                <a:path w="1" h="349" extrusionOk="0">
                  <a:moveTo>
                    <a:pt x="0" y="0"/>
                  </a:moveTo>
                  <a:lnTo>
                    <a:pt x="0" y="0"/>
                  </a:lnTo>
                  <a:lnTo>
                    <a:pt x="0" y="349"/>
                  </a:lnTo>
                  <a:lnTo>
                    <a:pt x="0" y="349"/>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8" name="Google Shape;938;p16"/>
            <p:cNvSpPr/>
            <p:nvPr/>
          </p:nvSpPr>
          <p:spPr>
            <a:xfrm>
              <a:off x="3367800" y="2391550"/>
              <a:ext cx="25" cy="8725"/>
            </a:xfrm>
            <a:custGeom>
              <a:avLst/>
              <a:gdLst/>
              <a:ahLst/>
              <a:cxnLst/>
              <a:rect l="l" t="t" r="r" b="b"/>
              <a:pathLst>
                <a:path w="1" h="349" extrusionOk="0">
                  <a:moveTo>
                    <a:pt x="1" y="0"/>
                  </a:moveTo>
                  <a:lnTo>
                    <a:pt x="1" y="0"/>
                  </a:lnTo>
                  <a:lnTo>
                    <a:pt x="1" y="349"/>
                  </a:lnTo>
                  <a:lnTo>
                    <a:pt x="1" y="349"/>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9" name="Google Shape;939;p16"/>
            <p:cNvSpPr/>
            <p:nvPr/>
          </p:nvSpPr>
          <p:spPr>
            <a:xfrm>
              <a:off x="3367800" y="2391550"/>
              <a:ext cx="25" cy="8725"/>
            </a:xfrm>
            <a:custGeom>
              <a:avLst/>
              <a:gdLst/>
              <a:ahLst/>
              <a:cxnLst/>
              <a:rect l="l" t="t" r="r" b="b"/>
              <a:pathLst>
                <a:path w="1" h="349" extrusionOk="0">
                  <a:moveTo>
                    <a:pt x="1" y="0"/>
                  </a:moveTo>
                  <a:lnTo>
                    <a:pt x="1" y="0"/>
                  </a:lnTo>
                  <a:lnTo>
                    <a:pt x="1" y="349"/>
                  </a:lnTo>
                  <a:lnTo>
                    <a:pt x="1" y="349"/>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0" name="Google Shape;940;p16"/>
            <p:cNvSpPr/>
            <p:nvPr/>
          </p:nvSpPr>
          <p:spPr>
            <a:xfrm>
              <a:off x="3367800" y="2391550"/>
              <a:ext cx="25" cy="8725"/>
            </a:xfrm>
            <a:custGeom>
              <a:avLst/>
              <a:gdLst/>
              <a:ahLst/>
              <a:cxnLst/>
              <a:rect l="l" t="t" r="r" b="b"/>
              <a:pathLst>
                <a:path w="1" h="349" extrusionOk="0">
                  <a:moveTo>
                    <a:pt x="1" y="0"/>
                  </a:moveTo>
                  <a:lnTo>
                    <a:pt x="1" y="0"/>
                  </a:lnTo>
                  <a:lnTo>
                    <a:pt x="1" y="349"/>
                  </a:lnTo>
                  <a:lnTo>
                    <a:pt x="1" y="349"/>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1" name="Google Shape;941;p16"/>
            <p:cNvSpPr/>
            <p:nvPr/>
          </p:nvSpPr>
          <p:spPr>
            <a:xfrm>
              <a:off x="3367800" y="2391550"/>
              <a:ext cx="825" cy="8725"/>
            </a:xfrm>
            <a:custGeom>
              <a:avLst/>
              <a:gdLst/>
              <a:ahLst/>
              <a:cxnLst/>
              <a:rect l="l" t="t" r="r" b="b"/>
              <a:pathLst>
                <a:path w="33" h="349" extrusionOk="0">
                  <a:moveTo>
                    <a:pt x="1" y="0"/>
                  </a:moveTo>
                  <a:lnTo>
                    <a:pt x="1" y="349"/>
                  </a:lnTo>
                  <a:lnTo>
                    <a:pt x="33" y="349"/>
                  </a:lnTo>
                  <a:lnTo>
                    <a:pt x="33" y="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2" name="Google Shape;942;p16"/>
            <p:cNvSpPr/>
            <p:nvPr/>
          </p:nvSpPr>
          <p:spPr>
            <a:xfrm>
              <a:off x="3368600" y="2391550"/>
              <a:ext cx="25" cy="8725"/>
            </a:xfrm>
            <a:custGeom>
              <a:avLst/>
              <a:gdLst/>
              <a:ahLst/>
              <a:cxnLst/>
              <a:rect l="l" t="t" r="r" b="b"/>
              <a:pathLst>
                <a:path w="1" h="349" extrusionOk="0">
                  <a:moveTo>
                    <a:pt x="1" y="0"/>
                  </a:moveTo>
                  <a:lnTo>
                    <a:pt x="1" y="0"/>
                  </a:lnTo>
                  <a:lnTo>
                    <a:pt x="1" y="349"/>
                  </a:lnTo>
                  <a:lnTo>
                    <a:pt x="1" y="349"/>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3" name="Google Shape;943;p16"/>
            <p:cNvSpPr/>
            <p:nvPr/>
          </p:nvSpPr>
          <p:spPr>
            <a:xfrm>
              <a:off x="3368600" y="2391550"/>
              <a:ext cx="25" cy="8725"/>
            </a:xfrm>
            <a:custGeom>
              <a:avLst/>
              <a:gdLst/>
              <a:ahLst/>
              <a:cxnLst/>
              <a:rect l="l" t="t" r="r" b="b"/>
              <a:pathLst>
                <a:path w="1" h="349" extrusionOk="0">
                  <a:moveTo>
                    <a:pt x="1" y="0"/>
                  </a:moveTo>
                  <a:lnTo>
                    <a:pt x="1" y="0"/>
                  </a:lnTo>
                  <a:lnTo>
                    <a:pt x="1" y="349"/>
                  </a:lnTo>
                  <a:lnTo>
                    <a:pt x="1" y="349"/>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4" name="Google Shape;944;p16"/>
            <p:cNvSpPr/>
            <p:nvPr/>
          </p:nvSpPr>
          <p:spPr>
            <a:xfrm>
              <a:off x="3368600" y="2391550"/>
              <a:ext cx="825" cy="8725"/>
            </a:xfrm>
            <a:custGeom>
              <a:avLst/>
              <a:gdLst/>
              <a:ahLst/>
              <a:cxnLst/>
              <a:rect l="l" t="t" r="r" b="b"/>
              <a:pathLst>
                <a:path w="33" h="349" extrusionOk="0">
                  <a:moveTo>
                    <a:pt x="1" y="0"/>
                  </a:moveTo>
                  <a:lnTo>
                    <a:pt x="1" y="349"/>
                  </a:lnTo>
                  <a:lnTo>
                    <a:pt x="32" y="349"/>
                  </a:lnTo>
                  <a:lnTo>
                    <a:pt x="32" y="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5" name="Google Shape;945;p16"/>
            <p:cNvSpPr/>
            <p:nvPr/>
          </p:nvSpPr>
          <p:spPr>
            <a:xfrm>
              <a:off x="3369400" y="2391550"/>
              <a:ext cx="25" cy="8725"/>
            </a:xfrm>
            <a:custGeom>
              <a:avLst/>
              <a:gdLst/>
              <a:ahLst/>
              <a:cxnLst/>
              <a:rect l="l" t="t" r="r" b="b"/>
              <a:pathLst>
                <a:path w="1" h="349" extrusionOk="0">
                  <a:moveTo>
                    <a:pt x="0" y="0"/>
                  </a:moveTo>
                  <a:lnTo>
                    <a:pt x="0" y="0"/>
                  </a:lnTo>
                  <a:lnTo>
                    <a:pt x="0" y="349"/>
                  </a:lnTo>
                  <a:lnTo>
                    <a:pt x="0" y="349"/>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6" name="Google Shape;946;p16"/>
            <p:cNvSpPr/>
            <p:nvPr/>
          </p:nvSpPr>
          <p:spPr>
            <a:xfrm>
              <a:off x="3369400" y="2391550"/>
              <a:ext cx="25" cy="8725"/>
            </a:xfrm>
            <a:custGeom>
              <a:avLst/>
              <a:gdLst/>
              <a:ahLst/>
              <a:cxnLst/>
              <a:rect l="l" t="t" r="r" b="b"/>
              <a:pathLst>
                <a:path w="1" h="349" extrusionOk="0">
                  <a:moveTo>
                    <a:pt x="0" y="0"/>
                  </a:moveTo>
                  <a:lnTo>
                    <a:pt x="0" y="0"/>
                  </a:lnTo>
                  <a:lnTo>
                    <a:pt x="0" y="349"/>
                  </a:lnTo>
                  <a:lnTo>
                    <a:pt x="0" y="349"/>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7" name="Google Shape;947;p16"/>
            <p:cNvSpPr/>
            <p:nvPr/>
          </p:nvSpPr>
          <p:spPr>
            <a:xfrm>
              <a:off x="3369400" y="2391550"/>
              <a:ext cx="800" cy="8725"/>
            </a:xfrm>
            <a:custGeom>
              <a:avLst/>
              <a:gdLst/>
              <a:ahLst/>
              <a:cxnLst/>
              <a:rect l="l" t="t" r="r" b="b"/>
              <a:pathLst>
                <a:path w="32" h="349" extrusionOk="0">
                  <a:moveTo>
                    <a:pt x="0" y="0"/>
                  </a:moveTo>
                  <a:lnTo>
                    <a:pt x="0" y="349"/>
                  </a:lnTo>
                  <a:lnTo>
                    <a:pt x="32" y="349"/>
                  </a:lnTo>
                  <a:lnTo>
                    <a:pt x="32" y="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8" name="Google Shape;948;p16"/>
            <p:cNvSpPr/>
            <p:nvPr/>
          </p:nvSpPr>
          <p:spPr>
            <a:xfrm>
              <a:off x="3370175" y="2391550"/>
              <a:ext cx="25" cy="8725"/>
            </a:xfrm>
            <a:custGeom>
              <a:avLst/>
              <a:gdLst/>
              <a:ahLst/>
              <a:cxnLst/>
              <a:rect l="l" t="t" r="r" b="b"/>
              <a:pathLst>
                <a:path w="1" h="349" extrusionOk="0">
                  <a:moveTo>
                    <a:pt x="1" y="0"/>
                  </a:moveTo>
                  <a:lnTo>
                    <a:pt x="1" y="0"/>
                  </a:lnTo>
                  <a:lnTo>
                    <a:pt x="1" y="349"/>
                  </a:lnTo>
                  <a:lnTo>
                    <a:pt x="1" y="349"/>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9" name="Google Shape;949;p16"/>
            <p:cNvSpPr/>
            <p:nvPr/>
          </p:nvSpPr>
          <p:spPr>
            <a:xfrm>
              <a:off x="3370175" y="2391550"/>
              <a:ext cx="25" cy="8725"/>
            </a:xfrm>
            <a:custGeom>
              <a:avLst/>
              <a:gdLst/>
              <a:ahLst/>
              <a:cxnLst/>
              <a:rect l="l" t="t" r="r" b="b"/>
              <a:pathLst>
                <a:path w="1" h="349" extrusionOk="0">
                  <a:moveTo>
                    <a:pt x="1" y="0"/>
                  </a:moveTo>
                  <a:lnTo>
                    <a:pt x="1" y="0"/>
                  </a:lnTo>
                  <a:lnTo>
                    <a:pt x="1" y="349"/>
                  </a:lnTo>
                  <a:lnTo>
                    <a:pt x="1" y="349"/>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0" name="Google Shape;950;p16"/>
            <p:cNvSpPr/>
            <p:nvPr/>
          </p:nvSpPr>
          <p:spPr>
            <a:xfrm>
              <a:off x="3370175" y="2391550"/>
              <a:ext cx="25" cy="8725"/>
            </a:xfrm>
            <a:custGeom>
              <a:avLst/>
              <a:gdLst/>
              <a:ahLst/>
              <a:cxnLst/>
              <a:rect l="l" t="t" r="r" b="b"/>
              <a:pathLst>
                <a:path w="1" h="349" extrusionOk="0">
                  <a:moveTo>
                    <a:pt x="1" y="0"/>
                  </a:moveTo>
                  <a:lnTo>
                    <a:pt x="1" y="0"/>
                  </a:lnTo>
                  <a:lnTo>
                    <a:pt x="1" y="349"/>
                  </a:lnTo>
                  <a:lnTo>
                    <a:pt x="1" y="349"/>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1" name="Google Shape;951;p16"/>
            <p:cNvSpPr/>
            <p:nvPr/>
          </p:nvSpPr>
          <p:spPr>
            <a:xfrm>
              <a:off x="3370175" y="2391550"/>
              <a:ext cx="825" cy="8725"/>
            </a:xfrm>
            <a:custGeom>
              <a:avLst/>
              <a:gdLst/>
              <a:ahLst/>
              <a:cxnLst/>
              <a:rect l="l" t="t" r="r" b="b"/>
              <a:pathLst>
                <a:path w="33" h="349" extrusionOk="0">
                  <a:moveTo>
                    <a:pt x="1" y="0"/>
                  </a:moveTo>
                  <a:lnTo>
                    <a:pt x="1" y="349"/>
                  </a:lnTo>
                  <a:lnTo>
                    <a:pt x="33" y="349"/>
                  </a:lnTo>
                  <a:lnTo>
                    <a:pt x="33" y="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2" name="Google Shape;952;p16"/>
            <p:cNvSpPr/>
            <p:nvPr/>
          </p:nvSpPr>
          <p:spPr>
            <a:xfrm>
              <a:off x="3370975" y="2391550"/>
              <a:ext cx="25" cy="8725"/>
            </a:xfrm>
            <a:custGeom>
              <a:avLst/>
              <a:gdLst/>
              <a:ahLst/>
              <a:cxnLst/>
              <a:rect l="l" t="t" r="r" b="b"/>
              <a:pathLst>
                <a:path w="1" h="349" extrusionOk="0">
                  <a:moveTo>
                    <a:pt x="1" y="0"/>
                  </a:moveTo>
                  <a:lnTo>
                    <a:pt x="1" y="0"/>
                  </a:lnTo>
                  <a:lnTo>
                    <a:pt x="1" y="349"/>
                  </a:lnTo>
                  <a:lnTo>
                    <a:pt x="1" y="349"/>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3" name="Google Shape;953;p16"/>
            <p:cNvSpPr/>
            <p:nvPr/>
          </p:nvSpPr>
          <p:spPr>
            <a:xfrm>
              <a:off x="3370975" y="2391550"/>
              <a:ext cx="25" cy="8725"/>
            </a:xfrm>
            <a:custGeom>
              <a:avLst/>
              <a:gdLst/>
              <a:ahLst/>
              <a:cxnLst/>
              <a:rect l="l" t="t" r="r" b="b"/>
              <a:pathLst>
                <a:path w="1" h="349" extrusionOk="0">
                  <a:moveTo>
                    <a:pt x="1" y="0"/>
                  </a:moveTo>
                  <a:lnTo>
                    <a:pt x="1" y="0"/>
                  </a:lnTo>
                  <a:lnTo>
                    <a:pt x="1" y="349"/>
                  </a:lnTo>
                  <a:lnTo>
                    <a:pt x="1" y="349"/>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4" name="Google Shape;954;p16"/>
            <p:cNvSpPr/>
            <p:nvPr/>
          </p:nvSpPr>
          <p:spPr>
            <a:xfrm>
              <a:off x="3370975" y="2391550"/>
              <a:ext cx="25" cy="8725"/>
            </a:xfrm>
            <a:custGeom>
              <a:avLst/>
              <a:gdLst/>
              <a:ahLst/>
              <a:cxnLst/>
              <a:rect l="l" t="t" r="r" b="b"/>
              <a:pathLst>
                <a:path w="1" h="349" extrusionOk="0">
                  <a:moveTo>
                    <a:pt x="1" y="0"/>
                  </a:moveTo>
                  <a:lnTo>
                    <a:pt x="1" y="0"/>
                  </a:lnTo>
                  <a:lnTo>
                    <a:pt x="1" y="349"/>
                  </a:lnTo>
                  <a:lnTo>
                    <a:pt x="1" y="349"/>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5" name="Google Shape;955;p16"/>
            <p:cNvSpPr/>
            <p:nvPr/>
          </p:nvSpPr>
          <p:spPr>
            <a:xfrm>
              <a:off x="3371775" y="2391550"/>
              <a:ext cx="25" cy="8725"/>
            </a:xfrm>
            <a:custGeom>
              <a:avLst/>
              <a:gdLst/>
              <a:ahLst/>
              <a:cxnLst/>
              <a:rect l="l" t="t" r="r" b="b"/>
              <a:pathLst>
                <a:path w="1" h="349" extrusionOk="0">
                  <a:moveTo>
                    <a:pt x="0" y="0"/>
                  </a:moveTo>
                  <a:lnTo>
                    <a:pt x="0" y="0"/>
                  </a:lnTo>
                  <a:lnTo>
                    <a:pt x="0" y="349"/>
                  </a:lnTo>
                  <a:lnTo>
                    <a:pt x="0" y="349"/>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6" name="Google Shape;956;p16"/>
            <p:cNvSpPr/>
            <p:nvPr/>
          </p:nvSpPr>
          <p:spPr>
            <a:xfrm>
              <a:off x="3371775" y="2391550"/>
              <a:ext cx="25" cy="8725"/>
            </a:xfrm>
            <a:custGeom>
              <a:avLst/>
              <a:gdLst/>
              <a:ahLst/>
              <a:cxnLst/>
              <a:rect l="l" t="t" r="r" b="b"/>
              <a:pathLst>
                <a:path w="1" h="349" extrusionOk="0">
                  <a:moveTo>
                    <a:pt x="0" y="0"/>
                  </a:moveTo>
                  <a:lnTo>
                    <a:pt x="0" y="0"/>
                  </a:lnTo>
                  <a:lnTo>
                    <a:pt x="0" y="349"/>
                  </a:lnTo>
                  <a:lnTo>
                    <a:pt x="0" y="349"/>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7" name="Google Shape;957;p16"/>
            <p:cNvSpPr/>
            <p:nvPr/>
          </p:nvSpPr>
          <p:spPr>
            <a:xfrm>
              <a:off x="3371775" y="2391550"/>
              <a:ext cx="25" cy="8725"/>
            </a:xfrm>
            <a:custGeom>
              <a:avLst/>
              <a:gdLst/>
              <a:ahLst/>
              <a:cxnLst/>
              <a:rect l="l" t="t" r="r" b="b"/>
              <a:pathLst>
                <a:path w="1" h="349" extrusionOk="0">
                  <a:moveTo>
                    <a:pt x="0" y="0"/>
                  </a:moveTo>
                  <a:lnTo>
                    <a:pt x="0" y="0"/>
                  </a:lnTo>
                  <a:lnTo>
                    <a:pt x="0" y="349"/>
                  </a:lnTo>
                  <a:lnTo>
                    <a:pt x="0" y="349"/>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8" name="Google Shape;958;p16"/>
            <p:cNvSpPr/>
            <p:nvPr/>
          </p:nvSpPr>
          <p:spPr>
            <a:xfrm>
              <a:off x="3371775" y="2391550"/>
              <a:ext cx="800" cy="8725"/>
            </a:xfrm>
            <a:custGeom>
              <a:avLst/>
              <a:gdLst/>
              <a:ahLst/>
              <a:cxnLst/>
              <a:rect l="l" t="t" r="r" b="b"/>
              <a:pathLst>
                <a:path w="32" h="349" extrusionOk="0">
                  <a:moveTo>
                    <a:pt x="0" y="0"/>
                  </a:moveTo>
                  <a:lnTo>
                    <a:pt x="0" y="349"/>
                  </a:lnTo>
                  <a:lnTo>
                    <a:pt x="32" y="349"/>
                  </a:lnTo>
                  <a:lnTo>
                    <a:pt x="32" y="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9" name="Google Shape;959;p16"/>
            <p:cNvSpPr/>
            <p:nvPr/>
          </p:nvSpPr>
          <p:spPr>
            <a:xfrm>
              <a:off x="3372550" y="2391550"/>
              <a:ext cx="25" cy="8725"/>
            </a:xfrm>
            <a:custGeom>
              <a:avLst/>
              <a:gdLst/>
              <a:ahLst/>
              <a:cxnLst/>
              <a:rect l="l" t="t" r="r" b="b"/>
              <a:pathLst>
                <a:path w="1" h="349" extrusionOk="0">
                  <a:moveTo>
                    <a:pt x="1" y="0"/>
                  </a:moveTo>
                  <a:lnTo>
                    <a:pt x="1" y="0"/>
                  </a:lnTo>
                  <a:lnTo>
                    <a:pt x="1" y="349"/>
                  </a:lnTo>
                  <a:lnTo>
                    <a:pt x="1" y="349"/>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0" name="Google Shape;960;p16"/>
            <p:cNvSpPr/>
            <p:nvPr/>
          </p:nvSpPr>
          <p:spPr>
            <a:xfrm>
              <a:off x="3372550" y="2391550"/>
              <a:ext cx="25" cy="8725"/>
            </a:xfrm>
            <a:custGeom>
              <a:avLst/>
              <a:gdLst/>
              <a:ahLst/>
              <a:cxnLst/>
              <a:rect l="l" t="t" r="r" b="b"/>
              <a:pathLst>
                <a:path w="1" h="349" extrusionOk="0">
                  <a:moveTo>
                    <a:pt x="1" y="0"/>
                  </a:moveTo>
                  <a:lnTo>
                    <a:pt x="1" y="0"/>
                  </a:lnTo>
                  <a:lnTo>
                    <a:pt x="1" y="349"/>
                  </a:lnTo>
                  <a:lnTo>
                    <a:pt x="1" y="349"/>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1" name="Google Shape;961;p16"/>
            <p:cNvSpPr/>
            <p:nvPr/>
          </p:nvSpPr>
          <p:spPr>
            <a:xfrm>
              <a:off x="3372550" y="2391550"/>
              <a:ext cx="825" cy="8725"/>
            </a:xfrm>
            <a:custGeom>
              <a:avLst/>
              <a:gdLst/>
              <a:ahLst/>
              <a:cxnLst/>
              <a:rect l="l" t="t" r="r" b="b"/>
              <a:pathLst>
                <a:path w="33" h="349" extrusionOk="0">
                  <a:moveTo>
                    <a:pt x="1" y="0"/>
                  </a:moveTo>
                  <a:lnTo>
                    <a:pt x="1" y="349"/>
                  </a:lnTo>
                  <a:lnTo>
                    <a:pt x="33" y="349"/>
                  </a:lnTo>
                  <a:lnTo>
                    <a:pt x="33" y="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2" name="Google Shape;962;p16"/>
            <p:cNvSpPr/>
            <p:nvPr/>
          </p:nvSpPr>
          <p:spPr>
            <a:xfrm>
              <a:off x="3373350" y="2391550"/>
              <a:ext cx="25" cy="8725"/>
            </a:xfrm>
            <a:custGeom>
              <a:avLst/>
              <a:gdLst/>
              <a:ahLst/>
              <a:cxnLst/>
              <a:rect l="l" t="t" r="r" b="b"/>
              <a:pathLst>
                <a:path w="1" h="349" extrusionOk="0">
                  <a:moveTo>
                    <a:pt x="1" y="0"/>
                  </a:moveTo>
                  <a:lnTo>
                    <a:pt x="1" y="0"/>
                  </a:lnTo>
                  <a:lnTo>
                    <a:pt x="1" y="349"/>
                  </a:lnTo>
                  <a:lnTo>
                    <a:pt x="1" y="349"/>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3" name="Google Shape;963;p16"/>
            <p:cNvSpPr/>
            <p:nvPr/>
          </p:nvSpPr>
          <p:spPr>
            <a:xfrm>
              <a:off x="3373350" y="2391550"/>
              <a:ext cx="25" cy="8725"/>
            </a:xfrm>
            <a:custGeom>
              <a:avLst/>
              <a:gdLst/>
              <a:ahLst/>
              <a:cxnLst/>
              <a:rect l="l" t="t" r="r" b="b"/>
              <a:pathLst>
                <a:path w="1" h="349" extrusionOk="0">
                  <a:moveTo>
                    <a:pt x="1" y="0"/>
                  </a:moveTo>
                  <a:lnTo>
                    <a:pt x="1" y="0"/>
                  </a:lnTo>
                  <a:lnTo>
                    <a:pt x="1" y="349"/>
                  </a:lnTo>
                  <a:lnTo>
                    <a:pt x="1" y="349"/>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4" name="Google Shape;964;p16"/>
            <p:cNvSpPr/>
            <p:nvPr/>
          </p:nvSpPr>
          <p:spPr>
            <a:xfrm>
              <a:off x="3373350" y="2391550"/>
              <a:ext cx="825" cy="8725"/>
            </a:xfrm>
            <a:custGeom>
              <a:avLst/>
              <a:gdLst/>
              <a:ahLst/>
              <a:cxnLst/>
              <a:rect l="l" t="t" r="r" b="b"/>
              <a:pathLst>
                <a:path w="33" h="349" extrusionOk="0">
                  <a:moveTo>
                    <a:pt x="1" y="0"/>
                  </a:moveTo>
                  <a:lnTo>
                    <a:pt x="1" y="349"/>
                  </a:lnTo>
                  <a:lnTo>
                    <a:pt x="32" y="349"/>
                  </a:lnTo>
                  <a:lnTo>
                    <a:pt x="32" y="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5" name="Google Shape;965;p16"/>
            <p:cNvSpPr/>
            <p:nvPr/>
          </p:nvSpPr>
          <p:spPr>
            <a:xfrm>
              <a:off x="3373350" y="2391550"/>
              <a:ext cx="825" cy="8725"/>
            </a:xfrm>
            <a:custGeom>
              <a:avLst/>
              <a:gdLst/>
              <a:ahLst/>
              <a:cxnLst/>
              <a:rect l="l" t="t" r="r" b="b"/>
              <a:pathLst>
                <a:path w="33" h="349" extrusionOk="0">
                  <a:moveTo>
                    <a:pt x="1" y="0"/>
                  </a:moveTo>
                  <a:lnTo>
                    <a:pt x="1" y="349"/>
                  </a:lnTo>
                  <a:lnTo>
                    <a:pt x="32" y="349"/>
                  </a:lnTo>
                  <a:lnTo>
                    <a:pt x="32" y="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6" name="Google Shape;966;p16"/>
            <p:cNvSpPr/>
            <p:nvPr/>
          </p:nvSpPr>
          <p:spPr>
            <a:xfrm>
              <a:off x="3374150" y="2391550"/>
              <a:ext cx="25" cy="8725"/>
            </a:xfrm>
            <a:custGeom>
              <a:avLst/>
              <a:gdLst/>
              <a:ahLst/>
              <a:cxnLst/>
              <a:rect l="l" t="t" r="r" b="b"/>
              <a:pathLst>
                <a:path w="1" h="349" extrusionOk="0">
                  <a:moveTo>
                    <a:pt x="0" y="0"/>
                  </a:moveTo>
                  <a:lnTo>
                    <a:pt x="0" y="0"/>
                  </a:lnTo>
                  <a:lnTo>
                    <a:pt x="0" y="349"/>
                  </a:lnTo>
                  <a:lnTo>
                    <a:pt x="0" y="349"/>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7" name="Google Shape;967;p16"/>
            <p:cNvSpPr/>
            <p:nvPr/>
          </p:nvSpPr>
          <p:spPr>
            <a:xfrm>
              <a:off x="3302100" y="2364625"/>
              <a:ext cx="800" cy="10325"/>
            </a:xfrm>
            <a:custGeom>
              <a:avLst/>
              <a:gdLst/>
              <a:ahLst/>
              <a:cxnLst/>
              <a:rect l="l" t="t" r="r" b="b"/>
              <a:pathLst>
                <a:path w="32" h="413" extrusionOk="0">
                  <a:moveTo>
                    <a:pt x="0" y="1"/>
                  </a:moveTo>
                  <a:lnTo>
                    <a:pt x="0" y="412"/>
                  </a:lnTo>
                  <a:lnTo>
                    <a:pt x="32" y="412"/>
                  </a:lnTo>
                  <a:lnTo>
                    <a:pt x="32" y="1"/>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8" name="Google Shape;968;p16"/>
            <p:cNvSpPr/>
            <p:nvPr/>
          </p:nvSpPr>
          <p:spPr>
            <a:xfrm>
              <a:off x="3302875" y="2364625"/>
              <a:ext cx="25" cy="10325"/>
            </a:xfrm>
            <a:custGeom>
              <a:avLst/>
              <a:gdLst/>
              <a:ahLst/>
              <a:cxnLst/>
              <a:rect l="l" t="t" r="r" b="b"/>
              <a:pathLst>
                <a:path w="1" h="413" extrusionOk="0">
                  <a:moveTo>
                    <a:pt x="1" y="1"/>
                  </a:moveTo>
                  <a:lnTo>
                    <a:pt x="1" y="1"/>
                  </a:lnTo>
                  <a:lnTo>
                    <a:pt x="1" y="412"/>
                  </a:lnTo>
                  <a:lnTo>
                    <a:pt x="1"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9" name="Google Shape;969;p16"/>
            <p:cNvSpPr/>
            <p:nvPr/>
          </p:nvSpPr>
          <p:spPr>
            <a:xfrm>
              <a:off x="3302875" y="2364625"/>
              <a:ext cx="825" cy="10325"/>
            </a:xfrm>
            <a:custGeom>
              <a:avLst/>
              <a:gdLst/>
              <a:ahLst/>
              <a:cxnLst/>
              <a:rect l="l" t="t" r="r" b="b"/>
              <a:pathLst>
                <a:path w="33" h="413" extrusionOk="0">
                  <a:moveTo>
                    <a:pt x="1" y="1"/>
                  </a:moveTo>
                  <a:lnTo>
                    <a:pt x="1" y="412"/>
                  </a:lnTo>
                  <a:lnTo>
                    <a:pt x="33" y="412"/>
                  </a:lnTo>
                  <a:lnTo>
                    <a:pt x="33" y="1"/>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0" name="Google Shape;970;p16"/>
            <p:cNvSpPr/>
            <p:nvPr/>
          </p:nvSpPr>
          <p:spPr>
            <a:xfrm>
              <a:off x="3303675" y="2364625"/>
              <a:ext cx="25" cy="10325"/>
            </a:xfrm>
            <a:custGeom>
              <a:avLst/>
              <a:gdLst/>
              <a:ahLst/>
              <a:cxnLst/>
              <a:rect l="l" t="t" r="r" b="b"/>
              <a:pathLst>
                <a:path w="1" h="413" extrusionOk="0">
                  <a:moveTo>
                    <a:pt x="1" y="1"/>
                  </a:moveTo>
                  <a:lnTo>
                    <a:pt x="1" y="1"/>
                  </a:lnTo>
                  <a:lnTo>
                    <a:pt x="1" y="412"/>
                  </a:lnTo>
                  <a:lnTo>
                    <a:pt x="1"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 name="Google Shape;971;p16"/>
            <p:cNvSpPr/>
            <p:nvPr/>
          </p:nvSpPr>
          <p:spPr>
            <a:xfrm>
              <a:off x="3303675" y="2364625"/>
              <a:ext cx="25" cy="10325"/>
            </a:xfrm>
            <a:custGeom>
              <a:avLst/>
              <a:gdLst/>
              <a:ahLst/>
              <a:cxnLst/>
              <a:rect l="l" t="t" r="r" b="b"/>
              <a:pathLst>
                <a:path w="1" h="413" extrusionOk="0">
                  <a:moveTo>
                    <a:pt x="1" y="1"/>
                  </a:moveTo>
                  <a:lnTo>
                    <a:pt x="1" y="1"/>
                  </a:lnTo>
                  <a:lnTo>
                    <a:pt x="1" y="412"/>
                  </a:lnTo>
                  <a:lnTo>
                    <a:pt x="1"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 name="Google Shape;972;p16"/>
            <p:cNvSpPr/>
            <p:nvPr/>
          </p:nvSpPr>
          <p:spPr>
            <a:xfrm>
              <a:off x="3303675" y="2364625"/>
              <a:ext cx="25" cy="10325"/>
            </a:xfrm>
            <a:custGeom>
              <a:avLst/>
              <a:gdLst/>
              <a:ahLst/>
              <a:cxnLst/>
              <a:rect l="l" t="t" r="r" b="b"/>
              <a:pathLst>
                <a:path w="1" h="413" extrusionOk="0">
                  <a:moveTo>
                    <a:pt x="1" y="1"/>
                  </a:moveTo>
                  <a:lnTo>
                    <a:pt x="1" y="1"/>
                  </a:lnTo>
                  <a:lnTo>
                    <a:pt x="1" y="412"/>
                  </a:lnTo>
                  <a:lnTo>
                    <a:pt x="1"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 name="Google Shape;973;p16"/>
            <p:cNvSpPr/>
            <p:nvPr/>
          </p:nvSpPr>
          <p:spPr>
            <a:xfrm>
              <a:off x="3303675" y="2364625"/>
              <a:ext cx="825" cy="10325"/>
            </a:xfrm>
            <a:custGeom>
              <a:avLst/>
              <a:gdLst/>
              <a:ahLst/>
              <a:cxnLst/>
              <a:rect l="l" t="t" r="r" b="b"/>
              <a:pathLst>
                <a:path w="33" h="413" extrusionOk="0">
                  <a:moveTo>
                    <a:pt x="1" y="1"/>
                  </a:moveTo>
                  <a:lnTo>
                    <a:pt x="1" y="412"/>
                  </a:lnTo>
                  <a:lnTo>
                    <a:pt x="32" y="412"/>
                  </a:lnTo>
                  <a:lnTo>
                    <a:pt x="32" y="1"/>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 name="Google Shape;974;p16"/>
            <p:cNvSpPr/>
            <p:nvPr/>
          </p:nvSpPr>
          <p:spPr>
            <a:xfrm>
              <a:off x="3304475" y="23646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 name="Google Shape;975;p16"/>
            <p:cNvSpPr/>
            <p:nvPr/>
          </p:nvSpPr>
          <p:spPr>
            <a:xfrm>
              <a:off x="3304475" y="23646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 name="Google Shape;976;p16"/>
            <p:cNvSpPr/>
            <p:nvPr/>
          </p:nvSpPr>
          <p:spPr>
            <a:xfrm>
              <a:off x="3304475" y="23646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 name="Google Shape;977;p16"/>
            <p:cNvSpPr/>
            <p:nvPr/>
          </p:nvSpPr>
          <p:spPr>
            <a:xfrm>
              <a:off x="3305250" y="2364625"/>
              <a:ext cx="25" cy="10325"/>
            </a:xfrm>
            <a:custGeom>
              <a:avLst/>
              <a:gdLst/>
              <a:ahLst/>
              <a:cxnLst/>
              <a:rect l="l" t="t" r="r" b="b"/>
              <a:pathLst>
                <a:path w="1" h="413" extrusionOk="0">
                  <a:moveTo>
                    <a:pt x="1" y="1"/>
                  </a:moveTo>
                  <a:lnTo>
                    <a:pt x="1" y="1"/>
                  </a:lnTo>
                  <a:lnTo>
                    <a:pt x="1" y="412"/>
                  </a:lnTo>
                  <a:lnTo>
                    <a:pt x="1"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 name="Google Shape;978;p16"/>
            <p:cNvSpPr/>
            <p:nvPr/>
          </p:nvSpPr>
          <p:spPr>
            <a:xfrm>
              <a:off x="3305250" y="2364625"/>
              <a:ext cx="25" cy="10325"/>
            </a:xfrm>
            <a:custGeom>
              <a:avLst/>
              <a:gdLst/>
              <a:ahLst/>
              <a:cxnLst/>
              <a:rect l="l" t="t" r="r" b="b"/>
              <a:pathLst>
                <a:path w="1" h="413" extrusionOk="0">
                  <a:moveTo>
                    <a:pt x="1" y="1"/>
                  </a:moveTo>
                  <a:lnTo>
                    <a:pt x="1" y="1"/>
                  </a:lnTo>
                  <a:lnTo>
                    <a:pt x="1" y="412"/>
                  </a:lnTo>
                  <a:lnTo>
                    <a:pt x="1"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 name="Google Shape;979;p16"/>
            <p:cNvSpPr/>
            <p:nvPr/>
          </p:nvSpPr>
          <p:spPr>
            <a:xfrm>
              <a:off x="3305250" y="2364625"/>
              <a:ext cx="825" cy="10325"/>
            </a:xfrm>
            <a:custGeom>
              <a:avLst/>
              <a:gdLst/>
              <a:ahLst/>
              <a:cxnLst/>
              <a:rect l="l" t="t" r="r" b="b"/>
              <a:pathLst>
                <a:path w="33" h="413" extrusionOk="0">
                  <a:moveTo>
                    <a:pt x="1" y="1"/>
                  </a:moveTo>
                  <a:lnTo>
                    <a:pt x="1" y="412"/>
                  </a:lnTo>
                  <a:lnTo>
                    <a:pt x="33" y="412"/>
                  </a:lnTo>
                  <a:lnTo>
                    <a:pt x="33" y="1"/>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 name="Google Shape;980;p16"/>
            <p:cNvSpPr/>
            <p:nvPr/>
          </p:nvSpPr>
          <p:spPr>
            <a:xfrm>
              <a:off x="3305250" y="2364625"/>
              <a:ext cx="825" cy="10325"/>
            </a:xfrm>
            <a:custGeom>
              <a:avLst/>
              <a:gdLst/>
              <a:ahLst/>
              <a:cxnLst/>
              <a:rect l="l" t="t" r="r" b="b"/>
              <a:pathLst>
                <a:path w="33" h="413" extrusionOk="0">
                  <a:moveTo>
                    <a:pt x="1" y="1"/>
                  </a:moveTo>
                  <a:lnTo>
                    <a:pt x="1" y="412"/>
                  </a:lnTo>
                  <a:lnTo>
                    <a:pt x="33" y="412"/>
                  </a:lnTo>
                  <a:lnTo>
                    <a:pt x="33" y="1"/>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 name="Google Shape;981;p16"/>
            <p:cNvSpPr/>
            <p:nvPr/>
          </p:nvSpPr>
          <p:spPr>
            <a:xfrm>
              <a:off x="3306050" y="2364625"/>
              <a:ext cx="25" cy="10325"/>
            </a:xfrm>
            <a:custGeom>
              <a:avLst/>
              <a:gdLst/>
              <a:ahLst/>
              <a:cxnLst/>
              <a:rect l="l" t="t" r="r" b="b"/>
              <a:pathLst>
                <a:path w="1" h="413" extrusionOk="0">
                  <a:moveTo>
                    <a:pt x="1" y="1"/>
                  </a:moveTo>
                  <a:lnTo>
                    <a:pt x="1" y="1"/>
                  </a:lnTo>
                  <a:lnTo>
                    <a:pt x="1" y="412"/>
                  </a:lnTo>
                  <a:lnTo>
                    <a:pt x="1"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 name="Google Shape;982;p16"/>
            <p:cNvSpPr/>
            <p:nvPr/>
          </p:nvSpPr>
          <p:spPr>
            <a:xfrm>
              <a:off x="3306050" y="2364625"/>
              <a:ext cx="25" cy="10325"/>
            </a:xfrm>
            <a:custGeom>
              <a:avLst/>
              <a:gdLst/>
              <a:ahLst/>
              <a:cxnLst/>
              <a:rect l="l" t="t" r="r" b="b"/>
              <a:pathLst>
                <a:path w="1" h="413" extrusionOk="0">
                  <a:moveTo>
                    <a:pt x="1" y="1"/>
                  </a:moveTo>
                  <a:lnTo>
                    <a:pt x="1" y="1"/>
                  </a:lnTo>
                  <a:lnTo>
                    <a:pt x="1" y="412"/>
                  </a:lnTo>
                  <a:lnTo>
                    <a:pt x="1"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 name="Google Shape;983;p16"/>
            <p:cNvSpPr/>
            <p:nvPr/>
          </p:nvSpPr>
          <p:spPr>
            <a:xfrm>
              <a:off x="3306050" y="2364625"/>
              <a:ext cx="825" cy="10325"/>
            </a:xfrm>
            <a:custGeom>
              <a:avLst/>
              <a:gdLst/>
              <a:ahLst/>
              <a:cxnLst/>
              <a:rect l="l" t="t" r="r" b="b"/>
              <a:pathLst>
                <a:path w="33" h="413" extrusionOk="0">
                  <a:moveTo>
                    <a:pt x="1" y="1"/>
                  </a:moveTo>
                  <a:lnTo>
                    <a:pt x="1" y="412"/>
                  </a:lnTo>
                  <a:lnTo>
                    <a:pt x="32" y="412"/>
                  </a:lnTo>
                  <a:lnTo>
                    <a:pt x="32" y="1"/>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 name="Google Shape;984;p16"/>
            <p:cNvSpPr/>
            <p:nvPr/>
          </p:nvSpPr>
          <p:spPr>
            <a:xfrm>
              <a:off x="3306850" y="23646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 name="Google Shape;985;p16"/>
            <p:cNvSpPr/>
            <p:nvPr/>
          </p:nvSpPr>
          <p:spPr>
            <a:xfrm>
              <a:off x="3306850" y="23646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 name="Google Shape;986;p16"/>
            <p:cNvSpPr/>
            <p:nvPr/>
          </p:nvSpPr>
          <p:spPr>
            <a:xfrm>
              <a:off x="3306850" y="2364625"/>
              <a:ext cx="800" cy="10325"/>
            </a:xfrm>
            <a:custGeom>
              <a:avLst/>
              <a:gdLst/>
              <a:ahLst/>
              <a:cxnLst/>
              <a:rect l="l" t="t" r="r" b="b"/>
              <a:pathLst>
                <a:path w="32" h="413" extrusionOk="0">
                  <a:moveTo>
                    <a:pt x="0" y="1"/>
                  </a:moveTo>
                  <a:lnTo>
                    <a:pt x="0" y="412"/>
                  </a:lnTo>
                  <a:lnTo>
                    <a:pt x="32" y="412"/>
                  </a:lnTo>
                  <a:lnTo>
                    <a:pt x="32" y="1"/>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 name="Google Shape;987;p16"/>
            <p:cNvSpPr/>
            <p:nvPr/>
          </p:nvSpPr>
          <p:spPr>
            <a:xfrm>
              <a:off x="3307625" y="2364625"/>
              <a:ext cx="25" cy="10325"/>
            </a:xfrm>
            <a:custGeom>
              <a:avLst/>
              <a:gdLst/>
              <a:ahLst/>
              <a:cxnLst/>
              <a:rect l="l" t="t" r="r" b="b"/>
              <a:pathLst>
                <a:path w="1" h="413" extrusionOk="0">
                  <a:moveTo>
                    <a:pt x="1" y="1"/>
                  </a:moveTo>
                  <a:lnTo>
                    <a:pt x="1" y="1"/>
                  </a:lnTo>
                  <a:lnTo>
                    <a:pt x="1" y="412"/>
                  </a:lnTo>
                  <a:lnTo>
                    <a:pt x="1"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 name="Google Shape;988;p16"/>
            <p:cNvSpPr/>
            <p:nvPr/>
          </p:nvSpPr>
          <p:spPr>
            <a:xfrm>
              <a:off x="3307625" y="2364625"/>
              <a:ext cx="25" cy="10325"/>
            </a:xfrm>
            <a:custGeom>
              <a:avLst/>
              <a:gdLst/>
              <a:ahLst/>
              <a:cxnLst/>
              <a:rect l="l" t="t" r="r" b="b"/>
              <a:pathLst>
                <a:path w="1" h="413" extrusionOk="0">
                  <a:moveTo>
                    <a:pt x="1" y="1"/>
                  </a:moveTo>
                  <a:lnTo>
                    <a:pt x="1" y="1"/>
                  </a:lnTo>
                  <a:lnTo>
                    <a:pt x="1" y="412"/>
                  </a:lnTo>
                  <a:lnTo>
                    <a:pt x="1"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 name="Google Shape;989;p16"/>
            <p:cNvSpPr/>
            <p:nvPr/>
          </p:nvSpPr>
          <p:spPr>
            <a:xfrm>
              <a:off x="3307625" y="2364625"/>
              <a:ext cx="25" cy="10325"/>
            </a:xfrm>
            <a:custGeom>
              <a:avLst/>
              <a:gdLst/>
              <a:ahLst/>
              <a:cxnLst/>
              <a:rect l="l" t="t" r="r" b="b"/>
              <a:pathLst>
                <a:path w="1" h="413" extrusionOk="0">
                  <a:moveTo>
                    <a:pt x="1" y="1"/>
                  </a:moveTo>
                  <a:lnTo>
                    <a:pt x="1" y="1"/>
                  </a:lnTo>
                  <a:lnTo>
                    <a:pt x="1" y="412"/>
                  </a:lnTo>
                  <a:lnTo>
                    <a:pt x="1"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 name="Google Shape;990;p16"/>
            <p:cNvSpPr/>
            <p:nvPr/>
          </p:nvSpPr>
          <p:spPr>
            <a:xfrm>
              <a:off x="3308425" y="2364625"/>
              <a:ext cx="25" cy="10325"/>
            </a:xfrm>
            <a:custGeom>
              <a:avLst/>
              <a:gdLst/>
              <a:ahLst/>
              <a:cxnLst/>
              <a:rect l="l" t="t" r="r" b="b"/>
              <a:pathLst>
                <a:path w="1" h="413" extrusionOk="0">
                  <a:moveTo>
                    <a:pt x="1" y="1"/>
                  </a:moveTo>
                  <a:lnTo>
                    <a:pt x="1" y="1"/>
                  </a:lnTo>
                  <a:lnTo>
                    <a:pt x="1" y="412"/>
                  </a:lnTo>
                  <a:lnTo>
                    <a:pt x="1"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 name="Google Shape;991;p16"/>
            <p:cNvSpPr/>
            <p:nvPr/>
          </p:nvSpPr>
          <p:spPr>
            <a:xfrm>
              <a:off x="3308425" y="2364625"/>
              <a:ext cx="25" cy="10325"/>
            </a:xfrm>
            <a:custGeom>
              <a:avLst/>
              <a:gdLst/>
              <a:ahLst/>
              <a:cxnLst/>
              <a:rect l="l" t="t" r="r" b="b"/>
              <a:pathLst>
                <a:path w="1" h="413" extrusionOk="0">
                  <a:moveTo>
                    <a:pt x="1" y="1"/>
                  </a:moveTo>
                  <a:lnTo>
                    <a:pt x="1" y="1"/>
                  </a:lnTo>
                  <a:lnTo>
                    <a:pt x="1" y="412"/>
                  </a:lnTo>
                  <a:lnTo>
                    <a:pt x="1"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 name="Google Shape;992;p16"/>
            <p:cNvSpPr/>
            <p:nvPr/>
          </p:nvSpPr>
          <p:spPr>
            <a:xfrm>
              <a:off x="3308425" y="2364625"/>
              <a:ext cx="25" cy="10325"/>
            </a:xfrm>
            <a:custGeom>
              <a:avLst/>
              <a:gdLst/>
              <a:ahLst/>
              <a:cxnLst/>
              <a:rect l="l" t="t" r="r" b="b"/>
              <a:pathLst>
                <a:path w="1" h="413" extrusionOk="0">
                  <a:moveTo>
                    <a:pt x="1" y="1"/>
                  </a:moveTo>
                  <a:lnTo>
                    <a:pt x="1" y="1"/>
                  </a:lnTo>
                  <a:lnTo>
                    <a:pt x="1" y="412"/>
                  </a:lnTo>
                  <a:lnTo>
                    <a:pt x="1"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 name="Google Shape;993;p16"/>
            <p:cNvSpPr/>
            <p:nvPr/>
          </p:nvSpPr>
          <p:spPr>
            <a:xfrm>
              <a:off x="3308425" y="2364625"/>
              <a:ext cx="825" cy="10325"/>
            </a:xfrm>
            <a:custGeom>
              <a:avLst/>
              <a:gdLst/>
              <a:ahLst/>
              <a:cxnLst/>
              <a:rect l="l" t="t" r="r" b="b"/>
              <a:pathLst>
                <a:path w="33" h="413" extrusionOk="0">
                  <a:moveTo>
                    <a:pt x="1" y="1"/>
                  </a:moveTo>
                  <a:lnTo>
                    <a:pt x="1" y="412"/>
                  </a:lnTo>
                  <a:lnTo>
                    <a:pt x="32" y="412"/>
                  </a:lnTo>
                  <a:lnTo>
                    <a:pt x="32" y="1"/>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 name="Google Shape;994;p16"/>
            <p:cNvSpPr/>
            <p:nvPr/>
          </p:nvSpPr>
          <p:spPr>
            <a:xfrm>
              <a:off x="3309225" y="23646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 name="Google Shape;995;p16"/>
            <p:cNvSpPr/>
            <p:nvPr/>
          </p:nvSpPr>
          <p:spPr>
            <a:xfrm>
              <a:off x="3309225" y="23646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 name="Google Shape;996;p16"/>
            <p:cNvSpPr/>
            <p:nvPr/>
          </p:nvSpPr>
          <p:spPr>
            <a:xfrm>
              <a:off x="3309225" y="23646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 name="Google Shape;997;p16"/>
            <p:cNvSpPr/>
            <p:nvPr/>
          </p:nvSpPr>
          <p:spPr>
            <a:xfrm>
              <a:off x="3309225" y="2364625"/>
              <a:ext cx="800" cy="10325"/>
            </a:xfrm>
            <a:custGeom>
              <a:avLst/>
              <a:gdLst/>
              <a:ahLst/>
              <a:cxnLst/>
              <a:rect l="l" t="t" r="r" b="b"/>
              <a:pathLst>
                <a:path w="32" h="413" extrusionOk="0">
                  <a:moveTo>
                    <a:pt x="0" y="1"/>
                  </a:moveTo>
                  <a:lnTo>
                    <a:pt x="0" y="412"/>
                  </a:lnTo>
                  <a:lnTo>
                    <a:pt x="32" y="412"/>
                  </a:lnTo>
                  <a:lnTo>
                    <a:pt x="32" y="1"/>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 name="Google Shape;998;p16"/>
            <p:cNvSpPr/>
            <p:nvPr/>
          </p:nvSpPr>
          <p:spPr>
            <a:xfrm>
              <a:off x="3310000" y="2364625"/>
              <a:ext cx="25" cy="10325"/>
            </a:xfrm>
            <a:custGeom>
              <a:avLst/>
              <a:gdLst/>
              <a:ahLst/>
              <a:cxnLst/>
              <a:rect l="l" t="t" r="r" b="b"/>
              <a:pathLst>
                <a:path w="1" h="413" extrusionOk="0">
                  <a:moveTo>
                    <a:pt x="1" y="1"/>
                  </a:moveTo>
                  <a:lnTo>
                    <a:pt x="1" y="1"/>
                  </a:lnTo>
                  <a:lnTo>
                    <a:pt x="1" y="412"/>
                  </a:lnTo>
                  <a:lnTo>
                    <a:pt x="1"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 name="Google Shape;999;p16"/>
            <p:cNvSpPr/>
            <p:nvPr/>
          </p:nvSpPr>
          <p:spPr>
            <a:xfrm>
              <a:off x="3310000" y="2364625"/>
              <a:ext cx="25" cy="10325"/>
            </a:xfrm>
            <a:custGeom>
              <a:avLst/>
              <a:gdLst/>
              <a:ahLst/>
              <a:cxnLst/>
              <a:rect l="l" t="t" r="r" b="b"/>
              <a:pathLst>
                <a:path w="1" h="413" extrusionOk="0">
                  <a:moveTo>
                    <a:pt x="1" y="1"/>
                  </a:moveTo>
                  <a:lnTo>
                    <a:pt x="1" y="1"/>
                  </a:lnTo>
                  <a:lnTo>
                    <a:pt x="1" y="412"/>
                  </a:lnTo>
                  <a:lnTo>
                    <a:pt x="1"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 name="Google Shape;1000;p16"/>
            <p:cNvSpPr/>
            <p:nvPr/>
          </p:nvSpPr>
          <p:spPr>
            <a:xfrm>
              <a:off x="3310000" y="2364625"/>
              <a:ext cx="825" cy="10325"/>
            </a:xfrm>
            <a:custGeom>
              <a:avLst/>
              <a:gdLst/>
              <a:ahLst/>
              <a:cxnLst/>
              <a:rect l="l" t="t" r="r" b="b"/>
              <a:pathLst>
                <a:path w="33" h="413" extrusionOk="0">
                  <a:moveTo>
                    <a:pt x="1" y="1"/>
                  </a:moveTo>
                  <a:lnTo>
                    <a:pt x="1" y="412"/>
                  </a:lnTo>
                  <a:lnTo>
                    <a:pt x="33" y="412"/>
                  </a:lnTo>
                  <a:lnTo>
                    <a:pt x="33" y="1"/>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 name="Google Shape;1001;p16"/>
            <p:cNvSpPr/>
            <p:nvPr/>
          </p:nvSpPr>
          <p:spPr>
            <a:xfrm>
              <a:off x="3310800" y="2364625"/>
              <a:ext cx="25" cy="10325"/>
            </a:xfrm>
            <a:custGeom>
              <a:avLst/>
              <a:gdLst/>
              <a:ahLst/>
              <a:cxnLst/>
              <a:rect l="l" t="t" r="r" b="b"/>
              <a:pathLst>
                <a:path w="1" h="413" extrusionOk="0">
                  <a:moveTo>
                    <a:pt x="1" y="1"/>
                  </a:moveTo>
                  <a:lnTo>
                    <a:pt x="1" y="1"/>
                  </a:lnTo>
                  <a:lnTo>
                    <a:pt x="1" y="412"/>
                  </a:lnTo>
                  <a:lnTo>
                    <a:pt x="1"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 name="Google Shape;1002;p16"/>
            <p:cNvSpPr/>
            <p:nvPr/>
          </p:nvSpPr>
          <p:spPr>
            <a:xfrm>
              <a:off x="3310800" y="2364625"/>
              <a:ext cx="25" cy="10325"/>
            </a:xfrm>
            <a:custGeom>
              <a:avLst/>
              <a:gdLst/>
              <a:ahLst/>
              <a:cxnLst/>
              <a:rect l="l" t="t" r="r" b="b"/>
              <a:pathLst>
                <a:path w="1" h="413" extrusionOk="0">
                  <a:moveTo>
                    <a:pt x="1" y="1"/>
                  </a:moveTo>
                  <a:lnTo>
                    <a:pt x="1" y="1"/>
                  </a:lnTo>
                  <a:lnTo>
                    <a:pt x="1" y="412"/>
                  </a:lnTo>
                  <a:lnTo>
                    <a:pt x="1"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 name="Google Shape;1003;p16"/>
            <p:cNvSpPr/>
            <p:nvPr/>
          </p:nvSpPr>
          <p:spPr>
            <a:xfrm>
              <a:off x="3310800" y="2364625"/>
              <a:ext cx="825" cy="10325"/>
            </a:xfrm>
            <a:custGeom>
              <a:avLst/>
              <a:gdLst/>
              <a:ahLst/>
              <a:cxnLst/>
              <a:rect l="l" t="t" r="r" b="b"/>
              <a:pathLst>
                <a:path w="33" h="413" extrusionOk="0">
                  <a:moveTo>
                    <a:pt x="1" y="1"/>
                  </a:moveTo>
                  <a:lnTo>
                    <a:pt x="1" y="412"/>
                  </a:lnTo>
                  <a:lnTo>
                    <a:pt x="32" y="412"/>
                  </a:lnTo>
                  <a:lnTo>
                    <a:pt x="32" y="1"/>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 name="Google Shape;1004;p16"/>
            <p:cNvSpPr/>
            <p:nvPr/>
          </p:nvSpPr>
          <p:spPr>
            <a:xfrm>
              <a:off x="3311600" y="23646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 name="Google Shape;1005;p16"/>
            <p:cNvSpPr/>
            <p:nvPr/>
          </p:nvSpPr>
          <p:spPr>
            <a:xfrm>
              <a:off x="3311600" y="23646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6" name="Google Shape;1006;p16"/>
            <p:cNvSpPr/>
            <p:nvPr/>
          </p:nvSpPr>
          <p:spPr>
            <a:xfrm>
              <a:off x="3311600" y="23646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7" name="Google Shape;1007;p16"/>
            <p:cNvSpPr/>
            <p:nvPr/>
          </p:nvSpPr>
          <p:spPr>
            <a:xfrm>
              <a:off x="3312375" y="2364625"/>
              <a:ext cx="25" cy="10325"/>
            </a:xfrm>
            <a:custGeom>
              <a:avLst/>
              <a:gdLst/>
              <a:ahLst/>
              <a:cxnLst/>
              <a:rect l="l" t="t" r="r" b="b"/>
              <a:pathLst>
                <a:path w="1" h="413" extrusionOk="0">
                  <a:moveTo>
                    <a:pt x="1" y="1"/>
                  </a:moveTo>
                  <a:lnTo>
                    <a:pt x="1" y="1"/>
                  </a:lnTo>
                  <a:lnTo>
                    <a:pt x="1" y="412"/>
                  </a:lnTo>
                  <a:lnTo>
                    <a:pt x="1"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 name="Google Shape;1008;p16"/>
            <p:cNvSpPr/>
            <p:nvPr/>
          </p:nvSpPr>
          <p:spPr>
            <a:xfrm>
              <a:off x="3276750" y="2302875"/>
              <a:ext cx="825" cy="9525"/>
            </a:xfrm>
            <a:custGeom>
              <a:avLst/>
              <a:gdLst/>
              <a:ahLst/>
              <a:cxnLst/>
              <a:rect l="l" t="t" r="r" b="b"/>
              <a:pathLst>
                <a:path w="33" h="381" extrusionOk="0">
                  <a:moveTo>
                    <a:pt x="1" y="0"/>
                  </a:moveTo>
                  <a:lnTo>
                    <a:pt x="1" y="380"/>
                  </a:lnTo>
                  <a:lnTo>
                    <a:pt x="33" y="380"/>
                  </a:lnTo>
                  <a:lnTo>
                    <a:pt x="33" y="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 name="Google Shape;1009;p16"/>
            <p:cNvSpPr/>
            <p:nvPr/>
          </p:nvSpPr>
          <p:spPr>
            <a:xfrm>
              <a:off x="3277550" y="2302875"/>
              <a:ext cx="25" cy="9525"/>
            </a:xfrm>
            <a:custGeom>
              <a:avLst/>
              <a:gdLst/>
              <a:ahLst/>
              <a:cxnLst/>
              <a:rect l="l" t="t" r="r" b="b"/>
              <a:pathLst>
                <a:path w="1" h="381" extrusionOk="0">
                  <a:moveTo>
                    <a:pt x="1" y="0"/>
                  </a:moveTo>
                  <a:lnTo>
                    <a:pt x="1" y="0"/>
                  </a:lnTo>
                  <a:lnTo>
                    <a:pt x="1" y="380"/>
                  </a:lnTo>
                  <a:lnTo>
                    <a:pt x="1"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 name="Google Shape;1010;p16"/>
            <p:cNvSpPr/>
            <p:nvPr/>
          </p:nvSpPr>
          <p:spPr>
            <a:xfrm>
              <a:off x="3277550" y="2302875"/>
              <a:ext cx="25" cy="9525"/>
            </a:xfrm>
            <a:custGeom>
              <a:avLst/>
              <a:gdLst/>
              <a:ahLst/>
              <a:cxnLst/>
              <a:rect l="l" t="t" r="r" b="b"/>
              <a:pathLst>
                <a:path w="1" h="381" extrusionOk="0">
                  <a:moveTo>
                    <a:pt x="1" y="0"/>
                  </a:moveTo>
                  <a:lnTo>
                    <a:pt x="1" y="0"/>
                  </a:lnTo>
                  <a:lnTo>
                    <a:pt x="1" y="380"/>
                  </a:lnTo>
                  <a:lnTo>
                    <a:pt x="1"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 name="Google Shape;1011;p16"/>
            <p:cNvSpPr/>
            <p:nvPr/>
          </p:nvSpPr>
          <p:spPr>
            <a:xfrm>
              <a:off x="3277550" y="2302875"/>
              <a:ext cx="825" cy="9525"/>
            </a:xfrm>
            <a:custGeom>
              <a:avLst/>
              <a:gdLst/>
              <a:ahLst/>
              <a:cxnLst/>
              <a:rect l="l" t="t" r="r" b="b"/>
              <a:pathLst>
                <a:path w="33" h="381" extrusionOk="0">
                  <a:moveTo>
                    <a:pt x="1" y="0"/>
                  </a:moveTo>
                  <a:lnTo>
                    <a:pt x="1" y="380"/>
                  </a:lnTo>
                  <a:lnTo>
                    <a:pt x="32" y="380"/>
                  </a:lnTo>
                  <a:lnTo>
                    <a:pt x="32" y="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 name="Google Shape;1012;p16"/>
            <p:cNvSpPr/>
            <p:nvPr/>
          </p:nvSpPr>
          <p:spPr>
            <a:xfrm>
              <a:off x="3278350" y="2302875"/>
              <a:ext cx="25" cy="9525"/>
            </a:xfrm>
            <a:custGeom>
              <a:avLst/>
              <a:gdLst/>
              <a:ahLst/>
              <a:cxnLst/>
              <a:rect l="l" t="t" r="r" b="b"/>
              <a:pathLst>
                <a:path w="1" h="381" extrusionOk="0">
                  <a:moveTo>
                    <a:pt x="0" y="0"/>
                  </a:moveTo>
                  <a:lnTo>
                    <a:pt x="0" y="0"/>
                  </a:lnTo>
                  <a:lnTo>
                    <a:pt x="0" y="380"/>
                  </a:lnTo>
                  <a:lnTo>
                    <a:pt x="0"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 name="Google Shape;1013;p16"/>
            <p:cNvSpPr/>
            <p:nvPr/>
          </p:nvSpPr>
          <p:spPr>
            <a:xfrm>
              <a:off x="3278350" y="2302875"/>
              <a:ext cx="25" cy="9525"/>
            </a:xfrm>
            <a:custGeom>
              <a:avLst/>
              <a:gdLst/>
              <a:ahLst/>
              <a:cxnLst/>
              <a:rect l="l" t="t" r="r" b="b"/>
              <a:pathLst>
                <a:path w="1" h="381" extrusionOk="0">
                  <a:moveTo>
                    <a:pt x="0" y="0"/>
                  </a:moveTo>
                  <a:lnTo>
                    <a:pt x="0" y="0"/>
                  </a:lnTo>
                  <a:lnTo>
                    <a:pt x="0" y="380"/>
                  </a:lnTo>
                  <a:lnTo>
                    <a:pt x="0"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 name="Google Shape;1014;p16"/>
            <p:cNvSpPr/>
            <p:nvPr/>
          </p:nvSpPr>
          <p:spPr>
            <a:xfrm>
              <a:off x="3278350" y="2302875"/>
              <a:ext cx="25" cy="9525"/>
            </a:xfrm>
            <a:custGeom>
              <a:avLst/>
              <a:gdLst/>
              <a:ahLst/>
              <a:cxnLst/>
              <a:rect l="l" t="t" r="r" b="b"/>
              <a:pathLst>
                <a:path w="1" h="381" extrusionOk="0">
                  <a:moveTo>
                    <a:pt x="0" y="0"/>
                  </a:moveTo>
                  <a:lnTo>
                    <a:pt x="0" y="0"/>
                  </a:lnTo>
                  <a:lnTo>
                    <a:pt x="0" y="380"/>
                  </a:lnTo>
                  <a:lnTo>
                    <a:pt x="0"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5" name="Google Shape;1015;p16"/>
            <p:cNvSpPr/>
            <p:nvPr/>
          </p:nvSpPr>
          <p:spPr>
            <a:xfrm>
              <a:off x="3278350" y="2302875"/>
              <a:ext cx="800" cy="9525"/>
            </a:xfrm>
            <a:custGeom>
              <a:avLst/>
              <a:gdLst/>
              <a:ahLst/>
              <a:cxnLst/>
              <a:rect l="l" t="t" r="r" b="b"/>
              <a:pathLst>
                <a:path w="32" h="381" extrusionOk="0">
                  <a:moveTo>
                    <a:pt x="0" y="0"/>
                  </a:moveTo>
                  <a:lnTo>
                    <a:pt x="0" y="380"/>
                  </a:lnTo>
                  <a:lnTo>
                    <a:pt x="32" y="380"/>
                  </a:lnTo>
                  <a:lnTo>
                    <a:pt x="32" y="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6" name="Google Shape;1016;p16"/>
            <p:cNvSpPr/>
            <p:nvPr/>
          </p:nvSpPr>
          <p:spPr>
            <a:xfrm>
              <a:off x="3279125" y="2302875"/>
              <a:ext cx="25" cy="9525"/>
            </a:xfrm>
            <a:custGeom>
              <a:avLst/>
              <a:gdLst/>
              <a:ahLst/>
              <a:cxnLst/>
              <a:rect l="l" t="t" r="r" b="b"/>
              <a:pathLst>
                <a:path w="1" h="381" extrusionOk="0">
                  <a:moveTo>
                    <a:pt x="1" y="0"/>
                  </a:moveTo>
                  <a:lnTo>
                    <a:pt x="1" y="0"/>
                  </a:lnTo>
                  <a:lnTo>
                    <a:pt x="1" y="380"/>
                  </a:lnTo>
                  <a:lnTo>
                    <a:pt x="1"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7" name="Google Shape;1017;p16"/>
            <p:cNvSpPr/>
            <p:nvPr/>
          </p:nvSpPr>
          <p:spPr>
            <a:xfrm>
              <a:off x="3279125" y="2302875"/>
              <a:ext cx="25" cy="9525"/>
            </a:xfrm>
            <a:custGeom>
              <a:avLst/>
              <a:gdLst/>
              <a:ahLst/>
              <a:cxnLst/>
              <a:rect l="l" t="t" r="r" b="b"/>
              <a:pathLst>
                <a:path w="1" h="381" extrusionOk="0">
                  <a:moveTo>
                    <a:pt x="1" y="0"/>
                  </a:moveTo>
                  <a:lnTo>
                    <a:pt x="1" y="0"/>
                  </a:lnTo>
                  <a:lnTo>
                    <a:pt x="1" y="380"/>
                  </a:lnTo>
                  <a:lnTo>
                    <a:pt x="1"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8" name="Google Shape;1018;p16"/>
            <p:cNvSpPr/>
            <p:nvPr/>
          </p:nvSpPr>
          <p:spPr>
            <a:xfrm>
              <a:off x="3279125" y="2302875"/>
              <a:ext cx="825" cy="9525"/>
            </a:xfrm>
            <a:custGeom>
              <a:avLst/>
              <a:gdLst/>
              <a:ahLst/>
              <a:cxnLst/>
              <a:rect l="l" t="t" r="r" b="b"/>
              <a:pathLst>
                <a:path w="33" h="381" extrusionOk="0">
                  <a:moveTo>
                    <a:pt x="1" y="0"/>
                  </a:moveTo>
                  <a:lnTo>
                    <a:pt x="1" y="380"/>
                  </a:lnTo>
                  <a:lnTo>
                    <a:pt x="33" y="380"/>
                  </a:lnTo>
                  <a:lnTo>
                    <a:pt x="33" y="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9" name="Google Shape;1019;p16"/>
            <p:cNvSpPr/>
            <p:nvPr/>
          </p:nvSpPr>
          <p:spPr>
            <a:xfrm>
              <a:off x="3279925" y="2302875"/>
              <a:ext cx="25" cy="9525"/>
            </a:xfrm>
            <a:custGeom>
              <a:avLst/>
              <a:gdLst/>
              <a:ahLst/>
              <a:cxnLst/>
              <a:rect l="l" t="t" r="r" b="b"/>
              <a:pathLst>
                <a:path w="1" h="381" extrusionOk="0">
                  <a:moveTo>
                    <a:pt x="1" y="0"/>
                  </a:moveTo>
                  <a:lnTo>
                    <a:pt x="1" y="0"/>
                  </a:lnTo>
                  <a:lnTo>
                    <a:pt x="1" y="380"/>
                  </a:lnTo>
                  <a:lnTo>
                    <a:pt x="1"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0" name="Google Shape;1020;p16"/>
            <p:cNvSpPr/>
            <p:nvPr/>
          </p:nvSpPr>
          <p:spPr>
            <a:xfrm>
              <a:off x="3279925" y="2302875"/>
              <a:ext cx="25" cy="9525"/>
            </a:xfrm>
            <a:custGeom>
              <a:avLst/>
              <a:gdLst/>
              <a:ahLst/>
              <a:cxnLst/>
              <a:rect l="l" t="t" r="r" b="b"/>
              <a:pathLst>
                <a:path w="1" h="381" extrusionOk="0">
                  <a:moveTo>
                    <a:pt x="1" y="0"/>
                  </a:moveTo>
                  <a:lnTo>
                    <a:pt x="1" y="0"/>
                  </a:lnTo>
                  <a:lnTo>
                    <a:pt x="1" y="380"/>
                  </a:lnTo>
                  <a:lnTo>
                    <a:pt x="1"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1" name="Google Shape;1021;p16"/>
            <p:cNvSpPr/>
            <p:nvPr/>
          </p:nvSpPr>
          <p:spPr>
            <a:xfrm>
              <a:off x="3279925" y="2302875"/>
              <a:ext cx="825" cy="9525"/>
            </a:xfrm>
            <a:custGeom>
              <a:avLst/>
              <a:gdLst/>
              <a:ahLst/>
              <a:cxnLst/>
              <a:rect l="l" t="t" r="r" b="b"/>
              <a:pathLst>
                <a:path w="33" h="381" extrusionOk="0">
                  <a:moveTo>
                    <a:pt x="1" y="0"/>
                  </a:moveTo>
                  <a:lnTo>
                    <a:pt x="1" y="380"/>
                  </a:lnTo>
                  <a:lnTo>
                    <a:pt x="32" y="380"/>
                  </a:lnTo>
                  <a:lnTo>
                    <a:pt x="32" y="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2" name="Google Shape;1022;p16"/>
            <p:cNvSpPr/>
            <p:nvPr/>
          </p:nvSpPr>
          <p:spPr>
            <a:xfrm>
              <a:off x="3279925" y="2302875"/>
              <a:ext cx="825" cy="9525"/>
            </a:xfrm>
            <a:custGeom>
              <a:avLst/>
              <a:gdLst/>
              <a:ahLst/>
              <a:cxnLst/>
              <a:rect l="l" t="t" r="r" b="b"/>
              <a:pathLst>
                <a:path w="33" h="381" extrusionOk="0">
                  <a:moveTo>
                    <a:pt x="1" y="0"/>
                  </a:moveTo>
                  <a:lnTo>
                    <a:pt x="1" y="380"/>
                  </a:lnTo>
                  <a:lnTo>
                    <a:pt x="32" y="380"/>
                  </a:lnTo>
                  <a:lnTo>
                    <a:pt x="32" y="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3" name="Google Shape;1023;p16"/>
            <p:cNvSpPr/>
            <p:nvPr/>
          </p:nvSpPr>
          <p:spPr>
            <a:xfrm>
              <a:off x="3280725" y="2302875"/>
              <a:ext cx="25" cy="9525"/>
            </a:xfrm>
            <a:custGeom>
              <a:avLst/>
              <a:gdLst/>
              <a:ahLst/>
              <a:cxnLst/>
              <a:rect l="l" t="t" r="r" b="b"/>
              <a:pathLst>
                <a:path w="1" h="381" extrusionOk="0">
                  <a:moveTo>
                    <a:pt x="0" y="0"/>
                  </a:moveTo>
                  <a:lnTo>
                    <a:pt x="0" y="0"/>
                  </a:lnTo>
                  <a:lnTo>
                    <a:pt x="0" y="380"/>
                  </a:lnTo>
                  <a:lnTo>
                    <a:pt x="0"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4" name="Google Shape;1024;p16"/>
            <p:cNvSpPr/>
            <p:nvPr/>
          </p:nvSpPr>
          <p:spPr>
            <a:xfrm>
              <a:off x="3280725" y="2302875"/>
              <a:ext cx="25" cy="9525"/>
            </a:xfrm>
            <a:custGeom>
              <a:avLst/>
              <a:gdLst/>
              <a:ahLst/>
              <a:cxnLst/>
              <a:rect l="l" t="t" r="r" b="b"/>
              <a:pathLst>
                <a:path w="1" h="381" extrusionOk="0">
                  <a:moveTo>
                    <a:pt x="0" y="0"/>
                  </a:moveTo>
                  <a:lnTo>
                    <a:pt x="0" y="0"/>
                  </a:lnTo>
                  <a:lnTo>
                    <a:pt x="0" y="380"/>
                  </a:lnTo>
                  <a:lnTo>
                    <a:pt x="0"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5" name="Google Shape;1025;p16"/>
            <p:cNvSpPr/>
            <p:nvPr/>
          </p:nvSpPr>
          <p:spPr>
            <a:xfrm>
              <a:off x="3280725" y="2302875"/>
              <a:ext cx="800" cy="9525"/>
            </a:xfrm>
            <a:custGeom>
              <a:avLst/>
              <a:gdLst/>
              <a:ahLst/>
              <a:cxnLst/>
              <a:rect l="l" t="t" r="r" b="b"/>
              <a:pathLst>
                <a:path w="32" h="381" extrusionOk="0">
                  <a:moveTo>
                    <a:pt x="0" y="0"/>
                  </a:moveTo>
                  <a:lnTo>
                    <a:pt x="0" y="380"/>
                  </a:lnTo>
                  <a:lnTo>
                    <a:pt x="32" y="380"/>
                  </a:lnTo>
                  <a:lnTo>
                    <a:pt x="32" y="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6" name="Google Shape;1026;p16"/>
            <p:cNvSpPr/>
            <p:nvPr/>
          </p:nvSpPr>
          <p:spPr>
            <a:xfrm>
              <a:off x="3281500" y="2302875"/>
              <a:ext cx="25" cy="9525"/>
            </a:xfrm>
            <a:custGeom>
              <a:avLst/>
              <a:gdLst/>
              <a:ahLst/>
              <a:cxnLst/>
              <a:rect l="l" t="t" r="r" b="b"/>
              <a:pathLst>
                <a:path w="1" h="381" extrusionOk="0">
                  <a:moveTo>
                    <a:pt x="1" y="0"/>
                  </a:moveTo>
                  <a:lnTo>
                    <a:pt x="1" y="0"/>
                  </a:lnTo>
                  <a:lnTo>
                    <a:pt x="1" y="380"/>
                  </a:lnTo>
                  <a:lnTo>
                    <a:pt x="1"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7" name="Google Shape;1027;p16"/>
            <p:cNvSpPr/>
            <p:nvPr/>
          </p:nvSpPr>
          <p:spPr>
            <a:xfrm>
              <a:off x="3281500" y="2302875"/>
              <a:ext cx="25" cy="9525"/>
            </a:xfrm>
            <a:custGeom>
              <a:avLst/>
              <a:gdLst/>
              <a:ahLst/>
              <a:cxnLst/>
              <a:rect l="l" t="t" r="r" b="b"/>
              <a:pathLst>
                <a:path w="1" h="381" extrusionOk="0">
                  <a:moveTo>
                    <a:pt x="1" y="0"/>
                  </a:moveTo>
                  <a:lnTo>
                    <a:pt x="1" y="0"/>
                  </a:lnTo>
                  <a:lnTo>
                    <a:pt x="1" y="380"/>
                  </a:lnTo>
                  <a:lnTo>
                    <a:pt x="1"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8" name="Google Shape;1028;p16"/>
            <p:cNvSpPr/>
            <p:nvPr/>
          </p:nvSpPr>
          <p:spPr>
            <a:xfrm>
              <a:off x="3281500" y="2302875"/>
              <a:ext cx="825" cy="9525"/>
            </a:xfrm>
            <a:custGeom>
              <a:avLst/>
              <a:gdLst/>
              <a:ahLst/>
              <a:cxnLst/>
              <a:rect l="l" t="t" r="r" b="b"/>
              <a:pathLst>
                <a:path w="33" h="381" extrusionOk="0">
                  <a:moveTo>
                    <a:pt x="1" y="0"/>
                  </a:moveTo>
                  <a:lnTo>
                    <a:pt x="1" y="380"/>
                  </a:lnTo>
                  <a:lnTo>
                    <a:pt x="33" y="380"/>
                  </a:lnTo>
                  <a:lnTo>
                    <a:pt x="33" y="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9" name="Google Shape;1029;p16"/>
            <p:cNvSpPr/>
            <p:nvPr/>
          </p:nvSpPr>
          <p:spPr>
            <a:xfrm>
              <a:off x="3282300" y="2302875"/>
              <a:ext cx="25" cy="9525"/>
            </a:xfrm>
            <a:custGeom>
              <a:avLst/>
              <a:gdLst/>
              <a:ahLst/>
              <a:cxnLst/>
              <a:rect l="l" t="t" r="r" b="b"/>
              <a:pathLst>
                <a:path w="1" h="381" extrusionOk="0">
                  <a:moveTo>
                    <a:pt x="1" y="0"/>
                  </a:moveTo>
                  <a:lnTo>
                    <a:pt x="1" y="0"/>
                  </a:lnTo>
                  <a:lnTo>
                    <a:pt x="1" y="380"/>
                  </a:lnTo>
                  <a:lnTo>
                    <a:pt x="1"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0" name="Google Shape;1030;p16"/>
            <p:cNvSpPr/>
            <p:nvPr/>
          </p:nvSpPr>
          <p:spPr>
            <a:xfrm>
              <a:off x="3282300" y="2302875"/>
              <a:ext cx="25" cy="9525"/>
            </a:xfrm>
            <a:custGeom>
              <a:avLst/>
              <a:gdLst/>
              <a:ahLst/>
              <a:cxnLst/>
              <a:rect l="l" t="t" r="r" b="b"/>
              <a:pathLst>
                <a:path w="1" h="381" extrusionOk="0">
                  <a:moveTo>
                    <a:pt x="1" y="0"/>
                  </a:moveTo>
                  <a:lnTo>
                    <a:pt x="1" y="0"/>
                  </a:lnTo>
                  <a:lnTo>
                    <a:pt x="1" y="380"/>
                  </a:lnTo>
                  <a:lnTo>
                    <a:pt x="1"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1" name="Google Shape;1031;p16"/>
            <p:cNvSpPr/>
            <p:nvPr/>
          </p:nvSpPr>
          <p:spPr>
            <a:xfrm>
              <a:off x="3282300" y="2302875"/>
              <a:ext cx="25" cy="9525"/>
            </a:xfrm>
            <a:custGeom>
              <a:avLst/>
              <a:gdLst/>
              <a:ahLst/>
              <a:cxnLst/>
              <a:rect l="l" t="t" r="r" b="b"/>
              <a:pathLst>
                <a:path w="1" h="381" extrusionOk="0">
                  <a:moveTo>
                    <a:pt x="1" y="0"/>
                  </a:moveTo>
                  <a:lnTo>
                    <a:pt x="1" y="0"/>
                  </a:lnTo>
                  <a:lnTo>
                    <a:pt x="1" y="380"/>
                  </a:lnTo>
                  <a:lnTo>
                    <a:pt x="1"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2" name="Google Shape;1032;p16"/>
            <p:cNvSpPr/>
            <p:nvPr/>
          </p:nvSpPr>
          <p:spPr>
            <a:xfrm>
              <a:off x="3283100" y="2302875"/>
              <a:ext cx="25" cy="9525"/>
            </a:xfrm>
            <a:custGeom>
              <a:avLst/>
              <a:gdLst/>
              <a:ahLst/>
              <a:cxnLst/>
              <a:rect l="l" t="t" r="r" b="b"/>
              <a:pathLst>
                <a:path w="1" h="381" extrusionOk="0">
                  <a:moveTo>
                    <a:pt x="0" y="0"/>
                  </a:moveTo>
                  <a:lnTo>
                    <a:pt x="0" y="0"/>
                  </a:lnTo>
                  <a:lnTo>
                    <a:pt x="0" y="380"/>
                  </a:lnTo>
                  <a:lnTo>
                    <a:pt x="0"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3" name="Google Shape;1033;p16"/>
            <p:cNvSpPr/>
            <p:nvPr/>
          </p:nvSpPr>
          <p:spPr>
            <a:xfrm>
              <a:off x="3283100" y="2302875"/>
              <a:ext cx="25" cy="9525"/>
            </a:xfrm>
            <a:custGeom>
              <a:avLst/>
              <a:gdLst/>
              <a:ahLst/>
              <a:cxnLst/>
              <a:rect l="l" t="t" r="r" b="b"/>
              <a:pathLst>
                <a:path w="1" h="381" extrusionOk="0">
                  <a:moveTo>
                    <a:pt x="0" y="0"/>
                  </a:moveTo>
                  <a:lnTo>
                    <a:pt x="0" y="0"/>
                  </a:lnTo>
                  <a:lnTo>
                    <a:pt x="0" y="380"/>
                  </a:lnTo>
                  <a:lnTo>
                    <a:pt x="0"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4" name="Google Shape;1034;p16"/>
            <p:cNvSpPr/>
            <p:nvPr/>
          </p:nvSpPr>
          <p:spPr>
            <a:xfrm>
              <a:off x="3283100" y="2302875"/>
              <a:ext cx="25" cy="9525"/>
            </a:xfrm>
            <a:custGeom>
              <a:avLst/>
              <a:gdLst/>
              <a:ahLst/>
              <a:cxnLst/>
              <a:rect l="l" t="t" r="r" b="b"/>
              <a:pathLst>
                <a:path w="1" h="381" extrusionOk="0">
                  <a:moveTo>
                    <a:pt x="0" y="0"/>
                  </a:moveTo>
                  <a:lnTo>
                    <a:pt x="0" y="0"/>
                  </a:lnTo>
                  <a:lnTo>
                    <a:pt x="0" y="380"/>
                  </a:lnTo>
                  <a:lnTo>
                    <a:pt x="0"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5" name="Google Shape;1035;p16"/>
            <p:cNvSpPr/>
            <p:nvPr/>
          </p:nvSpPr>
          <p:spPr>
            <a:xfrm>
              <a:off x="3283100" y="2302875"/>
              <a:ext cx="800" cy="9525"/>
            </a:xfrm>
            <a:custGeom>
              <a:avLst/>
              <a:gdLst/>
              <a:ahLst/>
              <a:cxnLst/>
              <a:rect l="l" t="t" r="r" b="b"/>
              <a:pathLst>
                <a:path w="32" h="381" extrusionOk="0">
                  <a:moveTo>
                    <a:pt x="0" y="0"/>
                  </a:moveTo>
                  <a:lnTo>
                    <a:pt x="0" y="380"/>
                  </a:lnTo>
                  <a:lnTo>
                    <a:pt x="32" y="380"/>
                  </a:lnTo>
                  <a:lnTo>
                    <a:pt x="32" y="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6" name="Google Shape;1036;p16"/>
            <p:cNvSpPr/>
            <p:nvPr/>
          </p:nvSpPr>
          <p:spPr>
            <a:xfrm>
              <a:off x="3283875" y="2302875"/>
              <a:ext cx="25" cy="9525"/>
            </a:xfrm>
            <a:custGeom>
              <a:avLst/>
              <a:gdLst/>
              <a:ahLst/>
              <a:cxnLst/>
              <a:rect l="l" t="t" r="r" b="b"/>
              <a:pathLst>
                <a:path w="1" h="381" extrusionOk="0">
                  <a:moveTo>
                    <a:pt x="1" y="0"/>
                  </a:moveTo>
                  <a:lnTo>
                    <a:pt x="1" y="0"/>
                  </a:lnTo>
                  <a:lnTo>
                    <a:pt x="1" y="380"/>
                  </a:lnTo>
                  <a:lnTo>
                    <a:pt x="1"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7" name="Google Shape;1037;p16"/>
            <p:cNvSpPr/>
            <p:nvPr/>
          </p:nvSpPr>
          <p:spPr>
            <a:xfrm>
              <a:off x="3283875" y="2302875"/>
              <a:ext cx="25" cy="9525"/>
            </a:xfrm>
            <a:custGeom>
              <a:avLst/>
              <a:gdLst/>
              <a:ahLst/>
              <a:cxnLst/>
              <a:rect l="l" t="t" r="r" b="b"/>
              <a:pathLst>
                <a:path w="1" h="381" extrusionOk="0">
                  <a:moveTo>
                    <a:pt x="1" y="0"/>
                  </a:moveTo>
                  <a:lnTo>
                    <a:pt x="1" y="0"/>
                  </a:lnTo>
                  <a:lnTo>
                    <a:pt x="1" y="380"/>
                  </a:lnTo>
                  <a:lnTo>
                    <a:pt x="1"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8" name="Google Shape;1038;p16"/>
            <p:cNvSpPr/>
            <p:nvPr/>
          </p:nvSpPr>
          <p:spPr>
            <a:xfrm>
              <a:off x="3283875" y="2302875"/>
              <a:ext cx="25" cy="9525"/>
            </a:xfrm>
            <a:custGeom>
              <a:avLst/>
              <a:gdLst/>
              <a:ahLst/>
              <a:cxnLst/>
              <a:rect l="l" t="t" r="r" b="b"/>
              <a:pathLst>
                <a:path w="1" h="381" extrusionOk="0">
                  <a:moveTo>
                    <a:pt x="1" y="0"/>
                  </a:moveTo>
                  <a:lnTo>
                    <a:pt x="1" y="0"/>
                  </a:lnTo>
                  <a:lnTo>
                    <a:pt x="1" y="380"/>
                  </a:lnTo>
                  <a:lnTo>
                    <a:pt x="1"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9" name="Google Shape;1039;p16"/>
            <p:cNvSpPr/>
            <p:nvPr/>
          </p:nvSpPr>
          <p:spPr>
            <a:xfrm>
              <a:off x="3284675" y="2302875"/>
              <a:ext cx="25" cy="9525"/>
            </a:xfrm>
            <a:custGeom>
              <a:avLst/>
              <a:gdLst/>
              <a:ahLst/>
              <a:cxnLst/>
              <a:rect l="l" t="t" r="r" b="b"/>
              <a:pathLst>
                <a:path w="1" h="381" extrusionOk="0">
                  <a:moveTo>
                    <a:pt x="1" y="0"/>
                  </a:moveTo>
                  <a:lnTo>
                    <a:pt x="1" y="0"/>
                  </a:lnTo>
                  <a:lnTo>
                    <a:pt x="1" y="380"/>
                  </a:lnTo>
                  <a:lnTo>
                    <a:pt x="1"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0" name="Google Shape;1040;p16"/>
            <p:cNvSpPr/>
            <p:nvPr/>
          </p:nvSpPr>
          <p:spPr>
            <a:xfrm>
              <a:off x="3284675" y="2302875"/>
              <a:ext cx="25" cy="9525"/>
            </a:xfrm>
            <a:custGeom>
              <a:avLst/>
              <a:gdLst/>
              <a:ahLst/>
              <a:cxnLst/>
              <a:rect l="l" t="t" r="r" b="b"/>
              <a:pathLst>
                <a:path w="1" h="381" extrusionOk="0">
                  <a:moveTo>
                    <a:pt x="1" y="0"/>
                  </a:moveTo>
                  <a:lnTo>
                    <a:pt x="1" y="0"/>
                  </a:lnTo>
                  <a:lnTo>
                    <a:pt x="1" y="380"/>
                  </a:lnTo>
                  <a:lnTo>
                    <a:pt x="1"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1" name="Google Shape;1041;p16"/>
            <p:cNvSpPr/>
            <p:nvPr/>
          </p:nvSpPr>
          <p:spPr>
            <a:xfrm>
              <a:off x="3284675" y="2302875"/>
              <a:ext cx="25" cy="9525"/>
            </a:xfrm>
            <a:custGeom>
              <a:avLst/>
              <a:gdLst/>
              <a:ahLst/>
              <a:cxnLst/>
              <a:rect l="l" t="t" r="r" b="b"/>
              <a:pathLst>
                <a:path w="1" h="381" extrusionOk="0">
                  <a:moveTo>
                    <a:pt x="1" y="0"/>
                  </a:moveTo>
                  <a:lnTo>
                    <a:pt x="1" y="0"/>
                  </a:lnTo>
                  <a:lnTo>
                    <a:pt x="1" y="380"/>
                  </a:lnTo>
                  <a:lnTo>
                    <a:pt x="1"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2" name="Google Shape;1042;p16"/>
            <p:cNvSpPr/>
            <p:nvPr/>
          </p:nvSpPr>
          <p:spPr>
            <a:xfrm>
              <a:off x="3285475" y="2302875"/>
              <a:ext cx="25" cy="9525"/>
            </a:xfrm>
            <a:custGeom>
              <a:avLst/>
              <a:gdLst/>
              <a:ahLst/>
              <a:cxnLst/>
              <a:rect l="l" t="t" r="r" b="b"/>
              <a:pathLst>
                <a:path w="1" h="381" extrusionOk="0">
                  <a:moveTo>
                    <a:pt x="0" y="0"/>
                  </a:moveTo>
                  <a:lnTo>
                    <a:pt x="0" y="0"/>
                  </a:lnTo>
                  <a:lnTo>
                    <a:pt x="0" y="380"/>
                  </a:lnTo>
                  <a:lnTo>
                    <a:pt x="0"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3" name="Google Shape;1043;p16"/>
            <p:cNvSpPr/>
            <p:nvPr/>
          </p:nvSpPr>
          <p:spPr>
            <a:xfrm>
              <a:off x="3285475" y="2302875"/>
              <a:ext cx="25" cy="9525"/>
            </a:xfrm>
            <a:custGeom>
              <a:avLst/>
              <a:gdLst/>
              <a:ahLst/>
              <a:cxnLst/>
              <a:rect l="l" t="t" r="r" b="b"/>
              <a:pathLst>
                <a:path w="1" h="381" extrusionOk="0">
                  <a:moveTo>
                    <a:pt x="0" y="0"/>
                  </a:moveTo>
                  <a:lnTo>
                    <a:pt x="0" y="0"/>
                  </a:lnTo>
                  <a:lnTo>
                    <a:pt x="0" y="380"/>
                  </a:lnTo>
                  <a:lnTo>
                    <a:pt x="0"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4" name="Google Shape;1044;p16"/>
            <p:cNvSpPr/>
            <p:nvPr/>
          </p:nvSpPr>
          <p:spPr>
            <a:xfrm>
              <a:off x="3285475" y="2302875"/>
              <a:ext cx="25" cy="9525"/>
            </a:xfrm>
            <a:custGeom>
              <a:avLst/>
              <a:gdLst/>
              <a:ahLst/>
              <a:cxnLst/>
              <a:rect l="l" t="t" r="r" b="b"/>
              <a:pathLst>
                <a:path w="1" h="381" extrusionOk="0">
                  <a:moveTo>
                    <a:pt x="0" y="0"/>
                  </a:moveTo>
                  <a:lnTo>
                    <a:pt x="0" y="0"/>
                  </a:lnTo>
                  <a:lnTo>
                    <a:pt x="0" y="380"/>
                  </a:lnTo>
                  <a:lnTo>
                    <a:pt x="0"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5" name="Google Shape;1045;p16"/>
            <p:cNvSpPr/>
            <p:nvPr/>
          </p:nvSpPr>
          <p:spPr>
            <a:xfrm>
              <a:off x="3285475" y="2302875"/>
              <a:ext cx="800" cy="9525"/>
            </a:xfrm>
            <a:custGeom>
              <a:avLst/>
              <a:gdLst/>
              <a:ahLst/>
              <a:cxnLst/>
              <a:rect l="l" t="t" r="r" b="b"/>
              <a:pathLst>
                <a:path w="32" h="381" extrusionOk="0">
                  <a:moveTo>
                    <a:pt x="0" y="0"/>
                  </a:moveTo>
                  <a:lnTo>
                    <a:pt x="0" y="380"/>
                  </a:lnTo>
                  <a:lnTo>
                    <a:pt x="32" y="380"/>
                  </a:lnTo>
                  <a:lnTo>
                    <a:pt x="32" y="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6" name="Google Shape;1046;p16"/>
            <p:cNvSpPr/>
            <p:nvPr/>
          </p:nvSpPr>
          <p:spPr>
            <a:xfrm>
              <a:off x="3286250" y="2302875"/>
              <a:ext cx="25" cy="9525"/>
            </a:xfrm>
            <a:custGeom>
              <a:avLst/>
              <a:gdLst/>
              <a:ahLst/>
              <a:cxnLst/>
              <a:rect l="l" t="t" r="r" b="b"/>
              <a:pathLst>
                <a:path w="1" h="381" extrusionOk="0">
                  <a:moveTo>
                    <a:pt x="1" y="0"/>
                  </a:moveTo>
                  <a:lnTo>
                    <a:pt x="1" y="0"/>
                  </a:lnTo>
                  <a:lnTo>
                    <a:pt x="1" y="380"/>
                  </a:lnTo>
                  <a:lnTo>
                    <a:pt x="1" y="380"/>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7" name="Google Shape;1047;p16"/>
            <p:cNvSpPr/>
            <p:nvPr/>
          </p:nvSpPr>
          <p:spPr>
            <a:xfrm>
              <a:off x="3302100" y="2240325"/>
              <a:ext cx="800" cy="10325"/>
            </a:xfrm>
            <a:custGeom>
              <a:avLst/>
              <a:gdLst/>
              <a:ahLst/>
              <a:cxnLst/>
              <a:rect l="l" t="t" r="r" b="b"/>
              <a:pathLst>
                <a:path w="32" h="413" extrusionOk="0">
                  <a:moveTo>
                    <a:pt x="0" y="1"/>
                  </a:moveTo>
                  <a:lnTo>
                    <a:pt x="0" y="412"/>
                  </a:lnTo>
                  <a:lnTo>
                    <a:pt x="32" y="412"/>
                  </a:lnTo>
                  <a:lnTo>
                    <a:pt x="32" y="1"/>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8" name="Google Shape;1048;p16"/>
            <p:cNvSpPr/>
            <p:nvPr/>
          </p:nvSpPr>
          <p:spPr>
            <a:xfrm>
              <a:off x="3302875" y="2240325"/>
              <a:ext cx="25" cy="10325"/>
            </a:xfrm>
            <a:custGeom>
              <a:avLst/>
              <a:gdLst/>
              <a:ahLst/>
              <a:cxnLst/>
              <a:rect l="l" t="t" r="r" b="b"/>
              <a:pathLst>
                <a:path w="1" h="413" extrusionOk="0">
                  <a:moveTo>
                    <a:pt x="1" y="1"/>
                  </a:moveTo>
                  <a:lnTo>
                    <a:pt x="1" y="1"/>
                  </a:lnTo>
                  <a:lnTo>
                    <a:pt x="1" y="412"/>
                  </a:lnTo>
                  <a:lnTo>
                    <a:pt x="1"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9" name="Google Shape;1049;p16"/>
            <p:cNvSpPr/>
            <p:nvPr/>
          </p:nvSpPr>
          <p:spPr>
            <a:xfrm>
              <a:off x="3302875" y="2240325"/>
              <a:ext cx="825" cy="10325"/>
            </a:xfrm>
            <a:custGeom>
              <a:avLst/>
              <a:gdLst/>
              <a:ahLst/>
              <a:cxnLst/>
              <a:rect l="l" t="t" r="r" b="b"/>
              <a:pathLst>
                <a:path w="33" h="413" extrusionOk="0">
                  <a:moveTo>
                    <a:pt x="1" y="1"/>
                  </a:moveTo>
                  <a:lnTo>
                    <a:pt x="1" y="412"/>
                  </a:lnTo>
                  <a:lnTo>
                    <a:pt x="33" y="412"/>
                  </a:lnTo>
                  <a:lnTo>
                    <a:pt x="33" y="1"/>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0" name="Google Shape;1050;p16"/>
            <p:cNvSpPr/>
            <p:nvPr/>
          </p:nvSpPr>
          <p:spPr>
            <a:xfrm>
              <a:off x="3303675" y="2240325"/>
              <a:ext cx="25" cy="10325"/>
            </a:xfrm>
            <a:custGeom>
              <a:avLst/>
              <a:gdLst/>
              <a:ahLst/>
              <a:cxnLst/>
              <a:rect l="l" t="t" r="r" b="b"/>
              <a:pathLst>
                <a:path w="1" h="413" extrusionOk="0">
                  <a:moveTo>
                    <a:pt x="1" y="1"/>
                  </a:moveTo>
                  <a:lnTo>
                    <a:pt x="1" y="1"/>
                  </a:lnTo>
                  <a:lnTo>
                    <a:pt x="1" y="412"/>
                  </a:lnTo>
                  <a:lnTo>
                    <a:pt x="1"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1" name="Google Shape;1051;p16"/>
            <p:cNvSpPr/>
            <p:nvPr/>
          </p:nvSpPr>
          <p:spPr>
            <a:xfrm>
              <a:off x="3303675" y="2240325"/>
              <a:ext cx="25" cy="10325"/>
            </a:xfrm>
            <a:custGeom>
              <a:avLst/>
              <a:gdLst/>
              <a:ahLst/>
              <a:cxnLst/>
              <a:rect l="l" t="t" r="r" b="b"/>
              <a:pathLst>
                <a:path w="1" h="413" extrusionOk="0">
                  <a:moveTo>
                    <a:pt x="1" y="1"/>
                  </a:moveTo>
                  <a:lnTo>
                    <a:pt x="1" y="1"/>
                  </a:lnTo>
                  <a:lnTo>
                    <a:pt x="1" y="412"/>
                  </a:lnTo>
                  <a:lnTo>
                    <a:pt x="1"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2" name="Google Shape;1052;p16"/>
            <p:cNvSpPr/>
            <p:nvPr/>
          </p:nvSpPr>
          <p:spPr>
            <a:xfrm>
              <a:off x="3303675" y="2240325"/>
              <a:ext cx="25" cy="10325"/>
            </a:xfrm>
            <a:custGeom>
              <a:avLst/>
              <a:gdLst/>
              <a:ahLst/>
              <a:cxnLst/>
              <a:rect l="l" t="t" r="r" b="b"/>
              <a:pathLst>
                <a:path w="1" h="413" extrusionOk="0">
                  <a:moveTo>
                    <a:pt x="1" y="1"/>
                  </a:moveTo>
                  <a:lnTo>
                    <a:pt x="1" y="1"/>
                  </a:lnTo>
                  <a:lnTo>
                    <a:pt x="1" y="412"/>
                  </a:lnTo>
                  <a:lnTo>
                    <a:pt x="1"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3" name="Google Shape;1053;p16"/>
            <p:cNvSpPr/>
            <p:nvPr/>
          </p:nvSpPr>
          <p:spPr>
            <a:xfrm>
              <a:off x="3303675" y="2240325"/>
              <a:ext cx="825" cy="10325"/>
            </a:xfrm>
            <a:custGeom>
              <a:avLst/>
              <a:gdLst/>
              <a:ahLst/>
              <a:cxnLst/>
              <a:rect l="l" t="t" r="r" b="b"/>
              <a:pathLst>
                <a:path w="33" h="413" extrusionOk="0">
                  <a:moveTo>
                    <a:pt x="1" y="1"/>
                  </a:moveTo>
                  <a:lnTo>
                    <a:pt x="1" y="412"/>
                  </a:lnTo>
                  <a:lnTo>
                    <a:pt x="32" y="412"/>
                  </a:lnTo>
                  <a:lnTo>
                    <a:pt x="32" y="1"/>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4" name="Google Shape;1054;p16"/>
            <p:cNvSpPr/>
            <p:nvPr/>
          </p:nvSpPr>
          <p:spPr>
            <a:xfrm>
              <a:off x="3304475" y="22403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5" name="Google Shape;1055;p16"/>
            <p:cNvSpPr/>
            <p:nvPr/>
          </p:nvSpPr>
          <p:spPr>
            <a:xfrm>
              <a:off x="3304475" y="22403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6" name="Google Shape;1056;p16"/>
            <p:cNvSpPr/>
            <p:nvPr/>
          </p:nvSpPr>
          <p:spPr>
            <a:xfrm>
              <a:off x="3304475" y="22403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7" name="Google Shape;1057;p16"/>
            <p:cNvSpPr/>
            <p:nvPr/>
          </p:nvSpPr>
          <p:spPr>
            <a:xfrm>
              <a:off x="3305250" y="2240325"/>
              <a:ext cx="25" cy="10325"/>
            </a:xfrm>
            <a:custGeom>
              <a:avLst/>
              <a:gdLst/>
              <a:ahLst/>
              <a:cxnLst/>
              <a:rect l="l" t="t" r="r" b="b"/>
              <a:pathLst>
                <a:path w="1" h="413" extrusionOk="0">
                  <a:moveTo>
                    <a:pt x="1" y="1"/>
                  </a:moveTo>
                  <a:lnTo>
                    <a:pt x="1" y="1"/>
                  </a:lnTo>
                  <a:lnTo>
                    <a:pt x="1" y="412"/>
                  </a:lnTo>
                  <a:lnTo>
                    <a:pt x="1"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8" name="Google Shape;1058;p16"/>
            <p:cNvSpPr/>
            <p:nvPr/>
          </p:nvSpPr>
          <p:spPr>
            <a:xfrm>
              <a:off x="3305250" y="2240325"/>
              <a:ext cx="25" cy="10325"/>
            </a:xfrm>
            <a:custGeom>
              <a:avLst/>
              <a:gdLst/>
              <a:ahLst/>
              <a:cxnLst/>
              <a:rect l="l" t="t" r="r" b="b"/>
              <a:pathLst>
                <a:path w="1" h="413" extrusionOk="0">
                  <a:moveTo>
                    <a:pt x="1" y="1"/>
                  </a:moveTo>
                  <a:lnTo>
                    <a:pt x="1" y="1"/>
                  </a:lnTo>
                  <a:lnTo>
                    <a:pt x="1" y="412"/>
                  </a:lnTo>
                  <a:lnTo>
                    <a:pt x="1"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9" name="Google Shape;1059;p16"/>
            <p:cNvSpPr/>
            <p:nvPr/>
          </p:nvSpPr>
          <p:spPr>
            <a:xfrm>
              <a:off x="3305250" y="2240325"/>
              <a:ext cx="825" cy="10325"/>
            </a:xfrm>
            <a:custGeom>
              <a:avLst/>
              <a:gdLst/>
              <a:ahLst/>
              <a:cxnLst/>
              <a:rect l="l" t="t" r="r" b="b"/>
              <a:pathLst>
                <a:path w="33" h="413" extrusionOk="0">
                  <a:moveTo>
                    <a:pt x="1" y="1"/>
                  </a:moveTo>
                  <a:lnTo>
                    <a:pt x="1" y="412"/>
                  </a:lnTo>
                  <a:lnTo>
                    <a:pt x="33" y="412"/>
                  </a:lnTo>
                  <a:lnTo>
                    <a:pt x="33" y="1"/>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0" name="Google Shape;1060;p16"/>
            <p:cNvSpPr/>
            <p:nvPr/>
          </p:nvSpPr>
          <p:spPr>
            <a:xfrm>
              <a:off x="3305250" y="2240325"/>
              <a:ext cx="825" cy="10325"/>
            </a:xfrm>
            <a:custGeom>
              <a:avLst/>
              <a:gdLst/>
              <a:ahLst/>
              <a:cxnLst/>
              <a:rect l="l" t="t" r="r" b="b"/>
              <a:pathLst>
                <a:path w="33" h="413" extrusionOk="0">
                  <a:moveTo>
                    <a:pt x="1" y="1"/>
                  </a:moveTo>
                  <a:lnTo>
                    <a:pt x="1" y="412"/>
                  </a:lnTo>
                  <a:lnTo>
                    <a:pt x="33" y="412"/>
                  </a:lnTo>
                  <a:lnTo>
                    <a:pt x="33" y="1"/>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1" name="Google Shape;1061;p16"/>
            <p:cNvSpPr/>
            <p:nvPr/>
          </p:nvSpPr>
          <p:spPr>
            <a:xfrm>
              <a:off x="3306050" y="2240325"/>
              <a:ext cx="25" cy="10325"/>
            </a:xfrm>
            <a:custGeom>
              <a:avLst/>
              <a:gdLst/>
              <a:ahLst/>
              <a:cxnLst/>
              <a:rect l="l" t="t" r="r" b="b"/>
              <a:pathLst>
                <a:path w="1" h="413" extrusionOk="0">
                  <a:moveTo>
                    <a:pt x="1" y="1"/>
                  </a:moveTo>
                  <a:lnTo>
                    <a:pt x="1" y="1"/>
                  </a:lnTo>
                  <a:lnTo>
                    <a:pt x="1" y="412"/>
                  </a:lnTo>
                  <a:lnTo>
                    <a:pt x="1"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2" name="Google Shape;1062;p16"/>
            <p:cNvSpPr/>
            <p:nvPr/>
          </p:nvSpPr>
          <p:spPr>
            <a:xfrm>
              <a:off x="3306050" y="2240325"/>
              <a:ext cx="25" cy="10325"/>
            </a:xfrm>
            <a:custGeom>
              <a:avLst/>
              <a:gdLst/>
              <a:ahLst/>
              <a:cxnLst/>
              <a:rect l="l" t="t" r="r" b="b"/>
              <a:pathLst>
                <a:path w="1" h="413" extrusionOk="0">
                  <a:moveTo>
                    <a:pt x="1" y="1"/>
                  </a:moveTo>
                  <a:lnTo>
                    <a:pt x="1" y="1"/>
                  </a:lnTo>
                  <a:lnTo>
                    <a:pt x="1" y="412"/>
                  </a:lnTo>
                  <a:lnTo>
                    <a:pt x="1"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3" name="Google Shape;1063;p16"/>
            <p:cNvSpPr/>
            <p:nvPr/>
          </p:nvSpPr>
          <p:spPr>
            <a:xfrm>
              <a:off x="3306050" y="2240325"/>
              <a:ext cx="825" cy="10325"/>
            </a:xfrm>
            <a:custGeom>
              <a:avLst/>
              <a:gdLst/>
              <a:ahLst/>
              <a:cxnLst/>
              <a:rect l="l" t="t" r="r" b="b"/>
              <a:pathLst>
                <a:path w="33" h="413" extrusionOk="0">
                  <a:moveTo>
                    <a:pt x="1" y="1"/>
                  </a:moveTo>
                  <a:lnTo>
                    <a:pt x="1" y="412"/>
                  </a:lnTo>
                  <a:lnTo>
                    <a:pt x="32" y="412"/>
                  </a:lnTo>
                  <a:lnTo>
                    <a:pt x="32" y="1"/>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4" name="Google Shape;1064;p16"/>
            <p:cNvSpPr/>
            <p:nvPr/>
          </p:nvSpPr>
          <p:spPr>
            <a:xfrm>
              <a:off x="3306850" y="22403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5" name="Google Shape;1065;p16"/>
            <p:cNvSpPr/>
            <p:nvPr/>
          </p:nvSpPr>
          <p:spPr>
            <a:xfrm>
              <a:off x="3306850" y="22403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6" name="Google Shape;1066;p16"/>
            <p:cNvSpPr/>
            <p:nvPr/>
          </p:nvSpPr>
          <p:spPr>
            <a:xfrm>
              <a:off x="3306850" y="2240325"/>
              <a:ext cx="800" cy="10325"/>
            </a:xfrm>
            <a:custGeom>
              <a:avLst/>
              <a:gdLst/>
              <a:ahLst/>
              <a:cxnLst/>
              <a:rect l="l" t="t" r="r" b="b"/>
              <a:pathLst>
                <a:path w="32" h="413" extrusionOk="0">
                  <a:moveTo>
                    <a:pt x="0" y="1"/>
                  </a:moveTo>
                  <a:lnTo>
                    <a:pt x="0" y="412"/>
                  </a:lnTo>
                  <a:lnTo>
                    <a:pt x="32" y="412"/>
                  </a:lnTo>
                  <a:lnTo>
                    <a:pt x="32" y="1"/>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7" name="Google Shape;1067;p16"/>
            <p:cNvSpPr/>
            <p:nvPr/>
          </p:nvSpPr>
          <p:spPr>
            <a:xfrm>
              <a:off x="3307625" y="2240325"/>
              <a:ext cx="25" cy="10325"/>
            </a:xfrm>
            <a:custGeom>
              <a:avLst/>
              <a:gdLst/>
              <a:ahLst/>
              <a:cxnLst/>
              <a:rect l="l" t="t" r="r" b="b"/>
              <a:pathLst>
                <a:path w="1" h="413" extrusionOk="0">
                  <a:moveTo>
                    <a:pt x="1" y="1"/>
                  </a:moveTo>
                  <a:lnTo>
                    <a:pt x="1" y="1"/>
                  </a:lnTo>
                  <a:lnTo>
                    <a:pt x="1" y="412"/>
                  </a:lnTo>
                  <a:lnTo>
                    <a:pt x="1"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8" name="Google Shape;1068;p16"/>
            <p:cNvSpPr/>
            <p:nvPr/>
          </p:nvSpPr>
          <p:spPr>
            <a:xfrm>
              <a:off x="3307625" y="2240325"/>
              <a:ext cx="25" cy="10325"/>
            </a:xfrm>
            <a:custGeom>
              <a:avLst/>
              <a:gdLst/>
              <a:ahLst/>
              <a:cxnLst/>
              <a:rect l="l" t="t" r="r" b="b"/>
              <a:pathLst>
                <a:path w="1" h="413" extrusionOk="0">
                  <a:moveTo>
                    <a:pt x="1" y="1"/>
                  </a:moveTo>
                  <a:lnTo>
                    <a:pt x="1" y="1"/>
                  </a:lnTo>
                  <a:lnTo>
                    <a:pt x="1" y="412"/>
                  </a:lnTo>
                  <a:lnTo>
                    <a:pt x="1"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9" name="Google Shape;1069;p16"/>
            <p:cNvSpPr/>
            <p:nvPr/>
          </p:nvSpPr>
          <p:spPr>
            <a:xfrm>
              <a:off x="3307625" y="2240325"/>
              <a:ext cx="25" cy="10325"/>
            </a:xfrm>
            <a:custGeom>
              <a:avLst/>
              <a:gdLst/>
              <a:ahLst/>
              <a:cxnLst/>
              <a:rect l="l" t="t" r="r" b="b"/>
              <a:pathLst>
                <a:path w="1" h="413" extrusionOk="0">
                  <a:moveTo>
                    <a:pt x="1" y="1"/>
                  </a:moveTo>
                  <a:lnTo>
                    <a:pt x="1" y="1"/>
                  </a:lnTo>
                  <a:lnTo>
                    <a:pt x="1" y="412"/>
                  </a:lnTo>
                  <a:lnTo>
                    <a:pt x="1"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0" name="Google Shape;1070;p16"/>
            <p:cNvSpPr/>
            <p:nvPr/>
          </p:nvSpPr>
          <p:spPr>
            <a:xfrm>
              <a:off x="3308425" y="2240325"/>
              <a:ext cx="25" cy="10325"/>
            </a:xfrm>
            <a:custGeom>
              <a:avLst/>
              <a:gdLst/>
              <a:ahLst/>
              <a:cxnLst/>
              <a:rect l="l" t="t" r="r" b="b"/>
              <a:pathLst>
                <a:path w="1" h="413" extrusionOk="0">
                  <a:moveTo>
                    <a:pt x="1" y="1"/>
                  </a:moveTo>
                  <a:lnTo>
                    <a:pt x="1" y="1"/>
                  </a:lnTo>
                  <a:lnTo>
                    <a:pt x="1" y="412"/>
                  </a:lnTo>
                  <a:lnTo>
                    <a:pt x="1"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1" name="Google Shape;1071;p16"/>
            <p:cNvSpPr/>
            <p:nvPr/>
          </p:nvSpPr>
          <p:spPr>
            <a:xfrm>
              <a:off x="3308425" y="2240325"/>
              <a:ext cx="25" cy="10325"/>
            </a:xfrm>
            <a:custGeom>
              <a:avLst/>
              <a:gdLst/>
              <a:ahLst/>
              <a:cxnLst/>
              <a:rect l="l" t="t" r="r" b="b"/>
              <a:pathLst>
                <a:path w="1" h="413" extrusionOk="0">
                  <a:moveTo>
                    <a:pt x="1" y="1"/>
                  </a:moveTo>
                  <a:lnTo>
                    <a:pt x="1" y="1"/>
                  </a:lnTo>
                  <a:lnTo>
                    <a:pt x="1" y="412"/>
                  </a:lnTo>
                  <a:lnTo>
                    <a:pt x="1"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2" name="Google Shape;1072;p16"/>
            <p:cNvSpPr/>
            <p:nvPr/>
          </p:nvSpPr>
          <p:spPr>
            <a:xfrm>
              <a:off x="3308425" y="2240325"/>
              <a:ext cx="25" cy="10325"/>
            </a:xfrm>
            <a:custGeom>
              <a:avLst/>
              <a:gdLst/>
              <a:ahLst/>
              <a:cxnLst/>
              <a:rect l="l" t="t" r="r" b="b"/>
              <a:pathLst>
                <a:path w="1" h="413" extrusionOk="0">
                  <a:moveTo>
                    <a:pt x="1" y="1"/>
                  </a:moveTo>
                  <a:lnTo>
                    <a:pt x="1" y="1"/>
                  </a:lnTo>
                  <a:lnTo>
                    <a:pt x="1" y="412"/>
                  </a:lnTo>
                  <a:lnTo>
                    <a:pt x="1"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3" name="Google Shape;1073;p16"/>
            <p:cNvSpPr/>
            <p:nvPr/>
          </p:nvSpPr>
          <p:spPr>
            <a:xfrm>
              <a:off x="3308425" y="2240325"/>
              <a:ext cx="825" cy="10325"/>
            </a:xfrm>
            <a:custGeom>
              <a:avLst/>
              <a:gdLst/>
              <a:ahLst/>
              <a:cxnLst/>
              <a:rect l="l" t="t" r="r" b="b"/>
              <a:pathLst>
                <a:path w="33" h="413" extrusionOk="0">
                  <a:moveTo>
                    <a:pt x="1" y="1"/>
                  </a:moveTo>
                  <a:lnTo>
                    <a:pt x="1" y="412"/>
                  </a:lnTo>
                  <a:lnTo>
                    <a:pt x="32" y="412"/>
                  </a:lnTo>
                  <a:lnTo>
                    <a:pt x="32" y="1"/>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4" name="Google Shape;1074;p16"/>
            <p:cNvSpPr/>
            <p:nvPr/>
          </p:nvSpPr>
          <p:spPr>
            <a:xfrm>
              <a:off x="3309225" y="22403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5" name="Google Shape;1075;p16"/>
            <p:cNvSpPr/>
            <p:nvPr/>
          </p:nvSpPr>
          <p:spPr>
            <a:xfrm>
              <a:off x="3309225" y="22403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6" name="Google Shape;1076;p16"/>
            <p:cNvSpPr/>
            <p:nvPr/>
          </p:nvSpPr>
          <p:spPr>
            <a:xfrm>
              <a:off x="3309225" y="22403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7" name="Google Shape;1077;p16"/>
            <p:cNvSpPr/>
            <p:nvPr/>
          </p:nvSpPr>
          <p:spPr>
            <a:xfrm>
              <a:off x="3309225" y="2240325"/>
              <a:ext cx="800" cy="10325"/>
            </a:xfrm>
            <a:custGeom>
              <a:avLst/>
              <a:gdLst/>
              <a:ahLst/>
              <a:cxnLst/>
              <a:rect l="l" t="t" r="r" b="b"/>
              <a:pathLst>
                <a:path w="32" h="413" extrusionOk="0">
                  <a:moveTo>
                    <a:pt x="0" y="1"/>
                  </a:moveTo>
                  <a:lnTo>
                    <a:pt x="0" y="412"/>
                  </a:lnTo>
                  <a:lnTo>
                    <a:pt x="32" y="412"/>
                  </a:lnTo>
                  <a:lnTo>
                    <a:pt x="32" y="1"/>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8" name="Google Shape;1078;p16"/>
            <p:cNvSpPr/>
            <p:nvPr/>
          </p:nvSpPr>
          <p:spPr>
            <a:xfrm>
              <a:off x="3310000" y="2240325"/>
              <a:ext cx="25" cy="10325"/>
            </a:xfrm>
            <a:custGeom>
              <a:avLst/>
              <a:gdLst/>
              <a:ahLst/>
              <a:cxnLst/>
              <a:rect l="l" t="t" r="r" b="b"/>
              <a:pathLst>
                <a:path w="1" h="413" extrusionOk="0">
                  <a:moveTo>
                    <a:pt x="1" y="1"/>
                  </a:moveTo>
                  <a:lnTo>
                    <a:pt x="1" y="1"/>
                  </a:lnTo>
                  <a:lnTo>
                    <a:pt x="1" y="412"/>
                  </a:lnTo>
                  <a:lnTo>
                    <a:pt x="1"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9" name="Google Shape;1079;p16"/>
            <p:cNvSpPr/>
            <p:nvPr/>
          </p:nvSpPr>
          <p:spPr>
            <a:xfrm>
              <a:off x="3310000" y="2240325"/>
              <a:ext cx="25" cy="10325"/>
            </a:xfrm>
            <a:custGeom>
              <a:avLst/>
              <a:gdLst/>
              <a:ahLst/>
              <a:cxnLst/>
              <a:rect l="l" t="t" r="r" b="b"/>
              <a:pathLst>
                <a:path w="1" h="413" extrusionOk="0">
                  <a:moveTo>
                    <a:pt x="1" y="1"/>
                  </a:moveTo>
                  <a:lnTo>
                    <a:pt x="1" y="1"/>
                  </a:lnTo>
                  <a:lnTo>
                    <a:pt x="1" y="412"/>
                  </a:lnTo>
                  <a:lnTo>
                    <a:pt x="1"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0" name="Google Shape;1080;p16"/>
            <p:cNvSpPr/>
            <p:nvPr/>
          </p:nvSpPr>
          <p:spPr>
            <a:xfrm>
              <a:off x="3310000" y="2240325"/>
              <a:ext cx="825" cy="10325"/>
            </a:xfrm>
            <a:custGeom>
              <a:avLst/>
              <a:gdLst/>
              <a:ahLst/>
              <a:cxnLst/>
              <a:rect l="l" t="t" r="r" b="b"/>
              <a:pathLst>
                <a:path w="33" h="413" extrusionOk="0">
                  <a:moveTo>
                    <a:pt x="1" y="1"/>
                  </a:moveTo>
                  <a:lnTo>
                    <a:pt x="1" y="412"/>
                  </a:lnTo>
                  <a:lnTo>
                    <a:pt x="33" y="412"/>
                  </a:lnTo>
                  <a:lnTo>
                    <a:pt x="33" y="1"/>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1" name="Google Shape;1081;p16"/>
            <p:cNvSpPr/>
            <p:nvPr/>
          </p:nvSpPr>
          <p:spPr>
            <a:xfrm>
              <a:off x="3310800" y="2240325"/>
              <a:ext cx="25" cy="10325"/>
            </a:xfrm>
            <a:custGeom>
              <a:avLst/>
              <a:gdLst/>
              <a:ahLst/>
              <a:cxnLst/>
              <a:rect l="l" t="t" r="r" b="b"/>
              <a:pathLst>
                <a:path w="1" h="413" extrusionOk="0">
                  <a:moveTo>
                    <a:pt x="1" y="1"/>
                  </a:moveTo>
                  <a:lnTo>
                    <a:pt x="1" y="1"/>
                  </a:lnTo>
                  <a:lnTo>
                    <a:pt x="1" y="412"/>
                  </a:lnTo>
                  <a:lnTo>
                    <a:pt x="1"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2" name="Google Shape;1082;p16"/>
            <p:cNvSpPr/>
            <p:nvPr/>
          </p:nvSpPr>
          <p:spPr>
            <a:xfrm>
              <a:off x="3310800" y="2240325"/>
              <a:ext cx="25" cy="10325"/>
            </a:xfrm>
            <a:custGeom>
              <a:avLst/>
              <a:gdLst/>
              <a:ahLst/>
              <a:cxnLst/>
              <a:rect l="l" t="t" r="r" b="b"/>
              <a:pathLst>
                <a:path w="1" h="413" extrusionOk="0">
                  <a:moveTo>
                    <a:pt x="1" y="1"/>
                  </a:moveTo>
                  <a:lnTo>
                    <a:pt x="1" y="1"/>
                  </a:lnTo>
                  <a:lnTo>
                    <a:pt x="1" y="412"/>
                  </a:lnTo>
                  <a:lnTo>
                    <a:pt x="1"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3" name="Google Shape;1083;p16"/>
            <p:cNvSpPr/>
            <p:nvPr/>
          </p:nvSpPr>
          <p:spPr>
            <a:xfrm>
              <a:off x="3310800" y="2240325"/>
              <a:ext cx="825" cy="10325"/>
            </a:xfrm>
            <a:custGeom>
              <a:avLst/>
              <a:gdLst/>
              <a:ahLst/>
              <a:cxnLst/>
              <a:rect l="l" t="t" r="r" b="b"/>
              <a:pathLst>
                <a:path w="33" h="413" extrusionOk="0">
                  <a:moveTo>
                    <a:pt x="1" y="1"/>
                  </a:moveTo>
                  <a:lnTo>
                    <a:pt x="1" y="412"/>
                  </a:lnTo>
                  <a:lnTo>
                    <a:pt x="32" y="412"/>
                  </a:lnTo>
                  <a:lnTo>
                    <a:pt x="32" y="1"/>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4" name="Google Shape;1084;p16"/>
            <p:cNvSpPr/>
            <p:nvPr/>
          </p:nvSpPr>
          <p:spPr>
            <a:xfrm>
              <a:off x="3311600" y="22403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5" name="Google Shape;1085;p16"/>
            <p:cNvSpPr/>
            <p:nvPr/>
          </p:nvSpPr>
          <p:spPr>
            <a:xfrm>
              <a:off x="3311600" y="22403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6" name="Google Shape;1086;p16"/>
            <p:cNvSpPr/>
            <p:nvPr/>
          </p:nvSpPr>
          <p:spPr>
            <a:xfrm>
              <a:off x="3311600" y="2240325"/>
              <a:ext cx="25" cy="10325"/>
            </a:xfrm>
            <a:custGeom>
              <a:avLst/>
              <a:gdLst/>
              <a:ahLst/>
              <a:cxnLst/>
              <a:rect l="l" t="t" r="r" b="b"/>
              <a:pathLst>
                <a:path w="1" h="413" extrusionOk="0">
                  <a:moveTo>
                    <a:pt x="0" y="1"/>
                  </a:moveTo>
                  <a:lnTo>
                    <a:pt x="0" y="1"/>
                  </a:lnTo>
                  <a:lnTo>
                    <a:pt x="0" y="412"/>
                  </a:lnTo>
                  <a:lnTo>
                    <a:pt x="0"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7" name="Google Shape;1087;p16"/>
            <p:cNvSpPr/>
            <p:nvPr/>
          </p:nvSpPr>
          <p:spPr>
            <a:xfrm>
              <a:off x="3312375" y="2240325"/>
              <a:ext cx="25" cy="10325"/>
            </a:xfrm>
            <a:custGeom>
              <a:avLst/>
              <a:gdLst/>
              <a:ahLst/>
              <a:cxnLst/>
              <a:rect l="l" t="t" r="r" b="b"/>
              <a:pathLst>
                <a:path w="1" h="413" extrusionOk="0">
                  <a:moveTo>
                    <a:pt x="1" y="1"/>
                  </a:moveTo>
                  <a:lnTo>
                    <a:pt x="1" y="1"/>
                  </a:lnTo>
                  <a:lnTo>
                    <a:pt x="1" y="412"/>
                  </a:lnTo>
                  <a:lnTo>
                    <a:pt x="1" y="412"/>
                  </a:ln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8" name="Google Shape;1088;p16"/>
            <p:cNvSpPr/>
            <p:nvPr/>
          </p:nvSpPr>
          <p:spPr>
            <a:xfrm>
              <a:off x="3256975" y="2195200"/>
              <a:ext cx="224875" cy="224875"/>
            </a:xfrm>
            <a:custGeom>
              <a:avLst/>
              <a:gdLst/>
              <a:ahLst/>
              <a:cxnLst/>
              <a:rect l="l" t="t" r="r" b="b"/>
              <a:pathLst>
                <a:path w="8995" h="8995" fill="none" extrusionOk="0">
                  <a:moveTo>
                    <a:pt x="4814" y="8994"/>
                  </a:moveTo>
                  <a:lnTo>
                    <a:pt x="4212" y="8994"/>
                  </a:lnTo>
                  <a:cubicBezTo>
                    <a:pt x="3959" y="8994"/>
                    <a:pt x="3769" y="8804"/>
                    <a:pt x="3769" y="8551"/>
                  </a:cubicBezTo>
                  <a:lnTo>
                    <a:pt x="3769" y="7759"/>
                  </a:lnTo>
                  <a:cubicBezTo>
                    <a:pt x="3389" y="7696"/>
                    <a:pt x="3040" y="7538"/>
                    <a:pt x="2724" y="7348"/>
                  </a:cubicBezTo>
                  <a:lnTo>
                    <a:pt x="2154" y="7886"/>
                  </a:lnTo>
                  <a:cubicBezTo>
                    <a:pt x="1995" y="8076"/>
                    <a:pt x="1710" y="8076"/>
                    <a:pt x="1520" y="7886"/>
                  </a:cubicBezTo>
                  <a:lnTo>
                    <a:pt x="1109" y="7474"/>
                  </a:lnTo>
                  <a:cubicBezTo>
                    <a:pt x="950" y="7316"/>
                    <a:pt x="950" y="7031"/>
                    <a:pt x="1109" y="6841"/>
                  </a:cubicBezTo>
                  <a:lnTo>
                    <a:pt x="1679" y="6303"/>
                  </a:lnTo>
                  <a:cubicBezTo>
                    <a:pt x="1489" y="5986"/>
                    <a:pt x="1330" y="5606"/>
                    <a:pt x="1235" y="5226"/>
                  </a:cubicBezTo>
                  <a:lnTo>
                    <a:pt x="444" y="5226"/>
                  </a:lnTo>
                  <a:cubicBezTo>
                    <a:pt x="190" y="5226"/>
                    <a:pt x="0" y="5036"/>
                    <a:pt x="0" y="4782"/>
                  </a:cubicBezTo>
                  <a:lnTo>
                    <a:pt x="0" y="4212"/>
                  </a:lnTo>
                  <a:cubicBezTo>
                    <a:pt x="0" y="3959"/>
                    <a:pt x="190" y="3769"/>
                    <a:pt x="444" y="3769"/>
                  </a:cubicBezTo>
                  <a:lnTo>
                    <a:pt x="1235" y="3769"/>
                  </a:lnTo>
                  <a:cubicBezTo>
                    <a:pt x="1330" y="3389"/>
                    <a:pt x="1457" y="3041"/>
                    <a:pt x="1679" y="2724"/>
                  </a:cubicBezTo>
                  <a:lnTo>
                    <a:pt x="1109" y="2154"/>
                  </a:lnTo>
                  <a:cubicBezTo>
                    <a:pt x="950" y="1996"/>
                    <a:pt x="950" y="1711"/>
                    <a:pt x="1109" y="1521"/>
                  </a:cubicBezTo>
                  <a:lnTo>
                    <a:pt x="1520" y="1109"/>
                  </a:lnTo>
                  <a:cubicBezTo>
                    <a:pt x="1710" y="951"/>
                    <a:pt x="1995" y="951"/>
                    <a:pt x="2154" y="1109"/>
                  </a:cubicBezTo>
                  <a:lnTo>
                    <a:pt x="2724" y="1679"/>
                  </a:lnTo>
                  <a:cubicBezTo>
                    <a:pt x="3040" y="1457"/>
                    <a:pt x="3389" y="1331"/>
                    <a:pt x="3769" y="1236"/>
                  </a:cubicBezTo>
                  <a:lnTo>
                    <a:pt x="3769" y="444"/>
                  </a:lnTo>
                  <a:cubicBezTo>
                    <a:pt x="3769" y="190"/>
                    <a:pt x="3959" y="0"/>
                    <a:pt x="4212" y="0"/>
                  </a:cubicBezTo>
                  <a:lnTo>
                    <a:pt x="4814" y="0"/>
                  </a:lnTo>
                  <a:cubicBezTo>
                    <a:pt x="5036" y="0"/>
                    <a:pt x="5257" y="190"/>
                    <a:pt x="5257" y="444"/>
                  </a:cubicBezTo>
                  <a:lnTo>
                    <a:pt x="5257" y="1236"/>
                  </a:lnTo>
                  <a:cubicBezTo>
                    <a:pt x="5606" y="1331"/>
                    <a:pt x="5986" y="1457"/>
                    <a:pt x="6302" y="1679"/>
                  </a:cubicBezTo>
                  <a:lnTo>
                    <a:pt x="6872" y="1109"/>
                  </a:lnTo>
                  <a:cubicBezTo>
                    <a:pt x="7031" y="951"/>
                    <a:pt x="7316" y="951"/>
                    <a:pt x="7474" y="1109"/>
                  </a:cubicBezTo>
                  <a:lnTo>
                    <a:pt x="7886" y="1521"/>
                  </a:lnTo>
                  <a:cubicBezTo>
                    <a:pt x="8076" y="1711"/>
                    <a:pt x="8076" y="1996"/>
                    <a:pt x="7886" y="2154"/>
                  </a:cubicBezTo>
                  <a:lnTo>
                    <a:pt x="7347" y="2724"/>
                  </a:lnTo>
                  <a:cubicBezTo>
                    <a:pt x="7537" y="3041"/>
                    <a:pt x="7696" y="3389"/>
                    <a:pt x="7759" y="3769"/>
                  </a:cubicBezTo>
                  <a:lnTo>
                    <a:pt x="8551" y="3769"/>
                  </a:lnTo>
                  <a:cubicBezTo>
                    <a:pt x="8804" y="3769"/>
                    <a:pt x="8994" y="3959"/>
                    <a:pt x="8994" y="4212"/>
                  </a:cubicBezTo>
                  <a:lnTo>
                    <a:pt x="8994" y="4782"/>
                  </a:lnTo>
                  <a:cubicBezTo>
                    <a:pt x="8994" y="5036"/>
                    <a:pt x="8804" y="5226"/>
                    <a:pt x="8551" y="5226"/>
                  </a:cubicBezTo>
                  <a:lnTo>
                    <a:pt x="7759" y="5226"/>
                  </a:lnTo>
                  <a:cubicBezTo>
                    <a:pt x="7696" y="5606"/>
                    <a:pt x="7537" y="5954"/>
                    <a:pt x="7347" y="6303"/>
                  </a:cubicBezTo>
                  <a:lnTo>
                    <a:pt x="7886" y="6841"/>
                  </a:lnTo>
                  <a:cubicBezTo>
                    <a:pt x="8076" y="7031"/>
                    <a:pt x="8076" y="7316"/>
                    <a:pt x="7886" y="7474"/>
                  </a:cubicBezTo>
                  <a:lnTo>
                    <a:pt x="7474" y="7886"/>
                  </a:lnTo>
                  <a:cubicBezTo>
                    <a:pt x="7316" y="8076"/>
                    <a:pt x="7031" y="8076"/>
                    <a:pt x="6872" y="7886"/>
                  </a:cubicBezTo>
                  <a:lnTo>
                    <a:pt x="6302" y="7348"/>
                  </a:lnTo>
                  <a:cubicBezTo>
                    <a:pt x="5986" y="7538"/>
                    <a:pt x="5606" y="7696"/>
                    <a:pt x="5257" y="7759"/>
                  </a:cubicBezTo>
                  <a:lnTo>
                    <a:pt x="5257" y="8551"/>
                  </a:lnTo>
                  <a:cubicBezTo>
                    <a:pt x="5226" y="8804"/>
                    <a:pt x="5036" y="8994"/>
                    <a:pt x="4814" y="8994"/>
                  </a:cubicBezTo>
                  <a:close/>
                  <a:moveTo>
                    <a:pt x="2692" y="6904"/>
                  </a:moveTo>
                  <a:lnTo>
                    <a:pt x="2787" y="6999"/>
                  </a:lnTo>
                  <a:cubicBezTo>
                    <a:pt x="3135" y="7253"/>
                    <a:pt x="3547" y="7411"/>
                    <a:pt x="3959" y="7474"/>
                  </a:cubicBezTo>
                  <a:lnTo>
                    <a:pt x="4085" y="7506"/>
                  </a:lnTo>
                  <a:lnTo>
                    <a:pt x="4085" y="8551"/>
                  </a:lnTo>
                  <a:cubicBezTo>
                    <a:pt x="4085" y="8614"/>
                    <a:pt x="4149" y="8678"/>
                    <a:pt x="4212" y="8678"/>
                  </a:cubicBezTo>
                  <a:lnTo>
                    <a:pt x="4814" y="8678"/>
                  </a:lnTo>
                  <a:cubicBezTo>
                    <a:pt x="4877" y="8678"/>
                    <a:pt x="4941" y="8614"/>
                    <a:pt x="4941" y="8551"/>
                  </a:cubicBezTo>
                  <a:lnTo>
                    <a:pt x="4941" y="7506"/>
                  </a:lnTo>
                  <a:lnTo>
                    <a:pt x="5067" y="7474"/>
                  </a:lnTo>
                  <a:cubicBezTo>
                    <a:pt x="5479" y="7411"/>
                    <a:pt x="5891" y="7221"/>
                    <a:pt x="6239" y="6999"/>
                  </a:cubicBezTo>
                  <a:lnTo>
                    <a:pt x="6334" y="6904"/>
                  </a:lnTo>
                  <a:lnTo>
                    <a:pt x="7094" y="7664"/>
                  </a:lnTo>
                  <a:cubicBezTo>
                    <a:pt x="7126" y="7728"/>
                    <a:pt x="7221" y="7728"/>
                    <a:pt x="7252" y="7664"/>
                  </a:cubicBezTo>
                  <a:lnTo>
                    <a:pt x="7664" y="7253"/>
                  </a:lnTo>
                  <a:cubicBezTo>
                    <a:pt x="7727" y="7221"/>
                    <a:pt x="7727" y="7126"/>
                    <a:pt x="7664" y="7094"/>
                  </a:cubicBezTo>
                  <a:lnTo>
                    <a:pt x="6936" y="6334"/>
                  </a:lnTo>
                  <a:lnTo>
                    <a:pt x="6999" y="6239"/>
                  </a:lnTo>
                  <a:cubicBezTo>
                    <a:pt x="7252" y="5859"/>
                    <a:pt x="7411" y="5479"/>
                    <a:pt x="7474" y="5036"/>
                  </a:cubicBezTo>
                  <a:lnTo>
                    <a:pt x="7506" y="4909"/>
                  </a:lnTo>
                  <a:lnTo>
                    <a:pt x="8551" y="4909"/>
                  </a:lnTo>
                  <a:cubicBezTo>
                    <a:pt x="8646" y="4909"/>
                    <a:pt x="8677" y="4877"/>
                    <a:pt x="8677" y="4782"/>
                  </a:cubicBezTo>
                  <a:lnTo>
                    <a:pt x="8677" y="4212"/>
                  </a:lnTo>
                  <a:cubicBezTo>
                    <a:pt x="8677" y="4149"/>
                    <a:pt x="8646" y="4086"/>
                    <a:pt x="8551" y="4086"/>
                  </a:cubicBezTo>
                  <a:lnTo>
                    <a:pt x="7506" y="4086"/>
                  </a:lnTo>
                  <a:lnTo>
                    <a:pt x="7474" y="3959"/>
                  </a:lnTo>
                  <a:cubicBezTo>
                    <a:pt x="7411" y="3547"/>
                    <a:pt x="7252" y="3136"/>
                    <a:pt x="6999" y="2787"/>
                  </a:cubicBezTo>
                  <a:lnTo>
                    <a:pt x="6936" y="2661"/>
                  </a:lnTo>
                  <a:lnTo>
                    <a:pt x="7664" y="1932"/>
                  </a:lnTo>
                  <a:cubicBezTo>
                    <a:pt x="7727" y="1869"/>
                    <a:pt x="7727" y="1806"/>
                    <a:pt x="7664" y="1742"/>
                  </a:cubicBezTo>
                  <a:lnTo>
                    <a:pt x="7252" y="1331"/>
                  </a:lnTo>
                  <a:cubicBezTo>
                    <a:pt x="7221" y="1299"/>
                    <a:pt x="7126" y="1299"/>
                    <a:pt x="7094" y="1331"/>
                  </a:cubicBezTo>
                  <a:lnTo>
                    <a:pt x="6334" y="2091"/>
                  </a:lnTo>
                  <a:lnTo>
                    <a:pt x="6239" y="2027"/>
                  </a:lnTo>
                  <a:cubicBezTo>
                    <a:pt x="5859" y="1774"/>
                    <a:pt x="5479" y="1616"/>
                    <a:pt x="5036" y="1521"/>
                  </a:cubicBezTo>
                  <a:lnTo>
                    <a:pt x="4909" y="1489"/>
                  </a:lnTo>
                  <a:lnTo>
                    <a:pt x="4909" y="444"/>
                  </a:lnTo>
                  <a:cubicBezTo>
                    <a:pt x="4909" y="381"/>
                    <a:pt x="4877" y="317"/>
                    <a:pt x="4782" y="317"/>
                  </a:cubicBezTo>
                  <a:lnTo>
                    <a:pt x="4212" y="317"/>
                  </a:lnTo>
                  <a:cubicBezTo>
                    <a:pt x="4149" y="317"/>
                    <a:pt x="4085" y="381"/>
                    <a:pt x="4085" y="444"/>
                  </a:cubicBezTo>
                  <a:lnTo>
                    <a:pt x="4085" y="1489"/>
                  </a:lnTo>
                  <a:lnTo>
                    <a:pt x="3959" y="1521"/>
                  </a:lnTo>
                  <a:cubicBezTo>
                    <a:pt x="3547" y="1616"/>
                    <a:pt x="3135" y="1774"/>
                    <a:pt x="2787" y="2027"/>
                  </a:cubicBezTo>
                  <a:lnTo>
                    <a:pt x="2660" y="2091"/>
                  </a:lnTo>
                  <a:lnTo>
                    <a:pt x="1932" y="1331"/>
                  </a:lnTo>
                  <a:cubicBezTo>
                    <a:pt x="1869" y="1299"/>
                    <a:pt x="1805" y="1299"/>
                    <a:pt x="1742" y="1331"/>
                  </a:cubicBezTo>
                  <a:lnTo>
                    <a:pt x="1330" y="1742"/>
                  </a:lnTo>
                  <a:cubicBezTo>
                    <a:pt x="1299" y="1806"/>
                    <a:pt x="1299" y="1869"/>
                    <a:pt x="1330" y="1932"/>
                  </a:cubicBezTo>
                  <a:lnTo>
                    <a:pt x="2090" y="2661"/>
                  </a:lnTo>
                  <a:lnTo>
                    <a:pt x="2027" y="2787"/>
                  </a:lnTo>
                  <a:cubicBezTo>
                    <a:pt x="1774" y="3136"/>
                    <a:pt x="1615" y="3547"/>
                    <a:pt x="1520" y="3959"/>
                  </a:cubicBezTo>
                  <a:lnTo>
                    <a:pt x="1520" y="4086"/>
                  </a:lnTo>
                  <a:lnTo>
                    <a:pt x="444" y="4086"/>
                  </a:lnTo>
                  <a:cubicBezTo>
                    <a:pt x="380" y="4086"/>
                    <a:pt x="317" y="4149"/>
                    <a:pt x="317" y="4212"/>
                  </a:cubicBezTo>
                  <a:lnTo>
                    <a:pt x="317" y="4782"/>
                  </a:lnTo>
                  <a:cubicBezTo>
                    <a:pt x="317" y="4846"/>
                    <a:pt x="380" y="4909"/>
                    <a:pt x="444" y="4909"/>
                  </a:cubicBezTo>
                  <a:lnTo>
                    <a:pt x="1520" y="4909"/>
                  </a:lnTo>
                  <a:lnTo>
                    <a:pt x="1520" y="5036"/>
                  </a:lnTo>
                  <a:cubicBezTo>
                    <a:pt x="1615" y="5479"/>
                    <a:pt x="1774" y="5859"/>
                    <a:pt x="2027" y="6239"/>
                  </a:cubicBezTo>
                  <a:lnTo>
                    <a:pt x="2090" y="6334"/>
                  </a:lnTo>
                  <a:lnTo>
                    <a:pt x="1330" y="7094"/>
                  </a:lnTo>
                  <a:cubicBezTo>
                    <a:pt x="1299" y="7126"/>
                    <a:pt x="1299" y="7221"/>
                    <a:pt x="1330" y="7253"/>
                  </a:cubicBezTo>
                  <a:lnTo>
                    <a:pt x="1742" y="7664"/>
                  </a:lnTo>
                  <a:cubicBezTo>
                    <a:pt x="1805" y="7728"/>
                    <a:pt x="1869" y="7728"/>
                    <a:pt x="1932" y="7664"/>
                  </a:cubicBezTo>
                  <a:close/>
                  <a:moveTo>
                    <a:pt x="4497" y="6651"/>
                  </a:moveTo>
                  <a:cubicBezTo>
                    <a:pt x="3325" y="6651"/>
                    <a:pt x="2375" y="5669"/>
                    <a:pt x="2375" y="4497"/>
                  </a:cubicBezTo>
                  <a:cubicBezTo>
                    <a:pt x="2375" y="3326"/>
                    <a:pt x="3325" y="2376"/>
                    <a:pt x="4497" y="2376"/>
                  </a:cubicBezTo>
                  <a:cubicBezTo>
                    <a:pt x="5701" y="2376"/>
                    <a:pt x="6651" y="3326"/>
                    <a:pt x="6651" y="4497"/>
                  </a:cubicBezTo>
                  <a:cubicBezTo>
                    <a:pt x="6651" y="5669"/>
                    <a:pt x="5701" y="6651"/>
                    <a:pt x="4497" y="6651"/>
                  </a:cubicBezTo>
                  <a:close/>
                  <a:moveTo>
                    <a:pt x="4497" y="2692"/>
                  </a:moveTo>
                  <a:cubicBezTo>
                    <a:pt x="3515" y="2692"/>
                    <a:pt x="2692" y="3516"/>
                    <a:pt x="2692" y="4497"/>
                  </a:cubicBezTo>
                  <a:cubicBezTo>
                    <a:pt x="2692" y="5511"/>
                    <a:pt x="3515" y="6334"/>
                    <a:pt x="4497" y="6334"/>
                  </a:cubicBezTo>
                  <a:cubicBezTo>
                    <a:pt x="5511" y="6334"/>
                    <a:pt x="6334" y="5511"/>
                    <a:pt x="6334" y="4497"/>
                  </a:cubicBezTo>
                  <a:cubicBezTo>
                    <a:pt x="6334" y="3516"/>
                    <a:pt x="5511" y="2692"/>
                    <a:pt x="4497" y="2692"/>
                  </a:cubicBez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9" name="Google Shape;1089;p16"/>
            <p:cNvSpPr/>
            <p:nvPr/>
          </p:nvSpPr>
          <p:spPr>
            <a:xfrm>
              <a:off x="3365425" y="2215000"/>
              <a:ext cx="25" cy="9525"/>
            </a:xfrm>
            <a:custGeom>
              <a:avLst/>
              <a:gdLst/>
              <a:ahLst/>
              <a:cxnLst/>
              <a:rect l="l" t="t" r="r" b="b"/>
              <a:pathLst>
                <a:path w="1" h="381" fill="none" extrusionOk="0">
                  <a:moveTo>
                    <a:pt x="1" y="0"/>
                  </a:move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0" name="Google Shape;1090;p16"/>
            <p:cNvSpPr/>
            <p:nvPr/>
          </p:nvSpPr>
          <p:spPr>
            <a:xfrm>
              <a:off x="3365425" y="2215000"/>
              <a:ext cx="25" cy="9525"/>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1" name="Google Shape;1091;p16"/>
            <p:cNvSpPr/>
            <p:nvPr/>
          </p:nvSpPr>
          <p:spPr>
            <a:xfrm>
              <a:off x="3365425" y="2215000"/>
              <a:ext cx="25" cy="9525"/>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2" name="Google Shape;1092;p16"/>
            <p:cNvSpPr/>
            <p:nvPr/>
          </p:nvSpPr>
          <p:spPr>
            <a:xfrm>
              <a:off x="3365425" y="2215000"/>
              <a:ext cx="25" cy="9525"/>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3" name="Google Shape;1093;p16"/>
            <p:cNvSpPr/>
            <p:nvPr/>
          </p:nvSpPr>
          <p:spPr>
            <a:xfrm>
              <a:off x="3366225" y="2215000"/>
              <a:ext cx="25" cy="9525"/>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4" name="Google Shape;1094;p16"/>
            <p:cNvSpPr/>
            <p:nvPr/>
          </p:nvSpPr>
          <p:spPr>
            <a:xfrm>
              <a:off x="3366225" y="2215000"/>
              <a:ext cx="25" cy="9525"/>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5" name="Google Shape;1095;p16"/>
            <p:cNvSpPr/>
            <p:nvPr/>
          </p:nvSpPr>
          <p:spPr>
            <a:xfrm>
              <a:off x="3366225" y="2215000"/>
              <a:ext cx="25" cy="9525"/>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6" name="Google Shape;1096;p16"/>
            <p:cNvSpPr/>
            <p:nvPr/>
          </p:nvSpPr>
          <p:spPr>
            <a:xfrm>
              <a:off x="3366225" y="2215000"/>
              <a:ext cx="825" cy="9525"/>
            </a:xfrm>
            <a:custGeom>
              <a:avLst/>
              <a:gdLst/>
              <a:ahLst/>
              <a:cxnLst/>
              <a:rect l="l" t="t" r="r" b="b"/>
              <a:pathLst>
                <a:path w="33" h="381" fill="none" extrusionOk="0">
                  <a:moveTo>
                    <a:pt x="0" y="0"/>
                  </a:moveTo>
                  <a:lnTo>
                    <a:pt x="32" y="0"/>
                  </a:lnTo>
                  <a:lnTo>
                    <a:pt x="32" y="380"/>
                  </a:lnTo>
                  <a:lnTo>
                    <a:pt x="0"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7" name="Google Shape;1097;p16"/>
            <p:cNvSpPr/>
            <p:nvPr/>
          </p:nvSpPr>
          <p:spPr>
            <a:xfrm>
              <a:off x="3367025" y="2215000"/>
              <a:ext cx="25" cy="9525"/>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8" name="Google Shape;1098;p16"/>
            <p:cNvSpPr/>
            <p:nvPr/>
          </p:nvSpPr>
          <p:spPr>
            <a:xfrm>
              <a:off x="3367025" y="2215000"/>
              <a:ext cx="25" cy="9525"/>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9" name="Google Shape;1099;p16"/>
            <p:cNvSpPr/>
            <p:nvPr/>
          </p:nvSpPr>
          <p:spPr>
            <a:xfrm>
              <a:off x="3367025" y="2215000"/>
              <a:ext cx="25" cy="9525"/>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0" name="Google Shape;1100;p16"/>
            <p:cNvSpPr/>
            <p:nvPr/>
          </p:nvSpPr>
          <p:spPr>
            <a:xfrm>
              <a:off x="3367800" y="2215000"/>
              <a:ext cx="25" cy="9525"/>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1" name="Google Shape;1101;p16"/>
            <p:cNvSpPr/>
            <p:nvPr/>
          </p:nvSpPr>
          <p:spPr>
            <a:xfrm>
              <a:off x="3367800" y="2215000"/>
              <a:ext cx="25" cy="9525"/>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2" name="Google Shape;1102;p16"/>
            <p:cNvSpPr/>
            <p:nvPr/>
          </p:nvSpPr>
          <p:spPr>
            <a:xfrm>
              <a:off x="3367800" y="2215000"/>
              <a:ext cx="25" cy="9525"/>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3" name="Google Shape;1103;p16"/>
            <p:cNvSpPr/>
            <p:nvPr/>
          </p:nvSpPr>
          <p:spPr>
            <a:xfrm>
              <a:off x="3367800" y="2215000"/>
              <a:ext cx="825" cy="9525"/>
            </a:xfrm>
            <a:custGeom>
              <a:avLst/>
              <a:gdLst/>
              <a:ahLst/>
              <a:cxnLst/>
              <a:rect l="l" t="t" r="r" b="b"/>
              <a:pathLst>
                <a:path w="33" h="381" fill="none" extrusionOk="0">
                  <a:moveTo>
                    <a:pt x="1" y="0"/>
                  </a:moveTo>
                  <a:lnTo>
                    <a:pt x="33" y="0"/>
                  </a:lnTo>
                  <a:lnTo>
                    <a:pt x="33"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4" name="Google Shape;1104;p16"/>
            <p:cNvSpPr/>
            <p:nvPr/>
          </p:nvSpPr>
          <p:spPr>
            <a:xfrm>
              <a:off x="3368600" y="2215000"/>
              <a:ext cx="25" cy="9525"/>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5" name="Google Shape;1105;p16"/>
            <p:cNvSpPr/>
            <p:nvPr/>
          </p:nvSpPr>
          <p:spPr>
            <a:xfrm>
              <a:off x="3368600" y="2215000"/>
              <a:ext cx="25" cy="9525"/>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6" name="Google Shape;1106;p16"/>
            <p:cNvSpPr/>
            <p:nvPr/>
          </p:nvSpPr>
          <p:spPr>
            <a:xfrm>
              <a:off x="3368600" y="2215000"/>
              <a:ext cx="825" cy="9525"/>
            </a:xfrm>
            <a:custGeom>
              <a:avLst/>
              <a:gdLst/>
              <a:ahLst/>
              <a:cxnLst/>
              <a:rect l="l" t="t" r="r" b="b"/>
              <a:pathLst>
                <a:path w="33" h="381" fill="none" extrusionOk="0">
                  <a:moveTo>
                    <a:pt x="1" y="0"/>
                  </a:moveTo>
                  <a:lnTo>
                    <a:pt x="32" y="0"/>
                  </a:lnTo>
                  <a:lnTo>
                    <a:pt x="32"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7" name="Google Shape;1107;p16"/>
            <p:cNvSpPr/>
            <p:nvPr/>
          </p:nvSpPr>
          <p:spPr>
            <a:xfrm>
              <a:off x="3369400" y="2215000"/>
              <a:ext cx="25" cy="9525"/>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8" name="Google Shape;1108;p16"/>
            <p:cNvSpPr/>
            <p:nvPr/>
          </p:nvSpPr>
          <p:spPr>
            <a:xfrm>
              <a:off x="3369400" y="2215000"/>
              <a:ext cx="25" cy="9525"/>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9" name="Google Shape;1109;p16"/>
            <p:cNvSpPr/>
            <p:nvPr/>
          </p:nvSpPr>
          <p:spPr>
            <a:xfrm>
              <a:off x="3369400" y="2215000"/>
              <a:ext cx="800" cy="9525"/>
            </a:xfrm>
            <a:custGeom>
              <a:avLst/>
              <a:gdLst/>
              <a:ahLst/>
              <a:cxnLst/>
              <a:rect l="l" t="t" r="r" b="b"/>
              <a:pathLst>
                <a:path w="32" h="381" fill="none" extrusionOk="0">
                  <a:moveTo>
                    <a:pt x="0" y="0"/>
                  </a:moveTo>
                  <a:lnTo>
                    <a:pt x="32" y="0"/>
                  </a:lnTo>
                  <a:lnTo>
                    <a:pt x="32" y="380"/>
                  </a:lnTo>
                  <a:lnTo>
                    <a:pt x="0"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0" name="Google Shape;1110;p16"/>
            <p:cNvSpPr/>
            <p:nvPr/>
          </p:nvSpPr>
          <p:spPr>
            <a:xfrm>
              <a:off x="3370175" y="2215000"/>
              <a:ext cx="25" cy="9525"/>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1" name="Google Shape;1111;p16"/>
            <p:cNvSpPr/>
            <p:nvPr/>
          </p:nvSpPr>
          <p:spPr>
            <a:xfrm>
              <a:off x="3370175" y="2215000"/>
              <a:ext cx="25" cy="9525"/>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2" name="Google Shape;1112;p16"/>
            <p:cNvSpPr/>
            <p:nvPr/>
          </p:nvSpPr>
          <p:spPr>
            <a:xfrm>
              <a:off x="3370175" y="2215000"/>
              <a:ext cx="25" cy="9525"/>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3" name="Google Shape;1113;p16"/>
            <p:cNvSpPr/>
            <p:nvPr/>
          </p:nvSpPr>
          <p:spPr>
            <a:xfrm>
              <a:off x="3370175" y="2215000"/>
              <a:ext cx="825" cy="9525"/>
            </a:xfrm>
            <a:custGeom>
              <a:avLst/>
              <a:gdLst/>
              <a:ahLst/>
              <a:cxnLst/>
              <a:rect l="l" t="t" r="r" b="b"/>
              <a:pathLst>
                <a:path w="33" h="381" fill="none" extrusionOk="0">
                  <a:moveTo>
                    <a:pt x="1" y="0"/>
                  </a:moveTo>
                  <a:lnTo>
                    <a:pt x="33" y="0"/>
                  </a:lnTo>
                  <a:lnTo>
                    <a:pt x="33"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4" name="Google Shape;1114;p16"/>
            <p:cNvSpPr/>
            <p:nvPr/>
          </p:nvSpPr>
          <p:spPr>
            <a:xfrm>
              <a:off x="3370975" y="2215000"/>
              <a:ext cx="25" cy="9525"/>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5" name="Google Shape;1115;p16"/>
            <p:cNvSpPr/>
            <p:nvPr/>
          </p:nvSpPr>
          <p:spPr>
            <a:xfrm>
              <a:off x="3370975" y="2215000"/>
              <a:ext cx="25" cy="9525"/>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6" name="Google Shape;1116;p16"/>
            <p:cNvSpPr/>
            <p:nvPr/>
          </p:nvSpPr>
          <p:spPr>
            <a:xfrm>
              <a:off x="3370975" y="2215000"/>
              <a:ext cx="25" cy="9525"/>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7" name="Google Shape;1117;p16"/>
            <p:cNvSpPr/>
            <p:nvPr/>
          </p:nvSpPr>
          <p:spPr>
            <a:xfrm>
              <a:off x="3371775" y="2215000"/>
              <a:ext cx="25" cy="9525"/>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8" name="Google Shape;1118;p16"/>
            <p:cNvSpPr/>
            <p:nvPr/>
          </p:nvSpPr>
          <p:spPr>
            <a:xfrm>
              <a:off x="3371775" y="2215000"/>
              <a:ext cx="25" cy="9525"/>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9" name="Google Shape;1119;p16"/>
            <p:cNvSpPr/>
            <p:nvPr/>
          </p:nvSpPr>
          <p:spPr>
            <a:xfrm>
              <a:off x="3371775" y="2215000"/>
              <a:ext cx="25" cy="9525"/>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0" name="Google Shape;1120;p16"/>
            <p:cNvSpPr/>
            <p:nvPr/>
          </p:nvSpPr>
          <p:spPr>
            <a:xfrm>
              <a:off x="3371775" y="2215000"/>
              <a:ext cx="800" cy="9525"/>
            </a:xfrm>
            <a:custGeom>
              <a:avLst/>
              <a:gdLst/>
              <a:ahLst/>
              <a:cxnLst/>
              <a:rect l="l" t="t" r="r" b="b"/>
              <a:pathLst>
                <a:path w="32" h="381" fill="none" extrusionOk="0">
                  <a:moveTo>
                    <a:pt x="0" y="0"/>
                  </a:moveTo>
                  <a:lnTo>
                    <a:pt x="32" y="0"/>
                  </a:lnTo>
                  <a:lnTo>
                    <a:pt x="32" y="380"/>
                  </a:lnTo>
                  <a:lnTo>
                    <a:pt x="0"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1" name="Google Shape;1121;p16"/>
            <p:cNvSpPr/>
            <p:nvPr/>
          </p:nvSpPr>
          <p:spPr>
            <a:xfrm>
              <a:off x="3372550" y="2215000"/>
              <a:ext cx="25" cy="9525"/>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2" name="Google Shape;1122;p16"/>
            <p:cNvSpPr/>
            <p:nvPr/>
          </p:nvSpPr>
          <p:spPr>
            <a:xfrm>
              <a:off x="3372550" y="2215000"/>
              <a:ext cx="25" cy="9525"/>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3" name="Google Shape;1123;p16"/>
            <p:cNvSpPr/>
            <p:nvPr/>
          </p:nvSpPr>
          <p:spPr>
            <a:xfrm>
              <a:off x="3372550" y="2215000"/>
              <a:ext cx="825" cy="9525"/>
            </a:xfrm>
            <a:custGeom>
              <a:avLst/>
              <a:gdLst/>
              <a:ahLst/>
              <a:cxnLst/>
              <a:rect l="l" t="t" r="r" b="b"/>
              <a:pathLst>
                <a:path w="33" h="381" fill="none" extrusionOk="0">
                  <a:moveTo>
                    <a:pt x="1" y="0"/>
                  </a:moveTo>
                  <a:lnTo>
                    <a:pt x="33" y="0"/>
                  </a:lnTo>
                  <a:lnTo>
                    <a:pt x="33"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4" name="Google Shape;1124;p16"/>
            <p:cNvSpPr/>
            <p:nvPr/>
          </p:nvSpPr>
          <p:spPr>
            <a:xfrm>
              <a:off x="3373350" y="2215000"/>
              <a:ext cx="25" cy="9525"/>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5" name="Google Shape;1125;p16"/>
            <p:cNvSpPr/>
            <p:nvPr/>
          </p:nvSpPr>
          <p:spPr>
            <a:xfrm>
              <a:off x="3373350" y="2215000"/>
              <a:ext cx="25" cy="9525"/>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6" name="Google Shape;1126;p16"/>
            <p:cNvSpPr/>
            <p:nvPr/>
          </p:nvSpPr>
          <p:spPr>
            <a:xfrm>
              <a:off x="3373350" y="2215000"/>
              <a:ext cx="825" cy="9525"/>
            </a:xfrm>
            <a:custGeom>
              <a:avLst/>
              <a:gdLst/>
              <a:ahLst/>
              <a:cxnLst/>
              <a:rect l="l" t="t" r="r" b="b"/>
              <a:pathLst>
                <a:path w="33" h="381" fill="none" extrusionOk="0">
                  <a:moveTo>
                    <a:pt x="1" y="0"/>
                  </a:moveTo>
                  <a:lnTo>
                    <a:pt x="32" y="0"/>
                  </a:lnTo>
                  <a:lnTo>
                    <a:pt x="32"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7" name="Google Shape;1127;p16"/>
            <p:cNvSpPr/>
            <p:nvPr/>
          </p:nvSpPr>
          <p:spPr>
            <a:xfrm>
              <a:off x="3373350" y="2215000"/>
              <a:ext cx="825" cy="9525"/>
            </a:xfrm>
            <a:custGeom>
              <a:avLst/>
              <a:gdLst/>
              <a:ahLst/>
              <a:cxnLst/>
              <a:rect l="l" t="t" r="r" b="b"/>
              <a:pathLst>
                <a:path w="33" h="381" fill="none" extrusionOk="0">
                  <a:moveTo>
                    <a:pt x="1" y="0"/>
                  </a:moveTo>
                  <a:lnTo>
                    <a:pt x="32" y="0"/>
                  </a:lnTo>
                  <a:lnTo>
                    <a:pt x="32"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8" name="Google Shape;1128;p16"/>
            <p:cNvSpPr/>
            <p:nvPr/>
          </p:nvSpPr>
          <p:spPr>
            <a:xfrm>
              <a:off x="3374150" y="2215000"/>
              <a:ext cx="25" cy="9525"/>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9" name="Google Shape;1129;p16"/>
            <p:cNvSpPr/>
            <p:nvPr/>
          </p:nvSpPr>
          <p:spPr>
            <a:xfrm>
              <a:off x="3374150" y="2215000"/>
              <a:ext cx="25" cy="9525"/>
            </a:xfrm>
            <a:custGeom>
              <a:avLst/>
              <a:gdLst/>
              <a:ahLst/>
              <a:cxnLst/>
              <a:rect l="l" t="t" r="r" b="b"/>
              <a:pathLst>
                <a:path w="1" h="381" fill="none" extrusionOk="0">
                  <a:moveTo>
                    <a:pt x="0" y="380"/>
                  </a:moveTo>
                  <a:lnTo>
                    <a:pt x="0" y="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0" name="Google Shape;1130;p16"/>
            <p:cNvSpPr/>
            <p:nvPr/>
          </p:nvSpPr>
          <p:spPr>
            <a:xfrm>
              <a:off x="3427200" y="2240325"/>
              <a:ext cx="0" cy="10325"/>
            </a:xfrm>
            <a:custGeom>
              <a:avLst/>
              <a:gdLst/>
              <a:ahLst/>
              <a:cxnLst/>
              <a:rect l="l" t="t" r="r" b="b"/>
              <a:pathLst>
                <a:path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1" name="Google Shape;1131;p16"/>
            <p:cNvSpPr/>
            <p:nvPr/>
          </p:nvSpPr>
          <p:spPr>
            <a:xfrm>
              <a:off x="3427200" y="2240325"/>
              <a:ext cx="800" cy="10325"/>
            </a:xfrm>
            <a:custGeom>
              <a:avLst/>
              <a:gdLst/>
              <a:ahLst/>
              <a:cxnLst/>
              <a:rect l="l" t="t" r="r" b="b"/>
              <a:pathLst>
                <a:path w="32" h="413" fill="none" extrusionOk="0">
                  <a:moveTo>
                    <a:pt x="0" y="1"/>
                  </a:moveTo>
                  <a:lnTo>
                    <a:pt x="32" y="1"/>
                  </a:lnTo>
                  <a:lnTo>
                    <a:pt x="32"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2" name="Google Shape;1132;p16"/>
            <p:cNvSpPr/>
            <p:nvPr/>
          </p:nvSpPr>
          <p:spPr>
            <a:xfrm>
              <a:off x="3427200" y="2240325"/>
              <a:ext cx="800" cy="10325"/>
            </a:xfrm>
            <a:custGeom>
              <a:avLst/>
              <a:gdLst/>
              <a:ahLst/>
              <a:cxnLst/>
              <a:rect l="l" t="t" r="r" b="b"/>
              <a:pathLst>
                <a:path w="32" h="413" fill="none" extrusionOk="0">
                  <a:moveTo>
                    <a:pt x="0" y="1"/>
                  </a:moveTo>
                  <a:lnTo>
                    <a:pt x="32" y="1"/>
                  </a:lnTo>
                  <a:lnTo>
                    <a:pt x="32"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3" name="Google Shape;1133;p16"/>
            <p:cNvSpPr/>
            <p:nvPr/>
          </p:nvSpPr>
          <p:spPr>
            <a:xfrm>
              <a:off x="3427975" y="2240325"/>
              <a:ext cx="25" cy="10325"/>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4" name="Google Shape;1134;p16"/>
            <p:cNvSpPr/>
            <p:nvPr/>
          </p:nvSpPr>
          <p:spPr>
            <a:xfrm>
              <a:off x="3427975" y="2240325"/>
              <a:ext cx="25" cy="10325"/>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5" name="Google Shape;1135;p16"/>
            <p:cNvSpPr/>
            <p:nvPr/>
          </p:nvSpPr>
          <p:spPr>
            <a:xfrm>
              <a:off x="3427975" y="2240325"/>
              <a:ext cx="825" cy="10325"/>
            </a:xfrm>
            <a:custGeom>
              <a:avLst/>
              <a:gdLst/>
              <a:ahLst/>
              <a:cxnLst/>
              <a:rect l="l" t="t" r="r" b="b"/>
              <a:pathLst>
                <a:path w="33" h="413" fill="none" extrusionOk="0">
                  <a:moveTo>
                    <a:pt x="1" y="1"/>
                  </a:moveTo>
                  <a:lnTo>
                    <a:pt x="32" y="1"/>
                  </a:lnTo>
                  <a:lnTo>
                    <a:pt x="32"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6" name="Google Shape;1136;p16"/>
            <p:cNvSpPr/>
            <p:nvPr/>
          </p:nvSpPr>
          <p:spPr>
            <a:xfrm>
              <a:off x="3428775" y="22403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7" name="Google Shape;1137;p16"/>
            <p:cNvSpPr/>
            <p:nvPr/>
          </p:nvSpPr>
          <p:spPr>
            <a:xfrm>
              <a:off x="3428775" y="22403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8" name="Google Shape;1138;p16"/>
            <p:cNvSpPr/>
            <p:nvPr/>
          </p:nvSpPr>
          <p:spPr>
            <a:xfrm>
              <a:off x="3428775" y="2240325"/>
              <a:ext cx="825" cy="10325"/>
            </a:xfrm>
            <a:custGeom>
              <a:avLst/>
              <a:gdLst/>
              <a:ahLst/>
              <a:cxnLst/>
              <a:rect l="l" t="t" r="r" b="b"/>
              <a:pathLst>
                <a:path w="33" h="413" fill="none" extrusionOk="0">
                  <a:moveTo>
                    <a:pt x="0" y="1"/>
                  </a:moveTo>
                  <a:lnTo>
                    <a:pt x="32" y="1"/>
                  </a:lnTo>
                  <a:lnTo>
                    <a:pt x="32"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9" name="Google Shape;1139;p16"/>
            <p:cNvSpPr/>
            <p:nvPr/>
          </p:nvSpPr>
          <p:spPr>
            <a:xfrm>
              <a:off x="3429575" y="22403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0" name="Google Shape;1140;p16"/>
            <p:cNvSpPr/>
            <p:nvPr/>
          </p:nvSpPr>
          <p:spPr>
            <a:xfrm>
              <a:off x="3429575" y="22403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1" name="Google Shape;1141;p16"/>
            <p:cNvSpPr/>
            <p:nvPr/>
          </p:nvSpPr>
          <p:spPr>
            <a:xfrm>
              <a:off x="3429575" y="22403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2" name="Google Shape;1142;p16"/>
            <p:cNvSpPr/>
            <p:nvPr/>
          </p:nvSpPr>
          <p:spPr>
            <a:xfrm>
              <a:off x="3429575" y="2240325"/>
              <a:ext cx="800" cy="10325"/>
            </a:xfrm>
            <a:custGeom>
              <a:avLst/>
              <a:gdLst/>
              <a:ahLst/>
              <a:cxnLst/>
              <a:rect l="l" t="t" r="r" b="b"/>
              <a:pathLst>
                <a:path w="32" h="413" fill="none" extrusionOk="0">
                  <a:moveTo>
                    <a:pt x="0" y="1"/>
                  </a:moveTo>
                  <a:lnTo>
                    <a:pt x="32" y="1"/>
                  </a:lnTo>
                  <a:lnTo>
                    <a:pt x="32"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3" name="Google Shape;1143;p16"/>
            <p:cNvSpPr/>
            <p:nvPr/>
          </p:nvSpPr>
          <p:spPr>
            <a:xfrm>
              <a:off x="3430350" y="2240325"/>
              <a:ext cx="25" cy="10325"/>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4" name="Google Shape;1144;p16"/>
            <p:cNvSpPr/>
            <p:nvPr/>
          </p:nvSpPr>
          <p:spPr>
            <a:xfrm>
              <a:off x="3430350" y="2240325"/>
              <a:ext cx="25" cy="10325"/>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5" name="Google Shape;1145;p16"/>
            <p:cNvSpPr/>
            <p:nvPr/>
          </p:nvSpPr>
          <p:spPr>
            <a:xfrm>
              <a:off x="3430350" y="2240325"/>
              <a:ext cx="825" cy="10325"/>
            </a:xfrm>
            <a:custGeom>
              <a:avLst/>
              <a:gdLst/>
              <a:ahLst/>
              <a:cxnLst/>
              <a:rect l="l" t="t" r="r" b="b"/>
              <a:pathLst>
                <a:path w="33" h="413" fill="none" extrusionOk="0">
                  <a:moveTo>
                    <a:pt x="1" y="1"/>
                  </a:moveTo>
                  <a:lnTo>
                    <a:pt x="32" y="1"/>
                  </a:lnTo>
                  <a:lnTo>
                    <a:pt x="32"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6" name="Google Shape;1146;p16"/>
            <p:cNvSpPr/>
            <p:nvPr/>
          </p:nvSpPr>
          <p:spPr>
            <a:xfrm>
              <a:off x="3431150" y="22403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7" name="Google Shape;1147;p16"/>
            <p:cNvSpPr/>
            <p:nvPr/>
          </p:nvSpPr>
          <p:spPr>
            <a:xfrm>
              <a:off x="3431150" y="22403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8" name="Google Shape;1148;p16"/>
            <p:cNvSpPr/>
            <p:nvPr/>
          </p:nvSpPr>
          <p:spPr>
            <a:xfrm>
              <a:off x="3431150" y="2240325"/>
              <a:ext cx="825" cy="10325"/>
            </a:xfrm>
            <a:custGeom>
              <a:avLst/>
              <a:gdLst/>
              <a:ahLst/>
              <a:cxnLst/>
              <a:rect l="l" t="t" r="r" b="b"/>
              <a:pathLst>
                <a:path w="33" h="413" fill="none" extrusionOk="0">
                  <a:moveTo>
                    <a:pt x="0" y="1"/>
                  </a:moveTo>
                  <a:lnTo>
                    <a:pt x="32" y="1"/>
                  </a:lnTo>
                  <a:lnTo>
                    <a:pt x="32"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9" name="Google Shape;1149;p16"/>
            <p:cNvSpPr/>
            <p:nvPr/>
          </p:nvSpPr>
          <p:spPr>
            <a:xfrm>
              <a:off x="3431150" y="2240325"/>
              <a:ext cx="825" cy="10325"/>
            </a:xfrm>
            <a:custGeom>
              <a:avLst/>
              <a:gdLst/>
              <a:ahLst/>
              <a:cxnLst/>
              <a:rect l="l" t="t" r="r" b="b"/>
              <a:pathLst>
                <a:path w="33" h="413" fill="none" extrusionOk="0">
                  <a:moveTo>
                    <a:pt x="0" y="1"/>
                  </a:moveTo>
                  <a:lnTo>
                    <a:pt x="32" y="1"/>
                  </a:lnTo>
                  <a:lnTo>
                    <a:pt x="32"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0" name="Google Shape;1150;p16"/>
            <p:cNvSpPr/>
            <p:nvPr/>
          </p:nvSpPr>
          <p:spPr>
            <a:xfrm>
              <a:off x="3431950" y="22403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1" name="Google Shape;1151;p16"/>
            <p:cNvSpPr/>
            <p:nvPr/>
          </p:nvSpPr>
          <p:spPr>
            <a:xfrm>
              <a:off x="3431950" y="22403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2" name="Google Shape;1152;p16"/>
            <p:cNvSpPr/>
            <p:nvPr/>
          </p:nvSpPr>
          <p:spPr>
            <a:xfrm>
              <a:off x="3431950" y="2240325"/>
              <a:ext cx="800" cy="10325"/>
            </a:xfrm>
            <a:custGeom>
              <a:avLst/>
              <a:gdLst/>
              <a:ahLst/>
              <a:cxnLst/>
              <a:rect l="l" t="t" r="r" b="b"/>
              <a:pathLst>
                <a:path w="32" h="413" fill="none" extrusionOk="0">
                  <a:moveTo>
                    <a:pt x="0" y="1"/>
                  </a:moveTo>
                  <a:lnTo>
                    <a:pt x="32" y="1"/>
                  </a:lnTo>
                  <a:lnTo>
                    <a:pt x="32"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3" name="Google Shape;1153;p16"/>
            <p:cNvSpPr/>
            <p:nvPr/>
          </p:nvSpPr>
          <p:spPr>
            <a:xfrm>
              <a:off x="3432725" y="2240325"/>
              <a:ext cx="25" cy="10325"/>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4" name="Google Shape;1154;p16"/>
            <p:cNvSpPr/>
            <p:nvPr/>
          </p:nvSpPr>
          <p:spPr>
            <a:xfrm>
              <a:off x="3432725" y="2240325"/>
              <a:ext cx="25" cy="10325"/>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5" name="Google Shape;1155;p16"/>
            <p:cNvSpPr/>
            <p:nvPr/>
          </p:nvSpPr>
          <p:spPr>
            <a:xfrm>
              <a:off x="3432725" y="2240325"/>
              <a:ext cx="825" cy="10325"/>
            </a:xfrm>
            <a:custGeom>
              <a:avLst/>
              <a:gdLst/>
              <a:ahLst/>
              <a:cxnLst/>
              <a:rect l="l" t="t" r="r" b="b"/>
              <a:pathLst>
                <a:path w="33" h="413" fill="none" extrusionOk="0">
                  <a:moveTo>
                    <a:pt x="1" y="1"/>
                  </a:moveTo>
                  <a:lnTo>
                    <a:pt x="32" y="1"/>
                  </a:lnTo>
                  <a:lnTo>
                    <a:pt x="32"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6" name="Google Shape;1156;p16"/>
            <p:cNvSpPr/>
            <p:nvPr/>
          </p:nvSpPr>
          <p:spPr>
            <a:xfrm>
              <a:off x="3433525" y="22403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7" name="Google Shape;1157;p16"/>
            <p:cNvSpPr/>
            <p:nvPr/>
          </p:nvSpPr>
          <p:spPr>
            <a:xfrm>
              <a:off x="3433525" y="22403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8" name="Google Shape;1158;p16"/>
            <p:cNvSpPr/>
            <p:nvPr/>
          </p:nvSpPr>
          <p:spPr>
            <a:xfrm>
              <a:off x="3433525" y="22403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9" name="Google Shape;1159;p16"/>
            <p:cNvSpPr/>
            <p:nvPr/>
          </p:nvSpPr>
          <p:spPr>
            <a:xfrm>
              <a:off x="3434325" y="22403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0" name="Google Shape;1160;p16"/>
            <p:cNvSpPr/>
            <p:nvPr/>
          </p:nvSpPr>
          <p:spPr>
            <a:xfrm>
              <a:off x="3434325" y="22403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1" name="Google Shape;1161;p16"/>
            <p:cNvSpPr/>
            <p:nvPr/>
          </p:nvSpPr>
          <p:spPr>
            <a:xfrm>
              <a:off x="3434325" y="22403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2" name="Google Shape;1162;p16"/>
            <p:cNvSpPr/>
            <p:nvPr/>
          </p:nvSpPr>
          <p:spPr>
            <a:xfrm>
              <a:off x="3434325" y="2240325"/>
              <a:ext cx="800" cy="10325"/>
            </a:xfrm>
            <a:custGeom>
              <a:avLst/>
              <a:gdLst/>
              <a:ahLst/>
              <a:cxnLst/>
              <a:rect l="l" t="t" r="r" b="b"/>
              <a:pathLst>
                <a:path w="32" h="413" fill="none" extrusionOk="0">
                  <a:moveTo>
                    <a:pt x="0" y="1"/>
                  </a:moveTo>
                  <a:lnTo>
                    <a:pt x="32" y="1"/>
                  </a:lnTo>
                  <a:lnTo>
                    <a:pt x="32"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3" name="Google Shape;1163;p16"/>
            <p:cNvSpPr/>
            <p:nvPr/>
          </p:nvSpPr>
          <p:spPr>
            <a:xfrm>
              <a:off x="3435100" y="2240325"/>
              <a:ext cx="25" cy="10325"/>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4" name="Google Shape;1164;p16"/>
            <p:cNvSpPr/>
            <p:nvPr/>
          </p:nvSpPr>
          <p:spPr>
            <a:xfrm>
              <a:off x="3435100" y="2240325"/>
              <a:ext cx="25" cy="10325"/>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5" name="Google Shape;1165;p16"/>
            <p:cNvSpPr/>
            <p:nvPr/>
          </p:nvSpPr>
          <p:spPr>
            <a:xfrm>
              <a:off x="3435100" y="2240325"/>
              <a:ext cx="25" cy="10325"/>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6" name="Google Shape;1166;p16"/>
            <p:cNvSpPr/>
            <p:nvPr/>
          </p:nvSpPr>
          <p:spPr>
            <a:xfrm>
              <a:off x="3435900" y="22403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7" name="Google Shape;1167;p16"/>
            <p:cNvSpPr/>
            <p:nvPr/>
          </p:nvSpPr>
          <p:spPr>
            <a:xfrm>
              <a:off x="3435900" y="22403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8" name="Google Shape;1168;p16"/>
            <p:cNvSpPr/>
            <p:nvPr/>
          </p:nvSpPr>
          <p:spPr>
            <a:xfrm>
              <a:off x="3435900" y="22403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9" name="Google Shape;1169;p16"/>
            <p:cNvSpPr/>
            <p:nvPr/>
          </p:nvSpPr>
          <p:spPr>
            <a:xfrm>
              <a:off x="3436700" y="22403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0" name="Google Shape;1170;p16"/>
            <p:cNvSpPr/>
            <p:nvPr/>
          </p:nvSpPr>
          <p:spPr>
            <a:xfrm>
              <a:off x="3436700" y="22403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1" name="Google Shape;1171;p16"/>
            <p:cNvSpPr/>
            <p:nvPr/>
          </p:nvSpPr>
          <p:spPr>
            <a:xfrm>
              <a:off x="3453325" y="2303675"/>
              <a:ext cx="25" cy="8725"/>
            </a:xfrm>
            <a:custGeom>
              <a:avLst/>
              <a:gdLst/>
              <a:ahLst/>
              <a:cxnLst/>
              <a:rect l="l" t="t" r="r" b="b"/>
              <a:pathLst>
                <a:path w="1" h="349" fill="none" extrusionOk="0">
                  <a:moveTo>
                    <a:pt x="0" y="0"/>
                  </a:moveTo>
                  <a:lnTo>
                    <a:pt x="0" y="348"/>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2" name="Google Shape;1172;p16"/>
            <p:cNvSpPr/>
            <p:nvPr/>
          </p:nvSpPr>
          <p:spPr>
            <a:xfrm>
              <a:off x="3453325" y="2302875"/>
              <a:ext cx="25" cy="9525"/>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3" name="Google Shape;1173;p16"/>
            <p:cNvSpPr/>
            <p:nvPr/>
          </p:nvSpPr>
          <p:spPr>
            <a:xfrm>
              <a:off x="3453325" y="2302875"/>
              <a:ext cx="25" cy="9525"/>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4" name="Google Shape;1174;p16"/>
            <p:cNvSpPr/>
            <p:nvPr/>
          </p:nvSpPr>
          <p:spPr>
            <a:xfrm>
              <a:off x="3453325" y="2302875"/>
              <a:ext cx="800" cy="9525"/>
            </a:xfrm>
            <a:custGeom>
              <a:avLst/>
              <a:gdLst/>
              <a:ahLst/>
              <a:cxnLst/>
              <a:rect l="l" t="t" r="r" b="b"/>
              <a:pathLst>
                <a:path w="32" h="381" fill="none" extrusionOk="0">
                  <a:moveTo>
                    <a:pt x="0" y="0"/>
                  </a:moveTo>
                  <a:lnTo>
                    <a:pt x="32" y="0"/>
                  </a:lnTo>
                  <a:lnTo>
                    <a:pt x="32" y="380"/>
                  </a:lnTo>
                  <a:lnTo>
                    <a:pt x="0"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5" name="Google Shape;1175;p16"/>
            <p:cNvSpPr/>
            <p:nvPr/>
          </p:nvSpPr>
          <p:spPr>
            <a:xfrm>
              <a:off x="3454100" y="2302875"/>
              <a:ext cx="25" cy="9525"/>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6" name="Google Shape;1176;p16"/>
            <p:cNvSpPr/>
            <p:nvPr/>
          </p:nvSpPr>
          <p:spPr>
            <a:xfrm>
              <a:off x="3454100" y="2302875"/>
              <a:ext cx="25" cy="9525"/>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7" name="Google Shape;1177;p16"/>
            <p:cNvSpPr/>
            <p:nvPr/>
          </p:nvSpPr>
          <p:spPr>
            <a:xfrm>
              <a:off x="3454100" y="2302875"/>
              <a:ext cx="825" cy="9525"/>
            </a:xfrm>
            <a:custGeom>
              <a:avLst/>
              <a:gdLst/>
              <a:ahLst/>
              <a:cxnLst/>
              <a:rect l="l" t="t" r="r" b="b"/>
              <a:pathLst>
                <a:path w="33" h="381" fill="none" extrusionOk="0">
                  <a:moveTo>
                    <a:pt x="1" y="0"/>
                  </a:moveTo>
                  <a:lnTo>
                    <a:pt x="32" y="0"/>
                  </a:lnTo>
                  <a:lnTo>
                    <a:pt x="32"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8" name="Google Shape;1178;p16"/>
            <p:cNvSpPr/>
            <p:nvPr/>
          </p:nvSpPr>
          <p:spPr>
            <a:xfrm>
              <a:off x="3454900" y="2302875"/>
              <a:ext cx="25" cy="9525"/>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9" name="Google Shape;1179;p16"/>
            <p:cNvSpPr/>
            <p:nvPr/>
          </p:nvSpPr>
          <p:spPr>
            <a:xfrm>
              <a:off x="3454900" y="2302875"/>
              <a:ext cx="25" cy="9525"/>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0" name="Google Shape;1180;p16"/>
            <p:cNvSpPr/>
            <p:nvPr/>
          </p:nvSpPr>
          <p:spPr>
            <a:xfrm>
              <a:off x="3454900" y="2302875"/>
              <a:ext cx="25" cy="9525"/>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1" name="Google Shape;1181;p16"/>
            <p:cNvSpPr/>
            <p:nvPr/>
          </p:nvSpPr>
          <p:spPr>
            <a:xfrm>
              <a:off x="3454900" y="2302875"/>
              <a:ext cx="825" cy="9525"/>
            </a:xfrm>
            <a:custGeom>
              <a:avLst/>
              <a:gdLst/>
              <a:ahLst/>
              <a:cxnLst/>
              <a:rect l="l" t="t" r="r" b="b"/>
              <a:pathLst>
                <a:path w="33" h="381" fill="none" extrusionOk="0">
                  <a:moveTo>
                    <a:pt x="0" y="0"/>
                  </a:moveTo>
                  <a:lnTo>
                    <a:pt x="32" y="0"/>
                  </a:lnTo>
                  <a:lnTo>
                    <a:pt x="32" y="380"/>
                  </a:lnTo>
                  <a:lnTo>
                    <a:pt x="0"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2" name="Google Shape;1182;p16"/>
            <p:cNvSpPr/>
            <p:nvPr/>
          </p:nvSpPr>
          <p:spPr>
            <a:xfrm>
              <a:off x="3455700" y="2302875"/>
              <a:ext cx="25" cy="9525"/>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3" name="Google Shape;1183;p16"/>
            <p:cNvSpPr/>
            <p:nvPr/>
          </p:nvSpPr>
          <p:spPr>
            <a:xfrm>
              <a:off x="3455700" y="2302875"/>
              <a:ext cx="25" cy="9525"/>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4" name="Google Shape;1184;p16"/>
            <p:cNvSpPr/>
            <p:nvPr/>
          </p:nvSpPr>
          <p:spPr>
            <a:xfrm>
              <a:off x="3455700" y="2302875"/>
              <a:ext cx="800" cy="9525"/>
            </a:xfrm>
            <a:custGeom>
              <a:avLst/>
              <a:gdLst/>
              <a:ahLst/>
              <a:cxnLst/>
              <a:rect l="l" t="t" r="r" b="b"/>
              <a:pathLst>
                <a:path w="32" h="381" fill="none" extrusionOk="0">
                  <a:moveTo>
                    <a:pt x="0" y="0"/>
                  </a:moveTo>
                  <a:lnTo>
                    <a:pt x="32" y="0"/>
                  </a:lnTo>
                  <a:lnTo>
                    <a:pt x="32" y="380"/>
                  </a:lnTo>
                  <a:lnTo>
                    <a:pt x="0"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5" name="Google Shape;1185;p16"/>
            <p:cNvSpPr/>
            <p:nvPr/>
          </p:nvSpPr>
          <p:spPr>
            <a:xfrm>
              <a:off x="3456475" y="2302875"/>
              <a:ext cx="25" cy="9525"/>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6" name="Google Shape;1186;p16"/>
            <p:cNvSpPr/>
            <p:nvPr/>
          </p:nvSpPr>
          <p:spPr>
            <a:xfrm>
              <a:off x="3456475" y="2302875"/>
              <a:ext cx="25" cy="9525"/>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7" name="Google Shape;1187;p16"/>
            <p:cNvSpPr/>
            <p:nvPr/>
          </p:nvSpPr>
          <p:spPr>
            <a:xfrm>
              <a:off x="3456475" y="2302875"/>
              <a:ext cx="825" cy="9525"/>
            </a:xfrm>
            <a:custGeom>
              <a:avLst/>
              <a:gdLst/>
              <a:ahLst/>
              <a:cxnLst/>
              <a:rect l="l" t="t" r="r" b="b"/>
              <a:pathLst>
                <a:path w="33" h="381" fill="none" extrusionOk="0">
                  <a:moveTo>
                    <a:pt x="1" y="0"/>
                  </a:moveTo>
                  <a:lnTo>
                    <a:pt x="32" y="0"/>
                  </a:lnTo>
                  <a:lnTo>
                    <a:pt x="32"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8" name="Google Shape;1188;p16"/>
            <p:cNvSpPr/>
            <p:nvPr/>
          </p:nvSpPr>
          <p:spPr>
            <a:xfrm>
              <a:off x="3456475" y="2302875"/>
              <a:ext cx="825" cy="9525"/>
            </a:xfrm>
            <a:custGeom>
              <a:avLst/>
              <a:gdLst/>
              <a:ahLst/>
              <a:cxnLst/>
              <a:rect l="l" t="t" r="r" b="b"/>
              <a:pathLst>
                <a:path w="33" h="381" fill="none" extrusionOk="0">
                  <a:moveTo>
                    <a:pt x="1" y="0"/>
                  </a:moveTo>
                  <a:lnTo>
                    <a:pt x="32" y="0"/>
                  </a:lnTo>
                  <a:lnTo>
                    <a:pt x="32"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9" name="Google Shape;1189;p16"/>
            <p:cNvSpPr/>
            <p:nvPr/>
          </p:nvSpPr>
          <p:spPr>
            <a:xfrm>
              <a:off x="3457275" y="2302875"/>
              <a:ext cx="25" cy="9525"/>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0" name="Google Shape;1190;p16"/>
            <p:cNvSpPr/>
            <p:nvPr/>
          </p:nvSpPr>
          <p:spPr>
            <a:xfrm>
              <a:off x="3457275" y="2302875"/>
              <a:ext cx="25" cy="9525"/>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1" name="Google Shape;1191;p16"/>
            <p:cNvSpPr/>
            <p:nvPr/>
          </p:nvSpPr>
          <p:spPr>
            <a:xfrm>
              <a:off x="3457275" y="2302875"/>
              <a:ext cx="825" cy="9525"/>
            </a:xfrm>
            <a:custGeom>
              <a:avLst/>
              <a:gdLst/>
              <a:ahLst/>
              <a:cxnLst/>
              <a:rect l="l" t="t" r="r" b="b"/>
              <a:pathLst>
                <a:path w="33" h="381" fill="none" extrusionOk="0">
                  <a:moveTo>
                    <a:pt x="0" y="0"/>
                  </a:moveTo>
                  <a:lnTo>
                    <a:pt x="32" y="0"/>
                  </a:lnTo>
                  <a:lnTo>
                    <a:pt x="32" y="380"/>
                  </a:lnTo>
                  <a:lnTo>
                    <a:pt x="0"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2" name="Google Shape;1192;p16"/>
            <p:cNvSpPr/>
            <p:nvPr/>
          </p:nvSpPr>
          <p:spPr>
            <a:xfrm>
              <a:off x="3458075" y="2302875"/>
              <a:ext cx="25" cy="9525"/>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3" name="Google Shape;1193;p16"/>
            <p:cNvSpPr/>
            <p:nvPr/>
          </p:nvSpPr>
          <p:spPr>
            <a:xfrm>
              <a:off x="3458075" y="2302875"/>
              <a:ext cx="25" cy="9525"/>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4" name="Google Shape;1194;p16"/>
            <p:cNvSpPr/>
            <p:nvPr/>
          </p:nvSpPr>
          <p:spPr>
            <a:xfrm>
              <a:off x="3458075" y="2302875"/>
              <a:ext cx="800" cy="9525"/>
            </a:xfrm>
            <a:custGeom>
              <a:avLst/>
              <a:gdLst/>
              <a:ahLst/>
              <a:cxnLst/>
              <a:rect l="l" t="t" r="r" b="b"/>
              <a:pathLst>
                <a:path w="32" h="381" fill="none" extrusionOk="0">
                  <a:moveTo>
                    <a:pt x="0" y="0"/>
                  </a:moveTo>
                  <a:lnTo>
                    <a:pt x="32" y="0"/>
                  </a:lnTo>
                  <a:lnTo>
                    <a:pt x="32" y="380"/>
                  </a:lnTo>
                  <a:lnTo>
                    <a:pt x="0"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5" name="Google Shape;1195;p16"/>
            <p:cNvSpPr/>
            <p:nvPr/>
          </p:nvSpPr>
          <p:spPr>
            <a:xfrm>
              <a:off x="3458850" y="2302875"/>
              <a:ext cx="25" cy="9525"/>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6" name="Google Shape;1196;p16"/>
            <p:cNvSpPr/>
            <p:nvPr/>
          </p:nvSpPr>
          <p:spPr>
            <a:xfrm>
              <a:off x="3458850" y="2302875"/>
              <a:ext cx="25" cy="9525"/>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7" name="Google Shape;1197;p16"/>
            <p:cNvSpPr/>
            <p:nvPr/>
          </p:nvSpPr>
          <p:spPr>
            <a:xfrm>
              <a:off x="3458850" y="2302875"/>
              <a:ext cx="25" cy="9525"/>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8" name="Google Shape;1198;p16"/>
            <p:cNvSpPr/>
            <p:nvPr/>
          </p:nvSpPr>
          <p:spPr>
            <a:xfrm>
              <a:off x="3459650" y="2302875"/>
              <a:ext cx="25" cy="9525"/>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9" name="Google Shape;1199;p16"/>
            <p:cNvSpPr/>
            <p:nvPr/>
          </p:nvSpPr>
          <p:spPr>
            <a:xfrm>
              <a:off x="3459650" y="2302875"/>
              <a:ext cx="25" cy="9525"/>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0" name="Google Shape;1200;p16"/>
            <p:cNvSpPr/>
            <p:nvPr/>
          </p:nvSpPr>
          <p:spPr>
            <a:xfrm>
              <a:off x="3459650" y="2302875"/>
              <a:ext cx="25" cy="9525"/>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1" name="Google Shape;1201;p16"/>
            <p:cNvSpPr/>
            <p:nvPr/>
          </p:nvSpPr>
          <p:spPr>
            <a:xfrm>
              <a:off x="3459650" y="2302875"/>
              <a:ext cx="825" cy="9525"/>
            </a:xfrm>
            <a:custGeom>
              <a:avLst/>
              <a:gdLst/>
              <a:ahLst/>
              <a:cxnLst/>
              <a:rect l="l" t="t" r="r" b="b"/>
              <a:pathLst>
                <a:path w="33" h="381" fill="none" extrusionOk="0">
                  <a:moveTo>
                    <a:pt x="0" y="0"/>
                  </a:moveTo>
                  <a:lnTo>
                    <a:pt x="32" y="0"/>
                  </a:lnTo>
                  <a:lnTo>
                    <a:pt x="32" y="380"/>
                  </a:lnTo>
                  <a:lnTo>
                    <a:pt x="0"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2" name="Google Shape;1202;p16"/>
            <p:cNvSpPr/>
            <p:nvPr/>
          </p:nvSpPr>
          <p:spPr>
            <a:xfrm>
              <a:off x="3460450" y="2302875"/>
              <a:ext cx="25" cy="9525"/>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3" name="Google Shape;1203;p16"/>
            <p:cNvSpPr/>
            <p:nvPr/>
          </p:nvSpPr>
          <p:spPr>
            <a:xfrm>
              <a:off x="3460450" y="2302875"/>
              <a:ext cx="25" cy="9525"/>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4" name="Google Shape;1204;p16"/>
            <p:cNvSpPr/>
            <p:nvPr/>
          </p:nvSpPr>
          <p:spPr>
            <a:xfrm>
              <a:off x="3460450" y="2302875"/>
              <a:ext cx="25" cy="9525"/>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5" name="Google Shape;1205;p16"/>
            <p:cNvSpPr/>
            <p:nvPr/>
          </p:nvSpPr>
          <p:spPr>
            <a:xfrm>
              <a:off x="3461225" y="2302875"/>
              <a:ext cx="25" cy="9525"/>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6" name="Google Shape;1206;p16"/>
            <p:cNvSpPr/>
            <p:nvPr/>
          </p:nvSpPr>
          <p:spPr>
            <a:xfrm>
              <a:off x="3461225" y="2302875"/>
              <a:ext cx="25" cy="9525"/>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7" name="Google Shape;1207;p16"/>
            <p:cNvSpPr/>
            <p:nvPr/>
          </p:nvSpPr>
          <p:spPr>
            <a:xfrm>
              <a:off x="3461225" y="2302875"/>
              <a:ext cx="25" cy="9525"/>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8" name="Google Shape;1208;p16"/>
            <p:cNvSpPr/>
            <p:nvPr/>
          </p:nvSpPr>
          <p:spPr>
            <a:xfrm>
              <a:off x="3462025" y="2302875"/>
              <a:ext cx="25" cy="9525"/>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9" name="Google Shape;1209;p16"/>
            <p:cNvSpPr/>
            <p:nvPr/>
          </p:nvSpPr>
          <p:spPr>
            <a:xfrm>
              <a:off x="3462025" y="2302875"/>
              <a:ext cx="25" cy="9525"/>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0" name="Google Shape;1210;p16"/>
            <p:cNvSpPr/>
            <p:nvPr/>
          </p:nvSpPr>
          <p:spPr>
            <a:xfrm>
              <a:off x="3462025" y="2302875"/>
              <a:ext cx="25" cy="9525"/>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1" name="Google Shape;1211;p16"/>
            <p:cNvSpPr/>
            <p:nvPr/>
          </p:nvSpPr>
          <p:spPr>
            <a:xfrm>
              <a:off x="3462025" y="2302875"/>
              <a:ext cx="25" cy="9525"/>
            </a:xfrm>
            <a:custGeom>
              <a:avLst/>
              <a:gdLst/>
              <a:ahLst/>
              <a:cxnLst/>
              <a:rect l="l" t="t" r="r" b="b"/>
              <a:pathLst>
                <a:path w="1" h="381" fill="none" extrusionOk="0">
                  <a:moveTo>
                    <a:pt x="0" y="380"/>
                  </a:moveTo>
                  <a:lnTo>
                    <a:pt x="0" y="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2" name="Google Shape;1212;p16"/>
            <p:cNvSpPr/>
            <p:nvPr/>
          </p:nvSpPr>
          <p:spPr>
            <a:xfrm>
              <a:off x="3427200" y="2364625"/>
              <a:ext cx="0" cy="10325"/>
            </a:xfrm>
            <a:custGeom>
              <a:avLst/>
              <a:gdLst/>
              <a:ahLst/>
              <a:cxnLst/>
              <a:rect l="l" t="t" r="r" b="b"/>
              <a:pathLst>
                <a:path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3" name="Google Shape;1213;p16"/>
            <p:cNvSpPr/>
            <p:nvPr/>
          </p:nvSpPr>
          <p:spPr>
            <a:xfrm>
              <a:off x="3427200" y="2364625"/>
              <a:ext cx="800" cy="10325"/>
            </a:xfrm>
            <a:custGeom>
              <a:avLst/>
              <a:gdLst/>
              <a:ahLst/>
              <a:cxnLst/>
              <a:rect l="l" t="t" r="r" b="b"/>
              <a:pathLst>
                <a:path w="32" h="413" fill="none" extrusionOk="0">
                  <a:moveTo>
                    <a:pt x="0" y="1"/>
                  </a:moveTo>
                  <a:lnTo>
                    <a:pt x="32" y="1"/>
                  </a:lnTo>
                  <a:lnTo>
                    <a:pt x="32"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4" name="Google Shape;1214;p16"/>
            <p:cNvSpPr/>
            <p:nvPr/>
          </p:nvSpPr>
          <p:spPr>
            <a:xfrm>
              <a:off x="3427200" y="2364625"/>
              <a:ext cx="800" cy="10325"/>
            </a:xfrm>
            <a:custGeom>
              <a:avLst/>
              <a:gdLst/>
              <a:ahLst/>
              <a:cxnLst/>
              <a:rect l="l" t="t" r="r" b="b"/>
              <a:pathLst>
                <a:path w="32" h="413" fill="none" extrusionOk="0">
                  <a:moveTo>
                    <a:pt x="0" y="1"/>
                  </a:moveTo>
                  <a:lnTo>
                    <a:pt x="32" y="1"/>
                  </a:lnTo>
                  <a:lnTo>
                    <a:pt x="32"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5" name="Google Shape;1215;p16"/>
            <p:cNvSpPr/>
            <p:nvPr/>
          </p:nvSpPr>
          <p:spPr>
            <a:xfrm>
              <a:off x="3427975" y="2364625"/>
              <a:ext cx="25" cy="10325"/>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6" name="Google Shape;1216;p16"/>
            <p:cNvSpPr/>
            <p:nvPr/>
          </p:nvSpPr>
          <p:spPr>
            <a:xfrm>
              <a:off x="3427975" y="2364625"/>
              <a:ext cx="25" cy="10325"/>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7" name="Google Shape;1217;p16"/>
            <p:cNvSpPr/>
            <p:nvPr/>
          </p:nvSpPr>
          <p:spPr>
            <a:xfrm>
              <a:off x="3427975" y="2364625"/>
              <a:ext cx="825" cy="10325"/>
            </a:xfrm>
            <a:custGeom>
              <a:avLst/>
              <a:gdLst/>
              <a:ahLst/>
              <a:cxnLst/>
              <a:rect l="l" t="t" r="r" b="b"/>
              <a:pathLst>
                <a:path w="33" h="413" fill="none" extrusionOk="0">
                  <a:moveTo>
                    <a:pt x="1" y="1"/>
                  </a:moveTo>
                  <a:lnTo>
                    <a:pt x="32" y="1"/>
                  </a:lnTo>
                  <a:lnTo>
                    <a:pt x="32"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8" name="Google Shape;1218;p16"/>
            <p:cNvSpPr/>
            <p:nvPr/>
          </p:nvSpPr>
          <p:spPr>
            <a:xfrm>
              <a:off x="3428775" y="23646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9" name="Google Shape;1219;p16"/>
            <p:cNvSpPr/>
            <p:nvPr/>
          </p:nvSpPr>
          <p:spPr>
            <a:xfrm>
              <a:off x="3428775" y="23646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0" name="Google Shape;1220;p16"/>
            <p:cNvSpPr/>
            <p:nvPr/>
          </p:nvSpPr>
          <p:spPr>
            <a:xfrm>
              <a:off x="3428775" y="2364625"/>
              <a:ext cx="825" cy="10325"/>
            </a:xfrm>
            <a:custGeom>
              <a:avLst/>
              <a:gdLst/>
              <a:ahLst/>
              <a:cxnLst/>
              <a:rect l="l" t="t" r="r" b="b"/>
              <a:pathLst>
                <a:path w="33" h="413" fill="none" extrusionOk="0">
                  <a:moveTo>
                    <a:pt x="0" y="1"/>
                  </a:moveTo>
                  <a:lnTo>
                    <a:pt x="32" y="1"/>
                  </a:lnTo>
                  <a:lnTo>
                    <a:pt x="32"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1" name="Google Shape;1221;p16"/>
            <p:cNvSpPr/>
            <p:nvPr/>
          </p:nvSpPr>
          <p:spPr>
            <a:xfrm>
              <a:off x="3429575" y="23646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2" name="Google Shape;1222;p16"/>
            <p:cNvSpPr/>
            <p:nvPr/>
          </p:nvSpPr>
          <p:spPr>
            <a:xfrm>
              <a:off x="3429575" y="23646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3" name="Google Shape;1223;p16"/>
            <p:cNvSpPr/>
            <p:nvPr/>
          </p:nvSpPr>
          <p:spPr>
            <a:xfrm>
              <a:off x="3429575" y="23646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4" name="Google Shape;1224;p16"/>
            <p:cNvSpPr/>
            <p:nvPr/>
          </p:nvSpPr>
          <p:spPr>
            <a:xfrm>
              <a:off x="3429575" y="2364625"/>
              <a:ext cx="800" cy="10325"/>
            </a:xfrm>
            <a:custGeom>
              <a:avLst/>
              <a:gdLst/>
              <a:ahLst/>
              <a:cxnLst/>
              <a:rect l="l" t="t" r="r" b="b"/>
              <a:pathLst>
                <a:path w="32" h="413" fill="none" extrusionOk="0">
                  <a:moveTo>
                    <a:pt x="0" y="1"/>
                  </a:moveTo>
                  <a:lnTo>
                    <a:pt x="32" y="1"/>
                  </a:lnTo>
                  <a:lnTo>
                    <a:pt x="32"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5" name="Google Shape;1225;p16"/>
            <p:cNvSpPr/>
            <p:nvPr/>
          </p:nvSpPr>
          <p:spPr>
            <a:xfrm>
              <a:off x="3430350" y="2364625"/>
              <a:ext cx="25" cy="10325"/>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6" name="Google Shape;1226;p16"/>
            <p:cNvSpPr/>
            <p:nvPr/>
          </p:nvSpPr>
          <p:spPr>
            <a:xfrm>
              <a:off x="3430350" y="2364625"/>
              <a:ext cx="25" cy="10325"/>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7" name="Google Shape;1227;p16"/>
            <p:cNvSpPr/>
            <p:nvPr/>
          </p:nvSpPr>
          <p:spPr>
            <a:xfrm>
              <a:off x="3430350" y="2364625"/>
              <a:ext cx="825" cy="10325"/>
            </a:xfrm>
            <a:custGeom>
              <a:avLst/>
              <a:gdLst/>
              <a:ahLst/>
              <a:cxnLst/>
              <a:rect l="l" t="t" r="r" b="b"/>
              <a:pathLst>
                <a:path w="33" h="413" fill="none" extrusionOk="0">
                  <a:moveTo>
                    <a:pt x="1" y="1"/>
                  </a:moveTo>
                  <a:lnTo>
                    <a:pt x="32" y="1"/>
                  </a:lnTo>
                  <a:lnTo>
                    <a:pt x="32"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8" name="Google Shape;1228;p16"/>
            <p:cNvSpPr/>
            <p:nvPr/>
          </p:nvSpPr>
          <p:spPr>
            <a:xfrm>
              <a:off x="3431150" y="23646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9" name="Google Shape;1229;p16"/>
            <p:cNvSpPr/>
            <p:nvPr/>
          </p:nvSpPr>
          <p:spPr>
            <a:xfrm>
              <a:off x="3431150" y="23646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0" name="Google Shape;1230;p16"/>
            <p:cNvSpPr/>
            <p:nvPr/>
          </p:nvSpPr>
          <p:spPr>
            <a:xfrm>
              <a:off x="3431150" y="2364625"/>
              <a:ext cx="825" cy="10325"/>
            </a:xfrm>
            <a:custGeom>
              <a:avLst/>
              <a:gdLst/>
              <a:ahLst/>
              <a:cxnLst/>
              <a:rect l="l" t="t" r="r" b="b"/>
              <a:pathLst>
                <a:path w="33" h="413" fill="none" extrusionOk="0">
                  <a:moveTo>
                    <a:pt x="0" y="1"/>
                  </a:moveTo>
                  <a:lnTo>
                    <a:pt x="32" y="1"/>
                  </a:lnTo>
                  <a:lnTo>
                    <a:pt x="32"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1" name="Google Shape;1231;p16"/>
            <p:cNvSpPr/>
            <p:nvPr/>
          </p:nvSpPr>
          <p:spPr>
            <a:xfrm>
              <a:off x="3431150" y="2364625"/>
              <a:ext cx="825" cy="10325"/>
            </a:xfrm>
            <a:custGeom>
              <a:avLst/>
              <a:gdLst/>
              <a:ahLst/>
              <a:cxnLst/>
              <a:rect l="l" t="t" r="r" b="b"/>
              <a:pathLst>
                <a:path w="33" h="413" fill="none" extrusionOk="0">
                  <a:moveTo>
                    <a:pt x="0" y="1"/>
                  </a:moveTo>
                  <a:lnTo>
                    <a:pt x="32" y="1"/>
                  </a:lnTo>
                  <a:lnTo>
                    <a:pt x="32"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2" name="Google Shape;1232;p16"/>
            <p:cNvSpPr/>
            <p:nvPr/>
          </p:nvSpPr>
          <p:spPr>
            <a:xfrm>
              <a:off x="3431950" y="23646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3" name="Google Shape;1233;p16"/>
            <p:cNvSpPr/>
            <p:nvPr/>
          </p:nvSpPr>
          <p:spPr>
            <a:xfrm>
              <a:off x="3431950" y="23646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4" name="Google Shape;1234;p16"/>
            <p:cNvSpPr/>
            <p:nvPr/>
          </p:nvSpPr>
          <p:spPr>
            <a:xfrm>
              <a:off x="3431950" y="2364625"/>
              <a:ext cx="800" cy="10325"/>
            </a:xfrm>
            <a:custGeom>
              <a:avLst/>
              <a:gdLst/>
              <a:ahLst/>
              <a:cxnLst/>
              <a:rect l="l" t="t" r="r" b="b"/>
              <a:pathLst>
                <a:path w="32" h="413" fill="none" extrusionOk="0">
                  <a:moveTo>
                    <a:pt x="0" y="1"/>
                  </a:moveTo>
                  <a:lnTo>
                    <a:pt x="32" y="1"/>
                  </a:lnTo>
                  <a:lnTo>
                    <a:pt x="32"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5" name="Google Shape;1235;p16"/>
            <p:cNvSpPr/>
            <p:nvPr/>
          </p:nvSpPr>
          <p:spPr>
            <a:xfrm>
              <a:off x="3432725" y="2364625"/>
              <a:ext cx="25" cy="10325"/>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6" name="Google Shape;1236;p16"/>
            <p:cNvSpPr/>
            <p:nvPr/>
          </p:nvSpPr>
          <p:spPr>
            <a:xfrm>
              <a:off x="3432725" y="2364625"/>
              <a:ext cx="25" cy="10325"/>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7" name="Google Shape;1237;p16"/>
            <p:cNvSpPr/>
            <p:nvPr/>
          </p:nvSpPr>
          <p:spPr>
            <a:xfrm>
              <a:off x="3432725" y="2364625"/>
              <a:ext cx="825" cy="10325"/>
            </a:xfrm>
            <a:custGeom>
              <a:avLst/>
              <a:gdLst/>
              <a:ahLst/>
              <a:cxnLst/>
              <a:rect l="l" t="t" r="r" b="b"/>
              <a:pathLst>
                <a:path w="33" h="413" fill="none" extrusionOk="0">
                  <a:moveTo>
                    <a:pt x="1" y="1"/>
                  </a:moveTo>
                  <a:lnTo>
                    <a:pt x="32" y="1"/>
                  </a:lnTo>
                  <a:lnTo>
                    <a:pt x="32"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8" name="Google Shape;1238;p16"/>
            <p:cNvSpPr/>
            <p:nvPr/>
          </p:nvSpPr>
          <p:spPr>
            <a:xfrm>
              <a:off x="3433525" y="23646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9" name="Google Shape;1239;p16"/>
            <p:cNvSpPr/>
            <p:nvPr/>
          </p:nvSpPr>
          <p:spPr>
            <a:xfrm>
              <a:off x="3433525" y="23646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0" name="Google Shape;1240;p16"/>
            <p:cNvSpPr/>
            <p:nvPr/>
          </p:nvSpPr>
          <p:spPr>
            <a:xfrm>
              <a:off x="3433525" y="23646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1" name="Google Shape;1241;p16"/>
            <p:cNvSpPr/>
            <p:nvPr/>
          </p:nvSpPr>
          <p:spPr>
            <a:xfrm>
              <a:off x="3434325" y="23646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2" name="Google Shape;1242;p16"/>
            <p:cNvSpPr/>
            <p:nvPr/>
          </p:nvSpPr>
          <p:spPr>
            <a:xfrm>
              <a:off x="3434325" y="23646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3" name="Google Shape;1243;p16"/>
            <p:cNvSpPr/>
            <p:nvPr/>
          </p:nvSpPr>
          <p:spPr>
            <a:xfrm>
              <a:off x="3434325" y="23646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4" name="Google Shape;1244;p16"/>
            <p:cNvSpPr/>
            <p:nvPr/>
          </p:nvSpPr>
          <p:spPr>
            <a:xfrm>
              <a:off x="3434325" y="2364625"/>
              <a:ext cx="800" cy="10325"/>
            </a:xfrm>
            <a:custGeom>
              <a:avLst/>
              <a:gdLst/>
              <a:ahLst/>
              <a:cxnLst/>
              <a:rect l="l" t="t" r="r" b="b"/>
              <a:pathLst>
                <a:path w="32" h="413" fill="none" extrusionOk="0">
                  <a:moveTo>
                    <a:pt x="0" y="1"/>
                  </a:moveTo>
                  <a:lnTo>
                    <a:pt x="32" y="1"/>
                  </a:lnTo>
                  <a:lnTo>
                    <a:pt x="32"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5" name="Google Shape;1245;p16"/>
            <p:cNvSpPr/>
            <p:nvPr/>
          </p:nvSpPr>
          <p:spPr>
            <a:xfrm>
              <a:off x="3435100" y="2364625"/>
              <a:ext cx="25" cy="10325"/>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6" name="Google Shape;1246;p16"/>
            <p:cNvSpPr/>
            <p:nvPr/>
          </p:nvSpPr>
          <p:spPr>
            <a:xfrm>
              <a:off x="3435100" y="2364625"/>
              <a:ext cx="25" cy="10325"/>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7" name="Google Shape;1247;p16"/>
            <p:cNvSpPr/>
            <p:nvPr/>
          </p:nvSpPr>
          <p:spPr>
            <a:xfrm>
              <a:off x="3435100" y="2364625"/>
              <a:ext cx="25" cy="10325"/>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8" name="Google Shape;1248;p16"/>
            <p:cNvSpPr/>
            <p:nvPr/>
          </p:nvSpPr>
          <p:spPr>
            <a:xfrm>
              <a:off x="3435900" y="23646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9" name="Google Shape;1249;p16"/>
            <p:cNvSpPr/>
            <p:nvPr/>
          </p:nvSpPr>
          <p:spPr>
            <a:xfrm>
              <a:off x="3435900" y="23646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0" name="Google Shape;1250;p16"/>
            <p:cNvSpPr/>
            <p:nvPr/>
          </p:nvSpPr>
          <p:spPr>
            <a:xfrm>
              <a:off x="3435900" y="23646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1" name="Google Shape;1251;p16"/>
            <p:cNvSpPr/>
            <p:nvPr/>
          </p:nvSpPr>
          <p:spPr>
            <a:xfrm>
              <a:off x="3436700" y="23646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2" name="Google Shape;1252;p16"/>
            <p:cNvSpPr/>
            <p:nvPr/>
          </p:nvSpPr>
          <p:spPr>
            <a:xfrm>
              <a:off x="3436700" y="23646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3" name="Google Shape;1253;p16"/>
            <p:cNvSpPr/>
            <p:nvPr/>
          </p:nvSpPr>
          <p:spPr>
            <a:xfrm>
              <a:off x="3365425" y="2391550"/>
              <a:ext cx="25" cy="8725"/>
            </a:xfrm>
            <a:custGeom>
              <a:avLst/>
              <a:gdLst/>
              <a:ahLst/>
              <a:cxnLst/>
              <a:rect l="l" t="t" r="r" b="b"/>
              <a:pathLst>
                <a:path w="1" h="349" fill="none" extrusionOk="0">
                  <a:moveTo>
                    <a:pt x="1" y="0"/>
                  </a:moveTo>
                  <a:lnTo>
                    <a:pt x="1" y="349"/>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4" name="Google Shape;1254;p16"/>
            <p:cNvSpPr/>
            <p:nvPr/>
          </p:nvSpPr>
          <p:spPr>
            <a:xfrm>
              <a:off x="3365425" y="2391550"/>
              <a:ext cx="25" cy="8725"/>
            </a:xfrm>
            <a:custGeom>
              <a:avLst/>
              <a:gdLst/>
              <a:ahLst/>
              <a:cxnLst/>
              <a:rect l="l" t="t" r="r" b="b"/>
              <a:pathLst>
                <a:path w="1" h="349" fill="none" extrusionOk="0">
                  <a:moveTo>
                    <a:pt x="1" y="0"/>
                  </a:moveTo>
                  <a:lnTo>
                    <a:pt x="1" y="0"/>
                  </a:lnTo>
                  <a:lnTo>
                    <a:pt x="1" y="349"/>
                  </a:lnTo>
                  <a:lnTo>
                    <a:pt x="1" y="349"/>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5" name="Google Shape;1255;p16"/>
            <p:cNvSpPr/>
            <p:nvPr/>
          </p:nvSpPr>
          <p:spPr>
            <a:xfrm>
              <a:off x="3365425" y="2391550"/>
              <a:ext cx="25" cy="8725"/>
            </a:xfrm>
            <a:custGeom>
              <a:avLst/>
              <a:gdLst/>
              <a:ahLst/>
              <a:cxnLst/>
              <a:rect l="l" t="t" r="r" b="b"/>
              <a:pathLst>
                <a:path w="1" h="349" fill="none" extrusionOk="0">
                  <a:moveTo>
                    <a:pt x="1" y="0"/>
                  </a:moveTo>
                  <a:lnTo>
                    <a:pt x="1" y="0"/>
                  </a:lnTo>
                  <a:lnTo>
                    <a:pt x="1" y="349"/>
                  </a:lnTo>
                  <a:lnTo>
                    <a:pt x="1" y="349"/>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6" name="Google Shape;1256;p16"/>
            <p:cNvSpPr/>
            <p:nvPr/>
          </p:nvSpPr>
          <p:spPr>
            <a:xfrm>
              <a:off x="3365425" y="2391550"/>
              <a:ext cx="25" cy="8725"/>
            </a:xfrm>
            <a:custGeom>
              <a:avLst/>
              <a:gdLst/>
              <a:ahLst/>
              <a:cxnLst/>
              <a:rect l="l" t="t" r="r" b="b"/>
              <a:pathLst>
                <a:path w="1" h="349" fill="none" extrusionOk="0">
                  <a:moveTo>
                    <a:pt x="1" y="0"/>
                  </a:moveTo>
                  <a:lnTo>
                    <a:pt x="1" y="0"/>
                  </a:lnTo>
                  <a:lnTo>
                    <a:pt x="1" y="349"/>
                  </a:lnTo>
                  <a:lnTo>
                    <a:pt x="1" y="349"/>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7" name="Google Shape;1257;p16"/>
            <p:cNvSpPr/>
            <p:nvPr/>
          </p:nvSpPr>
          <p:spPr>
            <a:xfrm>
              <a:off x="3366225" y="2391550"/>
              <a:ext cx="25" cy="8725"/>
            </a:xfrm>
            <a:custGeom>
              <a:avLst/>
              <a:gdLst/>
              <a:ahLst/>
              <a:cxnLst/>
              <a:rect l="l" t="t" r="r" b="b"/>
              <a:pathLst>
                <a:path w="1" h="349" fill="none" extrusionOk="0">
                  <a:moveTo>
                    <a:pt x="0" y="0"/>
                  </a:moveTo>
                  <a:lnTo>
                    <a:pt x="0" y="0"/>
                  </a:lnTo>
                  <a:lnTo>
                    <a:pt x="0" y="349"/>
                  </a:lnTo>
                  <a:lnTo>
                    <a:pt x="0" y="349"/>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8" name="Google Shape;1258;p16"/>
            <p:cNvSpPr/>
            <p:nvPr/>
          </p:nvSpPr>
          <p:spPr>
            <a:xfrm>
              <a:off x="3366225" y="2391550"/>
              <a:ext cx="25" cy="8725"/>
            </a:xfrm>
            <a:custGeom>
              <a:avLst/>
              <a:gdLst/>
              <a:ahLst/>
              <a:cxnLst/>
              <a:rect l="l" t="t" r="r" b="b"/>
              <a:pathLst>
                <a:path w="1" h="349" fill="none" extrusionOk="0">
                  <a:moveTo>
                    <a:pt x="0" y="0"/>
                  </a:moveTo>
                  <a:lnTo>
                    <a:pt x="0" y="0"/>
                  </a:lnTo>
                  <a:lnTo>
                    <a:pt x="0" y="349"/>
                  </a:lnTo>
                  <a:lnTo>
                    <a:pt x="0" y="349"/>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9" name="Google Shape;1259;p16"/>
            <p:cNvSpPr/>
            <p:nvPr/>
          </p:nvSpPr>
          <p:spPr>
            <a:xfrm>
              <a:off x="3366225" y="2391550"/>
              <a:ext cx="25" cy="8725"/>
            </a:xfrm>
            <a:custGeom>
              <a:avLst/>
              <a:gdLst/>
              <a:ahLst/>
              <a:cxnLst/>
              <a:rect l="l" t="t" r="r" b="b"/>
              <a:pathLst>
                <a:path w="1" h="349" fill="none" extrusionOk="0">
                  <a:moveTo>
                    <a:pt x="0" y="0"/>
                  </a:moveTo>
                  <a:lnTo>
                    <a:pt x="0" y="0"/>
                  </a:lnTo>
                  <a:lnTo>
                    <a:pt x="0" y="349"/>
                  </a:lnTo>
                  <a:lnTo>
                    <a:pt x="0" y="349"/>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0" name="Google Shape;1260;p16"/>
            <p:cNvSpPr/>
            <p:nvPr/>
          </p:nvSpPr>
          <p:spPr>
            <a:xfrm>
              <a:off x="3366225" y="2391550"/>
              <a:ext cx="825" cy="8725"/>
            </a:xfrm>
            <a:custGeom>
              <a:avLst/>
              <a:gdLst/>
              <a:ahLst/>
              <a:cxnLst/>
              <a:rect l="l" t="t" r="r" b="b"/>
              <a:pathLst>
                <a:path w="33" h="349" fill="none" extrusionOk="0">
                  <a:moveTo>
                    <a:pt x="0" y="0"/>
                  </a:moveTo>
                  <a:lnTo>
                    <a:pt x="32" y="0"/>
                  </a:lnTo>
                  <a:lnTo>
                    <a:pt x="32" y="349"/>
                  </a:lnTo>
                  <a:lnTo>
                    <a:pt x="0" y="349"/>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1" name="Google Shape;1261;p16"/>
            <p:cNvSpPr/>
            <p:nvPr/>
          </p:nvSpPr>
          <p:spPr>
            <a:xfrm>
              <a:off x="3367025" y="2391550"/>
              <a:ext cx="25" cy="8725"/>
            </a:xfrm>
            <a:custGeom>
              <a:avLst/>
              <a:gdLst/>
              <a:ahLst/>
              <a:cxnLst/>
              <a:rect l="l" t="t" r="r" b="b"/>
              <a:pathLst>
                <a:path w="1" h="349" fill="none" extrusionOk="0">
                  <a:moveTo>
                    <a:pt x="0" y="0"/>
                  </a:moveTo>
                  <a:lnTo>
                    <a:pt x="0" y="0"/>
                  </a:lnTo>
                  <a:lnTo>
                    <a:pt x="0" y="349"/>
                  </a:lnTo>
                  <a:lnTo>
                    <a:pt x="0" y="349"/>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2" name="Google Shape;1262;p16"/>
            <p:cNvSpPr/>
            <p:nvPr/>
          </p:nvSpPr>
          <p:spPr>
            <a:xfrm>
              <a:off x="3367025" y="2391550"/>
              <a:ext cx="25" cy="8725"/>
            </a:xfrm>
            <a:custGeom>
              <a:avLst/>
              <a:gdLst/>
              <a:ahLst/>
              <a:cxnLst/>
              <a:rect l="l" t="t" r="r" b="b"/>
              <a:pathLst>
                <a:path w="1" h="349" fill="none" extrusionOk="0">
                  <a:moveTo>
                    <a:pt x="0" y="0"/>
                  </a:moveTo>
                  <a:lnTo>
                    <a:pt x="0" y="0"/>
                  </a:lnTo>
                  <a:lnTo>
                    <a:pt x="0" y="349"/>
                  </a:lnTo>
                  <a:lnTo>
                    <a:pt x="0" y="349"/>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3" name="Google Shape;1263;p16"/>
            <p:cNvSpPr/>
            <p:nvPr/>
          </p:nvSpPr>
          <p:spPr>
            <a:xfrm>
              <a:off x="3367025" y="2391550"/>
              <a:ext cx="25" cy="8725"/>
            </a:xfrm>
            <a:custGeom>
              <a:avLst/>
              <a:gdLst/>
              <a:ahLst/>
              <a:cxnLst/>
              <a:rect l="l" t="t" r="r" b="b"/>
              <a:pathLst>
                <a:path w="1" h="349" fill="none" extrusionOk="0">
                  <a:moveTo>
                    <a:pt x="0" y="0"/>
                  </a:moveTo>
                  <a:lnTo>
                    <a:pt x="0" y="0"/>
                  </a:lnTo>
                  <a:lnTo>
                    <a:pt x="0" y="349"/>
                  </a:lnTo>
                  <a:lnTo>
                    <a:pt x="0" y="349"/>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4" name="Google Shape;1264;p16"/>
            <p:cNvSpPr/>
            <p:nvPr/>
          </p:nvSpPr>
          <p:spPr>
            <a:xfrm>
              <a:off x="3367800" y="2391550"/>
              <a:ext cx="25" cy="8725"/>
            </a:xfrm>
            <a:custGeom>
              <a:avLst/>
              <a:gdLst/>
              <a:ahLst/>
              <a:cxnLst/>
              <a:rect l="l" t="t" r="r" b="b"/>
              <a:pathLst>
                <a:path w="1" h="349" fill="none" extrusionOk="0">
                  <a:moveTo>
                    <a:pt x="1" y="0"/>
                  </a:moveTo>
                  <a:lnTo>
                    <a:pt x="1" y="0"/>
                  </a:lnTo>
                  <a:lnTo>
                    <a:pt x="1" y="349"/>
                  </a:lnTo>
                  <a:lnTo>
                    <a:pt x="1" y="349"/>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5" name="Google Shape;1265;p16"/>
            <p:cNvSpPr/>
            <p:nvPr/>
          </p:nvSpPr>
          <p:spPr>
            <a:xfrm>
              <a:off x="3367800" y="2391550"/>
              <a:ext cx="25" cy="8725"/>
            </a:xfrm>
            <a:custGeom>
              <a:avLst/>
              <a:gdLst/>
              <a:ahLst/>
              <a:cxnLst/>
              <a:rect l="l" t="t" r="r" b="b"/>
              <a:pathLst>
                <a:path w="1" h="349" fill="none" extrusionOk="0">
                  <a:moveTo>
                    <a:pt x="1" y="0"/>
                  </a:moveTo>
                  <a:lnTo>
                    <a:pt x="1" y="0"/>
                  </a:lnTo>
                  <a:lnTo>
                    <a:pt x="1" y="349"/>
                  </a:lnTo>
                  <a:lnTo>
                    <a:pt x="1" y="349"/>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6" name="Google Shape;1266;p16"/>
            <p:cNvSpPr/>
            <p:nvPr/>
          </p:nvSpPr>
          <p:spPr>
            <a:xfrm>
              <a:off x="3367800" y="2391550"/>
              <a:ext cx="25" cy="8725"/>
            </a:xfrm>
            <a:custGeom>
              <a:avLst/>
              <a:gdLst/>
              <a:ahLst/>
              <a:cxnLst/>
              <a:rect l="l" t="t" r="r" b="b"/>
              <a:pathLst>
                <a:path w="1" h="349" fill="none" extrusionOk="0">
                  <a:moveTo>
                    <a:pt x="1" y="0"/>
                  </a:moveTo>
                  <a:lnTo>
                    <a:pt x="1" y="0"/>
                  </a:lnTo>
                  <a:lnTo>
                    <a:pt x="1" y="349"/>
                  </a:lnTo>
                  <a:lnTo>
                    <a:pt x="1" y="349"/>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7" name="Google Shape;1267;p16"/>
            <p:cNvSpPr/>
            <p:nvPr/>
          </p:nvSpPr>
          <p:spPr>
            <a:xfrm>
              <a:off x="3367800" y="2391550"/>
              <a:ext cx="825" cy="8725"/>
            </a:xfrm>
            <a:custGeom>
              <a:avLst/>
              <a:gdLst/>
              <a:ahLst/>
              <a:cxnLst/>
              <a:rect l="l" t="t" r="r" b="b"/>
              <a:pathLst>
                <a:path w="33" h="349" fill="none" extrusionOk="0">
                  <a:moveTo>
                    <a:pt x="1" y="0"/>
                  </a:moveTo>
                  <a:lnTo>
                    <a:pt x="33" y="0"/>
                  </a:lnTo>
                  <a:lnTo>
                    <a:pt x="33" y="349"/>
                  </a:lnTo>
                  <a:lnTo>
                    <a:pt x="1" y="349"/>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8" name="Google Shape;1268;p16"/>
            <p:cNvSpPr/>
            <p:nvPr/>
          </p:nvSpPr>
          <p:spPr>
            <a:xfrm>
              <a:off x="3368600" y="2391550"/>
              <a:ext cx="25" cy="8725"/>
            </a:xfrm>
            <a:custGeom>
              <a:avLst/>
              <a:gdLst/>
              <a:ahLst/>
              <a:cxnLst/>
              <a:rect l="l" t="t" r="r" b="b"/>
              <a:pathLst>
                <a:path w="1" h="349" fill="none" extrusionOk="0">
                  <a:moveTo>
                    <a:pt x="1" y="0"/>
                  </a:moveTo>
                  <a:lnTo>
                    <a:pt x="1" y="0"/>
                  </a:lnTo>
                  <a:lnTo>
                    <a:pt x="1" y="349"/>
                  </a:lnTo>
                  <a:lnTo>
                    <a:pt x="1" y="349"/>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9" name="Google Shape;1269;p16"/>
            <p:cNvSpPr/>
            <p:nvPr/>
          </p:nvSpPr>
          <p:spPr>
            <a:xfrm>
              <a:off x="3368600" y="2391550"/>
              <a:ext cx="25" cy="8725"/>
            </a:xfrm>
            <a:custGeom>
              <a:avLst/>
              <a:gdLst/>
              <a:ahLst/>
              <a:cxnLst/>
              <a:rect l="l" t="t" r="r" b="b"/>
              <a:pathLst>
                <a:path w="1" h="349" fill="none" extrusionOk="0">
                  <a:moveTo>
                    <a:pt x="1" y="0"/>
                  </a:moveTo>
                  <a:lnTo>
                    <a:pt x="1" y="0"/>
                  </a:lnTo>
                  <a:lnTo>
                    <a:pt x="1" y="349"/>
                  </a:lnTo>
                  <a:lnTo>
                    <a:pt x="1" y="349"/>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0" name="Google Shape;1270;p16"/>
            <p:cNvSpPr/>
            <p:nvPr/>
          </p:nvSpPr>
          <p:spPr>
            <a:xfrm>
              <a:off x="3368600" y="2391550"/>
              <a:ext cx="825" cy="8725"/>
            </a:xfrm>
            <a:custGeom>
              <a:avLst/>
              <a:gdLst/>
              <a:ahLst/>
              <a:cxnLst/>
              <a:rect l="l" t="t" r="r" b="b"/>
              <a:pathLst>
                <a:path w="33" h="349" fill="none" extrusionOk="0">
                  <a:moveTo>
                    <a:pt x="1" y="0"/>
                  </a:moveTo>
                  <a:lnTo>
                    <a:pt x="32" y="0"/>
                  </a:lnTo>
                  <a:lnTo>
                    <a:pt x="32" y="349"/>
                  </a:lnTo>
                  <a:lnTo>
                    <a:pt x="1" y="349"/>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1" name="Google Shape;1271;p16"/>
            <p:cNvSpPr/>
            <p:nvPr/>
          </p:nvSpPr>
          <p:spPr>
            <a:xfrm>
              <a:off x="3369400" y="2391550"/>
              <a:ext cx="25" cy="8725"/>
            </a:xfrm>
            <a:custGeom>
              <a:avLst/>
              <a:gdLst/>
              <a:ahLst/>
              <a:cxnLst/>
              <a:rect l="l" t="t" r="r" b="b"/>
              <a:pathLst>
                <a:path w="1" h="349" fill="none" extrusionOk="0">
                  <a:moveTo>
                    <a:pt x="0" y="0"/>
                  </a:moveTo>
                  <a:lnTo>
                    <a:pt x="0" y="0"/>
                  </a:lnTo>
                  <a:lnTo>
                    <a:pt x="0" y="349"/>
                  </a:lnTo>
                  <a:lnTo>
                    <a:pt x="0" y="349"/>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2" name="Google Shape;1272;p16"/>
            <p:cNvSpPr/>
            <p:nvPr/>
          </p:nvSpPr>
          <p:spPr>
            <a:xfrm>
              <a:off x="3369400" y="2391550"/>
              <a:ext cx="25" cy="8725"/>
            </a:xfrm>
            <a:custGeom>
              <a:avLst/>
              <a:gdLst/>
              <a:ahLst/>
              <a:cxnLst/>
              <a:rect l="l" t="t" r="r" b="b"/>
              <a:pathLst>
                <a:path w="1" h="349" fill="none" extrusionOk="0">
                  <a:moveTo>
                    <a:pt x="0" y="0"/>
                  </a:moveTo>
                  <a:lnTo>
                    <a:pt x="0" y="0"/>
                  </a:lnTo>
                  <a:lnTo>
                    <a:pt x="0" y="349"/>
                  </a:lnTo>
                  <a:lnTo>
                    <a:pt x="0" y="349"/>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3" name="Google Shape;1273;p16"/>
            <p:cNvSpPr/>
            <p:nvPr/>
          </p:nvSpPr>
          <p:spPr>
            <a:xfrm>
              <a:off x="3369400" y="2391550"/>
              <a:ext cx="800" cy="8725"/>
            </a:xfrm>
            <a:custGeom>
              <a:avLst/>
              <a:gdLst/>
              <a:ahLst/>
              <a:cxnLst/>
              <a:rect l="l" t="t" r="r" b="b"/>
              <a:pathLst>
                <a:path w="32" h="349" fill="none" extrusionOk="0">
                  <a:moveTo>
                    <a:pt x="0" y="0"/>
                  </a:moveTo>
                  <a:lnTo>
                    <a:pt x="32" y="0"/>
                  </a:lnTo>
                  <a:lnTo>
                    <a:pt x="32" y="349"/>
                  </a:lnTo>
                  <a:lnTo>
                    <a:pt x="0" y="349"/>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4" name="Google Shape;1274;p16"/>
            <p:cNvSpPr/>
            <p:nvPr/>
          </p:nvSpPr>
          <p:spPr>
            <a:xfrm>
              <a:off x="3370175" y="2391550"/>
              <a:ext cx="25" cy="8725"/>
            </a:xfrm>
            <a:custGeom>
              <a:avLst/>
              <a:gdLst/>
              <a:ahLst/>
              <a:cxnLst/>
              <a:rect l="l" t="t" r="r" b="b"/>
              <a:pathLst>
                <a:path w="1" h="349" fill="none" extrusionOk="0">
                  <a:moveTo>
                    <a:pt x="1" y="0"/>
                  </a:moveTo>
                  <a:lnTo>
                    <a:pt x="1" y="0"/>
                  </a:lnTo>
                  <a:lnTo>
                    <a:pt x="1" y="349"/>
                  </a:lnTo>
                  <a:lnTo>
                    <a:pt x="1" y="349"/>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5" name="Google Shape;1275;p16"/>
            <p:cNvSpPr/>
            <p:nvPr/>
          </p:nvSpPr>
          <p:spPr>
            <a:xfrm>
              <a:off x="3370175" y="2391550"/>
              <a:ext cx="25" cy="8725"/>
            </a:xfrm>
            <a:custGeom>
              <a:avLst/>
              <a:gdLst/>
              <a:ahLst/>
              <a:cxnLst/>
              <a:rect l="l" t="t" r="r" b="b"/>
              <a:pathLst>
                <a:path w="1" h="349" fill="none" extrusionOk="0">
                  <a:moveTo>
                    <a:pt x="1" y="0"/>
                  </a:moveTo>
                  <a:lnTo>
                    <a:pt x="1" y="0"/>
                  </a:lnTo>
                  <a:lnTo>
                    <a:pt x="1" y="349"/>
                  </a:lnTo>
                  <a:lnTo>
                    <a:pt x="1" y="349"/>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6" name="Google Shape;1276;p16"/>
            <p:cNvSpPr/>
            <p:nvPr/>
          </p:nvSpPr>
          <p:spPr>
            <a:xfrm>
              <a:off x="3370175" y="2391550"/>
              <a:ext cx="25" cy="8725"/>
            </a:xfrm>
            <a:custGeom>
              <a:avLst/>
              <a:gdLst/>
              <a:ahLst/>
              <a:cxnLst/>
              <a:rect l="l" t="t" r="r" b="b"/>
              <a:pathLst>
                <a:path w="1" h="349" fill="none" extrusionOk="0">
                  <a:moveTo>
                    <a:pt x="1" y="0"/>
                  </a:moveTo>
                  <a:lnTo>
                    <a:pt x="1" y="0"/>
                  </a:lnTo>
                  <a:lnTo>
                    <a:pt x="1" y="349"/>
                  </a:lnTo>
                  <a:lnTo>
                    <a:pt x="1" y="349"/>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7" name="Google Shape;1277;p16"/>
            <p:cNvSpPr/>
            <p:nvPr/>
          </p:nvSpPr>
          <p:spPr>
            <a:xfrm>
              <a:off x="3370175" y="2391550"/>
              <a:ext cx="825" cy="8725"/>
            </a:xfrm>
            <a:custGeom>
              <a:avLst/>
              <a:gdLst/>
              <a:ahLst/>
              <a:cxnLst/>
              <a:rect l="l" t="t" r="r" b="b"/>
              <a:pathLst>
                <a:path w="33" h="349" fill="none" extrusionOk="0">
                  <a:moveTo>
                    <a:pt x="1" y="0"/>
                  </a:moveTo>
                  <a:lnTo>
                    <a:pt x="33" y="0"/>
                  </a:lnTo>
                  <a:lnTo>
                    <a:pt x="33" y="349"/>
                  </a:lnTo>
                  <a:lnTo>
                    <a:pt x="1" y="349"/>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8" name="Google Shape;1278;p16"/>
            <p:cNvSpPr/>
            <p:nvPr/>
          </p:nvSpPr>
          <p:spPr>
            <a:xfrm>
              <a:off x="3370975" y="2391550"/>
              <a:ext cx="25" cy="8725"/>
            </a:xfrm>
            <a:custGeom>
              <a:avLst/>
              <a:gdLst/>
              <a:ahLst/>
              <a:cxnLst/>
              <a:rect l="l" t="t" r="r" b="b"/>
              <a:pathLst>
                <a:path w="1" h="349" fill="none" extrusionOk="0">
                  <a:moveTo>
                    <a:pt x="1" y="0"/>
                  </a:moveTo>
                  <a:lnTo>
                    <a:pt x="1" y="0"/>
                  </a:lnTo>
                  <a:lnTo>
                    <a:pt x="1" y="349"/>
                  </a:lnTo>
                  <a:lnTo>
                    <a:pt x="1" y="349"/>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9" name="Google Shape;1279;p16"/>
            <p:cNvSpPr/>
            <p:nvPr/>
          </p:nvSpPr>
          <p:spPr>
            <a:xfrm>
              <a:off x="3370975" y="2391550"/>
              <a:ext cx="25" cy="8725"/>
            </a:xfrm>
            <a:custGeom>
              <a:avLst/>
              <a:gdLst/>
              <a:ahLst/>
              <a:cxnLst/>
              <a:rect l="l" t="t" r="r" b="b"/>
              <a:pathLst>
                <a:path w="1" h="349" fill="none" extrusionOk="0">
                  <a:moveTo>
                    <a:pt x="1" y="0"/>
                  </a:moveTo>
                  <a:lnTo>
                    <a:pt x="1" y="0"/>
                  </a:lnTo>
                  <a:lnTo>
                    <a:pt x="1" y="349"/>
                  </a:lnTo>
                  <a:lnTo>
                    <a:pt x="1" y="349"/>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0" name="Google Shape;1280;p16"/>
            <p:cNvSpPr/>
            <p:nvPr/>
          </p:nvSpPr>
          <p:spPr>
            <a:xfrm>
              <a:off x="3370975" y="2391550"/>
              <a:ext cx="25" cy="8725"/>
            </a:xfrm>
            <a:custGeom>
              <a:avLst/>
              <a:gdLst/>
              <a:ahLst/>
              <a:cxnLst/>
              <a:rect l="l" t="t" r="r" b="b"/>
              <a:pathLst>
                <a:path w="1" h="349" fill="none" extrusionOk="0">
                  <a:moveTo>
                    <a:pt x="1" y="0"/>
                  </a:moveTo>
                  <a:lnTo>
                    <a:pt x="1" y="0"/>
                  </a:lnTo>
                  <a:lnTo>
                    <a:pt x="1" y="349"/>
                  </a:lnTo>
                  <a:lnTo>
                    <a:pt x="1" y="349"/>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1" name="Google Shape;1281;p16"/>
            <p:cNvSpPr/>
            <p:nvPr/>
          </p:nvSpPr>
          <p:spPr>
            <a:xfrm>
              <a:off x="3371775" y="2391550"/>
              <a:ext cx="25" cy="8725"/>
            </a:xfrm>
            <a:custGeom>
              <a:avLst/>
              <a:gdLst/>
              <a:ahLst/>
              <a:cxnLst/>
              <a:rect l="l" t="t" r="r" b="b"/>
              <a:pathLst>
                <a:path w="1" h="349" fill="none" extrusionOk="0">
                  <a:moveTo>
                    <a:pt x="0" y="0"/>
                  </a:moveTo>
                  <a:lnTo>
                    <a:pt x="0" y="0"/>
                  </a:lnTo>
                  <a:lnTo>
                    <a:pt x="0" y="349"/>
                  </a:lnTo>
                  <a:lnTo>
                    <a:pt x="0" y="349"/>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2" name="Google Shape;1282;p16"/>
            <p:cNvSpPr/>
            <p:nvPr/>
          </p:nvSpPr>
          <p:spPr>
            <a:xfrm>
              <a:off x="3371775" y="2391550"/>
              <a:ext cx="25" cy="8725"/>
            </a:xfrm>
            <a:custGeom>
              <a:avLst/>
              <a:gdLst/>
              <a:ahLst/>
              <a:cxnLst/>
              <a:rect l="l" t="t" r="r" b="b"/>
              <a:pathLst>
                <a:path w="1" h="349" fill="none" extrusionOk="0">
                  <a:moveTo>
                    <a:pt x="0" y="0"/>
                  </a:moveTo>
                  <a:lnTo>
                    <a:pt x="0" y="0"/>
                  </a:lnTo>
                  <a:lnTo>
                    <a:pt x="0" y="349"/>
                  </a:lnTo>
                  <a:lnTo>
                    <a:pt x="0" y="349"/>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3" name="Google Shape;1283;p16"/>
            <p:cNvSpPr/>
            <p:nvPr/>
          </p:nvSpPr>
          <p:spPr>
            <a:xfrm>
              <a:off x="3371775" y="2391550"/>
              <a:ext cx="25" cy="8725"/>
            </a:xfrm>
            <a:custGeom>
              <a:avLst/>
              <a:gdLst/>
              <a:ahLst/>
              <a:cxnLst/>
              <a:rect l="l" t="t" r="r" b="b"/>
              <a:pathLst>
                <a:path w="1" h="349" fill="none" extrusionOk="0">
                  <a:moveTo>
                    <a:pt x="0" y="0"/>
                  </a:moveTo>
                  <a:lnTo>
                    <a:pt x="0" y="0"/>
                  </a:lnTo>
                  <a:lnTo>
                    <a:pt x="0" y="349"/>
                  </a:lnTo>
                  <a:lnTo>
                    <a:pt x="0" y="349"/>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4" name="Google Shape;1284;p16"/>
            <p:cNvSpPr/>
            <p:nvPr/>
          </p:nvSpPr>
          <p:spPr>
            <a:xfrm>
              <a:off x="3371775" y="2391550"/>
              <a:ext cx="800" cy="8725"/>
            </a:xfrm>
            <a:custGeom>
              <a:avLst/>
              <a:gdLst/>
              <a:ahLst/>
              <a:cxnLst/>
              <a:rect l="l" t="t" r="r" b="b"/>
              <a:pathLst>
                <a:path w="32" h="349" fill="none" extrusionOk="0">
                  <a:moveTo>
                    <a:pt x="0" y="0"/>
                  </a:moveTo>
                  <a:lnTo>
                    <a:pt x="32" y="0"/>
                  </a:lnTo>
                  <a:lnTo>
                    <a:pt x="32" y="349"/>
                  </a:lnTo>
                  <a:lnTo>
                    <a:pt x="0" y="349"/>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5" name="Google Shape;1285;p16"/>
            <p:cNvSpPr/>
            <p:nvPr/>
          </p:nvSpPr>
          <p:spPr>
            <a:xfrm>
              <a:off x="3372550" y="2391550"/>
              <a:ext cx="25" cy="8725"/>
            </a:xfrm>
            <a:custGeom>
              <a:avLst/>
              <a:gdLst/>
              <a:ahLst/>
              <a:cxnLst/>
              <a:rect l="l" t="t" r="r" b="b"/>
              <a:pathLst>
                <a:path w="1" h="349" fill="none" extrusionOk="0">
                  <a:moveTo>
                    <a:pt x="1" y="0"/>
                  </a:moveTo>
                  <a:lnTo>
                    <a:pt x="1" y="0"/>
                  </a:lnTo>
                  <a:lnTo>
                    <a:pt x="1" y="349"/>
                  </a:lnTo>
                  <a:lnTo>
                    <a:pt x="1" y="349"/>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6" name="Google Shape;1286;p16"/>
            <p:cNvSpPr/>
            <p:nvPr/>
          </p:nvSpPr>
          <p:spPr>
            <a:xfrm>
              <a:off x="3372550" y="2391550"/>
              <a:ext cx="25" cy="8725"/>
            </a:xfrm>
            <a:custGeom>
              <a:avLst/>
              <a:gdLst/>
              <a:ahLst/>
              <a:cxnLst/>
              <a:rect l="l" t="t" r="r" b="b"/>
              <a:pathLst>
                <a:path w="1" h="349" fill="none" extrusionOk="0">
                  <a:moveTo>
                    <a:pt x="1" y="0"/>
                  </a:moveTo>
                  <a:lnTo>
                    <a:pt x="1" y="0"/>
                  </a:lnTo>
                  <a:lnTo>
                    <a:pt x="1" y="349"/>
                  </a:lnTo>
                  <a:lnTo>
                    <a:pt x="1" y="349"/>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7" name="Google Shape;1287;p16"/>
            <p:cNvSpPr/>
            <p:nvPr/>
          </p:nvSpPr>
          <p:spPr>
            <a:xfrm>
              <a:off x="3372550" y="2391550"/>
              <a:ext cx="825" cy="8725"/>
            </a:xfrm>
            <a:custGeom>
              <a:avLst/>
              <a:gdLst/>
              <a:ahLst/>
              <a:cxnLst/>
              <a:rect l="l" t="t" r="r" b="b"/>
              <a:pathLst>
                <a:path w="33" h="349" fill="none" extrusionOk="0">
                  <a:moveTo>
                    <a:pt x="1" y="0"/>
                  </a:moveTo>
                  <a:lnTo>
                    <a:pt x="33" y="0"/>
                  </a:lnTo>
                  <a:lnTo>
                    <a:pt x="33" y="349"/>
                  </a:lnTo>
                  <a:lnTo>
                    <a:pt x="1" y="349"/>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8" name="Google Shape;1288;p16"/>
            <p:cNvSpPr/>
            <p:nvPr/>
          </p:nvSpPr>
          <p:spPr>
            <a:xfrm>
              <a:off x="3373350" y="2391550"/>
              <a:ext cx="25" cy="8725"/>
            </a:xfrm>
            <a:custGeom>
              <a:avLst/>
              <a:gdLst/>
              <a:ahLst/>
              <a:cxnLst/>
              <a:rect l="l" t="t" r="r" b="b"/>
              <a:pathLst>
                <a:path w="1" h="349" fill="none" extrusionOk="0">
                  <a:moveTo>
                    <a:pt x="1" y="0"/>
                  </a:moveTo>
                  <a:lnTo>
                    <a:pt x="1" y="0"/>
                  </a:lnTo>
                  <a:lnTo>
                    <a:pt x="1" y="349"/>
                  </a:lnTo>
                  <a:lnTo>
                    <a:pt x="1" y="349"/>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9" name="Google Shape;1289;p16"/>
            <p:cNvSpPr/>
            <p:nvPr/>
          </p:nvSpPr>
          <p:spPr>
            <a:xfrm>
              <a:off x="3373350" y="2391550"/>
              <a:ext cx="25" cy="8725"/>
            </a:xfrm>
            <a:custGeom>
              <a:avLst/>
              <a:gdLst/>
              <a:ahLst/>
              <a:cxnLst/>
              <a:rect l="l" t="t" r="r" b="b"/>
              <a:pathLst>
                <a:path w="1" h="349" fill="none" extrusionOk="0">
                  <a:moveTo>
                    <a:pt x="1" y="0"/>
                  </a:moveTo>
                  <a:lnTo>
                    <a:pt x="1" y="0"/>
                  </a:lnTo>
                  <a:lnTo>
                    <a:pt x="1" y="349"/>
                  </a:lnTo>
                  <a:lnTo>
                    <a:pt x="1" y="349"/>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0" name="Google Shape;1290;p16"/>
            <p:cNvSpPr/>
            <p:nvPr/>
          </p:nvSpPr>
          <p:spPr>
            <a:xfrm>
              <a:off x="3373350" y="2391550"/>
              <a:ext cx="825" cy="8725"/>
            </a:xfrm>
            <a:custGeom>
              <a:avLst/>
              <a:gdLst/>
              <a:ahLst/>
              <a:cxnLst/>
              <a:rect l="l" t="t" r="r" b="b"/>
              <a:pathLst>
                <a:path w="33" h="349" fill="none" extrusionOk="0">
                  <a:moveTo>
                    <a:pt x="1" y="0"/>
                  </a:moveTo>
                  <a:lnTo>
                    <a:pt x="32" y="0"/>
                  </a:lnTo>
                  <a:lnTo>
                    <a:pt x="32" y="349"/>
                  </a:lnTo>
                  <a:lnTo>
                    <a:pt x="1" y="349"/>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1" name="Google Shape;1291;p16"/>
            <p:cNvSpPr/>
            <p:nvPr/>
          </p:nvSpPr>
          <p:spPr>
            <a:xfrm>
              <a:off x="3373350" y="2391550"/>
              <a:ext cx="825" cy="8725"/>
            </a:xfrm>
            <a:custGeom>
              <a:avLst/>
              <a:gdLst/>
              <a:ahLst/>
              <a:cxnLst/>
              <a:rect l="l" t="t" r="r" b="b"/>
              <a:pathLst>
                <a:path w="33" h="349" fill="none" extrusionOk="0">
                  <a:moveTo>
                    <a:pt x="1" y="0"/>
                  </a:moveTo>
                  <a:lnTo>
                    <a:pt x="32" y="0"/>
                  </a:lnTo>
                  <a:lnTo>
                    <a:pt x="32" y="349"/>
                  </a:lnTo>
                  <a:lnTo>
                    <a:pt x="1" y="349"/>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2" name="Google Shape;1292;p16"/>
            <p:cNvSpPr/>
            <p:nvPr/>
          </p:nvSpPr>
          <p:spPr>
            <a:xfrm>
              <a:off x="3374150" y="2391550"/>
              <a:ext cx="25" cy="8725"/>
            </a:xfrm>
            <a:custGeom>
              <a:avLst/>
              <a:gdLst/>
              <a:ahLst/>
              <a:cxnLst/>
              <a:rect l="l" t="t" r="r" b="b"/>
              <a:pathLst>
                <a:path w="1" h="349" fill="none" extrusionOk="0">
                  <a:moveTo>
                    <a:pt x="0" y="0"/>
                  </a:moveTo>
                  <a:lnTo>
                    <a:pt x="0" y="0"/>
                  </a:lnTo>
                  <a:lnTo>
                    <a:pt x="0" y="349"/>
                  </a:lnTo>
                  <a:lnTo>
                    <a:pt x="0" y="349"/>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3" name="Google Shape;1293;p16"/>
            <p:cNvSpPr/>
            <p:nvPr/>
          </p:nvSpPr>
          <p:spPr>
            <a:xfrm>
              <a:off x="3374150" y="2391550"/>
              <a:ext cx="25" cy="8725"/>
            </a:xfrm>
            <a:custGeom>
              <a:avLst/>
              <a:gdLst/>
              <a:ahLst/>
              <a:cxnLst/>
              <a:rect l="l" t="t" r="r" b="b"/>
              <a:pathLst>
                <a:path w="1" h="349" fill="none" extrusionOk="0">
                  <a:moveTo>
                    <a:pt x="0" y="349"/>
                  </a:moveTo>
                  <a:lnTo>
                    <a:pt x="0" y="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4" name="Google Shape;1294;p16"/>
            <p:cNvSpPr/>
            <p:nvPr/>
          </p:nvSpPr>
          <p:spPr>
            <a:xfrm>
              <a:off x="3302100" y="2364625"/>
              <a:ext cx="800" cy="10325"/>
            </a:xfrm>
            <a:custGeom>
              <a:avLst/>
              <a:gdLst/>
              <a:ahLst/>
              <a:cxnLst/>
              <a:rect l="l" t="t" r="r" b="b"/>
              <a:pathLst>
                <a:path w="32" h="413" fill="none" extrusionOk="0">
                  <a:moveTo>
                    <a:pt x="0" y="1"/>
                  </a:moveTo>
                  <a:lnTo>
                    <a:pt x="32" y="1"/>
                  </a:lnTo>
                  <a:lnTo>
                    <a:pt x="32"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5" name="Google Shape;1295;p16"/>
            <p:cNvSpPr/>
            <p:nvPr/>
          </p:nvSpPr>
          <p:spPr>
            <a:xfrm>
              <a:off x="3302875" y="2364625"/>
              <a:ext cx="25" cy="10325"/>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6" name="Google Shape;1296;p16"/>
            <p:cNvSpPr/>
            <p:nvPr/>
          </p:nvSpPr>
          <p:spPr>
            <a:xfrm>
              <a:off x="3302875" y="2364625"/>
              <a:ext cx="825" cy="10325"/>
            </a:xfrm>
            <a:custGeom>
              <a:avLst/>
              <a:gdLst/>
              <a:ahLst/>
              <a:cxnLst/>
              <a:rect l="l" t="t" r="r" b="b"/>
              <a:pathLst>
                <a:path w="33" h="413" fill="none" extrusionOk="0">
                  <a:moveTo>
                    <a:pt x="1" y="1"/>
                  </a:moveTo>
                  <a:lnTo>
                    <a:pt x="33" y="1"/>
                  </a:lnTo>
                  <a:lnTo>
                    <a:pt x="33"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7" name="Google Shape;1297;p16"/>
            <p:cNvSpPr/>
            <p:nvPr/>
          </p:nvSpPr>
          <p:spPr>
            <a:xfrm>
              <a:off x="3303675" y="2364625"/>
              <a:ext cx="25" cy="10325"/>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8" name="Google Shape;1298;p16"/>
            <p:cNvSpPr/>
            <p:nvPr/>
          </p:nvSpPr>
          <p:spPr>
            <a:xfrm>
              <a:off x="3303675" y="2364625"/>
              <a:ext cx="25" cy="10325"/>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9" name="Google Shape;1299;p16"/>
            <p:cNvSpPr/>
            <p:nvPr/>
          </p:nvSpPr>
          <p:spPr>
            <a:xfrm>
              <a:off x="3303675" y="2364625"/>
              <a:ext cx="25" cy="10325"/>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0" name="Google Shape;1300;p16"/>
            <p:cNvSpPr/>
            <p:nvPr/>
          </p:nvSpPr>
          <p:spPr>
            <a:xfrm>
              <a:off x="3303675" y="2364625"/>
              <a:ext cx="825" cy="10325"/>
            </a:xfrm>
            <a:custGeom>
              <a:avLst/>
              <a:gdLst/>
              <a:ahLst/>
              <a:cxnLst/>
              <a:rect l="l" t="t" r="r" b="b"/>
              <a:pathLst>
                <a:path w="33" h="413" fill="none" extrusionOk="0">
                  <a:moveTo>
                    <a:pt x="1" y="1"/>
                  </a:moveTo>
                  <a:lnTo>
                    <a:pt x="32" y="1"/>
                  </a:lnTo>
                  <a:lnTo>
                    <a:pt x="32"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1" name="Google Shape;1301;p16"/>
            <p:cNvSpPr/>
            <p:nvPr/>
          </p:nvSpPr>
          <p:spPr>
            <a:xfrm>
              <a:off x="3304475" y="23646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2" name="Google Shape;1302;p16"/>
            <p:cNvSpPr/>
            <p:nvPr/>
          </p:nvSpPr>
          <p:spPr>
            <a:xfrm>
              <a:off x="3304475" y="23646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3" name="Google Shape;1303;p16"/>
            <p:cNvSpPr/>
            <p:nvPr/>
          </p:nvSpPr>
          <p:spPr>
            <a:xfrm>
              <a:off x="3304475" y="23646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4" name="Google Shape;1304;p16"/>
            <p:cNvSpPr/>
            <p:nvPr/>
          </p:nvSpPr>
          <p:spPr>
            <a:xfrm>
              <a:off x="3305250" y="2364625"/>
              <a:ext cx="25" cy="10325"/>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5" name="Google Shape;1305;p16"/>
            <p:cNvSpPr/>
            <p:nvPr/>
          </p:nvSpPr>
          <p:spPr>
            <a:xfrm>
              <a:off x="3305250" y="2364625"/>
              <a:ext cx="25" cy="10325"/>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6" name="Google Shape;1306;p16"/>
            <p:cNvSpPr/>
            <p:nvPr/>
          </p:nvSpPr>
          <p:spPr>
            <a:xfrm>
              <a:off x="3305250" y="2364625"/>
              <a:ext cx="825" cy="10325"/>
            </a:xfrm>
            <a:custGeom>
              <a:avLst/>
              <a:gdLst/>
              <a:ahLst/>
              <a:cxnLst/>
              <a:rect l="l" t="t" r="r" b="b"/>
              <a:pathLst>
                <a:path w="33" h="413" fill="none" extrusionOk="0">
                  <a:moveTo>
                    <a:pt x="1" y="1"/>
                  </a:moveTo>
                  <a:lnTo>
                    <a:pt x="33" y="1"/>
                  </a:lnTo>
                  <a:lnTo>
                    <a:pt x="33"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7" name="Google Shape;1307;p16"/>
            <p:cNvSpPr/>
            <p:nvPr/>
          </p:nvSpPr>
          <p:spPr>
            <a:xfrm>
              <a:off x="3305250" y="2364625"/>
              <a:ext cx="825" cy="10325"/>
            </a:xfrm>
            <a:custGeom>
              <a:avLst/>
              <a:gdLst/>
              <a:ahLst/>
              <a:cxnLst/>
              <a:rect l="l" t="t" r="r" b="b"/>
              <a:pathLst>
                <a:path w="33" h="413" fill="none" extrusionOk="0">
                  <a:moveTo>
                    <a:pt x="1" y="1"/>
                  </a:moveTo>
                  <a:lnTo>
                    <a:pt x="33" y="1"/>
                  </a:lnTo>
                  <a:lnTo>
                    <a:pt x="33"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8" name="Google Shape;1308;p16"/>
            <p:cNvSpPr/>
            <p:nvPr/>
          </p:nvSpPr>
          <p:spPr>
            <a:xfrm>
              <a:off x="3306050" y="2364625"/>
              <a:ext cx="25" cy="10325"/>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9" name="Google Shape;1309;p16"/>
            <p:cNvSpPr/>
            <p:nvPr/>
          </p:nvSpPr>
          <p:spPr>
            <a:xfrm>
              <a:off x="3306050" y="2364625"/>
              <a:ext cx="25" cy="10325"/>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0" name="Google Shape;1310;p16"/>
            <p:cNvSpPr/>
            <p:nvPr/>
          </p:nvSpPr>
          <p:spPr>
            <a:xfrm>
              <a:off x="3306050" y="2364625"/>
              <a:ext cx="825" cy="10325"/>
            </a:xfrm>
            <a:custGeom>
              <a:avLst/>
              <a:gdLst/>
              <a:ahLst/>
              <a:cxnLst/>
              <a:rect l="l" t="t" r="r" b="b"/>
              <a:pathLst>
                <a:path w="33" h="413" fill="none" extrusionOk="0">
                  <a:moveTo>
                    <a:pt x="1" y="1"/>
                  </a:moveTo>
                  <a:lnTo>
                    <a:pt x="32" y="1"/>
                  </a:lnTo>
                  <a:lnTo>
                    <a:pt x="32"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1" name="Google Shape;1311;p16"/>
            <p:cNvSpPr/>
            <p:nvPr/>
          </p:nvSpPr>
          <p:spPr>
            <a:xfrm>
              <a:off x="3306850" y="23646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2" name="Google Shape;1312;p16"/>
            <p:cNvSpPr/>
            <p:nvPr/>
          </p:nvSpPr>
          <p:spPr>
            <a:xfrm>
              <a:off x="3306850" y="23646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3" name="Google Shape;1313;p16"/>
            <p:cNvSpPr/>
            <p:nvPr/>
          </p:nvSpPr>
          <p:spPr>
            <a:xfrm>
              <a:off x="3306850" y="2364625"/>
              <a:ext cx="800" cy="10325"/>
            </a:xfrm>
            <a:custGeom>
              <a:avLst/>
              <a:gdLst/>
              <a:ahLst/>
              <a:cxnLst/>
              <a:rect l="l" t="t" r="r" b="b"/>
              <a:pathLst>
                <a:path w="32" h="413" fill="none" extrusionOk="0">
                  <a:moveTo>
                    <a:pt x="0" y="1"/>
                  </a:moveTo>
                  <a:lnTo>
                    <a:pt x="32" y="1"/>
                  </a:lnTo>
                  <a:lnTo>
                    <a:pt x="32"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4" name="Google Shape;1314;p16"/>
            <p:cNvSpPr/>
            <p:nvPr/>
          </p:nvSpPr>
          <p:spPr>
            <a:xfrm>
              <a:off x="3307625" y="2364625"/>
              <a:ext cx="25" cy="10325"/>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5" name="Google Shape;1315;p16"/>
            <p:cNvSpPr/>
            <p:nvPr/>
          </p:nvSpPr>
          <p:spPr>
            <a:xfrm>
              <a:off x="3307625" y="2364625"/>
              <a:ext cx="25" cy="10325"/>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6" name="Google Shape;1316;p16"/>
            <p:cNvSpPr/>
            <p:nvPr/>
          </p:nvSpPr>
          <p:spPr>
            <a:xfrm>
              <a:off x="3307625" y="2364625"/>
              <a:ext cx="25" cy="10325"/>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7" name="Google Shape;1317;p16"/>
            <p:cNvSpPr/>
            <p:nvPr/>
          </p:nvSpPr>
          <p:spPr>
            <a:xfrm>
              <a:off x="3308425" y="2364625"/>
              <a:ext cx="25" cy="10325"/>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8" name="Google Shape;1318;p16"/>
            <p:cNvSpPr/>
            <p:nvPr/>
          </p:nvSpPr>
          <p:spPr>
            <a:xfrm>
              <a:off x="3308425" y="2364625"/>
              <a:ext cx="25" cy="10325"/>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9" name="Google Shape;1319;p16"/>
            <p:cNvSpPr/>
            <p:nvPr/>
          </p:nvSpPr>
          <p:spPr>
            <a:xfrm>
              <a:off x="3308425" y="2364625"/>
              <a:ext cx="25" cy="10325"/>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0" name="Google Shape;1320;p16"/>
            <p:cNvSpPr/>
            <p:nvPr/>
          </p:nvSpPr>
          <p:spPr>
            <a:xfrm>
              <a:off x="3308425" y="2364625"/>
              <a:ext cx="825" cy="10325"/>
            </a:xfrm>
            <a:custGeom>
              <a:avLst/>
              <a:gdLst/>
              <a:ahLst/>
              <a:cxnLst/>
              <a:rect l="l" t="t" r="r" b="b"/>
              <a:pathLst>
                <a:path w="33" h="413" fill="none" extrusionOk="0">
                  <a:moveTo>
                    <a:pt x="1" y="1"/>
                  </a:moveTo>
                  <a:lnTo>
                    <a:pt x="32" y="1"/>
                  </a:lnTo>
                  <a:lnTo>
                    <a:pt x="32"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1" name="Google Shape;1321;p16"/>
            <p:cNvSpPr/>
            <p:nvPr/>
          </p:nvSpPr>
          <p:spPr>
            <a:xfrm>
              <a:off x="3309225" y="23646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2" name="Google Shape;1322;p16"/>
            <p:cNvSpPr/>
            <p:nvPr/>
          </p:nvSpPr>
          <p:spPr>
            <a:xfrm>
              <a:off x="3309225" y="23646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3" name="Google Shape;1323;p16"/>
            <p:cNvSpPr/>
            <p:nvPr/>
          </p:nvSpPr>
          <p:spPr>
            <a:xfrm>
              <a:off x="3309225" y="23646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4" name="Google Shape;1324;p16"/>
            <p:cNvSpPr/>
            <p:nvPr/>
          </p:nvSpPr>
          <p:spPr>
            <a:xfrm>
              <a:off x="3309225" y="2364625"/>
              <a:ext cx="800" cy="10325"/>
            </a:xfrm>
            <a:custGeom>
              <a:avLst/>
              <a:gdLst/>
              <a:ahLst/>
              <a:cxnLst/>
              <a:rect l="l" t="t" r="r" b="b"/>
              <a:pathLst>
                <a:path w="32" h="413" fill="none" extrusionOk="0">
                  <a:moveTo>
                    <a:pt x="0" y="1"/>
                  </a:moveTo>
                  <a:lnTo>
                    <a:pt x="32" y="1"/>
                  </a:lnTo>
                  <a:lnTo>
                    <a:pt x="32"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5" name="Google Shape;1325;p16"/>
            <p:cNvSpPr/>
            <p:nvPr/>
          </p:nvSpPr>
          <p:spPr>
            <a:xfrm>
              <a:off x="3310000" y="2364625"/>
              <a:ext cx="25" cy="10325"/>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6" name="Google Shape;1326;p16"/>
            <p:cNvSpPr/>
            <p:nvPr/>
          </p:nvSpPr>
          <p:spPr>
            <a:xfrm>
              <a:off x="3310000" y="2364625"/>
              <a:ext cx="25" cy="10325"/>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7" name="Google Shape;1327;p16"/>
            <p:cNvSpPr/>
            <p:nvPr/>
          </p:nvSpPr>
          <p:spPr>
            <a:xfrm>
              <a:off x="3310000" y="2364625"/>
              <a:ext cx="825" cy="10325"/>
            </a:xfrm>
            <a:custGeom>
              <a:avLst/>
              <a:gdLst/>
              <a:ahLst/>
              <a:cxnLst/>
              <a:rect l="l" t="t" r="r" b="b"/>
              <a:pathLst>
                <a:path w="33" h="413" fill="none" extrusionOk="0">
                  <a:moveTo>
                    <a:pt x="1" y="1"/>
                  </a:moveTo>
                  <a:lnTo>
                    <a:pt x="33" y="1"/>
                  </a:lnTo>
                  <a:lnTo>
                    <a:pt x="33"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8" name="Google Shape;1328;p16"/>
            <p:cNvSpPr/>
            <p:nvPr/>
          </p:nvSpPr>
          <p:spPr>
            <a:xfrm>
              <a:off x="3310800" y="2364625"/>
              <a:ext cx="25" cy="10325"/>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9" name="Google Shape;1329;p16"/>
            <p:cNvSpPr/>
            <p:nvPr/>
          </p:nvSpPr>
          <p:spPr>
            <a:xfrm>
              <a:off x="3310800" y="2364625"/>
              <a:ext cx="25" cy="10325"/>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0" name="Google Shape;1330;p16"/>
            <p:cNvSpPr/>
            <p:nvPr/>
          </p:nvSpPr>
          <p:spPr>
            <a:xfrm>
              <a:off x="3310800" y="2364625"/>
              <a:ext cx="825" cy="10325"/>
            </a:xfrm>
            <a:custGeom>
              <a:avLst/>
              <a:gdLst/>
              <a:ahLst/>
              <a:cxnLst/>
              <a:rect l="l" t="t" r="r" b="b"/>
              <a:pathLst>
                <a:path w="33" h="413" fill="none" extrusionOk="0">
                  <a:moveTo>
                    <a:pt x="1" y="1"/>
                  </a:moveTo>
                  <a:lnTo>
                    <a:pt x="32" y="1"/>
                  </a:lnTo>
                  <a:lnTo>
                    <a:pt x="32"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1" name="Google Shape;1331;p16"/>
            <p:cNvSpPr/>
            <p:nvPr/>
          </p:nvSpPr>
          <p:spPr>
            <a:xfrm>
              <a:off x="3311600" y="23646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2" name="Google Shape;1332;p16"/>
            <p:cNvSpPr/>
            <p:nvPr/>
          </p:nvSpPr>
          <p:spPr>
            <a:xfrm>
              <a:off x="3311600" y="23646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3" name="Google Shape;1333;p16"/>
            <p:cNvSpPr/>
            <p:nvPr/>
          </p:nvSpPr>
          <p:spPr>
            <a:xfrm>
              <a:off x="3311600" y="23646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4" name="Google Shape;1334;p16"/>
            <p:cNvSpPr/>
            <p:nvPr/>
          </p:nvSpPr>
          <p:spPr>
            <a:xfrm>
              <a:off x="3312375" y="2364625"/>
              <a:ext cx="25" cy="10325"/>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5" name="Google Shape;1335;p16"/>
            <p:cNvSpPr/>
            <p:nvPr/>
          </p:nvSpPr>
          <p:spPr>
            <a:xfrm>
              <a:off x="3276750" y="2303675"/>
              <a:ext cx="25" cy="8725"/>
            </a:xfrm>
            <a:custGeom>
              <a:avLst/>
              <a:gdLst/>
              <a:ahLst/>
              <a:cxnLst/>
              <a:rect l="l" t="t" r="r" b="b"/>
              <a:pathLst>
                <a:path w="1" h="349" fill="none" extrusionOk="0">
                  <a:moveTo>
                    <a:pt x="1" y="0"/>
                  </a:moveTo>
                  <a:lnTo>
                    <a:pt x="1" y="348"/>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6" name="Google Shape;1336;p16"/>
            <p:cNvSpPr/>
            <p:nvPr/>
          </p:nvSpPr>
          <p:spPr>
            <a:xfrm>
              <a:off x="3276750" y="2302875"/>
              <a:ext cx="825" cy="9525"/>
            </a:xfrm>
            <a:custGeom>
              <a:avLst/>
              <a:gdLst/>
              <a:ahLst/>
              <a:cxnLst/>
              <a:rect l="l" t="t" r="r" b="b"/>
              <a:pathLst>
                <a:path w="33" h="381" fill="none" extrusionOk="0">
                  <a:moveTo>
                    <a:pt x="1" y="0"/>
                  </a:moveTo>
                  <a:lnTo>
                    <a:pt x="33" y="0"/>
                  </a:lnTo>
                  <a:lnTo>
                    <a:pt x="33"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7" name="Google Shape;1337;p16"/>
            <p:cNvSpPr/>
            <p:nvPr/>
          </p:nvSpPr>
          <p:spPr>
            <a:xfrm>
              <a:off x="3277550" y="2302875"/>
              <a:ext cx="25" cy="9525"/>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8" name="Google Shape;1338;p16"/>
            <p:cNvSpPr/>
            <p:nvPr/>
          </p:nvSpPr>
          <p:spPr>
            <a:xfrm>
              <a:off x="3277550" y="2302875"/>
              <a:ext cx="25" cy="9525"/>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9" name="Google Shape;1339;p16"/>
            <p:cNvSpPr/>
            <p:nvPr/>
          </p:nvSpPr>
          <p:spPr>
            <a:xfrm>
              <a:off x="3277550" y="2302875"/>
              <a:ext cx="825" cy="9525"/>
            </a:xfrm>
            <a:custGeom>
              <a:avLst/>
              <a:gdLst/>
              <a:ahLst/>
              <a:cxnLst/>
              <a:rect l="l" t="t" r="r" b="b"/>
              <a:pathLst>
                <a:path w="33" h="381" fill="none" extrusionOk="0">
                  <a:moveTo>
                    <a:pt x="1" y="0"/>
                  </a:moveTo>
                  <a:lnTo>
                    <a:pt x="32" y="0"/>
                  </a:lnTo>
                  <a:lnTo>
                    <a:pt x="32"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0" name="Google Shape;1340;p16"/>
            <p:cNvSpPr/>
            <p:nvPr/>
          </p:nvSpPr>
          <p:spPr>
            <a:xfrm>
              <a:off x="3278350" y="2302875"/>
              <a:ext cx="25" cy="9525"/>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1" name="Google Shape;1341;p16"/>
            <p:cNvSpPr/>
            <p:nvPr/>
          </p:nvSpPr>
          <p:spPr>
            <a:xfrm>
              <a:off x="3278350" y="2302875"/>
              <a:ext cx="25" cy="9525"/>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2" name="Google Shape;1342;p16"/>
            <p:cNvSpPr/>
            <p:nvPr/>
          </p:nvSpPr>
          <p:spPr>
            <a:xfrm>
              <a:off x="3278350" y="2302875"/>
              <a:ext cx="25" cy="9525"/>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3" name="Google Shape;1343;p16"/>
            <p:cNvSpPr/>
            <p:nvPr/>
          </p:nvSpPr>
          <p:spPr>
            <a:xfrm>
              <a:off x="3278350" y="2302875"/>
              <a:ext cx="800" cy="9525"/>
            </a:xfrm>
            <a:custGeom>
              <a:avLst/>
              <a:gdLst/>
              <a:ahLst/>
              <a:cxnLst/>
              <a:rect l="l" t="t" r="r" b="b"/>
              <a:pathLst>
                <a:path w="32" h="381" fill="none" extrusionOk="0">
                  <a:moveTo>
                    <a:pt x="0" y="0"/>
                  </a:moveTo>
                  <a:lnTo>
                    <a:pt x="32" y="0"/>
                  </a:lnTo>
                  <a:lnTo>
                    <a:pt x="32" y="380"/>
                  </a:lnTo>
                  <a:lnTo>
                    <a:pt x="0"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4" name="Google Shape;1344;p16"/>
            <p:cNvSpPr/>
            <p:nvPr/>
          </p:nvSpPr>
          <p:spPr>
            <a:xfrm>
              <a:off x="3279125" y="2302875"/>
              <a:ext cx="25" cy="9525"/>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5" name="Google Shape;1345;p16"/>
            <p:cNvSpPr/>
            <p:nvPr/>
          </p:nvSpPr>
          <p:spPr>
            <a:xfrm>
              <a:off x="3279125" y="2302875"/>
              <a:ext cx="25" cy="9525"/>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6" name="Google Shape;1346;p16"/>
            <p:cNvSpPr/>
            <p:nvPr/>
          </p:nvSpPr>
          <p:spPr>
            <a:xfrm>
              <a:off x="3279125" y="2302875"/>
              <a:ext cx="825" cy="9525"/>
            </a:xfrm>
            <a:custGeom>
              <a:avLst/>
              <a:gdLst/>
              <a:ahLst/>
              <a:cxnLst/>
              <a:rect l="l" t="t" r="r" b="b"/>
              <a:pathLst>
                <a:path w="33" h="381" fill="none" extrusionOk="0">
                  <a:moveTo>
                    <a:pt x="1" y="0"/>
                  </a:moveTo>
                  <a:lnTo>
                    <a:pt x="33" y="0"/>
                  </a:lnTo>
                  <a:lnTo>
                    <a:pt x="33"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7" name="Google Shape;1347;p16"/>
            <p:cNvSpPr/>
            <p:nvPr/>
          </p:nvSpPr>
          <p:spPr>
            <a:xfrm>
              <a:off x="3279925" y="2302875"/>
              <a:ext cx="25" cy="9525"/>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8" name="Google Shape;1348;p16"/>
            <p:cNvSpPr/>
            <p:nvPr/>
          </p:nvSpPr>
          <p:spPr>
            <a:xfrm>
              <a:off x="3279925" y="2302875"/>
              <a:ext cx="25" cy="9525"/>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9" name="Google Shape;1349;p16"/>
            <p:cNvSpPr/>
            <p:nvPr/>
          </p:nvSpPr>
          <p:spPr>
            <a:xfrm>
              <a:off x="3279925" y="2302875"/>
              <a:ext cx="825" cy="9525"/>
            </a:xfrm>
            <a:custGeom>
              <a:avLst/>
              <a:gdLst/>
              <a:ahLst/>
              <a:cxnLst/>
              <a:rect l="l" t="t" r="r" b="b"/>
              <a:pathLst>
                <a:path w="33" h="381" fill="none" extrusionOk="0">
                  <a:moveTo>
                    <a:pt x="1" y="0"/>
                  </a:moveTo>
                  <a:lnTo>
                    <a:pt x="32" y="0"/>
                  </a:lnTo>
                  <a:lnTo>
                    <a:pt x="32"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0" name="Google Shape;1350;p16"/>
            <p:cNvSpPr/>
            <p:nvPr/>
          </p:nvSpPr>
          <p:spPr>
            <a:xfrm>
              <a:off x="3279925" y="2302875"/>
              <a:ext cx="825" cy="9525"/>
            </a:xfrm>
            <a:custGeom>
              <a:avLst/>
              <a:gdLst/>
              <a:ahLst/>
              <a:cxnLst/>
              <a:rect l="l" t="t" r="r" b="b"/>
              <a:pathLst>
                <a:path w="33" h="381" fill="none" extrusionOk="0">
                  <a:moveTo>
                    <a:pt x="1" y="0"/>
                  </a:moveTo>
                  <a:lnTo>
                    <a:pt x="32" y="0"/>
                  </a:lnTo>
                  <a:lnTo>
                    <a:pt x="32"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1" name="Google Shape;1351;p16"/>
            <p:cNvSpPr/>
            <p:nvPr/>
          </p:nvSpPr>
          <p:spPr>
            <a:xfrm>
              <a:off x="3280725" y="2302875"/>
              <a:ext cx="25" cy="9525"/>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2" name="Google Shape;1352;p16"/>
            <p:cNvSpPr/>
            <p:nvPr/>
          </p:nvSpPr>
          <p:spPr>
            <a:xfrm>
              <a:off x="3280725" y="2302875"/>
              <a:ext cx="25" cy="9525"/>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3" name="Google Shape;1353;p16"/>
            <p:cNvSpPr/>
            <p:nvPr/>
          </p:nvSpPr>
          <p:spPr>
            <a:xfrm>
              <a:off x="3280725" y="2302875"/>
              <a:ext cx="800" cy="9525"/>
            </a:xfrm>
            <a:custGeom>
              <a:avLst/>
              <a:gdLst/>
              <a:ahLst/>
              <a:cxnLst/>
              <a:rect l="l" t="t" r="r" b="b"/>
              <a:pathLst>
                <a:path w="32" h="381" fill="none" extrusionOk="0">
                  <a:moveTo>
                    <a:pt x="0" y="0"/>
                  </a:moveTo>
                  <a:lnTo>
                    <a:pt x="32" y="0"/>
                  </a:lnTo>
                  <a:lnTo>
                    <a:pt x="32" y="380"/>
                  </a:lnTo>
                  <a:lnTo>
                    <a:pt x="0"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4" name="Google Shape;1354;p16"/>
            <p:cNvSpPr/>
            <p:nvPr/>
          </p:nvSpPr>
          <p:spPr>
            <a:xfrm>
              <a:off x="3281500" y="2302875"/>
              <a:ext cx="25" cy="9525"/>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5" name="Google Shape;1355;p16"/>
            <p:cNvSpPr/>
            <p:nvPr/>
          </p:nvSpPr>
          <p:spPr>
            <a:xfrm>
              <a:off x="3281500" y="2302875"/>
              <a:ext cx="25" cy="9525"/>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6" name="Google Shape;1356;p16"/>
            <p:cNvSpPr/>
            <p:nvPr/>
          </p:nvSpPr>
          <p:spPr>
            <a:xfrm>
              <a:off x="3281500" y="2302875"/>
              <a:ext cx="825" cy="9525"/>
            </a:xfrm>
            <a:custGeom>
              <a:avLst/>
              <a:gdLst/>
              <a:ahLst/>
              <a:cxnLst/>
              <a:rect l="l" t="t" r="r" b="b"/>
              <a:pathLst>
                <a:path w="33" h="381" fill="none" extrusionOk="0">
                  <a:moveTo>
                    <a:pt x="1" y="0"/>
                  </a:moveTo>
                  <a:lnTo>
                    <a:pt x="33" y="0"/>
                  </a:lnTo>
                  <a:lnTo>
                    <a:pt x="33"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7" name="Google Shape;1357;p16"/>
            <p:cNvSpPr/>
            <p:nvPr/>
          </p:nvSpPr>
          <p:spPr>
            <a:xfrm>
              <a:off x="3282300" y="2302875"/>
              <a:ext cx="25" cy="9525"/>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8" name="Google Shape;1358;p16"/>
            <p:cNvSpPr/>
            <p:nvPr/>
          </p:nvSpPr>
          <p:spPr>
            <a:xfrm>
              <a:off x="3282300" y="2302875"/>
              <a:ext cx="25" cy="9525"/>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9" name="Google Shape;1359;p16"/>
            <p:cNvSpPr/>
            <p:nvPr/>
          </p:nvSpPr>
          <p:spPr>
            <a:xfrm>
              <a:off x="3282300" y="2302875"/>
              <a:ext cx="25" cy="9525"/>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0" name="Google Shape;1360;p16"/>
            <p:cNvSpPr/>
            <p:nvPr/>
          </p:nvSpPr>
          <p:spPr>
            <a:xfrm>
              <a:off x="3283100" y="2302875"/>
              <a:ext cx="25" cy="9525"/>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1" name="Google Shape;1361;p16"/>
            <p:cNvSpPr/>
            <p:nvPr/>
          </p:nvSpPr>
          <p:spPr>
            <a:xfrm>
              <a:off x="3283100" y="2302875"/>
              <a:ext cx="25" cy="9525"/>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2" name="Google Shape;1362;p16"/>
            <p:cNvSpPr/>
            <p:nvPr/>
          </p:nvSpPr>
          <p:spPr>
            <a:xfrm>
              <a:off x="3283100" y="2302875"/>
              <a:ext cx="25" cy="9525"/>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3" name="Google Shape;1363;p16"/>
            <p:cNvSpPr/>
            <p:nvPr/>
          </p:nvSpPr>
          <p:spPr>
            <a:xfrm>
              <a:off x="3283100" y="2302875"/>
              <a:ext cx="800" cy="9525"/>
            </a:xfrm>
            <a:custGeom>
              <a:avLst/>
              <a:gdLst/>
              <a:ahLst/>
              <a:cxnLst/>
              <a:rect l="l" t="t" r="r" b="b"/>
              <a:pathLst>
                <a:path w="32" h="381" fill="none" extrusionOk="0">
                  <a:moveTo>
                    <a:pt x="0" y="0"/>
                  </a:moveTo>
                  <a:lnTo>
                    <a:pt x="32" y="0"/>
                  </a:lnTo>
                  <a:lnTo>
                    <a:pt x="32" y="380"/>
                  </a:lnTo>
                  <a:lnTo>
                    <a:pt x="0"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4" name="Google Shape;1364;p16"/>
            <p:cNvSpPr/>
            <p:nvPr/>
          </p:nvSpPr>
          <p:spPr>
            <a:xfrm>
              <a:off x="3283875" y="2302875"/>
              <a:ext cx="25" cy="9525"/>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5" name="Google Shape;1365;p16"/>
            <p:cNvSpPr/>
            <p:nvPr/>
          </p:nvSpPr>
          <p:spPr>
            <a:xfrm>
              <a:off x="3283875" y="2302875"/>
              <a:ext cx="25" cy="9525"/>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6" name="Google Shape;1366;p16"/>
            <p:cNvSpPr/>
            <p:nvPr/>
          </p:nvSpPr>
          <p:spPr>
            <a:xfrm>
              <a:off x="3283875" y="2302875"/>
              <a:ext cx="25" cy="9525"/>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7" name="Google Shape;1367;p16"/>
            <p:cNvSpPr/>
            <p:nvPr/>
          </p:nvSpPr>
          <p:spPr>
            <a:xfrm>
              <a:off x="3284675" y="2302875"/>
              <a:ext cx="25" cy="9525"/>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8" name="Google Shape;1368;p16"/>
            <p:cNvSpPr/>
            <p:nvPr/>
          </p:nvSpPr>
          <p:spPr>
            <a:xfrm>
              <a:off x="3284675" y="2302875"/>
              <a:ext cx="25" cy="9525"/>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9" name="Google Shape;1369;p16"/>
            <p:cNvSpPr/>
            <p:nvPr/>
          </p:nvSpPr>
          <p:spPr>
            <a:xfrm>
              <a:off x="3284675" y="2302875"/>
              <a:ext cx="25" cy="9525"/>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0" name="Google Shape;1370;p16"/>
            <p:cNvSpPr/>
            <p:nvPr/>
          </p:nvSpPr>
          <p:spPr>
            <a:xfrm>
              <a:off x="3285475" y="2302875"/>
              <a:ext cx="25" cy="9525"/>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1" name="Google Shape;1371;p16"/>
            <p:cNvSpPr/>
            <p:nvPr/>
          </p:nvSpPr>
          <p:spPr>
            <a:xfrm>
              <a:off x="3285475" y="2302875"/>
              <a:ext cx="25" cy="9525"/>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2" name="Google Shape;1372;p16"/>
            <p:cNvSpPr/>
            <p:nvPr/>
          </p:nvSpPr>
          <p:spPr>
            <a:xfrm>
              <a:off x="3285475" y="2302875"/>
              <a:ext cx="25" cy="9525"/>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3" name="Google Shape;1373;p16"/>
            <p:cNvSpPr/>
            <p:nvPr/>
          </p:nvSpPr>
          <p:spPr>
            <a:xfrm>
              <a:off x="3285475" y="2302875"/>
              <a:ext cx="800" cy="9525"/>
            </a:xfrm>
            <a:custGeom>
              <a:avLst/>
              <a:gdLst/>
              <a:ahLst/>
              <a:cxnLst/>
              <a:rect l="l" t="t" r="r" b="b"/>
              <a:pathLst>
                <a:path w="32" h="381" fill="none" extrusionOk="0">
                  <a:moveTo>
                    <a:pt x="0" y="0"/>
                  </a:moveTo>
                  <a:lnTo>
                    <a:pt x="32" y="0"/>
                  </a:lnTo>
                  <a:lnTo>
                    <a:pt x="32" y="380"/>
                  </a:lnTo>
                  <a:lnTo>
                    <a:pt x="0"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4" name="Google Shape;1374;p16"/>
            <p:cNvSpPr/>
            <p:nvPr/>
          </p:nvSpPr>
          <p:spPr>
            <a:xfrm>
              <a:off x="3286250" y="2302875"/>
              <a:ext cx="25" cy="9525"/>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5" name="Google Shape;1375;p16"/>
            <p:cNvSpPr/>
            <p:nvPr/>
          </p:nvSpPr>
          <p:spPr>
            <a:xfrm>
              <a:off x="3286250" y="2302875"/>
              <a:ext cx="25" cy="9525"/>
            </a:xfrm>
            <a:custGeom>
              <a:avLst/>
              <a:gdLst/>
              <a:ahLst/>
              <a:cxnLst/>
              <a:rect l="l" t="t" r="r" b="b"/>
              <a:pathLst>
                <a:path w="1" h="381" fill="none" extrusionOk="0">
                  <a:moveTo>
                    <a:pt x="1" y="380"/>
                  </a:moveTo>
                  <a:lnTo>
                    <a:pt x="1" y="0"/>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6" name="Google Shape;1376;p16"/>
            <p:cNvSpPr/>
            <p:nvPr/>
          </p:nvSpPr>
          <p:spPr>
            <a:xfrm>
              <a:off x="3302100" y="2240325"/>
              <a:ext cx="800" cy="10325"/>
            </a:xfrm>
            <a:custGeom>
              <a:avLst/>
              <a:gdLst/>
              <a:ahLst/>
              <a:cxnLst/>
              <a:rect l="l" t="t" r="r" b="b"/>
              <a:pathLst>
                <a:path w="32" h="413" fill="none" extrusionOk="0">
                  <a:moveTo>
                    <a:pt x="0" y="1"/>
                  </a:moveTo>
                  <a:lnTo>
                    <a:pt x="32" y="1"/>
                  </a:lnTo>
                  <a:lnTo>
                    <a:pt x="32"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7" name="Google Shape;1377;p16"/>
            <p:cNvSpPr/>
            <p:nvPr/>
          </p:nvSpPr>
          <p:spPr>
            <a:xfrm>
              <a:off x="3302875" y="2240325"/>
              <a:ext cx="25" cy="10325"/>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8" name="Google Shape;1378;p16"/>
            <p:cNvSpPr/>
            <p:nvPr/>
          </p:nvSpPr>
          <p:spPr>
            <a:xfrm>
              <a:off x="3302875" y="2240325"/>
              <a:ext cx="825" cy="10325"/>
            </a:xfrm>
            <a:custGeom>
              <a:avLst/>
              <a:gdLst/>
              <a:ahLst/>
              <a:cxnLst/>
              <a:rect l="l" t="t" r="r" b="b"/>
              <a:pathLst>
                <a:path w="33" h="413" fill="none" extrusionOk="0">
                  <a:moveTo>
                    <a:pt x="1" y="1"/>
                  </a:moveTo>
                  <a:lnTo>
                    <a:pt x="33" y="1"/>
                  </a:lnTo>
                  <a:lnTo>
                    <a:pt x="33"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9" name="Google Shape;1379;p16"/>
            <p:cNvSpPr/>
            <p:nvPr/>
          </p:nvSpPr>
          <p:spPr>
            <a:xfrm>
              <a:off x="3303675" y="2240325"/>
              <a:ext cx="25" cy="10325"/>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0" name="Google Shape;1380;p16"/>
            <p:cNvSpPr/>
            <p:nvPr/>
          </p:nvSpPr>
          <p:spPr>
            <a:xfrm>
              <a:off x="3303675" y="2240325"/>
              <a:ext cx="25" cy="10325"/>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1" name="Google Shape;1381;p16"/>
            <p:cNvSpPr/>
            <p:nvPr/>
          </p:nvSpPr>
          <p:spPr>
            <a:xfrm>
              <a:off x="3303675" y="2240325"/>
              <a:ext cx="25" cy="10325"/>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2" name="Google Shape;1382;p16"/>
            <p:cNvSpPr/>
            <p:nvPr/>
          </p:nvSpPr>
          <p:spPr>
            <a:xfrm>
              <a:off x="3303675" y="2240325"/>
              <a:ext cx="825" cy="10325"/>
            </a:xfrm>
            <a:custGeom>
              <a:avLst/>
              <a:gdLst/>
              <a:ahLst/>
              <a:cxnLst/>
              <a:rect l="l" t="t" r="r" b="b"/>
              <a:pathLst>
                <a:path w="33" h="413" fill="none" extrusionOk="0">
                  <a:moveTo>
                    <a:pt x="1" y="1"/>
                  </a:moveTo>
                  <a:lnTo>
                    <a:pt x="32" y="1"/>
                  </a:lnTo>
                  <a:lnTo>
                    <a:pt x="32"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3" name="Google Shape;1383;p16"/>
            <p:cNvSpPr/>
            <p:nvPr/>
          </p:nvSpPr>
          <p:spPr>
            <a:xfrm>
              <a:off x="3304475" y="22403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4" name="Google Shape;1384;p16"/>
            <p:cNvSpPr/>
            <p:nvPr/>
          </p:nvSpPr>
          <p:spPr>
            <a:xfrm>
              <a:off x="3304475" y="22403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5" name="Google Shape;1385;p16"/>
            <p:cNvSpPr/>
            <p:nvPr/>
          </p:nvSpPr>
          <p:spPr>
            <a:xfrm>
              <a:off x="3304475" y="22403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6" name="Google Shape;1386;p16"/>
            <p:cNvSpPr/>
            <p:nvPr/>
          </p:nvSpPr>
          <p:spPr>
            <a:xfrm>
              <a:off x="3305250" y="2240325"/>
              <a:ext cx="25" cy="10325"/>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7" name="Google Shape;1387;p16"/>
            <p:cNvSpPr/>
            <p:nvPr/>
          </p:nvSpPr>
          <p:spPr>
            <a:xfrm>
              <a:off x="3305250" y="2240325"/>
              <a:ext cx="25" cy="10325"/>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8" name="Google Shape;1388;p16"/>
            <p:cNvSpPr/>
            <p:nvPr/>
          </p:nvSpPr>
          <p:spPr>
            <a:xfrm>
              <a:off x="3305250" y="2240325"/>
              <a:ext cx="825" cy="10325"/>
            </a:xfrm>
            <a:custGeom>
              <a:avLst/>
              <a:gdLst/>
              <a:ahLst/>
              <a:cxnLst/>
              <a:rect l="l" t="t" r="r" b="b"/>
              <a:pathLst>
                <a:path w="33" h="413" fill="none" extrusionOk="0">
                  <a:moveTo>
                    <a:pt x="1" y="1"/>
                  </a:moveTo>
                  <a:lnTo>
                    <a:pt x="33" y="1"/>
                  </a:lnTo>
                  <a:lnTo>
                    <a:pt x="33"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9" name="Google Shape;1389;p16"/>
            <p:cNvSpPr/>
            <p:nvPr/>
          </p:nvSpPr>
          <p:spPr>
            <a:xfrm>
              <a:off x="3305250" y="2240325"/>
              <a:ext cx="825" cy="10325"/>
            </a:xfrm>
            <a:custGeom>
              <a:avLst/>
              <a:gdLst/>
              <a:ahLst/>
              <a:cxnLst/>
              <a:rect l="l" t="t" r="r" b="b"/>
              <a:pathLst>
                <a:path w="33" h="413" fill="none" extrusionOk="0">
                  <a:moveTo>
                    <a:pt x="1" y="1"/>
                  </a:moveTo>
                  <a:lnTo>
                    <a:pt x="33" y="1"/>
                  </a:lnTo>
                  <a:lnTo>
                    <a:pt x="33"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0" name="Google Shape;1390;p16"/>
            <p:cNvSpPr/>
            <p:nvPr/>
          </p:nvSpPr>
          <p:spPr>
            <a:xfrm>
              <a:off x="3306050" y="2240325"/>
              <a:ext cx="25" cy="10325"/>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1" name="Google Shape;1391;p16"/>
            <p:cNvSpPr/>
            <p:nvPr/>
          </p:nvSpPr>
          <p:spPr>
            <a:xfrm>
              <a:off x="3306050" y="2240325"/>
              <a:ext cx="25" cy="10325"/>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2" name="Google Shape;1392;p16"/>
            <p:cNvSpPr/>
            <p:nvPr/>
          </p:nvSpPr>
          <p:spPr>
            <a:xfrm>
              <a:off x="3306050" y="2240325"/>
              <a:ext cx="825" cy="10325"/>
            </a:xfrm>
            <a:custGeom>
              <a:avLst/>
              <a:gdLst/>
              <a:ahLst/>
              <a:cxnLst/>
              <a:rect l="l" t="t" r="r" b="b"/>
              <a:pathLst>
                <a:path w="33" h="413" fill="none" extrusionOk="0">
                  <a:moveTo>
                    <a:pt x="1" y="1"/>
                  </a:moveTo>
                  <a:lnTo>
                    <a:pt x="32" y="1"/>
                  </a:lnTo>
                  <a:lnTo>
                    <a:pt x="32"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3" name="Google Shape;1393;p16"/>
            <p:cNvSpPr/>
            <p:nvPr/>
          </p:nvSpPr>
          <p:spPr>
            <a:xfrm>
              <a:off x="3306850" y="22403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4" name="Google Shape;1394;p16"/>
            <p:cNvSpPr/>
            <p:nvPr/>
          </p:nvSpPr>
          <p:spPr>
            <a:xfrm>
              <a:off x="3306850" y="22403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5" name="Google Shape;1395;p16"/>
            <p:cNvSpPr/>
            <p:nvPr/>
          </p:nvSpPr>
          <p:spPr>
            <a:xfrm>
              <a:off x="3306850" y="2240325"/>
              <a:ext cx="800" cy="10325"/>
            </a:xfrm>
            <a:custGeom>
              <a:avLst/>
              <a:gdLst/>
              <a:ahLst/>
              <a:cxnLst/>
              <a:rect l="l" t="t" r="r" b="b"/>
              <a:pathLst>
                <a:path w="32" h="413" fill="none" extrusionOk="0">
                  <a:moveTo>
                    <a:pt x="0" y="1"/>
                  </a:moveTo>
                  <a:lnTo>
                    <a:pt x="32" y="1"/>
                  </a:lnTo>
                  <a:lnTo>
                    <a:pt x="32"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6" name="Google Shape;1396;p16"/>
            <p:cNvSpPr/>
            <p:nvPr/>
          </p:nvSpPr>
          <p:spPr>
            <a:xfrm>
              <a:off x="3307625" y="2240325"/>
              <a:ext cx="25" cy="10325"/>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7" name="Google Shape;1397;p16"/>
            <p:cNvSpPr/>
            <p:nvPr/>
          </p:nvSpPr>
          <p:spPr>
            <a:xfrm>
              <a:off x="3307625" y="2240325"/>
              <a:ext cx="25" cy="10325"/>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8" name="Google Shape;1398;p16"/>
            <p:cNvSpPr/>
            <p:nvPr/>
          </p:nvSpPr>
          <p:spPr>
            <a:xfrm>
              <a:off x="3307625" y="2240325"/>
              <a:ext cx="25" cy="10325"/>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9" name="Google Shape;1399;p16"/>
            <p:cNvSpPr/>
            <p:nvPr/>
          </p:nvSpPr>
          <p:spPr>
            <a:xfrm>
              <a:off x="3308425" y="2240325"/>
              <a:ext cx="25" cy="10325"/>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0" name="Google Shape;1400;p16"/>
            <p:cNvSpPr/>
            <p:nvPr/>
          </p:nvSpPr>
          <p:spPr>
            <a:xfrm>
              <a:off x="3308425" y="2240325"/>
              <a:ext cx="25" cy="10325"/>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1" name="Google Shape;1401;p16"/>
            <p:cNvSpPr/>
            <p:nvPr/>
          </p:nvSpPr>
          <p:spPr>
            <a:xfrm>
              <a:off x="3308425" y="2240325"/>
              <a:ext cx="25" cy="10325"/>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2" name="Google Shape;1402;p16"/>
            <p:cNvSpPr/>
            <p:nvPr/>
          </p:nvSpPr>
          <p:spPr>
            <a:xfrm>
              <a:off x="3308425" y="2240325"/>
              <a:ext cx="825" cy="10325"/>
            </a:xfrm>
            <a:custGeom>
              <a:avLst/>
              <a:gdLst/>
              <a:ahLst/>
              <a:cxnLst/>
              <a:rect l="l" t="t" r="r" b="b"/>
              <a:pathLst>
                <a:path w="33" h="413" fill="none" extrusionOk="0">
                  <a:moveTo>
                    <a:pt x="1" y="1"/>
                  </a:moveTo>
                  <a:lnTo>
                    <a:pt x="32" y="1"/>
                  </a:lnTo>
                  <a:lnTo>
                    <a:pt x="32"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3" name="Google Shape;1403;p16"/>
            <p:cNvSpPr/>
            <p:nvPr/>
          </p:nvSpPr>
          <p:spPr>
            <a:xfrm>
              <a:off x="3309225" y="22403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4" name="Google Shape;1404;p16"/>
            <p:cNvSpPr/>
            <p:nvPr/>
          </p:nvSpPr>
          <p:spPr>
            <a:xfrm>
              <a:off x="3309225" y="22403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5" name="Google Shape;1405;p16"/>
            <p:cNvSpPr/>
            <p:nvPr/>
          </p:nvSpPr>
          <p:spPr>
            <a:xfrm>
              <a:off x="3309225" y="22403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6" name="Google Shape;1406;p16"/>
            <p:cNvSpPr/>
            <p:nvPr/>
          </p:nvSpPr>
          <p:spPr>
            <a:xfrm>
              <a:off x="3309225" y="2240325"/>
              <a:ext cx="800" cy="10325"/>
            </a:xfrm>
            <a:custGeom>
              <a:avLst/>
              <a:gdLst/>
              <a:ahLst/>
              <a:cxnLst/>
              <a:rect l="l" t="t" r="r" b="b"/>
              <a:pathLst>
                <a:path w="32" h="413" fill="none" extrusionOk="0">
                  <a:moveTo>
                    <a:pt x="0" y="1"/>
                  </a:moveTo>
                  <a:lnTo>
                    <a:pt x="32" y="1"/>
                  </a:lnTo>
                  <a:lnTo>
                    <a:pt x="32"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7" name="Google Shape;1407;p16"/>
            <p:cNvSpPr/>
            <p:nvPr/>
          </p:nvSpPr>
          <p:spPr>
            <a:xfrm>
              <a:off x="3310000" y="2240325"/>
              <a:ext cx="25" cy="10325"/>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8" name="Google Shape;1408;p16"/>
            <p:cNvSpPr/>
            <p:nvPr/>
          </p:nvSpPr>
          <p:spPr>
            <a:xfrm>
              <a:off x="3310000" y="2240325"/>
              <a:ext cx="25" cy="10325"/>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9" name="Google Shape;1409;p16"/>
            <p:cNvSpPr/>
            <p:nvPr/>
          </p:nvSpPr>
          <p:spPr>
            <a:xfrm>
              <a:off x="3310000" y="2240325"/>
              <a:ext cx="825" cy="10325"/>
            </a:xfrm>
            <a:custGeom>
              <a:avLst/>
              <a:gdLst/>
              <a:ahLst/>
              <a:cxnLst/>
              <a:rect l="l" t="t" r="r" b="b"/>
              <a:pathLst>
                <a:path w="33" h="413" fill="none" extrusionOk="0">
                  <a:moveTo>
                    <a:pt x="1" y="1"/>
                  </a:moveTo>
                  <a:lnTo>
                    <a:pt x="33" y="1"/>
                  </a:lnTo>
                  <a:lnTo>
                    <a:pt x="33"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0" name="Google Shape;1410;p16"/>
            <p:cNvSpPr/>
            <p:nvPr/>
          </p:nvSpPr>
          <p:spPr>
            <a:xfrm>
              <a:off x="3310800" y="2240325"/>
              <a:ext cx="25" cy="10325"/>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1" name="Google Shape;1411;p16"/>
            <p:cNvSpPr/>
            <p:nvPr/>
          </p:nvSpPr>
          <p:spPr>
            <a:xfrm>
              <a:off x="3310800" y="2240325"/>
              <a:ext cx="25" cy="10325"/>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2" name="Google Shape;1412;p16"/>
            <p:cNvSpPr/>
            <p:nvPr/>
          </p:nvSpPr>
          <p:spPr>
            <a:xfrm>
              <a:off x="3310800" y="2240325"/>
              <a:ext cx="825" cy="10325"/>
            </a:xfrm>
            <a:custGeom>
              <a:avLst/>
              <a:gdLst/>
              <a:ahLst/>
              <a:cxnLst/>
              <a:rect l="l" t="t" r="r" b="b"/>
              <a:pathLst>
                <a:path w="33" h="413" fill="none" extrusionOk="0">
                  <a:moveTo>
                    <a:pt x="1" y="1"/>
                  </a:moveTo>
                  <a:lnTo>
                    <a:pt x="32" y="1"/>
                  </a:lnTo>
                  <a:lnTo>
                    <a:pt x="32"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3" name="Google Shape;1413;p16"/>
            <p:cNvSpPr/>
            <p:nvPr/>
          </p:nvSpPr>
          <p:spPr>
            <a:xfrm>
              <a:off x="3311600" y="22403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4" name="Google Shape;1414;p16"/>
            <p:cNvSpPr/>
            <p:nvPr/>
          </p:nvSpPr>
          <p:spPr>
            <a:xfrm>
              <a:off x="3311600" y="22403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5" name="Google Shape;1415;p16"/>
            <p:cNvSpPr/>
            <p:nvPr/>
          </p:nvSpPr>
          <p:spPr>
            <a:xfrm>
              <a:off x="3311600" y="2240325"/>
              <a:ext cx="25" cy="10325"/>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6" name="Google Shape;1416;p16"/>
            <p:cNvSpPr/>
            <p:nvPr/>
          </p:nvSpPr>
          <p:spPr>
            <a:xfrm>
              <a:off x="3312375" y="2240325"/>
              <a:ext cx="25" cy="10325"/>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7" name="Google Shape;1417;p16"/>
            <p:cNvSpPr/>
            <p:nvPr/>
          </p:nvSpPr>
          <p:spPr>
            <a:xfrm>
              <a:off x="3743875" y="1532525"/>
              <a:ext cx="3261950" cy="581150"/>
            </a:xfrm>
            <a:custGeom>
              <a:avLst/>
              <a:gdLst/>
              <a:ahLst/>
              <a:cxnLst/>
              <a:rect l="l" t="t" r="r" b="b"/>
              <a:pathLst>
                <a:path w="130478" h="23246" extrusionOk="0">
                  <a:moveTo>
                    <a:pt x="37655" y="1"/>
                  </a:moveTo>
                  <a:cubicBezTo>
                    <a:pt x="35755" y="1"/>
                    <a:pt x="34235" y="1521"/>
                    <a:pt x="34235" y="3421"/>
                  </a:cubicBezTo>
                  <a:lnTo>
                    <a:pt x="34235" y="7886"/>
                  </a:lnTo>
                  <a:cubicBezTo>
                    <a:pt x="34184" y="10056"/>
                    <a:pt x="32677" y="11243"/>
                    <a:pt x="31005" y="11243"/>
                  </a:cubicBezTo>
                  <a:cubicBezTo>
                    <a:pt x="29529" y="11243"/>
                    <a:pt x="27924" y="10319"/>
                    <a:pt x="27078" y="8330"/>
                  </a:cubicBezTo>
                  <a:cubicBezTo>
                    <a:pt x="25811" y="5384"/>
                    <a:pt x="22866" y="3294"/>
                    <a:pt x="19445" y="3294"/>
                  </a:cubicBezTo>
                  <a:cubicBezTo>
                    <a:pt x="16089" y="3294"/>
                    <a:pt x="13207" y="5289"/>
                    <a:pt x="11877" y="8140"/>
                  </a:cubicBezTo>
                  <a:lnTo>
                    <a:pt x="11877" y="8108"/>
                  </a:lnTo>
                  <a:cubicBezTo>
                    <a:pt x="10663" y="10419"/>
                    <a:pt x="8778" y="11302"/>
                    <a:pt x="7097" y="11302"/>
                  </a:cubicBezTo>
                  <a:cubicBezTo>
                    <a:pt x="6497" y="11302"/>
                    <a:pt x="5924" y="11190"/>
                    <a:pt x="5416" y="10990"/>
                  </a:cubicBezTo>
                  <a:cubicBezTo>
                    <a:pt x="5353" y="10958"/>
                    <a:pt x="5289" y="10926"/>
                    <a:pt x="5226" y="10895"/>
                  </a:cubicBezTo>
                  <a:cubicBezTo>
                    <a:pt x="5163" y="10863"/>
                    <a:pt x="5099" y="10831"/>
                    <a:pt x="5068" y="10831"/>
                  </a:cubicBezTo>
                  <a:cubicBezTo>
                    <a:pt x="5004" y="10768"/>
                    <a:pt x="4909" y="10736"/>
                    <a:pt x="4846" y="10705"/>
                  </a:cubicBezTo>
                  <a:cubicBezTo>
                    <a:pt x="4339" y="10388"/>
                    <a:pt x="4086" y="10008"/>
                    <a:pt x="3833" y="9850"/>
                  </a:cubicBezTo>
                  <a:cubicBezTo>
                    <a:pt x="3421" y="9501"/>
                    <a:pt x="2914" y="9280"/>
                    <a:pt x="2344" y="9280"/>
                  </a:cubicBezTo>
                  <a:cubicBezTo>
                    <a:pt x="1046" y="9280"/>
                    <a:pt x="1" y="10325"/>
                    <a:pt x="1" y="11623"/>
                  </a:cubicBezTo>
                  <a:cubicBezTo>
                    <a:pt x="1" y="12922"/>
                    <a:pt x="1046" y="13967"/>
                    <a:pt x="2344" y="13967"/>
                  </a:cubicBezTo>
                  <a:cubicBezTo>
                    <a:pt x="2914" y="13967"/>
                    <a:pt x="3421" y="13777"/>
                    <a:pt x="3833" y="13428"/>
                  </a:cubicBezTo>
                  <a:cubicBezTo>
                    <a:pt x="4086" y="13238"/>
                    <a:pt x="4339" y="12890"/>
                    <a:pt x="4846" y="12573"/>
                  </a:cubicBezTo>
                  <a:cubicBezTo>
                    <a:pt x="4846" y="12573"/>
                    <a:pt x="4846" y="12541"/>
                    <a:pt x="4846" y="12541"/>
                  </a:cubicBezTo>
                  <a:cubicBezTo>
                    <a:pt x="4909" y="12510"/>
                    <a:pt x="4973" y="12478"/>
                    <a:pt x="5068" y="12446"/>
                  </a:cubicBezTo>
                  <a:cubicBezTo>
                    <a:pt x="5099" y="12415"/>
                    <a:pt x="5163" y="12383"/>
                    <a:pt x="5226" y="12351"/>
                  </a:cubicBezTo>
                  <a:cubicBezTo>
                    <a:pt x="5289" y="12320"/>
                    <a:pt x="5353" y="12288"/>
                    <a:pt x="5416" y="12288"/>
                  </a:cubicBezTo>
                  <a:cubicBezTo>
                    <a:pt x="5928" y="12078"/>
                    <a:pt x="6507" y="11962"/>
                    <a:pt x="7111" y="11962"/>
                  </a:cubicBezTo>
                  <a:cubicBezTo>
                    <a:pt x="8789" y="11962"/>
                    <a:pt x="10666" y="12857"/>
                    <a:pt x="11877" y="15138"/>
                  </a:cubicBezTo>
                  <a:cubicBezTo>
                    <a:pt x="13207" y="17989"/>
                    <a:pt x="16089" y="19952"/>
                    <a:pt x="19445" y="19952"/>
                  </a:cubicBezTo>
                  <a:cubicBezTo>
                    <a:pt x="22866" y="19952"/>
                    <a:pt x="25811" y="17894"/>
                    <a:pt x="27078" y="14917"/>
                  </a:cubicBezTo>
                  <a:lnTo>
                    <a:pt x="27078" y="14948"/>
                  </a:lnTo>
                  <a:cubicBezTo>
                    <a:pt x="27924" y="12959"/>
                    <a:pt x="29522" y="12034"/>
                    <a:pt x="30994" y="12034"/>
                  </a:cubicBezTo>
                  <a:cubicBezTo>
                    <a:pt x="32662" y="12034"/>
                    <a:pt x="34168" y="13222"/>
                    <a:pt x="34235" y="15392"/>
                  </a:cubicBezTo>
                  <a:lnTo>
                    <a:pt x="34235" y="19825"/>
                  </a:lnTo>
                  <a:cubicBezTo>
                    <a:pt x="34235" y="21725"/>
                    <a:pt x="35755" y="23246"/>
                    <a:pt x="37655" y="23246"/>
                  </a:cubicBezTo>
                  <a:lnTo>
                    <a:pt x="127025" y="23246"/>
                  </a:lnTo>
                  <a:cubicBezTo>
                    <a:pt x="128925" y="23246"/>
                    <a:pt x="130477" y="21725"/>
                    <a:pt x="130477" y="19825"/>
                  </a:cubicBezTo>
                  <a:lnTo>
                    <a:pt x="130477" y="3421"/>
                  </a:lnTo>
                  <a:cubicBezTo>
                    <a:pt x="130477" y="1521"/>
                    <a:pt x="128925" y="1"/>
                    <a:pt x="127025" y="1"/>
                  </a:cubicBezTo>
                  <a:close/>
                </a:path>
              </a:pathLst>
            </a:custGeom>
            <a:solidFill>
              <a:srgbClr val="F2A365"/>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8" name="Google Shape;1418;p16"/>
            <p:cNvSpPr/>
            <p:nvPr/>
          </p:nvSpPr>
          <p:spPr>
            <a:xfrm>
              <a:off x="4059775" y="1652875"/>
              <a:ext cx="340475" cy="340450"/>
            </a:xfrm>
            <a:custGeom>
              <a:avLst/>
              <a:gdLst/>
              <a:ahLst/>
              <a:cxnLst/>
              <a:rect l="l" t="t" r="r" b="b"/>
              <a:pathLst>
                <a:path w="13619" h="13618" extrusionOk="0">
                  <a:moveTo>
                    <a:pt x="6809" y="0"/>
                  </a:moveTo>
                  <a:cubicBezTo>
                    <a:pt x="3041" y="0"/>
                    <a:pt x="1" y="3041"/>
                    <a:pt x="1" y="6809"/>
                  </a:cubicBezTo>
                  <a:cubicBezTo>
                    <a:pt x="1" y="10578"/>
                    <a:pt x="3041" y="13618"/>
                    <a:pt x="6809" y="13618"/>
                  </a:cubicBezTo>
                  <a:cubicBezTo>
                    <a:pt x="10578" y="13618"/>
                    <a:pt x="13618" y="10578"/>
                    <a:pt x="13618" y="6809"/>
                  </a:cubicBezTo>
                  <a:cubicBezTo>
                    <a:pt x="13618" y="3041"/>
                    <a:pt x="10578" y="0"/>
                    <a:pt x="6809" y="0"/>
                  </a:cubicBezTo>
                  <a:close/>
                </a:path>
              </a:pathLst>
            </a:custGeom>
            <a:solidFill>
              <a:srgbClr val="FFFFFF"/>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9" name="Google Shape;1419;p16"/>
            <p:cNvSpPr/>
            <p:nvPr/>
          </p:nvSpPr>
          <p:spPr>
            <a:xfrm>
              <a:off x="3771600" y="1793000"/>
              <a:ext cx="60975" cy="61000"/>
            </a:xfrm>
            <a:custGeom>
              <a:avLst/>
              <a:gdLst/>
              <a:ahLst/>
              <a:cxnLst/>
              <a:rect l="l" t="t" r="r" b="b"/>
              <a:pathLst>
                <a:path w="2439" h="2440" extrusionOk="0">
                  <a:moveTo>
                    <a:pt x="2439" y="1204"/>
                  </a:moveTo>
                  <a:cubicBezTo>
                    <a:pt x="2439" y="1869"/>
                    <a:pt x="1900" y="2439"/>
                    <a:pt x="1235" y="2439"/>
                  </a:cubicBezTo>
                  <a:cubicBezTo>
                    <a:pt x="538" y="2439"/>
                    <a:pt x="0" y="1869"/>
                    <a:pt x="0" y="1204"/>
                  </a:cubicBezTo>
                  <a:cubicBezTo>
                    <a:pt x="0" y="539"/>
                    <a:pt x="538" y="1"/>
                    <a:pt x="1235" y="1"/>
                  </a:cubicBezTo>
                  <a:cubicBezTo>
                    <a:pt x="1900" y="1"/>
                    <a:pt x="2439" y="539"/>
                    <a:pt x="2439" y="1204"/>
                  </a:cubicBezTo>
                  <a:close/>
                </a:path>
              </a:pathLst>
            </a:custGeom>
            <a:solidFill>
              <a:srgbClr val="FAFAFA"/>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420;p16"/>
            <p:cNvSpPr/>
            <p:nvPr/>
          </p:nvSpPr>
          <p:spPr>
            <a:xfrm>
              <a:off x="4631400" y="1564200"/>
              <a:ext cx="2341950" cy="517800"/>
            </a:xfrm>
            <a:custGeom>
              <a:avLst/>
              <a:gdLst/>
              <a:ahLst/>
              <a:cxnLst/>
              <a:rect l="l" t="t" r="r" b="b"/>
              <a:pathLst>
                <a:path w="93678" h="20712" extrusionOk="0">
                  <a:moveTo>
                    <a:pt x="2154" y="0"/>
                  </a:moveTo>
                  <a:cubicBezTo>
                    <a:pt x="982" y="0"/>
                    <a:pt x="1" y="982"/>
                    <a:pt x="1" y="2154"/>
                  </a:cubicBezTo>
                  <a:lnTo>
                    <a:pt x="1" y="18558"/>
                  </a:lnTo>
                  <a:cubicBezTo>
                    <a:pt x="1" y="19730"/>
                    <a:pt x="982" y="20712"/>
                    <a:pt x="2154" y="20712"/>
                  </a:cubicBezTo>
                  <a:lnTo>
                    <a:pt x="91524" y="20712"/>
                  </a:lnTo>
                  <a:cubicBezTo>
                    <a:pt x="92728" y="20712"/>
                    <a:pt x="93678" y="19730"/>
                    <a:pt x="93678" y="18558"/>
                  </a:cubicBezTo>
                  <a:lnTo>
                    <a:pt x="93678" y="2154"/>
                  </a:lnTo>
                  <a:cubicBezTo>
                    <a:pt x="93678" y="982"/>
                    <a:pt x="92728" y="0"/>
                    <a:pt x="91524" y="0"/>
                  </a:cubicBezTo>
                  <a:close/>
                </a:path>
              </a:pathLst>
            </a:custGeom>
            <a:solidFill>
              <a:srgbClr val="FFFFFF"/>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421;p16"/>
            <p:cNvSpPr/>
            <p:nvPr/>
          </p:nvSpPr>
          <p:spPr>
            <a:xfrm>
              <a:off x="4136575" y="1720175"/>
              <a:ext cx="186075" cy="205875"/>
            </a:xfrm>
            <a:custGeom>
              <a:avLst/>
              <a:gdLst/>
              <a:ahLst/>
              <a:cxnLst/>
              <a:rect l="l" t="t" r="r" b="b"/>
              <a:pathLst>
                <a:path w="7443" h="8235" extrusionOk="0">
                  <a:moveTo>
                    <a:pt x="3737" y="317"/>
                  </a:moveTo>
                  <a:lnTo>
                    <a:pt x="7094" y="1140"/>
                  </a:lnTo>
                  <a:cubicBezTo>
                    <a:pt x="7094" y="2565"/>
                    <a:pt x="6778" y="6682"/>
                    <a:pt x="3737" y="7917"/>
                  </a:cubicBezTo>
                  <a:cubicBezTo>
                    <a:pt x="507" y="6619"/>
                    <a:pt x="381" y="2090"/>
                    <a:pt x="381" y="1140"/>
                  </a:cubicBezTo>
                  <a:lnTo>
                    <a:pt x="3737" y="317"/>
                  </a:lnTo>
                  <a:close/>
                  <a:moveTo>
                    <a:pt x="3706" y="0"/>
                  </a:moveTo>
                  <a:lnTo>
                    <a:pt x="191" y="855"/>
                  </a:lnTo>
                  <a:cubicBezTo>
                    <a:pt x="127" y="855"/>
                    <a:pt x="64" y="919"/>
                    <a:pt x="64" y="982"/>
                  </a:cubicBezTo>
                  <a:cubicBezTo>
                    <a:pt x="64" y="1584"/>
                    <a:pt x="0" y="6809"/>
                    <a:pt x="3674" y="8234"/>
                  </a:cubicBezTo>
                  <a:lnTo>
                    <a:pt x="3801" y="8234"/>
                  </a:lnTo>
                  <a:cubicBezTo>
                    <a:pt x="7158" y="6936"/>
                    <a:pt x="7443" y="2375"/>
                    <a:pt x="7443" y="1014"/>
                  </a:cubicBezTo>
                  <a:cubicBezTo>
                    <a:pt x="7443" y="950"/>
                    <a:pt x="7379" y="887"/>
                    <a:pt x="7316" y="855"/>
                  </a:cubicBezTo>
                  <a:lnTo>
                    <a:pt x="3769" y="0"/>
                  </a:lnTo>
                  <a:close/>
                </a:path>
              </a:pathLst>
            </a:custGeom>
            <a:solidFill>
              <a:srgbClr val="F2A365"/>
            </a:solid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2" name="Google Shape;1422;p16"/>
            <p:cNvSpPr/>
            <p:nvPr/>
          </p:nvSpPr>
          <p:spPr>
            <a:xfrm>
              <a:off x="4199125" y="1760425"/>
              <a:ext cx="60975" cy="111775"/>
            </a:xfrm>
            <a:custGeom>
              <a:avLst/>
              <a:gdLst/>
              <a:ahLst/>
              <a:cxnLst/>
              <a:rect l="l" t="t" r="r" b="b"/>
              <a:pathLst>
                <a:path w="2439" h="4471" extrusionOk="0">
                  <a:moveTo>
                    <a:pt x="1235" y="322"/>
                  </a:moveTo>
                  <a:cubicBezTo>
                    <a:pt x="1425" y="322"/>
                    <a:pt x="1615" y="385"/>
                    <a:pt x="1774" y="512"/>
                  </a:cubicBezTo>
                  <a:cubicBezTo>
                    <a:pt x="1996" y="670"/>
                    <a:pt x="2122" y="924"/>
                    <a:pt x="2122" y="1177"/>
                  </a:cubicBezTo>
                  <a:cubicBezTo>
                    <a:pt x="2122" y="1494"/>
                    <a:pt x="1964" y="1747"/>
                    <a:pt x="1710" y="1905"/>
                  </a:cubicBezTo>
                  <a:cubicBezTo>
                    <a:pt x="1647" y="1937"/>
                    <a:pt x="1615" y="2000"/>
                    <a:pt x="1615" y="2064"/>
                  </a:cubicBezTo>
                  <a:lnTo>
                    <a:pt x="1774" y="3584"/>
                  </a:lnTo>
                  <a:cubicBezTo>
                    <a:pt x="1774" y="3742"/>
                    <a:pt x="1710" y="3869"/>
                    <a:pt x="1615" y="3964"/>
                  </a:cubicBezTo>
                  <a:cubicBezTo>
                    <a:pt x="1520" y="4075"/>
                    <a:pt x="1378" y="4130"/>
                    <a:pt x="1235" y="4130"/>
                  </a:cubicBezTo>
                  <a:cubicBezTo>
                    <a:pt x="1093" y="4130"/>
                    <a:pt x="950" y="4075"/>
                    <a:pt x="855" y="3964"/>
                  </a:cubicBezTo>
                  <a:cubicBezTo>
                    <a:pt x="760" y="3869"/>
                    <a:pt x="729" y="3742"/>
                    <a:pt x="729" y="3584"/>
                  </a:cubicBezTo>
                  <a:lnTo>
                    <a:pt x="855" y="2064"/>
                  </a:lnTo>
                  <a:cubicBezTo>
                    <a:pt x="855" y="2000"/>
                    <a:pt x="824" y="1937"/>
                    <a:pt x="792" y="1905"/>
                  </a:cubicBezTo>
                  <a:cubicBezTo>
                    <a:pt x="475" y="1715"/>
                    <a:pt x="317" y="1367"/>
                    <a:pt x="380" y="1019"/>
                  </a:cubicBezTo>
                  <a:cubicBezTo>
                    <a:pt x="475" y="670"/>
                    <a:pt x="729" y="417"/>
                    <a:pt x="1045" y="354"/>
                  </a:cubicBezTo>
                  <a:cubicBezTo>
                    <a:pt x="1109" y="322"/>
                    <a:pt x="1172" y="322"/>
                    <a:pt x="1235" y="322"/>
                  </a:cubicBezTo>
                  <a:close/>
                  <a:moveTo>
                    <a:pt x="1247" y="0"/>
                  </a:moveTo>
                  <a:cubicBezTo>
                    <a:pt x="1149" y="0"/>
                    <a:pt x="1050" y="12"/>
                    <a:pt x="950" y="37"/>
                  </a:cubicBezTo>
                  <a:cubicBezTo>
                    <a:pt x="539" y="132"/>
                    <a:pt x="159" y="480"/>
                    <a:pt x="95" y="924"/>
                  </a:cubicBezTo>
                  <a:cubicBezTo>
                    <a:pt x="0" y="1399"/>
                    <a:pt x="159" y="1842"/>
                    <a:pt x="539" y="2127"/>
                  </a:cubicBezTo>
                  <a:lnTo>
                    <a:pt x="412" y="3552"/>
                  </a:lnTo>
                  <a:cubicBezTo>
                    <a:pt x="380" y="3774"/>
                    <a:pt x="475" y="4027"/>
                    <a:pt x="634" y="4186"/>
                  </a:cubicBezTo>
                  <a:cubicBezTo>
                    <a:pt x="792" y="4376"/>
                    <a:pt x="1014" y="4471"/>
                    <a:pt x="1235" y="4471"/>
                  </a:cubicBezTo>
                  <a:cubicBezTo>
                    <a:pt x="1489" y="4471"/>
                    <a:pt x="1710" y="4376"/>
                    <a:pt x="1869" y="4186"/>
                  </a:cubicBezTo>
                  <a:cubicBezTo>
                    <a:pt x="2027" y="4027"/>
                    <a:pt x="2091" y="3774"/>
                    <a:pt x="2091" y="3552"/>
                  </a:cubicBezTo>
                  <a:lnTo>
                    <a:pt x="1964" y="2127"/>
                  </a:lnTo>
                  <a:cubicBezTo>
                    <a:pt x="2249" y="1905"/>
                    <a:pt x="2439" y="1557"/>
                    <a:pt x="2439" y="1177"/>
                  </a:cubicBezTo>
                  <a:cubicBezTo>
                    <a:pt x="2439" y="829"/>
                    <a:pt x="2281" y="480"/>
                    <a:pt x="1996" y="259"/>
                  </a:cubicBezTo>
                  <a:cubicBezTo>
                    <a:pt x="1785" y="95"/>
                    <a:pt x="1523" y="0"/>
                    <a:pt x="1247" y="0"/>
                  </a:cubicBezTo>
                  <a:close/>
                </a:path>
              </a:pathLst>
            </a:custGeom>
            <a:solidFill>
              <a:srgbClr val="F2A365"/>
            </a:solid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3" name="Google Shape;1423;p16"/>
            <p:cNvSpPr/>
            <p:nvPr/>
          </p:nvSpPr>
          <p:spPr>
            <a:xfrm>
              <a:off x="595975" y="2986125"/>
              <a:ext cx="3262725" cy="581950"/>
            </a:xfrm>
            <a:custGeom>
              <a:avLst/>
              <a:gdLst/>
              <a:ahLst/>
              <a:cxnLst/>
              <a:rect l="l" t="t" r="r" b="b"/>
              <a:pathLst>
                <a:path w="130509" h="23278" extrusionOk="0">
                  <a:moveTo>
                    <a:pt x="3421" y="1"/>
                  </a:moveTo>
                  <a:cubicBezTo>
                    <a:pt x="1521" y="1"/>
                    <a:pt x="0" y="1552"/>
                    <a:pt x="0" y="3453"/>
                  </a:cubicBezTo>
                  <a:lnTo>
                    <a:pt x="0" y="19825"/>
                  </a:lnTo>
                  <a:cubicBezTo>
                    <a:pt x="0" y="21726"/>
                    <a:pt x="1521" y="23277"/>
                    <a:pt x="3421" y="23277"/>
                  </a:cubicBezTo>
                  <a:lnTo>
                    <a:pt x="92822" y="23277"/>
                  </a:lnTo>
                  <a:cubicBezTo>
                    <a:pt x="94723" y="23277"/>
                    <a:pt x="96274" y="21726"/>
                    <a:pt x="96274" y="19825"/>
                  </a:cubicBezTo>
                  <a:lnTo>
                    <a:pt x="96274" y="15392"/>
                  </a:lnTo>
                  <a:cubicBezTo>
                    <a:pt x="96325" y="13222"/>
                    <a:pt x="97823" y="12035"/>
                    <a:pt x="99487" y="12035"/>
                  </a:cubicBezTo>
                  <a:cubicBezTo>
                    <a:pt x="100956" y="12035"/>
                    <a:pt x="102554" y="12959"/>
                    <a:pt x="103400" y="14948"/>
                  </a:cubicBezTo>
                  <a:cubicBezTo>
                    <a:pt x="104667" y="17894"/>
                    <a:pt x="107612" y="19952"/>
                    <a:pt x="111032" y="19952"/>
                  </a:cubicBezTo>
                  <a:cubicBezTo>
                    <a:pt x="114389" y="19952"/>
                    <a:pt x="117271" y="17989"/>
                    <a:pt x="118601" y="15138"/>
                  </a:cubicBezTo>
                  <a:cubicBezTo>
                    <a:pt x="119811" y="12857"/>
                    <a:pt x="121689" y="11962"/>
                    <a:pt x="123366" y="11962"/>
                  </a:cubicBezTo>
                  <a:cubicBezTo>
                    <a:pt x="123971" y="11962"/>
                    <a:pt x="124550" y="12078"/>
                    <a:pt x="125062" y="12288"/>
                  </a:cubicBezTo>
                  <a:cubicBezTo>
                    <a:pt x="125125" y="12320"/>
                    <a:pt x="125188" y="12352"/>
                    <a:pt x="125252" y="12383"/>
                  </a:cubicBezTo>
                  <a:cubicBezTo>
                    <a:pt x="125315" y="12383"/>
                    <a:pt x="125378" y="12415"/>
                    <a:pt x="125410" y="12447"/>
                  </a:cubicBezTo>
                  <a:cubicBezTo>
                    <a:pt x="125505" y="12478"/>
                    <a:pt x="125568" y="12510"/>
                    <a:pt x="125632" y="12573"/>
                  </a:cubicBezTo>
                  <a:cubicBezTo>
                    <a:pt x="126138" y="12890"/>
                    <a:pt x="126392" y="13238"/>
                    <a:pt x="126645" y="13428"/>
                  </a:cubicBezTo>
                  <a:cubicBezTo>
                    <a:pt x="127057" y="13777"/>
                    <a:pt x="127563" y="13967"/>
                    <a:pt x="128165" y="13967"/>
                  </a:cubicBezTo>
                  <a:cubicBezTo>
                    <a:pt x="129432" y="13967"/>
                    <a:pt x="130509" y="12922"/>
                    <a:pt x="130509" y="11623"/>
                  </a:cubicBezTo>
                  <a:cubicBezTo>
                    <a:pt x="130509" y="10356"/>
                    <a:pt x="129432" y="9280"/>
                    <a:pt x="128165" y="9280"/>
                  </a:cubicBezTo>
                  <a:cubicBezTo>
                    <a:pt x="127563" y="9280"/>
                    <a:pt x="127057" y="9501"/>
                    <a:pt x="126645" y="9850"/>
                  </a:cubicBezTo>
                  <a:cubicBezTo>
                    <a:pt x="126392" y="10040"/>
                    <a:pt x="126138" y="10388"/>
                    <a:pt x="125632" y="10705"/>
                  </a:cubicBezTo>
                  <a:cubicBezTo>
                    <a:pt x="125568" y="10736"/>
                    <a:pt x="125505" y="10800"/>
                    <a:pt x="125410" y="10831"/>
                  </a:cubicBezTo>
                  <a:cubicBezTo>
                    <a:pt x="125378" y="10863"/>
                    <a:pt x="125315" y="10895"/>
                    <a:pt x="125283" y="10895"/>
                  </a:cubicBezTo>
                  <a:cubicBezTo>
                    <a:pt x="125188" y="10926"/>
                    <a:pt x="125157" y="10958"/>
                    <a:pt x="125062" y="10990"/>
                  </a:cubicBezTo>
                  <a:cubicBezTo>
                    <a:pt x="124550" y="11200"/>
                    <a:pt x="123971" y="11316"/>
                    <a:pt x="123366" y="11316"/>
                  </a:cubicBezTo>
                  <a:cubicBezTo>
                    <a:pt x="121689" y="11316"/>
                    <a:pt x="119811" y="10421"/>
                    <a:pt x="118601" y="8140"/>
                  </a:cubicBezTo>
                  <a:cubicBezTo>
                    <a:pt x="117271" y="5289"/>
                    <a:pt x="114389" y="3294"/>
                    <a:pt x="111032" y="3294"/>
                  </a:cubicBezTo>
                  <a:cubicBezTo>
                    <a:pt x="107612" y="3294"/>
                    <a:pt x="104667" y="5384"/>
                    <a:pt x="103400" y="8330"/>
                  </a:cubicBezTo>
                  <a:cubicBezTo>
                    <a:pt x="102569" y="10319"/>
                    <a:pt x="100972" y="11244"/>
                    <a:pt x="99500" y="11244"/>
                  </a:cubicBezTo>
                  <a:cubicBezTo>
                    <a:pt x="97832" y="11244"/>
                    <a:pt x="96325" y="10056"/>
                    <a:pt x="96274" y="7886"/>
                  </a:cubicBezTo>
                  <a:lnTo>
                    <a:pt x="96274" y="3453"/>
                  </a:lnTo>
                  <a:cubicBezTo>
                    <a:pt x="96274" y="1552"/>
                    <a:pt x="94723" y="1"/>
                    <a:pt x="92822" y="1"/>
                  </a:cubicBezTo>
                  <a:close/>
                </a:path>
              </a:pathLst>
            </a:custGeom>
            <a:solidFill>
              <a:srgbClr val="F2A365"/>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4" name="Google Shape;1424;p16"/>
            <p:cNvSpPr/>
            <p:nvPr/>
          </p:nvSpPr>
          <p:spPr>
            <a:xfrm>
              <a:off x="3201550" y="3106475"/>
              <a:ext cx="340475" cy="341250"/>
            </a:xfrm>
            <a:custGeom>
              <a:avLst/>
              <a:gdLst/>
              <a:ahLst/>
              <a:cxnLst/>
              <a:rect l="l" t="t" r="r" b="b"/>
              <a:pathLst>
                <a:path w="13619" h="13650" extrusionOk="0">
                  <a:moveTo>
                    <a:pt x="13618" y="6841"/>
                  </a:moveTo>
                  <a:cubicBezTo>
                    <a:pt x="13618" y="10578"/>
                    <a:pt x="10578" y="13650"/>
                    <a:pt x="6809" y="13650"/>
                  </a:cubicBezTo>
                  <a:cubicBezTo>
                    <a:pt x="3041" y="13650"/>
                    <a:pt x="0" y="10578"/>
                    <a:pt x="0" y="6841"/>
                  </a:cubicBezTo>
                  <a:cubicBezTo>
                    <a:pt x="0" y="3072"/>
                    <a:pt x="3041" y="0"/>
                    <a:pt x="6809" y="0"/>
                  </a:cubicBezTo>
                  <a:cubicBezTo>
                    <a:pt x="10578" y="0"/>
                    <a:pt x="13618" y="3072"/>
                    <a:pt x="13618" y="6841"/>
                  </a:cubicBezTo>
                  <a:close/>
                </a:path>
              </a:pathLst>
            </a:custGeom>
            <a:solidFill>
              <a:srgbClr val="FAFAFA"/>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5" name="Google Shape;1425;p16"/>
            <p:cNvSpPr/>
            <p:nvPr/>
          </p:nvSpPr>
          <p:spPr>
            <a:xfrm>
              <a:off x="3769225" y="3246600"/>
              <a:ext cx="60975" cy="61000"/>
            </a:xfrm>
            <a:custGeom>
              <a:avLst/>
              <a:gdLst/>
              <a:ahLst/>
              <a:cxnLst/>
              <a:rect l="l" t="t" r="r" b="b"/>
              <a:pathLst>
                <a:path w="2439" h="2440" extrusionOk="0">
                  <a:moveTo>
                    <a:pt x="2439" y="1236"/>
                  </a:moveTo>
                  <a:cubicBezTo>
                    <a:pt x="2439" y="1901"/>
                    <a:pt x="1900" y="2439"/>
                    <a:pt x="1203" y="2439"/>
                  </a:cubicBezTo>
                  <a:cubicBezTo>
                    <a:pt x="538" y="2439"/>
                    <a:pt x="0" y="1901"/>
                    <a:pt x="0" y="1236"/>
                  </a:cubicBezTo>
                  <a:cubicBezTo>
                    <a:pt x="0" y="539"/>
                    <a:pt x="538" y="1"/>
                    <a:pt x="1203" y="1"/>
                  </a:cubicBezTo>
                  <a:cubicBezTo>
                    <a:pt x="1900" y="1"/>
                    <a:pt x="2439" y="539"/>
                    <a:pt x="2439" y="1236"/>
                  </a:cubicBezTo>
                  <a:close/>
                </a:path>
              </a:pathLst>
            </a:custGeom>
            <a:solidFill>
              <a:srgbClr val="FAFAFA"/>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6" name="Google Shape;1426;p16"/>
            <p:cNvSpPr/>
            <p:nvPr/>
          </p:nvSpPr>
          <p:spPr>
            <a:xfrm>
              <a:off x="627650" y="3018600"/>
              <a:ext cx="2342725" cy="517000"/>
            </a:xfrm>
            <a:custGeom>
              <a:avLst/>
              <a:gdLst/>
              <a:ahLst/>
              <a:cxnLst/>
              <a:rect l="l" t="t" r="r" b="b"/>
              <a:pathLst>
                <a:path w="93709" h="20680" extrusionOk="0">
                  <a:moveTo>
                    <a:pt x="2154" y="0"/>
                  </a:moveTo>
                  <a:cubicBezTo>
                    <a:pt x="982" y="0"/>
                    <a:pt x="0" y="950"/>
                    <a:pt x="0" y="2154"/>
                  </a:cubicBezTo>
                  <a:lnTo>
                    <a:pt x="0" y="18526"/>
                  </a:lnTo>
                  <a:cubicBezTo>
                    <a:pt x="0" y="19730"/>
                    <a:pt x="982" y="20680"/>
                    <a:pt x="2154" y="20680"/>
                  </a:cubicBezTo>
                  <a:lnTo>
                    <a:pt x="91555" y="20680"/>
                  </a:lnTo>
                  <a:cubicBezTo>
                    <a:pt x="92759" y="20680"/>
                    <a:pt x="93709" y="19730"/>
                    <a:pt x="93709" y="18526"/>
                  </a:cubicBezTo>
                  <a:lnTo>
                    <a:pt x="93709" y="2154"/>
                  </a:lnTo>
                  <a:cubicBezTo>
                    <a:pt x="93709" y="950"/>
                    <a:pt x="92727" y="0"/>
                    <a:pt x="91555" y="0"/>
                  </a:cubicBezTo>
                  <a:close/>
                </a:path>
              </a:pathLst>
            </a:custGeom>
            <a:solidFill>
              <a:srgbClr val="FFFFFF"/>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7" name="Google Shape;1427;p16"/>
            <p:cNvSpPr/>
            <p:nvPr/>
          </p:nvSpPr>
          <p:spPr>
            <a:xfrm>
              <a:off x="3298925" y="3161100"/>
              <a:ext cx="146500" cy="232800"/>
            </a:xfrm>
            <a:custGeom>
              <a:avLst/>
              <a:gdLst/>
              <a:ahLst/>
              <a:cxnLst/>
              <a:rect l="l" t="t" r="r" b="b"/>
              <a:pathLst>
                <a:path w="5860" h="9312" extrusionOk="0">
                  <a:moveTo>
                    <a:pt x="2914" y="1046"/>
                  </a:moveTo>
                  <a:cubicBezTo>
                    <a:pt x="3484" y="1046"/>
                    <a:pt x="3959" y="1521"/>
                    <a:pt x="3959" y="2154"/>
                  </a:cubicBezTo>
                  <a:lnTo>
                    <a:pt x="3959" y="3421"/>
                  </a:lnTo>
                  <a:lnTo>
                    <a:pt x="1901" y="3421"/>
                  </a:lnTo>
                  <a:lnTo>
                    <a:pt x="1901" y="2154"/>
                  </a:lnTo>
                  <a:cubicBezTo>
                    <a:pt x="1901" y="1521"/>
                    <a:pt x="2344" y="1046"/>
                    <a:pt x="2914" y="1046"/>
                  </a:cubicBezTo>
                  <a:close/>
                  <a:moveTo>
                    <a:pt x="2914" y="317"/>
                  </a:moveTo>
                  <a:cubicBezTo>
                    <a:pt x="3833" y="317"/>
                    <a:pt x="4593" y="1046"/>
                    <a:pt x="4593" y="1964"/>
                  </a:cubicBezTo>
                  <a:lnTo>
                    <a:pt x="4593" y="3421"/>
                  </a:lnTo>
                  <a:lnTo>
                    <a:pt x="4276" y="3421"/>
                  </a:lnTo>
                  <a:lnTo>
                    <a:pt x="4276" y="2122"/>
                  </a:lnTo>
                  <a:cubicBezTo>
                    <a:pt x="4276" y="1362"/>
                    <a:pt x="3674" y="729"/>
                    <a:pt x="2914" y="729"/>
                  </a:cubicBezTo>
                  <a:cubicBezTo>
                    <a:pt x="2186" y="729"/>
                    <a:pt x="1584" y="1362"/>
                    <a:pt x="1584" y="2122"/>
                  </a:cubicBezTo>
                  <a:lnTo>
                    <a:pt x="1584" y="3421"/>
                  </a:lnTo>
                  <a:lnTo>
                    <a:pt x="1267" y="3421"/>
                  </a:lnTo>
                  <a:lnTo>
                    <a:pt x="1267" y="1964"/>
                  </a:lnTo>
                  <a:cubicBezTo>
                    <a:pt x="1267" y="1046"/>
                    <a:pt x="1996" y="317"/>
                    <a:pt x="2914" y="317"/>
                  </a:cubicBezTo>
                  <a:close/>
                  <a:moveTo>
                    <a:pt x="5353" y="3737"/>
                  </a:moveTo>
                  <a:cubicBezTo>
                    <a:pt x="5448" y="3737"/>
                    <a:pt x="5543" y="3832"/>
                    <a:pt x="5543" y="3927"/>
                  </a:cubicBezTo>
                  <a:lnTo>
                    <a:pt x="5543" y="8804"/>
                  </a:lnTo>
                  <a:cubicBezTo>
                    <a:pt x="5543" y="8899"/>
                    <a:pt x="5448" y="8963"/>
                    <a:pt x="5353" y="8963"/>
                  </a:cubicBezTo>
                  <a:lnTo>
                    <a:pt x="476" y="8963"/>
                  </a:lnTo>
                  <a:cubicBezTo>
                    <a:pt x="381" y="8963"/>
                    <a:pt x="317" y="8899"/>
                    <a:pt x="317" y="8804"/>
                  </a:cubicBezTo>
                  <a:lnTo>
                    <a:pt x="317" y="3927"/>
                  </a:lnTo>
                  <a:cubicBezTo>
                    <a:pt x="317" y="3832"/>
                    <a:pt x="381" y="3737"/>
                    <a:pt x="476" y="3737"/>
                  </a:cubicBezTo>
                  <a:close/>
                  <a:moveTo>
                    <a:pt x="2914" y="1"/>
                  </a:moveTo>
                  <a:cubicBezTo>
                    <a:pt x="1837" y="1"/>
                    <a:pt x="951" y="887"/>
                    <a:pt x="951" y="1964"/>
                  </a:cubicBezTo>
                  <a:lnTo>
                    <a:pt x="951" y="3421"/>
                  </a:lnTo>
                  <a:lnTo>
                    <a:pt x="476" y="3421"/>
                  </a:lnTo>
                  <a:cubicBezTo>
                    <a:pt x="222" y="3421"/>
                    <a:pt x="1" y="3642"/>
                    <a:pt x="1" y="3927"/>
                  </a:cubicBezTo>
                  <a:lnTo>
                    <a:pt x="1" y="8804"/>
                  </a:lnTo>
                  <a:cubicBezTo>
                    <a:pt x="1" y="9089"/>
                    <a:pt x="222" y="9311"/>
                    <a:pt x="476" y="9311"/>
                  </a:cubicBezTo>
                  <a:lnTo>
                    <a:pt x="5353" y="9311"/>
                  </a:lnTo>
                  <a:cubicBezTo>
                    <a:pt x="5638" y="9311"/>
                    <a:pt x="5859" y="9089"/>
                    <a:pt x="5859" y="8804"/>
                  </a:cubicBezTo>
                  <a:lnTo>
                    <a:pt x="5859" y="3927"/>
                  </a:lnTo>
                  <a:cubicBezTo>
                    <a:pt x="5859" y="3642"/>
                    <a:pt x="5638" y="3421"/>
                    <a:pt x="5353" y="3421"/>
                  </a:cubicBezTo>
                  <a:lnTo>
                    <a:pt x="4909" y="3421"/>
                  </a:lnTo>
                  <a:lnTo>
                    <a:pt x="4909" y="1964"/>
                  </a:lnTo>
                  <a:cubicBezTo>
                    <a:pt x="4909" y="887"/>
                    <a:pt x="4023" y="1"/>
                    <a:pt x="2914" y="1"/>
                  </a:cubicBezTo>
                  <a:close/>
                </a:path>
              </a:pathLst>
            </a:custGeom>
            <a:solidFill>
              <a:srgbClr val="F2A365"/>
            </a:solid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8" name="Google Shape;1428;p16"/>
            <p:cNvSpPr/>
            <p:nvPr/>
          </p:nvSpPr>
          <p:spPr>
            <a:xfrm>
              <a:off x="3346425" y="3280650"/>
              <a:ext cx="51500" cy="78400"/>
            </a:xfrm>
            <a:custGeom>
              <a:avLst/>
              <a:gdLst/>
              <a:ahLst/>
              <a:cxnLst/>
              <a:rect l="l" t="t" r="r" b="b"/>
              <a:pathLst>
                <a:path w="2060" h="3136" extrusionOk="0">
                  <a:moveTo>
                    <a:pt x="1014" y="317"/>
                  </a:moveTo>
                  <a:cubicBezTo>
                    <a:pt x="1426" y="317"/>
                    <a:pt x="1743" y="634"/>
                    <a:pt x="1743" y="1046"/>
                  </a:cubicBezTo>
                  <a:cubicBezTo>
                    <a:pt x="1743" y="1331"/>
                    <a:pt x="1553" y="1584"/>
                    <a:pt x="1299" y="1679"/>
                  </a:cubicBezTo>
                  <a:lnTo>
                    <a:pt x="1204" y="1742"/>
                  </a:lnTo>
                  <a:lnTo>
                    <a:pt x="1204" y="2756"/>
                  </a:lnTo>
                  <a:cubicBezTo>
                    <a:pt x="1204" y="2787"/>
                    <a:pt x="1173" y="2819"/>
                    <a:pt x="1109" y="2819"/>
                  </a:cubicBezTo>
                  <a:lnTo>
                    <a:pt x="919" y="2819"/>
                  </a:lnTo>
                  <a:cubicBezTo>
                    <a:pt x="856" y="2819"/>
                    <a:pt x="824" y="2787"/>
                    <a:pt x="824" y="2756"/>
                  </a:cubicBezTo>
                  <a:lnTo>
                    <a:pt x="824" y="1742"/>
                  </a:lnTo>
                  <a:lnTo>
                    <a:pt x="729" y="1679"/>
                  </a:lnTo>
                  <a:cubicBezTo>
                    <a:pt x="476" y="1584"/>
                    <a:pt x="317" y="1331"/>
                    <a:pt x="317" y="1046"/>
                  </a:cubicBezTo>
                  <a:cubicBezTo>
                    <a:pt x="317" y="634"/>
                    <a:pt x="634" y="317"/>
                    <a:pt x="1014" y="317"/>
                  </a:cubicBezTo>
                  <a:close/>
                  <a:moveTo>
                    <a:pt x="1014" y="1"/>
                  </a:moveTo>
                  <a:cubicBezTo>
                    <a:pt x="444" y="1"/>
                    <a:pt x="1" y="476"/>
                    <a:pt x="1" y="1046"/>
                  </a:cubicBezTo>
                  <a:cubicBezTo>
                    <a:pt x="1" y="1426"/>
                    <a:pt x="191" y="1742"/>
                    <a:pt x="507" y="1932"/>
                  </a:cubicBezTo>
                  <a:lnTo>
                    <a:pt x="507" y="2724"/>
                  </a:lnTo>
                  <a:cubicBezTo>
                    <a:pt x="507" y="2946"/>
                    <a:pt x="697" y="3136"/>
                    <a:pt x="919" y="3136"/>
                  </a:cubicBezTo>
                  <a:lnTo>
                    <a:pt x="1109" y="3136"/>
                  </a:lnTo>
                  <a:cubicBezTo>
                    <a:pt x="1363" y="3136"/>
                    <a:pt x="1521" y="2946"/>
                    <a:pt x="1521" y="2724"/>
                  </a:cubicBezTo>
                  <a:lnTo>
                    <a:pt x="1521" y="1932"/>
                  </a:lnTo>
                  <a:cubicBezTo>
                    <a:pt x="1838" y="1742"/>
                    <a:pt x="2059" y="1426"/>
                    <a:pt x="2059" y="1046"/>
                  </a:cubicBezTo>
                  <a:cubicBezTo>
                    <a:pt x="2059" y="476"/>
                    <a:pt x="1584" y="1"/>
                    <a:pt x="1014" y="1"/>
                  </a:cubicBezTo>
                  <a:close/>
                </a:path>
              </a:pathLst>
            </a:custGeom>
            <a:solidFill>
              <a:srgbClr val="F2A365"/>
            </a:solid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9" name="Google Shape;1429;p16"/>
            <p:cNvSpPr/>
            <p:nvPr/>
          </p:nvSpPr>
          <p:spPr>
            <a:xfrm>
              <a:off x="3743875" y="3470675"/>
              <a:ext cx="3261950" cy="581925"/>
            </a:xfrm>
            <a:custGeom>
              <a:avLst/>
              <a:gdLst/>
              <a:ahLst/>
              <a:cxnLst/>
              <a:rect l="l" t="t" r="r" b="b"/>
              <a:pathLst>
                <a:path w="130478" h="23277" extrusionOk="0">
                  <a:moveTo>
                    <a:pt x="37655" y="0"/>
                  </a:moveTo>
                  <a:cubicBezTo>
                    <a:pt x="35755" y="0"/>
                    <a:pt x="34235" y="1552"/>
                    <a:pt x="34235" y="3452"/>
                  </a:cubicBezTo>
                  <a:lnTo>
                    <a:pt x="34235" y="7886"/>
                  </a:lnTo>
                  <a:cubicBezTo>
                    <a:pt x="34184" y="10056"/>
                    <a:pt x="32677" y="11243"/>
                    <a:pt x="31005" y="11243"/>
                  </a:cubicBezTo>
                  <a:cubicBezTo>
                    <a:pt x="29529" y="11243"/>
                    <a:pt x="27924" y="10318"/>
                    <a:pt x="27078" y="8329"/>
                  </a:cubicBezTo>
                  <a:cubicBezTo>
                    <a:pt x="25811" y="5384"/>
                    <a:pt x="22866" y="3325"/>
                    <a:pt x="19445" y="3325"/>
                  </a:cubicBezTo>
                  <a:cubicBezTo>
                    <a:pt x="16089" y="3325"/>
                    <a:pt x="13207" y="5289"/>
                    <a:pt x="11877" y="8139"/>
                  </a:cubicBezTo>
                  <a:cubicBezTo>
                    <a:pt x="10666" y="10420"/>
                    <a:pt x="8789" y="11315"/>
                    <a:pt x="7111" y="11315"/>
                  </a:cubicBezTo>
                  <a:cubicBezTo>
                    <a:pt x="6507" y="11315"/>
                    <a:pt x="5928" y="11199"/>
                    <a:pt x="5416" y="10989"/>
                  </a:cubicBezTo>
                  <a:cubicBezTo>
                    <a:pt x="5353" y="10957"/>
                    <a:pt x="5289" y="10926"/>
                    <a:pt x="5226" y="10926"/>
                  </a:cubicBezTo>
                  <a:cubicBezTo>
                    <a:pt x="5163" y="10894"/>
                    <a:pt x="5099" y="10862"/>
                    <a:pt x="5068" y="10831"/>
                  </a:cubicBezTo>
                  <a:cubicBezTo>
                    <a:pt x="5004" y="10799"/>
                    <a:pt x="4909" y="10767"/>
                    <a:pt x="4846" y="10736"/>
                  </a:cubicBezTo>
                  <a:cubicBezTo>
                    <a:pt x="4846" y="10704"/>
                    <a:pt x="4846" y="10704"/>
                    <a:pt x="4846" y="10704"/>
                  </a:cubicBezTo>
                  <a:cubicBezTo>
                    <a:pt x="4339" y="10387"/>
                    <a:pt x="4086" y="10039"/>
                    <a:pt x="3833" y="9849"/>
                  </a:cubicBezTo>
                  <a:cubicBezTo>
                    <a:pt x="3421" y="9501"/>
                    <a:pt x="2914" y="9311"/>
                    <a:pt x="2344" y="9311"/>
                  </a:cubicBezTo>
                  <a:cubicBezTo>
                    <a:pt x="1046" y="9311"/>
                    <a:pt x="1" y="10356"/>
                    <a:pt x="1" y="11654"/>
                  </a:cubicBezTo>
                  <a:cubicBezTo>
                    <a:pt x="1" y="12953"/>
                    <a:pt x="1046" y="13998"/>
                    <a:pt x="2344" y="13998"/>
                  </a:cubicBezTo>
                  <a:cubicBezTo>
                    <a:pt x="2914" y="13998"/>
                    <a:pt x="3421" y="13776"/>
                    <a:pt x="3833" y="13428"/>
                  </a:cubicBezTo>
                  <a:cubicBezTo>
                    <a:pt x="4086" y="13238"/>
                    <a:pt x="4339" y="12889"/>
                    <a:pt x="4846" y="12573"/>
                  </a:cubicBezTo>
                  <a:cubicBezTo>
                    <a:pt x="4909" y="12541"/>
                    <a:pt x="4973" y="12478"/>
                    <a:pt x="5068" y="12446"/>
                  </a:cubicBezTo>
                  <a:cubicBezTo>
                    <a:pt x="5099" y="12414"/>
                    <a:pt x="5163" y="12414"/>
                    <a:pt x="5226" y="12383"/>
                  </a:cubicBezTo>
                  <a:cubicBezTo>
                    <a:pt x="5289" y="12351"/>
                    <a:pt x="5353" y="12319"/>
                    <a:pt x="5416" y="12288"/>
                  </a:cubicBezTo>
                  <a:cubicBezTo>
                    <a:pt x="5925" y="12087"/>
                    <a:pt x="6500" y="11975"/>
                    <a:pt x="7101" y="11975"/>
                  </a:cubicBezTo>
                  <a:cubicBezTo>
                    <a:pt x="8781" y="11975"/>
                    <a:pt x="10664" y="12852"/>
                    <a:pt x="11877" y="15138"/>
                  </a:cubicBezTo>
                  <a:cubicBezTo>
                    <a:pt x="13207" y="17988"/>
                    <a:pt x="16089" y="19983"/>
                    <a:pt x="19445" y="19983"/>
                  </a:cubicBezTo>
                  <a:cubicBezTo>
                    <a:pt x="22866" y="19983"/>
                    <a:pt x="25811" y="17893"/>
                    <a:pt x="27078" y="14948"/>
                  </a:cubicBezTo>
                  <a:cubicBezTo>
                    <a:pt x="27924" y="12958"/>
                    <a:pt x="29522" y="12034"/>
                    <a:pt x="30994" y="12034"/>
                  </a:cubicBezTo>
                  <a:cubicBezTo>
                    <a:pt x="32662" y="12034"/>
                    <a:pt x="34168" y="13221"/>
                    <a:pt x="34235" y="15391"/>
                  </a:cubicBezTo>
                  <a:lnTo>
                    <a:pt x="34235" y="19856"/>
                  </a:lnTo>
                  <a:cubicBezTo>
                    <a:pt x="34235" y="21725"/>
                    <a:pt x="35755" y="23277"/>
                    <a:pt x="37655" y="23277"/>
                  </a:cubicBezTo>
                  <a:lnTo>
                    <a:pt x="127025" y="23277"/>
                  </a:lnTo>
                  <a:cubicBezTo>
                    <a:pt x="128925" y="23277"/>
                    <a:pt x="130477" y="21725"/>
                    <a:pt x="130477" y="19856"/>
                  </a:cubicBezTo>
                  <a:lnTo>
                    <a:pt x="130477" y="3452"/>
                  </a:lnTo>
                  <a:cubicBezTo>
                    <a:pt x="130477" y="1552"/>
                    <a:pt x="128925" y="0"/>
                    <a:pt x="127025" y="0"/>
                  </a:cubicBez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0" name="Google Shape;1430;p16"/>
            <p:cNvSpPr/>
            <p:nvPr/>
          </p:nvSpPr>
          <p:spPr>
            <a:xfrm>
              <a:off x="4059775" y="3591000"/>
              <a:ext cx="340475" cy="341275"/>
            </a:xfrm>
            <a:custGeom>
              <a:avLst/>
              <a:gdLst/>
              <a:ahLst/>
              <a:cxnLst/>
              <a:rect l="l" t="t" r="r" b="b"/>
              <a:pathLst>
                <a:path w="13619" h="13651" extrusionOk="0">
                  <a:moveTo>
                    <a:pt x="13618" y="6841"/>
                  </a:moveTo>
                  <a:cubicBezTo>
                    <a:pt x="13618" y="10610"/>
                    <a:pt x="10578" y="13650"/>
                    <a:pt x="6809" y="13650"/>
                  </a:cubicBezTo>
                  <a:cubicBezTo>
                    <a:pt x="3041" y="13650"/>
                    <a:pt x="1" y="10610"/>
                    <a:pt x="1" y="6841"/>
                  </a:cubicBezTo>
                  <a:cubicBezTo>
                    <a:pt x="1" y="3073"/>
                    <a:pt x="3041" y="1"/>
                    <a:pt x="6809" y="1"/>
                  </a:cubicBezTo>
                  <a:cubicBezTo>
                    <a:pt x="10578" y="1"/>
                    <a:pt x="13618" y="3073"/>
                    <a:pt x="13618" y="6841"/>
                  </a:cubicBezTo>
                  <a:close/>
                </a:path>
              </a:pathLst>
            </a:custGeom>
            <a:solidFill>
              <a:srgbClr val="FAFAFA"/>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1" name="Google Shape;1431;p16"/>
            <p:cNvSpPr/>
            <p:nvPr/>
          </p:nvSpPr>
          <p:spPr>
            <a:xfrm>
              <a:off x="3771600" y="3731150"/>
              <a:ext cx="60975" cy="60975"/>
            </a:xfrm>
            <a:custGeom>
              <a:avLst/>
              <a:gdLst/>
              <a:ahLst/>
              <a:cxnLst/>
              <a:rect l="l" t="t" r="r" b="b"/>
              <a:pathLst>
                <a:path w="2439" h="2439" extrusionOk="0">
                  <a:moveTo>
                    <a:pt x="2439" y="1235"/>
                  </a:moveTo>
                  <a:cubicBezTo>
                    <a:pt x="2439" y="1900"/>
                    <a:pt x="1900" y="2439"/>
                    <a:pt x="1235" y="2439"/>
                  </a:cubicBezTo>
                  <a:cubicBezTo>
                    <a:pt x="538" y="2439"/>
                    <a:pt x="0" y="1900"/>
                    <a:pt x="0" y="1235"/>
                  </a:cubicBezTo>
                  <a:cubicBezTo>
                    <a:pt x="0" y="538"/>
                    <a:pt x="538" y="0"/>
                    <a:pt x="1235" y="0"/>
                  </a:cubicBezTo>
                  <a:cubicBezTo>
                    <a:pt x="1900" y="0"/>
                    <a:pt x="2439" y="538"/>
                    <a:pt x="2439" y="1235"/>
                  </a:cubicBezTo>
                  <a:close/>
                </a:path>
              </a:pathLst>
            </a:custGeom>
            <a:solidFill>
              <a:srgbClr val="FAFAFA"/>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2" name="Google Shape;1432;p16"/>
            <p:cNvSpPr/>
            <p:nvPr/>
          </p:nvSpPr>
          <p:spPr>
            <a:xfrm>
              <a:off x="4631400" y="3503125"/>
              <a:ext cx="2341950" cy="517025"/>
            </a:xfrm>
            <a:custGeom>
              <a:avLst/>
              <a:gdLst/>
              <a:ahLst/>
              <a:cxnLst/>
              <a:rect l="l" t="t" r="r" b="b"/>
              <a:pathLst>
                <a:path w="93678" h="20681" extrusionOk="0">
                  <a:moveTo>
                    <a:pt x="2154" y="0"/>
                  </a:moveTo>
                  <a:cubicBezTo>
                    <a:pt x="982" y="0"/>
                    <a:pt x="1" y="982"/>
                    <a:pt x="1" y="2154"/>
                  </a:cubicBezTo>
                  <a:lnTo>
                    <a:pt x="1" y="18558"/>
                  </a:lnTo>
                  <a:cubicBezTo>
                    <a:pt x="1" y="19730"/>
                    <a:pt x="982" y="20680"/>
                    <a:pt x="2154" y="20680"/>
                  </a:cubicBezTo>
                  <a:lnTo>
                    <a:pt x="91524" y="20680"/>
                  </a:lnTo>
                  <a:cubicBezTo>
                    <a:pt x="92728" y="20680"/>
                    <a:pt x="93678" y="19730"/>
                    <a:pt x="93678" y="18558"/>
                  </a:cubicBezTo>
                  <a:lnTo>
                    <a:pt x="93678" y="2154"/>
                  </a:lnTo>
                  <a:cubicBezTo>
                    <a:pt x="93678" y="951"/>
                    <a:pt x="92728" y="0"/>
                    <a:pt x="91524" y="0"/>
                  </a:cubicBezTo>
                  <a:close/>
                </a:path>
              </a:pathLst>
            </a:custGeom>
            <a:solidFill>
              <a:srgbClr val="FFFFFF"/>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3" name="Google Shape;1433;p16"/>
            <p:cNvSpPr/>
            <p:nvPr/>
          </p:nvSpPr>
          <p:spPr>
            <a:xfrm>
              <a:off x="4269575" y="3689975"/>
              <a:ext cx="30125" cy="106100"/>
            </a:xfrm>
            <a:custGeom>
              <a:avLst/>
              <a:gdLst/>
              <a:ahLst/>
              <a:cxnLst/>
              <a:rect l="l" t="t" r="r" b="b"/>
              <a:pathLst>
                <a:path w="1205" h="4244" extrusionOk="0">
                  <a:moveTo>
                    <a:pt x="286" y="64"/>
                  </a:moveTo>
                  <a:cubicBezTo>
                    <a:pt x="223" y="0"/>
                    <a:pt x="128" y="32"/>
                    <a:pt x="64" y="95"/>
                  </a:cubicBezTo>
                  <a:cubicBezTo>
                    <a:pt x="1" y="159"/>
                    <a:pt x="33" y="254"/>
                    <a:pt x="96" y="317"/>
                  </a:cubicBezTo>
                  <a:cubicBezTo>
                    <a:pt x="603" y="760"/>
                    <a:pt x="888" y="1425"/>
                    <a:pt x="888" y="2122"/>
                  </a:cubicBezTo>
                  <a:cubicBezTo>
                    <a:pt x="888" y="2819"/>
                    <a:pt x="603" y="3484"/>
                    <a:pt x="96" y="3959"/>
                  </a:cubicBezTo>
                  <a:cubicBezTo>
                    <a:pt x="33" y="4022"/>
                    <a:pt x="1" y="4117"/>
                    <a:pt x="64" y="4181"/>
                  </a:cubicBezTo>
                  <a:cubicBezTo>
                    <a:pt x="96" y="4212"/>
                    <a:pt x="159" y="4244"/>
                    <a:pt x="191" y="4244"/>
                  </a:cubicBezTo>
                  <a:cubicBezTo>
                    <a:pt x="223" y="4244"/>
                    <a:pt x="286" y="4212"/>
                    <a:pt x="286" y="4181"/>
                  </a:cubicBezTo>
                  <a:cubicBezTo>
                    <a:pt x="888" y="3674"/>
                    <a:pt x="1204" y="2914"/>
                    <a:pt x="1204" y="2122"/>
                  </a:cubicBezTo>
                  <a:cubicBezTo>
                    <a:pt x="1204" y="1362"/>
                    <a:pt x="888" y="602"/>
                    <a:pt x="286" y="64"/>
                  </a:cubicBezTo>
                  <a:close/>
                </a:path>
              </a:pathLst>
            </a:custGeom>
            <a:solidFill>
              <a:srgbClr val="7823E4"/>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4" name="Google Shape;1434;p16"/>
            <p:cNvSpPr/>
            <p:nvPr/>
          </p:nvSpPr>
          <p:spPr>
            <a:xfrm>
              <a:off x="4287000" y="3671750"/>
              <a:ext cx="38025" cy="142550"/>
            </a:xfrm>
            <a:custGeom>
              <a:avLst/>
              <a:gdLst/>
              <a:ahLst/>
              <a:cxnLst/>
              <a:rect l="l" t="t" r="r" b="b"/>
              <a:pathLst>
                <a:path w="1521" h="5702" extrusionOk="0">
                  <a:moveTo>
                    <a:pt x="286" y="64"/>
                  </a:moveTo>
                  <a:cubicBezTo>
                    <a:pt x="222" y="1"/>
                    <a:pt x="127" y="1"/>
                    <a:pt x="64" y="64"/>
                  </a:cubicBezTo>
                  <a:cubicBezTo>
                    <a:pt x="1" y="128"/>
                    <a:pt x="1" y="254"/>
                    <a:pt x="64" y="286"/>
                  </a:cubicBezTo>
                  <a:cubicBezTo>
                    <a:pt x="792" y="951"/>
                    <a:pt x="1204" y="1901"/>
                    <a:pt x="1204" y="2851"/>
                  </a:cubicBezTo>
                  <a:cubicBezTo>
                    <a:pt x="1204" y="3833"/>
                    <a:pt x="792" y="4783"/>
                    <a:pt x="64" y="5416"/>
                  </a:cubicBezTo>
                  <a:cubicBezTo>
                    <a:pt x="1" y="5480"/>
                    <a:pt x="1" y="5606"/>
                    <a:pt x="64" y="5670"/>
                  </a:cubicBezTo>
                  <a:cubicBezTo>
                    <a:pt x="96" y="5701"/>
                    <a:pt x="127" y="5701"/>
                    <a:pt x="159" y="5701"/>
                  </a:cubicBezTo>
                  <a:cubicBezTo>
                    <a:pt x="222" y="5701"/>
                    <a:pt x="254" y="5701"/>
                    <a:pt x="286" y="5670"/>
                  </a:cubicBezTo>
                  <a:cubicBezTo>
                    <a:pt x="1077" y="4941"/>
                    <a:pt x="1521" y="3928"/>
                    <a:pt x="1521" y="2851"/>
                  </a:cubicBezTo>
                  <a:cubicBezTo>
                    <a:pt x="1521" y="1806"/>
                    <a:pt x="1077" y="761"/>
                    <a:pt x="286" y="64"/>
                  </a:cubicBezTo>
                  <a:close/>
                </a:path>
              </a:pathLst>
            </a:custGeom>
            <a:solidFill>
              <a:srgbClr val="7823E4"/>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5" name="Google Shape;1435;p16"/>
            <p:cNvSpPr/>
            <p:nvPr/>
          </p:nvSpPr>
          <p:spPr>
            <a:xfrm>
              <a:off x="4160325" y="3689975"/>
              <a:ext cx="29325" cy="106100"/>
            </a:xfrm>
            <a:custGeom>
              <a:avLst/>
              <a:gdLst/>
              <a:ahLst/>
              <a:cxnLst/>
              <a:rect l="l" t="t" r="r" b="b"/>
              <a:pathLst>
                <a:path w="1173" h="4244" extrusionOk="0">
                  <a:moveTo>
                    <a:pt x="1141" y="95"/>
                  </a:moveTo>
                  <a:cubicBezTo>
                    <a:pt x="1077" y="32"/>
                    <a:pt x="951" y="0"/>
                    <a:pt x="887" y="64"/>
                  </a:cubicBezTo>
                  <a:cubicBezTo>
                    <a:pt x="317" y="602"/>
                    <a:pt x="1" y="1362"/>
                    <a:pt x="1" y="2122"/>
                  </a:cubicBezTo>
                  <a:cubicBezTo>
                    <a:pt x="1" y="2914"/>
                    <a:pt x="317" y="3674"/>
                    <a:pt x="887" y="4212"/>
                  </a:cubicBezTo>
                  <a:cubicBezTo>
                    <a:pt x="919" y="4212"/>
                    <a:pt x="982" y="4244"/>
                    <a:pt x="1014" y="4244"/>
                  </a:cubicBezTo>
                  <a:cubicBezTo>
                    <a:pt x="1046" y="4244"/>
                    <a:pt x="1109" y="4212"/>
                    <a:pt x="1141" y="4181"/>
                  </a:cubicBezTo>
                  <a:cubicBezTo>
                    <a:pt x="1172" y="4117"/>
                    <a:pt x="1172" y="4022"/>
                    <a:pt x="1109" y="3959"/>
                  </a:cubicBezTo>
                  <a:cubicBezTo>
                    <a:pt x="602" y="3484"/>
                    <a:pt x="317" y="2819"/>
                    <a:pt x="317" y="2154"/>
                  </a:cubicBezTo>
                  <a:cubicBezTo>
                    <a:pt x="317" y="1457"/>
                    <a:pt x="602" y="792"/>
                    <a:pt x="1109" y="317"/>
                  </a:cubicBezTo>
                  <a:cubicBezTo>
                    <a:pt x="1172" y="254"/>
                    <a:pt x="1172" y="159"/>
                    <a:pt x="1141" y="95"/>
                  </a:cubicBezTo>
                  <a:close/>
                </a:path>
              </a:pathLst>
            </a:custGeom>
            <a:solidFill>
              <a:srgbClr val="7823E4"/>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6" name="Google Shape;1436;p16"/>
            <p:cNvSpPr/>
            <p:nvPr/>
          </p:nvSpPr>
          <p:spPr>
            <a:xfrm>
              <a:off x="4135000" y="3671750"/>
              <a:ext cx="38025" cy="142550"/>
            </a:xfrm>
            <a:custGeom>
              <a:avLst/>
              <a:gdLst/>
              <a:ahLst/>
              <a:cxnLst/>
              <a:rect l="l" t="t" r="r" b="b"/>
              <a:pathLst>
                <a:path w="1521" h="5702" extrusionOk="0">
                  <a:moveTo>
                    <a:pt x="317" y="2851"/>
                  </a:moveTo>
                  <a:cubicBezTo>
                    <a:pt x="317" y="1901"/>
                    <a:pt x="729" y="951"/>
                    <a:pt x="1457" y="286"/>
                  </a:cubicBezTo>
                  <a:cubicBezTo>
                    <a:pt x="1520" y="254"/>
                    <a:pt x="1520" y="128"/>
                    <a:pt x="1457" y="64"/>
                  </a:cubicBezTo>
                  <a:cubicBezTo>
                    <a:pt x="1394" y="1"/>
                    <a:pt x="1299" y="1"/>
                    <a:pt x="1235" y="64"/>
                  </a:cubicBezTo>
                  <a:cubicBezTo>
                    <a:pt x="444" y="793"/>
                    <a:pt x="0" y="1806"/>
                    <a:pt x="0" y="2851"/>
                  </a:cubicBezTo>
                  <a:cubicBezTo>
                    <a:pt x="0" y="3928"/>
                    <a:pt x="444" y="4941"/>
                    <a:pt x="1235" y="5670"/>
                  </a:cubicBezTo>
                  <a:cubicBezTo>
                    <a:pt x="1267" y="5701"/>
                    <a:pt x="1299" y="5701"/>
                    <a:pt x="1362" y="5701"/>
                  </a:cubicBezTo>
                  <a:cubicBezTo>
                    <a:pt x="1394" y="5701"/>
                    <a:pt x="1425" y="5701"/>
                    <a:pt x="1457" y="5670"/>
                  </a:cubicBezTo>
                  <a:cubicBezTo>
                    <a:pt x="1520" y="5606"/>
                    <a:pt x="1520" y="5480"/>
                    <a:pt x="1457" y="5448"/>
                  </a:cubicBezTo>
                  <a:cubicBezTo>
                    <a:pt x="729" y="4783"/>
                    <a:pt x="317" y="3833"/>
                    <a:pt x="317" y="2851"/>
                  </a:cubicBezTo>
                  <a:close/>
                </a:path>
              </a:pathLst>
            </a:custGeom>
            <a:solidFill>
              <a:srgbClr val="7823E4"/>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7" name="Google Shape;1437;p16"/>
            <p:cNvSpPr/>
            <p:nvPr/>
          </p:nvSpPr>
          <p:spPr>
            <a:xfrm>
              <a:off x="4190400" y="3704225"/>
              <a:ext cx="79200" cy="163125"/>
            </a:xfrm>
            <a:custGeom>
              <a:avLst/>
              <a:gdLst/>
              <a:ahLst/>
              <a:cxnLst/>
              <a:rect l="l" t="t" r="r" b="b"/>
              <a:pathLst>
                <a:path w="3168" h="6525" extrusionOk="0">
                  <a:moveTo>
                    <a:pt x="1584" y="0"/>
                  </a:moveTo>
                  <a:cubicBezTo>
                    <a:pt x="698" y="0"/>
                    <a:pt x="1" y="697"/>
                    <a:pt x="1" y="1552"/>
                  </a:cubicBezTo>
                  <a:cubicBezTo>
                    <a:pt x="1" y="2217"/>
                    <a:pt x="413" y="2819"/>
                    <a:pt x="1046" y="3041"/>
                  </a:cubicBezTo>
                  <a:lnTo>
                    <a:pt x="1046" y="5986"/>
                  </a:lnTo>
                  <a:cubicBezTo>
                    <a:pt x="1046" y="6302"/>
                    <a:pt x="1299" y="6524"/>
                    <a:pt x="1584" y="6524"/>
                  </a:cubicBezTo>
                  <a:cubicBezTo>
                    <a:pt x="1869" y="6524"/>
                    <a:pt x="2123" y="6302"/>
                    <a:pt x="2123" y="5986"/>
                  </a:cubicBezTo>
                  <a:lnTo>
                    <a:pt x="2123" y="3041"/>
                  </a:lnTo>
                  <a:cubicBezTo>
                    <a:pt x="2725" y="2819"/>
                    <a:pt x="3168" y="2249"/>
                    <a:pt x="3168" y="1552"/>
                  </a:cubicBezTo>
                  <a:cubicBezTo>
                    <a:pt x="3168" y="697"/>
                    <a:pt x="2440" y="0"/>
                    <a:pt x="1584" y="0"/>
                  </a:cubicBezTo>
                  <a:close/>
                  <a:moveTo>
                    <a:pt x="1901" y="2787"/>
                  </a:moveTo>
                  <a:cubicBezTo>
                    <a:pt x="1838" y="2787"/>
                    <a:pt x="1806" y="2851"/>
                    <a:pt x="1806" y="2946"/>
                  </a:cubicBezTo>
                  <a:lnTo>
                    <a:pt x="1806" y="5986"/>
                  </a:lnTo>
                  <a:cubicBezTo>
                    <a:pt x="1806" y="6112"/>
                    <a:pt x="1711" y="6207"/>
                    <a:pt x="1584" y="6207"/>
                  </a:cubicBezTo>
                  <a:cubicBezTo>
                    <a:pt x="1458" y="6207"/>
                    <a:pt x="1363" y="6112"/>
                    <a:pt x="1363" y="5986"/>
                  </a:cubicBezTo>
                  <a:lnTo>
                    <a:pt x="1363" y="2946"/>
                  </a:lnTo>
                  <a:cubicBezTo>
                    <a:pt x="1363" y="2851"/>
                    <a:pt x="1299" y="2787"/>
                    <a:pt x="1236" y="2787"/>
                  </a:cubicBezTo>
                  <a:cubicBezTo>
                    <a:pt x="698" y="2629"/>
                    <a:pt x="318" y="2122"/>
                    <a:pt x="318" y="1552"/>
                  </a:cubicBezTo>
                  <a:cubicBezTo>
                    <a:pt x="318" y="887"/>
                    <a:pt x="888" y="317"/>
                    <a:pt x="1584" y="317"/>
                  </a:cubicBezTo>
                  <a:cubicBezTo>
                    <a:pt x="2281" y="317"/>
                    <a:pt x="2851" y="855"/>
                    <a:pt x="2851" y="1552"/>
                  </a:cubicBezTo>
                  <a:cubicBezTo>
                    <a:pt x="2851" y="2122"/>
                    <a:pt x="2471" y="2629"/>
                    <a:pt x="1901" y="2787"/>
                  </a:cubicBezTo>
                  <a:close/>
                </a:path>
              </a:pathLst>
            </a:custGeom>
            <a:solidFill>
              <a:srgbClr val="7823E4"/>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8" name="Google Shape;1438;p16"/>
            <p:cNvSpPr/>
            <p:nvPr/>
          </p:nvSpPr>
          <p:spPr>
            <a:xfrm>
              <a:off x="4269575" y="3690700"/>
              <a:ext cx="30125" cy="105375"/>
            </a:xfrm>
            <a:custGeom>
              <a:avLst/>
              <a:gdLst/>
              <a:ahLst/>
              <a:cxnLst/>
              <a:rect l="l" t="t" r="r" b="b"/>
              <a:pathLst>
                <a:path w="1205" h="4215" extrusionOk="0">
                  <a:moveTo>
                    <a:pt x="203" y="0"/>
                  </a:moveTo>
                  <a:cubicBezTo>
                    <a:pt x="155" y="0"/>
                    <a:pt x="103" y="27"/>
                    <a:pt x="64" y="66"/>
                  </a:cubicBezTo>
                  <a:cubicBezTo>
                    <a:pt x="1" y="130"/>
                    <a:pt x="33" y="225"/>
                    <a:pt x="96" y="288"/>
                  </a:cubicBezTo>
                  <a:cubicBezTo>
                    <a:pt x="603" y="731"/>
                    <a:pt x="888" y="1396"/>
                    <a:pt x="888" y="2093"/>
                  </a:cubicBezTo>
                  <a:cubicBezTo>
                    <a:pt x="888" y="2790"/>
                    <a:pt x="603" y="3455"/>
                    <a:pt x="96" y="3930"/>
                  </a:cubicBezTo>
                  <a:cubicBezTo>
                    <a:pt x="33" y="3993"/>
                    <a:pt x="1" y="4088"/>
                    <a:pt x="64" y="4152"/>
                  </a:cubicBezTo>
                  <a:cubicBezTo>
                    <a:pt x="96" y="4183"/>
                    <a:pt x="159" y="4215"/>
                    <a:pt x="191" y="4215"/>
                  </a:cubicBezTo>
                  <a:cubicBezTo>
                    <a:pt x="223" y="4215"/>
                    <a:pt x="286" y="4183"/>
                    <a:pt x="286" y="4152"/>
                  </a:cubicBezTo>
                  <a:cubicBezTo>
                    <a:pt x="888" y="3645"/>
                    <a:pt x="1204" y="2885"/>
                    <a:pt x="1204" y="2093"/>
                  </a:cubicBezTo>
                  <a:cubicBezTo>
                    <a:pt x="1204" y="1333"/>
                    <a:pt x="888" y="573"/>
                    <a:pt x="286" y="35"/>
                  </a:cubicBezTo>
                  <a:cubicBezTo>
                    <a:pt x="262" y="10"/>
                    <a:pt x="233" y="0"/>
                    <a:pt x="203" y="0"/>
                  </a:cubicBez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9" name="Google Shape;1439;p16"/>
            <p:cNvSpPr/>
            <p:nvPr/>
          </p:nvSpPr>
          <p:spPr>
            <a:xfrm>
              <a:off x="4287000" y="3672150"/>
              <a:ext cx="38025" cy="142150"/>
            </a:xfrm>
            <a:custGeom>
              <a:avLst/>
              <a:gdLst/>
              <a:ahLst/>
              <a:cxnLst/>
              <a:rect l="l" t="t" r="r" b="b"/>
              <a:pathLst>
                <a:path w="1521" h="5686" extrusionOk="0">
                  <a:moveTo>
                    <a:pt x="175" y="1"/>
                  </a:moveTo>
                  <a:cubicBezTo>
                    <a:pt x="135" y="1"/>
                    <a:pt x="96" y="17"/>
                    <a:pt x="64" y="48"/>
                  </a:cubicBezTo>
                  <a:cubicBezTo>
                    <a:pt x="1" y="112"/>
                    <a:pt x="1" y="238"/>
                    <a:pt x="64" y="270"/>
                  </a:cubicBezTo>
                  <a:cubicBezTo>
                    <a:pt x="792" y="935"/>
                    <a:pt x="1204" y="1885"/>
                    <a:pt x="1204" y="2835"/>
                  </a:cubicBezTo>
                  <a:cubicBezTo>
                    <a:pt x="1204" y="3817"/>
                    <a:pt x="792" y="4767"/>
                    <a:pt x="64" y="5400"/>
                  </a:cubicBezTo>
                  <a:cubicBezTo>
                    <a:pt x="1" y="5464"/>
                    <a:pt x="1" y="5590"/>
                    <a:pt x="64" y="5654"/>
                  </a:cubicBezTo>
                  <a:cubicBezTo>
                    <a:pt x="96" y="5685"/>
                    <a:pt x="127" y="5685"/>
                    <a:pt x="159" y="5685"/>
                  </a:cubicBezTo>
                  <a:cubicBezTo>
                    <a:pt x="222" y="5685"/>
                    <a:pt x="254" y="5685"/>
                    <a:pt x="286" y="5654"/>
                  </a:cubicBezTo>
                  <a:cubicBezTo>
                    <a:pt x="1077" y="4925"/>
                    <a:pt x="1521" y="3912"/>
                    <a:pt x="1521" y="2835"/>
                  </a:cubicBezTo>
                  <a:cubicBezTo>
                    <a:pt x="1521" y="1790"/>
                    <a:pt x="1077" y="745"/>
                    <a:pt x="286" y="48"/>
                  </a:cubicBezTo>
                  <a:cubicBezTo>
                    <a:pt x="254" y="17"/>
                    <a:pt x="214" y="1"/>
                    <a:pt x="175" y="1"/>
                  </a:cubicBez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0" name="Google Shape;1440;p16"/>
            <p:cNvSpPr/>
            <p:nvPr/>
          </p:nvSpPr>
          <p:spPr>
            <a:xfrm>
              <a:off x="4160325" y="3690700"/>
              <a:ext cx="29325" cy="105375"/>
            </a:xfrm>
            <a:custGeom>
              <a:avLst/>
              <a:gdLst/>
              <a:ahLst/>
              <a:cxnLst/>
              <a:rect l="l" t="t" r="r" b="b"/>
              <a:pathLst>
                <a:path w="1173" h="4215" extrusionOk="0">
                  <a:moveTo>
                    <a:pt x="981" y="0"/>
                  </a:moveTo>
                  <a:cubicBezTo>
                    <a:pt x="945" y="0"/>
                    <a:pt x="911" y="10"/>
                    <a:pt x="887" y="35"/>
                  </a:cubicBezTo>
                  <a:cubicBezTo>
                    <a:pt x="317" y="573"/>
                    <a:pt x="1" y="1333"/>
                    <a:pt x="1" y="2093"/>
                  </a:cubicBezTo>
                  <a:cubicBezTo>
                    <a:pt x="1" y="2885"/>
                    <a:pt x="317" y="3645"/>
                    <a:pt x="887" y="4183"/>
                  </a:cubicBezTo>
                  <a:cubicBezTo>
                    <a:pt x="919" y="4183"/>
                    <a:pt x="982" y="4215"/>
                    <a:pt x="1014" y="4215"/>
                  </a:cubicBezTo>
                  <a:cubicBezTo>
                    <a:pt x="1046" y="4215"/>
                    <a:pt x="1109" y="4183"/>
                    <a:pt x="1141" y="4152"/>
                  </a:cubicBezTo>
                  <a:cubicBezTo>
                    <a:pt x="1172" y="4088"/>
                    <a:pt x="1172" y="3993"/>
                    <a:pt x="1109" y="3930"/>
                  </a:cubicBezTo>
                  <a:cubicBezTo>
                    <a:pt x="602" y="3455"/>
                    <a:pt x="317" y="2790"/>
                    <a:pt x="317" y="2125"/>
                  </a:cubicBezTo>
                  <a:cubicBezTo>
                    <a:pt x="317" y="1428"/>
                    <a:pt x="602" y="763"/>
                    <a:pt x="1109" y="288"/>
                  </a:cubicBezTo>
                  <a:cubicBezTo>
                    <a:pt x="1172" y="225"/>
                    <a:pt x="1172" y="130"/>
                    <a:pt x="1141" y="66"/>
                  </a:cubicBezTo>
                  <a:cubicBezTo>
                    <a:pt x="1102" y="27"/>
                    <a:pt x="1038" y="0"/>
                    <a:pt x="981" y="0"/>
                  </a:cubicBez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1" name="Google Shape;1441;p16"/>
            <p:cNvSpPr/>
            <p:nvPr/>
          </p:nvSpPr>
          <p:spPr>
            <a:xfrm>
              <a:off x="4135000" y="3672150"/>
              <a:ext cx="38025" cy="142150"/>
            </a:xfrm>
            <a:custGeom>
              <a:avLst/>
              <a:gdLst/>
              <a:ahLst/>
              <a:cxnLst/>
              <a:rect l="l" t="t" r="r" b="b"/>
              <a:pathLst>
                <a:path w="1521" h="5686" extrusionOk="0">
                  <a:moveTo>
                    <a:pt x="1346" y="1"/>
                  </a:moveTo>
                  <a:cubicBezTo>
                    <a:pt x="1307" y="1"/>
                    <a:pt x="1267" y="17"/>
                    <a:pt x="1235" y="48"/>
                  </a:cubicBezTo>
                  <a:cubicBezTo>
                    <a:pt x="444" y="777"/>
                    <a:pt x="0" y="1790"/>
                    <a:pt x="0" y="2835"/>
                  </a:cubicBezTo>
                  <a:cubicBezTo>
                    <a:pt x="0" y="3912"/>
                    <a:pt x="444" y="4925"/>
                    <a:pt x="1235" y="5654"/>
                  </a:cubicBezTo>
                  <a:cubicBezTo>
                    <a:pt x="1267" y="5685"/>
                    <a:pt x="1299" y="5685"/>
                    <a:pt x="1362" y="5685"/>
                  </a:cubicBezTo>
                  <a:cubicBezTo>
                    <a:pt x="1394" y="5685"/>
                    <a:pt x="1425" y="5685"/>
                    <a:pt x="1457" y="5654"/>
                  </a:cubicBezTo>
                  <a:cubicBezTo>
                    <a:pt x="1520" y="5590"/>
                    <a:pt x="1520" y="5464"/>
                    <a:pt x="1457" y="5432"/>
                  </a:cubicBezTo>
                  <a:cubicBezTo>
                    <a:pt x="729" y="4767"/>
                    <a:pt x="317" y="3817"/>
                    <a:pt x="317" y="2835"/>
                  </a:cubicBezTo>
                  <a:cubicBezTo>
                    <a:pt x="317" y="1885"/>
                    <a:pt x="729" y="935"/>
                    <a:pt x="1457" y="270"/>
                  </a:cubicBezTo>
                  <a:cubicBezTo>
                    <a:pt x="1520" y="238"/>
                    <a:pt x="1520" y="112"/>
                    <a:pt x="1457" y="48"/>
                  </a:cubicBezTo>
                  <a:cubicBezTo>
                    <a:pt x="1425" y="17"/>
                    <a:pt x="1386" y="1"/>
                    <a:pt x="1346" y="1"/>
                  </a:cubicBez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2" name="Google Shape;1442;p16"/>
            <p:cNvSpPr/>
            <p:nvPr/>
          </p:nvSpPr>
          <p:spPr>
            <a:xfrm>
              <a:off x="4190400" y="3704225"/>
              <a:ext cx="79200" cy="163125"/>
            </a:xfrm>
            <a:custGeom>
              <a:avLst/>
              <a:gdLst/>
              <a:ahLst/>
              <a:cxnLst/>
              <a:rect l="l" t="t" r="r" b="b"/>
              <a:pathLst>
                <a:path w="3168" h="6525" extrusionOk="0">
                  <a:moveTo>
                    <a:pt x="1584" y="317"/>
                  </a:moveTo>
                  <a:cubicBezTo>
                    <a:pt x="2281" y="317"/>
                    <a:pt x="2851" y="855"/>
                    <a:pt x="2851" y="1552"/>
                  </a:cubicBezTo>
                  <a:cubicBezTo>
                    <a:pt x="2851" y="2122"/>
                    <a:pt x="2471" y="2629"/>
                    <a:pt x="1901" y="2787"/>
                  </a:cubicBezTo>
                  <a:cubicBezTo>
                    <a:pt x="1838" y="2787"/>
                    <a:pt x="1806" y="2851"/>
                    <a:pt x="1806" y="2946"/>
                  </a:cubicBezTo>
                  <a:lnTo>
                    <a:pt x="1806" y="5986"/>
                  </a:lnTo>
                  <a:cubicBezTo>
                    <a:pt x="1806" y="6112"/>
                    <a:pt x="1711" y="6207"/>
                    <a:pt x="1584" y="6207"/>
                  </a:cubicBezTo>
                  <a:cubicBezTo>
                    <a:pt x="1458" y="6207"/>
                    <a:pt x="1363" y="6112"/>
                    <a:pt x="1363" y="5986"/>
                  </a:cubicBezTo>
                  <a:lnTo>
                    <a:pt x="1363" y="2946"/>
                  </a:lnTo>
                  <a:cubicBezTo>
                    <a:pt x="1363" y="2851"/>
                    <a:pt x="1299" y="2787"/>
                    <a:pt x="1236" y="2787"/>
                  </a:cubicBezTo>
                  <a:cubicBezTo>
                    <a:pt x="698" y="2629"/>
                    <a:pt x="318" y="2122"/>
                    <a:pt x="318" y="1552"/>
                  </a:cubicBezTo>
                  <a:cubicBezTo>
                    <a:pt x="318" y="887"/>
                    <a:pt x="888" y="317"/>
                    <a:pt x="1584" y="317"/>
                  </a:cubicBezTo>
                  <a:close/>
                  <a:moveTo>
                    <a:pt x="1584" y="0"/>
                  </a:moveTo>
                  <a:cubicBezTo>
                    <a:pt x="698" y="0"/>
                    <a:pt x="1" y="697"/>
                    <a:pt x="1" y="1552"/>
                  </a:cubicBezTo>
                  <a:cubicBezTo>
                    <a:pt x="1" y="2217"/>
                    <a:pt x="413" y="2819"/>
                    <a:pt x="1046" y="3041"/>
                  </a:cubicBezTo>
                  <a:lnTo>
                    <a:pt x="1046" y="5986"/>
                  </a:lnTo>
                  <a:cubicBezTo>
                    <a:pt x="1046" y="6302"/>
                    <a:pt x="1299" y="6524"/>
                    <a:pt x="1584" y="6524"/>
                  </a:cubicBezTo>
                  <a:cubicBezTo>
                    <a:pt x="1869" y="6524"/>
                    <a:pt x="2123" y="6302"/>
                    <a:pt x="2123" y="5986"/>
                  </a:cubicBezTo>
                  <a:lnTo>
                    <a:pt x="2123" y="3041"/>
                  </a:lnTo>
                  <a:cubicBezTo>
                    <a:pt x="2725" y="2819"/>
                    <a:pt x="3168" y="2249"/>
                    <a:pt x="3168" y="1552"/>
                  </a:cubicBezTo>
                  <a:cubicBezTo>
                    <a:pt x="3168" y="697"/>
                    <a:pt x="2440" y="0"/>
                    <a:pt x="1584" y="0"/>
                  </a:cubicBezTo>
                  <a:close/>
                </a:path>
              </a:pathLst>
            </a:custGeom>
            <a:solidFill>
              <a:srgbClr val="30475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3" name="Google Shape;1443;p16"/>
            <p:cNvSpPr/>
            <p:nvPr/>
          </p:nvSpPr>
          <p:spPr>
            <a:xfrm>
              <a:off x="4269575" y="3689975"/>
              <a:ext cx="30125" cy="106100"/>
            </a:xfrm>
            <a:custGeom>
              <a:avLst/>
              <a:gdLst/>
              <a:ahLst/>
              <a:cxnLst/>
              <a:rect l="l" t="t" r="r" b="b"/>
              <a:pathLst>
                <a:path w="1205" h="4244" fill="none" extrusionOk="0">
                  <a:moveTo>
                    <a:pt x="286" y="64"/>
                  </a:moveTo>
                  <a:cubicBezTo>
                    <a:pt x="223" y="0"/>
                    <a:pt x="128" y="32"/>
                    <a:pt x="64" y="95"/>
                  </a:cubicBezTo>
                  <a:cubicBezTo>
                    <a:pt x="1" y="159"/>
                    <a:pt x="33" y="254"/>
                    <a:pt x="96" y="317"/>
                  </a:cubicBezTo>
                  <a:cubicBezTo>
                    <a:pt x="603" y="760"/>
                    <a:pt x="888" y="1425"/>
                    <a:pt x="888" y="2122"/>
                  </a:cubicBezTo>
                  <a:cubicBezTo>
                    <a:pt x="888" y="2819"/>
                    <a:pt x="603" y="3484"/>
                    <a:pt x="96" y="3959"/>
                  </a:cubicBezTo>
                  <a:cubicBezTo>
                    <a:pt x="33" y="4022"/>
                    <a:pt x="1" y="4117"/>
                    <a:pt x="64" y="4181"/>
                  </a:cubicBezTo>
                  <a:cubicBezTo>
                    <a:pt x="96" y="4212"/>
                    <a:pt x="159" y="4244"/>
                    <a:pt x="191" y="4244"/>
                  </a:cubicBezTo>
                  <a:cubicBezTo>
                    <a:pt x="223" y="4244"/>
                    <a:pt x="286" y="4212"/>
                    <a:pt x="286" y="4181"/>
                  </a:cubicBezTo>
                  <a:cubicBezTo>
                    <a:pt x="888" y="3674"/>
                    <a:pt x="1204" y="2914"/>
                    <a:pt x="1204" y="2122"/>
                  </a:cubicBezTo>
                  <a:cubicBezTo>
                    <a:pt x="1204" y="1362"/>
                    <a:pt x="888" y="602"/>
                    <a:pt x="286" y="64"/>
                  </a:cubicBez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4" name="Google Shape;1444;p16"/>
            <p:cNvSpPr/>
            <p:nvPr/>
          </p:nvSpPr>
          <p:spPr>
            <a:xfrm>
              <a:off x="4287000" y="3671750"/>
              <a:ext cx="38025" cy="142550"/>
            </a:xfrm>
            <a:custGeom>
              <a:avLst/>
              <a:gdLst/>
              <a:ahLst/>
              <a:cxnLst/>
              <a:rect l="l" t="t" r="r" b="b"/>
              <a:pathLst>
                <a:path w="1521" h="5702" fill="none" extrusionOk="0">
                  <a:moveTo>
                    <a:pt x="286" y="64"/>
                  </a:moveTo>
                  <a:cubicBezTo>
                    <a:pt x="222" y="1"/>
                    <a:pt x="127" y="1"/>
                    <a:pt x="64" y="64"/>
                  </a:cubicBezTo>
                  <a:cubicBezTo>
                    <a:pt x="1" y="128"/>
                    <a:pt x="1" y="254"/>
                    <a:pt x="64" y="286"/>
                  </a:cubicBezTo>
                  <a:cubicBezTo>
                    <a:pt x="792" y="951"/>
                    <a:pt x="1204" y="1901"/>
                    <a:pt x="1204" y="2851"/>
                  </a:cubicBezTo>
                  <a:cubicBezTo>
                    <a:pt x="1204" y="3833"/>
                    <a:pt x="792" y="4783"/>
                    <a:pt x="64" y="5416"/>
                  </a:cubicBezTo>
                  <a:cubicBezTo>
                    <a:pt x="1" y="5480"/>
                    <a:pt x="1" y="5606"/>
                    <a:pt x="64" y="5670"/>
                  </a:cubicBezTo>
                  <a:cubicBezTo>
                    <a:pt x="96" y="5701"/>
                    <a:pt x="127" y="5701"/>
                    <a:pt x="159" y="5701"/>
                  </a:cubicBezTo>
                  <a:cubicBezTo>
                    <a:pt x="222" y="5701"/>
                    <a:pt x="254" y="5701"/>
                    <a:pt x="286" y="5670"/>
                  </a:cubicBezTo>
                  <a:cubicBezTo>
                    <a:pt x="1077" y="4941"/>
                    <a:pt x="1521" y="3928"/>
                    <a:pt x="1521" y="2851"/>
                  </a:cubicBezTo>
                  <a:cubicBezTo>
                    <a:pt x="1521" y="1806"/>
                    <a:pt x="1077" y="761"/>
                    <a:pt x="286" y="64"/>
                  </a:cubicBez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5" name="Google Shape;1445;p16"/>
            <p:cNvSpPr/>
            <p:nvPr/>
          </p:nvSpPr>
          <p:spPr>
            <a:xfrm>
              <a:off x="4160325" y="3689975"/>
              <a:ext cx="29325" cy="106100"/>
            </a:xfrm>
            <a:custGeom>
              <a:avLst/>
              <a:gdLst/>
              <a:ahLst/>
              <a:cxnLst/>
              <a:rect l="l" t="t" r="r" b="b"/>
              <a:pathLst>
                <a:path w="1173" h="4244" fill="none" extrusionOk="0">
                  <a:moveTo>
                    <a:pt x="1141" y="95"/>
                  </a:moveTo>
                  <a:cubicBezTo>
                    <a:pt x="1077" y="32"/>
                    <a:pt x="951" y="0"/>
                    <a:pt x="887" y="64"/>
                  </a:cubicBezTo>
                  <a:cubicBezTo>
                    <a:pt x="317" y="602"/>
                    <a:pt x="1" y="1362"/>
                    <a:pt x="1" y="2122"/>
                  </a:cubicBezTo>
                  <a:cubicBezTo>
                    <a:pt x="1" y="2914"/>
                    <a:pt x="317" y="3674"/>
                    <a:pt x="887" y="4212"/>
                  </a:cubicBezTo>
                  <a:cubicBezTo>
                    <a:pt x="919" y="4212"/>
                    <a:pt x="982" y="4244"/>
                    <a:pt x="1014" y="4244"/>
                  </a:cubicBezTo>
                  <a:cubicBezTo>
                    <a:pt x="1046" y="4244"/>
                    <a:pt x="1109" y="4212"/>
                    <a:pt x="1141" y="4181"/>
                  </a:cubicBezTo>
                  <a:cubicBezTo>
                    <a:pt x="1172" y="4117"/>
                    <a:pt x="1172" y="4022"/>
                    <a:pt x="1109" y="3959"/>
                  </a:cubicBezTo>
                  <a:cubicBezTo>
                    <a:pt x="602" y="3484"/>
                    <a:pt x="317" y="2819"/>
                    <a:pt x="317" y="2154"/>
                  </a:cubicBezTo>
                  <a:cubicBezTo>
                    <a:pt x="317" y="1457"/>
                    <a:pt x="602" y="792"/>
                    <a:pt x="1109" y="317"/>
                  </a:cubicBezTo>
                  <a:cubicBezTo>
                    <a:pt x="1172" y="254"/>
                    <a:pt x="1172" y="159"/>
                    <a:pt x="1141" y="95"/>
                  </a:cubicBez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6" name="Google Shape;1446;p16"/>
            <p:cNvSpPr/>
            <p:nvPr/>
          </p:nvSpPr>
          <p:spPr>
            <a:xfrm>
              <a:off x="4135000" y="3671750"/>
              <a:ext cx="38025" cy="142550"/>
            </a:xfrm>
            <a:custGeom>
              <a:avLst/>
              <a:gdLst/>
              <a:ahLst/>
              <a:cxnLst/>
              <a:rect l="l" t="t" r="r" b="b"/>
              <a:pathLst>
                <a:path w="1521" h="5702" fill="none" extrusionOk="0">
                  <a:moveTo>
                    <a:pt x="317" y="2851"/>
                  </a:moveTo>
                  <a:cubicBezTo>
                    <a:pt x="317" y="1901"/>
                    <a:pt x="729" y="951"/>
                    <a:pt x="1457" y="286"/>
                  </a:cubicBezTo>
                  <a:cubicBezTo>
                    <a:pt x="1520" y="254"/>
                    <a:pt x="1520" y="128"/>
                    <a:pt x="1457" y="64"/>
                  </a:cubicBezTo>
                  <a:cubicBezTo>
                    <a:pt x="1394" y="1"/>
                    <a:pt x="1299" y="1"/>
                    <a:pt x="1235" y="64"/>
                  </a:cubicBezTo>
                  <a:cubicBezTo>
                    <a:pt x="444" y="793"/>
                    <a:pt x="0" y="1806"/>
                    <a:pt x="0" y="2851"/>
                  </a:cubicBezTo>
                  <a:cubicBezTo>
                    <a:pt x="0" y="3928"/>
                    <a:pt x="444" y="4941"/>
                    <a:pt x="1235" y="5670"/>
                  </a:cubicBezTo>
                  <a:cubicBezTo>
                    <a:pt x="1267" y="5701"/>
                    <a:pt x="1299" y="5701"/>
                    <a:pt x="1362" y="5701"/>
                  </a:cubicBezTo>
                  <a:cubicBezTo>
                    <a:pt x="1394" y="5701"/>
                    <a:pt x="1425" y="5701"/>
                    <a:pt x="1457" y="5670"/>
                  </a:cubicBezTo>
                  <a:cubicBezTo>
                    <a:pt x="1520" y="5606"/>
                    <a:pt x="1520" y="5480"/>
                    <a:pt x="1457" y="5448"/>
                  </a:cubicBezTo>
                  <a:cubicBezTo>
                    <a:pt x="729" y="4783"/>
                    <a:pt x="317" y="3833"/>
                    <a:pt x="317" y="2851"/>
                  </a:cubicBez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7" name="Google Shape;1447;p16"/>
            <p:cNvSpPr/>
            <p:nvPr/>
          </p:nvSpPr>
          <p:spPr>
            <a:xfrm>
              <a:off x="4190400" y="3704225"/>
              <a:ext cx="79200" cy="163125"/>
            </a:xfrm>
            <a:custGeom>
              <a:avLst/>
              <a:gdLst/>
              <a:ahLst/>
              <a:cxnLst/>
              <a:rect l="l" t="t" r="r" b="b"/>
              <a:pathLst>
                <a:path w="3168" h="6525" fill="none" extrusionOk="0">
                  <a:moveTo>
                    <a:pt x="1584" y="0"/>
                  </a:moveTo>
                  <a:cubicBezTo>
                    <a:pt x="698" y="0"/>
                    <a:pt x="1" y="697"/>
                    <a:pt x="1" y="1552"/>
                  </a:cubicBezTo>
                  <a:cubicBezTo>
                    <a:pt x="1" y="2217"/>
                    <a:pt x="413" y="2819"/>
                    <a:pt x="1046" y="3041"/>
                  </a:cubicBezTo>
                  <a:lnTo>
                    <a:pt x="1046" y="5986"/>
                  </a:lnTo>
                  <a:cubicBezTo>
                    <a:pt x="1046" y="6302"/>
                    <a:pt x="1299" y="6524"/>
                    <a:pt x="1584" y="6524"/>
                  </a:cubicBezTo>
                  <a:cubicBezTo>
                    <a:pt x="1869" y="6524"/>
                    <a:pt x="2123" y="6302"/>
                    <a:pt x="2123" y="5986"/>
                  </a:cubicBezTo>
                  <a:lnTo>
                    <a:pt x="2123" y="3041"/>
                  </a:lnTo>
                  <a:cubicBezTo>
                    <a:pt x="2725" y="2819"/>
                    <a:pt x="3168" y="2249"/>
                    <a:pt x="3168" y="1552"/>
                  </a:cubicBezTo>
                  <a:cubicBezTo>
                    <a:pt x="3168" y="697"/>
                    <a:pt x="2440" y="0"/>
                    <a:pt x="1584" y="0"/>
                  </a:cubicBezTo>
                  <a:close/>
                  <a:moveTo>
                    <a:pt x="1901" y="2787"/>
                  </a:moveTo>
                  <a:cubicBezTo>
                    <a:pt x="1838" y="2787"/>
                    <a:pt x="1806" y="2851"/>
                    <a:pt x="1806" y="2946"/>
                  </a:cubicBezTo>
                  <a:lnTo>
                    <a:pt x="1806" y="5986"/>
                  </a:lnTo>
                  <a:cubicBezTo>
                    <a:pt x="1806" y="6112"/>
                    <a:pt x="1711" y="6207"/>
                    <a:pt x="1584" y="6207"/>
                  </a:cubicBezTo>
                  <a:cubicBezTo>
                    <a:pt x="1458" y="6207"/>
                    <a:pt x="1363" y="6112"/>
                    <a:pt x="1363" y="5986"/>
                  </a:cubicBezTo>
                  <a:lnTo>
                    <a:pt x="1363" y="2946"/>
                  </a:lnTo>
                  <a:cubicBezTo>
                    <a:pt x="1363" y="2851"/>
                    <a:pt x="1299" y="2787"/>
                    <a:pt x="1236" y="2787"/>
                  </a:cubicBezTo>
                  <a:cubicBezTo>
                    <a:pt x="698" y="2629"/>
                    <a:pt x="318" y="2122"/>
                    <a:pt x="318" y="1552"/>
                  </a:cubicBezTo>
                  <a:cubicBezTo>
                    <a:pt x="318" y="887"/>
                    <a:pt x="888" y="317"/>
                    <a:pt x="1584" y="317"/>
                  </a:cubicBezTo>
                  <a:cubicBezTo>
                    <a:pt x="2281" y="317"/>
                    <a:pt x="2851" y="855"/>
                    <a:pt x="2851" y="1552"/>
                  </a:cubicBezTo>
                  <a:cubicBezTo>
                    <a:pt x="2851" y="2122"/>
                    <a:pt x="2471" y="2629"/>
                    <a:pt x="1901" y="2787"/>
                  </a:cubicBez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8" name="Google Shape;1448;p16"/>
            <p:cNvSpPr/>
            <p:nvPr/>
          </p:nvSpPr>
          <p:spPr>
            <a:xfrm>
              <a:off x="595975" y="3956000"/>
              <a:ext cx="3262725" cy="581150"/>
            </a:xfrm>
            <a:custGeom>
              <a:avLst/>
              <a:gdLst/>
              <a:ahLst/>
              <a:cxnLst/>
              <a:rect l="l" t="t" r="r" b="b"/>
              <a:pathLst>
                <a:path w="130509" h="23246" extrusionOk="0">
                  <a:moveTo>
                    <a:pt x="3421" y="0"/>
                  </a:moveTo>
                  <a:cubicBezTo>
                    <a:pt x="1521" y="0"/>
                    <a:pt x="0" y="1520"/>
                    <a:pt x="0" y="3420"/>
                  </a:cubicBezTo>
                  <a:lnTo>
                    <a:pt x="0" y="19825"/>
                  </a:lnTo>
                  <a:cubicBezTo>
                    <a:pt x="0" y="21725"/>
                    <a:pt x="1521" y="23245"/>
                    <a:pt x="3421" y="23245"/>
                  </a:cubicBezTo>
                  <a:lnTo>
                    <a:pt x="92822" y="23245"/>
                  </a:lnTo>
                  <a:cubicBezTo>
                    <a:pt x="94723" y="23245"/>
                    <a:pt x="96274" y="21725"/>
                    <a:pt x="96274" y="19825"/>
                  </a:cubicBezTo>
                  <a:lnTo>
                    <a:pt x="96274" y="15360"/>
                  </a:lnTo>
                  <a:cubicBezTo>
                    <a:pt x="96325" y="13189"/>
                    <a:pt x="97823" y="12002"/>
                    <a:pt x="99487" y="12002"/>
                  </a:cubicBezTo>
                  <a:cubicBezTo>
                    <a:pt x="100956" y="12002"/>
                    <a:pt x="102554" y="12927"/>
                    <a:pt x="103400" y="14916"/>
                  </a:cubicBezTo>
                  <a:cubicBezTo>
                    <a:pt x="104667" y="17893"/>
                    <a:pt x="107612" y="19951"/>
                    <a:pt x="111032" y="19951"/>
                  </a:cubicBezTo>
                  <a:cubicBezTo>
                    <a:pt x="114389" y="19951"/>
                    <a:pt x="117271" y="17956"/>
                    <a:pt x="118601" y="15106"/>
                  </a:cubicBezTo>
                  <a:lnTo>
                    <a:pt x="118601" y="15138"/>
                  </a:lnTo>
                  <a:cubicBezTo>
                    <a:pt x="119815" y="12827"/>
                    <a:pt x="121700" y="11944"/>
                    <a:pt x="123381" y="11944"/>
                  </a:cubicBezTo>
                  <a:cubicBezTo>
                    <a:pt x="123980" y="11944"/>
                    <a:pt x="124554" y="12056"/>
                    <a:pt x="125062" y="12256"/>
                  </a:cubicBezTo>
                  <a:cubicBezTo>
                    <a:pt x="125125" y="12288"/>
                    <a:pt x="125188" y="12319"/>
                    <a:pt x="125252" y="12351"/>
                  </a:cubicBezTo>
                  <a:cubicBezTo>
                    <a:pt x="125315" y="12383"/>
                    <a:pt x="125378" y="12414"/>
                    <a:pt x="125410" y="12414"/>
                  </a:cubicBezTo>
                  <a:cubicBezTo>
                    <a:pt x="125505" y="12478"/>
                    <a:pt x="125568" y="12509"/>
                    <a:pt x="125632" y="12541"/>
                  </a:cubicBezTo>
                  <a:cubicBezTo>
                    <a:pt x="126138" y="12858"/>
                    <a:pt x="126392" y="13238"/>
                    <a:pt x="126645" y="13396"/>
                  </a:cubicBezTo>
                  <a:cubicBezTo>
                    <a:pt x="127057" y="13744"/>
                    <a:pt x="127563" y="13966"/>
                    <a:pt x="128165" y="13966"/>
                  </a:cubicBezTo>
                  <a:cubicBezTo>
                    <a:pt x="129432" y="13966"/>
                    <a:pt x="130509" y="12921"/>
                    <a:pt x="130509" y="11623"/>
                  </a:cubicBezTo>
                  <a:cubicBezTo>
                    <a:pt x="130509" y="10324"/>
                    <a:pt x="129432" y="9279"/>
                    <a:pt x="128165" y="9279"/>
                  </a:cubicBezTo>
                  <a:cubicBezTo>
                    <a:pt x="127563" y="9279"/>
                    <a:pt x="127057" y="9469"/>
                    <a:pt x="126645" y="9817"/>
                  </a:cubicBezTo>
                  <a:cubicBezTo>
                    <a:pt x="126392" y="10007"/>
                    <a:pt x="126138" y="10356"/>
                    <a:pt x="125632" y="10704"/>
                  </a:cubicBezTo>
                  <a:cubicBezTo>
                    <a:pt x="125568" y="10736"/>
                    <a:pt x="125505" y="10768"/>
                    <a:pt x="125410" y="10799"/>
                  </a:cubicBezTo>
                  <a:cubicBezTo>
                    <a:pt x="125378" y="10831"/>
                    <a:pt x="125315" y="10863"/>
                    <a:pt x="125283" y="10894"/>
                  </a:cubicBezTo>
                  <a:cubicBezTo>
                    <a:pt x="125188" y="10926"/>
                    <a:pt x="125157" y="10958"/>
                    <a:pt x="125062" y="10958"/>
                  </a:cubicBezTo>
                  <a:cubicBezTo>
                    <a:pt x="124550" y="11167"/>
                    <a:pt x="123971" y="11284"/>
                    <a:pt x="123366" y="11284"/>
                  </a:cubicBezTo>
                  <a:cubicBezTo>
                    <a:pt x="121689" y="11284"/>
                    <a:pt x="119811" y="10388"/>
                    <a:pt x="118601" y="8107"/>
                  </a:cubicBezTo>
                  <a:cubicBezTo>
                    <a:pt x="117271" y="5257"/>
                    <a:pt x="114389" y="3294"/>
                    <a:pt x="111032" y="3294"/>
                  </a:cubicBezTo>
                  <a:cubicBezTo>
                    <a:pt x="107612" y="3294"/>
                    <a:pt x="104667" y="5352"/>
                    <a:pt x="103400" y="8329"/>
                  </a:cubicBezTo>
                  <a:lnTo>
                    <a:pt x="103400" y="8297"/>
                  </a:lnTo>
                  <a:cubicBezTo>
                    <a:pt x="102569" y="10287"/>
                    <a:pt x="100972" y="11211"/>
                    <a:pt x="99500" y="11211"/>
                  </a:cubicBezTo>
                  <a:cubicBezTo>
                    <a:pt x="97832" y="11211"/>
                    <a:pt x="96325" y="10024"/>
                    <a:pt x="96274" y="7854"/>
                  </a:cubicBezTo>
                  <a:lnTo>
                    <a:pt x="96274" y="3420"/>
                  </a:lnTo>
                  <a:cubicBezTo>
                    <a:pt x="96274" y="1520"/>
                    <a:pt x="94723" y="0"/>
                    <a:pt x="92822" y="0"/>
                  </a:cubicBezTo>
                  <a:close/>
                </a:path>
              </a:pathLst>
            </a:custGeom>
            <a:solidFill>
              <a:srgbClr val="CECEC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9" name="Google Shape;1449;p16"/>
            <p:cNvSpPr/>
            <p:nvPr/>
          </p:nvSpPr>
          <p:spPr>
            <a:xfrm>
              <a:off x="3201550" y="4076325"/>
              <a:ext cx="340475" cy="340475"/>
            </a:xfrm>
            <a:custGeom>
              <a:avLst/>
              <a:gdLst/>
              <a:ahLst/>
              <a:cxnLst/>
              <a:rect l="l" t="t" r="r" b="b"/>
              <a:pathLst>
                <a:path w="13619" h="13619" extrusionOk="0">
                  <a:moveTo>
                    <a:pt x="13618" y="6810"/>
                  </a:moveTo>
                  <a:cubicBezTo>
                    <a:pt x="13618" y="10578"/>
                    <a:pt x="10578" y="13618"/>
                    <a:pt x="6809" y="13618"/>
                  </a:cubicBezTo>
                  <a:cubicBezTo>
                    <a:pt x="3041" y="13618"/>
                    <a:pt x="0" y="10578"/>
                    <a:pt x="0" y="6810"/>
                  </a:cubicBezTo>
                  <a:cubicBezTo>
                    <a:pt x="0" y="3041"/>
                    <a:pt x="3041" y="1"/>
                    <a:pt x="6809" y="1"/>
                  </a:cubicBezTo>
                  <a:cubicBezTo>
                    <a:pt x="10578" y="1"/>
                    <a:pt x="13618" y="3041"/>
                    <a:pt x="13618" y="6810"/>
                  </a:cubicBezTo>
                  <a:close/>
                </a:path>
              </a:pathLst>
            </a:custGeom>
            <a:solidFill>
              <a:srgbClr val="FAFAFA"/>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0" name="Google Shape;1450;p16"/>
            <p:cNvSpPr/>
            <p:nvPr/>
          </p:nvSpPr>
          <p:spPr>
            <a:xfrm>
              <a:off x="3769225" y="4215675"/>
              <a:ext cx="60975" cy="60975"/>
            </a:xfrm>
            <a:custGeom>
              <a:avLst/>
              <a:gdLst/>
              <a:ahLst/>
              <a:cxnLst/>
              <a:rect l="l" t="t" r="r" b="b"/>
              <a:pathLst>
                <a:path w="2439" h="2439" extrusionOk="0">
                  <a:moveTo>
                    <a:pt x="2439" y="1236"/>
                  </a:moveTo>
                  <a:cubicBezTo>
                    <a:pt x="2439" y="1901"/>
                    <a:pt x="1900" y="2439"/>
                    <a:pt x="1203" y="2439"/>
                  </a:cubicBezTo>
                  <a:cubicBezTo>
                    <a:pt x="538" y="2439"/>
                    <a:pt x="0" y="1901"/>
                    <a:pt x="0" y="1236"/>
                  </a:cubicBezTo>
                  <a:cubicBezTo>
                    <a:pt x="0" y="571"/>
                    <a:pt x="538" y="0"/>
                    <a:pt x="1203" y="0"/>
                  </a:cubicBezTo>
                  <a:cubicBezTo>
                    <a:pt x="1900" y="0"/>
                    <a:pt x="2439" y="571"/>
                    <a:pt x="2439" y="1236"/>
                  </a:cubicBezTo>
                  <a:close/>
                </a:path>
              </a:pathLst>
            </a:custGeom>
            <a:solidFill>
              <a:srgbClr val="FAFAFA"/>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1" name="Google Shape;1451;p16"/>
            <p:cNvSpPr/>
            <p:nvPr/>
          </p:nvSpPr>
          <p:spPr>
            <a:xfrm>
              <a:off x="627650" y="3987650"/>
              <a:ext cx="2342725" cy="517825"/>
            </a:xfrm>
            <a:custGeom>
              <a:avLst/>
              <a:gdLst/>
              <a:ahLst/>
              <a:cxnLst/>
              <a:rect l="l" t="t" r="r" b="b"/>
              <a:pathLst>
                <a:path w="93709" h="20713" extrusionOk="0">
                  <a:moveTo>
                    <a:pt x="2154" y="1"/>
                  </a:moveTo>
                  <a:cubicBezTo>
                    <a:pt x="982" y="1"/>
                    <a:pt x="0" y="983"/>
                    <a:pt x="0" y="2154"/>
                  </a:cubicBezTo>
                  <a:lnTo>
                    <a:pt x="0" y="18559"/>
                  </a:lnTo>
                  <a:cubicBezTo>
                    <a:pt x="0" y="19731"/>
                    <a:pt x="982" y="20712"/>
                    <a:pt x="2154" y="20712"/>
                  </a:cubicBezTo>
                  <a:lnTo>
                    <a:pt x="91555" y="20712"/>
                  </a:lnTo>
                  <a:cubicBezTo>
                    <a:pt x="92759" y="20712"/>
                    <a:pt x="93709" y="19731"/>
                    <a:pt x="93709" y="18559"/>
                  </a:cubicBezTo>
                  <a:lnTo>
                    <a:pt x="93709" y="2154"/>
                  </a:lnTo>
                  <a:cubicBezTo>
                    <a:pt x="93709" y="983"/>
                    <a:pt x="92727" y="1"/>
                    <a:pt x="91555" y="1"/>
                  </a:cubicBezTo>
                  <a:close/>
                </a:path>
              </a:pathLst>
            </a:custGeom>
            <a:solidFill>
              <a:srgbClr val="FFFFFF"/>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2" name="Google Shape;1452;p16"/>
            <p:cNvSpPr/>
            <p:nvPr/>
          </p:nvSpPr>
          <p:spPr>
            <a:xfrm>
              <a:off x="3332975" y="4198250"/>
              <a:ext cx="77600" cy="77625"/>
            </a:xfrm>
            <a:custGeom>
              <a:avLst/>
              <a:gdLst/>
              <a:ahLst/>
              <a:cxnLst/>
              <a:rect l="l" t="t" r="r" b="b"/>
              <a:pathLst>
                <a:path w="3104" h="3105" extrusionOk="0">
                  <a:moveTo>
                    <a:pt x="1552" y="317"/>
                  </a:moveTo>
                  <a:cubicBezTo>
                    <a:pt x="2249" y="317"/>
                    <a:pt x="2787" y="856"/>
                    <a:pt x="2787" y="1553"/>
                  </a:cubicBezTo>
                  <a:cubicBezTo>
                    <a:pt x="2787" y="2249"/>
                    <a:pt x="2249" y="2788"/>
                    <a:pt x="1552" y="2788"/>
                  </a:cubicBezTo>
                  <a:cubicBezTo>
                    <a:pt x="887" y="2788"/>
                    <a:pt x="317" y="2249"/>
                    <a:pt x="317" y="1553"/>
                  </a:cubicBezTo>
                  <a:cubicBezTo>
                    <a:pt x="317" y="856"/>
                    <a:pt x="855" y="317"/>
                    <a:pt x="1552" y="317"/>
                  </a:cubicBezTo>
                  <a:close/>
                  <a:moveTo>
                    <a:pt x="1552" y="1"/>
                  </a:moveTo>
                  <a:cubicBezTo>
                    <a:pt x="697" y="1"/>
                    <a:pt x="0" y="697"/>
                    <a:pt x="0" y="1553"/>
                  </a:cubicBezTo>
                  <a:cubicBezTo>
                    <a:pt x="0" y="2408"/>
                    <a:pt x="697" y="3104"/>
                    <a:pt x="1552" y="3104"/>
                  </a:cubicBezTo>
                  <a:cubicBezTo>
                    <a:pt x="2407" y="3104"/>
                    <a:pt x="3104" y="2408"/>
                    <a:pt x="3104" y="1553"/>
                  </a:cubicBezTo>
                  <a:cubicBezTo>
                    <a:pt x="3104" y="697"/>
                    <a:pt x="2407" y="1"/>
                    <a:pt x="1552" y="1"/>
                  </a:cubicBezTo>
                  <a:close/>
                </a:path>
              </a:pathLst>
            </a:custGeom>
            <a:solidFill>
              <a:srgbClr val="CECECE"/>
            </a:solid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3" name="Google Shape;1453;p16"/>
            <p:cNvSpPr/>
            <p:nvPr/>
          </p:nvSpPr>
          <p:spPr>
            <a:xfrm>
              <a:off x="3259350" y="4134125"/>
              <a:ext cx="225650" cy="224875"/>
            </a:xfrm>
            <a:custGeom>
              <a:avLst/>
              <a:gdLst/>
              <a:ahLst/>
              <a:cxnLst/>
              <a:rect l="l" t="t" r="r" b="b"/>
              <a:pathLst>
                <a:path w="9026" h="8995" extrusionOk="0">
                  <a:moveTo>
                    <a:pt x="4497" y="317"/>
                  </a:moveTo>
                  <a:cubicBezTo>
                    <a:pt x="6809" y="317"/>
                    <a:pt x="8677" y="2186"/>
                    <a:pt x="8677" y="4498"/>
                  </a:cubicBezTo>
                  <a:cubicBezTo>
                    <a:pt x="8677" y="5923"/>
                    <a:pt x="7949" y="7221"/>
                    <a:pt x="6841" y="7949"/>
                  </a:cubicBezTo>
                  <a:cubicBezTo>
                    <a:pt x="6746" y="7411"/>
                    <a:pt x="6492" y="6936"/>
                    <a:pt x="6081" y="6588"/>
                  </a:cubicBezTo>
                  <a:cubicBezTo>
                    <a:pt x="5639" y="6176"/>
                    <a:pt x="5061" y="5983"/>
                    <a:pt x="4474" y="5983"/>
                  </a:cubicBezTo>
                  <a:cubicBezTo>
                    <a:pt x="4429" y="5983"/>
                    <a:pt x="4384" y="5984"/>
                    <a:pt x="4339" y="5986"/>
                  </a:cubicBezTo>
                  <a:cubicBezTo>
                    <a:pt x="3262" y="6049"/>
                    <a:pt x="2375" y="6873"/>
                    <a:pt x="2154" y="7981"/>
                  </a:cubicBezTo>
                  <a:cubicBezTo>
                    <a:pt x="1045" y="7221"/>
                    <a:pt x="317" y="5954"/>
                    <a:pt x="317" y="4498"/>
                  </a:cubicBezTo>
                  <a:cubicBezTo>
                    <a:pt x="317" y="2186"/>
                    <a:pt x="2185" y="317"/>
                    <a:pt x="4497" y="317"/>
                  </a:cubicBezTo>
                  <a:close/>
                  <a:moveTo>
                    <a:pt x="4487" y="6299"/>
                  </a:moveTo>
                  <a:cubicBezTo>
                    <a:pt x="4986" y="6299"/>
                    <a:pt x="5477" y="6486"/>
                    <a:pt x="5859" y="6809"/>
                  </a:cubicBezTo>
                  <a:cubicBezTo>
                    <a:pt x="6271" y="7158"/>
                    <a:pt x="6492" y="7633"/>
                    <a:pt x="6556" y="8139"/>
                  </a:cubicBezTo>
                  <a:cubicBezTo>
                    <a:pt x="5922" y="8488"/>
                    <a:pt x="5210" y="8662"/>
                    <a:pt x="4501" y="8662"/>
                  </a:cubicBezTo>
                  <a:cubicBezTo>
                    <a:pt x="3793" y="8662"/>
                    <a:pt x="3088" y="8488"/>
                    <a:pt x="2470" y="8139"/>
                  </a:cubicBezTo>
                  <a:cubicBezTo>
                    <a:pt x="2597" y="7158"/>
                    <a:pt x="3389" y="6366"/>
                    <a:pt x="4371" y="6303"/>
                  </a:cubicBezTo>
                  <a:cubicBezTo>
                    <a:pt x="4409" y="6300"/>
                    <a:pt x="4448" y="6299"/>
                    <a:pt x="4487" y="6299"/>
                  </a:cubicBezTo>
                  <a:close/>
                  <a:moveTo>
                    <a:pt x="4497" y="1"/>
                  </a:moveTo>
                  <a:cubicBezTo>
                    <a:pt x="2027" y="1"/>
                    <a:pt x="0" y="1996"/>
                    <a:pt x="0" y="4498"/>
                  </a:cubicBezTo>
                  <a:cubicBezTo>
                    <a:pt x="0" y="6113"/>
                    <a:pt x="855" y="7506"/>
                    <a:pt x="2122" y="8330"/>
                  </a:cubicBezTo>
                  <a:lnTo>
                    <a:pt x="2217" y="8361"/>
                  </a:lnTo>
                  <a:cubicBezTo>
                    <a:pt x="2217" y="8361"/>
                    <a:pt x="2217" y="8393"/>
                    <a:pt x="2249" y="8393"/>
                  </a:cubicBezTo>
                  <a:cubicBezTo>
                    <a:pt x="2312" y="8425"/>
                    <a:pt x="2375" y="8456"/>
                    <a:pt x="2470" y="8520"/>
                  </a:cubicBezTo>
                  <a:cubicBezTo>
                    <a:pt x="2502" y="8520"/>
                    <a:pt x="2534" y="8520"/>
                    <a:pt x="2534" y="8551"/>
                  </a:cubicBezTo>
                  <a:cubicBezTo>
                    <a:pt x="2660" y="8615"/>
                    <a:pt x="2819" y="8678"/>
                    <a:pt x="2945" y="8710"/>
                  </a:cubicBezTo>
                  <a:lnTo>
                    <a:pt x="3072" y="8773"/>
                  </a:lnTo>
                  <a:cubicBezTo>
                    <a:pt x="3135" y="8773"/>
                    <a:pt x="3199" y="8805"/>
                    <a:pt x="3262" y="8836"/>
                  </a:cubicBezTo>
                  <a:cubicBezTo>
                    <a:pt x="3325" y="8836"/>
                    <a:pt x="3420" y="8868"/>
                    <a:pt x="3484" y="8868"/>
                  </a:cubicBezTo>
                  <a:cubicBezTo>
                    <a:pt x="3547" y="8900"/>
                    <a:pt x="3610" y="8900"/>
                    <a:pt x="3674" y="8931"/>
                  </a:cubicBezTo>
                  <a:cubicBezTo>
                    <a:pt x="3769" y="8931"/>
                    <a:pt x="3895" y="8963"/>
                    <a:pt x="3990" y="8963"/>
                  </a:cubicBezTo>
                  <a:cubicBezTo>
                    <a:pt x="4022" y="8963"/>
                    <a:pt x="4054" y="8963"/>
                    <a:pt x="4117" y="8995"/>
                  </a:cubicBezTo>
                  <a:lnTo>
                    <a:pt x="4909" y="8995"/>
                  </a:lnTo>
                  <a:cubicBezTo>
                    <a:pt x="4941" y="8963"/>
                    <a:pt x="5004" y="8963"/>
                    <a:pt x="5036" y="8963"/>
                  </a:cubicBezTo>
                  <a:cubicBezTo>
                    <a:pt x="5131" y="8963"/>
                    <a:pt x="5226" y="8931"/>
                    <a:pt x="5321" y="8931"/>
                  </a:cubicBezTo>
                  <a:cubicBezTo>
                    <a:pt x="5416" y="8900"/>
                    <a:pt x="5479" y="8900"/>
                    <a:pt x="5542" y="8868"/>
                  </a:cubicBezTo>
                  <a:cubicBezTo>
                    <a:pt x="5606" y="8868"/>
                    <a:pt x="5669" y="8836"/>
                    <a:pt x="5732" y="8836"/>
                  </a:cubicBezTo>
                  <a:cubicBezTo>
                    <a:pt x="5796" y="8805"/>
                    <a:pt x="5891" y="8773"/>
                    <a:pt x="5954" y="8773"/>
                  </a:cubicBezTo>
                  <a:cubicBezTo>
                    <a:pt x="5986" y="8741"/>
                    <a:pt x="6017" y="8741"/>
                    <a:pt x="6081" y="8710"/>
                  </a:cubicBezTo>
                  <a:cubicBezTo>
                    <a:pt x="6207" y="8678"/>
                    <a:pt x="6334" y="8615"/>
                    <a:pt x="6461" y="8551"/>
                  </a:cubicBezTo>
                  <a:cubicBezTo>
                    <a:pt x="6492" y="8520"/>
                    <a:pt x="6524" y="8520"/>
                    <a:pt x="6556" y="8520"/>
                  </a:cubicBezTo>
                  <a:cubicBezTo>
                    <a:pt x="6619" y="8456"/>
                    <a:pt x="6682" y="8425"/>
                    <a:pt x="6777" y="8393"/>
                  </a:cubicBezTo>
                  <a:cubicBezTo>
                    <a:pt x="6777" y="8393"/>
                    <a:pt x="6777" y="8361"/>
                    <a:pt x="6809" y="8361"/>
                  </a:cubicBezTo>
                  <a:lnTo>
                    <a:pt x="6872" y="8330"/>
                  </a:lnTo>
                  <a:lnTo>
                    <a:pt x="6872" y="8298"/>
                  </a:lnTo>
                  <a:cubicBezTo>
                    <a:pt x="8171" y="7506"/>
                    <a:pt x="9026" y="6113"/>
                    <a:pt x="9026" y="4498"/>
                  </a:cubicBezTo>
                  <a:cubicBezTo>
                    <a:pt x="9026" y="1996"/>
                    <a:pt x="6999" y="1"/>
                    <a:pt x="4497" y="1"/>
                  </a:cubicBezTo>
                  <a:close/>
                </a:path>
              </a:pathLst>
            </a:custGeom>
            <a:solidFill>
              <a:srgbClr val="CECECE"/>
            </a:solid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4" name="Google Shape;1454;p16"/>
            <p:cNvSpPr/>
            <p:nvPr/>
          </p:nvSpPr>
          <p:spPr>
            <a:xfrm>
              <a:off x="4113625" y="2679450"/>
              <a:ext cx="232775" cy="225950"/>
            </a:xfrm>
            <a:custGeom>
              <a:avLst/>
              <a:gdLst/>
              <a:ahLst/>
              <a:cxnLst/>
              <a:rect l="l" t="t" r="r" b="b"/>
              <a:pathLst>
                <a:path w="9311" h="9038" extrusionOk="0">
                  <a:moveTo>
                    <a:pt x="3452" y="519"/>
                  </a:moveTo>
                  <a:cubicBezTo>
                    <a:pt x="3040" y="835"/>
                    <a:pt x="2692" y="1342"/>
                    <a:pt x="2439" y="1944"/>
                  </a:cubicBezTo>
                  <a:lnTo>
                    <a:pt x="1362" y="1944"/>
                  </a:lnTo>
                  <a:cubicBezTo>
                    <a:pt x="1710" y="1500"/>
                    <a:pt x="2122" y="1120"/>
                    <a:pt x="2629" y="835"/>
                  </a:cubicBezTo>
                  <a:cubicBezTo>
                    <a:pt x="2882" y="709"/>
                    <a:pt x="3167" y="582"/>
                    <a:pt x="3452" y="519"/>
                  </a:cubicBezTo>
                  <a:close/>
                  <a:moveTo>
                    <a:pt x="4497" y="360"/>
                  </a:moveTo>
                  <a:lnTo>
                    <a:pt x="4497" y="1944"/>
                  </a:lnTo>
                  <a:lnTo>
                    <a:pt x="2787" y="1944"/>
                  </a:lnTo>
                  <a:cubicBezTo>
                    <a:pt x="3199" y="1025"/>
                    <a:pt x="3800" y="455"/>
                    <a:pt x="4497" y="360"/>
                  </a:cubicBezTo>
                  <a:close/>
                  <a:moveTo>
                    <a:pt x="4814" y="360"/>
                  </a:moveTo>
                  <a:cubicBezTo>
                    <a:pt x="5479" y="455"/>
                    <a:pt x="6081" y="1025"/>
                    <a:pt x="6492" y="1944"/>
                  </a:cubicBezTo>
                  <a:lnTo>
                    <a:pt x="4814" y="1944"/>
                  </a:lnTo>
                  <a:lnTo>
                    <a:pt x="4814" y="360"/>
                  </a:lnTo>
                  <a:close/>
                  <a:moveTo>
                    <a:pt x="5827" y="487"/>
                  </a:moveTo>
                  <a:cubicBezTo>
                    <a:pt x="6682" y="740"/>
                    <a:pt x="7411" y="1247"/>
                    <a:pt x="7949" y="1944"/>
                  </a:cubicBezTo>
                  <a:lnTo>
                    <a:pt x="6841" y="1944"/>
                  </a:lnTo>
                  <a:cubicBezTo>
                    <a:pt x="6587" y="1310"/>
                    <a:pt x="6239" y="835"/>
                    <a:pt x="5827" y="487"/>
                  </a:cubicBezTo>
                  <a:close/>
                  <a:moveTo>
                    <a:pt x="2344" y="2260"/>
                  </a:moveTo>
                  <a:cubicBezTo>
                    <a:pt x="2122" y="2894"/>
                    <a:pt x="1995" y="3590"/>
                    <a:pt x="1964" y="4382"/>
                  </a:cubicBezTo>
                  <a:lnTo>
                    <a:pt x="475" y="4382"/>
                  </a:lnTo>
                  <a:cubicBezTo>
                    <a:pt x="475" y="4034"/>
                    <a:pt x="538" y="3685"/>
                    <a:pt x="633" y="3337"/>
                  </a:cubicBezTo>
                  <a:cubicBezTo>
                    <a:pt x="760" y="2957"/>
                    <a:pt x="918" y="2577"/>
                    <a:pt x="1140" y="2260"/>
                  </a:cubicBezTo>
                  <a:close/>
                  <a:moveTo>
                    <a:pt x="4497" y="2260"/>
                  </a:moveTo>
                  <a:lnTo>
                    <a:pt x="4497" y="4382"/>
                  </a:lnTo>
                  <a:lnTo>
                    <a:pt x="2280" y="4382"/>
                  </a:lnTo>
                  <a:cubicBezTo>
                    <a:pt x="2312" y="3590"/>
                    <a:pt x="2439" y="2862"/>
                    <a:pt x="2660" y="2260"/>
                  </a:cubicBezTo>
                  <a:close/>
                  <a:moveTo>
                    <a:pt x="6619" y="2260"/>
                  </a:moveTo>
                  <a:cubicBezTo>
                    <a:pt x="6841" y="2862"/>
                    <a:pt x="6999" y="3590"/>
                    <a:pt x="6999" y="4382"/>
                  </a:cubicBezTo>
                  <a:lnTo>
                    <a:pt x="4814" y="4382"/>
                  </a:lnTo>
                  <a:lnTo>
                    <a:pt x="4814" y="2260"/>
                  </a:lnTo>
                  <a:close/>
                  <a:moveTo>
                    <a:pt x="8171" y="2260"/>
                  </a:moveTo>
                  <a:cubicBezTo>
                    <a:pt x="8234" y="2324"/>
                    <a:pt x="8297" y="2419"/>
                    <a:pt x="8329" y="2514"/>
                  </a:cubicBezTo>
                  <a:cubicBezTo>
                    <a:pt x="8646" y="3084"/>
                    <a:pt x="8836" y="3717"/>
                    <a:pt x="8836" y="4382"/>
                  </a:cubicBezTo>
                  <a:lnTo>
                    <a:pt x="7316" y="4382"/>
                  </a:lnTo>
                  <a:cubicBezTo>
                    <a:pt x="7316" y="3590"/>
                    <a:pt x="7189" y="2894"/>
                    <a:pt x="6967" y="2260"/>
                  </a:cubicBezTo>
                  <a:close/>
                  <a:moveTo>
                    <a:pt x="1964" y="4699"/>
                  </a:moveTo>
                  <a:cubicBezTo>
                    <a:pt x="1995" y="5459"/>
                    <a:pt x="2122" y="6187"/>
                    <a:pt x="2344" y="6821"/>
                  </a:cubicBezTo>
                  <a:lnTo>
                    <a:pt x="1172" y="6821"/>
                  </a:lnTo>
                  <a:cubicBezTo>
                    <a:pt x="1109" y="6726"/>
                    <a:pt x="1045" y="6631"/>
                    <a:pt x="982" y="6536"/>
                  </a:cubicBezTo>
                  <a:cubicBezTo>
                    <a:pt x="665" y="5966"/>
                    <a:pt x="507" y="5332"/>
                    <a:pt x="475" y="4699"/>
                  </a:cubicBezTo>
                  <a:close/>
                  <a:moveTo>
                    <a:pt x="4497" y="4699"/>
                  </a:moveTo>
                  <a:lnTo>
                    <a:pt x="4497" y="6821"/>
                  </a:lnTo>
                  <a:lnTo>
                    <a:pt x="2660" y="6821"/>
                  </a:lnTo>
                  <a:cubicBezTo>
                    <a:pt x="2439" y="6187"/>
                    <a:pt x="2312" y="5491"/>
                    <a:pt x="2280" y="4699"/>
                  </a:cubicBezTo>
                  <a:close/>
                  <a:moveTo>
                    <a:pt x="6999" y="4699"/>
                  </a:moveTo>
                  <a:cubicBezTo>
                    <a:pt x="6999" y="5459"/>
                    <a:pt x="6841" y="6187"/>
                    <a:pt x="6619" y="6821"/>
                  </a:cubicBezTo>
                  <a:lnTo>
                    <a:pt x="4814" y="6821"/>
                  </a:lnTo>
                  <a:lnTo>
                    <a:pt x="4814" y="4699"/>
                  </a:lnTo>
                  <a:close/>
                  <a:moveTo>
                    <a:pt x="8836" y="4699"/>
                  </a:moveTo>
                  <a:cubicBezTo>
                    <a:pt x="8804" y="5016"/>
                    <a:pt x="8772" y="5364"/>
                    <a:pt x="8677" y="5681"/>
                  </a:cubicBezTo>
                  <a:cubicBezTo>
                    <a:pt x="8551" y="6092"/>
                    <a:pt x="8392" y="6472"/>
                    <a:pt x="8171" y="6821"/>
                  </a:cubicBezTo>
                  <a:lnTo>
                    <a:pt x="6967" y="6821"/>
                  </a:lnTo>
                  <a:cubicBezTo>
                    <a:pt x="7157" y="6187"/>
                    <a:pt x="7316" y="5459"/>
                    <a:pt x="7316" y="4699"/>
                  </a:cubicBezTo>
                  <a:close/>
                  <a:moveTo>
                    <a:pt x="2470" y="7137"/>
                  </a:moveTo>
                  <a:cubicBezTo>
                    <a:pt x="2692" y="7707"/>
                    <a:pt x="3009" y="8151"/>
                    <a:pt x="3357" y="8499"/>
                  </a:cubicBezTo>
                  <a:cubicBezTo>
                    <a:pt x="2565" y="8246"/>
                    <a:pt x="1900" y="7771"/>
                    <a:pt x="1394" y="7137"/>
                  </a:cubicBezTo>
                  <a:close/>
                  <a:moveTo>
                    <a:pt x="7917" y="7137"/>
                  </a:moveTo>
                  <a:cubicBezTo>
                    <a:pt x="7601" y="7549"/>
                    <a:pt x="7157" y="7929"/>
                    <a:pt x="6682" y="8182"/>
                  </a:cubicBezTo>
                  <a:cubicBezTo>
                    <a:pt x="6429" y="8309"/>
                    <a:pt x="6176" y="8436"/>
                    <a:pt x="5922" y="8499"/>
                  </a:cubicBezTo>
                  <a:cubicBezTo>
                    <a:pt x="6271" y="8182"/>
                    <a:pt x="6587" y="7707"/>
                    <a:pt x="6841" y="7137"/>
                  </a:cubicBezTo>
                  <a:close/>
                  <a:moveTo>
                    <a:pt x="4497" y="7137"/>
                  </a:moveTo>
                  <a:lnTo>
                    <a:pt x="4497" y="8689"/>
                  </a:lnTo>
                  <a:lnTo>
                    <a:pt x="4370" y="8689"/>
                  </a:lnTo>
                  <a:cubicBezTo>
                    <a:pt x="3737" y="8562"/>
                    <a:pt x="3167" y="7961"/>
                    <a:pt x="2787" y="7137"/>
                  </a:cubicBezTo>
                  <a:close/>
                  <a:moveTo>
                    <a:pt x="6492" y="7137"/>
                  </a:moveTo>
                  <a:cubicBezTo>
                    <a:pt x="6112" y="7961"/>
                    <a:pt x="5574" y="8562"/>
                    <a:pt x="4940" y="8689"/>
                  </a:cubicBezTo>
                  <a:lnTo>
                    <a:pt x="4814" y="8689"/>
                  </a:lnTo>
                  <a:lnTo>
                    <a:pt x="4814" y="7137"/>
                  </a:lnTo>
                  <a:close/>
                  <a:moveTo>
                    <a:pt x="4663" y="1"/>
                  </a:moveTo>
                  <a:cubicBezTo>
                    <a:pt x="3911" y="1"/>
                    <a:pt x="3174" y="184"/>
                    <a:pt x="2502" y="550"/>
                  </a:cubicBezTo>
                  <a:cubicBezTo>
                    <a:pt x="1425" y="1152"/>
                    <a:pt x="665" y="2102"/>
                    <a:pt x="317" y="3242"/>
                  </a:cubicBezTo>
                  <a:cubicBezTo>
                    <a:pt x="0" y="4414"/>
                    <a:pt x="127" y="5617"/>
                    <a:pt x="697" y="6694"/>
                  </a:cubicBezTo>
                  <a:cubicBezTo>
                    <a:pt x="1299" y="7739"/>
                    <a:pt x="2249" y="8499"/>
                    <a:pt x="3389" y="8847"/>
                  </a:cubicBezTo>
                  <a:cubicBezTo>
                    <a:pt x="3705" y="8942"/>
                    <a:pt x="4022" y="8974"/>
                    <a:pt x="4339" y="9006"/>
                  </a:cubicBezTo>
                  <a:cubicBezTo>
                    <a:pt x="4434" y="9037"/>
                    <a:pt x="4529" y="9037"/>
                    <a:pt x="4655" y="9037"/>
                  </a:cubicBezTo>
                  <a:cubicBezTo>
                    <a:pt x="4750" y="9037"/>
                    <a:pt x="4877" y="9037"/>
                    <a:pt x="5004" y="9006"/>
                  </a:cubicBezTo>
                  <a:cubicBezTo>
                    <a:pt x="5637" y="8942"/>
                    <a:pt x="6239" y="8784"/>
                    <a:pt x="6841" y="8467"/>
                  </a:cubicBezTo>
                  <a:cubicBezTo>
                    <a:pt x="7886" y="7897"/>
                    <a:pt x="8646" y="6916"/>
                    <a:pt x="8994" y="5776"/>
                  </a:cubicBezTo>
                  <a:cubicBezTo>
                    <a:pt x="9311" y="4604"/>
                    <a:pt x="9184" y="3400"/>
                    <a:pt x="8614" y="2355"/>
                  </a:cubicBezTo>
                  <a:cubicBezTo>
                    <a:pt x="8044" y="1279"/>
                    <a:pt x="7062" y="519"/>
                    <a:pt x="5922" y="170"/>
                  </a:cubicBezTo>
                  <a:cubicBezTo>
                    <a:pt x="5504" y="57"/>
                    <a:pt x="5081" y="1"/>
                    <a:pt x="4663" y="1"/>
                  </a:cubicBezTo>
                  <a:close/>
                </a:path>
              </a:pathLst>
            </a:custGeom>
            <a:solidFill>
              <a:srgbClr val="CECEC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5" name="Google Shape;1455;p16"/>
            <p:cNvSpPr/>
            <p:nvPr/>
          </p:nvSpPr>
          <p:spPr>
            <a:xfrm>
              <a:off x="4113625" y="2675775"/>
              <a:ext cx="232775" cy="229625"/>
            </a:xfrm>
            <a:custGeom>
              <a:avLst/>
              <a:gdLst/>
              <a:ahLst/>
              <a:cxnLst/>
              <a:rect l="l" t="t" r="r" b="b"/>
              <a:pathLst>
                <a:path w="9311" h="9185" fill="none" extrusionOk="0">
                  <a:moveTo>
                    <a:pt x="8614" y="2502"/>
                  </a:moveTo>
                  <a:cubicBezTo>
                    <a:pt x="8044" y="1426"/>
                    <a:pt x="7062" y="666"/>
                    <a:pt x="5922" y="317"/>
                  </a:cubicBezTo>
                  <a:cubicBezTo>
                    <a:pt x="4750" y="0"/>
                    <a:pt x="3547" y="127"/>
                    <a:pt x="2502" y="697"/>
                  </a:cubicBezTo>
                  <a:cubicBezTo>
                    <a:pt x="1425" y="1299"/>
                    <a:pt x="665" y="2249"/>
                    <a:pt x="317" y="3389"/>
                  </a:cubicBezTo>
                  <a:cubicBezTo>
                    <a:pt x="0" y="4561"/>
                    <a:pt x="127" y="5764"/>
                    <a:pt x="697" y="6841"/>
                  </a:cubicBezTo>
                  <a:cubicBezTo>
                    <a:pt x="1299" y="7886"/>
                    <a:pt x="2249" y="8646"/>
                    <a:pt x="3389" y="8994"/>
                  </a:cubicBezTo>
                  <a:cubicBezTo>
                    <a:pt x="3705" y="9089"/>
                    <a:pt x="4022" y="9121"/>
                    <a:pt x="4339" y="9153"/>
                  </a:cubicBezTo>
                  <a:cubicBezTo>
                    <a:pt x="4434" y="9184"/>
                    <a:pt x="4529" y="9184"/>
                    <a:pt x="4655" y="9184"/>
                  </a:cubicBezTo>
                  <a:cubicBezTo>
                    <a:pt x="4750" y="9184"/>
                    <a:pt x="4877" y="9184"/>
                    <a:pt x="5004" y="9153"/>
                  </a:cubicBezTo>
                  <a:cubicBezTo>
                    <a:pt x="5637" y="9089"/>
                    <a:pt x="6239" y="8931"/>
                    <a:pt x="6841" y="8614"/>
                  </a:cubicBezTo>
                  <a:cubicBezTo>
                    <a:pt x="7886" y="8044"/>
                    <a:pt x="8646" y="7063"/>
                    <a:pt x="8994" y="5923"/>
                  </a:cubicBezTo>
                  <a:cubicBezTo>
                    <a:pt x="9311" y="4751"/>
                    <a:pt x="9184" y="3547"/>
                    <a:pt x="8614" y="2502"/>
                  </a:cubicBezTo>
                  <a:close/>
                  <a:moveTo>
                    <a:pt x="8836" y="4529"/>
                  </a:moveTo>
                  <a:lnTo>
                    <a:pt x="7316" y="4529"/>
                  </a:lnTo>
                  <a:cubicBezTo>
                    <a:pt x="7316" y="3737"/>
                    <a:pt x="7189" y="3041"/>
                    <a:pt x="6967" y="2407"/>
                  </a:cubicBezTo>
                  <a:lnTo>
                    <a:pt x="8171" y="2407"/>
                  </a:lnTo>
                  <a:cubicBezTo>
                    <a:pt x="8234" y="2471"/>
                    <a:pt x="8297" y="2566"/>
                    <a:pt x="8329" y="2661"/>
                  </a:cubicBezTo>
                  <a:cubicBezTo>
                    <a:pt x="8646" y="3231"/>
                    <a:pt x="8836" y="3864"/>
                    <a:pt x="8836" y="4529"/>
                  </a:cubicBezTo>
                  <a:close/>
                  <a:moveTo>
                    <a:pt x="4940" y="8836"/>
                  </a:moveTo>
                  <a:cubicBezTo>
                    <a:pt x="4877" y="8836"/>
                    <a:pt x="4845" y="8836"/>
                    <a:pt x="4814" y="8836"/>
                  </a:cubicBezTo>
                  <a:lnTo>
                    <a:pt x="4814" y="7284"/>
                  </a:lnTo>
                  <a:lnTo>
                    <a:pt x="6492" y="7284"/>
                  </a:lnTo>
                  <a:cubicBezTo>
                    <a:pt x="6112" y="8108"/>
                    <a:pt x="5574" y="8709"/>
                    <a:pt x="4940" y="8836"/>
                  </a:cubicBezTo>
                  <a:close/>
                  <a:moveTo>
                    <a:pt x="2787" y="7284"/>
                  </a:moveTo>
                  <a:lnTo>
                    <a:pt x="4497" y="7284"/>
                  </a:lnTo>
                  <a:lnTo>
                    <a:pt x="4497" y="8836"/>
                  </a:lnTo>
                  <a:cubicBezTo>
                    <a:pt x="4434" y="8836"/>
                    <a:pt x="4402" y="8836"/>
                    <a:pt x="4370" y="8836"/>
                  </a:cubicBezTo>
                  <a:cubicBezTo>
                    <a:pt x="3737" y="8709"/>
                    <a:pt x="3167" y="8108"/>
                    <a:pt x="2787" y="7284"/>
                  </a:cubicBezTo>
                  <a:close/>
                  <a:moveTo>
                    <a:pt x="4814" y="507"/>
                  </a:moveTo>
                  <a:cubicBezTo>
                    <a:pt x="5479" y="602"/>
                    <a:pt x="6081" y="1172"/>
                    <a:pt x="6492" y="2091"/>
                  </a:cubicBezTo>
                  <a:lnTo>
                    <a:pt x="4814" y="2091"/>
                  </a:lnTo>
                  <a:close/>
                  <a:moveTo>
                    <a:pt x="4497" y="507"/>
                  </a:moveTo>
                  <a:lnTo>
                    <a:pt x="4497" y="2091"/>
                  </a:lnTo>
                  <a:lnTo>
                    <a:pt x="2787" y="2091"/>
                  </a:lnTo>
                  <a:cubicBezTo>
                    <a:pt x="3199" y="1172"/>
                    <a:pt x="3800" y="602"/>
                    <a:pt x="4497" y="507"/>
                  </a:cubicBezTo>
                  <a:close/>
                  <a:moveTo>
                    <a:pt x="4497" y="2407"/>
                  </a:moveTo>
                  <a:lnTo>
                    <a:pt x="4497" y="4529"/>
                  </a:lnTo>
                  <a:lnTo>
                    <a:pt x="2280" y="4529"/>
                  </a:lnTo>
                  <a:cubicBezTo>
                    <a:pt x="2312" y="3737"/>
                    <a:pt x="2439" y="3009"/>
                    <a:pt x="2660" y="2407"/>
                  </a:cubicBezTo>
                  <a:close/>
                  <a:moveTo>
                    <a:pt x="4497" y="4846"/>
                  </a:moveTo>
                  <a:lnTo>
                    <a:pt x="4497" y="6968"/>
                  </a:lnTo>
                  <a:lnTo>
                    <a:pt x="2660" y="6968"/>
                  </a:lnTo>
                  <a:cubicBezTo>
                    <a:pt x="2439" y="6334"/>
                    <a:pt x="2312" y="5638"/>
                    <a:pt x="2280" y="4846"/>
                  </a:cubicBezTo>
                  <a:close/>
                  <a:moveTo>
                    <a:pt x="4814" y="6968"/>
                  </a:moveTo>
                  <a:lnTo>
                    <a:pt x="4814" y="4846"/>
                  </a:lnTo>
                  <a:lnTo>
                    <a:pt x="6999" y="4846"/>
                  </a:lnTo>
                  <a:cubicBezTo>
                    <a:pt x="6999" y="5606"/>
                    <a:pt x="6841" y="6334"/>
                    <a:pt x="6619" y="6968"/>
                  </a:cubicBezTo>
                  <a:close/>
                  <a:moveTo>
                    <a:pt x="4814" y="4529"/>
                  </a:moveTo>
                  <a:lnTo>
                    <a:pt x="4814" y="2407"/>
                  </a:lnTo>
                  <a:lnTo>
                    <a:pt x="6619" y="2407"/>
                  </a:lnTo>
                  <a:cubicBezTo>
                    <a:pt x="6841" y="3009"/>
                    <a:pt x="6999" y="3737"/>
                    <a:pt x="6999" y="4529"/>
                  </a:cubicBezTo>
                  <a:close/>
                  <a:moveTo>
                    <a:pt x="7949" y="2091"/>
                  </a:moveTo>
                  <a:lnTo>
                    <a:pt x="6841" y="2091"/>
                  </a:lnTo>
                  <a:cubicBezTo>
                    <a:pt x="6587" y="1457"/>
                    <a:pt x="6239" y="982"/>
                    <a:pt x="5827" y="634"/>
                  </a:cubicBezTo>
                  <a:lnTo>
                    <a:pt x="5827" y="634"/>
                  </a:lnTo>
                  <a:cubicBezTo>
                    <a:pt x="6682" y="887"/>
                    <a:pt x="7411" y="1394"/>
                    <a:pt x="7949" y="2091"/>
                  </a:cubicBezTo>
                  <a:close/>
                  <a:moveTo>
                    <a:pt x="2629" y="982"/>
                  </a:moveTo>
                  <a:cubicBezTo>
                    <a:pt x="2882" y="856"/>
                    <a:pt x="3167" y="729"/>
                    <a:pt x="3452" y="666"/>
                  </a:cubicBezTo>
                  <a:cubicBezTo>
                    <a:pt x="3040" y="982"/>
                    <a:pt x="2692" y="1489"/>
                    <a:pt x="2439" y="2091"/>
                  </a:cubicBezTo>
                  <a:lnTo>
                    <a:pt x="1362" y="2091"/>
                  </a:lnTo>
                  <a:cubicBezTo>
                    <a:pt x="1710" y="1647"/>
                    <a:pt x="2122" y="1267"/>
                    <a:pt x="2629" y="982"/>
                  </a:cubicBezTo>
                  <a:close/>
                  <a:moveTo>
                    <a:pt x="1140" y="2407"/>
                  </a:moveTo>
                  <a:lnTo>
                    <a:pt x="2344" y="2407"/>
                  </a:lnTo>
                  <a:cubicBezTo>
                    <a:pt x="2122" y="3041"/>
                    <a:pt x="1995" y="3737"/>
                    <a:pt x="1964" y="4529"/>
                  </a:cubicBezTo>
                  <a:lnTo>
                    <a:pt x="475" y="4529"/>
                  </a:lnTo>
                  <a:cubicBezTo>
                    <a:pt x="475" y="4181"/>
                    <a:pt x="538" y="3832"/>
                    <a:pt x="633" y="3484"/>
                  </a:cubicBezTo>
                  <a:cubicBezTo>
                    <a:pt x="760" y="3104"/>
                    <a:pt x="918" y="2724"/>
                    <a:pt x="1140" y="2407"/>
                  </a:cubicBezTo>
                  <a:close/>
                  <a:moveTo>
                    <a:pt x="475" y="4846"/>
                  </a:moveTo>
                  <a:lnTo>
                    <a:pt x="1964" y="4846"/>
                  </a:lnTo>
                  <a:cubicBezTo>
                    <a:pt x="1995" y="5606"/>
                    <a:pt x="2122" y="6334"/>
                    <a:pt x="2344" y="6968"/>
                  </a:cubicBezTo>
                  <a:lnTo>
                    <a:pt x="1172" y="6968"/>
                  </a:lnTo>
                  <a:cubicBezTo>
                    <a:pt x="1109" y="6873"/>
                    <a:pt x="1045" y="6778"/>
                    <a:pt x="982" y="6683"/>
                  </a:cubicBezTo>
                  <a:cubicBezTo>
                    <a:pt x="665" y="6113"/>
                    <a:pt x="507" y="5479"/>
                    <a:pt x="475" y="4846"/>
                  </a:cubicBezTo>
                  <a:close/>
                  <a:moveTo>
                    <a:pt x="1394" y="7284"/>
                  </a:moveTo>
                  <a:lnTo>
                    <a:pt x="2470" y="7284"/>
                  </a:lnTo>
                  <a:cubicBezTo>
                    <a:pt x="2692" y="7854"/>
                    <a:pt x="3009" y="8298"/>
                    <a:pt x="3357" y="8646"/>
                  </a:cubicBezTo>
                  <a:cubicBezTo>
                    <a:pt x="2565" y="8393"/>
                    <a:pt x="1900" y="7918"/>
                    <a:pt x="1394" y="7284"/>
                  </a:cubicBezTo>
                  <a:close/>
                  <a:moveTo>
                    <a:pt x="6682" y="8329"/>
                  </a:moveTo>
                  <a:cubicBezTo>
                    <a:pt x="6429" y="8456"/>
                    <a:pt x="6176" y="8583"/>
                    <a:pt x="5922" y="8646"/>
                  </a:cubicBezTo>
                  <a:cubicBezTo>
                    <a:pt x="6271" y="8329"/>
                    <a:pt x="6587" y="7854"/>
                    <a:pt x="6841" y="7284"/>
                  </a:cubicBezTo>
                  <a:lnTo>
                    <a:pt x="7917" y="7284"/>
                  </a:lnTo>
                  <a:cubicBezTo>
                    <a:pt x="7601" y="7696"/>
                    <a:pt x="7157" y="8076"/>
                    <a:pt x="6682" y="8329"/>
                  </a:cubicBezTo>
                  <a:close/>
                  <a:moveTo>
                    <a:pt x="8171" y="6968"/>
                  </a:moveTo>
                  <a:lnTo>
                    <a:pt x="6967" y="6968"/>
                  </a:lnTo>
                  <a:cubicBezTo>
                    <a:pt x="7157" y="6334"/>
                    <a:pt x="7316" y="5606"/>
                    <a:pt x="7316" y="4846"/>
                  </a:cubicBezTo>
                  <a:lnTo>
                    <a:pt x="8836" y="4846"/>
                  </a:lnTo>
                  <a:cubicBezTo>
                    <a:pt x="8804" y="5163"/>
                    <a:pt x="8772" y="5511"/>
                    <a:pt x="8677" y="5828"/>
                  </a:cubicBezTo>
                  <a:cubicBezTo>
                    <a:pt x="8551" y="6239"/>
                    <a:pt x="8392" y="6619"/>
                    <a:pt x="8171" y="6968"/>
                  </a:cubicBezTo>
                  <a:close/>
                </a:path>
              </a:pathLst>
            </a:custGeom>
            <a:no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56" name="Google Shape;1456;p16"/>
          <p:cNvSpPr txBox="1"/>
          <p:nvPr/>
        </p:nvSpPr>
        <p:spPr>
          <a:xfrm>
            <a:off x="395536" y="106889"/>
            <a:ext cx="7723500" cy="481200"/>
          </a:xfrm>
          <a:prstGeom prst="rect">
            <a:avLst/>
          </a:prstGeom>
          <a:no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800" b="0" i="0" u="none" strike="noStrike" kern="0" cap="none" spc="0" normalizeH="0" baseline="0" noProof="0" dirty="0">
                <a:ln>
                  <a:noFill/>
                </a:ln>
                <a:solidFill>
                  <a:srgbClr val="000000"/>
                </a:solidFill>
                <a:effectLst/>
                <a:uLnTx/>
                <a:uFillTx/>
                <a:latin typeface="Cascadia Code" panose="020B0609020000020004" pitchFamily="49" charset="0"/>
                <a:ea typeface="Cascadia Code" panose="020B0609020000020004" pitchFamily="49" charset="0"/>
                <a:cs typeface="Cascadia Code" panose="020B0609020000020004" pitchFamily="49" charset="0"/>
                <a:sym typeface="Fira Sans Medium"/>
              </a:rPr>
              <a:t>Road map</a:t>
            </a:r>
            <a:endParaRPr kumimoji="0" sz="2800" b="0" i="0" u="none" strike="noStrike" kern="0" cap="none" spc="0" normalizeH="0" baseline="0" noProof="0" dirty="0">
              <a:ln>
                <a:noFill/>
              </a:ln>
              <a:solidFill>
                <a:srgbClr val="000000"/>
              </a:solidFill>
              <a:effectLst/>
              <a:uLnTx/>
              <a:uFillTx/>
              <a:latin typeface="Cascadia Code" panose="020B0609020000020004" pitchFamily="49" charset="0"/>
              <a:ea typeface="Cascadia Code" panose="020B0609020000020004" pitchFamily="49" charset="0"/>
              <a:cs typeface="Cascadia Code" panose="020B0609020000020004" pitchFamily="49" charset="0"/>
              <a:sym typeface="Fira Sans Medium"/>
            </a:endParaRPr>
          </a:p>
        </p:txBody>
      </p:sp>
      <p:sp>
        <p:nvSpPr>
          <p:cNvPr id="1458" name="Google Shape;1458;p16"/>
          <p:cNvSpPr txBox="1"/>
          <p:nvPr/>
        </p:nvSpPr>
        <p:spPr>
          <a:xfrm>
            <a:off x="605127" y="2005326"/>
            <a:ext cx="2769000" cy="554651"/>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solidFill>
                  <a:srgbClr val="000000"/>
                </a:solidFill>
                <a:effectLst/>
                <a:uLnTx/>
                <a:uFillTx/>
                <a:latin typeface="Cascadia Code" panose="020B0609020000020004" pitchFamily="49" charset="0"/>
                <a:ea typeface="Cascadia Code" panose="020B0609020000020004" pitchFamily="49" charset="0"/>
                <a:cs typeface="Cascadia Code" panose="020B0609020000020004" pitchFamily="49" charset="0"/>
                <a:sym typeface="Fira Sans"/>
              </a:rPr>
              <a:t>The IS for radioactive waste accounting is not adequate</a:t>
            </a:r>
          </a:p>
        </p:txBody>
      </p:sp>
      <p:sp>
        <p:nvSpPr>
          <p:cNvPr id="1460" name="Google Shape;1460;p16"/>
          <p:cNvSpPr txBox="1"/>
          <p:nvPr/>
        </p:nvSpPr>
        <p:spPr>
          <a:xfrm>
            <a:off x="364277" y="3149800"/>
            <a:ext cx="3118085" cy="554651"/>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scadia Code" panose="020B0609020000020004" pitchFamily="49" charset="0"/>
                <a:ea typeface="Cascadia Code" panose="020B0609020000020004" pitchFamily="49" charset="0"/>
                <a:cs typeface="Cascadia Code" panose="020B0609020000020004" pitchFamily="49" charset="0"/>
                <a:sym typeface="Fira Sans"/>
              </a:rPr>
              <a:t>Insufficient development of human resources source for radioactive waste management and regulatory</a:t>
            </a:r>
            <a:endParaRPr kumimoji="0" sz="1200" b="0" i="0" u="none" strike="noStrike" kern="0" cap="none" spc="0" normalizeH="0" baseline="0" noProof="0" dirty="0">
              <a:ln>
                <a:noFill/>
              </a:ln>
              <a:solidFill>
                <a:srgbClr val="000000"/>
              </a:solidFill>
              <a:effectLst/>
              <a:uLnTx/>
              <a:uFillTx/>
              <a:latin typeface="Cascadia Code" panose="020B0609020000020004" pitchFamily="49" charset="0"/>
              <a:ea typeface="Cascadia Code" panose="020B0609020000020004" pitchFamily="49" charset="0"/>
              <a:cs typeface="Cascadia Code" panose="020B0609020000020004" pitchFamily="49" charset="0"/>
              <a:sym typeface="Fira Sans"/>
            </a:endParaRPr>
          </a:p>
        </p:txBody>
      </p:sp>
      <p:sp>
        <p:nvSpPr>
          <p:cNvPr id="1462" name="Google Shape;1462;p16"/>
          <p:cNvSpPr txBox="1"/>
          <p:nvPr/>
        </p:nvSpPr>
        <p:spPr>
          <a:xfrm>
            <a:off x="364276" y="4371950"/>
            <a:ext cx="3118085" cy="554650"/>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scadia Code" panose="020B0609020000020004" pitchFamily="49" charset="0"/>
                <a:ea typeface="Cascadia Code" panose="020B0609020000020004" pitchFamily="49" charset="0"/>
                <a:cs typeface="Cascadia Code" panose="020B0609020000020004" pitchFamily="49" charset="0"/>
                <a:sym typeface="Fira Sans"/>
              </a:rPr>
              <a:t>Coordination with the stakeholder has not explicitly discussed radioactive waste management</a:t>
            </a:r>
            <a:endParaRPr kumimoji="0" sz="1200" b="0" i="0" u="none" strike="noStrike" kern="0" cap="none" spc="0" normalizeH="0" baseline="0" noProof="0" dirty="0">
              <a:ln>
                <a:noFill/>
              </a:ln>
              <a:solidFill>
                <a:srgbClr val="000000"/>
              </a:solidFill>
              <a:effectLst/>
              <a:uLnTx/>
              <a:uFillTx/>
              <a:latin typeface="Cascadia Code" panose="020B0609020000020004" pitchFamily="49" charset="0"/>
              <a:ea typeface="Cascadia Code" panose="020B0609020000020004" pitchFamily="49" charset="0"/>
              <a:cs typeface="Cascadia Code" panose="020B0609020000020004" pitchFamily="49" charset="0"/>
              <a:sym typeface="Fira Sans"/>
            </a:endParaRPr>
          </a:p>
        </p:txBody>
      </p:sp>
      <p:sp>
        <p:nvSpPr>
          <p:cNvPr id="1464" name="Google Shape;1464;p16"/>
          <p:cNvSpPr txBox="1"/>
          <p:nvPr/>
        </p:nvSpPr>
        <p:spPr>
          <a:xfrm>
            <a:off x="5580112" y="1197428"/>
            <a:ext cx="2964740" cy="668891"/>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scadia Code" panose="020B0609020000020004" pitchFamily="49" charset="0"/>
                <a:ea typeface="Cascadia Code" panose="020B0609020000020004" pitchFamily="49" charset="0"/>
                <a:cs typeface="Cascadia Code" panose="020B0609020000020004" pitchFamily="49" charset="0"/>
                <a:sym typeface="Fira Sans"/>
              </a:rPr>
              <a:t>Radioactive waste management carried out by waste producers that endanger workers, society and the environment</a:t>
            </a:r>
            <a:endParaRPr kumimoji="0" sz="1200" b="0" i="0" u="none" strike="noStrike" kern="0" cap="none" spc="0" normalizeH="0" baseline="0" noProof="0" dirty="0">
              <a:ln>
                <a:noFill/>
              </a:ln>
              <a:solidFill>
                <a:srgbClr val="000000"/>
              </a:solidFill>
              <a:effectLst/>
              <a:uLnTx/>
              <a:uFillTx/>
              <a:latin typeface="Cascadia Code" panose="020B0609020000020004" pitchFamily="49" charset="0"/>
              <a:ea typeface="Cascadia Code" panose="020B0609020000020004" pitchFamily="49" charset="0"/>
              <a:cs typeface="Cascadia Code" panose="020B0609020000020004" pitchFamily="49" charset="0"/>
              <a:sym typeface="Fira Sans"/>
            </a:endParaRPr>
          </a:p>
        </p:txBody>
      </p:sp>
      <p:sp>
        <p:nvSpPr>
          <p:cNvPr id="1466" name="Google Shape;1466;p16"/>
          <p:cNvSpPr txBox="1"/>
          <p:nvPr/>
        </p:nvSpPr>
        <p:spPr>
          <a:xfrm>
            <a:off x="5677982" y="2571467"/>
            <a:ext cx="2769000" cy="514104"/>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scadia Code" panose="020B0609020000020004" pitchFamily="49" charset="0"/>
                <a:ea typeface="Cascadia Code" panose="020B0609020000020004" pitchFamily="49" charset="0"/>
                <a:cs typeface="Cascadia Code" panose="020B0609020000020004" pitchFamily="49" charset="0"/>
                <a:sym typeface="Fira Sans"/>
              </a:rPr>
              <a:t>Radioactive waste transport has not been following the current legislation.</a:t>
            </a:r>
            <a:endParaRPr kumimoji="0" sz="1200" b="0" i="0" u="none" strike="noStrike" kern="0" cap="none" spc="0" normalizeH="0" baseline="0" noProof="0" dirty="0">
              <a:ln>
                <a:noFill/>
              </a:ln>
              <a:solidFill>
                <a:srgbClr val="000000"/>
              </a:solidFill>
              <a:effectLst/>
              <a:uLnTx/>
              <a:uFillTx/>
              <a:latin typeface="Cascadia Code" panose="020B0609020000020004" pitchFamily="49" charset="0"/>
              <a:ea typeface="Cascadia Code" panose="020B0609020000020004" pitchFamily="49" charset="0"/>
              <a:cs typeface="Cascadia Code" panose="020B0609020000020004" pitchFamily="49" charset="0"/>
              <a:sym typeface="Fira Sans"/>
            </a:endParaRPr>
          </a:p>
        </p:txBody>
      </p:sp>
      <p:sp>
        <p:nvSpPr>
          <p:cNvPr id="1468" name="Google Shape;1468;p16"/>
          <p:cNvSpPr txBox="1"/>
          <p:nvPr/>
        </p:nvSpPr>
        <p:spPr>
          <a:xfrm>
            <a:off x="5661301" y="3790719"/>
            <a:ext cx="2769000" cy="514104"/>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scadia Code" panose="020B0609020000020004" pitchFamily="49" charset="0"/>
                <a:ea typeface="Cascadia Code" panose="020B0609020000020004" pitchFamily="49" charset="0"/>
                <a:cs typeface="Cascadia Code" panose="020B0609020000020004" pitchFamily="49" charset="0"/>
                <a:sym typeface="Fira Sans"/>
              </a:rPr>
              <a:t>Interim storage is currently not following the legislation</a:t>
            </a:r>
            <a:endParaRPr kumimoji="0" sz="1200" b="0" i="0" u="none" strike="noStrike" kern="0" cap="none" spc="0" normalizeH="0" baseline="0" noProof="0" dirty="0">
              <a:ln>
                <a:noFill/>
              </a:ln>
              <a:solidFill>
                <a:srgbClr val="000000"/>
              </a:solidFill>
              <a:effectLst/>
              <a:uLnTx/>
              <a:uFillTx/>
              <a:latin typeface="Cascadia Code" panose="020B0609020000020004" pitchFamily="49" charset="0"/>
              <a:ea typeface="Cascadia Code" panose="020B0609020000020004" pitchFamily="49" charset="0"/>
              <a:cs typeface="Cascadia Code" panose="020B0609020000020004" pitchFamily="49" charset="0"/>
              <a:sym typeface="Fira Sans"/>
            </a:endParaRPr>
          </a:p>
        </p:txBody>
      </p:sp>
      <p:sp>
        <p:nvSpPr>
          <p:cNvPr id="2457" name="Google Shape;1448;p16">
            <a:extLst>
              <a:ext uri="{FF2B5EF4-FFF2-40B4-BE49-F238E27FC236}">
                <a16:creationId xmlns:a16="http://schemas.microsoft.com/office/drawing/2014/main" id="{B091C1E3-1059-510D-8B7E-878985C94207}"/>
              </a:ext>
            </a:extLst>
          </p:cNvPr>
          <p:cNvSpPr/>
          <p:nvPr/>
        </p:nvSpPr>
        <p:spPr>
          <a:xfrm>
            <a:off x="467544" y="847068"/>
            <a:ext cx="4189665" cy="746255"/>
          </a:xfrm>
          <a:custGeom>
            <a:avLst/>
            <a:gdLst/>
            <a:ahLst/>
            <a:cxnLst/>
            <a:rect l="l" t="t" r="r" b="b"/>
            <a:pathLst>
              <a:path w="130509" h="23246" extrusionOk="0">
                <a:moveTo>
                  <a:pt x="3421" y="0"/>
                </a:moveTo>
                <a:cubicBezTo>
                  <a:pt x="1521" y="0"/>
                  <a:pt x="0" y="1520"/>
                  <a:pt x="0" y="3420"/>
                </a:cubicBezTo>
                <a:lnTo>
                  <a:pt x="0" y="19825"/>
                </a:lnTo>
                <a:cubicBezTo>
                  <a:pt x="0" y="21725"/>
                  <a:pt x="1521" y="23245"/>
                  <a:pt x="3421" y="23245"/>
                </a:cubicBezTo>
                <a:lnTo>
                  <a:pt x="92822" y="23245"/>
                </a:lnTo>
                <a:cubicBezTo>
                  <a:pt x="94723" y="23245"/>
                  <a:pt x="96274" y="21725"/>
                  <a:pt x="96274" y="19825"/>
                </a:cubicBezTo>
                <a:lnTo>
                  <a:pt x="96274" y="15360"/>
                </a:lnTo>
                <a:cubicBezTo>
                  <a:pt x="96325" y="13189"/>
                  <a:pt x="97823" y="12002"/>
                  <a:pt x="99487" y="12002"/>
                </a:cubicBezTo>
                <a:cubicBezTo>
                  <a:pt x="100956" y="12002"/>
                  <a:pt x="102554" y="12927"/>
                  <a:pt x="103400" y="14916"/>
                </a:cubicBezTo>
                <a:cubicBezTo>
                  <a:pt x="104667" y="17893"/>
                  <a:pt x="107612" y="19951"/>
                  <a:pt x="111032" y="19951"/>
                </a:cubicBezTo>
                <a:cubicBezTo>
                  <a:pt x="114389" y="19951"/>
                  <a:pt x="117271" y="17956"/>
                  <a:pt x="118601" y="15106"/>
                </a:cubicBezTo>
                <a:lnTo>
                  <a:pt x="118601" y="15138"/>
                </a:lnTo>
                <a:cubicBezTo>
                  <a:pt x="119815" y="12827"/>
                  <a:pt x="121700" y="11944"/>
                  <a:pt x="123381" y="11944"/>
                </a:cubicBezTo>
                <a:cubicBezTo>
                  <a:pt x="123980" y="11944"/>
                  <a:pt x="124554" y="12056"/>
                  <a:pt x="125062" y="12256"/>
                </a:cubicBezTo>
                <a:cubicBezTo>
                  <a:pt x="125125" y="12288"/>
                  <a:pt x="125188" y="12319"/>
                  <a:pt x="125252" y="12351"/>
                </a:cubicBezTo>
                <a:cubicBezTo>
                  <a:pt x="125315" y="12383"/>
                  <a:pt x="125378" y="12414"/>
                  <a:pt x="125410" y="12414"/>
                </a:cubicBezTo>
                <a:cubicBezTo>
                  <a:pt x="125505" y="12478"/>
                  <a:pt x="125568" y="12509"/>
                  <a:pt x="125632" y="12541"/>
                </a:cubicBezTo>
                <a:cubicBezTo>
                  <a:pt x="126138" y="12858"/>
                  <a:pt x="126392" y="13238"/>
                  <a:pt x="126645" y="13396"/>
                </a:cubicBezTo>
                <a:cubicBezTo>
                  <a:pt x="127057" y="13744"/>
                  <a:pt x="127563" y="13966"/>
                  <a:pt x="128165" y="13966"/>
                </a:cubicBezTo>
                <a:cubicBezTo>
                  <a:pt x="129432" y="13966"/>
                  <a:pt x="130509" y="12921"/>
                  <a:pt x="130509" y="11623"/>
                </a:cubicBezTo>
                <a:cubicBezTo>
                  <a:pt x="130509" y="10324"/>
                  <a:pt x="129432" y="9279"/>
                  <a:pt x="128165" y="9279"/>
                </a:cubicBezTo>
                <a:cubicBezTo>
                  <a:pt x="127563" y="9279"/>
                  <a:pt x="127057" y="9469"/>
                  <a:pt x="126645" y="9817"/>
                </a:cubicBezTo>
                <a:cubicBezTo>
                  <a:pt x="126392" y="10007"/>
                  <a:pt x="126138" y="10356"/>
                  <a:pt x="125632" y="10704"/>
                </a:cubicBezTo>
                <a:cubicBezTo>
                  <a:pt x="125568" y="10736"/>
                  <a:pt x="125505" y="10768"/>
                  <a:pt x="125410" y="10799"/>
                </a:cubicBezTo>
                <a:cubicBezTo>
                  <a:pt x="125378" y="10831"/>
                  <a:pt x="125315" y="10863"/>
                  <a:pt x="125283" y="10894"/>
                </a:cubicBezTo>
                <a:cubicBezTo>
                  <a:pt x="125188" y="10926"/>
                  <a:pt x="125157" y="10958"/>
                  <a:pt x="125062" y="10958"/>
                </a:cubicBezTo>
                <a:cubicBezTo>
                  <a:pt x="124550" y="11167"/>
                  <a:pt x="123971" y="11284"/>
                  <a:pt x="123366" y="11284"/>
                </a:cubicBezTo>
                <a:cubicBezTo>
                  <a:pt x="121689" y="11284"/>
                  <a:pt x="119811" y="10388"/>
                  <a:pt x="118601" y="8107"/>
                </a:cubicBezTo>
                <a:cubicBezTo>
                  <a:pt x="117271" y="5257"/>
                  <a:pt x="114389" y="3294"/>
                  <a:pt x="111032" y="3294"/>
                </a:cubicBezTo>
                <a:cubicBezTo>
                  <a:pt x="107612" y="3294"/>
                  <a:pt x="104667" y="5352"/>
                  <a:pt x="103400" y="8329"/>
                </a:cubicBezTo>
                <a:lnTo>
                  <a:pt x="103400" y="8297"/>
                </a:lnTo>
                <a:cubicBezTo>
                  <a:pt x="102569" y="10287"/>
                  <a:pt x="100972" y="11211"/>
                  <a:pt x="99500" y="11211"/>
                </a:cubicBezTo>
                <a:cubicBezTo>
                  <a:pt x="97832" y="11211"/>
                  <a:pt x="96325" y="10024"/>
                  <a:pt x="96274" y="7854"/>
                </a:cubicBezTo>
                <a:lnTo>
                  <a:pt x="96274" y="3420"/>
                </a:lnTo>
                <a:cubicBezTo>
                  <a:pt x="96274" y="1520"/>
                  <a:pt x="94723" y="0"/>
                  <a:pt x="92822" y="0"/>
                </a:cubicBezTo>
                <a:close/>
              </a:path>
            </a:pathLst>
          </a:custGeom>
          <a:solidFill>
            <a:srgbClr val="CECECE"/>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8" name="Google Shape;1451;p16">
            <a:extLst>
              <a:ext uri="{FF2B5EF4-FFF2-40B4-BE49-F238E27FC236}">
                <a16:creationId xmlns:a16="http://schemas.microsoft.com/office/drawing/2014/main" id="{284545AE-2A0B-273F-813E-F93E8D6728C0}"/>
              </a:ext>
            </a:extLst>
          </p:cNvPr>
          <p:cNvSpPr/>
          <p:nvPr/>
        </p:nvSpPr>
        <p:spPr>
          <a:xfrm>
            <a:off x="494507" y="891417"/>
            <a:ext cx="3008293" cy="664939"/>
          </a:xfrm>
          <a:custGeom>
            <a:avLst/>
            <a:gdLst/>
            <a:ahLst/>
            <a:cxnLst/>
            <a:rect l="l" t="t" r="r" b="b"/>
            <a:pathLst>
              <a:path w="93709" h="20713" extrusionOk="0">
                <a:moveTo>
                  <a:pt x="2154" y="1"/>
                </a:moveTo>
                <a:cubicBezTo>
                  <a:pt x="982" y="1"/>
                  <a:pt x="0" y="983"/>
                  <a:pt x="0" y="2154"/>
                </a:cubicBezTo>
                <a:lnTo>
                  <a:pt x="0" y="18559"/>
                </a:lnTo>
                <a:cubicBezTo>
                  <a:pt x="0" y="19731"/>
                  <a:pt x="982" y="20712"/>
                  <a:pt x="2154" y="20712"/>
                </a:cubicBezTo>
                <a:lnTo>
                  <a:pt x="91555" y="20712"/>
                </a:lnTo>
                <a:cubicBezTo>
                  <a:pt x="92759" y="20712"/>
                  <a:pt x="93709" y="19731"/>
                  <a:pt x="93709" y="18559"/>
                </a:cubicBezTo>
                <a:lnTo>
                  <a:pt x="93709" y="2154"/>
                </a:lnTo>
                <a:cubicBezTo>
                  <a:pt x="93709" y="983"/>
                  <a:pt x="92727" y="1"/>
                  <a:pt x="91555" y="1"/>
                </a:cubicBezTo>
                <a:close/>
              </a:path>
            </a:pathLst>
          </a:custGeom>
          <a:solidFill>
            <a:srgbClr val="FFFFFF"/>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9" name="Google Shape;1462;p16">
            <a:extLst>
              <a:ext uri="{FF2B5EF4-FFF2-40B4-BE49-F238E27FC236}">
                <a16:creationId xmlns:a16="http://schemas.microsoft.com/office/drawing/2014/main" id="{E3D7F44E-CDC0-4D46-2E0B-5698ABDB081E}"/>
              </a:ext>
            </a:extLst>
          </p:cNvPr>
          <p:cNvSpPr txBox="1"/>
          <p:nvPr/>
        </p:nvSpPr>
        <p:spPr>
          <a:xfrm>
            <a:off x="405890" y="904983"/>
            <a:ext cx="3118085" cy="621551"/>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scadia Code" panose="020B0609020000020004" pitchFamily="49" charset="0"/>
                <a:ea typeface="Cascadia Code" panose="020B0609020000020004" pitchFamily="49" charset="0"/>
                <a:cs typeface="Cascadia Code" panose="020B0609020000020004" pitchFamily="49" charset="0"/>
                <a:sym typeface="Fira Sans"/>
              </a:rPr>
              <a:t>The legislation still states that the implementing agency is BATAN, while BATAN is now part of BRIN.</a:t>
            </a:r>
            <a:endParaRPr kumimoji="0" sz="1200" b="0" i="0" u="none" strike="noStrike" kern="0" cap="none" spc="0" normalizeH="0" baseline="0" noProof="0" dirty="0">
              <a:ln>
                <a:noFill/>
              </a:ln>
              <a:solidFill>
                <a:srgbClr val="000000"/>
              </a:solidFill>
              <a:effectLst/>
              <a:uLnTx/>
              <a:uFillTx/>
              <a:latin typeface="Cascadia Code" panose="020B0609020000020004" pitchFamily="49" charset="0"/>
              <a:ea typeface="Cascadia Code" panose="020B0609020000020004" pitchFamily="49" charset="0"/>
              <a:cs typeface="Cascadia Code" panose="020B0609020000020004" pitchFamily="49" charset="0"/>
              <a:sym typeface="Fira Sans"/>
            </a:endParaRPr>
          </a:p>
        </p:txBody>
      </p:sp>
      <p:sp>
        <p:nvSpPr>
          <p:cNvPr id="2463" name="Google Shape;1449;p16">
            <a:extLst>
              <a:ext uri="{FF2B5EF4-FFF2-40B4-BE49-F238E27FC236}">
                <a16:creationId xmlns:a16="http://schemas.microsoft.com/office/drawing/2014/main" id="{2C2B5D6A-4D63-44DC-56B1-FB526C269F4C}"/>
              </a:ext>
            </a:extLst>
          </p:cNvPr>
          <p:cNvSpPr/>
          <p:nvPr/>
        </p:nvSpPr>
        <p:spPr>
          <a:xfrm>
            <a:off x="3799529" y="984888"/>
            <a:ext cx="473589" cy="451222"/>
          </a:xfrm>
          <a:custGeom>
            <a:avLst/>
            <a:gdLst/>
            <a:ahLst/>
            <a:cxnLst/>
            <a:rect l="l" t="t" r="r" b="b"/>
            <a:pathLst>
              <a:path w="13619" h="13619" extrusionOk="0">
                <a:moveTo>
                  <a:pt x="13618" y="6810"/>
                </a:moveTo>
                <a:cubicBezTo>
                  <a:pt x="13618" y="10578"/>
                  <a:pt x="10578" y="13618"/>
                  <a:pt x="6809" y="13618"/>
                </a:cubicBezTo>
                <a:cubicBezTo>
                  <a:pt x="3041" y="13618"/>
                  <a:pt x="0" y="10578"/>
                  <a:pt x="0" y="6810"/>
                </a:cubicBezTo>
                <a:cubicBezTo>
                  <a:pt x="0" y="3041"/>
                  <a:pt x="3041" y="1"/>
                  <a:pt x="6809" y="1"/>
                </a:cubicBezTo>
                <a:cubicBezTo>
                  <a:pt x="10578" y="1"/>
                  <a:pt x="13618" y="3041"/>
                  <a:pt x="13618" y="6810"/>
                </a:cubicBezTo>
                <a:close/>
              </a:path>
            </a:pathLst>
          </a:custGeom>
          <a:solidFill>
            <a:srgbClr val="FAFAFA"/>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4" name="Google Shape;1450;p16">
            <a:extLst>
              <a:ext uri="{FF2B5EF4-FFF2-40B4-BE49-F238E27FC236}">
                <a16:creationId xmlns:a16="http://schemas.microsoft.com/office/drawing/2014/main" id="{71659A9E-356C-5C46-DCDD-A6F49A8B999F}"/>
              </a:ext>
            </a:extLst>
          </p:cNvPr>
          <p:cNvSpPr/>
          <p:nvPr/>
        </p:nvSpPr>
        <p:spPr>
          <a:xfrm>
            <a:off x="4548672" y="1171350"/>
            <a:ext cx="78298" cy="78298"/>
          </a:xfrm>
          <a:custGeom>
            <a:avLst/>
            <a:gdLst/>
            <a:ahLst/>
            <a:cxnLst/>
            <a:rect l="l" t="t" r="r" b="b"/>
            <a:pathLst>
              <a:path w="2439" h="2439" extrusionOk="0">
                <a:moveTo>
                  <a:pt x="2439" y="1236"/>
                </a:moveTo>
                <a:cubicBezTo>
                  <a:pt x="2439" y="1901"/>
                  <a:pt x="1900" y="2439"/>
                  <a:pt x="1203" y="2439"/>
                </a:cubicBezTo>
                <a:cubicBezTo>
                  <a:pt x="538" y="2439"/>
                  <a:pt x="0" y="1901"/>
                  <a:pt x="0" y="1236"/>
                </a:cubicBezTo>
                <a:cubicBezTo>
                  <a:pt x="0" y="571"/>
                  <a:pt x="538" y="0"/>
                  <a:pt x="1203" y="0"/>
                </a:cubicBezTo>
                <a:cubicBezTo>
                  <a:pt x="1900" y="0"/>
                  <a:pt x="2439" y="571"/>
                  <a:pt x="2439" y="1236"/>
                </a:cubicBezTo>
                <a:close/>
              </a:path>
            </a:pathLst>
          </a:custGeom>
          <a:solidFill>
            <a:srgbClr val="FAFAFA"/>
          </a:solidFill>
          <a:ln>
            <a:solidFill>
              <a:schemeClr val="accent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5" name="Google Shape;1453;p16">
            <a:extLst>
              <a:ext uri="{FF2B5EF4-FFF2-40B4-BE49-F238E27FC236}">
                <a16:creationId xmlns:a16="http://schemas.microsoft.com/office/drawing/2014/main" id="{2B099C56-B3EF-A8FD-5E36-39405B02C4EE}"/>
              </a:ext>
            </a:extLst>
          </p:cNvPr>
          <p:cNvSpPr/>
          <p:nvPr/>
        </p:nvSpPr>
        <p:spPr>
          <a:xfrm>
            <a:off x="3880857" y="1066118"/>
            <a:ext cx="289757" cy="288762"/>
          </a:xfrm>
          <a:custGeom>
            <a:avLst/>
            <a:gdLst/>
            <a:ahLst/>
            <a:cxnLst/>
            <a:rect l="l" t="t" r="r" b="b"/>
            <a:pathLst>
              <a:path w="9026" h="8995" extrusionOk="0">
                <a:moveTo>
                  <a:pt x="4497" y="317"/>
                </a:moveTo>
                <a:cubicBezTo>
                  <a:pt x="6809" y="317"/>
                  <a:pt x="8677" y="2186"/>
                  <a:pt x="8677" y="4498"/>
                </a:cubicBezTo>
                <a:cubicBezTo>
                  <a:pt x="8677" y="5923"/>
                  <a:pt x="7949" y="7221"/>
                  <a:pt x="6841" y="7949"/>
                </a:cubicBezTo>
                <a:cubicBezTo>
                  <a:pt x="6746" y="7411"/>
                  <a:pt x="6492" y="6936"/>
                  <a:pt x="6081" y="6588"/>
                </a:cubicBezTo>
                <a:cubicBezTo>
                  <a:pt x="5639" y="6176"/>
                  <a:pt x="5061" y="5983"/>
                  <a:pt x="4474" y="5983"/>
                </a:cubicBezTo>
                <a:cubicBezTo>
                  <a:pt x="4429" y="5983"/>
                  <a:pt x="4384" y="5984"/>
                  <a:pt x="4339" y="5986"/>
                </a:cubicBezTo>
                <a:cubicBezTo>
                  <a:pt x="3262" y="6049"/>
                  <a:pt x="2375" y="6873"/>
                  <a:pt x="2154" y="7981"/>
                </a:cubicBezTo>
                <a:cubicBezTo>
                  <a:pt x="1045" y="7221"/>
                  <a:pt x="317" y="5954"/>
                  <a:pt x="317" y="4498"/>
                </a:cubicBezTo>
                <a:cubicBezTo>
                  <a:pt x="317" y="2186"/>
                  <a:pt x="2185" y="317"/>
                  <a:pt x="4497" y="317"/>
                </a:cubicBezTo>
                <a:close/>
                <a:moveTo>
                  <a:pt x="4487" y="6299"/>
                </a:moveTo>
                <a:cubicBezTo>
                  <a:pt x="4986" y="6299"/>
                  <a:pt x="5477" y="6486"/>
                  <a:pt x="5859" y="6809"/>
                </a:cubicBezTo>
                <a:cubicBezTo>
                  <a:pt x="6271" y="7158"/>
                  <a:pt x="6492" y="7633"/>
                  <a:pt x="6556" y="8139"/>
                </a:cubicBezTo>
                <a:cubicBezTo>
                  <a:pt x="5922" y="8488"/>
                  <a:pt x="5210" y="8662"/>
                  <a:pt x="4501" y="8662"/>
                </a:cubicBezTo>
                <a:cubicBezTo>
                  <a:pt x="3793" y="8662"/>
                  <a:pt x="3088" y="8488"/>
                  <a:pt x="2470" y="8139"/>
                </a:cubicBezTo>
                <a:cubicBezTo>
                  <a:pt x="2597" y="7158"/>
                  <a:pt x="3389" y="6366"/>
                  <a:pt x="4371" y="6303"/>
                </a:cubicBezTo>
                <a:cubicBezTo>
                  <a:pt x="4409" y="6300"/>
                  <a:pt x="4448" y="6299"/>
                  <a:pt x="4487" y="6299"/>
                </a:cubicBezTo>
                <a:close/>
                <a:moveTo>
                  <a:pt x="4497" y="1"/>
                </a:moveTo>
                <a:cubicBezTo>
                  <a:pt x="2027" y="1"/>
                  <a:pt x="0" y="1996"/>
                  <a:pt x="0" y="4498"/>
                </a:cubicBezTo>
                <a:cubicBezTo>
                  <a:pt x="0" y="6113"/>
                  <a:pt x="855" y="7506"/>
                  <a:pt x="2122" y="8330"/>
                </a:cubicBezTo>
                <a:lnTo>
                  <a:pt x="2217" y="8361"/>
                </a:lnTo>
                <a:cubicBezTo>
                  <a:pt x="2217" y="8361"/>
                  <a:pt x="2217" y="8393"/>
                  <a:pt x="2249" y="8393"/>
                </a:cubicBezTo>
                <a:cubicBezTo>
                  <a:pt x="2312" y="8425"/>
                  <a:pt x="2375" y="8456"/>
                  <a:pt x="2470" y="8520"/>
                </a:cubicBezTo>
                <a:cubicBezTo>
                  <a:pt x="2502" y="8520"/>
                  <a:pt x="2534" y="8520"/>
                  <a:pt x="2534" y="8551"/>
                </a:cubicBezTo>
                <a:cubicBezTo>
                  <a:pt x="2660" y="8615"/>
                  <a:pt x="2819" y="8678"/>
                  <a:pt x="2945" y="8710"/>
                </a:cubicBezTo>
                <a:lnTo>
                  <a:pt x="3072" y="8773"/>
                </a:lnTo>
                <a:cubicBezTo>
                  <a:pt x="3135" y="8773"/>
                  <a:pt x="3199" y="8805"/>
                  <a:pt x="3262" y="8836"/>
                </a:cubicBezTo>
                <a:cubicBezTo>
                  <a:pt x="3325" y="8836"/>
                  <a:pt x="3420" y="8868"/>
                  <a:pt x="3484" y="8868"/>
                </a:cubicBezTo>
                <a:cubicBezTo>
                  <a:pt x="3547" y="8900"/>
                  <a:pt x="3610" y="8900"/>
                  <a:pt x="3674" y="8931"/>
                </a:cubicBezTo>
                <a:cubicBezTo>
                  <a:pt x="3769" y="8931"/>
                  <a:pt x="3895" y="8963"/>
                  <a:pt x="3990" y="8963"/>
                </a:cubicBezTo>
                <a:cubicBezTo>
                  <a:pt x="4022" y="8963"/>
                  <a:pt x="4054" y="8963"/>
                  <a:pt x="4117" y="8995"/>
                </a:cubicBezTo>
                <a:lnTo>
                  <a:pt x="4909" y="8995"/>
                </a:lnTo>
                <a:cubicBezTo>
                  <a:pt x="4941" y="8963"/>
                  <a:pt x="5004" y="8963"/>
                  <a:pt x="5036" y="8963"/>
                </a:cubicBezTo>
                <a:cubicBezTo>
                  <a:pt x="5131" y="8963"/>
                  <a:pt x="5226" y="8931"/>
                  <a:pt x="5321" y="8931"/>
                </a:cubicBezTo>
                <a:cubicBezTo>
                  <a:pt x="5416" y="8900"/>
                  <a:pt x="5479" y="8900"/>
                  <a:pt x="5542" y="8868"/>
                </a:cubicBezTo>
                <a:cubicBezTo>
                  <a:pt x="5606" y="8868"/>
                  <a:pt x="5669" y="8836"/>
                  <a:pt x="5732" y="8836"/>
                </a:cubicBezTo>
                <a:cubicBezTo>
                  <a:pt x="5796" y="8805"/>
                  <a:pt x="5891" y="8773"/>
                  <a:pt x="5954" y="8773"/>
                </a:cubicBezTo>
                <a:cubicBezTo>
                  <a:pt x="5986" y="8741"/>
                  <a:pt x="6017" y="8741"/>
                  <a:pt x="6081" y="8710"/>
                </a:cubicBezTo>
                <a:cubicBezTo>
                  <a:pt x="6207" y="8678"/>
                  <a:pt x="6334" y="8615"/>
                  <a:pt x="6461" y="8551"/>
                </a:cubicBezTo>
                <a:cubicBezTo>
                  <a:pt x="6492" y="8520"/>
                  <a:pt x="6524" y="8520"/>
                  <a:pt x="6556" y="8520"/>
                </a:cubicBezTo>
                <a:cubicBezTo>
                  <a:pt x="6619" y="8456"/>
                  <a:pt x="6682" y="8425"/>
                  <a:pt x="6777" y="8393"/>
                </a:cubicBezTo>
                <a:cubicBezTo>
                  <a:pt x="6777" y="8393"/>
                  <a:pt x="6777" y="8361"/>
                  <a:pt x="6809" y="8361"/>
                </a:cubicBezTo>
                <a:lnTo>
                  <a:pt x="6872" y="8330"/>
                </a:lnTo>
                <a:lnTo>
                  <a:pt x="6872" y="8298"/>
                </a:lnTo>
                <a:cubicBezTo>
                  <a:pt x="8171" y="7506"/>
                  <a:pt x="9026" y="6113"/>
                  <a:pt x="9026" y="4498"/>
                </a:cubicBezTo>
                <a:cubicBezTo>
                  <a:pt x="9026" y="1996"/>
                  <a:pt x="6999" y="1"/>
                  <a:pt x="4497" y="1"/>
                </a:cubicBezTo>
                <a:close/>
              </a:path>
            </a:pathLst>
          </a:custGeom>
          <a:solidFill>
            <a:srgbClr val="CECECE"/>
          </a:solid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6" name="Google Shape;1452;p16">
            <a:extLst>
              <a:ext uri="{FF2B5EF4-FFF2-40B4-BE49-F238E27FC236}">
                <a16:creationId xmlns:a16="http://schemas.microsoft.com/office/drawing/2014/main" id="{C834F795-5328-43AD-42DF-6566850FA433}"/>
              </a:ext>
            </a:extLst>
          </p:cNvPr>
          <p:cNvSpPr/>
          <p:nvPr/>
        </p:nvSpPr>
        <p:spPr>
          <a:xfrm>
            <a:off x="3975912" y="1156560"/>
            <a:ext cx="99646" cy="99678"/>
          </a:xfrm>
          <a:custGeom>
            <a:avLst/>
            <a:gdLst/>
            <a:ahLst/>
            <a:cxnLst/>
            <a:rect l="l" t="t" r="r" b="b"/>
            <a:pathLst>
              <a:path w="3104" h="3105" extrusionOk="0">
                <a:moveTo>
                  <a:pt x="1552" y="317"/>
                </a:moveTo>
                <a:cubicBezTo>
                  <a:pt x="2249" y="317"/>
                  <a:pt x="2787" y="856"/>
                  <a:pt x="2787" y="1553"/>
                </a:cubicBezTo>
                <a:cubicBezTo>
                  <a:pt x="2787" y="2249"/>
                  <a:pt x="2249" y="2788"/>
                  <a:pt x="1552" y="2788"/>
                </a:cubicBezTo>
                <a:cubicBezTo>
                  <a:pt x="887" y="2788"/>
                  <a:pt x="317" y="2249"/>
                  <a:pt x="317" y="1553"/>
                </a:cubicBezTo>
                <a:cubicBezTo>
                  <a:pt x="317" y="856"/>
                  <a:pt x="855" y="317"/>
                  <a:pt x="1552" y="317"/>
                </a:cubicBezTo>
                <a:close/>
                <a:moveTo>
                  <a:pt x="1552" y="1"/>
                </a:moveTo>
                <a:cubicBezTo>
                  <a:pt x="697" y="1"/>
                  <a:pt x="0" y="697"/>
                  <a:pt x="0" y="1553"/>
                </a:cubicBezTo>
                <a:cubicBezTo>
                  <a:pt x="0" y="2408"/>
                  <a:pt x="697" y="3104"/>
                  <a:pt x="1552" y="3104"/>
                </a:cubicBezTo>
                <a:cubicBezTo>
                  <a:pt x="2407" y="3104"/>
                  <a:pt x="3104" y="2408"/>
                  <a:pt x="3104" y="1553"/>
                </a:cubicBezTo>
                <a:cubicBezTo>
                  <a:pt x="3104" y="697"/>
                  <a:pt x="2407" y="1"/>
                  <a:pt x="1552" y="1"/>
                </a:cubicBezTo>
                <a:close/>
              </a:path>
            </a:pathLst>
          </a:custGeom>
          <a:solidFill>
            <a:srgbClr val="CECECE"/>
          </a:solidFill>
          <a:ln w="2375" cap="flat" cmpd="sng">
            <a:solidFill>
              <a:schemeClr val="accent6"/>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6">
    <wetp:webextensionref xmlns:r="http://schemas.openxmlformats.org/officeDocument/2006/relationships" r:id="rId1"/>
  </wetp:taskpane>
  <wetp:taskpane dockstate="right" visibility="0" width="350" row="8">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427ED8A4-9148-4AB5-8B32-BA1F2FE3F56D}">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35799368-E613-419A-BF98-C3A12CBA00E2}">
  <we:reference id="wa200000113" version="1.0.0.0" store="en-US" storeType="OMEX"/>
  <we:alternateReferences>
    <we:reference id="WA200000113" version="1.0.0.0" store="WA20000011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IAEA_Logo_wide</Template>
  <TotalTime>8729</TotalTime>
  <Words>1497</Words>
  <Application>Microsoft Office PowerPoint</Application>
  <PresentationFormat>On-screen Show (16:9)</PresentationFormat>
  <Paragraphs>223</Paragraphs>
  <Slides>16</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Arial Rounded MT Bold</vt:lpstr>
      <vt:lpstr>Calibri</vt:lpstr>
      <vt:lpstr>Cascadia Code</vt:lpstr>
      <vt:lpstr>Wingdings</vt:lpstr>
      <vt:lpstr>Custom Design</vt:lpstr>
      <vt:lpstr>1_Custom Design</vt:lpstr>
      <vt:lpstr>IS INTEGRATION ON RADIOACTIVE WASTE MANAGEMENT IN INDONESIA</vt:lpstr>
      <vt:lpstr>Table of content</vt:lpstr>
      <vt:lpstr>PowerPoint Presentation</vt:lpstr>
      <vt:lpstr>PowerPoint Presentation</vt:lpstr>
      <vt:lpstr>Radioactive waste treatment facilities</vt:lpstr>
      <vt:lpstr>The Policy-Program Plan in PR 60/2019 Regarding The Radioactive Waste Management</vt:lpstr>
      <vt:lpstr>The Policy-Program Plan in PR 60/2019 Regarding The Radioactive Waste Management</vt:lpstr>
      <vt:lpstr>National coordination on the radioactive waste</vt:lpstr>
      <vt:lpstr>PowerPoint Presentation</vt:lpstr>
      <vt:lpstr>Previous integration of eLIRA and BALIS</vt:lpstr>
      <vt:lpstr>Integration measure-IS identification and status</vt:lpstr>
      <vt:lpstr>Integration measure-IS integration plan</vt:lpstr>
      <vt:lpstr>Another status and development of IS Integration Prospect</vt:lpstr>
      <vt:lpstr>PowerPoint Presentation</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ASTUTI, Liya</dc:creator>
  <cp:lastModifiedBy>Die Erde</cp:lastModifiedBy>
  <cp:revision>29</cp:revision>
  <cp:lastPrinted>2015-12-18T15:27:41Z</cp:lastPrinted>
  <dcterms:created xsi:type="dcterms:W3CDTF">2023-02-20T09:28:38Z</dcterms:created>
  <dcterms:modified xsi:type="dcterms:W3CDTF">2023-10-08T08:30:49Z</dcterms:modified>
</cp:coreProperties>
</file>