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8"/>
  </p:notesMasterIdLst>
  <p:sldIdLst>
    <p:sldId id="294" r:id="rId4"/>
    <p:sldId id="256" r:id="rId5"/>
    <p:sldId id="295" r:id="rId6"/>
    <p:sldId id="297" r:id="rId7"/>
    <p:sldId id="298" r:id="rId8"/>
    <p:sldId id="299" r:id="rId9"/>
    <p:sldId id="302" r:id="rId10"/>
    <p:sldId id="301" r:id="rId11"/>
    <p:sldId id="305" r:id="rId12"/>
    <p:sldId id="303" r:id="rId13"/>
    <p:sldId id="304" r:id="rId14"/>
    <p:sldId id="306" r:id="rId15"/>
    <p:sldId id="300" r:id="rId16"/>
    <p:sldId id="307" r:id="rId17"/>
  </p:sldIdLst>
  <p:sldSz cx="9144000" cy="5143500" type="screen16x9"/>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50" autoAdjust="0"/>
    <p:restoredTop sz="67144" autoAdjust="0"/>
  </p:normalViewPr>
  <p:slideViewPr>
    <p:cSldViewPr>
      <p:cViewPr varScale="1">
        <p:scale>
          <a:sx n="98" d="100"/>
          <a:sy n="98" d="100"/>
        </p:scale>
        <p:origin x="344" y="6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137" cy="512222"/>
          </a:xfrm>
          <a:prstGeom prst="rect">
            <a:avLst/>
          </a:prstGeom>
        </p:spPr>
        <p:txBody>
          <a:bodyPr vert="horz" lIns="94736" tIns="47368" rIns="94736" bIns="47368" rtlCol="0"/>
          <a:lstStyle>
            <a:lvl1pPr algn="l">
              <a:defRPr sz="1200"/>
            </a:lvl1pPr>
          </a:lstStyle>
          <a:p>
            <a:endParaRPr lang="en-GB"/>
          </a:p>
        </p:txBody>
      </p:sp>
      <p:sp>
        <p:nvSpPr>
          <p:cNvPr id="3" name="Date Placeholder 2"/>
          <p:cNvSpPr>
            <a:spLocks noGrp="1"/>
          </p:cNvSpPr>
          <p:nvPr>
            <p:ph type="dt" idx="1"/>
          </p:nvPr>
        </p:nvSpPr>
        <p:spPr>
          <a:xfrm>
            <a:off x="4020507" y="0"/>
            <a:ext cx="3077137" cy="512222"/>
          </a:xfrm>
          <a:prstGeom prst="rect">
            <a:avLst/>
          </a:prstGeom>
        </p:spPr>
        <p:txBody>
          <a:bodyPr vert="horz" lIns="94736" tIns="47368" rIns="94736" bIns="47368" rtlCol="0"/>
          <a:lstStyle>
            <a:lvl1pPr algn="r">
              <a:defRPr sz="1200"/>
            </a:lvl1pPr>
          </a:lstStyle>
          <a:p>
            <a:fld id="{5E945880-6D3B-45FB-851F-AFC0D1D23A0C}" type="datetimeFigureOut">
              <a:rPr lang="en-GB" smtClean="0"/>
              <a:t>04/11/2023</a:t>
            </a:fld>
            <a:endParaRPr lang="en-GB"/>
          </a:p>
        </p:txBody>
      </p:sp>
      <p:sp>
        <p:nvSpPr>
          <p:cNvPr id="4" name="Slide Image Placeholder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4736" tIns="47368" rIns="94736" bIns="47368" rtlCol="0" anchor="ctr"/>
          <a:lstStyle/>
          <a:p>
            <a:endParaRPr lang="en-GB"/>
          </a:p>
        </p:txBody>
      </p:sp>
      <p:sp>
        <p:nvSpPr>
          <p:cNvPr id="5" name="Notes Placeholder 4"/>
          <p:cNvSpPr>
            <a:spLocks noGrp="1"/>
          </p:cNvSpPr>
          <p:nvPr>
            <p:ph type="body" sz="quarter" idx="3"/>
          </p:nvPr>
        </p:nvSpPr>
        <p:spPr>
          <a:xfrm>
            <a:off x="709602" y="4862017"/>
            <a:ext cx="5680103" cy="4605085"/>
          </a:xfrm>
          <a:prstGeom prst="rect">
            <a:avLst/>
          </a:prstGeom>
        </p:spPr>
        <p:txBody>
          <a:bodyPr vert="horz" lIns="94736" tIns="47368" rIns="94736" bIns="473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0755"/>
            <a:ext cx="3077137" cy="512222"/>
          </a:xfrm>
          <a:prstGeom prst="rect">
            <a:avLst/>
          </a:prstGeom>
        </p:spPr>
        <p:txBody>
          <a:bodyPr vert="horz" lIns="94736" tIns="47368" rIns="94736" bIns="47368" rtlCol="0" anchor="b"/>
          <a:lstStyle>
            <a:lvl1pPr algn="l">
              <a:defRPr sz="1200"/>
            </a:lvl1pPr>
          </a:lstStyle>
          <a:p>
            <a:endParaRPr lang="en-GB"/>
          </a:p>
        </p:txBody>
      </p:sp>
      <p:sp>
        <p:nvSpPr>
          <p:cNvPr id="7" name="Slide Number Placeholder 6"/>
          <p:cNvSpPr>
            <a:spLocks noGrp="1"/>
          </p:cNvSpPr>
          <p:nvPr>
            <p:ph type="sldNum" sz="quarter" idx="5"/>
          </p:nvPr>
        </p:nvSpPr>
        <p:spPr>
          <a:xfrm>
            <a:off x="4020507" y="9720755"/>
            <a:ext cx="3077137" cy="512222"/>
          </a:xfrm>
          <a:prstGeom prst="rect">
            <a:avLst/>
          </a:prstGeom>
        </p:spPr>
        <p:txBody>
          <a:bodyPr vert="horz" lIns="94736" tIns="47368" rIns="94736" bIns="47368" rtlCol="0" anchor="b"/>
          <a:lstStyle>
            <a:lvl1pPr algn="r">
              <a:defRPr sz="1200"/>
            </a:lvl1pPr>
          </a:lstStyle>
          <a:p>
            <a:fld id="{5750A1E1-C8D9-4447-9192-37BA973CD27A}" type="slidenum">
              <a:rPr lang="en-GB" smtClean="0"/>
              <a:t>‹#›</a:t>
            </a:fld>
            <a:endParaRPr lang="en-GB"/>
          </a:p>
        </p:txBody>
      </p:sp>
    </p:spTree>
    <p:extLst>
      <p:ext uri="{BB962C8B-B14F-4D97-AF65-F5344CB8AC3E}">
        <p14:creationId xmlns:p14="http://schemas.microsoft.com/office/powerpoint/2010/main" val="4008544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8350"/>
            <a:ext cx="6819900" cy="383698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750A1E1-C8D9-4447-9192-37BA973CD27A}" type="slidenum">
              <a:rPr lang="en-GB" smtClean="0"/>
              <a:t>2</a:t>
            </a:fld>
            <a:endParaRPr lang="en-GB"/>
          </a:p>
        </p:txBody>
      </p:sp>
    </p:spTree>
    <p:extLst>
      <p:ext uri="{BB962C8B-B14F-4D97-AF65-F5344CB8AC3E}">
        <p14:creationId xmlns:p14="http://schemas.microsoft.com/office/powerpoint/2010/main" val="872101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8934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2402A-1D93-F4C3-C85E-251216CCA15A}"/>
              </a:ext>
            </a:extLst>
          </p:cNvPr>
          <p:cNvSpPr>
            <a:spLocks noGrp="1"/>
          </p:cNvSpPr>
          <p:nvPr>
            <p:ph type="ctrTitle"/>
          </p:nvPr>
        </p:nvSpPr>
        <p:spPr>
          <a:xfrm>
            <a:off x="1143000" y="1275606"/>
            <a:ext cx="6858000" cy="1790700"/>
          </a:xfrm>
        </p:spPr>
        <p:txBody>
          <a:bodyPr anchor="b"/>
          <a:lstStyle>
            <a:lvl1pPr algn="ctr">
              <a:defRPr sz="6000"/>
            </a:lvl1pPr>
          </a:lstStyle>
          <a:p>
            <a:r>
              <a:rPr lang="en-GB"/>
              <a:t>Click to edit Master title style</a:t>
            </a:r>
            <a:endParaRPr lang="en-AT"/>
          </a:p>
        </p:txBody>
      </p:sp>
      <p:sp>
        <p:nvSpPr>
          <p:cNvPr id="3" name="Subtitle 2">
            <a:extLst>
              <a:ext uri="{FF2B5EF4-FFF2-40B4-BE49-F238E27FC236}">
                <a16:creationId xmlns:a16="http://schemas.microsoft.com/office/drawing/2014/main" id="{4834A820-285E-19A0-63D4-57E8B371FA27}"/>
              </a:ext>
            </a:extLst>
          </p:cNvPr>
          <p:cNvSpPr>
            <a:spLocks noGrp="1"/>
          </p:cNvSpPr>
          <p:nvPr>
            <p:ph type="subTitle" idx="1"/>
          </p:nvPr>
        </p:nvSpPr>
        <p:spPr>
          <a:xfrm>
            <a:off x="1143000" y="3136156"/>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AT"/>
          </a:p>
        </p:txBody>
      </p:sp>
    </p:spTree>
    <p:extLst>
      <p:ext uri="{BB962C8B-B14F-4D97-AF65-F5344CB8AC3E}">
        <p14:creationId xmlns:p14="http://schemas.microsoft.com/office/powerpoint/2010/main" val="217311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923DC-A7D4-09A3-1AE9-6EB6A2A505FA}"/>
              </a:ext>
            </a:extLst>
          </p:cNvPr>
          <p:cNvSpPr>
            <a:spLocks noGrp="1"/>
          </p:cNvSpPr>
          <p:nvPr>
            <p:ph type="title"/>
          </p:nvPr>
        </p:nvSpPr>
        <p:spPr/>
        <p:txBody>
          <a:bodyPr/>
          <a:lstStyle/>
          <a:p>
            <a:r>
              <a:rPr lang="en-GB"/>
              <a:t>Click to edit Master title style</a:t>
            </a:r>
            <a:endParaRPr lang="en-AT"/>
          </a:p>
        </p:txBody>
      </p:sp>
      <p:sp>
        <p:nvSpPr>
          <p:cNvPr id="3" name="Content Placeholder 2">
            <a:extLst>
              <a:ext uri="{FF2B5EF4-FFF2-40B4-BE49-F238E27FC236}">
                <a16:creationId xmlns:a16="http://schemas.microsoft.com/office/drawing/2014/main" id="{D9BFD2DB-EFE9-35D1-125C-453DD1FA482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4" name="Date Placeholder 3">
            <a:extLst>
              <a:ext uri="{FF2B5EF4-FFF2-40B4-BE49-F238E27FC236}">
                <a16:creationId xmlns:a16="http://schemas.microsoft.com/office/drawing/2014/main" id="{58F017C9-42EA-67FC-C2DB-258A31811709}"/>
              </a:ext>
            </a:extLst>
          </p:cNvPr>
          <p:cNvSpPr>
            <a:spLocks noGrp="1"/>
          </p:cNvSpPr>
          <p:nvPr>
            <p:ph type="dt" sz="half" idx="10"/>
          </p:nvPr>
        </p:nvSpPr>
        <p:spPr/>
        <p:txBody>
          <a:bodyPr/>
          <a:lstStyle/>
          <a:p>
            <a:fld id="{45DC10DD-F67F-5241-BB8B-4C3BA9A2959B}" type="datetimeFigureOut">
              <a:rPr lang="en-AT" smtClean="0"/>
              <a:t>11/04/2023</a:t>
            </a:fld>
            <a:endParaRPr lang="en-AT"/>
          </a:p>
        </p:txBody>
      </p:sp>
      <p:sp>
        <p:nvSpPr>
          <p:cNvPr id="5" name="Footer Placeholder 4">
            <a:extLst>
              <a:ext uri="{FF2B5EF4-FFF2-40B4-BE49-F238E27FC236}">
                <a16:creationId xmlns:a16="http://schemas.microsoft.com/office/drawing/2014/main" id="{548A476B-6CD9-E8CC-95D0-4BF10F7F0DF0}"/>
              </a:ext>
            </a:extLst>
          </p:cNvPr>
          <p:cNvSpPr>
            <a:spLocks noGrp="1"/>
          </p:cNvSpPr>
          <p:nvPr>
            <p:ph type="ftr" sz="quarter" idx="11"/>
          </p:nvPr>
        </p:nvSpPr>
        <p:spPr/>
        <p:txBody>
          <a:bodyPr/>
          <a:lstStyle/>
          <a:p>
            <a:endParaRPr lang="en-AT"/>
          </a:p>
        </p:txBody>
      </p:sp>
      <p:sp>
        <p:nvSpPr>
          <p:cNvPr id="6" name="Slide Number Placeholder 5">
            <a:extLst>
              <a:ext uri="{FF2B5EF4-FFF2-40B4-BE49-F238E27FC236}">
                <a16:creationId xmlns:a16="http://schemas.microsoft.com/office/drawing/2014/main" id="{6AA8E0A8-6E8C-EBD2-84A5-F8EB4376596D}"/>
              </a:ext>
            </a:extLst>
          </p:cNvPr>
          <p:cNvSpPr>
            <a:spLocks noGrp="1"/>
          </p:cNvSpPr>
          <p:nvPr>
            <p:ph type="sldNum" sz="quarter" idx="12"/>
          </p:nvPr>
        </p:nvSpPr>
        <p:spPr/>
        <p:txBody>
          <a:bodyPr/>
          <a:lstStyle/>
          <a:p>
            <a:fld id="{72E3AC5B-7CEB-2D49-94B4-1DE2B86299CB}" type="slidenum">
              <a:rPr lang="en-AT" smtClean="0"/>
              <a:t>‹#›</a:t>
            </a:fld>
            <a:endParaRPr lang="en-AT"/>
          </a:p>
        </p:txBody>
      </p:sp>
    </p:spTree>
    <p:extLst>
      <p:ext uri="{BB962C8B-B14F-4D97-AF65-F5344CB8AC3E}">
        <p14:creationId xmlns:p14="http://schemas.microsoft.com/office/powerpoint/2010/main" val="21836789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1631B-1CA2-FAFF-C0E0-C14C500250D6}"/>
              </a:ext>
            </a:extLst>
          </p:cNvPr>
          <p:cNvSpPr>
            <a:spLocks noGrp="1"/>
          </p:cNvSpPr>
          <p:nvPr>
            <p:ph type="title"/>
          </p:nvPr>
        </p:nvSpPr>
        <p:spPr>
          <a:xfrm>
            <a:off x="623888" y="1282700"/>
            <a:ext cx="7886700" cy="2139950"/>
          </a:xfrm>
        </p:spPr>
        <p:txBody>
          <a:bodyPr anchor="b"/>
          <a:lstStyle>
            <a:lvl1pPr>
              <a:defRPr sz="6000"/>
            </a:lvl1pPr>
          </a:lstStyle>
          <a:p>
            <a:r>
              <a:rPr lang="en-GB"/>
              <a:t>Click to edit Master title style</a:t>
            </a:r>
            <a:endParaRPr lang="en-AT"/>
          </a:p>
        </p:txBody>
      </p:sp>
      <p:sp>
        <p:nvSpPr>
          <p:cNvPr id="3" name="Text Placeholder 2">
            <a:extLst>
              <a:ext uri="{FF2B5EF4-FFF2-40B4-BE49-F238E27FC236}">
                <a16:creationId xmlns:a16="http://schemas.microsoft.com/office/drawing/2014/main" id="{96035E1B-1539-4DAE-0EFC-9ED89D424C69}"/>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4D0A760-D8EC-9040-6007-BF46219ACF19}"/>
              </a:ext>
            </a:extLst>
          </p:cNvPr>
          <p:cNvSpPr>
            <a:spLocks noGrp="1"/>
          </p:cNvSpPr>
          <p:nvPr>
            <p:ph type="dt" sz="half" idx="10"/>
          </p:nvPr>
        </p:nvSpPr>
        <p:spPr/>
        <p:txBody>
          <a:bodyPr/>
          <a:lstStyle/>
          <a:p>
            <a:fld id="{45DC10DD-F67F-5241-BB8B-4C3BA9A2959B}" type="datetimeFigureOut">
              <a:rPr lang="en-AT" smtClean="0"/>
              <a:t>11/04/2023</a:t>
            </a:fld>
            <a:endParaRPr lang="en-AT"/>
          </a:p>
        </p:txBody>
      </p:sp>
      <p:sp>
        <p:nvSpPr>
          <p:cNvPr id="5" name="Footer Placeholder 4">
            <a:extLst>
              <a:ext uri="{FF2B5EF4-FFF2-40B4-BE49-F238E27FC236}">
                <a16:creationId xmlns:a16="http://schemas.microsoft.com/office/drawing/2014/main" id="{B0B00DE1-D38F-9936-5BD1-77D9EFBA9D49}"/>
              </a:ext>
            </a:extLst>
          </p:cNvPr>
          <p:cNvSpPr>
            <a:spLocks noGrp="1"/>
          </p:cNvSpPr>
          <p:nvPr>
            <p:ph type="ftr" sz="quarter" idx="11"/>
          </p:nvPr>
        </p:nvSpPr>
        <p:spPr/>
        <p:txBody>
          <a:bodyPr/>
          <a:lstStyle/>
          <a:p>
            <a:endParaRPr lang="en-AT"/>
          </a:p>
        </p:txBody>
      </p:sp>
      <p:sp>
        <p:nvSpPr>
          <p:cNvPr id="6" name="Slide Number Placeholder 5">
            <a:extLst>
              <a:ext uri="{FF2B5EF4-FFF2-40B4-BE49-F238E27FC236}">
                <a16:creationId xmlns:a16="http://schemas.microsoft.com/office/drawing/2014/main" id="{D2988486-A788-E4BD-1948-995E9EB4E3B3}"/>
              </a:ext>
            </a:extLst>
          </p:cNvPr>
          <p:cNvSpPr>
            <a:spLocks noGrp="1"/>
          </p:cNvSpPr>
          <p:nvPr>
            <p:ph type="sldNum" sz="quarter" idx="12"/>
          </p:nvPr>
        </p:nvSpPr>
        <p:spPr/>
        <p:txBody>
          <a:bodyPr/>
          <a:lstStyle/>
          <a:p>
            <a:fld id="{72E3AC5B-7CEB-2D49-94B4-1DE2B86299CB}" type="slidenum">
              <a:rPr lang="en-AT" smtClean="0"/>
              <a:t>‹#›</a:t>
            </a:fld>
            <a:endParaRPr lang="en-AT"/>
          </a:p>
        </p:txBody>
      </p:sp>
    </p:spTree>
    <p:extLst>
      <p:ext uri="{BB962C8B-B14F-4D97-AF65-F5344CB8AC3E}">
        <p14:creationId xmlns:p14="http://schemas.microsoft.com/office/powerpoint/2010/main" val="36755502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283C7-9BE7-D979-8DC6-22D017306025}"/>
              </a:ext>
            </a:extLst>
          </p:cNvPr>
          <p:cNvSpPr>
            <a:spLocks noGrp="1"/>
          </p:cNvSpPr>
          <p:nvPr>
            <p:ph type="title"/>
          </p:nvPr>
        </p:nvSpPr>
        <p:spPr/>
        <p:txBody>
          <a:bodyPr/>
          <a:lstStyle/>
          <a:p>
            <a:r>
              <a:rPr lang="en-GB"/>
              <a:t>Click to edit Master title style</a:t>
            </a:r>
            <a:endParaRPr lang="en-AT"/>
          </a:p>
        </p:txBody>
      </p:sp>
      <p:sp>
        <p:nvSpPr>
          <p:cNvPr id="3" name="Content Placeholder 2">
            <a:extLst>
              <a:ext uri="{FF2B5EF4-FFF2-40B4-BE49-F238E27FC236}">
                <a16:creationId xmlns:a16="http://schemas.microsoft.com/office/drawing/2014/main" id="{835CDAE2-596E-243C-F558-0D1991B349C0}"/>
              </a:ext>
            </a:extLst>
          </p:cNvPr>
          <p:cNvSpPr>
            <a:spLocks noGrp="1"/>
          </p:cNvSpPr>
          <p:nvPr>
            <p:ph sz="half" idx="1"/>
          </p:nvPr>
        </p:nvSpPr>
        <p:spPr>
          <a:xfrm>
            <a:off x="628650" y="1370013"/>
            <a:ext cx="3867150" cy="32623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4" name="Content Placeholder 3">
            <a:extLst>
              <a:ext uri="{FF2B5EF4-FFF2-40B4-BE49-F238E27FC236}">
                <a16:creationId xmlns:a16="http://schemas.microsoft.com/office/drawing/2014/main" id="{3F9AD7BD-C78D-1F7C-94E5-D60C9E57A447}"/>
              </a:ext>
            </a:extLst>
          </p:cNvPr>
          <p:cNvSpPr>
            <a:spLocks noGrp="1"/>
          </p:cNvSpPr>
          <p:nvPr>
            <p:ph sz="half" idx="2"/>
          </p:nvPr>
        </p:nvSpPr>
        <p:spPr>
          <a:xfrm>
            <a:off x="4648200" y="1370013"/>
            <a:ext cx="3867150" cy="32623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5" name="Date Placeholder 4">
            <a:extLst>
              <a:ext uri="{FF2B5EF4-FFF2-40B4-BE49-F238E27FC236}">
                <a16:creationId xmlns:a16="http://schemas.microsoft.com/office/drawing/2014/main" id="{A36AB4B2-3A2C-F3EB-029F-189784E2360D}"/>
              </a:ext>
            </a:extLst>
          </p:cNvPr>
          <p:cNvSpPr>
            <a:spLocks noGrp="1"/>
          </p:cNvSpPr>
          <p:nvPr>
            <p:ph type="dt" sz="half" idx="10"/>
          </p:nvPr>
        </p:nvSpPr>
        <p:spPr/>
        <p:txBody>
          <a:bodyPr/>
          <a:lstStyle/>
          <a:p>
            <a:fld id="{45DC10DD-F67F-5241-BB8B-4C3BA9A2959B}" type="datetimeFigureOut">
              <a:rPr lang="en-AT" smtClean="0"/>
              <a:t>11/04/2023</a:t>
            </a:fld>
            <a:endParaRPr lang="en-AT"/>
          </a:p>
        </p:txBody>
      </p:sp>
      <p:sp>
        <p:nvSpPr>
          <p:cNvPr id="6" name="Footer Placeholder 5">
            <a:extLst>
              <a:ext uri="{FF2B5EF4-FFF2-40B4-BE49-F238E27FC236}">
                <a16:creationId xmlns:a16="http://schemas.microsoft.com/office/drawing/2014/main" id="{F67B8D5D-3A3C-BE50-3DFD-377831D27D92}"/>
              </a:ext>
            </a:extLst>
          </p:cNvPr>
          <p:cNvSpPr>
            <a:spLocks noGrp="1"/>
          </p:cNvSpPr>
          <p:nvPr>
            <p:ph type="ftr" sz="quarter" idx="11"/>
          </p:nvPr>
        </p:nvSpPr>
        <p:spPr/>
        <p:txBody>
          <a:bodyPr/>
          <a:lstStyle/>
          <a:p>
            <a:endParaRPr lang="en-AT"/>
          </a:p>
        </p:txBody>
      </p:sp>
      <p:sp>
        <p:nvSpPr>
          <p:cNvPr id="7" name="Slide Number Placeholder 6">
            <a:extLst>
              <a:ext uri="{FF2B5EF4-FFF2-40B4-BE49-F238E27FC236}">
                <a16:creationId xmlns:a16="http://schemas.microsoft.com/office/drawing/2014/main" id="{26086C73-CB1F-0316-515C-9A821BC9C92F}"/>
              </a:ext>
            </a:extLst>
          </p:cNvPr>
          <p:cNvSpPr>
            <a:spLocks noGrp="1"/>
          </p:cNvSpPr>
          <p:nvPr>
            <p:ph type="sldNum" sz="quarter" idx="12"/>
          </p:nvPr>
        </p:nvSpPr>
        <p:spPr/>
        <p:txBody>
          <a:bodyPr/>
          <a:lstStyle/>
          <a:p>
            <a:fld id="{72E3AC5B-7CEB-2D49-94B4-1DE2B86299CB}" type="slidenum">
              <a:rPr lang="en-AT" smtClean="0"/>
              <a:t>‹#›</a:t>
            </a:fld>
            <a:endParaRPr lang="en-AT"/>
          </a:p>
        </p:txBody>
      </p:sp>
    </p:spTree>
    <p:extLst>
      <p:ext uri="{BB962C8B-B14F-4D97-AF65-F5344CB8AC3E}">
        <p14:creationId xmlns:p14="http://schemas.microsoft.com/office/powerpoint/2010/main" val="10248978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84A2F-391B-B9B2-4A0D-42EBFEC884C5}"/>
              </a:ext>
            </a:extLst>
          </p:cNvPr>
          <p:cNvSpPr>
            <a:spLocks noGrp="1"/>
          </p:cNvSpPr>
          <p:nvPr>
            <p:ph type="title"/>
          </p:nvPr>
        </p:nvSpPr>
        <p:spPr>
          <a:xfrm>
            <a:off x="630238" y="274638"/>
            <a:ext cx="7886700" cy="993775"/>
          </a:xfrm>
        </p:spPr>
        <p:txBody>
          <a:bodyPr/>
          <a:lstStyle/>
          <a:p>
            <a:r>
              <a:rPr lang="en-GB"/>
              <a:t>Click to edit Master title style</a:t>
            </a:r>
            <a:endParaRPr lang="en-AT"/>
          </a:p>
        </p:txBody>
      </p:sp>
      <p:sp>
        <p:nvSpPr>
          <p:cNvPr id="3" name="Text Placeholder 2">
            <a:extLst>
              <a:ext uri="{FF2B5EF4-FFF2-40B4-BE49-F238E27FC236}">
                <a16:creationId xmlns:a16="http://schemas.microsoft.com/office/drawing/2014/main" id="{2885374C-A035-EED8-80E0-775BFFF2A1BA}"/>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1B2D4EB-C08A-5C09-8886-6635B79554FD}"/>
              </a:ext>
            </a:extLst>
          </p:cNvPr>
          <p:cNvSpPr>
            <a:spLocks noGrp="1"/>
          </p:cNvSpPr>
          <p:nvPr>
            <p:ph sz="half" idx="2"/>
          </p:nvPr>
        </p:nvSpPr>
        <p:spPr>
          <a:xfrm>
            <a:off x="630238" y="1879600"/>
            <a:ext cx="3868737" cy="27622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5" name="Text Placeholder 4">
            <a:extLst>
              <a:ext uri="{FF2B5EF4-FFF2-40B4-BE49-F238E27FC236}">
                <a16:creationId xmlns:a16="http://schemas.microsoft.com/office/drawing/2014/main" id="{1712CCDC-C2DA-ADD3-4D92-88535A4D8BD9}"/>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40D3F58-64E6-19C2-482C-3DBE78CD8AD2}"/>
              </a:ext>
            </a:extLst>
          </p:cNvPr>
          <p:cNvSpPr>
            <a:spLocks noGrp="1"/>
          </p:cNvSpPr>
          <p:nvPr>
            <p:ph sz="quarter" idx="4"/>
          </p:nvPr>
        </p:nvSpPr>
        <p:spPr>
          <a:xfrm>
            <a:off x="4629150" y="1879600"/>
            <a:ext cx="3887788" cy="27622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7" name="Date Placeholder 6">
            <a:extLst>
              <a:ext uri="{FF2B5EF4-FFF2-40B4-BE49-F238E27FC236}">
                <a16:creationId xmlns:a16="http://schemas.microsoft.com/office/drawing/2014/main" id="{00E93CCA-73B7-9C2E-E223-BAB3D207A282}"/>
              </a:ext>
            </a:extLst>
          </p:cNvPr>
          <p:cNvSpPr>
            <a:spLocks noGrp="1"/>
          </p:cNvSpPr>
          <p:nvPr>
            <p:ph type="dt" sz="half" idx="10"/>
          </p:nvPr>
        </p:nvSpPr>
        <p:spPr/>
        <p:txBody>
          <a:bodyPr/>
          <a:lstStyle/>
          <a:p>
            <a:fld id="{45DC10DD-F67F-5241-BB8B-4C3BA9A2959B}" type="datetimeFigureOut">
              <a:rPr lang="en-AT" smtClean="0"/>
              <a:t>11/04/2023</a:t>
            </a:fld>
            <a:endParaRPr lang="en-AT"/>
          </a:p>
        </p:txBody>
      </p:sp>
      <p:sp>
        <p:nvSpPr>
          <p:cNvPr id="8" name="Footer Placeholder 7">
            <a:extLst>
              <a:ext uri="{FF2B5EF4-FFF2-40B4-BE49-F238E27FC236}">
                <a16:creationId xmlns:a16="http://schemas.microsoft.com/office/drawing/2014/main" id="{27F41DA9-6788-9952-7703-7CF733CBA013}"/>
              </a:ext>
            </a:extLst>
          </p:cNvPr>
          <p:cNvSpPr>
            <a:spLocks noGrp="1"/>
          </p:cNvSpPr>
          <p:nvPr>
            <p:ph type="ftr" sz="quarter" idx="11"/>
          </p:nvPr>
        </p:nvSpPr>
        <p:spPr/>
        <p:txBody>
          <a:bodyPr/>
          <a:lstStyle/>
          <a:p>
            <a:endParaRPr lang="en-AT"/>
          </a:p>
        </p:txBody>
      </p:sp>
      <p:sp>
        <p:nvSpPr>
          <p:cNvPr id="9" name="Slide Number Placeholder 8">
            <a:extLst>
              <a:ext uri="{FF2B5EF4-FFF2-40B4-BE49-F238E27FC236}">
                <a16:creationId xmlns:a16="http://schemas.microsoft.com/office/drawing/2014/main" id="{BE776FAB-DBB7-E316-8977-B43B16B49F72}"/>
              </a:ext>
            </a:extLst>
          </p:cNvPr>
          <p:cNvSpPr>
            <a:spLocks noGrp="1"/>
          </p:cNvSpPr>
          <p:nvPr>
            <p:ph type="sldNum" sz="quarter" idx="12"/>
          </p:nvPr>
        </p:nvSpPr>
        <p:spPr/>
        <p:txBody>
          <a:bodyPr/>
          <a:lstStyle/>
          <a:p>
            <a:fld id="{72E3AC5B-7CEB-2D49-94B4-1DE2B86299CB}" type="slidenum">
              <a:rPr lang="en-AT" smtClean="0"/>
              <a:t>‹#›</a:t>
            </a:fld>
            <a:endParaRPr lang="en-AT"/>
          </a:p>
        </p:txBody>
      </p:sp>
    </p:spTree>
    <p:extLst>
      <p:ext uri="{BB962C8B-B14F-4D97-AF65-F5344CB8AC3E}">
        <p14:creationId xmlns:p14="http://schemas.microsoft.com/office/powerpoint/2010/main" val="2053685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EF7F7-7CE9-9A49-A73F-A8461B0C9EB9}"/>
              </a:ext>
            </a:extLst>
          </p:cNvPr>
          <p:cNvSpPr>
            <a:spLocks noGrp="1"/>
          </p:cNvSpPr>
          <p:nvPr>
            <p:ph type="title"/>
          </p:nvPr>
        </p:nvSpPr>
        <p:spPr/>
        <p:txBody>
          <a:bodyPr/>
          <a:lstStyle/>
          <a:p>
            <a:r>
              <a:rPr lang="en-GB"/>
              <a:t>Click to edit Master title style</a:t>
            </a:r>
            <a:endParaRPr lang="en-AT"/>
          </a:p>
        </p:txBody>
      </p:sp>
      <p:sp>
        <p:nvSpPr>
          <p:cNvPr id="3" name="Date Placeholder 2">
            <a:extLst>
              <a:ext uri="{FF2B5EF4-FFF2-40B4-BE49-F238E27FC236}">
                <a16:creationId xmlns:a16="http://schemas.microsoft.com/office/drawing/2014/main" id="{9F1F331C-947F-3B91-6141-596092DAE2E5}"/>
              </a:ext>
            </a:extLst>
          </p:cNvPr>
          <p:cNvSpPr>
            <a:spLocks noGrp="1"/>
          </p:cNvSpPr>
          <p:nvPr>
            <p:ph type="dt" sz="half" idx="10"/>
          </p:nvPr>
        </p:nvSpPr>
        <p:spPr/>
        <p:txBody>
          <a:bodyPr/>
          <a:lstStyle/>
          <a:p>
            <a:fld id="{45DC10DD-F67F-5241-BB8B-4C3BA9A2959B}" type="datetimeFigureOut">
              <a:rPr lang="en-AT" smtClean="0"/>
              <a:t>11/04/2023</a:t>
            </a:fld>
            <a:endParaRPr lang="en-AT"/>
          </a:p>
        </p:txBody>
      </p:sp>
      <p:sp>
        <p:nvSpPr>
          <p:cNvPr id="4" name="Footer Placeholder 3">
            <a:extLst>
              <a:ext uri="{FF2B5EF4-FFF2-40B4-BE49-F238E27FC236}">
                <a16:creationId xmlns:a16="http://schemas.microsoft.com/office/drawing/2014/main" id="{2B5866AF-2F2F-92DB-8F2E-17A9462EBB9A}"/>
              </a:ext>
            </a:extLst>
          </p:cNvPr>
          <p:cNvSpPr>
            <a:spLocks noGrp="1"/>
          </p:cNvSpPr>
          <p:nvPr>
            <p:ph type="ftr" sz="quarter" idx="11"/>
          </p:nvPr>
        </p:nvSpPr>
        <p:spPr/>
        <p:txBody>
          <a:bodyPr/>
          <a:lstStyle/>
          <a:p>
            <a:endParaRPr lang="en-AT"/>
          </a:p>
        </p:txBody>
      </p:sp>
      <p:sp>
        <p:nvSpPr>
          <p:cNvPr id="5" name="Slide Number Placeholder 4">
            <a:extLst>
              <a:ext uri="{FF2B5EF4-FFF2-40B4-BE49-F238E27FC236}">
                <a16:creationId xmlns:a16="http://schemas.microsoft.com/office/drawing/2014/main" id="{C1A511AD-3A19-A128-58D0-9DB64840AB8A}"/>
              </a:ext>
            </a:extLst>
          </p:cNvPr>
          <p:cNvSpPr>
            <a:spLocks noGrp="1"/>
          </p:cNvSpPr>
          <p:nvPr>
            <p:ph type="sldNum" sz="quarter" idx="12"/>
          </p:nvPr>
        </p:nvSpPr>
        <p:spPr/>
        <p:txBody>
          <a:bodyPr/>
          <a:lstStyle/>
          <a:p>
            <a:fld id="{72E3AC5B-7CEB-2D49-94B4-1DE2B86299CB}" type="slidenum">
              <a:rPr lang="en-AT" smtClean="0"/>
              <a:t>‹#›</a:t>
            </a:fld>
            <a:endParaRPr lang="en-AT"/>
          </a:p>
        </p:txBody>
      </p:sp>
    </p:spTree>
    <p:extLst>
      <p:ext uri="{BB962C8B-B14F-4D97-AF65-F5344CB8AC3E}">
        <p14:creationId xmlns:p14="http://schemas.microsoft.com/office/powerpoint/2010/main" val="28499631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3F91D0-6817-6B45-06F6-684136E134B6}"/>
              </a:ext>
            </a:extLst>
          </p:cNvPr>
          <p:cNvSpPr>
            <a:spLocks noGrp="1"/>
          </p:cNvSpPr>
          <p:nvPr>
            <p:ph type="dt" sz="half" idx="10"/>
          </p:nvPr>
        </p:nvSpPr>
        <p:spPr/>
        <p:txBody>
          <a:bodyPr/>
          <a:lstStyle/>
          <a:p>
            <a:fld id="{45DC10DD-F67F-5241-BB8B-4C3BA9A2959B}" type="datetimeFigureOut">
              <a:rPr lang="en-AT" smtClean="0"/>
              <a:t>11/04/2023</a:t>
            </a:fld>
            <a:endParaRPr lang="en-AT"/>
          </a:p>
        </p:txBody>
      </p:sp>
      <p:sp>
        <p:nvSpPr>
          <p:cNvPr id="3" name="Footer Placeholder 2">
            <a:extLst>
              <a:ext uri="{FF2B5EF4-FFF2-40B4-BE49-F238E27FC236}">
                <a16:creationId xmlns:a16="http://schemas.microsoft.com/office/drawing/2014/main" id="{D2D9A13F-98A1-B09A-D100-1BF14F66CC82}"/>
              </a:ext>
            </a:extLst>
          </p:cNvPr>
          <p:cNvSpPr>
            <a:spLocks noGrp="1"/>
          </p:cNvSpPr>
          <p:nvPr>
            <p:ph type="ftr" sz="quarter" idx="11"/>
          </p:nvPr>
        </p:nvSpPr>
        <p:spPr/>
        <p:txBody>
          <a:bodyPr/>
          <a:lstStyle/>
          <a:p>
            <a:endParaRPr lang="en-AT"/>
          </a:p>
        </p:txBody>
      </p:sp>
      <p:sp>
        <p:nvSpPr>
          <p:cNvPr id="4" name="Slide Number Placeholder 3">
            <a:extLst>
              <a:ext uri="{FF2B5EF4-FFF2-40B4-BE49-F238E27FC236}">
                <a16:creationId xmlns:a16="http://schemas.microsoft.com/office/drawing/2014/main" id="{F7FB39C8-3D69-BFEC-C2F9-540F8886009D}"/>
              </a:ext>
            </a:extLst>
          </p:cNvPr>
          <p:cNvSpPr>
            <a:spLocks noGrp="1"/>
          </p:cNvSpPr>
          <p:nvPr>
            <p:ph type="sldNum" sz="quarter" idx="12"/>
          </p:nvPr>
        </p:nvSpPr>
        <p:spPr/>
        <p:txBody>
          <a:bodyPr/>
          <a:lstStyle/>
          <a:p>
            <a:fld id="{72E3AC5B-7CEB-2D49-94B4-1DE2B86299CB}" type="slidenum">
              <a:rPr lang="en-AT" smtClean="0"/>
              <a:t>‹#›</a:t>
            </a:fld>
            <a:endParaRPr lang="en-AT"/>
          </a:p>
        </p:txBody>
      </p:sp>
    </p:spTree>
    <p:extLst>
      <p:ext uri="{BB962C8B-B14F-4D97-AF65-F5344CB8AC3E}">
        <p14:creationId xmlns:p14="http://schemas.microsoft.com/office/powerpoint/2010/main" val="1700611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069E6-CB1E-D452-4C01-CF46963B551B}"/>
              </a:ext>
            </a:extLst>
          </p:cNvPr>
          <p:cNvSpPr>
            <a:spLocks noGrp="1"/>
          </p:cNvSpPr>
          <p:nvPr>
            <p:ph type="title"/>
          </p:nvPr>
        </p:nvSpPr>
        <p:spPr>
          <a:xfrm>
            <a:off x="630238" y="342900"/>
            <a:ext cx="2949575" cy="1200150"/>
          </a:xfrm>
        </p:spPr>
        <p:txBody>
          <a:bodyPr anchor="b"/>
          <a:lstStyle>
            <a:lvl1pPr>
              <a:defRPr sz="3200"/>
            </a:lvl1pPr>
          </a:lstStyle>
          <a:p>
            <a:r>
              <a:rPr lang="en-GB"/>
              <a:t>Click to edit Master title style</a:t>
            </a:r>
            <a:endParaRPr lang="en-AT"/>
          </a:p>
        </p:txBody>
      </p:sp>
      <p:sp>
        <p:nvSpPr>
          <p:cNvPr id="3" name="Content Placeholder 2">
            <a:extLst>
              <a:ext uri="{FF2B5EF4-FFF2-40B4-BE49-F238E27FC236}">
                <a16:creationId xmlns:a16="http://schemas.microsoft.com/office/drawing/2014/main" id="{8FA31B67-120E-2262-D258-E5430020B7D4}"/>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4" name="Text Placeholder 3">
            <a:extLst>
              <a:ext uri="{FF2B5EF4-FFF2-40B4-BE49-F238E27FC236}">
                <a16:creationId xmlns:a16="http://schemas.microsoft.com/office/drawing/2014/main" id="{1B623384-A9EE-1229-DFE2-3D65B30EEA95}"/>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41447A3-1105-4B52-48E8-557AFB703963}"/>
              </a:ext>
            </a:extLst>
          </p:cNvPr>
          <p:cNvSpPr>
            <a:spLocks noGrp="1"/>
          </p:cNvSpPr>
          <p:nvPr>
            <p:ph type="dt" sz="half" idx="10"/>
          </p:nvPr>
        </p:nvSpPr>
        <p:spPr/>
        <p:txBody>
          <a:bodyPr/>
          <a:lstStyle/>
          <a:p>
            <a:fld id="{45DC10DD-F67F-5241-BB8B-4C3BA9A2959B}" type="datetimeFigureOut">
              <a:rPr lang="en-AT" smtClean="0"/>
              <a:t>11/04/2023</a:t>
            </a:fld>
            <a:endParaRPr lang="en-AT"/>
          </a:p>
        </p:txBody>
      </p:sp>
      <p:sp>
        <p:nvSpPr>
          <p:cNvPr id="6" name="Footer Placeholder 5">
            <a:extLst>
              <a:ext uri="{FF2B5EF4-FFF2-40B4-BE49-F238E27FC236}">
                <a16:creationId xmlns:a16="http://schemas.microsoft.com/office/drawing/2014/main" id="{112D6DAE-1C31-94F4-C037-0BDE818465C1}"/>
              </a:ext>
            </a:extLst>
          </p:cNvPr>
          <p:cNvSpPr>
            <a:spLocks noGrp="1"/>
          </p:cNvSpPr>
          <p:nvPr>
            <p:ph type="ftr" sz="quarter" idx="11"/>
          </p:nvPr>
        </p:nvSpPr>
        <p:spPr/>
        <p:txBody>
          <a:bodyPr/>
          <a:lstStyle/>
          <a:p>
            <a:endParaRPr lang="en-AT"/>
          </a:p>
        </p:txBody>
      </p:sp>
      <p:sp>
        <p:nvSpPr>
          <p:cNvPr id="7" name="Slide Number Placeholder 6">
            <a:extLst>
              <a:ext uri="{FF2B5EF4-FFF2-40B4-BE49-F238E27FC236}">
                <a16:creationId xmlns:a16="http://schemas.microsoft.com/office/drawing/2014/main" id="{FBF49C8C-2001-B2D6-156B-F5535EA07018}"/>
              </a:ext>
            </a:extLst>
          </p:cNvPr>
          <p:cNvSpPr>
            <a:spLocks noGrp="1"/>
          </p:cNvSpPr>
          <p:nvPr>
            <p:ph type="sldNum" sz="quarter" idx="12"/>
          </p:nvPr>
        </p:nvSpPr>
        <p:spPr/>
        <p:txBody>
          <a:bodyPr/>
          <a:lstStyle/>
          <a:p>
            <a:fld id="{72E3AC5B-7CEB-2D49-94B4-1DE2B86299CB}" type="slidenum">
              <a:rPr lang="en-AT" smtClean="0"/>
              <a:t>‹#›</a:t>
            </a:fld>
            <a:endParaRPr lang="en-AT"/>
          </a:p>
        </p:txBody>
      </p:sp>
    </p:spTree>
    <p:extLst>
      <p:ext uri="{BB962C8B-B14F-4D97-AF65-F5344CB8AC3E}">
        <p14:creationId xmlns:p14="http://schemas.microsoft.com/office/powerpoint/2010/main" val="5482788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5C135-271A-BA45-6C94-8DE051F5F599}"/>
              </a:ext>
            </a:extLst>
          </p:cNvPr>
          <p:cNvSpPr>
            <a:spLocks noGrp="1"/>
          </p:cNvSpPr>
          <p:nvPr>
            <p:ph type="title"/>
          </p:nvPr>
        </p:nvSpPr>
        <p:spPr>
          <a:xfrm>
            <a:off x="630238" y="342900"/>
            <a:ext cx="2949575" cy="1200150"/>
          </a:xfrm>
        </p:spPr>
        <p:txBody>
          <a:bodyPr anchor="b"/>
          <a:lstStyle>
            <a:lvl1pPr>
              <a:defRPr sz="3200"/>
            </a:lvl1pPr>
          </a:lstStyle>
          <a:p>
            <a:r>
              <a:rPr lang="en-GB"/>
              <a:t>Click to edit Master title style</a:t>
            </a:r>
            <a:endParaRPr lang="en-AT"/>
          </a:p>
        </p:txBody>
      </p:sp>
      <p:sp>
        <p:nvSpPr>
          <p:cNvPr id="3" name="Picture Placeholder 2">
            <a:extLst>
              <a:ext uri="{FF2B5EF4-FFF2-40B4-BE49-F238E27FC236}">
                <a16:creationId xmlns:a16="http://schemas.microsoft.com/office/drawing/2014/main" id="{3EA0B191-3BD1-CD71-4990-36552AAD833F}"/>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T"/>
          </a:p>
        </p:txBody>
      </p:sp>
      <p:sp>
        <p:nvSpPr>
          <p:cNvPr id="4" name="Text Placeholder 3">
            <a:extLst>
              <a:ext uri="{FF2B5EF4-FFF2-40B4-BE49-F238E27FC236}">
                <a16:creationId xmlns:a16="http://schemas.microsoft.com/office/drawing/2014/main" id="{EA408CCF-11CD-096C-66D2-489B2F876015}"/>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4D1ADE6-E632-A8E0-CDA9-A0D1A4A12F34}"/>
              </a:ext>
            </a:extLst>
          </p:cNvPr>
          <p:cNvSpPr>
            <a:spLocks noGrp="1"/>
          </p:cNvSpPr>
          <p:nvPr>
            <p:ph type="dt" sz="half" idx="10"/>
          </p:nvPr>
        </p:nvSpPr>
        <p:spPr/>
        <p:txBody>
          <a:bodyPr/>
          <a:lstStyle/>
          <a:p>
            <a:fld id="{45DC10DD-F67F-5241-BB8B-4C3BA9A2959B}" type="datetimeFigureOut">
              <a:rPr lang="en-AT" smtClean="0"/>
              <a:t>11/04/2023</a:t>
            </a:fld>
            <a:endParaRPr lang="en-AT"/>
          </a:p>
        </p:txBody>
      </p:sp>
      <p:sp>
        <p:nvSpPr>
          <p:cNvPr id="6" name="Footer Placeholder 5">
            <a:extLst>
              <a:ext uri="{FF2B5EF4-FFF2-40B4-BE49-F238E27FC236}">
                <a16:creationId xmlns:a16="http://schemas.microsoft.com/office/drawing/2014/main" id="{CD5B3A4A-F4A9-707B-6CB9-AF85C79B72A0}"/>
              </a:ext>
            </a:extLst>
          </p:cNvPr>
          <p:cNvSpPr>
            <a:spLocks noGrp="1"/>
          </p:cNvSpPr>
          <p:nvPr>
            <p:ph type="ftr" sz="quarter" idx="11"/>
          </p:nvPr>
        </p:nvSpPr>
        <p:spPr/>
        <p:txBody>
          <a:bodyPr/>
          <a:lstStyle/>
          <a:p>
            <a:endParaRPr lang="en-AT"/>
          </a:p>
        </p:txBody>
      </p:sp>
      <p:sp>
        <p:nvSpPr>
          <p:cNvPr id="7" name="Slide Number Placeholder 6">
            <a:extLst>
              <a:ext uri="{FF2B5EF4-FFF2-40B4-BE49-F238E27FC236}">
                <a16:creationId xmlns:a16="http://schemas.microsoft.com/office/drawing/2014/main" id="{B99F852F-3A27-EAB1-8A07-3ED3E7C748FE}"/>
              </a:ext>
            </a:extLst>
          </p:cNvPr>
          <p:cNvSpPr>
            <a:spLocks noGrp="1"/>
          </p:cNvSpPr>
          <p:nvPr>
            <p:ph type="sldNum" sz="quarter" idx="12"/>
          </p:nvPr>
        </p:nvSpPr>
        <p:spPr/>
        <p:txBody>
          <a:bodyPr/>
          <a:lstStyle/>
          <a:p>
            <a:fld id="{72E3AC5B-7CEB-2D49-94B4-1DE2B86299CB}" type="slidenum">
              <a:rPr lang="en-AT" smtClean="0"/>
              <a:t>‹#›</a:t>
            </a:fld>
            <a:endParaRPr lang="en-AT"/>
          </a:p>
        </p:txBody>
      </p:sp>
    </p:spTree>
    <p:extLst>
      <p:ext uri="{BB962C8B-B14F-4D97-AF65-F5344CB8AC3E}">
        <p14:creationId xmlns:p14="http://schemas.microsoft.com/office/powerpoint/2010/main" val="7680938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73B6C-64B4-CD5E-08B1-E3501D3FA603}"/>
              </a:ext>
            </a:extLst>
          </p:cNvPr>
          <p:cNvSpPr>
            <a:spLocks noGrp="1"/>
          </p:cNvSpPr>
          <p:nvPr>
            <p:ph type="title"/>
          </p:nvPr>
        </p:nvSpPr>
        <p:spPr/>
        <p:txBody>
          <a:bodyPr/>
          <a:lstStyle/>
          <a:p>
            <a:r>
              <a:rPr lang="en-GB"/>
              <a:t>Click to edit Master title style</a:t>
            </a:r>
            <a:endParaRPr lang="en-AT"/>
          </a:p>
        </p:txBody>
      </p:sp>
      <p:sp>
        <p:nvSpPr>
          <p:cNvPr id="3" name="Vertical Text Placeholder 2">
            <a:extLst>
              <a:ext uri="{FF2B5EF4-FFF2-40B4-BE49-F238E27FC236}">
                <a16:creationId xmlns:a16="http://schemas.microsoft.com/office/drawing/2014/main" id="{F6706F66-9771-467E-DC77-B5A2A843F7A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4" name="Date Placeholder 3">
            <a:extLst>
              <a:ext uri="{FF2B5EF4-FFF2-40B4-BE49-F238E27FC236}">
                <a16:creationId xmlns:a16="http://schemas.microsoft.com/office/drawing/2014/main" id="{80E7BE59-CF91-3A70-9D9B-86BD42027A0B}"/>
              </a:ext>
            </a:extLst>
          </p:cNvPr>
          <p:cNvSpPr>
            <a:spLocks noGrp="1"/>
          </p:cNvSpPr>
          <p:nvPr>
            <p:ph type="dt" sz="half" idx="10"/>
          </p:nvPr>
        </p:nvSpPr>
        <p:spPr/>
        <p:txBody>
          <a:bodyPr/>
          <a:lstStyle/>
          <a:p>
            <a:fld id="{45DC10DD-F67F-5241-BB8B-4C3BA9A2959B}" type="datetimeFigureOut">
              <a:rPr lang="en-AT" smtClean="0"/>
              <a:t>11/04/2023</a:t>
            </a:fld>
            <a:endParaRPr lang="en-AT"/>
          </a:p>
        </p:txBody>
      </p:sp>
      <p:sp>
        <p:nvSpPr>
          <p:cNvPr id="5" name="Footer Placeholder 4">
            <a:extLst>
              <a:ext uri="{FF2B5EF4-FFF2-40B4-BE49-F238E27FC236}">
                <a16:creationId xmlns:a16="http://schemas.microsoft.com/office/drawing/2014/main" id="{DFDF7EE1-5D54-70F0-01AF-49607C1638F7}"/>
              </a:ext>
            </a:extLst>
          </p:cNvPr>
          <p:cNvSpPr>
            <a:spLocks noGrp="1"/>
          </p:cNvSpPr>
          <p:nvPr>
            <p:ph type="ftr" sz="quarter" idx="11"/>
          </p:nvPr>
        </p:nvSpPr>
        <p:spPr/>
        <p:txBody>
          <a:bodyPr/>
          <a:lstStyle/>
          <a:p>
            <a:endParaRPr lang="en-AT"/>
          </a:p>
        </p:txBody>
      </p:sp>
      <p:sp>
        <p:nvSpPr>
          <p:cNvPr id="6" name="Slide Number Placeholder 5">
            <a:extLst>
              <a:ext uri="{FF2B5EF4-FFF2-40B4-BE49-F238E27FC236}">
                <a16:creationId xmlns:a16="http://schemas.microsoft.com/office/drawing/2014/main" id="{58194E92-EBA1-B507-A8BC-D9C12CDF8F98}"/>
              </a:ext>
            </a:extLst>
          </p:cNvPr>
          <p:cNvSpPr>
            <a:spLocks noGrp="1"/>
          </p:cNvSpPr>
          <p:nvPr>
            <p:ph type="sldNum" sz="quarter" idx="12"/>
          </p:nvPr>
        </p:nvSpPr>
        <p:spPr/>
        <p:txBody>
          <a:bodyPr/>
          <a:lstStyle/>
          <a:p>
            <a:fld id="{72E3AC5B-7CEB-2D49-94B4-1DE2B86299CB}" type="slidenum">
              <a:rPr lang="en-AT" smtClean="0"/>
              <a:t>‹#›</a:t>
            </a:fld>
            <a:endParaRPr lang="en-AT"/>
          </a:p>
        </p:txBody>
      </p:sp>
    </p:spTree>
    <p:extLst>
      <p:ext uri="{BB962C8B-B14F-4D97-AF65-F5344CB8AC3E}">
        <p14:creationId xmlns:p14="http://schemas.microsoft.com/office/powerpoint/2010/main" val="1251742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92027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3E2C6B-0554-048C-B7CF-E1EAD184C78F}"/>
              </a:ext>
            </a:extLst>
          </p:cNvPr>
          <p:cNvSpPr>
            <a:spLocks noGrp="1"/>
          </p:cNvSpPr>
          <p:nvPr>
            <p:ph type="title" orient="vert"/>
          </p:nvPr>
        </p:nvSpPr>
        <p:spPr>
          <a:xfrm>
            <a:off x="6543675" y="274638"/>
            <a:ext cx="1971675" cy="4357687"/>
          </a:xfrm>
        </p:spPr>
        <p:txBody>
          <a:bodyPr vert="eaVert"/>
          <a:lstStyle/>
          <a:p>
            <a:r>
              <a:rPr lang="en-GB"/>
              <a:t>Click to edit Master title style</a:t>
            </a:r>
            <a:endParaRPr lang="en-AT"/>
          </a:p>
        </p:txBody>
      </p:sp>
      <p:sp>
        <p:nvSpPr>
          <p:cNvPr id="3" name="Vertical Text Placeholder 2">
            <a:extLst>
              <a:ext uri="{FF2B5EF4-FFF2-40B4-BE49-F238E27FC236}">
                <a16:creationId xmlns:a16="http://schemas.microsoft.com/office/drawing/2014/main" id="{2CDD786F-A24F-8C10-79C3-1C2BB5169BF7}"/>
              </a:ext>
            </a:extLst>
          </p:cNvPr>
          <p:cNvSpPr>
            <a:spLocks noGrp="1"/>
          </p:cNvSpPr>
          <p:nvPr>
            <p:ph type="body" orient="vert" idx="1"/>
          </p:nvPr>
        </p:nvSpPr>
        <p:spPr>
          <a:xfrm>
            <a:off x="628650" y="274638"/>
            <a:ext cx="5762625" cy="435768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4" name="Date Placeholder 3">
            <a:extLst>
              <a:ext uri="{FF2B5EF4-FFF2-40B4-BE49-F238E27FC236}">
                <a16:creationId xmlns:a16="http://schemas.microsoft.com/office/drawing/2014/main" id="{37B01A7B-2028-97E7-CA5A-84A4FD0C2D1F}"/>
              </a:ext>
            </a:extLst>
          </p:cNvPr>
          <p:cNvSpPr>
            <a:spLocks noGrp="1"/>
          </p:cNvSpPr>
          <p:nvPr>
            <p:ph type="dt" sz="half" idx="10"/>
          </p:nvPr>
        </p:nvSpPr>
        <p:spPr/>
        <p:txBody>
          <a:bodyPr/>
          <a:lstStyle/>
          <a:p>
            <a:fld id="{45DC10DD-F67F-5241-BB8B-4C3BA9A2959B}" type="datetimeFigureOut">
              <a:rPr lang="en-AT" smtClean="0"/>
              <a:t>11/04/2023</a:t>
            </a:fld>
            <a:endParaRPr lang="en-AT"/>
          </a:p>
        </p:txBody>
      </p:sp>
      <p:sp>
        <p:nvSpPr>
          <p:cNvPr id="5" name="Footer Placeholder 4">
            <a:extLst>
              <a:ext uri="{FF2B5EF4-FFF2-40B4-BE49-F238E27FC236}">
                <a16:creationId xmlns:a16="http://schemas.microsoft.com/office/drawing/2014/main" id="{980CB13F-43E0-9D39-4749-04350486CC35}"/>
              </a:ext>
            </a:extLst>
          </p:cNvPr>
          <p:cNvSpPr>
            <a:spLocks noGrp="1"/>
          </p:cNvSpPr>
          <p:nvPr>
            <p:ph type="ftr" sz="quarter" idx="11"/>
          </p:nvPr>
        </p:nvSpPr>
        <p:spPr/>
        <p:txBody>
          <a:bodyPr/>
          <a:lstStyle/>
          <a:p>
            <a:endParaRPr lang="en-AT"/>
          </a:p>
        </p:txBody>
      </p:sp>
      <p:sp>
        <p:nvSpPr>
          <p:cNvPr id="6" name="Slide Number Placeholder 5">
            <a:extLst>
              <a:ext uri="{FF2B5EF4-FFF2-40B4-BE49-F238E27FC236}">
                <a16:creationId xmlns:a16="http://schemas.microsoft.com/office/drawing/2014/main" id="{A026B360-6CC0-E612-0697-3696FF50C19C}"/>
              </a:ext>
            </a:extLst>
          </p:cNvPr>
          <p:cNvSpPr>
            <a:spLocks noGrp="1"/>
          </p:cNvSpPr>
          <p:nvPr>
            <p:ph type="sldNum" sz="quarter" idx="12"/>
          </p:nvPr>
        </p:nvSpPr>
        <p:spPr/>
        <p:txBody>
          <a:bodyPr/>
          <a:lstStyle/>
          <a:p>
            <a:fld id="{72E3AC5B-7CEB-2D49-94B4-1DE2B86299CB}" type="slidenum">
              <a:rPr lang="en-AT" smtClean="0"/>
              <a:t>‹#›</a:t>
            </a:fld>
            <a:endParaRPr lang="en-AT"/>
          </a:p>
        </p:txBody>
      </p:sp>
    </p:spTree>
    <p:extLst>
      <p:ext uri="{BB962C8B-B14F-4D97-AF65-F5344CB8AC3E}">
        <p14:creationId xmlns:p14="http://schemas.microsoft.com/office/powerpoint/2010/main" val="2198320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1803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3B029-CD34-007D-4455-2E2948DAD5EE}"/>
              </a:ext>
            </a:extLst>
          </p:cNvPr>
          <p:cNvSpPr>
            <a:spLocks noGrp="1"/>
          </p:cNvSpPr>
          <p:nvPr>
            <p:ph type="ctrTitle"/>
          </p:nvPr>
        </p:nvSpPr>
        <p:spPr>
          <a:xfrm>
            <a:off x="1143000" y="841375"/>
            <a:ext cx="6858000" cy="1790700"/>
          </a:xfrm>
          <a:prstGeom prst="rect">
            <a:avLst/>
          </a:prstGeom>
        </p:spPr>
        <p:txBody>
          <a:bodyPr anchor="b"/>
          <a:lstStyle>
            <a:lvl1pPr algn="ctr">
              <a:defRPr sz="6000">
                <a:latin typeface="Arial" panose="020B0604020202020204" pitchFamily="34" charset="0"/>
                <a:cs typeface="Arial" panose="020B0604020202020204" pitchFamily="34" charset="0"/>
              </a:defRPr>
            </a:lvl1pPr>
          </a:lstStyle>
          <a:p>
            <a:r>
              <a:rPr lang="en-GB" dirty="0"/>
              <a:t>Click to edit Master title style</a:t>
            </a:r>
            <a:endParaRPr lang="en-AT" dirty="0"/>
          </a:p>
        </p:txBody>
      </p:sp>
      <p:sp>
        <p:nvSpPr>
          <p:cNvPr id="3" name="Subtitle 2">
            <a:extLst>
              <a:ext uri="{FF2B5EF4-FFF2-40B4-BE49-F238E27FC236}">
                <a16:creationId xmlns:a16="http://schemas.microsoft.com/office/drawing/2014/main" id="{F583CC5A-34C1-81E7-7534-BFD1F67A2293}"/>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AT" dirty="0"/>
          </a:p>
        </p:txBody>
      </p:sp>
      <p:sp>
        <p:nvSpPr>
          <p:cNvPr id="4" name="Date Placeholder 3">
            <a:extLst>
              <a:ext uri="{FF2B5EF4-FFF2-40B4-BE49-F238E27FC236}">
                <a16:creationId xmlns:a16="http://schemas.microsoft.com/office/drawing/2014/main" id="{7A63E1B8-5198-9A43-9626-34C359ADEFAE}"/>
              </a:ext>
            </a:extLst>
          </p:cNvPr>
          <p:cNvSpPr>
            <a:spLocks noGrp="1"/>
          </p:cNvSpPr>
          <p:nvPr>
            <p:ph type="dt" sz="half" idx="10"/>
          </p:nvPr>
        </p:nvSpPr>
        <p:spPr/>
        <p:txBody>
          <a:bodyPr/>
          <a:lstStyle/>
          <a:p>
            <a:fld id="{63E74C7C-23F2-4648-B589-EAEE169A6990}" type="datetimeFigureOut">
              <a:rPr lang="en-AT" smtClean="0"/>
              <a:t>11/04/2023</a:t>
            </a:fld>
            <a:endParaRPr lang="en-AT"/>
          </a:p>
        </p:txBody>
      </p:sp>
      <p:sp>
        <p:nvSpPr>
          <p:cNvPr id="5" name="Footer Placeholder 4">
            <a:extLst>
              <a:ext uri="{FF2B5EF4-FFF2-40B4-BE49-F238E27FC236}">
                <a16:creationId xmlns:a16="http://schemas.microsoft.com/office/drawing/2014/main" id="{9F7C40A4-7D03-C8E8-89EE-543B5CC49FCE}"/>
              </a:ext>
            </a:extLst>
          </p:cNvPr>
          <p:cNvSpPr>
            <a:spLocks noGrp="1"/>
          </p:cNvSpPr>
          <p:nvPr>
            <p:ph type="ftr" sz="quarter" idx="11"/>
          </p:nvPr>
        </p:nvSpPr>
        <p:spPr/>
        <p:txBody>
          <a:bodyPr/>
          <a:lstStyle/>
          <a:p>
            <a:endParaRPr lang="en-AT"/>
          </a:p>
        </p:txBody>
      </p:sp>
      <p:sp>
        <p:nvSpPr>
          <p:cNvPr id="6" name="Slide Number Placeholder 5">
            <a:extLst>
              <a:ext uri="{FF2B5EF4-FFF2-40B4-BE49-F238E27FC236}">
                <a16:creationId xmlns:a16="http://schemas.microsoft.com/office/drawing/2014/main" id="{3F5554A0-5F76-A5D7-7D16-88F40D57BD13}"/>
              </a:ext>
            </a:extLst>
          </p:cNvPr>
          <p:cNvSpPr>
            <a:spLocks noGrp="1"/>
          </p:cNvSpPr>
          <p:nvPr>
            <p:ph type="sldNum" sz="quarter" idx="12"/>
          </p:nvPr>
        </p:nvSpPr>
        <p:spPr/>
        <p:txBody>
          <a:bodyPr/>
          <a:lstStyle/>
          <a:p>
            <a:fld id="{9811A4E6-D212-BA49-BB1D-67D317C50531}" type="slidenum">
              <a:rPr lang="en-AT" smtClean="0"/>
              <a:t>‹#›</a:t>
            </a:fld>
            <a:endParaRPr lang="en-AT"/>
          </a:p>
        </p:txBody>
      </p:sp>
    </p:spTree>
    <p:extLst>
      <p:ext uri="{BB962C8B-B14F-4D97-AF65-F5344CB8AC3E}">
        <p14:creationId xmlns:p14="http://schemas.microsoft.com/office/powerpoint/2010/main" val="3629074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C15B9-3ED1-E779-6B9C-838E32B80942}"/>
              </a:ext>
            </a:extLst>
          </p:cNvPr>
          <p:cNvSpPr>
            <a:spLocks noGrp="1"/>
          </p:cNvSpPr>
          <p:nvPr>
            <p:ph type="title"/>
          </p:nvPr>
        </p:nvSpPr>
        <p:spPr>
          <a:xfrm>
            <a:off x="628650" y="274638"/>
            <a:ext cx="7886700" cy="993775"/>
          </a:xfrm>
          <a:prstGeom prst="rect">
            <a:avLst/>
          </a:prstGeom>
        </p:spPr>
        <p:txBody>
          <a:bodyPr/>
          <a:lstStyle>
            <a:lvl1pPr>
              <a:defRPr>
                <a:latin typeface="Arial" panose="020B0604020202020204" pitchFamily="34" charset="0"/>
                <a:cs typeface="Arial" panose="020B0604020202020204" pitchFamily="34" charset="0"/>
              </a:defRPr>
            </a:lvl1pPr>
          </a:lstStyle>
          <a:p>
            <a:r>
              <a:rPr lang="en-GB" dirty="0"/>
              <a:t>Click to edit Master title style</a:t>
            </a:r>
            <a:endParaRPr lang="en-AT" dirty="0"/>
          </a:p>
        </p:txBody>
      </p:sp>
      <p:sp>
        <p:nvSpPr>
          <p:cNvPr id="3" name="Content Placeholder 2">
            <a:extLst>
              <a:ext uri="{FF2B5EF4-FFF2-40B4-BE49-F238E27FC236}">
                <a16:creationId xmlns:a16="http://schemas.microsoft.com/office/drawing/2014/main" id="{79DD613D-B40A-B8FD-9EEE-B4A4332BA0D7}"/>
              </a:ext>
            </a:extLst>
          </p:cNvPr>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T" dirty="0"/>
          </a:p>
        </p:txBody>
      </p:sp>
      <p:sp>
        <p:nvSpPr>
          <p:cNvPr id="4" name="Date Placeholder 3">
            <a:extLst>
              <a:ext uri="{FF2B5EF4-FFF2-40B4-BE49-F238E27FC236}">
                <a16:creationId xmlns:a16="http://schemas.microsoft.com/office/drawing/2014/main" id="{7D18BC72-CFE8-922F-469E-1AE08093626F}"/>
              </a:ext>
            </a:extLst>
          </p:cNvPr>
          <p:cNvSpPr>
            <a:spLocks noGrp="1"/>
          </p:cNvSpPr>
          <p:nvPr>
            <p:ph type="dt" sz="half" idx="10"/>
          </p:nvPr>
        </p:nvSpPr>
        <p:spPr/>
        <p:txBody>
          <a:bodyPr/>
          <a:lstStyle/>
          <a:p>
            <a:fld id="{63E74C7C-23F2-4648-B589-EAEE169A6990}" type="datetimeFigureOut">
              <a:rPr lang="en-AT" smtClean="0"/>
              <a:t>11/04/2023</a:t>
            </a:fld>
            <a:endParaRPr lang="en-AT"/>
          </a:p>
        </p:txBody>
      </p:sp>
      <p:sp>
        <p:nvSpPr>
          <p:cNvPr id="5" name="Footer Placeholder 4">
            <a:extLst>
              <a:ext uri="{FF2B5EF4-FFF2-40B4-BE49-F238E27FC236}">
                <a16:creationId xmlns:a16="http://schemas.microsoft.com/office/drawing/2014/main" id="{D4DD312E-AFFB-1A08-1060-EF046B8427B1}"/>
              </a:ext>
            </a:extLst>
          </p:cNvPr>
          <p:cNvSpPr>
            <a:spLocks noGrp="1"/>
          </p:cNvSpPr>
          <p:nvPr>
            <p:ph type="ftr" sz="quarter" idx="11"/>
          </p:nvPr>
        </p:nvSpPr>
        <p:spPr/>
        <p:txBody>
          <a:bodyPr/>
          <a:lstStyle/>
          <a:p>
            <a:endParaRPr lang="en-AT"/>
          </a:p>
        </p:txBody>
      </p:sp>
      <p:sp>
        <p:nvSpPr>
          <p:cNvPr id="6" name="Slide Number Placeholder 5">
            <a:extLst>
              <a:ext uri="{FF2B5EF4-FFF2-40B4-BE49-F238E27FC236}">
                <a16:creationId xmlns:a16="http://schemas.microsoft.com/office/drawing/2014/main" id="{F434453A-7F41-A078-DCE3-20E34670392E}"/>
              </a:ext>
            </a:extLst>
          </p:cNvPr>
          <p:cNvSpPr>
            <a:spLocks noGrp="1"/>
          </p:cNvSpPr>
          <p:nvPr>
            <p:ph type="sldNum" sz="quarter" idx="12"/>
          </p:nvPr>
        </p:nvSpPr>
        <p:spPr/>
        <p:txBody>
          <a:bodyPr/>
          <a:lstStyle/>
          <a:p>
            <a:fld id="{9811A4E6-D212-BA49-BB1D-67D317C50531}" type="slidenum">
              <a:rPr lang="en-AT" smtClean="0"/>
              <a:t>‹#›</a:t>
            </a:fld>
            <a:endParaRPr lang="en-AT"/>
          </a:p>
        </p:txBody>
      </p:sp>
    </p:spTree>
    <p:extLst>
      <p:ext uri="{BB962C8B-B14F-4D97-AF65-F5344CB8AC3E}">
        <p14:creationId xmlns:p14="http://schemas.microsoft.com/office/powerpoint/2010/main" val="2571689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615A9-6CA1-9771-FCA7-D61BF2849C1D}"/>
              </a:ext>
            </a:extLst>
          </p:cNvPr>
          <p:cNvSpPr>
            <a:spLocks noGrp="1"/>
          </p:cNvSpPr>
          <p:nvPr>
            <p:ph type="title"/>
          </p:nvPr>
        </p:nvSpPr>
        <p:spPr>
          <a:xfrm>
            <a:off x="623888" y="1282700"/>
            <a:ext cx="7886700" cy="2139950"/>
          </a:xfrm>
          <a:prstGeom prst="rect">
            <a:avLst/>
          </a:prstGeom>
        </p:spPr>
        <p:txBody>
          <a:bodyPr anchor="b"/>
          <a:lstStyle>
            <a:lvl1pPr>
              <a:defRPr sz="6000">
                <a:latin typeface="Arial" panose="020B0604020202020204" pitchFamily="34" charset="0"/>
                <a:cs typeface="Arial" panose="020B0604020202020204" pitchFamily="34" charset="0"/>
              </a:defRPr>
            </a:lvl1pPr>
          </a:lstStyle>
          <a:p>
            <a:r>
              <a:rPr lang="en-GB" dirty="0"/>
              <a:t>Click to edit Master title style</a:t>
            </a:r>
            <a:endParaRPr lang="en-AT" dirty="0"/>
          </a:p>
        </p:txBody>
      </p:sp>
      <p:sp>
        <p:nvSpPr>
          <p:cNvPr id="3" name="Text Placeholder 2">
            <a:extLst>
              <a:ext uri="{FF2B5EF4-FFF2-40B4-BE49-F238E27FC236}">
                <a16:creationId xmlns:a16="http://schemas.microsoft.com/office/drawing/2014/main" id="{43A73F48-7C6A-9C78-EA33-3DD52D89EA18}"/>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951F3D0-BE0E-A7C0-7828-9F49D206B00C}"/>
              </a:ext>
            </a:extLst>
          </p:cNvPr>
          <p:cNvSpPr>
            <a:spLocks noGrp="1"/>
          </p:cNvSpPr>
          <p:nvPr>
            <p:ph type="dt" sz="half" idx="10"/>
          </p:nvPr>
        </p:nvSpPr>
        <p:spPr/>
        <p:txBody>
          <a:bodyPr/>
          <a:lstStyle/>
          <a:p>
            <a:fld id="{63E74C7C-23F2-4648-B589-EAEE169A6990}" type="datetimeFigureOut">
              <a:rPr lang="en-AT" smtClean="0"/>
              <a:t>11/04/2023</a:t>
            </a:fld>
            <a:endParaRPr lang="en-AT"/>
          </a:p>
        </p:txBody>
      </p:sp>
      <p:sp>
        <p:nvSpPr>
          <p:cNvPr id="5" name="Footer Placeholder 4">
            <a:extLst>
              <a:ext uri="{FF2B5EF4-FFF2-40B4-BE49-F238E27FC236}">
                <a16:creationId xmlns:a16="http://schemas.microsoft.com/office/drawing/2014/main" id="{FE22223E-5F91-74C9-A5B3-C167A8A3716C}"/>
              </a:ext>
            </a:extLst>
          </p:cNvPr>
          <p:cNvSpPr>
            <a:spLocks noGrp="1"/>
          </p:cNvSpPr>
          <p:nvPr>
            <p:ph type="ftr" sz="quarter" idx="11"/>
          </p:nvPr>
        </p:nvSpPr>
        <p:spPr/>
        <p:txBody>
          <a:bodyPr/>
          <a:lstStyle/>
          <a:p>
            <a:endParaRPr lang="en-AT"/>
          </a:p>
        </p:txBody>
      </p:sp>
      <p:sp>
        <p:nvSpPr>
          <p:cNvPr id="6" name="Slide Number Placeholder 5">
            <a:extLst>
              <a:ext uri="{FF2B5EF4-FFF2-40B4-BE49-F238E27FC236}">
                <a16:creationId xmlns:a16="http://schemas.microsoft.com/office/drawing/2014/main" id="{16F44461-5A2A-7645-3185-483CF023104C}"/>
              </a:ext>
            </a:extLst>
          </p:cNvPr>
          <p:cNvSpPr>
            <a:spLocks noGrp="1"/>
          </p:cNvSpPr>
          <p:nvPr>
            <p:ph type="sldNum" sz="quarter" idx="12"/>
          </p:nvPr>
        </p:nvSpPr>
        <p:spPr/>
        <p:txBody>
          <a:bodyPr/>
          <a:lstStyle/>
          <a:p>
            <a:fld id="{9811A4E6-D212-BA49-BB1D-67D317C50531}" type="slidenum">
              <a:rPr lang="en-AT" smtClean="0"/>
              <a:t>‹#›</a:t>
            </a:fld>
            <a:endParaRPr lang="en-AT"/>
          </a:p>
        </p:txBody>
      </p:sp>
    </p:spTree>
    <p:extLst>
      <p:ext uri="{BB962C8B-B14F-4D97-AF65-F5344CB8AC3E}">
        <p14:creationId xmlns:p14="http://schemas.microsoft.com/office/powerpoint/2010/main" val="3483597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B97B4-D581-030F-E847-C2386FA7D8F1}"/>
              </a:ext>
            </a:extLst>
          </p:cNvPr>
          <p:cNvSpPr>
            <a:spLocks noGrp="1"/>
          </p:cNvSpPr>
          <p:nvPr>
            <p:ph type="title"/>
          </p:nvPr>
        </p:nvSpPr>
        <p:spPr>
          <a:xfrm>
            <a:off x="630238" y="274638"/>
            <a:ext cx="7886700" cy="993775"/>
          </a:xfrm>
          <a:prstGeom prst="rect">
            <a:avLst/>
          </a:prstGeom>
        </p:spPr>
        <p:txBody>
          <a:bodyPr/>
          <a:lstStyle>
            <a:lvl1pPr>
              <a:defRPr>
                <a:latin typeface="Arial" panose="020B0604020202020204" pitchFamily="34" charset="0"/>
                <a:cs typeface="Arial" panose="020B0604020202020204" pitchFamily="34" charset="0"/>
              </a:defRPr>
            </a:lvl1pPr>
          </a:lstStyle>
          <a:p>
            <a:r>
              <a:rPr lang="en-GB" dirty="0"/>
              <a:t>Click to edit Master title style</a:t>
            </a:r>
            <a:endParaRPr lang="en-AT" dirty="0"/>
          </a:p>
        </p:txBody>
      </p:sp>
      <p:sp>
        <p:nvSpPr>
          <p:cNvPr id="3" name="Text Placeholder 2">
            <a:extLst>
              <a:ext uri="{FF2B5EF4-FFF2-40B4-BE49-F238E27FC236}">
                <a16:creationId xmlns:a16="http://schemas.microsoft.com/office/drawing/2014/main" id="{35B988C9-C703-AE60-483F-4D69BE6DC676}"/>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E46A57F-842E-6B52-4967-28E435FE7A17}"/>
              </a:ext>
            </a:extLst>
          </p:cNvPr>
          <p:cNvSpPr>
            <a:spLocks noGrp="1"/>
          </p:cNvSpPr>
          <p:nvPr>
            <p:ph sz="half" idx="2"/>
          </p:nvPr>
        </p:nvSpPr>
        <p:spPr>
          <a:xfrm>
            <a:off x="630238" y="1879600"/>
            <a:ext cx="3868737" cy="27622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5" name="Text Placeholder 4">
            <a:extLst>
              <a:ext uri="{FF2B5EF4-FFF2-40B4-BE49-F238E27FC236}">
                <a16:creationId xmlns:a16="http://schemas.microsoft.com/office/drawing/2014/main" id="{92010345-5305-9514-53D7-BC4B0B461A9A}"/>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91BF8FA-8388-F803-911A-5D1AB74C88A9}"/>
              </a:ext>
            </a:extLst>
          </p:cNvPr>
          <p:cNvSpPr>
            <a:spLocks noGrp="1"/>
          </p:cNvSpPr>
          <p:nvPr>
            <p:ph sz="quarter" idx="4"/>
          </p:nvPr>
        </p:nvSpPr>
        <p:spPr>
          <a:xfrm>
            <a:off x="4629150" y="1879600"/>
            <a:ext cx="3887788" cy="27622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T"/>
          </a:p>
        </p:txBody>
      </p:sp>
      <p:sp>
        <p:nvSpPr>
          <p:cNvPr id="7" name="Date Placeholder 6">
            <a:extLst>
              <a:ext uri="{FF2B5EF4-FFF2-40B4-BE49-F238E27FC236}">
                <a16:creationId xmlns:a16="http://schemas.microsoft.com/office/drawing/2014/main" id="{2D42EA7F-3071-E80C-2482-F1ED949245A5}"/>
              </a:ext>
            </a:extLst>
          </p:cNvPr>
          <p:cNvSpPr>
            <a:spLocks noGrp="1"/>
          </p:cNvSpPr>
          <p:nvPr>
            <p:ph type="dt" sz="half" idx="10"/>
          </p:nvPr>
        </p:nvSpPr>
        <p:spPr/>
        <p:txBody>
          <a:bodyPr/>
          <a:lstStyle/>
          <a:p>
            <a:fld id="{63E74C7C-23F2-4648-B589-EAEE169A6990}" type="datetimeFigureOut">
              <a:rPr lang="en-AT" smtClean="0"/>
              <a:t>11/04/2023</a:t>
            </a:fld>
            <a:endParaRPr lang="en-AT"/>
          </a:p>
        </p:txBody>
      </p:sp>
      <p:sp>
        <p:nvSpPr>
          <p:cNvPr id="8" name="Footer Placeholder 7">
            <a:extLst>
              <a:ext uri="{FF2B5EF4-FFF2-40B4-BE49-F238E27FC236}">
                <a16:creationId xmlns:a16="http://schemas.microsoft.com/office/drawing/2014/main" id="{F80A429A-4224-1E19-3BA8-C8B945FEF65F}"/>
              </a:ext>
            </a:extLst>
          </p:cNvPr>
          <p:cNvSpPr>
            <a:spLocks noGrp="1"/>
          </p:cNvSpPr>
          <p:nvPr>
            <p:ph type="ftr" sz="quarter" idx="11"/>
          </p:nvPr>
        </p:nvSpPr>
        <p:spPr/>
        <p:txBody>
          <a:bodyPr/>
          <a:lstStyle/>
          <a:p>
            <a:endParaRPr lang="en-AT"/>
          </a:p>
        </p:txBody>
      </p:sp>
      <p:sp>
        <p:nvSpPr>
          <p:cNvPr id="9" name="Slide Number Placeholder 8">
            <a:extLst>
              <a:ext uri="{FF2B5EF4-FFF2-40B4-BE49-F238E27FC236}">
                <a16:creationId xmlns:a16="http://schemas.microsoft.com/office/drawing/2014/main" id="{BB89FADE-3C5F-A233-E430-082035CDF0B5}"/>
              </a:ext>
            </a:extLst>
          </p:cNvPr>
          <p:cNvSpPr>
            <a:spLocks noGrp="1"/>
          </p:cNvSpPr>
          <p:nvPr>
            <p:ph type="sldNum" sz="quarter" idx="12"/>
          </p:nvPr>
        </p:nvSpPr>
        <p:spPr/>
        <p:txBody>
          <a:bodyPr/>
          <a:lstStyle/>
          <a:p>
            <a:fld id="{9811A4E6-D212-BA49-BB1D-67D317C50531}" type="slidenum">
              <a:rPr lang="en-AT" smtClean="0"/>
              <a:t>‹#›</a:t>
            </a:fld>
            <a:endParaRPr lang="en-AT"/>
          </a:p>
        </p:txBody>
      </p:sp>
    </p:spTree>
    <p:extLst>
      <p:ext uri="{BB962C8B-B14F-4D97-AF65-F5344CB8AC3E}">
        <p14:creationId xmlns:p14="http://schemas.microsoft.com/office/powerpoint/2010/main" val="1715996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ECF28-435E-C68D-CDAE-E0A9B15FC1EF}"/>
              </a:ext>
            </a:extLst>
          </p:cNvPr>
          <p:cNvSpPr>
            <a:spLocks noGrp="1"/>
          </p:cNvSpPr>
          <p:nvPr>
            <p:ph type="title"/>
          </p:nvPr>
        </p:nvSpPr>
        <p:spPr>
          <a:xfrm>
            <a:off x="628650" y="274638"/>
            <a:ext cx="7886700" cy="993775"/>
          </a:xfrm>
          <a:prstGeom prst="rect">
            <a:avLst/>
          </a:prstGeom>
        </p:spPr>
        <p:txBody>
          <a:bodyPr/>
          <a:lstStyle>
            <a:lvl1pPr>
              <a:defRPr>
                <a:latin typeface="Arial" panose="020B0604020202020204" pitchFamily="34" charset="0"/>
                <a:cs typeface="Arial" panose="020B0604020202020204" pitchFamily="34" charset="0"/>
              </a:defRPr>
            </a:lvl1pPr>
          </a:lstStyle>
          <a:p>
            <a:r>
              <a:rPr lang="en-GB" dirty="0"/>
              <a:t>Click to edit Master title style</a:t>
            </a:r>
            <a:endParaRPr lang="en-AT" dirty="0"/>
          </a:p>
        </p:txBody>
      </p:sp>
      <p:sp>
        <p:nvSpPr>
          <p:cNvPr id="3" name="Date Placeholder 2">
            <a:extLst>
              <a:ext uri="{FF2B5EF4-FFF2-40B4-BE49-F238E27FC236}">
                <a16:creationId xmlns:a16="http://schemas.microsoft.com/office/drawing/2014/main" id="{D40C9A6D-56EA-01C5-8530-BF6F126F2997}"/>
              </a:ext>
            </a:extLst>
          </p:cNvPr>
          <p:cNvSpPr>
            <a:spLocks noGrp="1"/>
          </p:cNvSpPr>
          <p:nvPr>
            <p:ph type="dt" sz="half" idx="10"/>
          </p:nvPr>
        </p:nvSpPr>
        <p:spPr/>
        <p:txBody>
          <a:bodyPr/>
          <a:lstStyle/>
          <a:p>
            <a:fld id="{63E74C7C-23F2-4648-B589-EAEE169A6990}" type="datetimeFigureOut">
              <a:rPr lang="en-AT" smtClean="0"/>
              <a:t>11/04/2023</a:t>
            </a:fld>
            <a:endParaRPr lang="en-AT"/>
          </a:p>
        </p:txBody>
      </p:sp>
      <p:sp>
        <p:nvSpPr>
          <p:cNvPr id="4" name="Footer Placeholder 3">
            <a:extLst>
              <a:ext uri="{FF2B5EF4-FFF2-40B4-BE49-F238E27FC236}">
                <a16:creationId xmlns:a16="http://schemas.microsoft.com/office/drawing/2014/main" id="{1F93D6F0-6164-EAAD-774B-D37CA81A1290}"/>
              </a:ext>
            </a:extLst>
          </p:cNvPr>
          <p:cNvSpPr>
            <a:spLocks noGrp="1"/>
          </p:cNvSpPr>
          <p:nvPr>
            <p:ph type="ftr" sz="quarter" idx="11"/>
          </p:nvPr>
        </p:nvSpPr>
        <p:spPr/>
        <p:txBody>
          <a:bodyPr/>
          <a:lstStyle/>
          <a:p>
            <a:endParaRPr lang="en-AT"/>
          </a:p>
        </p:txBody>
      </p:sp>
      <p:sp>
        <p:nvSpPr>
          <p:cNvPr id="5" name="Slide Number Placeholder 4">
            <a:extLst>
              <a:ext uri="{FF2B5EF4-FFF2-40B4-BE49-F238E27FC236}">
                <a16:creationId xmlns:a16="http://schemas.microsoft.com/office/drawing/2014/main" id="{790725DB-07EE-DE5B-AE9B-6F76FB19889F}"/>
              </a:ext>
            </a:extLst>
          </p:cNvPr>
          <p:cNvSpPr>
            <a:spLocks noGrp="1"/>
          </p:cNvSpPr>
          <p:nvPr>
            <p:ph type="sldNum" sz="quarter" idx="12"/>
          </p:nvPr>
        </p:nvSpPr>
        <p:spPr/>
        <p:txBody>
          <a:bodyPr/>
          <a:lstStyle/>
          <a:p>
            <a:fld id="{9811A4E6-D212-BA49-BB1D-67D317C50531}" type="slidenum">
              <a:rPr lang="en-AT" smtClean="0"/>
              <a:t>‹#›</a:t>
            </a:fld>
            <a:endParaRPr lang="en-AT"/>
          </a:p>
        </p:txBody>
      </p:sp>
    </p:spTree>
    <p:extLst>
      <p:ext uri="{BB962C8B-B14F-4D97-AF65-F5344CB8AC3E}">
        <p14:creationId xmlns:p14="http://schemas.microsoft.com/office/powerpoint/2010/main" val="2996601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C08737-70E7-6AD3-C9BC-A9D7B189C767}"/>
              </a:ext>
            </a:extLst>
          </p:cNvPr>
          <p:cNvSpPr>
            <a:spLocks noGrp="1"/>
          </p:cNvSpPr>
          <p:nvPr>
            <p:ph type="dt" sz="half" idx="10"/>
          </p:nvPr>
        </p:nvSpPr>
        <p:spPr/>
        <p:txBody>
          <a:bodyPr/>
          <a:lstStyle/>
          <a:p>
            <a:fld id="{63E74C7C-23F2-4648-B589-EAEE169A6990}" type="datetimeFigureOut">
              <a:rPr lang="en-AT" smtClean="0"/>
              <a:t>11/04/2023</a:t>
            </a:fld>
            <a:endParaRPr lang="en-AT"/>
          </a:p>
        </p:txBody>
      </p:sp>
      <p:sp>
        <p:nvSpPr>
          <p:cNvPr id="3" name="Footer Placeholder 2">
            <a:extLst>
              <a:ext uri="{FF2B5EF4-FFF2-40B4-BE49-F238E27FC236}">
                <a16:creationId xmlns:a16="http://schemas.microsoft.com/office/drawing/2014/main" id="{F4254B2E-75F7-81AC-1B6F-CBFED9C64D89}"/>
              </a:ext>
            </a:extLst>
          </p:cNvPr>
          <p:cNvSpPr>
            <a:spLocks noGrp="1"/>
          </p:cNvSpPr>
          <p:nvPr>
            <p:ph type="ftr" sz="quarter" idx="11"/>
          </p:nvPr>
        </p:nvSpPr>
        <p:spPr/>
        <p:txBody>
          <a:bodyPr/>
          <a:lstStyle/>
          <a:p>
            <a:endParaRPr lang="en-AT"/>
          </a:p>
        </p:txBody>
      </p:sp>
      <p:sp>
        <p:nvSpPr>
          <p:cNvPr id="4" name="Slide Number Placeholder 3">
            <a:extLst>
              <a:ext uri="{FF2B5EF4-FFF2-40B4-BE49-F238E27FC236}">
                <a16:creationId xmlns:a16="http://schemas.microsoft.com/office/drawing/2014/main" id="{15B6763C-3312-66EA-FF6B-C74C2479F03C}"/>
              </a:ext>
            </a:extLst>
          </p:cNvPr>
          <p:cNvSpPr>
            <a:spLocks noGrp="1"/>
          </p:cNvSpPr>
          <p:nvPr>
            <p:ph type="sldNum" sz="quarter" idx="12"/>
          </p:nvPr>
        </p:nvSpPr>
        <p:spPr/>
        <p:txBody>
          <a:bodyPr/>
          <a:lstStyle/>
          <a:p>
            <a:fld id="{9811A4E6-D212-BA49-BB1D-67D317C50531}" type="slidenum">
              <a:rPr lang="en-AT" smtClean="0"/>
              <a:t>‹#›</a:t>
            </a:fld>
            <a:endParaRPr lang="en-AT"/>
          </a:p>
        </p:txBody>
      </p:sp>
    </p:spTree>
    <p:extLst>
      <p:ext uri="{BB962C8B-B14F-4D97-AF65-F5344CB8AC3E}">
        <p14:creationId xmlns:p14="http://schemas.microsoft.com/office/powerpoint/2010/main" val="40837526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6.xml"/><Relationship Id="rId7"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3.jpe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63D597-CABF-3F00-F43C-C66A9883FFA2}"/>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8" name="Rectangle 5"/>
          <p:cNvSpPr>
            <a:spLocks noGrp="1" noChangeArrowheads="1"/>
          </p:cNvSpPr>
          <p:nvPr>
            <p:ph type="dt" sz="half" idx="2"/>
          </p:nvPr>
        </p:nvSpPr>
        <p:spPr bwMode="white">
          <a:xfrm>
            <a:off x="7524328" y="4862044"/>
            <a:ext cx="935460" cy="220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solidFill>
                  <a:schemeClr val="tx2"/>
                </a:solidFill>
                <a:latin typeface="+mn-lt"/>
              </a:defRPr>
            </a:lvl1pPr>
          </a:lstStyle>
          <a:p>
            <a:endParaRPr lang="en-US" dirty="0"/>
          </a:p>
        </p:txBody>
      </p:sp>
      <p:sp>
        <p:nvSpPr>
          <p:cNvPr id="9" name="Rectangle 6"/>
          <p:cNvSpPr>
            <a:spLocks noGrp="1" noChangeArrowheads="1"/>
          </p:cNvSpPr>
          <p:nvPr>
            <p:ph type="ftr" sz="quarter" idx="3"/>
          </p:nvPr>
        </p:nvSpPr>
        <p:spPr bwMode="white">
          <a:xfrm>
            <a:off x="5868145" y="4862044"/>
            <a:ext cx="1616025" cy="220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solidFill>
                  <a:schemeClr val="tx2"/>
                </a:solidFill>
                <a:latin typeface="+mn-lt"/>
              </a:defRPr>
            </a:lvl1pPr>
          </a:lstStyle>
          <a:p>
            <a:endParaRPr lang="en-US" dirty="0"/>
          </a:p>
        </p:txBody>
      </p:sp>
      <p:sp>
        <p:nvSpPr>
          <p:cNvPr id="10" name="Rectangle 7"/>
          <p:cNvSpPr>
            <a:spLocks noGrp="1" noChangeArrowheads="1"/>
          </p:cNvSpPr>
          <p:nvPr>
            <p:ph type="sldNum" sz="quarter" idx="4"/>
          </p:nvPr>
        </p:nvSpPr>
        <p:spPr bwMode="white">
          <a:xfrm>
            <a:off x="8472489" y="4862044"/>
            <a:ext cx="509587" cy="220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solidFill>
                  <a:schemeClr val="tx2"/>
                </a:solidFill>
                <a:latin typeface="+mn-lt"/>
              </a:defRPr>
            </a:lvl1p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12437507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Lst>
  <p:txStyles>
    <p:titleStyle>
      <a:lvl1pPr algn="l" defTabSz="914400" rtl="0" eaLnBrk="1" latinLnBrk="0" hangingPunct="1">
        <a:spcBef>
          <a:spcPct val="0"/>
        </a:spcBef>
        <a:buNone/>
        <a:defRPr sz="3600" b="1" kern="1200">
          <a:solidFill>
            <a:schemeClr val="tx2"/>
          </a:solidFill>
          <a:latin typeface="Arial "/>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000000"/>
          </a:solidFill>
          <a:latin typeface="Arial "/>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000000"/>
          </a:solidFill>
          <a:latin typeface="Arial "/>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000000"/>
          </a:solidFill>
          <a:latin typeface="Arial "/>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000000"/>
          </a:solidFill>
          <a:latin typeface="Arial "/>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0000"/>
          </a:solidFill>
          <a:latin typeface="Arial "/>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close-up of a logo&#10;&#10;Description automatically generated with medium confidence">
            <a:extLst>
              <a:ext uri="{FF2B5EF4-FFF2-40B4-BE49-F238E27FC236}">
                <a16:creationId xmlns:a16="http://schemas.microsoft.com/office/drawing/2014/main" id="{8AE98FBB-A02A-B11B-8A8D-F45E612C0E3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 Placeholder 2">
            <a:extLst>
              <a:ext uri="{FF2B5EF4-FFF2-40B4-BE49-F238E27FC236}">
                <a16:creationId xmlns:a16="http://schemas.microsoft.com/office/drawing/2014/main" id="{0F410017-9382-7C80-0FED-5DE265680D14}"/>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T" dirty="0"/>
          </a:p>
        </p:txBody>
      </p:sp>
      <p:sp>
        <p:nvSpPr>
          <p:cNvPr id="4" name="Date Placeholder 3">
            <a:extLst>
              <a:ext uri="{FF2B5EF4-FFF2-40B4-BE49-F238E27FC236}">
                <a16:creationId xmlns:a16="http://schemas.microsoft.com/office/drawing/2014/main" id="{C02AA3AD-3BCF-8FB9-3D95-9389AF70EFE9}"/>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63E74C7C-23F2-4648-B589-EAEE169A6990}" type="datetimeFigureOut">
              <a:rPr lang="en-AT" smtClean="0"/>
              <a:t>11/04/2023</a:t>
            </a:fld>
            <a:endParaRPr lang="en-AT"/>
          </a:p>
        </p:txBody>
      </p:sp>
      <p:sp>
        <p:nvSpPr>
          <p:cNvPr id="5" name="Footer Placeholder 4">
            <a:extLst>
              <a:ext uri="{FF2B5EF4-FFF2-40B4-BE49-F238E27FC236}">
                <a16:creationId xmlns:a16="http://schemas.microsoft.com/office/drawing/2014/main" id="{7046FF34-C2C5-74BF-98B9-B0288048BB21}"/>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T"/>
          </a:p>
        </p:txBody>
      </p:sp>
      <p:sp>
        <p:nvSpPr>
          <p:cNvPr id="6" name="Slide Number Placeholder 5">
            <a:extLst>
              <a:ext uri="{FF2B5EF4-FFF2-40B4-BE49-F238E27FC236}">
                <a16:creationId xmlns:a16="http://schemas.microsoft.com/office/drawing/2014/main" id="{523AA55A-1FA2-7FAC-03D5-B3B0474EC239}"/>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9811A4E6-D212-BA49-BB1D-67D317C50531}" type="slidenum">
              <a:rPr lang="en-AT" smtClean="0"/>
              <a:t>‹#›</a:t>
            </a:fld>
            <a:endParaRPr lang="en-AT"/>
          </a:p>
        </p:txBody>
      </p:sp>
    </p:spTree>
    <p:extLst>
      <p:ext uri="{BB962C8B-B14F-4D97-AF65-F5344CB8AC3E}">
        <p14:creationId xmlns:p14="http://schemas.microsoft.com/office/powerpoint/2010/main" val="14695363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 id="2147483667"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A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screenshot, operating system, aqua, blue&#10;&#10;Description automatically generated">
            <a:extLst>
              <a:ext uri="{FF2B5EF4-FFF2-40B4-BE49-F238E27FC236}">
                <a16:creationId xmlns:a16="http://schemas.microsoft.com/office/drawing/2014/main" id="{B50D8E72-883D-F4EE-4AC5-F815AAD8890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laceholder 1">
            <a:extLst>
              <a:ext uri="{FF2B5EF4-FFF2-40B4-BE49-F238E27FC236}">
                <a16:creationId xmlns:a16="http://schemas.microsoft.com/office/drawing/2014/main" id="{63318190-26C8-C938-A09A-E3122DA84F8D}"/>
              </a:ext>
            </a:extLst>
          </p:cNvPr>
          <p:cNvSpPr>
            <a:spLocks noGrp="1"/>
          </p:cNvSpPr>
          <p:nvPr>
            <p:ph type="title"/>
          </p:nvPr>
        </p:nvSpPr>
        <p:spPr>
          <a:xfrm>
            <a:off x="628972" y="14287"/>
            <a:ext cx="7886700" cy="993775"/>
          </a:xfrm>
          <a:prstGeom prst="rect">
            <a:avLst/>
          </a:prstGeom>
        </p:spPr>
        <p:txBody>
          <a:bodyPr vert="horz" lIns="91440" tIns="45720" rIns="91440" bIns="45720" rtlCol="0" anchor="ctr">
            <a:normAutofit/>
          </a:bodyPr>
          <a:lstStyle/>
          <a:p>
            <a:r>
              <a:rPr lang="en-GB" dirty="0"/>
              <a:t>Click to edit Master title style</a:t>
            </a:r>
            <a:endParaRPr lang="en-AT" dirty="0"/>
          </a:p>
        </p:txBody>
      </p:sp>
      <p:sp>
        <p:nvSpPr>
          <p:cNvPr id="3" name="Text Placeholder 2">
            <a:extLst>
              <a:ext uri="{FF2B5EF4-FFF2-40B4-BE49-F238E27FC236}">
                <a16:creationId xmlns:a16="http://schemas.microsoft.com/office/drawing/2014/main" id="{1929BADB-49D7-77A0-4E80-E38A30AA2112}"/>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AT" dirty="0"/>
          </a:p>
        </p:txBody>
      </p:sp>
      <p:sp>
        <p:nvSpPr>
          <p:cNvPr id="4" name="Date Placeholder 3">
            <a:extLst>
              <a:ext uri="{FF2B5EF4-FFF2-40B4-BE49-F238E27FC236}">
                <a16:creationId xmlns:a16="http://schemas.microsoft.com/office/drawing/2014/main" id="{A840B100-5DA0-D711-3D81-1FF587580979}"/>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45DC10DD-F67F-5241-BB8B-4C3BA9A2959B}" type="datetimeFigureOut">
              <a:rPr lang="en-AT" smtClean="0"/>
              <a:t>11/04/2023</a:t>
            </a:fld>
            <a:endParaRPr lang="en-AT"/>
          </a:p>
        </p:txBody>
      </p:sp>
      <p:sp>
        <p:nvSpPr>
          <p:cNvPr id="5" name="Footer Placeholder 4">
            <a:extLst>
              <a:ext uri="{FF2B5EF4-FFF2-40B4-BE49-F238E27FC236}">
                <a16:creationId xmlns:a16="http://schemas.microsoft.com/office/drawing/2014/main" id="{3CAE29F2-ADEB-64ED-66BD-C0BCF11ADBBE}"/>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T"/>
          </a:p>
        </p:txBody>
      </p:sp>
      <p:sp>
        <p:nvSpPr>
          <p:cNvPr id="6" name="Slide Number Placeholder 5">
            <a:extLst>
              <a:ext uri="{FF2B5EF4-FFF2-40B4-BE49-F238E27FC236}">
                <a16:creationId xmlns:a16="http://schemas.microsoft.com/office/drawing/2014/main" id="{D5555D77-855F-FA69-3B1C-CE22424480B9}"/>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72E3AC5B-7CEB-2D49-94B4-1DE2B86299CB}" type="slidenum">
              <a:rPr lang="en-AT" smtClean="0"/>
              <a:t>‹#›</a:t>
            </a:fld>
            <a:endParaRPr lang="en-AT"/>
          </a:p>
        </p:txBody>
      </p:sp>
    </p:spTree>
    <p:extLst>
      <p:ext uri="{BB962C8B-B14F-4D97-AF65-F5344CB8AC3E}">
        <p14:creationId xmlns:p14="http://schemas.microsoft.com/office/powerpoint/2010/main" val="39907138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A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1.xml"/><Relationship Id="rId5" Type="http://schemas.openxmlformats.org/officeDocument/2006/relationships/image" Target="../media/image17.emf"/><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1.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1.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11.xml"/><Relationship Id="rId4"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43092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9C67D8C-4A07-FB83-D667-D5CAD3D1C6B6}"/>
              </a:ext>
            </a:extLst>
          </p:cNvPr>
          <p:cNvSpPr>
            <a:spLocks noGrp="1"/>
          </p:cNvSpPr>
          <p:nvPr>
            <p:ph type="title"/>
          </p:nvPr>
        </p:nvSpPr>
        <p:spPr>
          <a:xfrm>
            <a:off x="395536" y="0"/>
            <a:ext cx="7886700" cy="993775"/>
          </a:xfrm>
        </p:spPr>
        <p:txBody>
          <a:bodyPr/>
          <a:lstStyle/>
          <a:p>
            <a:pPr algn="ctr"/>
            <a:r>
              <a:rPr lang="en-ZW" dirty="0"/>
              <a:t>Conditioning Operation</a:t>
            </a:r>
            <a:endParaRPr lang="en-AT" dirty="0"/>
          </a:p>
        </p:txBody>
      </p:sp>
      <p:sp>
        <p:nvSpPr>
          <p:cNvPr id="7" name="Content Placeholder 6">
            <a:extLst>
              <a:ext uri="{FF2B5EF4-FFF2-40B4-BE49-F238E27FC236}">
                <a16:creationId xmlns:a16="http://schemas.microsoft.com/office/drawing/2014/main" id="{48CF35D8-2D47-A562-ADB6-B700979D8FFE}"/>
              </a:ext>
            </a:extLst>
          </p:cNvPr>
          <p:cNvSpPr>
            <a:spLocks noGrp="1"/>
          </p:cNvSpPr>
          <p:nvPr>
            <p:ph idx="1"/>
          </p:nvPr>
        </p:nvSpPr>
        <p:spPr>
          <a:xfrm>
            <a:off x="-32966" y="993775"/>
            <a:ext cx="9176966" cy="1721991"/>
          </a:xfrm>
        </p:spPr>
        <p:txBody>
          <a:bodyPr>
            <a:noAutofit/>
          </a:bodyPr>
          <a:lstStyle/>
          <a:p>
            <a:pPr>
              <a:spcBef>
                <a:spcPts val="600"/>
              </a:spcBef>
            </a:pPr>
            <a:r>
              <a:rPr lang="en-US" sz="1500" dirty="0"/>
              <a:t>Through IAEA AFRA Project RAF9062, Zimbabwe had been briefed on the new procedures on recovery and conditioning of disused sources that can be carried out by national experts and under the supervision of the IAEA expert.</a:t>
            </a:r>
          </a:p>
          <a:p>
            <a:pPr>
              <a:spcBef>
                <a:spcPts val="600"/>
              </a:spcBef>
            </a:pPr>
            <a:r>
              <a:rPr lang="en-US" sz="1500" dirty="0"/>
              <a:t>Local personal had received prior training on recovery and conditioning of similar sources in Morrocco, Egypt and Senegal.</a:t>
            </a:r>
          </a:p>
          <a:p>
            <a:pPr>
              <a:spcBef>
                <a:spcPts val="600"/>
              </a:spcBef>
            </a:pPr>
            <a:r>
              <a:rPr lang="en-US" sz="1500" dirty="0"/>
              <a:t>Managed to condition spent Co-60 from a local hospital and Am-231 sources for road construction that had been damaged by a fire.</a:t>
            </a:r>
          </a:p>
          <a:p>
            <a:pPr>
              <a:spcBef>
                <a:spcPts val="600"/>
              </a:spcBef>
            </a:pPr>
            <a:r>
              <a:rPr lang="en-US" sz="1500" dirty="0"/>
              <a:t>Encapsulation of Low Activity Sources in a stainless-steel capsule followed by placing the capsule in a steel lined lead container and placing the package in such a way that future retrieval of the capsule for disposal is possible.</a:t>
            </a:r>
          </a:p>
        </p:txBody>
      </p:sp>
      <p:pic>
        <p:nvPicPr>
          <p:cNvPr id="14" name="Picture 13">
            <a:extLst>
              <a:ext uri="{FF2B5EF4-FFF2-40B4-BE49-F238E27FC236}">
                <a16:creationId xmlns:a16="http://schemas.microsoft.com/office/drawing/2014/main" id="{108544BA-6318-57B0-10A7-29122C77E7E5}"/>
              </a:ext>
            </a:extLst>
          </p:cNvPr>
          <p:cNvPicPr>
            <a:picLocks noChangeAspect="1"/>
          </p:cNvPicPr>
          <p:nvPr/>
        </p:nvPicPr>
        <p:blipFill>
          <a:blip r:embed="rId2"/>
          <a:stretch>
            <a:fillRect/>
          </a:stretch>
        </p:blipFill>
        <p:spPr>
          <a:xfrm>
            <a:off x="4716016" y="3363837"/>
            <a:ext cx="1987468" cy="1719221"/>
          </a:xfrm>
          <a:prstGeom prst="rect">
            <a:avLst/>
          </a:prstGeom>
        </p:spPr>
      </p:pic>
      <p:pic>
        <p:nvPicPr>
          <p:cNvPr id="15" name="Picture 14">
            <a:extLst>
              <a:ext uri="{FF2B5EF4-FFF2-40B4-BE49-F238E27FC236}">
                <a16:creationId xmlns:a16="http://schemas.microsoft.com/office/drawing/2014/main" id="{EF52C7A5-400F-E2E2-987D-A742F26775C5}"/>
              </a:ext>
            </a:extLst>
          </p:cNvPr>
          <p:cNvPicPr>
            <a:picLocks noChangeAspect="1"/>
          </p:cNvPicPr>
          <p:nvPr/>
        </p:nvPicPr>
        <p:blipFill>
          <a:blip r:embed="rId3"/>
          <a:stretch>
            <a:fillRect/>
          </a:stretch>
        </p:blipFill>
        <p:spPr>
          <a:xfrm>
            <a:off x="6948264" y="3403465"/>
            <a:ext cx="2158171" cy="1639966"/>
          </a:xfrm>
          <a:prstGeom prst="rect">
            <a:avLst/>
          </a:prstGeom>
        </p:spPr>
      </p:pic>
      <p:pic>
        <p:nvPicPr>
          <p:cNvPr id="17" name="Picture 16">
            <a:extLst>
              <a:ext uri="{FF2B5EF4-FFF2-40B4-BE49-F238E27FC236}">
                <a16:creationId xmlns:a16="http://schemas.microsoft.com/office/drawing/2014/main" id="{7DC47570-6B80-B233-C246-9727128D2E01}"/>
              </a:ext>
            </a:extLst>
          </p:cNvPr>
          <p:cNvPicPr>
            <a:picLocks noChangeAspect="1"/>
          </p:cNvPicPr>
          <p:nvPr/>
        </p:nvPicPr>
        <p:blipFill>
          <a:blip r:embed="rId4"/>
          <a:stretch>
            <a:fillRect/>
          </a:stretch>
        </p:blipFill>
        <p:spPr>
          <a:xfrm>
            <a:off x="2627784" y="3363837"/>
            <a:ext cx="1988117" cy="1721991"/>
          </a:xfrm>
          <a:prstGeom prst="rect">
            <a:avLst/>
          </a:prstGeom>
        </p:spPr>
      </p:pic>
      <p:pic>
        <p:nvPicPr>
          <p:cNvPr id="19" name="Picture 18">
            <a:extLst>
              <a:ext uri="{FF2B5EF4-FFF2-40B4-BE49-F238E27FC236}">
                <a16:creationId xmlns:a16="http://schemas.microsoft.com/office/drawing/2014/main" id="{8F9E4505-4E1A-8716-9B61-3C2B964AEE51}"/>
              </a:ext>
            </a:extLst>
          </p:cNvPr>
          <p:cNvPicPr>
            <a:picLocks noChangeAspect="1"/>
          </p:cNvPicPr>
          <p:nvPr/>
        </p:nvPicPr>
        <p:blipFill>
          <a:blip r:embed="rId5"/>
          <a:stretch>
            <a:fillRect/>
          </a:stretch>
        </p:blipFill>
        <p:spPr>
          <a:xfrm>
            <a:off x="51825" y="3357637"/>
            <a:ext cx="2475844" cy="1685794"/>
          </a:xfrm>
          <a:prstGeom prst="rect">
            <a:avLst/>
          </a:prstGeom>
          <a:scene3d>
            <a:camera prst="orthographicFront">
              <a:rot lat="0" lon="0" rev="10800000"/>
            </a:camera>
            <a:lightRig rig="threePt" dir="t"/>
          </a:scene3d>
        </p:spPr>
      </p:pic>
    </p:spTree>
    <p:extLst>
      <p:ext uri="{BB962C8B-B14F-4D97-AF65-F5344CB8AC3E}">
        <p14:creationId xmlns:p14="http://schemas.microsoft.com/office/powerpoint/2010/main" val="19953144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9C67D8C-4A07-FB83-D667-D5CAD3D1C6B6}"/>
              </a:ext>
            </a:extLst>
          </p:cNvPr>
          <p:cNvSpPr>
            <a:spLocks noGrp="1"/>
          </p:cNvSpPr>
          <p:nvPr>
            <p:ph type="title"/>
          </p:nvPr>
        </p:nvSpPr>
        <p:spPr>
          <a:xfrm>
            <a:off x="268610" y="-30588"/>
            <a:ext cx="7886700" cy="993775"/>
          </a:xfrm>
        </p:spPr>
        <p:txBody>
          <a:bodyPr/>
          <a:lstStyle/>
          <a:p>
            <a:pPr algn="ctr"/>
            <a:r>
              <a:rPr lang="en-ZW" dirty="0"/>
              <a:t>Conditioning Operation</a:t>
            </a:r>
            <a:endParaRPr lang="en-AT" dirty="0"/>
          </a:p>
        </p:txBody>
      </p:sp>
      <p:pic>
        <p:nvPicPr>
          <p:cNvPr id="5" name="Picture 4">
            <a:extLst>
              <a:ext uri="{FF2B5EF4-FFF2-40B4-BE49-F238E27FC236}">
                <a16:creationId xmlns:a16="http://schemas.microsoft.com/office/drawing/2014/main" id="{C81E42B6-3532-0D61-DA4E-18B0AF4FC44E}"/>
              </a:ext>
            </a:extLst>
          </p:cNvPr>
          <p:cNvPicPr>
            <a:picLocks noChangeAspect="1"/>
          </p:cNvPicPr>
          <p:nvPr/>
        </p:nvPicPr>
        <p:blipFill>
          <a:blip r:embed="rId2"/>
          <a:stretch>
            <a:fillRect/>
          </a:stretch>
        </p:blipFill>
        <p:spPr>
          <a:xfrm>
            <a:off x="4211960" y="1131590"/>
            <a:ext cx="4778827" cy="3449166"/>
          </a:xfrm>
          <a:prstGeom prst="rect">
            <a:avLst/>
          </a:prstGeom>
        </p:spPr>
      </p:pic>
      <p:cxnSp>
        <p:nvCxnSpPr>
          <p:cNvPr id="8" name="Straight Connector 7">
            <a:extLst>
              <a:ext uri="{FF2B5EF4-FFF2-40B4-BE49-F238E27FC236}">
                <a16:creationId xmlns:a16="http://schemas.microsoft.com/office/drawing/2014/main" id="{42225E85-F200-CD8C-E22C-E80D7228B5C4}"/>
              </a:ext>
            </a:extLst>
          </p:cNvPr>
          <p:cNvCxnSpPr/>
          <p:nvPr/>
        </p:nvCxnSpPr>
        <p:spPr>
          <a:xfrm>
            <a:off x="4139952" y="1491630"/>
            <a:ext cx="0" cy="3168352"/>
          </a:xfrm>
          <a:prstGeom prst="line">
            <a:avLst/>
          </a:prstGeom>
        </p:spPr>
        <p:style>
          <a:lnRef idx="3">
            <a:schemeClr val="accent1"/>
          </a:lnRef>
          <a:fillRef idx="0">
            <a:schemeClr val="accent1"/>
          </a:fillRef>
          <a:effectRef idx="2">
            <a:schemeClr val="accent1"/>
          </a:effectRef>
          <a:fontRef idx="minor">
            <a:schemeClr val="tx1"/>
          </a:fontRef>
        </p:style>
      </p:cxnSp>
      <p:pic>
        <p:nvPicPr>
          <p:cNvPr id="10" name="Picture 9">
            <a:extLst>
              <a:ext uri="{FF2B5EF4-FFF2-40B4-BE49-F238E27FC236}">
                <a16:creationId xmlns:a16="http://schemas.microsoft.com/office/drawing/2014/main" id="{E133A4AF-5237-8109-FDEF-3FA8BDC9CAC9}"/>
              </a:ext>
            </a:extLst>
          </p:cNvPr>
          <p:cNvPicPr>
            <a:picLocks noChangeAspect="1"/>
          </p:cNvPicPr>
          <p:nvPr/>
        </p:nvPicPr>
        <p:blipFill>
          <a:blip r:embed="rId3"/>
          <a:stretch>
            <a:fillRect/>
          </a:stretch>
        </p:blipFill>
        <p:spPr>
          <a:xfrm>
            <a:off x="131398" y="1148674"/>
            <a:ext cx="3936547" cy="3308064"/>
          </a:xfrm>
          <a:prstGeom prst="rect">
            <a:avLst/>
          </a:prstGeom>
        </p:spPr>
      </p:pic>
    </p:spTree>
    <p:extLst>
      <p:ext uri="{BB962C8B-B14F-4D97-AF65-F5344CB8AC3E}">
        <p14:creationId xmlns:p14="http://schemas.microsoft.com/office/powerpoint/2010/main" val="32475498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9C67D8C-4A07-FB83-D667-D5CAD3D1C6B6}"/>
              </a:ext>
            </a:extLst>
          </p:cNvPr>
          <p:cNvSpPr>
            <a:spLocks noGrp="1"/>
          </p:cNvSpPr>
          <p:nvPr>
            <p:ph type="title"/>
          </p:nvPr>
        </p:nvSpPr>
        <p:spPr>
          <a:xfrm>
            <a:off x="136278" y="-5145"/>
            <a:ext cx="7886700" cy="993775"/>
          </a:xfrm>
        </p:spPr>
        <p:txBody>
          <a:bodyPr/>
          <a:lstStyle/>
          <a:p>
            <a:pPr marL="514350" indent="-514350" algn="ctr">
              <a:buFont typeface="+mj-lt"/>
              <a:buAutoNum type="arabicPeriod" startAt="3"/>
            </a:pPr>
            <a:r>
              <a:rPr lang="en-ZW" dirty="0"/>
              <a:t>Establishment of a Centralised Storage Facility</a:t>
            </a:r>
            <a:endParaRPr lang="en-AT" dirty="0"/>
          </a:p>
        </p:txBody>
      </p:sp>
      <p:sp>
        <p:nvSpPr>
          <p:cNvPr id="7" name="Content Placeholder 6">
            <a:extLst>
              <a:ext uri="{FF2B5EF4-FFF2-40B4-BE49-F238E27FC236}">
                <a16:creationId xmlns:a16="http://schemas.microsoft.com/office/drawing/2014/main" id="{48CF35D8-2D47-A562-ADB6-B700979D8FFE}"/>
              </a:ext>
            </a:extLst>
          </p:cNvPr>
          <p:cNvSpPr>
            <a:spLocks noGrp="1"/>
          </p:cNvSpPr>
          <p:nvPr>
            <p:ph idx="1"/>
          </p:nvPr>
        </p:nvSpPr>
        <p:spPr>
          <a:xfrm>
            <a:off x="136278" y="914075"/>
            <a:ext cx="5011786" cy="2304256"/>
          </a:xfrm>
        </p:spPr>
        <p:txBody>
          <a:bodyPr>
            <a:noAutofit/>
          </a:bodyPr>
          <a:lstStyle/>
          <a:p>
            <a:r>
              <a:rPr lang="en-US" sz="1400" dirty="0"/>
              <a:t>A centralized waste facility is under construction with funding from central government appropriate to the inventory. IAEA expert support in design, evaluation of construction.</a:t>
            </a:r>
          </a:p>
          <a:p>
            <a:r>
              <a:rPr lang="en-US" sz="1400" dirty="0"/>
              <a:t>Arrangements for physical protection upgrades underway with Agency assistance and funding.</a:t>
            </a:r>
          </a:p>
          <a:p>
            <a:r>
              <a:rPr lang="en-US" sz="1400" dirty="0"/>
              <a:t>Assistance in ensuring competence of both regulatory and also operational side of the facility through IAEA National Project ZIM9007</a:t>
            </a:r>
          </a:p>
          <a:p>
            <a:r>
              <a:rPr lang="en-US" sz="1400" dirty="0"/>
              <a:t>Active involvement of young professionals</a:t>
            </a:r>
          </a:p>
        </p:txBody>
      </p:sp>
      <p:pic>
        <p:nvPicPr>
          <p:cNvPr id="9" name="Picture 8">
            <a:extLst>
              <a:ext uri="{FF2B5EF4-FFF2-40B4-BE49-F238E27FC236}">
                <a16:creationId xmlns:a16="http://schemas.microsoft.com/office/drawing/2014/main" id="{A7F1C059-A3E3-8E3E-9F9C-51D33E335E0F}"/>
              </a:ext>
            </a:extLst>
          </p:cNvPr>
          <p:cNvPicPr>
            <a:picLocks noChangeAspect="1"/>
          </p:cNvPicPr>
          <p:nvPr/>
        </p:nvPicPr>
        <p:blipFill>
          <a:blip r:embed="rId2"/>
          <a:stretch>
            <a:fillRect/>
          </a:stretch>
        </p:blipFill>
        <p:spPr>
          <a:xfrm>
            <a:off x="5724128" y="1067219"/>
            <a:ext cx="3151799" cy="2072522"/>
          </a:xfrm>
          <a:prstGeom prst="rect">
            <a:avLst/>
          </a:prstGeom>
        </p:spPr>
      </p:pic>
      <p:pic>
        <p:nvPicPr>
          <p:cNvPr id="10" name="Picture 9">
            <a:extLst>
              <a:ext uri="{FF2B5EF4-FFF2-40B4-BE49-F238E27FC236}">
                <a16:creationId xmlns:a16="http://schemas.microsoft.com/office/drawing/2014/main" id="{1FF83DFE-CA08-0F5A-ECEE-DEE769CAE55A}"/>
              </a:ext>
            </a:extLst>
          </p:cNvPr>
          <p:cNvPicPr>
            <a:picLocks noChangeAspect="1"/>
          </p:cNvPicPr>
          <p:nvPr/>
        </p:nvPicPr>
        <p:blipFill>
          <a:blip r:embed="rId3"/>
          <a:stretch>
            <a:fillRect/>
          </a:stretch>
        </p:blipFill>
        <p:spPr>
          <a:xfrm>
            <a:off x="5095285" y="3302175"/>
            <a:ext cx="4009085" cy="1823297"/>
          </a:xfrm>
          <a:prstGeom prst="rect">
            <a:avLst/>
          </a:prstGeom>
        </p:spPr>
      </p:pic>
      <p:pic>
        <p:nvPicPr>
          <p:cNvPr id="12" name="Picture 11">
            <a:extLst>
              <a:ext uri="{FF2B5EF4-FFF2-40B4-BE49-F238E27FC236}">
                <a16:creationId xmlns:a16="http://schemas.microsoft.com/office/drawing/2014/main" id="{5D51DF75-590C-E4E4-20E1-DC0CB8749538}"/>
              </a:ext>
            </a:extLst>
          </p:cNvPr>
          <p:cNvPicPr>
            <a:picLocks noChangeAspect="1"/>
          </p:cNvPicPr>
          <p:nvPr/>
        </p:nvPicPr>
        <p:blipFill>
          <a:blip r:embed="rId4"/>
          <a:stretch>
            <a:fillRect/>
          </a:stretch>
        </p:blipFill>
        <p:spPr>
          <a:xfrm>
            <a:off x="2692569" y="3317718"/>
            <a:ext cx="2352318" cy="1807754"/>
          </a:xfrm>
          <a:prstGeom prst="rect">
            <a:avLst/>
          </a:prstGeom>
        </p:spPr>
      </p:pic>
      <p:pic>
        <p:nvPicPr>
          <p:cNvPr id="3" name="Picture 2">
            <a:extLst>
              <a:ext uri="{FF2B5EF4-FFF2-40B4-BE49-F238E27FC236}">
                <a16:creationId xmlns:a16="http://schemas.microsoft.com/office/drawing/2014/main" id="{649DF27E-1EFE-732E-3360-403690039724}"/>
              </a:ext>
            </a:extLst>
          </p:cNvPr>
          <p:cNvPicPr>
            <a:picLocks noChangeAspect="1"/>
          </p:cNvPicPr>
          <p:nvPr/>
        </p:nvPicPr>
        <p:blipFill>
          <a:blip r:embed="rId5"/>
          <a:stretch>
            <a:fillRect/>
          </a:stretch>
        </p:blipFill>
        <p:spPr>
          <a:xfrm>
            <a:off x="82880" y="3335725"/>
            <a:ext cx="2559291" cy="1782788"/>
          </a:xfrm>
          <a:prstGeom prst="rect">
            <a:avLst/>
          </a:prstGeom>
        </p:spPr>
      </p:pic>
    </p:spTree>
    <p:extLst>
      <p:ext uri="{BB962C8B-B14F-4D97-AF65-F5344CB8AC3E}">
        <p14:creationId xmlns:p14="http://schemas.microsoft.com/office/powerpoint/2010/main" val="15786452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BBA27-6DDC-BFB3-BE58-845A0CEED2B8}"/>
              </a:ext>
            </a:extLst>
          </p:cNvPr>
          <p:cNvSpPr>
            <a:spLocks noGrp="1"/>
          </p:cNvSpPr>
          <p:nvPr>
            <p:ph type="title"/>
          </p:nvPr>
        </p:nvSpPr>
        <p:spPr/>
        <p:txBody>
          <a:bodyPr/>
          <a:lstStyle/>
          <a:p>
            <a:pPr marL="514350" indent="-514350" algn="ctr">
              <a:buFont typeface="+mj-lt"/>
              <a:buAutoNum type="arabicPeriod" startAt="4"/>
            </a:pPr>
            <a:r>
              <a:rPr lang="en-ZW" dirty="0"/>
              <a:t>Other Options</a:t>
            </a:r>
          </a:p>
        </p:txBody>
      </p:sp>
      <p:sp>
        <p:nvSpPr>
          <p:cNvPr id="3" name="Content Placeholder 2">
            <a:extLst>
              <a:ext uri="{FF2B5EF4-FFF2-40B4-BE49-F238E27FC236}">
                <a16:creationId xmlns:a16="http://schemas.microsoft.com/office/drawing/2014/main" id="{3A83EDED-7ACE-9125-3EB1-95C19D39B724}"/>
              </a:ext>
            </a:extLst>
          </p:cNvPr>
          <p:cNvSpPr>
            <a:spLocks noGrp="1"/>
          </p:cNvSpPr>
          <p:nvPr>
            <p:ph idx="1"/>
          </p:nvPr>
        </p:nvSpPr>
        <p:spPr>
          <a:xfrm>
            <a:off x="539552" y="1203598"/>
            <a:ext cx="8280920" cy="3262312"/>
          </a:xfrm>
        </p:spPr>
        <p:txBody>
          <a:bodyPr>
            <a:normAutofit/>
          </a:bodyPr>
          <a:lstStyle/>
          <a:p>
            <a:r>
              <a:rPr lang="en-US" sz="1900" dirty="0"/>
              <a:t>Spent Ra226 sources for medical practices conditioned back in the year 2000 through IAEA, we have there 1457.8 mg of Ra226.</a:t>
            </a:r>
          </a:p>
          <a:p>
            <a:r>
              <a:rPr lang="en-US" sz="1900" dirty="0"/>
              <a:t> Three drums are there and stored with no conclusive solution/disposal pathway.</a:t>
            </a:r>
          </a:p>
          <a:p>
            <a:r>
              <a:rPr lang="en-US" sz="1900" dirty="0"/>
              <a:t>Government has expressed interest in the IAEA Global Radium-226 recycling initiative, as an option for the safe management of disused sealed radioactive sources. Discussions with potential takers underway.</a:t>
            </a:r>
          </a:p>
          <a:p>
            <a:r>
              <a:rPr lang="en-US" sz="1900" dirty="0"/>
              <a:t>Waste Management Fund to be put in place as surcharge of license fees, managed by Board of Trustees with the regulatory body responsible for its implementation. Included in the Radiation Protection Amendment Bill.</a:t>
            </a:r>
          </a:p>
          <a:p>
            <a:endParaRPr lang="en-US" sz="1900" dirty="0"/>
          </a:p>
          <a:p>
            <a:endParaRPr lang="en-ZW" dirty="0"/>
          </a:p>
        </p:txBody>
      </p:sp>
    </p:spTree>
    <p:extLst>
      <p:ext uri="{BB962C8B-B14F-4D97-AF65-F5344CB8AC3E}">
        <p14:creationId xmlns:p14="http://schemas.microsoft.com/office/powerpoint/2010/main" val="29904867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BBA27-6DDC-BFB3-BE58-845A0CEED2B8}"/>
              </a:ext>
            </a:extLst>
          </p:cNvPr>
          <p:cNvSpPr>
            <a:spLocks noGrp="1"/>
          </p:cNvSpPr>
          <p:nvPr>
            <p:ph type="title"/>
          </p:nvPr>
        </p:nvSpPr>
        <p:spPr/>
        <p:txBody>
          <a:bodyPr/>
          <a:lstStyle/>
          <a:p>
            <a:pPr marL="514350" indent="-514350" algn="ctr">
              <a:buFont typeface="+mj-lt"/>
              <a:buAutoNum type="arabicPeriod" startAt="4"/>
            </a:pPr>
            <a:r>
              <a:rPr lang="en-ZW" dirty="0"/>
              <a:t>Conclusions</a:t>
            </a:r>
          </a:p>
        </p:txBody>
      </p:sp>
      <p:sp>
        <p:nvSpPr>
          <p:cNvPr id="3" name="Content Placeholder 2">
            <a:extLst>
              <a:ext uri="{FF2B5EF4-FFF2-40B4-BE49-F238E27FC236}">
                <a16:creationId xmlns:a16="http://schemas.microsoft.com/office/drawing/2014/main" id="{3A83EDED-7ACE-9125-3EB1-95C19D39B724}"/>
              </a:ext>
            </a:extLst>
          </p:cNvPr>
          <p:cNvSpPr>
            <a:spLocks noGrp="1"/>
          </p:cNvSpPr>
          <p:nvPr>
            <p:ph idx="1"/>
          </p:nvPr>
        </p:nvSpPr>
        <p:spPr>
          <a:xfrm>
            <a:off x="215516" y="1131590"/>
            <a:ext cx="8712968" cy="3672408"/>
          </a:xfrm>
        </p:spPr>
        <p:txBody>
          <a:bodyPr>
            <a:normAutofit/>
          </a:bodyPr>
          <a:lstStyle/>
          <a:p>
            <a:pPr marL="0" indent="0">
              <a:buNone/>
            </a:pPr>
            <a:r>
              <a:rPr lang="en-US" sz="1900" dirty="0"/>
              <a:t>Provisions for strengthening management of disused sealed radioactive sources in Zimbabwe allowed for the development of adequate infrastructure for receiving, recovery, processing, and storage of disused sources. The interim storage facility allowed for immediate arrangements for improving safety and security of sources while the </a:t>
            </a:r>
            <a:r>
              <a:rPr lang="en-US" sz="1900" dirty="0" err="1"/>
              <a:t>centralised</a:t>
            </a:r>
            <a:r>
              <a:rPr lang="en-US" sz="1900" dirty="0"/>
              <a:t> radioactive waste management facility presents opportunity for long term measures. The recycling option provides opportunity for sustainable end point management. It is expected that proposed financial provisions shall ensure sustainable funding of operations. The implementation of provisions in the supplementary guidance on the management of disused sources has been essential. IAEA support through the relevant projects and programmes mentioned in this presentation has been able to sustain the strategies and management options the government of Zimbabwe took.</a:t>
            </a:r>
            <a:endParaRPr lang="en-ZW" dirty="0"/>
          </a:p>
        </p:txBody>
      </p:sp>
    </p:spTree>
    <p:extLst>
      <p:ext uri="{BB962C8B-B14F-4D97-AF65-F5344CB8AC3E}">
        <p14:creationId xmlns:p14="http://schemas.microsoft.com/office/powerpoint/2010/main" val="12281506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6C916-01C8-E817-FD08-ED24F9E0BFF6}"/>
              </a:ext>
            </a:extLst>
          </p:cNvPr>
          <p:cNvSpPr>
            <a:spLocks noGrp="1"/>
          </p:cNvSpPr>
          <p:nvPr>
            <p:ph type="ctrTitle"/>
          </p:nvPr>
        </p:nvSpPr>
        <p:spPr>
          <a:xfrm>
            <a:off x="611560" y="51470"/>
            <a:ext cx="8136904" cy="1430660"/>
          </a:xfrm>
        </p:spPr>
        <p:txBody>
          <a:bodyPr/>
          <a:lstStyle/>
          <a:p>
            <a:r>
              <a:rPr lang="en-US" sz="2500" b="1" dirty="0"/>
              <a:t>APPROCHES IN THE SUSTAINABLE MANAGEMENT OF RADIOACTIVE WASTE AND DISUSED SEALED RADIOACTIVE SOURCES IN ZIMBABWE</a:t>
            </a:r>
            <a:endParaRPr lang="en-AT" sz="2500" b="1" dirty="0"/>
          </a:p>
        </p:txBody>
      </p:sp>
      <p:sp>
        <p:nvSpPr>
          <p:cNvPr id="5" name="Subtitle 4">
            <a:extLst>
              <a:ext uri="{FF2B5EF4-FFF2-40B4-BE49-F238E27FC236}">
                <a16:creationId xmlns:a16="http://schemas.microsoft.com/office/drawing/2014/main" id="{DEFD7000-2741-7659-70BC-C4D4D854EE4B}"/>
              </a:ext>
            </a:extLst>
          </p:cNvPr>
          <p:cNvSpPr>
            <a:spLocks noGrp="1"/>
          </p:cNvSpPr>
          <p:nvPr>
            <p:ph type="subTitle" idx="1"/>
          </p:nvPr>
        </p:nvSpPr>
        <p:spPr>
          <a:xfrm>
            <a:off x="611560" y="3507854"/>
            <a:ext cx="7794104" cy="1241425"/>
          </a:xfrm>
        </p:spPr>
        <p:txBody>
          <a:bodyPr>
            <a:normAutofit lnSpcReduction="10000"/>
          </a:bodyPr>
          <a:lstStyle/>
          <a:p>
            <a:r>
              <a:rPr lang="en-ZW" b="1" dirty="0"/>
              <a:t>Amos</a:t>
            </a:r>
            <a:r>
              <a:rPr lang="en-AT" b="1" dirty="0"/>
              <a:t> MUZONGOMERWA</a:t>
            </a:r>
            <a:r>
              <a:rPr lang="en-ZW" b="1" dirty="0"/>
              <a:t> &amp; Ernest MAKONI</a:t>
            </a:r>
          </a:p>
          <a:p>
            <a:endParaRPr lang="en-ZW" b="1" dirty="0"/>
          </a:p>
          <a:p>
            <a:r>
              <a:rPr lang="en-ZW" b="1" dirty="0"/>
              <a:t>Radiation Protection Authority of Zimbabwe</a:t>
            </a:r>
            <a:endParaRPr lang="en-AT" b="1" dirty="0"/>
          </a:p>
        </p:txBody>
      </p:sp>
    </p:spTree>
    <p:extLst>
      <p:ext uri="{BB962C8B-B14F-4D97-AF65-F5344CB8AC3E}">
        <p14:creationId xmlns:p14="http://schemas.microsoft.com/office/powerpoint/2010/main" val="38279871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9C67D8C-4A07-FB83-D667-D5CAD3D1C6B6}"/>
              </a:ext>
            </a:extLst>
          </p:cNvPr>
          <p:cNvSpPr>
            <a:spLocks noGrp="1"/>
          </p:cNvSpPr>
          <p:nvPr>
            <p:ph type="title"/>
          </p:nvPr>
        </p:nvSpPr>
        <p:spPr/>
        <p:txBody>
          <a:bodyPr/>
          <a:lstStyle/>
          <a:p>
            <a:pPr algn="ctr"/>
            <a:r>
              <a:rPr lang="en-ZW" dirty="0"/>
              <a:t>OUTLINE</a:t>
            </a:r>
            <a:endParaRPr lang="en-AT" dirty="0"/>
          </a:p>
        </p:txBody>
      </p:sp>
      <p:sp>
        <p:nvSpPr>
          <p:cNvPr id="7" name="Content Placeholder 6">
            <a:extLst>
              <a:ext uri="{FF2B5EF4-FFF2-40B4-BE49-F238E27FC236}">
                <a16:creationId xmlns:a16="http://schemas.microsoft.com/office/drawing/2014/main" id="{48CF35D8-2D47-A562-ADB6-B700979D8FFE}"/>
              </a:ext>
            </a:extLst>
          </p:cNvPr>
          <p:cNvSpPr>
            <a:spLocks noGrp="1"/>
          </p:cNvSpPr>
          <p:nvPr>
            <p:ph idx="1"/>
          </p:nvPr>
        </p:nvSpPr>
        <p:spPr>
          <a:xfrm>
            <a:off x="628650" y="1707654"/>
            <a:ext cx="7886700" cy="3262312"/>
          </a:xfrm>
        </p:spPr>
        <p:txBody>
          <a:bodyPr/>
          <a:lstStyle/>
          <a:p>
            <a:pPr>
              <a:spcAft>
                <a:spcPts val="1200"/>
              </a:spcAft>
            </a:pPr>
            <a:r>
              <a:rPr lang="en-ZW" dirty="0"/>
              <a:t>Introduction</a:t>
            </a:r>
          </a:p>
          <a:p>
            <a:pPr>
              <a:spcAft>
                <a:spcPts val="1200"/>
              </a:spcAft>
            </a:pPr>
            <a:r>
              <a:rPr lang="en-ZW" dirty="0"/>
              <a:t>Key Challenges and Opportunities</a:t>
            </a:r>
          </a:p>
          <a:p>
            <a:pPr>
              <a:spcAft>
                <a:spcPts val="1200"/>
              </a:spcAft>
            </a:pPr>
            <a:r>
              <a:rPr lang="en-ZW" dirty="0"/>
              <a:t>Management Measures</a:t>
            </a:r>
          </a:p>
          <a:p>
            <a:pPr>
              <a:spcAft>
                <a:spcPts val="1200"/>
              </a:spcAft>
            </a:pPr>
            <a:r>
              <a:rPr lang="en-ZW" dirty="0"/>
              <a:t>Recommendations</a:t>
            </a:r>
            <a:endParaRPr lang="en-AT" dirty="0"/>
          </a:p>
        </p:txBody>
      </p:sp>
    </p:spTree>
    <p:extLst>
      <p:ext uri="{BB962C8B-B14F-4D97-AF65-F5344CB8AC3E}">
        <p14:creationId xmlns:p14="http://schemas.microsoft.com/office/powerpoint/2010/main" val="28608259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EF9FE7-4050-A9C6-111F-C23B55B1EB7B}"/>
              </a:ext>
            </a:extLst>
          </p:cNvPr>
          <p:cNvPicPr>
            <a:picLocks noChangeAspect="1"/>
          </p:cNvPicPr>
          <p:nvPr/>
        </p:nvPicPr>
        <p:blipFill>
          <a:blip r:embed="rId2"/>
          <a:stretch>
            <a:fillRect/>
          </a:stretch>
        </p:blipFill>
        <p:spPr>
          <a:xfrm>
            <a:off x="-612576" y="1635646"/>
            <a:ext cx="3592740" cy="2520280"/>
          </a:xfrm>
          <a:prstGeom prst="rect">
            <a:avLst/>
          </a:prstGeom>
        </p:spPr>
      </p:pic>
      <p:sp>
        <p:nvSpPr>
          <p:cNvPr id="6" name="Title 5">
            <a:extLst>
              <a:ext uri="{FF2B5EF4-FFF2-40B4-BE49-F238E27FC236}">
                <a16:creationId xmlns:a16="http://schemas.microsoft.com/office/drawing/2014/main" id="{19C67D8C-4A07-FB83-D667-D5CAD3D1C6B6}"/>
              </a:ext>
            </a:extLst>
          </p:cNvPr>
          <p:cNvSpPr>
            <a:spLocks noGrp="1"/>
          </p:cNvSpPr>
          <p:nvPr>
            <p:ph type="title"/>
          </p:nvPr>
        </p:nvSpPr>
        <p:spPr/>
        <p:txBody>
          <a:bodyPr/>
          <a:lstStyle/>
          <a:p>
            <a:pPr algn="ctr"/>
            <a:r>
              <a:rPr lang="en-ZW" dirty="0"/>
              <a:t>Legislative Framework</a:t>
            </a:r>
            <a:endParaRPr lang="en-AT" dirty="0"/>
          </a:p>
        </p:txBody>
      </p:sp>
      <p:sp>
        <p:nvSpPr>
          <p:cNvPr id="7" name="Content Placeholder 6">
            <a:extLst>
              <a:ext uri="{FF2B5EF4-FFF2-40B4-BE49-F238E27FC236}">
                <a16:creationId xmlns:a16="http://schemas.microsoft.com/office/drawing/2014/main" id="{48CF35D8-2D47-A562-ADB6-B700979D8FFE}"/>
              </a:ext>
            </a:extLst>
          </p:cNvPr>
          <p:cNvSpPr>
            <a:spLocks noGrp="1"/>
          </p:cNvSpPr>
          <p:nvPr>
            <p:ph idx="1"/>
          </p:nvPr>
        </p:nvSpPr>
        <p:spPr>
          <a:xfrm>
            <a:off x="2267744" y="1131590"/>
            <a:ext cx="6751662" cy="3262312"/>
          </a:xfrm>
        </p:spPr>
        <p:txBody>
          <a:bodyPr>
            <a:noAutofit/>
          </a:bodyPr>
          <a:lstStyle/>
          <a:p>
            <a:pPr>
              <a:spcAft>
                <a:spcPts val="1200"/>
              </a:spcAft>
            </a:pPr>
            <a:r>
              <a:rPr lang="en-US" sz="1800" dirty="0"/>
              <a:t>Zimbabwe national safety policy to ensure the protection of people and environment against the hazards of ionizing radiation are provided for through the Radiation Protection Act [Chapter 15:15] No.5/2004.</a:t>
            </a:r>
          </a:p>
          <a:p>
            <a:pPr>
              <a:spcAft>
                <a:spcPts val="1200"/>
              </a:spcAft>
            </a:pPr>
            <a:r>
              <a:rPr lang="en-US" sz="1800" dirty="0"/>
              <a:t>The Act is administered by the Office of the President and Cabinet and reserved for the President as from January 2011 moving from the Ministry of Health and Child-Care as per Statutory Instrument 162 of 2012.</a:t>
            </a:r>
          </a:p>
          <a:p>
            <a:pPr>
              <a:spcAft>
                <a:spcPts val="1200"/>
              </a:spcAft>
            </a:pPr>
            <a:r>
              <a:rPr lang="en-US" sz="1800" dirty="0"/>
              <a:t>The Act establishes the Radiation Protection Board (RPB) and the Radiation Protection Authority of Zimbabwe (RPAZ) as the regulatory body. Operationalized in 2009. </a:t>
            </a:r>
          </a:p>
        </p:txBody>
      </p:sp>
    </p:spTree>
    <p:extLst>
      <p:ext uri="{BB962C8B-B14F-4D97-AF65-F5344CB8AC3E}">
        <p14:creationId xmlns:p14="http://schemas.microsoft.com/office/powerpoint/2010/main" val="36111352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9C67D8C-4A07-FB83-D667-D5CAD3D1C6B6}"/>
              </a:ext>
            </a:extLst>
          </p:cNvPr>
          <p:cNvSpPr>
            <a:spLocks noGrp="1"/>
          </p:cNvSpPr>
          <p:nvPr>
            <p:ph type="title"/>
          </p:nvPr>
        </p:nvSpPr>
        <p:spPr/>
        <p:txBody>
          <a:bodyPr/>
          <a:lstStyle/>
          <a:p>
            <a:pPr algn="ctr"/>
            <a:r>
              <a:rPr lang="en-ZW" dirty="0"/>
              <a:t>Regulatory Infrastructure</a:t>
            </a:r>
            <a:endParaRPr lang="en-AT" dirty="0"/>
          </a:p>
        </p:txBody>
      </p:sp>
      <p:sp>
        <p:nvSpPr>
          <p:cNvPr id="7" name="Content Placeholder 6">
            <a:extLst>
              <a:ext uri="{FF2B5EF4-FFF2-40B4-BE49-F238E27FC236}">
                <a16:creationId xmlns:a16="http://schemas.microsoft.com/office/drawing/2014/main" id="{48CF35D8-2D47-A562-ADB6-B700979D8FFE}"/>
              </a:ext>
            </a:extLst>
          </p:cNvPr>
          <p:cNvSpPr>
            <a:spLocks noGrp="1"/>
          </p:cNvSpPr>
          <p:nvPr>
            <p:ph idx="1"/>
          </p:nvPr>
        </p:nvSpPr>
        <p:spPr>
          <a:xfrm>
            <a:off x="1774149" y="964084"/>
            <a:ext cx="7369851" cy="3215332"/>
          </a:xfrm>
        </p:spPr>
        <p:txBody>
          <a:bodyPr>
            <a:noAutofit/>
          </a:bodyPr>
          <a:lstStyle/>
          <a:p>
            <a:pPr>
              <a:spcBef>
                <a:spcPts val="600"/>
              </a:spcBef>
            </a:pPr>
            <a:r>
              <a:rPr lang="en-US" sz="1600" dirty="0"/>
              <a:t>An effective authorization and inspection programme exists for the safety and security of radioactive sources. Radiation sources in Zimbabwe are used in industrial and manufacturing applications, medicine, research, construction, and in mining. No nuclear facilities and Zimbabwe does not manufacture radiation sources.</a:t>
            </a:r>
          </a:p>
          <a:p>
            <a:pPr>
              <a:spcAft>
                <a:spcPts val="1200"/>
              </a:spcAft>
            </a:pPr>
            <a:r>
              <a:rPr lang="en-US" sz="1600" dirty="0"/>
              <a:t>Return to supplier requirements in place prior to import, arrangements and cooperation with Customs in place to ensure the same.</a:t>
            </a:r>
          </a:p>
          <a:p>
            <a:pPr>
              <a:spcBef>
                <a:spcPts val="600"/>
              </a:spcBef>
            </a:pPr>
            <a:r>
              <a:rPr lang="en-US" sz="1600" dirty="0"/>
              <a:t>Responsibility of managing orphan sources is with RPAZ.</a:t>
            </a:r>
          </a:p>
          <a:p>
            <a:pPr>
              <a:spcAft>
                <a:spcPts val="1200"/>
              </a:spcAft>
            </a:pPr>
            <a:r>
              <a:rPr lang="en-US" sz="1600" dirty="0"/>
              <a:t>Zimbabwe has in its part made political commitment to implementing the Code of Conduct on the Safety and Security of Radioactive Sources. Commitment ahs also been made for the two guidance documents supplement to the Code (Import and Export and Disused Sources).</a:t>
            </a:r>
          </a:p>
          <a:p>
            <a:pPr>
              <a:spcAft>
                <a:spcPts val="1200"/>
              </a:spcAft>
            </a:pPr>
            <a:r>
              <a:rPr lang="en-US" sz="1600" dirty="0"/>
              <a:t>Contracting Party to the Joint Convention on the Safety of Spent Fuel Management and on the Safety of Radioactive Waste Management</a:t>
            </a:r>
          </a:p>
          <a:p>
            <a:pPr>
              <a:spcAft>
                <a:spcPts val="1200"/>
              </a:spcAft>
            </a:pPr>
            <a:endParaRPr lang="en-US" sz="1600" dirty="0"/>
          </a:p>
          <a:p>
            <a:pPr>
              <a:spcAft>
                <a:spcPts val="1200"/>
              </a:spcAft>
            </a:pPr>
            <a:endParaRPr lang="en-US" sz="1600" dirty="0"/>
          </a:p>
        </p:txBody>
      </p:sp>
      <p:pic>
        <p:nvPicPr>
          <p:cNvPr id="2" name="Picture 1">
            <a:extLst>
              <a:ext uri="{FF2B5EF4-FFF2-40B4-BE49-F238E27FC236}">
                <a16:creationId xmlns:a16="http://schemas.microsoft.com/office/drawing/2014/main" id="{A914FE80-4474-AAD1-CA4B-F83BC818A0C0}"/>
              </a:ext>
            </a:extLst>
          </p:cNvPr>
          <p:cNvPicPr>
            <a:picLocks noChangeAspect="1"/>
          </p:cNvPicPr>
          <p:nvPr/>
        </p:nvPicPr>
        <p:blipFill>
          <a:blip r:embed="rId2"/>
          <a:stretch>
            <a:fillRect/>
          </a:stretch>
        </p:blipFill>
        <p:spPr>
          <a:xfrm>
            <a:off x="-108520" y="2139702"/>
            <a:ext cx="1694014" cy="1670377"/>
          </a:xfrm>
          <a:prstGeom prst="rect">
            <a:avLst/>
          </a:prstGeom>
        </p:spPr>
      </p:pic>
    </p:spTree>
    <p:extLst>
      <p:ext uri="{BB962C8B-B14F-4D97-AF65-F5344CB8AC3E}">
        <p14:creationId xmlns:p14="http://schemas.microsoft.com/office/powerpoint/2010/main" val="630937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39B7E2-B8DE-84BC-3D44-20C5350ED51C}"/>
              </a:ext>
            </a:extLst>
          </p:cNvPr>
          <p:cNvPicPr>
            <a:picLocks noChangeAspect="1"/>
          </p:cNvPicPr>
          <p:nvPr/>
        </p:nvPicPr>
        <p:blipFill>
          <a:blip r:embed="rId2"/>
          <a:stretch>
            <a:fillRect/>
          </a:stretch>
        </p:blipFill>
        <p:spPr>
          <a:xfrm>
            <a:off x="4974511" y="915566"/>
            <a:ext cx="1825163" cy="1819512"/>
          </a:xfrm>
          <a:prstGeom prst="rect">
            <a:avLst/>
          </a:prstGeom>
        </p:spPr>
      </p:pic>
      <p:sp>
        <p:nvSpPr>
          <p:cNvPr id="6" name="Title 5">
            <a:extLst>
              <a:ext uri="{FF2B5EF4-FFF2-40B4-BE49-F238E27FC236}">
                <a16:creationId xmlns:a16="http://schemas.microsoft.com/office/drawing/2014/main" id="{19C67D8C-4A07-FB83-D667-D5CAD3D1C6B6}"/>
              </a:ext>
            </a:extLst>
          </p:cNvPr>
          <p:cNvSpPr>
            <a:spLocks noGrp="1"/>
          </p:cNvSpPr>
          <p:nvPr>
            <p:ph type="title"/>
          </p:nvPr>
        </p:nvSpPr>
        <p:spPr/>
        <p:txBody>
          <a:bodyPr/>
          <a:lstStyle/>
          <a:p>
            <a:pPr algn="ctr"/>
            <a:r>
              <a:rPr lang="en-ZW" dirty="0"/>
              <a:t>Challenges and Issues</a:t>
            </a:r>
            <a:endParaRPr lang="en-AT" dirty="0"/>
          </a:p>
        </p:txBody>
      </p:sp>
      <p:sp>
        <p:nvSpPr>
          <p:cNvPr id="7" name="Content Placeholder 6">
            <a:extLst>
              <a:ext uri="{FF2B5EF4-FFF2-40B4-BE49-F238E27FC236}">
                <a16:creationId xmlns:a16="http://schemas.microsoft.com/office/drawing/2014/main" id="{48CF35D8-2D47-A562-ADB6-B700979D8FFE}"/>
              </a:ext>
            </a:extLst>
          </p:cNvPr>
          <p:cNvSpPr>
            <a:spLocks noGrp="1"/>
          </p:cNvSpPr>
          <p:nvPr>
            <p:ph idx="1"/>
          </p:nvPr>
        </p:nvSpPr>
        <p:spPr>
          <a:xfrm>
            <a:off x="136278" y="1001461"/>
            <a:ext cx="4449093" cy="2304256"/>
          </a:xfrm>
        </p:spPr>
        <p:txBody>
          <a:bodyPr>
            <a:noAutofit/>
          </a:bodyPr>
          <a:lstStyle/>
          <a:p>
            <a:r>
              <a:rPr lang="en-US" sz="1600" dirty="0"/>
              <a:t>Challenges with legacy sources that were brought in before the formation of the regulatory body and at times the costs associated with their return.</a:t>
            </a:r>
          </a:p>
          <a:p>
            <a:r>
              <a:rPr lang="en-US" sz="1600" dirty="0"/>
              <a:t>Other sources belonging to entities that have folded and became incapacitated over the years.</a:t>
            </a:r>
          </a:p>
          <a:p>
            <a:r>
              <a:rPr lang="en-US" sz="1600" dirty="0"/>
              <a:t>Disused sources continue to be stored for long term at facilities and under regulatory control.</a:t>
            </a:r>
          </a:p>
          <a:p>
            <a:r>
              <a:rPr lang="en-US" sz="1600" dirty="0"/>
              <a:t>The safety of personnel and possibility of source’s vulnerability to theft, loss, or inappropriate management exists even in the presence of regulatory provisions</a:t>
            </a:r>
          </a:p>
          <a:p>
            <a:r>
              <a:rPr lang="en-US" sz="1600" dirty="0"/>
              <a:t>Financing mechanism for management of orphan sources</a:t>
            </a:r>
          </a:p>
        </p:txBody>
      </p:sp>
      <p:pic>
        <p:nvPicPr>
          <p:cNvPr id="4" name="Picture 3">
            <a:extLst>
              <a:ext uri="{FF2B5EF4-FFF2-40B4-BE49-F238E27FC236}">
                <a16:creationId xmlns:a16="http://schemas.microsoft.com/office/drawing/2014/main" id="{EC5A9188-7F1A-21CE-454F-3081912B7C29}"/>
              </a:ext>
            </a:extLst>
          </p:cNvPr>
          <p:cNvPicPr>
            <a:picLocks noChangeAspect="1"/>
          </p:cNvPicPr>
          <p:nvPr/>
        </p:nvPicPr>
        <p:blipFill>
          <a:blip r:embed="rId3"/>
          <a:stretch>
            <a:fillRect/>
          </a:stretch>
        </p:blipFill>
        <p:spPr>
          <a:xfrm>
            <a:off x="6956002" y="1563638"/>
            <a:ext cx="2051720" cy="2735626"/>
          </a:xfrm>
          <a:prstGeom prst="rect">
            <a:avLst/>
          </a:prstGeom>
        </p:spPr>
      </p:pic>
      <p:pic>
        <p:nvPicPr>
          <p:cNvPr id="5" name="Picture 4">
            <a:extLst>
              <a:ext uri="{FF2B5EF4-FFF2-40B4-BE49-F238E27FC236}">
                <a16:creationId xmlns:a16="http://schemas.microsoft.com/office/drawing/2014/main" id="{61A6FE22-646E-1351-2C93-093E2F52FD69}"/>
              </a:ext>
            </a:extLst>
          </p:cNvPr>
          <p:cNvPicPr>
            <a:picLocks noChangeAspect="1"/>
          </p:cNvPicPr>
          <p:nvPr/>
        </p:nvPicPr>
        <p:blipFill>
          <a:blip r:embed="rId4"/>
          <a:stretch>
            <a:fillRect/>
          </a:stretch>
        </p:blipFill>
        <p:spPr>
          <a:xfrm>
            <a:off x="5022779" y="2824376"/>
            <a:ext cx="1728628" cy="2304837"/>
          </a:xfrm>
          <a:prstGeom prst="rect">
            <a:avLst/>
          </a:prstGeom>
        </p:spPr>
      </p:pic>
    </p:spTree>
    <p:extLst>
      <p:ext uri="{BB962C8B-B14F-4D97-AF65-F5344CB8AC3E}">
        <p14:creationId xmlns:p14="http://schemas.microsoft.com/office/powerpoint/2010/main" val="17688143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9C67D8C-4A07-FB83-D667-D5CAD3D1C6B6}"/>
              </a:ext>
            </a:extLst>
          </p:cNvPr>
          <p:cNvSpPr>
            <a:spLocks noGrp="1"/>
          </p:cNvSpPr>
          <p:nvPr>
            <p:ph type="title"/>
          </p:nvPr>
        </p:nvSpPr>
        <p:spPr>
          <a:xfrm>
            <a:off x="251520" y="-54662"/>
            <a:ext cx="7886700" cy="993775"/>
          </a:xfrm>
        </p:spPr>
        <p:txBody>
          <a:bodyPr/>
          <a:lstStyle/>
          <a:p>
            <a:pPr algn="ctr"/>
            <a:r>
              <a:rPr lang="en-ZW" dirty="0"/>
              <a:t>Measures</a:t>
            </a:r>
            <a:endParaRPr lang="en-AT" dirty="0"/>
          </a:p>
        </p:txBody>
      </p:sp>
      <p:sp>
        <p:nvSpPr>
          <p:cNvPr id="7" name="Content Placeholder 6">
            <a:extLst>
              <a:ext uri="{FF2B5EF4-FFF2-40B4-BE49-F238E27FC236}">
                <a16:creationId xmlns:a16="http://schemas.microsoft.com/office/drawing/2014/main" id="{48CF35D8-2D47-A562-ADB6-B700979D8FFE}"/>
              </a:ext>
            </a:extLst>
          </p:cNvPr>
          <p:cNvSpPr>
            <a:spLocks noGrp="1"/>
          </p:cNvSpPr>
          <p:nvPr>
            <p:ph idx="1"/>
          </p:nvPr>
        </p:nvSpPr>
        <p:spPr>
          <a:xfrm>
            <a:off x="170991" y="1141058"/>
            <a:ext cx="3384376" cy="2304256"/>
          </a:xfrm>
        </p:spPr>
        <p:txBody>
          <a:bodyPr>
            <a:noAutofit/>
          </a:bodyPr>
          <a:lstStyle/>
          <a:p>
            <a:pPr marL="0" indent="0">
              <a:buNone/>
            </a:pPr>
            <a:r>
              <a:rPr lang="en-US" sz="2000" dirty="0"/>
              <a:t>Government set out to strengthen the management of disused sealed radioactive sources from facility to national level as set out by the Supplementary Guidance on the Management of Disused Sources, the Radiation Protection Act (Chapter 15:15) and the General Regulations.</a:t>
            </a:r>
          </a:p>
        </p:txBody>
      </p:sp>
      <p:cxnSp>
        <p:nvCxnSpPr>
          <p:cNvPr id="8" name="Straight Connector 7">
            <a:extLst>
              <a:ext uri="{FF2B5EF4-FFF2-40B4-BE49-F238E27FC236}">
                <a16:creationId xmlns:a16="http://schemas.microsoft.com/office/drawing/2014/main" id="{E72395B0-77A2-16CB-DF17-FBCE12F479A1}"/>
              </a:ext>
            </a:extLst>
          </p:cNvPr>
          <p:cNvCxnSpPr/>
          <p:nvPr/>
        </p:nvCxnSpPr>
        <p:spPr>
          <a:xfrm>
            <a:off x="3563888" y="1307031"/>
            <a:ext cx="0" cy="3168352"/>
          </a:xfrm>
          <a:prstGeom prst="line">
            <a:avLst/>
          </a:prstGeom>
        </p:spPr>
        <p:style>
          <a:lnRef idx="3">
            <a:schemeClr val="accent1"/>
          </a:lnRef>
          <a:fillRef idx="0">
            <a:schemeClr val="accent1"/>
          </a:fillRef>
          <a:effectRef idx="2">
            <a:schemeClr val="accent1"/>
          </a:effectRef>
          <a:fontRef idx="minor">
            <a:schemeClr val="tx1"/>
          </a:fontRef>
        </p:style>
      </p:cxnSp>
      <p:sp>
        <p:nvSpPr>
          <p:cNvPr id="9" name="Rectangle: Rounded Corners 8">
            <a:extLst>
              <a:ext uri="{FF2B5EF4-FFF2-40B4-BE49-F238E27FC236}">
                <a16:creationId xmlns:a16="http://schemas.microsoft.com/office/drawing/2014/main" id="{19202029-A7D2-C98F-E9C9-798E2CB8A177}"/>
              </a:ext>
            </a:extLst>
          </p:cNvPr>
          <p:cNvSpPr/>
          <p:nvPr/>
        </p:nvSpPr>
        <p:spPr>
          <a:xfrm>
            <a:off x="5093953" y="953465"/>
            <a:ext cx="2862421" cy="86409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W" dirty="0"/>
              <a:t>Strengthening Storage Measures at Facilities</a:t>
            </a:r>
          </a:p>
        </p:txBody>
      </p:sp>
      <p:sp>
        <p:nvSpPr>
          <p:cNvPr id="10" name="Rectangle: Rounded Corners 9">
            <a:extLst>
              <a:ext uri="{FF2B5EF4-FFF2-40B4-BE49-F238E27FC236}">
                <a16:creationId xmlns:a16="http://schemas.microsoft.com/office/drawing/2014/main" id="{A0F75899-9427-D36F-F547-3B7893D2BC73}"/>
              </a:ext>
            </a:extLst>
          </p:cNvPr>
          <p:cNvSpPr/>
          <p:nvPr/>
        </p:nvSpPr>
        <p:spPr>
          <a:xfrm>
            <a:off x="5085004" y="1947240"/>
            <a:ext cx="2871371" cy="86409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W" dirty="0"/>
              <a:t>Setting up an Interim Facility for Orphan and Vulnerable Sources</a:t>
            </a:r>
          </a:p>
        </p:txBody>
      </p:sp>
      <p:sp>
        <p:nvSpPr>
          <p:cNvPr id="11" name="Rectangle: Rounded Corners 10">
            <a:extLst>
              <a:ext uri="{FF2B5EF4-FFF2-40B4-BE49-F238E27FC236}">
                <a16:creationId xmlns:a16="http://schemas.microsoft.com/office/drawing/2014/main" id="{4B965DCE-DCC5-D284-054B-C7BD2A3F22AA}"/>
              </a:ext>
            </a:extLst>
          </p:cNvPr>
          <p:cNvSpPr/>
          <p:nvPr/>
        </p:nvSpPr>
        <p:spPr>
          <a:xfrm>
            <a:off x="5085004" y="3003798"/>
            <a:ext cx="2871365" cy="86409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W" dirty="0"/>
              <a:t>Establishment of a centralised long-term  Storage Facility</a:t>
            </a:r>
          </a:p>
        </p:txBody>
      </p:sp>
      <p:sp>
        <p:nvSpPr>
          <p:cNvPr id="12" name="Rectangle: Rounded Corners 11">
            <a:extLst>
              <a:ext uri="{FF2B5EF4-FFF2-40B4-BE49-F238E27FC236}">
                <a16:creationId xmlns:a16="http://schemas.microsoft.com/office/drawing/2014/main" id="{6017593F-FEBC-B94A-188F-2F588518DA52}"/>
              </a:ext>
            </a:extLst>
          </p:cNvPr>
          <p:cNvSpPr/>
          <p:nvPr/>
        </p:nvSpPr>
        <p:spPr>
          <a:xfrm>
            <a:off x="5115419" y="4069839"/>
            <a:ext cx="2871364" cy="86409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W" dirty="0"/>
              <a:t>Inclusion of Financial Provisions on Rad. Waste</a:t>
            </a:r>
          </a:p>
        </p:txBody>
      </p:sp>
      <p:sp>
        <p:nvSpPr>
          <p:cNvPr id="14" name="TextBox 13">
            <a:extLst>
              <a:ext uri="{FF2B5EF4-FFF2-40B4-BE49-F238E27FC236}">
                <a16:creationId xmlns:a16="http://schemas.microsoft.com/office/drawing/2014/main" id="{ED5032E6-87AF-54CE-0757-738B72B65E30}"/>
              </a:ext>
            </a:extLst>
          </p:cNvPr>
          <p:cNvSpPr txBox="1"/>
          <p:nvPr/>
        </p:nvSpPr>
        <p:spPr>
          <a:xfrm>
            <a:off x="4114665" y="1197823"/>
            <a:ext cx="593992" cy="646331"/>
          </a:xfrm>
          <a:prstGeom prst="rect">
            <a:avLst/>
          </a:prstGeom>
          <a:noFill/>
        </p:spPr>
        <p:txBody>
          <a:bodyPr wrap="square">
            <a:spAutoFit/>
          </a:bodyPr>
          <a:lstStyle/>
          <a:p>
            <a:r>
              <a:rPr lang="en-US" sz="3600" b="1" dirty="0">
                <a:solidFill>
                  <a:schemeClr val="accent1">
                    <a:lumMod val="75000"/>
                  </a:schemeClr>
                </a:solidFill>
              </a:rPr>
              <a:t>1.</a:t>
            </a:r>
            <a:endParaRPr lang="en-ZW" sz="3600" b="1" dirty="0">
              <a:solidFill>
                <a:schemeClr val="accent1">
                  <a:lumMod val="75000"/>
                </a:schemeClr>
              </a:solidFill>
            </a:endParaRPr>
          </a:p>
        </p:txBody>
      </p:sp>
      <p:sp>
        <p:nvSpPr>
          <p:cNvPr id="15" name="TextBox 14">
            <a:extLst>
              <a:ext uri="{FF2B5EF4-FFF2-40B4-BE49-F238E27FC236}">
                <a16:creationId xmlns:a16="http://schemas.microsoft.com/office/drawing/2014/main" id="{1B1DE612-8D78-CC8C-4840-140582FA0FA1}"/>
              </a:ext>
            </a:extLst>
          </p:cNvPr>
          <p:cNvSpPr txBox="1"/>
          <p:nvPr/>
        </p:nvSpPr>
        <p:spPr>
          <a:xfrm>
            <a:off x="4114665" y="2165005"/>
            <a:ext cx="593992" cy="646331"/>
          </a:xfrm>
          <a:prstGeom prst="rect">
            <a:avLst/>
          </a:prstGeom>
          <a:noFill/>
        </p:spPr>
        <p:txBody>
          <a:bodyPr wrap="square">
            <a:spAutoFit/>
          </a:bodyPr>
          <a:lstStyle/>
          <a:p>
            <a:r>
              <a:rPr lang="en-US" sz="3600" b="1" dirty="0">
                <a:solidFill>
                  <a:schemeClr val="accent1">
                    <a:lumMod val="75000"/>
                  </a:schemeClr>
                </a:solidFill>
              </a:rPr>
              <a:t>2.</a:t>
            </a:r>
            <a:endParaRPr lang="en-ZW" sz="3600" b="1" dirty="0">
              <a:solidFill>
                <a:schemeClr val="accent1">
                  <a:lumMod val="75000"/>
                </a:schemeClr>
              </a:solidFill>
            </a:endParaRPr>
          </a:p>
        </p:txBody>
      </p:sp>
      <p:sp>
        <p:nvSpPr>
          <p:cNvPr id="16" name="TextBox 15">
            <a:extLst>
              <a:ext uri="{FF2B5EF4-FFF2-40B4-BE49-F238E27FC236}">
                <a16:creationId xmlns:a16="http://schemas.microsoft.com/office/drawing/2014/main" id="{6B19D3EB-0D8E-D865-73CA-7518EC4737C6}"/>
              </a:ext>
            </a:extLst>
          </p:cNvPr>
          <p:cNvSpPr txBox="1"/>
          <p:nvPr/>
        </p:nvSpPr>
        <p:spPr>
          <a:xfrm>
            <a:off x="4114665" y="3122149"/>
            <a:ext cx="593992" cy="646331"/>
          </a:xfrm>
          <a:prstGeom prst="rect">
            <a:avLst/>
          </a:prstGeom>
          <a:noFill/>
        </p:spPr>
        <p:txBody>
          <a:bodyPr wrap="square">
            <a:spAutoFit/>
          </a:bodyPr>
          <a:lstStyle/>
          <a:p>
            <a:r>
              <a:rPr lang="en-US" sz="3600" b="1" dirty="0">
                <a:solidFill>
                  <a:schemeClr val="accent1">
                    <a:lumMod val="75000"/>
                  </a:schemeClr>
                </a:solidFill>
              </a:rPr>
              <a:t>3.</a:t>
            </a:r>
            <a:endParaRPr lang="en-ZW" sz="3600" b="1" dirty="0">
              <a:solidFill>
                <a:schemeClr val="accent1">
                  <a:lumMod val="75000"/>
                </a:schemeClr>
              </a:solidFill>
            </a:endParaRPr>
          </a:p>
        </p:txBody>
      </p:sp>
      <p:sp>
        <p:nvSpPr>
          <p:cNvPr id="17" name="TextBox 16">
            <a:extLst>
              <a:ext uri="{FF2B5EF4-FFF2-40B4-BE49-F238E27FC236}">
                <a16:creationId xmlns:a16="http://schemas.microsoft.com/office/drawing/2014/main" id="{8CE5167A-A103-BCA8-62FB-A8B316C6BDCD}"/>
              </a:ext>
            </a:extLst>
          </p:cNvPr>
          <p:cNvSpPr txBox="1"/>
          <p:nvPr/>
        </p:nvSpPr>
        <p:spPr>
          <a:xfrm>
            <a:off x="4120693" y="4152217"/>
            <a:ext cx="593992" cy="646331"/>
          </a:xfrm>
          <a:prstGeom prst="rect">
            <a:avLst/>
          </a:prstGeom>
          <a:noFill/>
        </p:spPr>
        <p:txBody>
          <a:bodyPr wrap="square">
            <a:spAutoFit/>
          </a:bodyPr>
          <a:lstStyle/>
          <a:p>
            <a:r>
              <a:rPr lang="en-US" sz="3600" b="1" dirty="0">
                <a:solidFill>
                  <a:schemeClr val="accent1">
                    <a:lumMod val="75000"/>
                  </a:schemeClr>
                </a:solidFill>
              </a:rPr>
              <a:t>4.</a:t>
            </a:r>
            <a:endParaRPr lang="en-ZW" sz="3600" b="1" dirty="0">
              <a:solidFill>
                <a:schemeClr val="accent1">
                  <a:lumMod val="75000"/>
                </a:schemeClr>
              </a:solidFill>
            </a:endParaRPr>
          </a:p>
        </p:txBody>
      </p:sp>
    </p:spTree>
    <p:extLst>
      <p:ext uri="{BB962C8B-B14F-4D97-AF65-F5344CB8AC3E}">
        <p14:creationId xmlns:p14="http://schemas.microsoft.com/office/powerpoint/2010/main" val="2111914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9C67D8C-4A07-FB83-D667-D5CAD3D1C6B6}"/>
              </a:ext>
            </a:extLst>
          </p:cNvPr>
          <p:cNvSpPr>
            <a:spLocks noGrp="1"/>
          </p:cNvSpPr>
          <p:nvPr>
            <p:ph type="title"/>
          </p:nvPr>
        </p:nvSpPr>
        <p:spPr>
          <a:xfrm>
            <a:off x="107504" y="0"/>
            <a:ext cx="7886700" cy="993775"/>
          </a:xfrm>
        </p:spPr>
        <p:txBody>
          <a:bodyPr/>
          <a:lstStyle/>
          <a:p>
            <a:pPr marL="514350" indent="-514350" algn="ctr">
              <a:buFont typeface="+mj-lt"/>
              <a:buAutoNum type="arabicPeriod"/>
            </a:pPr>
            <a:r>
              <a:rPr lang="en-ZW" dirty="0"/>
              <a:t>Strengthening Storage within Facilities </a:t>
            </a:r>
            <a:endParaRPr lang="en-AT" dirty="0"/>
          </a:p>
        </p:txBody>
      </p:sp>
      <p:sp>
        <p:nvSpPr>
          <p:cNvPr id="7" name="Content Placeholder 6">
            <a:extLst>
              <a:ext uri="{FF2B5EF4-FFF2-40B4-BE49-F238E27FC236}">
                <a16:creationId xmlns:a16="http://schemas.microsoft.com/office/drawing/2014/main" id="{48CF35D8-2D47-A562-ADB6-B700979D8FFE}"/>
              </a:ext>
            </a:extLst>
          </p:cNvPr>
          <p:cNvSpPr>
            <a:spLocks noGrp="1"/>
          </p:cNvSpPr>
          <p:nvPr>
            <p:ph idx="1"/>
          </p:nvPr>
        </p:nvSpPr>
        <p:spPr>
          <a:xfrm>
            <a:off x="283119" y="1491630"/>
            <a:ext cx="5184576" cy="2448272"/>
          </a:xfrm>
        </p:spPr>
        <p:txBody>
          <a:bodyPr>
            <a:noAutofit/>
          </a:bodyPr>
          <a:lstStyle/>
          <a:p>
            <a:pPr>
              <a:spcBef>
                <a:spcPts val="1800"/>
              </a:spcBef>
            </a:pPr>
            <a:r>
              <a:rPr lang="en-US" sz="1800" dirty="0"/>
              <a:t>The Regulatory Body’s Technical Services Department has been providing guidance on set up of adequate temporary storage to facilities for the safe storage of disused sealed radioactive sources to promote compliance to regulatory requirements. </a:t>
            </a:r>
          </a:p>
          <a:p>
            <a:pPr>
              <a:spcBef>
                <a:spcPts val="1800"/>
              </a:spcBef>
              <a:spcAft>
                <a:spcPts val="1200"/>
              </a:spcAft>
            </a:pPr>
            <a:r>
              <a:rPr lang="en-US" sz="1800" dirty="0"/>
              <a:t>Facilities have also been assisted with processes to return sources to the supplier. This has significantly reduced the risk of loss, theft, and inadequate control of the sources and improving the safety of workers. </a:t>
            </a:r>
          </a:p>
        </p:txBody>
      </p:sp>
      <p:pic>
        <p:nvPicPr>
          <p:cNvPr id="5" name="Picture 4">
            <a:extLst>
              <a:ext uri="{FF2B5EF4-FFF2-40B4-BE49-F238E27FC236}">
                <a16:creationId xmlns:a16="http://schemas.microsoft.com/office/drawing/2014/main" id="{00BDB1C9-8A44-C8E6-9E52-235C5B3611D2}"/>
              </a:ext>
            </a:extLst>
          </p:cNvPr>
          <p:cNvPicPr>
            <a:picLocks noChangeAspect="1"/>
          </p:cNvPicPr>
          <p:nvPr/>
        </p:nvPicPr>
        <p:blipFill>
          <a:blip r:embed="rId2"/>
          <a:stretch>
            <a:fillRect/>
          </a:stretch>
        </p:blipFill>
        <p:spPr>
          <a:xfrm>
            <a:off x="6012160" y="771550"/>
            <a:ext cx="2344666" cy="2288457"/>
          </a:xfrm>
          <a:prstGeom prst="rect">
            <a:avLst/>
          </a:prstGeom>
        </p:spPr>
      </p:pic>
      <p:pic>
        <p:nvPicPr>
          <p:cNvPr id="8" name="Picture 7" descr="A picture containing outdoor, tree, sky, ground&#10;&#10;Description automatically generated">
            <a:extLst>
              <a:ext uri="{FF2B5EF4-FFF2-40B4-BE49-F238E27FC236}">
                <a16:creationId xmlns:a16="http://schemas.microsoft.com/office/drawing/2014/main" id="{82BB6D1A-D7F7-BA6F-4683-89B0563151E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2160" y="3151571"/>
            <a:ext cx="2344666" cy="1991929"/>
          </a:xfrm>
          <a:prstGeom prst="rect">
            <a:avLst/>
          </a:prstGeom>
          <a:noFill/>
          <a:ln>
            <a:noFill/>
          </a:ln>
        </p:spPr>
      </p:pic>
    </p:spTree>
    <p:extLst>
      <p:ext uri="{BB962C8B-B14F-4D97-AF65-F5344CB8AC3E}">
        <p14:creationId xmlns:p14="http://schemas.microsoft.com/office/powerpoint/2010/main" val="10040800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9C67D8C-4A07-FB83-D667-D5CAD3D1C6B6}"/>
              </a:ext>
            </a:extLst>
          </p:cNvPr>
          <p:cNvSpPr>
            <a:spLocks noGrp="1"/>
          </p:cNvSpPr>
          <p:nvPr>
            <p:ph type="title"/>
          </p:nvPr>
        </p:nvSpPr>
        <p:spPr>
          <a:xfrm>
            <a:off x="395536" y="0"/>
            <a:ext cx="7886700" cy="993775"/>
          </a:xfrm>
        </p:spPr>
        <p:txBody>
          <a:bodyPr/>
          <a:lstStyle/>
          <a:p>
            <a:pPr marL="514350" indent="-514350" algn="ctr">
              <a:buFont typeface="+mj-lt"/>
              <a:buAutoNum type="arabicPeriod" startAt="2"/>
            </a:pPr>
            <a:r>
              <a:rPr lang="en-ZW" dirty="0"/>
              <a:t>Set Up of Interim Facility</a:t>
            </a:r>
            <a:endParaRPr lang="en-AT" dirty="0"/>
          </a:p>
        </p:txBody>
      </p:sp>
      <p:sp>
        <p:nvSpPr>
          <p:cNvPr id="7" name="Content Placeholder 6">
            <a:extLst>
              <a:ext uri="{FF2B5EF4-FFF2-40B4-BE49-F238E27FC236}">
                <a16:creationId xmlns:a16="http://schemas.microsoft.com/office/drawing/2014/main" id="{48CF35D8-2D47-A562-ADB6-B700979D8FFE}"/>
              </a:ext>
            </a:extLst>
          </p:cNvPr>
          <p:cNvSpPr>
            <a:spLocks noGrp="1"/>
          </p:cNvSpPr>
          <p:nvPr>
            <p:ph idx="1"/>
          </p:nvPr>
        </p:nvSpPr>
        <p:spPr>
          <a:xfrm>
            <a:off x="-32966" y="993775"/>
            <a:ext cx="9176966" cy="1721991"/>
          </a:xfrm>
        </p:spPr>
        <p:txBody>
          <a:bodyPr>
            <a:noAutofit/>
          </a:bodyPr>
          <a:lstStyle/>
          <a:p>
            <a:pPr>
              <a:spcBef>
                <a:spcPts val="600"/>
              </a:spcBef>
            </a:pPr>
            <a:r>
              <a:rPr lang="en-US" sz="1600" dirty="0"/>
              <a:t>An interim facility to manage orphan sources was set up by the regulatory body at its Head Office site, with capability for receiving, processing, and conditioning of sources. </a:t>
            </a:r>
          </a:p>
          <a:p>
            <a:pPr>
              <a:spcBef>
                <a:spcPts val="600"/>
              </a:spcBef>
            </a:pPr>
            <a:r>
              <a:rPr lang="en-US" sz="1600" dirty="0"/>
              <a:t>This consisted of 3 ISO containers, one for source recovery from devices, and another for encapsulation and conditioning of recovered sources and the third for final storage of the sources. </a:t>
            </a:r>
          </a:p>
          <a:p>
            <a:pPr>
              <a:spcBef>
                <a:spcPts val="600"/>
              </a:spcBef>
            </a:pPr>
            <a:r>
              <a:rPr lang="en-US" sz="1600" dirty="0"/>
              <a:t>Zimbabwe as part of the IAEA AFRA Project RAF9062 the now RAF9069 was able to get assistance in design and procedures for the mobile tool kit.</a:t>
            </a:r>
          </a:p>
          <a:p>
            <a:pPr>
              <a:spcBef>
                <a:spcPts val="1800"/>
              </a:spcBef>
            </a:pPr>
            <a:endParaRPr lang="en-US" sz="1600" dirty="0"/>
          </a:p>
        </p:txBody>
      </p:sp>
      <p:pic>
        <p:nvPicPr>
          <p:cNvPr id="9" name="Picture 8">
            <a:extLst>
              <a:ext uri="{FF2B5EF4-FFF2-40B4-BE49-F238E27FC236}">
                <a16:creationId xmlns:a16="http://schemas.microsoft.com/office/drawing/2014/main" id="{B2E2C015-B739-58EE-61EA-9CDCE5152D49}"/>
              </a:ext>
            </a:extLst>
          </p:cNvPr>
          <p:cNvPicPr>
            <a:picLocks noChangeAspect="1"/>
          </p:cNvPicPr>
          <p:nvPr/>
        </p:nvPicPr>
        <p:blipFill>
          <a:blip r:embed="rId2"/>
          <a:stretch>
            <a:fillRect/>
          </a:stretch>
        </p:blipFill>
        <p:spPr>
          <a:xfrm>
            <a:off x="63147" y="2864349"/>
            <a:ext cx="3155449" cy="1800200"/>
          </a:xfrm>
          <a:prstGeom prst="rect">
            <a:avLst/>
          </a:prstGeom>
        </p:spPr>
      </p:pic>
      <p:pic>
        <p:nvPicPr>
          <p:cNvPr id="11" name="Picture 10">
            <a:extLst>
              <a:ext uri="{FF2B5EF4-FFF2-40B4-BE49-F238E27FC236}">
                <a16:creationId xmlns:a16="http://schemas.microsoft.com/office/drawing/2014/main" id="{A9854943-AF82-7973-40C1-420C7BFE5B53}"/>
              </a:ext>
            </a:extLst>
          </p:cNvPr>
          <p:cNvPicPr>
            <a:picLocks noChangeAspect="1"/>
          </p:cNvPicPr>
          <p:nvPr/>
        </p:nvPicPr>
        <p:blipFill>
          <a:blip r:embed="rId3"/>
          <a:stretch>
            <a:fillRect/>
          </a:stretch>
        </p:blipFill>
        <p:spPr>
          <a:xfrm>
            <a:off x="3299407" y="2846575"/>
            <a:ext cx="3048843" cy="1835747"/>
          </a:xfrm>
          <a:prstGeom prst="rect">
            <a:avLst/>
          </a:prstGeom>
        </p:spPr>
      </p:pic>
      <p:pic>
        <p:nvPicPr>
          <p:cNvPr id="13" name="Picture 12">
            <a:extLst>
              <a:ext uri="{FF2B5EF4-FFF2-40B4-BE49-F238E27FC236}">
                <a16:creationId xmlns:a16="http://schemas.microsoft.com/office/drawing/2014/main" id="{CD9C3318-52CA-56DB-FA9F-FED8DE167316}"/>
              </a:ext>
            </a:extLst>
          </p:cNvPr>
          <p:cNvPicPr>
            <a:picLocks noChangeAspect="1"/>
          </p:cNvPicPr>
          <p:nvPr/>
        </p:nvPicPr>
        <p:blipFill>
          <a:blip r:embed="rId4"/>
          <a:stretch>
            <a:fillRect/>
          </a:stretch>
        </p:blipFill>
        <p:spPr>
          <a:xfrm>
            <a:off x="6429061" y="2847658"/>
            <a:ext cx="2714939" cy="1800200"/>
          </a:xfrm>
          <a:prstGeom prst="rect">
            <a:avLst/>
          </a:prstGeom>
        </p:spPr>
      </p:pic>
    </p:spTree>
    <p:extLst>
      <p:ext uri="{BB962C8B-B14F-4D97-AF65-F5344CB8AC3E}">
        <p14:creationId xmlns:p14="http://schemas.microsoft.com/office/powerpoint/2010/main" val="2398782163"/>
      </p:ext>
    </p:extLst>
  </p:cSld>
  <p:clrMapOvr>
    <a:masterClrMapping/>
  </p:clrMapOvr>
</p:sld>
</file>

<file path=ppt/theme/theme1.xml><?xml version="1.0" encoding="utf-8"?>
<a:theme xmlns:a="http://schemas.openxmlformats.org/drawingml/2006/main" name="Office Theme">
  <a:themeElements>
    <a:clrScheme name="Custom 2">
      <a:dk1>
        <a:srgbClr val="003399"/>
      </a:dk1>
      <a:lt1>
        <a:sysClr val="window" lastClr="FFFFFF"/>
      </a:lt1>
      <a:dk2>
        <a:srgbClr val="3366CC"/>
      </a:dk2>
      <a:lt2>
        <a:srgbClr val="DBDBDD"/>
      </a:lt2>
      <a:accent1>
        <a:srgbClr val="6699CC"/>
      </a:accent1>
      <a:accent2>
        <a:srgbClr val="FF9900"/>
      </a:accent2>
      <a:accent3>
        <a:srgbClr val="99CC00"/>
      </a:accent3>
      <a:accent4>
        <a:srgbClr val="8681B8"/>
      </a:accent4>
      <a:accent5>
        <a:srgbClr val="32A14C"/>
      </a:accent5>
      <a:accent6>
        <a:srgbClr val="99CCFF"/>
      </a:accent6>
      <a:hlink>
        <a:srgbClr val="6699CC"/>
      </a:hlink>
      <a:folHlink>
        <a:srgbClr val="8681B8"/>
      </a:folHlink>
    </a:clrScheme>
    <a:fontScheme name="procureme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AEA_Presentation_wide_templ_1.pptx" id="{74F94D85-F321-452F-AFBA-435B7F14D923}" vid="{B994BE24-E5A7-494B-84B3-B72DCB395908}"/>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IAEA_Logo_wide</Template>
  <TotalTime>6035</TotalTime>
  <Words>1065</Words>
  <Application>Microsoft Office PowerPoint</Application>
  <PresentationFormat>On-screen Show (16:9)</PresentationFormat>
  <Paragraphs>61</Paragraphs>
  <Slides>14</Slides>
  <Notes>1</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14</vt:i4>
      </vt:variant>
    </vt:vector>
  </HeadingPairs>
  <TitlesOfParts>
    <vt:vector size="20" baseType="lpstr">
      <vt:lpstr>Arial</vt:lpstr>
      <vt:lpstr>Arial </vt:lpstr>
      <vt:lpstr>Calibri</vt:lpstr>
      <vt:lpstr>Office Theme</vt:lpstr>
      <vt:lpstr>Custom Design</vt:lpstr>
      <vt:lpstr>1_Custom Design</vt:lpstr>
      <vt:lpstr>PowerPoint Presentation</vt:lpstr>
      <vt:lpstr>APPROCHES IN THE SUSTAINABLE MANAGEMENT OF RADIOACTIVE WASTE AND DISUSED SEALED RADIOACTIVE SOURCES IN ZIMBABWE</vt:lpstr>
      <vt:lpstr>OUTLINE</vt:lpstr>
      <vt:lpstr>Legislative Framework</vt:lpstr>
      <vt:lpstr>Regulatory Infrastructure</vt:lpstr>
      <vt:lpstr>Challenges and Issues</vt:lpstr>
      <vt:lpstr>Measures</vt:lpstr>
      <vt:lpstr>Strengthening Storage within Facilities </vt:lpstr>
      <vt:lpstr>Set Up of Interim Facility</vt:lpstr>
      <vt:lpstr>Conditioning Operation</vt:lpstr>
      <vt:lpstr>Conditioning Operation</vt:lpstr>
      <vt:lpstr>Establishment of a Centralised Storage Facility</vt:lpstr>
      <vt:lpstr>Other Options</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Amos Muzongomerwa</dc:creator>
  <cp:lastModifiedBy>Amos Muzongomerwa</cp:lastModifiedBy>
  <cp:revision>12</cp:revision>
  <cp:lastPrinted>2015-12-18T15:27:41Z</cp:lastPrinted>
  <dcterms:created xsi:type="dcterms:W3CDTF">2023-02-20T09:28:38Z</dcterms:created>
  <dcterms:modified xsi:type="dcterms:W3CDTF">2023-11-04T21:38:18Z</dcterms:modified>
</cp:coreProperties>
</file>