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771" r:id="rId3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67144" autoAdjust="0"/>
  </p:normalViewPr>
  <p:slideViewPr>
    <p:cSldViewPr>
      <p:cViewPr varScale="1">
        <p:scale>
          <a:sx n="98" d="100"/>
          <a:sy n="98" d="100"/>
        </p:scale>
        <p:origin x="344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507" y="0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6" tIns="47368" rIns="94736" bIns="4736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02" y="4862017"/>
            <a:ext cx="5680103" cy="4605085"/>
          </a:xfrm>
          <a:prstGeom prst="rect">
            <a:avLst/>
          </a:prstGeom>
        </p:spPr>
        <p:txBody>
          <a:bodyPr vert="horz" lIns="94736" tIns="47368" rIns="94736" bIns="473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507" y="9720755"/>
            <a:ext cx="3077137" cy="512222"/>
          </a:xfrm>
          <a:prstGeom prst="rect">
            <a:avLst/>
          </a:prstGeom>
        </p:spPr>
        <p:txBody>
          <a:bodyPr vert="horz" lIns="94736" tIns="47368" rIns="94736" bIns="47368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3B029-CD34-007D-4455-2E2948DAD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3CC5A-34C1-81E7-7534-BFD1F67A2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3E1B8-5198-9A43-9626-34C359AD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C40A4-7D03-C8E8-89EE-543B5CC4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554A0-5F76-A5D7-7D16-88F40D57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2907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83C7-9BE7-D979-8DC6-22D01730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CDAE2-596E-243C-F558-0D1991B34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9AD7BD-C78D-1F7C-94E5-D60C9E57A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AB4B2-3A2C-F3EB-029F-189784E23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7B8D5D-3A3C-BE50-3DFD-377831D2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86C73-CB1F-0316-515C-9A821BC9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02489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4A2F-391B-B9B2-4A0D-42EBFEC8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5374C-A035-EED8-80E0-775BFFF2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2D4EB-C08A-5C09-8886-6635B7955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2CCDC-C2DA-ADD3-4D92-88535A4D8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D3F58-64E6-19C2-482C-3DBE78CD8A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93CCA-73B7-9C2E-E223-BAB3D207A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F41DA9-6788-9952-7703-7CF733CB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776FAB-DBB7-E316-8977-B43B16B4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5368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EF7F7-7CE9-9A49-A73F-A8461B0C9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F331C-947F-3B91-6141-596092DA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866AF-2F2F-92DB-8F2E-17A9462E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511AD-3A19-A128-58D0-9DB64840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849963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F91D0-6817-6B45-06F6-684136E1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9A13F-98A1-B09A-D100-1BF14F66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B39C8-3D69-BFEC-C2F9-540F8886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0061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69E6-CB1E-D452-4C01-CF46963B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1B67-120E-2262-D258-E5430020B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23384-A9EE-1229-DFE2-3D65B30EE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447A3-1105-4B52-48E8-557AFB703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D6DAE-1C31-94F4-C037-0BDE8184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9C8C-2001-B2D6-156B-F5535EA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8278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C135-271A-BA45-6C94-8DE051F5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0B191-3BD1-CD71-4990-36552AAD8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08CCF-11CD-096C-66D2-489B2F876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1ADE6-E632-A8E0-CDA9-A0D1A4A12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B3A4A-F4A9-707B-6CB9-AF85C79B7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F852F-3A27-EAB1-8A07-3ED3E7C7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768093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73B6C-64B4-CD5E-08B1-E3501D3FA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06F66-9771-467E-DC77-B5A2A843F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7BE59-CF91-3A70-9D9B-86BD4202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F7EE1-5D54-70F0-01AF-49607C163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94E92-EBA1-B507-A8BC-D9C12CDF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251742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E2C6B-0554-048C-B7CF-E1EAD184C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D786F-A24F-8C10-79C3-1C2BB5169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1A7B-2028-97E7-CA5A-84A4FD0C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CB13F-43E0-9D39-4749-04350486C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6B360-6CC0-E612-0697-3696FF50C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9832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C15B9-3ED1-E779-6B9C-838E32B8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613D-B40A-B8FD-9EEE-B4A4332BA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8BC72-CFE8-922F-469E-1AE08093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D312E-AFFB-1A08-1060-EF046B84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453A-7F41-A078-DCE3-20E34670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7168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15A9-6CA1-9771-FCA7-D61BF2849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73F48-7C6A-9C78-EA33-3DD52D89E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F3D0-BE0E-A7C0-7828-9F49D206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223E-5F91-74C9-A5B3-C167A8A3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44461-5A2A-7645-3185-483CF023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48359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97B4-D581-030F-E847-C2386FA7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988C9-C703-AE60-483F-4D69BE6DC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46A57F-842E-6B52-4967-28E435FE7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010345-5305-9514-53D7-BC4B0B461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1BF8FA-8388-F803-911A-5D1AB74C8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2EA7F-3071-E80C-2482-F1ED94924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A429A-4224-1E19-3BA8-C8B945FE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9FADE-3C5F-A233-E430-082035C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1599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CF28-435E-C68D-CDAE-E0A9B15F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C9A6D-56EA-01C5-8530-BF6F126F2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3D6F0-6164-EAAD-774B-D37CA81A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725DB-07EE-DE5B-AE9B-6F76FB198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99660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08737-70E7-6AD3-C9BC-A9D7B189C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254B2E-75F7-81AC-1B6F-CBFED9C6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6763C-3312-66EA-FF6B-C74C2479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08375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402A-1D93-F4C3-C85E-251216CCA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75606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4A820-285E-19A0-63D4-57E8B371F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36156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73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23DC-A7D4-09A3-1AE9-6EB6A2A5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FD2DB-EFE9-35D1-125C-453DD1FA4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17C9-42EA-67FC-C2DB-258A31811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A476B-6CD9-E8CC-95D0-4BF10F7F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E0A8-6E8C-EBD2-84A5-F8EB4376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367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1631B-1CA2-FAFF-C0E0-C14C50025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35E1B-1539-4DAE-0EFC-9ED89D424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0A760-D8EC-9040-6007-BF46219A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00DE1-D38F-9936-5BD1-77D9EFBA9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88486-A788-E4BD-1948-995E9EB4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67555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8AE98FBB-A02A-B11B-8A8D-F45E612C0E3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10017-9382-7C80-0FED-5DE26568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A3AD-3BCF-8FB9-3D95-9389AF70EF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74C7C-23F2-4648-B589-EAEE169A6990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6FF34-C2C5-74BF-98B9-B0288048B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AA55A-1FA2-7FAC-03D5-B3B0474E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1A4E6-D212-BA49-BB1D-67D317C5053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46953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creenshot, operating system, aqua, blue&#10;&#10;Description automatically generated">
            <a:extLst>
              <a:ext uri="{FF2B5EF4-FFF2-40B4-BE49-F238E27FC236}">
                <a16:creationId xmlns:a16="http://schemas.microsoft.com/office/drawing/2014/main" id="{B50D8E72-883D-F4EE-4AC5-F815AAD8890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18190-26C8-C938-A09A-E3122DA8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72" y="14287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BADB-49D7-77A0-4E80-E38A30AA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0B100-5DA0-D711-3D81-1FF587580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C10DD-F67F-5241-BB8B-4C3BA9A2959B}" type="datetimeFigureOut">
              <a:rPr lang="en-AT" smtClean="0"/>
              <a:t>11/02/2023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E29F2-ADEB-64ED-66BD-C0BCF11AD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55D77-855F-FA69-3B1C-CE2242448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3AC5B-7CEB-2D49-94B4-1DE2B86299CB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99071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AF300187-89EC-FA2B-7945-90D15FE8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21" y="225205"/>
            <a:ext cx="4570815" cy="425054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1B3447"/>
                </a:solidFill>
              </a:rPr>
              <a:t>Mr. AMOS MUZONGOMERWA</a:t>
            </a:r>
            <a:endParaRPr lang="en-US" sz="2400" b="1" i="1" dirty="0">
              <a:solidFill>
                <a:srgbClr val="1B3447"/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1E6B5BD-F91A-94C1-4F2E-33C6C63B0AB3}"/>
              </a:ext>
            </a:extLst>
          </p:cNvPr>
          <p:cNvSpPr txBox="1">
            <a:spLocks/>
          </p:cNvSpPr>
          <p:nvPr/>
        </p:nvSpPr>
        <p:spPr>
          <a:xfrm>
            <a:off x="3635896" y="1995686"/>
            <a:ext cx="5194567" cy="2795612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>
              <a:lnSpc>
                <a:spcPct val="120000"/>
              </a:lnSpc>
            </a:pPr>
            <a:r>
              <a:rPr lang="en-GB" sz="1275" dirty="0">
                <a:solidFill>
                  <a:srgbClr val="1B3447"/>
                </a:solidFill>
              </a:rPr>
              <a:t>Fifteen years regulatory experience </a:t>
            </a:r>
          </a:p>
          <a:p>
            <a:pPr marL="214313" indent="-214313">
              <a:lnSpc>
                <a:spcPct val="120000"/>
              </a:lnSpc>
            </a:pPr>
            <a:r>
              <a:rPr lang="en-GB" sz="1275" dirty="0">
                <a:solidFill>
                  <a:srgbClr val="1B3447"/>
                </a:solidFill>
              </a:rPr>
              <a:t>Actively involved in the setting up of the legislative and regulatory infrastructure for safety and security of radioactive sources in Zimbabwe</a:t>
            </a:r>
          </a:p>
          <a:p>
            <a:pPr marL="214313" indent="-214313">
              <a:lnSpc>
                <a:spcPct val="120000"/>
              </a:lnSpc>
            </a:pPr>
            <a:r>
              <a:rPr lang="en-GB" sz="1275" dirty="0">
                <a:solidFill>
                  <a:srgbClr val="1B3447"/>
                </a:solidFill>
              </a:rPr>
              <a:t>Currently seized with strengthening measures for radioactive waste management and public exposure control programmes</a:t>
            </a:r>
          </a:p>
          <a:p>
            <a:pPr marL="214313" indent="-214313">
              <a:lnSpc>
                <a:spcPct val="120000"/>
              </a:lnSpc>
            </a:pPr>
            <a:endParaRPr lang="en-GB" sz="1275" dirty="0">
              <a:solidFill>
                <a:srgbClr val="1B3447"/>
              </a:solidFill>
            </a:endParaRPr>
          </a:p>
          <a:p>
            <a:pPr marL="214313" indent="-214313">
              <a:lnSpc>
                <a:spcPct val="120000"/>
              </a:lnSpc>
            </a:pPr>
            <a:endParaRPr lang="en-GB" sz="1275" dirty="0">
              <a:solidFill>
                <a:srgbClr val="1B3447"/>
              </a:solidFill>
            </a:endParaRP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139B5CEC-4FD6-154C-6414-325BE005C43B}"/>
              </a:ext>
            </a:extLst>
          </p:cNvPr>
          <p:cNvSpPr txBox="1">
            <a:spLocks/>
          </p:cNvSpPr>
          <p:nvPr/>
        </p:nvSpPr>
        <p:spPr>
          <a:xfrm>
            <a:off x="417436" y="1009384"/>
            <a:ext cx="5886655" cy="2537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50" b="1" dirty="0">
                <a:solidFill>
                  <a:srgbClr val="1B3447"/>
                </a:solidFill>
              </a:rPr>
              <a:t>TECHNICAL SERVICES MANAGER</a:t>
            </a:r>
            <a:endParaRPr lang="en-US" sz="1350" dirty="0">
              <a:solidFill>
                <a:srgbClr val="1B3447"/>
              </a:solidFill>
            </a:endParaRPr>
          </a:p>
        </p:txBody>
      </p: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4ABE6821-F37A-8C88-95C4-3EA0DBA5BE92}"/>
              </a:ext>
            </a:extLst>
          </p:cNvPr>
          <p:cNvSpPr txBox="1">
            <a:spLocks/>
          </p:cNvSpPr>
          <p:nvPr/>
        </p:nvSpPr>
        <p:spPr>
          <a:xfrm>
            <a:off x="417436" y="1339807"/>
            <a:ext cx="5194567" cy="2537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50" b="1" dirty="0">
                <a:solidFill>
                  <a:srgbClr val="1B3447"/>
                </a:solidFill>
              </a:rPr>
              <a:t>RADIATION PROTECTION AUTHORITY OF ZIMBABWE</a:t>
            </a:r>
            <a:endParaRPr lang="en-US" sz="1350" dirty="0">
              <a:solidFill>
                <a:srgbClr val="1B3447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DE2BFA-C486-11B6-FD9A-1EC9BF2B7B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22641"/>
          <a:stretch/>
        </p:blipFill>
        <p:spPr>
          <a:xfrm>
            <a:off x="539552" y="1923678"/>
            <a:ext cx="2282356" cy="176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168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IAEA_Logo_wide</Template>
  <TotalTime>2570</TotalTime>
  <Words>51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Custom Design</vt:lpstr>
      <vt:lpstr>1_Custom Design</vt:lpstr>
      <vt:lpstr>Mr. AMOS MUZONGOMERWA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PARKER, Gregory</dc:creator>
  <cp:lastModifiedBy>Amos Muzongomerwa</cp:lastModifiedBy>
  <cp:revision>8</cp:revision>
  <cp:lastPrinted>2015-12-18T15:27:41Z</cp:lastPrinted>
  <dcterms:created xsi:type="dcterms:W3CDTF">2023-02-20T09:28:38Z</dcterms:created>
  <dcterms:modified xsi:type="dcterms:W3CDTF">2023-11-04T09:03:43Z</dcterms:modified>
</cp:coreProperties>
</file>