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5.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6.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7.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8.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9.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10.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11.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12.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13.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14.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theme/theme15.xml" ContentType="application/vnd.openxmlformats-officedocument.theme+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16.xml" ContentType="application/vnd.openxmlformats-officedocument.them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A_E5A17103.xml" ContentType="application/vnd.ms-powerpoint.comments+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41" r:id="rId5"/>
    <p:sldMasterId id="2147483779" r:id="rId6"/>
    <p:sldMasterId id="2147483817" r:id="rId7"/>
    <p:sldMasterId id="2147483855" r:id="rId8"/>
    <p:sldMasterId id="2147483893" r:id="rId9"/>
    <p:sldMasterId id="2147483931" r:id="rId10"/>
    <p:sldMasterId id="2147483969" r:id="rId11"/>
    <p:sldMasterId id="2147484007" r:id="rId12"/>
    <p:sldMasterId id="2147484045" r:id="rId13"/>
    <p:sldMasterId id="2147484083" r:id="rId14"/>
    <p:sldMasterId id="2147484121" r:id="rId15"/>
    <p:sldMasterId id="2147484159" r:id="rId16"/>
    <p:sldMasterId id="2147484197" r:id="rId17"/>
    <p:sldMasterId id="2147484235" r:id="rId18"/>
    <p:sldMasterId id="2147484273" r:id="rId19"/>
    <p:sldMasterId id="2147484311" r:id="rId20"/>
  </p:sldMasterIdLst>
  <p:notesMasterIdLst>
    <p:notesMasterId r:id="rId32"/>
  </p:notesMasterIdLst>
  <p:handoutMasterIdLst>
    <p:handoutMasterId r:id="rId33"/>
  </p:handoutMasterIdLst>
  <p:sldIdLst>
    <p:sldId id="256" r:id="rId21"/>
    <p:sldId id="264" r:id="rId22"/>
    <p:sldId id="273" r:id="rId23"/>
    <p:sldId id="260" r:id="rId24"/>
    <p:sldId id="268" r:id="rId25"/>
    <p:sldId id="265" r:id="rId26"/>
    <p:sldId id="276" r:id="rId27"/>
    <p:sldId id="266" r:id="rId28"/>
    <p:sldId id="272" r:id="rId29"/>
    <p:sldId id="274" r:id="rId30"/>
    <p:sldId id="257"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077EE3-D29B-F122-0682-F397A99A2830}" name="Adriaan Hengeveld" initials="AH" userId="S::adriaan.hengeveld@rivm.nl::eb7921f7-f15c-4185-ac15-892e22e4cb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074" autoAdjust="0"/>
  </p:normalViewPr>
  <p:slideViewPr>
    <p:cSldViewPr snapToGrid="0">
      <p:cViewPr varScale="1">
        <p:scale>
          <a:sx n="58" d="100"/>
          <a:sy n="58" d="100"/>
        </p:scale>
        <p:origin x="952" y="44"/>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105" d="100"/>
          <a:sy n="105" d="100"/>
        </p:scale>
        <p:origin x="301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microsoft.com/office/2018/10/relationships/authors" Target="authors.xml"/><Relationship Id="rId21" Type="http://schemas.openxmlformats.org/officeDocument/2006/relationships/slide" Target="slides/slide1.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omments/modernComment_10A_E5A17103.xml><?xml version="1.0" encoding="utf-8"?>
<p188:cmLst xmlns:a="http://schemas.openxmlformats.org/drawingml/2006/main" xmlns:r="http://schemas.openxmlformats.org/officeDocument/2006/relationships" xmlns:p188="http://schemas.microsoft.com/office/powerpoint/2018/8/main">
  <p188:cm id="{095F1835-4192-4596-BD68-5C0358CE14DD}" authorId="{AD077EE3-D29B-F122-0682-F397A99A2830}" created="2023-10-03T14:21:39.912">
    <ac:txMkLst xmlns:ac="http://schemas.microsoft.com/office/drawing/2013/main/command">
      <pc:docMk xmlns:pc="http://schemas.microsoft.com/office/powerpoint/2013/main/command"/>
      <pc:sldMk xmlns:pc="http://schemas.microsoft.com/office/powerpoint/2013/main/command" cId="3852562691" sldId="266"/>
      <ac:spMk id="9" creationId="{2E421E78-48C1-4621-9B7D-45E0442BFEAF}"/>
      <ac:txMk cp="0">
        <ac:context len="1" hash="13"/>
      </ac:txMk>
    </ac:txMkLst>
    <p188:txBody>
      <a:bodyPr/>
      <a:lstStyle/>
      <a:p>
        <a:r>
          <a:rPr lang="nl-NL"/>
          <a:t>Is er een dergelijke justification gegeven in BSS?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5-11-2023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5-11-2023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Welkom</a:t>
            </a:r>
          </a:p>
          <a:p>
            <a:pPr marL="228600" indent="-228600">
              <a:buAutoNum type="arabicPeriod"/>
            </a:pPr>
            <a:r>
              <a:rPr lang="en-US" dirty="0" err="1"/>
              <a:t>Voor</a:t>
            </a:r>
            <a:r>
              <a:rPr lang="en-US" dirty="0"/>
              <a:t> </a:t>
            </a:r>
            <a:r>
              <a:rPr lang="en-US" dirty="0" err="1"/>
              <a:t>wie</a:t>
            </a:r>
            <a:r>
              <a:rPr lang="en-US" dirty="0"/>
              <a:t> </a:t>
            </a:r>
            <a:r>
              <a:rPr lang="en-US" dirty="0" err="1"/>
              <a:t>werk</a:t>
            </a:r>
            <a:r>
              <a:rPr lang="en-US" dirty="0"/>
              <a:t> </a:t>
            </a:r>
            <a:r>
              <a:rPr lang="en-US" dirty="0" err="1"/>
              <a:t>ik</a:t>
            </a:r>
            <a:r>
              <a:rPr lang="en-US" dirty="0"/>
              <a:t>/was </a:t>
            </a:r>
            <a:r>
              <a:rPr lang="en-US" dirty="0" err="1"/>
              <a:t>dit</a:t>
            </a:r>
            <a:r>
              <a:rPr lang="en-US" dirty="0"/>
              <a:t> </a:t>
            </a:r>
            <a:r>
              <a:rPr lang="en-US" dirty="0" err="1"/>
              <a:t>onderzoek</a:t>
            </a:r>
            <a:r>
              <a:rPr lang="en-US" dirty="0"/>
              <a:t>?</a:t>
            </a:r>
          </a:p>
          <a:p>
            <a:pPr marL="228600" indent="-228600">
              <a:buAutoNum type="arabicPeriod"/>
            </a:pPr>
            <a:r>
              <a:rPr lang="en-US" dirty="0"/>
              <a:t>Wat </a:t>
            </a:r>
            <a:r>
              <a:rPr lang="en-US" dirty="0" err="1"/>
              <a:t>zien</a:t>
            </a:r>
            <a:r>
              <a:rPr lang="en-US" dirty="0"/>
              <a:t> we op het Plaatje?</a:t>
            </a:r>
          </a:p>
          <a:p>
            <a:pPr marL="228600" indent="-228600">
              <a:buAutoNum type="arabicPeriod"/>
            </a:pP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182311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a:t>Vertel</a:t>
            </a:r>
            <a:r>
              <a:rPr lang="en-US" dirty="0"/>
              <a:t> de </a:t>
            </a:r>
            <a:r>
              <a:rPr lang="en-US" dirty="0" err="1"/>
              <a:t>achtergrond</a:t>
            </a:r>
            <a:r>
              <a:rPr lang="en-US" dirty="0"/>
              <a:t> </a:t>
            </a:r>
            <a:r>
              <a:rPr lang="en-US" dirty="0" err="1"/>
              <a:t>bij</a:t>
            </a:r>
            <a:r>
              <a:rPr lang="en-US" dirty="0"/>
              <a:t> </a:t>
            </a:r>
            <a:r>
              <a:rPr lang="en-US" dirty="0" err="1"/>
              <a:t>doel</a:t>
            </a:r>
            <a:r>
              <a:rPr lang="en-US" dirty="0"/>
              <a:t> 1:</a:t>
            </a:r>
            <a:br>
              <a:rPr lang="en-US" dirty="0"/>
            </a:br>
            <a:r>
              <a:rPr lang="en-US" dirty="0"/>
              <a:t>	- </a:t>
            </a:r>
            <a:r>
              <a:rPr lang="en-US" dirty="0" err="1"/>
              <a:t>Nucleair</a:t>
            </a:r>
            <a:r>
              <a:rPr lang="en-US" dirty="0"/>
              <a:t> </a:t>
            </a:r>
            <a:r>
              <a:rPr lang="en-US" dirty="0" err="1"/>
              <a:t>diagnostische</a:t>
            </a:r>
            <a:r>
              <a:rPr lang="en-US" dirty="0"/>
              <a:t> </a:t>
            </a:r>
            <a:r>
              <a:rPr lang="en-US" dirty="0" err="1"/>
              <a:t>behandelingen</a:t>
            </a:r>
            <a:r>
              <a:rPr lang="en-US" dirty="0"/>
              <a:t> (PET) </a:t>
            </a:r>
            <a:r>
              <a:rPr lang="en-US" dirty="0" err="1"/>
              <a:t>nemen</a:t>
            </a:r>
            <a:r>
              <a:rPr lang="en-US" dirty="0"/>
              <a:t> de </a:t>
            </a:r>
            <a:r>
              <a:rPr lang="en-US" dirty="0" err="1"/>
              <a:t>afgelopen</a:t>
            </a:r>
            <a:r>
              <a:rPr lang="en-US" dirty="0"/>
              <a:t> decennia toe </a:t>
            </a:r>
            <a:r>
              <a:rPr lang="en-US" dirty="0" err="1"/>
              <a:t>en</a:t>
            </a:r>
            <a:r>
              <a:rPr lang="en-US" dirty="0"/>
              <a:t> de </a:t>
            </a:r>
            <a:r>
              <a:rPr lang="en-US" dirty="0" err="1"/>
              <a:t>verwachting</a:t>
            </a:r>
            <a:r>
              <a:rPr lang="en-US" dirty="0"/>
              <a:t> is </a:t>
            </a:r>
            <a:r>
              <a:rPr lang="en-US" dirty="0" err="1"/>
              <a:t>dat</a:t>
            </a:r>
            <a:r>
              <a:rPr lang="en-US" dirty="0"/>
              <a:t> </a:t>
            </a:r>
            <a:r>
              <a:rPr lang="en-US" dirty="0" err="1"/>
              <a:t>deze</a:t>
            </a:r>
            <a:r>
              <a:rPr lang="en-US" dirty="0"/>
              <a:t> (</a:t>
            </a:r>
            <a:r>
              <a:rPr lang="en-US" dirty="0" err="1"/>
              <a:t>zeker</a:t>
            </a:r>
            <a:r>
              <a:rPr lang="en-US" dirty="0"/>
              <a:t> </a:t>
            </a:r>
            <a:r>
              <a:rPr lang="en-US" dirty="0" err="1"/>
              <a:t>wereldwijd</a:t>
            </a:r>
            <a:r>
              <a:rPr lang="en-US" dirty="0"/>
              <a:t>) </a:t>
            </a:r>
            <a:r>
              <a:rPr lang="en-US" dirty="0" err="1"/>
              <a:t>nog</a:t>
            </a:r>
            <a:r>
              <a:rPr lang="en-US" dirty="0"/>
              <a:t> </a:t>
            </a:r>
            <a:r>
              <a:rPr lang="en-US" dirty="0" err="1"/>
              <a:t>verder</a:t>
            </a:r>
            <a:r>
              <a:rPr lang="en-US" dirty="0"/>
              <a:t> </a:t>
            </a:r>
            <a:r>
              <a:rPr lang="en-US" dirty="0" err="1"/>
              <a:t>gaan</a:t>
            </a:r>
            <a:r>
              <a:rPr lang="en-US" dirty="0"/>
              <a:t> </a:t>
            </a:r>
            <a:r>
              <a:rPr lang="en-US" dirty="0" err="1"/>
              <a:t>stijgen</a:t>
            </a:r>
            <a:r>
              <a:rPr lang="en-US" dirty="0"/>
              <a:t>.</a:t>
            </a:r>
            <a:br>
              <a:rPr lang="en-US" dirty="0"/>
            </a:br>
            <a:r>
              <a:rPr lang="en-US" dirty="0"/>
              <a:t>	- De cyclotrons in Nederland </a:t>
            </a:r>
            <a:r>
              <a:rPr lang="en-US" dirty="0" err="1"/>
              <a:t>zijn</a:t>
            </a:r>
            <a:r>
              <a:rPr lang="en-US" dirty="0"/>
              <a:t> </a:t>
            </a:r>
            <a:r>
              <a:rPr lang="en-US" dirty="0" err="1"/>
              <a:t>goeddeels</a:t>
            </a:r>
            <a:r>
              <a:rPr lang="en-US" dirty="0"/>
              <a:t> </a:t>
            </a:r>
            <a:r>
              <a:rPr lang="en-US" dirty="0" err="1"/>
              <a:t>afkomstig</a:t>
            </a:r>
            <a:r>
              <a:rPr lang="en-US" dirty="0"/>
              <a:t> </a:t>
            </a:r>
            <a:r>
              <a:rPr lang="en-US" dirty="0" err="1"/>
              <a:t>uit</a:t>
            </a:r>
            <a:r>
              <a:rPr lang="en-US" dirty="0"/>
              <a:t> wat je twee ‘</a:t>
            </a:r>
            <a:r>
              <a:rPr lang="en-US" dirty="0" err="1"/>
              <a:t>generaties</a:t>
            </a:r>
            <a:r>
              <a:rPr lang="en-US" dirty="0"/>
              <a:t>’ </a:t>
            </a:r>
            <a:r>
              <a:rPr lang="en-US" dirty="0" err="1"/>
              <a:t>kan</a:t>
            </a:r>
            <a:r>
              <a:rPr lang="en-US" dirty="0"/>
              <a:t> </a:t>
            </a:r>
            <a:r>
              <a:rPr lang="en-US" dirty="0" err="1"/>
              <a:t>noemen</a:t>
            </a:r>
            <a:r>
              <a:rPr lang="en-US" dirty="0"/>
              <a:t>: ze </a:t>
            </a:r>
            <a:r>
              <a:rPr lang="en-US" dirty="0" err="1"/>
              <a:t>zijn</a:t>
            </a:r>
            <a:r>
              <a:rPr lang="en-US" dirty="0"/>
              <a:t> Meestal of in de Jaren 60 of 90 </a:t>
            </a:r>
            <a:r>
              <a:rPr lang="en-US" dirty="0" err="1"/>
              <a:t>gebouwd</a:t>
            </a:r>
            <a:r>
              <a:rPr lang="en-US" dirty="0"/>
              <a:t>.</a:t>
            </a:r>
            <a:br>
              <a:rPr lang="en-US" dirty="0"/>
            </a:br>
            <a:r>
              <a:rPr lang="en-US" dirty="0"/>
              <a:t>	- Oude cyclotrons </a:t>
            </a:r>
            <a:r>
              <a:rPr lang="en-US" dirty="0" err="1"/>
              <a:t>hebben</a:t>
            </a:r>
            <a:r>
              <a:rPr lang="en-US" dirty="0"/>
              <a:t> </a:t>
            </a:r>
            <a:r>
              <a:rPr lang="en-US" dirty="0" err="1"/>
              <a:t>een</a:t>
            </a:r>
            <a:r>
              <a:rPr lang="en-US" dirty="0"/>
              <a:t> </a:t>
            </a:r>
            <a:r>
              <a:rPr lang="en-US" dirty="0" err="1"/>
              <a:t>lagere</a:t>
            </a:r>
            <a:r>
              <a:rPr lang="en-US" dirty="0"/>
              <a:t> </a:t>
            </a:r>
            <a:r>
              <a:rPr lang="en-US" dirty="0" err="1"/>
              <a:t>maximumyield</a:t>
            </a:r>
            <a:r>
              <a:rPr lang="en-US" dirty="0"/>
              <a:t>, </a:t>
            </a:r>
            <a:r>
              <a:rPr lang="en-US" dirty="0" err="1"/>
              <a:t>bij</a:t>
            </a:r>
            <a:r>
              <a:rPr lang="en-US" dirty="0"/>
              <a:t> </a:t>
            </a:r>
            <a:r>
              <a:rPr lang="en-US" dirty="0" err="1"/>
              <a:t>hogere</a:t>
            </a:r>
            <a:r>
              <a:rPr lang="en-US" dirty="0"/>
              <a:t> </a:t>
            </a:r>
            <a:r>
              <a:rPr lang="en-US" dirty="0" err="1"/>
              <a:t>vraag</a:t>
            </a:r>
            <a:r>
              <a:rPr lang="en-US" dirty="0"/>
              <a:t> extra cyclotrons of </a:t>
            </a:r>
            <a:r>
              <a:rPr lang="en-US" dirty="0" err="1"/>
              <a:t>vernieuwing</a:t>
            </a:r>
            <a:r>
              <a:rPr lang="en-US" dirty="0"/>
              <a:t> </a:t>
            </a:r>
            <a:r>
              <a:rPr lang="en-US" dirty="0" err="1"/>
              <a:t>nodig</a:t>
            </a:r>
            <a:endParaRPr lang="en-US" dirty="0"/>
          </a:p>
          <a:p>
            <a:pPr marL="228600" indent="-228600">
              <a:buAutoNum type="arabicPeriod"/>
            </a:pPr>
            <a:r>
              <a:rPr lang="en-US" dirty="0"/>
              <a:t> We </a:t>
            </a:r>
            <a:r>
              <a:rPr lang="en-US" dirty="0" err="1"/>
              <a:t>willen</a:t>
            </a:r>
            <a:r>
              <a:rPr lang="en-US" dirty="0"/>
              <a:t> </a:t>
            </a:r>
            <a:r>
              <a:rPr lang="en-US" dirty="0" err="1"/>
              <a:t>dus</a:t>
            </a:r>
            <a:r>
              <a:rPr lang="en-US" dirty="0"/>
              <a:t> </a:t>
            </a:r>
            <a:r>
              <a:rPr lang="en-US" dirty="0" err="1"/>
              <a:t>graag</a:t>
            </a:r>
            <a:r>
              <a:rPr lang="en-US" dirty="0"/>
              <a:t> </a:t>
            </a:r>
            <a:r>
              <a:rPr lang="en-US" dirty="0" err="1"/>
              <a:t>recyclen</a:t>
            </a:r>
            <a:r>
              <a:rPr lang="en-US" dirty="0"/>
              <a:t>, maar het </a:t>
            </a:r>
            <a:r>
              <a:rPr lang="en-US" dirty="0" err="1"/>
              <a:t>materiaal</a:t>
            </a:r>
            <a:r>
              <a:rPr lang="en-US" dirty="0"/>
              <a:t> </a:t>
            </a:r>
            <a:r>
              <a:rPr lang="en-US" dirty="0" err="1"/>
              <a:t>dat</a:t>
            </a:r>
            <a:r>
              <a:rPr lang="en-US" dirty="0"/>
              <a:t> </a:t>
            </a:r>
            <a:r>
              <a:rPr lang="en-US" dirty="0" err="1"/>
              <a:t>vrijkomt</a:t>
            </a:r>
            <a:r>
              <a:rPr lang="en-US" dirty="0"/>
              <a:t> </a:t>
            </a:r>
            <a:r>
              <a:rPr lang="en-US" dirty="0" err="1"/>
              <a:t>kan</a:t>
            </a:r>
            <a:r>
              <a:rPr lang="en-US" dirty="0"/>
              <a:t> </a:t>
            </a:r>
            <a:r>
              <a:rPr lang="en-US" dirty="0" err="1"/>
              <a:t>geactiveerd</a:t>
            </a:r>
            <a:r>
              <a:rPr lang="en-US" dirty="0"/>
              <a:t> </a:t>
            </a:r>
            <a:r>
              <a:rPr lang="en-US" dirty="0" err="1"/>
              <a:t>zijn</a:t>
            </a:r>
            <a:r>
              <a:rPr lang="en-US" dirty="0"/>
              <a:t> </a:t>
            </a:r>
            <a:r>
              <a:rPr lang="en-US" dirty="0" err="1"/>
              <a:t>tijdens</a:t>
            </a:r>
            <a:r>
              <a:rPr lang="en-US" dirty="0"/>
              <a:t> </a:t>
            </a:r>
            <a:r>
              <a:rPr lang="en-US" dirty="0" err="1"/>
              <a:t>werking</a:t>
            </a:r>
            <a:r>
              <a:rPr lang="en-US" dirty="0"/>
              <a:t> van het cyclotron. </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307443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a:t>Dus</a:t>
            </a:r>
            <a:r>
              <a:rPr lang="en-US" dirty="0"/>
              <a:t> </a:t>
            </a:r>
            <a:r>
              <a:rPr lang="en-US" dirty="0" err="1"/>
              <a:t>waar</a:t>
            </a:r>
            <a:r>
              <a:rPr lang="en-US" dirty="0"/>
              <a:t> </a:t>
            </a:r>
            <a:r>
              <a:rPr lang="en-US" dirty="0" err="1"/>
              <a:t>vind</a:t>
            </a:r>
            <a:r>
              <a:rPr lang="en-US" dirty="0"/>
              <a:t> je die </a:t>
            </a:r>
            <a:r>
              <a:rPr lang="en-US" dirty="0" err="1"/>
              <a:t>dingen</a:t>
            </a:r>
            <a:r>
              <a:rPr lang="en-US" dirty="0"/>
              <a:t> </a:t>
            </a:r>
            <a:r>
              <a:rPr lang="en-US" dirty="0" err="1"/>
              <a:t>nou</a:t>
            </a:r>
            <a:r>
              <a:rPr lang="en-US" dirty="0"/>
              <a:t>? </a:t>
            </a:r>
            <a:r>
              <a:rPr lang="en-US" dirty="0" err="1"/>
              <a:t>Bij</a:t>
            </a:r>
            <a:r>
              <a:rPr lang="en-US" dirty="0"/>
              <a:t> </a:t>
            </a:r>
            <a:r>
              <a:rPr lang="en-US" dirty="0" err="1"/>
              <a:t>een</a:t>
            </a:r>
            <a:r>
              <a:rPr lang="en-US" dirty="0"/>
              <a:t> </a:t>
            </a:r>
            <a:r>
              <a:rPr lang="en-US" dirty="0" err="1"/>
              <a:t>aantal</a:t>
            </a:r>
            <a:r>
              <a:rPr lang="en-US" dirty="0"/>
              <a:t> </a:t>
            </a:r>
            <a:r>
              <a:rPr lang="en-US" dirty="0" err="1"/>
              <a:t>academische</a:t>
            </a:r>
            <a:r>
              <a:rPr lang="en-US" dirty="0"/>
              <a:t> </a:t>
            </a:r>
            <a:r>
              <a:rPr lang="en-US" dirty="0" err="1"/>
              <a:t>ziekenhuizen</a:t>
            </a:r>
            <a:r>
              <a:rPr lang="en-US" dirty="0"/>
              <a:t> (</a:t>
            </a:r>
            <a:r>
              <a:rPr lang="en-US" dirty="0" err="1"/>
              <a:t>en</a:t>
            </a:r>
            <a:r>
              <a:rPr lang="en-US" dirty="0"/>
              <a:t> </a:t>
            </a:r>
            <a:r>
              <a:rPr lang="en-US" dirty="0" err="1"/>
              <a:t>sommige</a:t>
            </a:r>
            <a:r>
              <a:rPr lang="en-US" dirty="0"/>
              <a:t> </a:t>
            </a:r>
            <a:r>
              <a:rPr lang="en-US" dirty="0" err="1"/>
              <a:t>kleinere</a:t>
            </a:r>
            <a:r>
              <a:rPr lang="en-US" dirty="0"/>
              <a:t>) </a:t>
            </a:r>
            <a:r>
              <a:rPr lang="en-US" dirty="0" err="1"/>
              <a:t>zijn</a:t>
            </a:r>
            <a:r>
              <a:rPr lang="en-US" dirty="0"/>
              <a:t> er 1 tot 3. Petten </a:t>
            </a:r>
            <a:r>
              <a:rPr lang="en-US" dirty="0" err="1"/>
              <a:t>heeft</a:t>
            </a:r>
            <a:r>
              <a:rPr lang="en-US" dirty="0"/>
              <a:t> ze </a:t>
            </a:r>
            <a:r>
              <a:rPr lang="en-US" dirty="0" err="1"/>
              <a:t>ook</a:t>
            </a:r>
            <a:r>
              <a:rPr lang="en-US" dirty="0"/>
              <a:t>. </a:t>
            </a:r>
            <a:r>
              <a:rPr lang="en-US" dirty="0" err="1"/>
              <a:t>Ik</a:t>
            </a:r>
            <a:r>
              <a:rPr lang="en-US" dirty="0"/>
              <a:t> </a:t>
            </a:r>
            <a:r>
              <a:rPr lang="en-US" dirty="0" err="1"/>
              <a:t>heb</a:t>
            </a:r>
            <a:r>
              <a:rPr lang="en-US" dirty="0"/>
              <a:t> in het Plaatje </a:t>
            </a:r>
            <a:r>
              <a:rPr lang="en-US" dirty="0" err="1"/>
              <a:t>een</a:t>
            </a:r>
            <a:r>
              <a:rPr lang="en-US" dirty="0"/>
              <a:t> </a:t>
            </a:r>
            <a:r>
              <a:rPr lang="en-US" dirty="0" err="1"/>
              <a:t>aantal</a:t>
            </a:r>
            <a:r>
              <a:rPr lang="en-US" dirty="0"/>
              <a:t> </a:t>
            </a:r>
            <a:r>
              <a:rPr lang="en-US" dirty="0" err="1"/>
              <a:t>verschillende</a:t>
            </a:r>
            <a:r>
              <a:rPr lang="en-US" dirty="0"/>
              <a:t> cyclotrons op </a:t>
            </a:r>
            <a:r>
              <a:rPr lang="en-US" dirty="0" err="1"/>
              <a:t>schaal</a:t>
            </a:r>
            <a:r>
              <a:rPr lang="en-US" dirty="0"/>
              <a:t> </a:t>
            </a:r>
            <a:r>
              <a:rPr lang="en-US" dirty="0" err="1"/>
              <a:t>toegevoegd</a:t>
            </a:r>
            <a:r>
              <a:rPr lang="en-US" dirty="0"/>
              <a:t>. Er </a:t>
            </a:r>
            <a:r>
              <a:rPr lang="en-US" dirty="0" err="1"/>
              <a:t>zijn</a:t>
            </a:r>
            <a:r>
              <a:rPr lang="en-US" dirty="0"/>
              <a:t> </a:t>
            </a:r>
            <a:r>
              <a:rPr lang="en-US" dirty="0" err="1"/>
              <a:t>namelijk</a:t>
            </a:r>
            <a:r>
              <a:rPr lang="en-US" dirty="0"/>
              <a:t> </a:t>
            </a:r>
            <a:r>
              <a:rPr lang="en-US" dirty="0" err="1"/>
              <a:t>verschillende</a:t>
            </a:r>
            <a:r>
              <a:rPr lang="en-US" dirty="0"/>
              <a:t> </a:t>
            </a:r>
            <a:r>
              <a:rPr lang="en-US" dirty="0" err="1"/>
              <a:t>typen</a:t>
            </a:r>
            <a:r>
              <a:rPr lang="en-US" dirty="0"/>
              <a:t> </a:t>
            </a:r>
            <a:r>
              <a:rPr lang="en-US" dirty="0" err="1"/>
              <a:t>voor</a:t>
            </a:r>
            <a:r>
              <a:rPr lang="en-US" dirty="0"/>
              <a:t> </a:t>
            </a:r>
            <a:r>
              <a:rPr lang="en-US" dirty="0" err="1"/>
              <a:t>verschillende</a:t>
            </a:r>
            <a:r>
              <a:rPr lang="en-US" dirty="0"/>
              <a:t> </a:t>
            </a:r>
            <a:r>
              <a:rPr lang="en-US" dirty="0" err="1"/>
              <a:t>doeleinden</a:t>
            </a:r>
            <a:r>
              <a:rPr lang="en-US" dirty="0"/>
              <a:t>. Ze </a:t>
            </a:r>
            <a:r>
              <a:rPr lang="en-US" dirty="0" err="1"/>
              <a:t>zijn</a:t>
            </a:r>
            <a:r>
              <a:rPr lang="en-US" dirty="0"/>
              <a:t> </a:t>
            </a:r>
            <a:r>
              <a:rPr lang="en-US" dirty="0" err="1"/>
              <a:t>gemaakt</a:t>
            </a:r>
            <a:r>
              <a:rPr lang="en-US" dirty="0"/>
              <a:t> op </a:t>
            </a:r>
            <a:r>
              <a:rPr lang="en-US" dirty="0" err="1"/>
              <a:t>verschillende</a:t>
            </a:r>
            <a:r>
              <a:rPr lang="en-US" dirty="0"/>
              <a:t> </a:t>
            </a:r>
            <a:r>
              <a:rPr lang="en-US" dirty="0" err="1"/>
              <a:t>maximale</a:t>
            </a:r>
            <a:r>
              <a:rPr lang="en-US" dirty="0"/>
              <a:t> </a:t>
            </a:r>
            <a:r>
              <a:rPr lang="en-US" dirty="0" err="1"/>
              <a:t>deeltjesenergie</a:t>
            </a:r>
            <a:r>
              <a:rPr lang="en-US" dirty="0"/>
              <a:t> (</a:t>
            </a:r>
            <a:r>
              <a:rPr lang="en-US" dirty="0" err="1"/>
              <a:t>protonen</a:t>
            </a:r>
            <a:r>
              <a:rPr lang="en-US" dirty="0"/>
              <a:t>); is </a:t>
            </a:r>
            <a:r>
              <a:rPr lang="en-US" dirty="0" err="1"/>
              <a:t>belangrijk</a:t>
            </a:r>
            <a:r>
              <a:rPr lang="en-US" dirty="0"/>
              <a:t> </a:t>
            </a:r>
            <a:r>
              <a:rPr lang="en-US" dirty="0" err="1"/>
              <a:t>voor</a:t>
            </a:r>
            <a:r>
              <a:rPr lang="en-US" dirty="0"/>
              <a:t> </a:t>
            </a:r>
            <a:r>
              <a:rPr lang="en-US" dirty="0" err="1"/>
              <a:t>efficientie</a:t>
            </a:r>
            <a:r>
              <a:rPr lang="en-US" dirty="0"/>
              <a:t> van de </a:t>
            </a:r>
            <a:r>
              <a:rPr lang="en-US" dirty="0" err="1"/>
              <a:t>reacties</a:t>
            </a:r>
            <a:r>
              <a:rPr lang="en-US" dirty="0"/>
              <a:t> die de isotope </a:t>
            </a:r>
            <a:r>
              <a:rPr lang="en-US" dirty="0" err="1"/>
              <a:t>maken</a:t>
            </a:r>
            <a:r>
              <a:rPr lang="en-US" dirty="0"/>
              <a:t>. </a:t>
            </a:r>
          </a:p>
          <a:p>
            <a:pPr marL="228600" indent="-228600">
              <a:buAutoNum type="arabicPeriod"/>
            </a:pPr>
            <a:r>
              <a:rPr lang="en-US" dirty="0" err="1"/>
              <a:t>Grootte</a:t>
            </a:r>
            <a:r>
              <a:rPr lang="en-US" dirty="0"/>
              <a:t> van machine </a:t>
            </a:r>
            <a:r>
              <a:rPr lang="en-US" dirty="0" err="1"/>
              <a:t>verschilt</a:t>
            </a:r>
            <a:r>
              <a:rPr lang="en-US" dirty="0"/>
              <a:t> per </a:t>
            </a:r>
            <a:r>
              <a:rPr lang="en-US" dirty="0" err="1"/>
              <a:t>energie</a:t>
            </a:r>
            <a:r>
              <a:rPr lang="en-US" dirty="0"/>
              <a:t>, </a:t>
            </a:r>
            <a:r>
              <a:rPr lang="en-US" dirty="0" err="1"/>
              <a:t>dit</a:t>
            </a:r>
            <a:r>
              <a:rPr lang="en-US" dirty="0"/>
              <a:t> </a:t>
            </a:r>
            <a:r>
              <a:rPr lang="en-US" dirty="0" err="1"/>
              <a:t>heeft</a:t>
            </a:r>
            <a:r>
              <a:rPr lang="en-US" dirty="0"/>
              <a:t> </a:t>
            </a:r>
            <a:r>
              <a:rPr lang="en-US" dirty="0" err="1"/>
              <a:t>natuurlijk</a:t>
            </a:r>
            <a:r>
              <a:rPr lang="en-US" dirty="0"/>
              <a:t> </a:t>
            </a:r>
            <a:r>
              <a:rPr lang="en-US" dirty="0" err="1"/>
              <a:t>zijn</a:t>
            </a:r>
            <a:r>
              <a:rPr lang="en-US" dirty="0"/>
              <a:t> </a:t>
            </a:r>
            <a:r>
              <a:rPr lang="en-US" dirty="0" err="1"/>
              <a:t>weerslag</a:t>
            </a:r>
            <a:r>
              <a:rPr lang="en-US" dirty="0"/>
              <a:t> op de </a:t>
            </a:r>
            <a:r>
              <a:rPr lang="en-US" dirty="0" err="1"/>
              <a:t>uiteindelijke</a:t>
            </a:r>
            <a:r>
              <a:rPr lang="en-US" dirty="0"/>
              <a:t> </a:t>
            </a:r>
            <a:r>
              <a:rPr lang="en-US" dirty="0" err="1"/>
              <a:t>hoeveelheid</a:t>
            </a:r>
            <a:r>
              <a:rPr lang="en-US" dirty="0"/>
              <a:t> material die </a:t>
            </a:r>
            <a:r>
              <a:rPr lang="en-US" dirty="0" err="1"/>
              <a:t>vrijkomt</a:t>
            </a:r>
            <a:r>
              <a:rPr lang="en-US" dirty="0"/>
              <a:t> </a:t>
            </a:r>
            <a:r>
              <a:rPr lang="en-US" dirty="0" err="1"/>
              <a:t>bij</a:t>
            </a:r>
            <a:r>
              <a:rPr lang="en-US" dirty="0"/>
              <a:t> </a:t>
            </a:r>
            <a:r>
              <a:rPr lang="en-US" dirty="0" err="1"/>
              <a:t>ontmanteling</a:t>
            </a:r>
            <a:endParaRPr lang="en-US" dirty="0"/>
          </a:p>
          <a:p>
            <a:pPr marL="228600" indent="-228600">
              <a:buAutoNum type="arabicPeriod"/>
            </a:pPr>
            <a:r>
              <a:rPr lang="en-US" dirty="0" err="1"/>
              <a:t>Materiaal</a:t>
            </a:r>
            <a:r>
              <a:rPr lang="en-US" dirty="0"/>
              <a:t> </a:t>
            </a:r>
            <a:r>
              <a:rPr lang="en-US" dirty="0" err="1"/>
              <a:t>bestaat</a:t>
            </a:r>
            <a:r>
              <a:rPr lang="en-US" dirty="0"/>
              <a:t> </a:t>
            </a:r>
            <a:r>
              <a:rPr lang="en-US" dirty="0" err="1"/>
              <a:t>niet</a:t>
            </a:r>
            <a:r>
              <a:rPr lang="en-US" dirty="0"/>
              <a:t> </a:t>
            </a:r>
            <a:r>
              <a:rPr lang="en-US" dirty="0" err="1"/>
              <a:t>alleen</a:t>
            </a:r>
            <a:r>
              <a:rPr lang="en-US" dirty="0"/>
              <a:t> </a:t>
            </a:r>
            <a:r>
              <a:rPr lang="en-US" dirty="0" err="1"/>
              <a:t>uit</a:t>
            </a:r>
            <a:r>
              <a:rPr lang="en-US" dirty="0"/>
              <a:t> de machine maar </a:t>
            </a:r>
            <a:r>
              <a:rPr lang="en-US" dirty="0" err="1"/>
              <a:t>ook</a:t>
            </a:r>
            <a:r>
              <a:rPr lang="en-US" dirty="0"/>
              <a:t> </a:t>
            </a:r>
            <a:r>
              <a:rPr lang="en-US" dirty="0" err="1"/>
              <a:t>uit</a:t>
            </a:r>
            <a:r>
              <a:rPr lang="en-US" dirty="0"/>
              <a:t> het </a:t>
            </a:r>
            <a:r>
              <a:rPr lang="en-US" dirty="0" err="1"/>
              <a:t>beton</a:t>
            </a:r>
            <a:r>
              <a:rPr lang="en-US" dirty="0"/>
              <a:t> van de </a:t>
            </a:r>
            <a:r>
              <a:rPr lang="en-US" dirty="0" err="1"/>
              <a:t>omliggende</a:t>
            </a:r>
            <a:r>
              <a:rPr lang="en-US" dirty="0"/>
              <a:t> bunker. </a:t>
            </a:r>
            <a:r>
              <a:rPr lang="en-US" dirty="0" err="1"/>
              <a:t>Gebouwd</a:t>
            </a:r>
            <a:r>
              <a:rPr lang="en-US" dirty="0"/>
              <a:t> </a:t>
            </a:r>
            <a:r>
              <a:rPr lang="en-US" dirty="0" err="1"/>
              <a:t>voor</a:t>
            </a:r>
            <a:r>
              <a:rPr lang="en-US" dirty="0"/>
              <a:t> </a:t>
            </a:r>
            <a:r>
              <a:rPr lang="en-US" dirty="0" err="1"/>
              <a:t>stralingsbescherming</a:t>
            </a:r>
            <a:r>
              <a:rPr lang="en-US" dirty="0"/>
              <a:t> </a:t>
            </a:r>
            <a:r>
              <a:rPr lang="en-US" dirty="0" err="1"/>
              <a:t>en</a:t>
            </a:r>
            <a:r>
              <a:rPr lang="en-US" dirty="0"/>
              <a:t> </a:t>
            </a:r>
            <a:r>
              <a:rPr lang="en-US" dirty="0" err="1"/>
              <a:t>grootte</a:t>
            </a:r>
            <a:r>
              <a:rPr lang="en-US" dirty="0"/>
              <a:t> </a:t>
            </a:r>
            <a:r>
              <a:rPr lang="en-US" dirty="0" err="1"/>
              <a:t>afhankelijk</a:t>
            </a:r>
            <a:r>
              <a:rPr lang="en-US" dirty="0"/>
              <a:t> van </a:t>
            </a:r>
            <a:r>
              <a:rPr lang="en-US" dirty="0" err="1"/>
              <a:t>grootte</a:t>
            </a:r>
            <a:r>
              <a:rPr lang="en-US" dirty="0"/>
              <a:t> van de machine. </a:t>
            </a:r>
            <a:r>
              <a:rPr lang="en-US" dirty="0" err="1"/>
              <a:t>Dikte</a:t>
            </a:r>
            <a:r>
              <a:rPr lang="en-US" dirty="0"/>
              <a:t> </a:t>
            </a:r>
            <a:r>
              <a:rPr lang="en-US" dirty="0" err="1"/>
              <a:t>muren</a:t>
            </a:r>
            <a:r>
              <a:rPr lang="en-US" dirty="0"/>
              <a:t> </a:t>
            </a:r>
            <a:r>
              <a:rPr lang="en-US" dirty="0" err="1"/>
              <a:t>afhankelijk</a:t>
            </a:r>
            <a:r>
              <a:rPr lang="en-US" dirty="0"/>
              <a:t> van </a:t>
            </a:r>
            <a:r>
              <a:rPr lang="en-US" dirty="0" err="1"/>
              <a:t>afschermingseisen</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300464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Activatie</a:t>
            </a:r>
            <a:r>
              <a:rPr lang="en-US" dirty="0"/>
              <a:t> van material </a:t>
            </a:r>
            <a:r>
              <a:rPr lang="en-US" dirty="0" err="1"/>
              <a:t>gebeurt</a:t>
            </a:r>
            <a:r>
              <a:rPr lang="en-US" dirty="0"/>
              <a:t> </a:t>
            </a:r>
            <a:r>
              <a:rPr lang="en-US" dirty="0" err="1"/>
              <a:t>overal</a:t>
            </a:r>
            <a:r>
              <a:rPr lang="en-US" dirty="0"/>
              <a:t> in het cyclotron </a:t>
            </a:r>
            <a:r>
              <a:rPr lang="en-US" dirty="0" err="1"/>
              <a:t>en</a:t>
            </a:r>
            <a:r>
              <a:rPr lang="en-US" dirty="0"/>
              <a:t> </a:t>
            </a:r>
            <a:r>
              <a:rPr lang="en-US" dirty="0" err="1"/>
              <a:t>omgeving</a:t>
            </a:r>
            <a:r>
              <a:rPr lang="en-US" dirty="0"/>
              <a:t>. </a:t>
            </a:r>
            <a:r>
              <a:rPr lang="en-US" dirty="0" err="1"/>
              <a:t>Dit</a:t>
            </a:r>
            <a:r>
              <a:rPr lang="en-US" dirty="0"/>
              <a:t> </a:t>
            </a:r>
            <a:r>
              <a:rPr lang="en-US" dirty="0" err="1"/>
              <a:t>kan</a:t>
            </a:r>
            <a:r>
              <a:rPr lang="en-US" dirty="0"/>
              <a:t> </a:t>
            </a:r>
            <a:r>
              <a:rPr lang="en-US" dirty="0" err="1"/>
              <a:t>zijn</a:t>
            </a:r>
            <a:r>
              <a:rPr lang="en-US" dirty="0"/>
              <a:t> door </a:t>
            </a:r>
            <a:r>
              <a:rPr lang="en-US" dirty="0" err="1"/>
              <a:t>interactie</a:t>
            </a:r>
            <a:r>
              <a:rPr lang="en-US" dirty="0"/>
              <a:t> van de </a:t>
            </a:r>
            <a:r>
              <a:rPr lang="en-US" dirty="0" err="1"/>
              <a:t>protonen</a:t>
            </a:r>
            <a:r>
              <a:rPr lang="en-US" dirty="0"/>
              <a:t> in het cyclotron met material, of door </a:t>
            </a:r>
            <a:r>
              <a:rPr lang="en-US" dirty="0" err="1"/>
              <a:t>neutronen</a:t>
            </a:r>
            <a:r>
              <a:rPr lang="en-US" dirty="0"/>
              <a:t> die </a:t>
            </a:r>
            <a:r>
              <a:rPr lang="en-US" dirty="0" err="1"/>
              <a:t>vrijkomen</a:t>
            </a:r>
            <a:r>
              <a:rPr lang="en-US" dirty="0"/>
              <a:t> </a:t>
            </a:r>
            <a:r>
              <a:rPr lang="en-US" dirty="0" err="1"/>
              <a:t>bij</a:t>
            </a:r>
            <a:r>
              <a:rPr lang="en-US" dirty="0"/>
              <a:t> die </a:t>
            </a:r>
            <a:r>
              <a:rPr lang="en-US" dirty="0" err="1"/>
              <a:t>eerstgenoemde</a:t>
            </a:r>
            <a:r>
              <a:rPr lang="en-US" dirty="0"/>
              <a:t> </a:t>
            </a:r>
            <a:r>
              <a:rPr lang="en-US" dirty="0" err="1"/>
              <a:t>reacties</a:t>
            </a:r>
            <a:r>
              <a:rPr lang="en-US" dirty="0"/>
              <a:t> die op </a:t>
            </a:r>
            <a:r>
              <a:rPr lang="en-US" dirty="0" err="1"/>
              <a:t>hun</a:t>
            </a:r>
            <a:r>
              <a:rPr lang="en-US" dirty="0"/>
              <a:t> </a:t>
            </a:r>
            <a:r>
              <a:rPr lang="en-US" dirty="0" err="1"/>
              <a:t>beurt</a:t>
            </a:r>
            <a:r>
              <a:rPr lang="en-US" dirty="0"/>
              <a:t> </a:t>
            </a:r>
            <a:r>
              <a:rPr lang="en-US" dirty="0" err="1"/>
              <a:t>weer</a:t>
            </a:r>
            <a:r>
              <a:rPr lang="en-US" dirty="0"/>
              <a:t> (elders) </a:t>
            </a:r>
            <a:r>
              <a:rPr lang="en-US" dirty="0" err="1"/>
              <a:t>voor</a:t>
            </a:r>
            <a:r>
              <a:rPr lang="en-US" dirty="0"/>
              <a:t> </a:t>
            </a:r>
            <a:r>
              <a:rPr lang="en-US" dirty="0" err="1"/>
              <a:t>activatie</a:t>
            </a:r>
            <a:r>
              <a:rPr lang="en-US" dirty="0"/>
              <a:t> </a:t>
            </a:r>
            <a:r>
              <a:rPr lang="en-US" dirty="0" err="1"/>
              <a:t>zorgen</a:t>
            </a:r>
            <a:r>
              <a:rPr lang="en-US" dirty="0"/>
              <a:t>. </a:t>
            </a:r>
            <a:r>
              <a:rPr lang="en-US" dirty="0" err="1"/>
              <a:t>Vanwege</a:t>
            </a:r>
            <a:r>
              <a:rPr lang="en-US" dirty="0"/>
              <a:t> hoe het cyclotron </a:t>
            </a:r>
            <a:r>
              <a:rPr lang="en-US" dirty="0" err="1"/>
              <a:t>gebouwd</a:t>
            </a:r>
            <a:r>
              <a:rPr lang="en-US" dirty="0"/>
              <a:t> is </a:t>
            </a:r>
            <a:r>
              <a:rPr lang="en-US" dirty="0" err="1"/>
              <a:t>verwacht</a:t>
            </a:r>
            <a:r>
              <a:rPr lang="en-US" dirty="0"/>
              <a:t> je </a:t>
            </a:r>
            <a:r>
              <a:rPr lang="en-US" dirty="0" err="1"/>
              <a:t>protonactivatie</a:t>
            </a:r>
            <a:r>
              <a:rPr lang="en-US" dirty="0"/>
              <a:t> </a:t>
            </a:r>
            <a:r>
              <a:rPr lang="en-US" dirty="0" err="1"/>
              <a:t>alleen</a:t>
            </a:r>
            <a:r>
              <a:rPr lang="en-US" dirty="0"/>
              <a:t> in het </a:t>
            </a:r>
            <a:r>
              <a:rPr lang="en-US" dirty="0" err="1"/>
              <a:t>binnenste</a:t>
            </a:r>
            <a:r>
              <a:rPr lang="en-US" dirty="0"/>
              <a:t> van het cyclotron </a:t>
            </a:r>
            <a:r>
              <a:rPr lang="en-US" dirty="0" err="1"/>
              <a:t>en</a:t>
            </a:r>
            <a:r>
              <a:rPr lang="en-US" dirty="0"/>
              <a:t> op </a:t>
            </a:r>
            <a:r>
              <a:rPr lang="en-US" dirty="0" err="1"/>
              <a:t>sommige</a:t>
            </a:r>
            <a:r>
              <a:rPr lang="en-US" dirty="0"/>
              <a:t> </a:t>
            </a:r>
            <a:r>
              <a:rPr lang="en-US" dirty="0" err="1"/>
              <a:t>punten</a:t>
            </a:r>
            <a:r>
              <a:rPr lang="en-US" dirty="0"/>
              <a:t> </a:t>
            </a:r>
            <a:r>
              <a:rPr lang="en-US" dirty="0" err="1"/>
              <a:t>waar</a:t>
            </a:r>
            <a:r>
              <a:rPr lang="en-US" dirty="0"/>
              <a:t> de </a:t>
            </a:r>
            <a:r>
              <a:rPr lang="en-US" dirty="0" err="1"/>
              <a:t>bundel</a:t>
            </a:r>
            <a:r>
              <a:rPr lang="en-US" dirty="0"/>
              <a:t> </a:t>
            </a:r>
            <a:r>
              <a:rPr lang="en-US" dirty="0" err="1"/>
              <a:t>gestuurd</a:t>
            </a:r>
            <a:r>
              <a:rPr lang="en-US" dirty="0"/>
              <a:t>/</a:t>
            </a:r>
            <a:r>
              <a:rPr lang="en-US" dirty="0" err="1"/>
              <a:t>gesneden</a:t>
            </a:r>
            <a:r>
              <a:rPr lang="en-US" dirty="0"/>
              <a:t> </a:t>
            </a:r>
            <a:r>
              <a:rPr lang="en-US" dirty="0" err="1"/>
              <a:t>wordt</a:t>
            </a:r>
            <a:r>
              <a:rPr lang="en-US" dirty="0"/>
              <a:t>. </a:t>
            </a:r>
            <a:r>
              <a:rPr lang="en-US" dirty="0" err="1"/>
              <a:t>Neutronen</a:t>
            </a:r>
            <a:r>
              <a:rPr lang="en-US" dirty="0"/>
              <a:t> </a:t>
            </a:r>
            <a:r>
              <a:rPr lang="en-US" dirty="0" err="1"/>
              <a:t>hebben</a:t>
            </a:r>
            <a:r>
              <a:rPr lang="en-US" dirty="0"/>
              <a:t> </a:t>
            </a:r>
            <a:r>
              <a:rPr lang="en-US" dirty="0" err="1"/>
              <a:t>een</a:t>
            </a:r>
            <a:r>
              <a:rPr lang="en-US" dirty="0"/>
              <a:t> </a:t>
            </a:r>
            <a:r>
              <a:rPr lang="en-US" dirty="0" err="1"/>
              <a:t>veel</a:t>
            </a:r>
            <a:r>
              <a:rPr lang="en-US" dirty="0"/>
              <a:t> </a:t>
            </a:r>
            <a:r>
              <a:rPr lang="en-US" dirty="0" err="1"/>
              <a:t>langere</a:t>
            </a:r>
            <a:r>
              <a:rPr lang="en-US" dirty="0"/>
              <a:t> </a:t>
            </a:r>
            <a:r>
              <a:rPr lang="en-US" dirty="0" err="1"/>
              <a:t>vrije</a:t>
            </a:r>
            <a:r>
              <a:rPr lang="en-US" dirty="0"/>
              <a:t> </a:t>
            </a:r>
            <a:r>
              <a:rPr lang="en-US" dirty="0" err="1"/>
              <a:t>weglengte</a:t>
            </a:r>
            <a:r>
              <a:rPr lang="en-US" dirty="0"/>
              <a:t> </a:t>
            </a:r>
            <a:r>
              <a:rPr lang="en-US" dirty="0" err="1"/>
              <a:t>en</a:t>
            </a:r>
            <a:r>
              <a:rPr lang="en-US" dirty="0"/>
              <a:t> </a:t>
            </a:r>
            <a:r>
              <a:rPr lang="en-US" dirty="0" err="1"/>
              <a:t>komen</a:t>
            </a:r>
            <a:r>
              <a:rPr lang="en-US" dirty="0"/>
              <a:t> zo </a:t>
            </a:r>
            <a:r>
              <a:rPr lang="en-US" dirty="0" err="1"/>
              <a:t>overal</a:t>
            </a:r>
            <a:r>
              <a:rPr lang="en-US" dirty="0"/>
              <a:t> </a:t>
            </a:r>
            <a:r>
              <a:rPr lang="en-US" dirty="0" err="1"/>
              <a:t>terecht</a:t>
            </a:r>
            <a:r>
              <a:rPr lang="en-US" dirty="0"/>
              <a:t>. </a:t>
            </a:r>
          </a:p>
          <a:p>
            <a:r>
              <a:rPr lang="en-US" dirty="0"/>
              <a:t>2. We </a:t>
            </a:r>
            <a:r>
              <a:rPr lang="en-US" dirty="0" err="1"/>
              <a:t>kijken</a:t>
            </a:r>
            <a:r>
              <a:rPr lang="en-US" dirty="0"/>
              <a:t> </a:t>
            </a:r>
            <a:r>
              <a:rPr lang="en-US" dirty="0" err="1"/>
              <a:t>voor</a:t>
            </a:r>
            <a:r>
              <a:rPr lang="en-US" dirty="0"/>
              <a:t> het </a:t>
            </a:r>
            <a:r>
              <a:rPr lang="en-US" dirty="0" err="1"/>
              <a:t>onderzoek</a:t>
            </a:r>
            <a:r>
              <a:rPr lang="en-US" dirty="0"/>
              <a:t> </a:t>
            </a:r>
            <a:r>
              <a:rPr lang="en-US" dirty="0" err="1"/>
              <a:t>naar</a:t>
            </a:r>
            <a:r>
              <a:rPr lang="en-US" dirty="0"/>
              <a:t> recycling van </a:t>
            </a:r>
            <a:r>
              <a:rPr lang="en-US" dirty="0" err="1"/>
              <a:t>bulkmateriaal</a:t>
            </a:r>
            <a:r>
              <a:rPr lang="en-US" dirty="0"/>
              <a:t>; de </a:t>
            </a:r>
            <a:r>
              <a:rPr lang="en-US" dirty="0" err="1"/>
              <a:t>kleine</a:t>
            </a:r>
            <a:r>
              <a:rPr lang="en-US" dirty="0"/>
              <a:t> </a:t>
            </a:r>
            <a:r>
              <a:rPr lang="en-US" dirty="0" err="1"/>
              <a:t>onderdelen</a:t>
            </a:r>
            <a:r>
              <a:rPr lang="en-US" dirty="0"/>
              <a:t> die </a:t>
            </a:r>
            <a:r>
              <a:rPr lang="en-US" dirty="0" err="1"/>
              <a:t>protongeactiveerd</a:t>
            </a:r>
            <a:r>
              <a:rPr lang="en-US" dirty="0"/>
              <a:t> </a:t>
            </a:r>
            <a:r>
              <a:rPr lang="en-US" dirty="0" err="1"/>
              <a:t>zijn</a:t>
            </a:r>
            <a:r>
              <a:rPr lang="en-US" dirty="0"/>
              <a:t>, </a:t>
            </a:r>
            <a:r>
              <a:rPr lang="en-US" dirty="0" err="1"/>
              <a:t>zijn</a:t>
            </a:r>
            <a:r>
              <a:rPr lang="en-US" dirty="0"/>
              <a:t> </a:t>
            </a:r>
            <a:r>
              <a:rPr lang="en-US" dirty="0" err="1"/>
              <a:t>niet</a:t>
            </a:r>
            <a:r>
              <a:rPr lang="en-US" dirty="0"/>
              <a:t> </a:t>
            </a:r>
            <a:r>
              <a:rPr lang="en-US" dirty="0" err="1"/>
              <a:t>belangrijk</a:t>
            </a:r>
            <a:r>
              <a:rPr lang="en-US" dirty="0"/>
              <a:t> </a:t>
            </a:r>
            <a:r>
              <a:rPr lang="en-US" dirty="0" err="1"/>
              <a:t>voor</a:t>
            </a:r>
            <a:r>
              <a:rPr lang="en-US" dirty="0"/>
              <a:t> de </a:t>
            </a:r>
            <a:r>
              <a:rPr lang="en-US" dirty="0" err="1"/>
              <a:t>uiteindelijke</a:t>
            </a:r>
            <a:r>
              <a:rPr lang="en-US" dirty="0"/>
              <a:t> </a:t>
            </a:r>
            <a:r>
              <a:rPr lang="en-US" dirty="0" err="1"/>
              <a:t>massa</a:t>
            </a:r>
            <a:r>
              <a:rPr lang="en-US" dirty="0"/>
              <a:t> </a:t>
            </a:r>
            <a:r>
              <a:rPr lang="en-US" dirty="0" err="1"/>
              <a:t>aan</a:t>
            </a:r>
            <a:r>
              <a:rPr lang="en-US" dirty="0"/>
              <a:t> </a:t>
            </a:r>
            <a:r>
              <a:rPr lang="en-US" dirty="0" err="1"/>
              <a:t>radioactief</a:t>
            </a:r>
            <a:r>
              <a:rPr lang="en-US" dirty="0"/>
              <a:t> material. Cyclotrons </a:t>
            </a:r>
            <a:r>
              <a:rPr lang="en-US" dirty="0" err="1"/>
              <a:t>bestaan</a:t>
            </a:r>
            <a:r>
              <a:rPr lang="en-US" dirty="0"/>
              <a:t> </a:t>
            </a:r>
            <a:r>
              <a:rPr lang="en-US" dirty="0" err="1"/>
              <a:t>voor</a:t>
            </a:r>
            <a:r>
              <a:rPr lang="en-US" dirty="0"/>
              <a:t> </a:t>
            </a:r>
            <a:r>
              <a:rPr lang="en-US" dirty="0" err="1"/>
              <a:t>bijna</a:t>
            </a:r>
            <a:r>
              <a:rPr lang="en-US" dirty="0"/>
              <a:t> </a:t>
            </a:r>
            <a:r>
              <a:rPr lang="en-US" dirty="0" err="1"/>
              <a:t>honderd</a:t>
            </a:r>
            <a:r>
              <a:rPr lang="en-US" dirty="0"/>
              <a:t> </a:t>
            </a:r>
            <a:r>
              <a:rPr lang="en-US" dirty="0" err="1"/>
              <a:t>massaprocent</a:t>
            </a:r>
            <a:r>
              <a:rPr lang="en-US" dirty="0"/>
              <a:t> </a:t>
            </a:r>
            <a:r>
              <a:rPr lang="en-US" dirty="0" err="1"/>
              <a:t>uit</a:t>
            </a:r>
            <a:r>
              <a:rPr lang="en-US" dirty="0"/>
              <a:t> de </a:t>
            </a:r>
            <a:r>
              <a:rPr lang="en-US" dirty="0" err="1"/>
              <a:t>onderdelen</a:t>
            </a:r>
            <a:r>
              <a:rPr lang="en-US" dirty="0"/>
              <a:t> </a:t>
            </a:r>
            <a:r>
              <a:rPr lang="en-US" dirty="0" err="1"/>
              <a:t>magneetjuk</a:t>
            </a:r>
            <a:r>
              <a:rPr lang="en-US" dirty="0"/>
              <a:t> </a:t>
            </a:r>
            <a:r>
              <a:rPr lang="en-US" dirty="0" err="1"/>
              <a:t>en</a:t>
            </a:r>
            <a:r>
              <a:rPr lang="en-US" dirty="0"/>
              <a:t> –</a:t>
            </a:r>
            <a:r>
              <a:rPr lang="en-US" dirty="0" err="1"/>
              <a:t>spoelen</a:t>
            </a:r>
            <a:r>
              <a:rPr lang="en-US" dirty="0"/>
              <a:t>. </a:t>
            </a:r>
            <a:r>
              <a:rPr lang="en-US" dirty="0" err="1"/>
              <a:t>Daar</a:t>
            </a:r>
            <a:r>
              <a:rPr lang="en-US" dirty="0"/>
              <a:t> </a:t>
            </a:r>
            <a:r>
              <a:rPr lang="en-US" dirty="0" err="1"/>
              <a:t>vind</a:t>
            </a:r>
            <a:r>
              <a:rPr lang="en-US" dirty="0"/>
              <a:t> je </a:t>
            </a:r>
            <a:r>
              <a:rPr lang="en-US" dirty="0" err="1"/>
              <a:t>activatieproducten</a:t>
            </a:r>
            <a:r>
              <a:rPr lang="en-US" dirty="0"/>
              <a:t> </a:t>
            </a:r>
            <a:r>
              <a:rPr lang="en-US" dirty="0" err="1"/>
              <a:t>waarvan</a:t>
            </a:r>
            <a:r>
              <a:rPr lang="en-US" dirty="0"/>
              <a:t> je de </a:t>
            </a:r>
            <a:r>
              <a:rPr lang="en-US" dirty="0" err="1"/>
              <a:t>meest</a:t>
            </a:r>
            <a:r>
              <a:rPr lang="en-US" dirty="0"/>
              <a:t> </a:t>
            </a:r>
            <a:r>
              <a:rPr lang="en-US" dirty="0" err="1"/>
              <a:t>voorkomende</a:t>
            </a:r>
            <a:r>
              <a:rPr lang="en-US" dirty="0"/>
              <a:t> in de table </a:t>
            </a:r>
            <a:r>
              <a:rPr lang="en-US" dirty="0" err="1"/>
              <a:t>hierboven</a:t>
            </a:r>
            <a:r>
              <a:rPr lang="en-US" dirty="0"/>
              <a:t> </a:t>
            </a:r>
            <a:r>
              <a:rPr lang="en-US" dirty="0" err="1"/>
              <a:t>kan</a:t>
            </a:r>
            <a:r>
              <a:rPr lang="en-US" dirty="0"/>
              <a:t> </a:t>
            </a:r>
            <a:r>
              <a:rPr lang="en-US" dirty="0" err="1"/>
              <a:t>zien</a:t>
            </a:r>
            <a:r>
              <a:rPr lang="en-US" dirty="0"/>
              <a:t>. Let op de </a:t>
            </a:r>
            <a:r>
              <a:rPr lang="en-US" dirty="0" err="1"/>
              <a:t>halfwaardetijden</a:t>
            </a:r>
            <a:r>
              <a:rPr lang="en-US" dirty="0"/>
              <a:t> die je </a:t>
            </a:r>
            <a:r>
              <a:rPr lang="en-US" dirty="0" err="1"/>
              <a:t>ziet</a:t>
            </a:r>
            <a:r>
              <a:rPr lang="en-US" dirty="0"/>
              <a:t>. </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362162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We </a:t>
            </a:r>
            <a:r>
              <a:rPr lang="en-US" dirty="0" err="1"/>
              <a:t>hebben</a:t>
            </a:r>
            <a:r>
              <a:rPr lang="en-US" dirty="0"/>
              <a:t> door middle van </a:t>
            </a:r>
            <a:r>
              <a:rPr lang="en-US" dirty="0" err="1"/>
              <a:t>literatuurstudie</a:t>
            </a:r>
            <a:r>
              <a:rPr lang="en-US" dirty="0"/>
              <a:t> de activiteitsconcentraties in cyclotrons </a:t>
            </a:r>
            <a:r>
              <a:rPr lang="en-US" dirty="0" err="1"/>
              <a:t>na</a:t>
            </a:r>
            <a:r>
              <a:rPr lang="en-US" dirty="0"/>
              <a:t> </a:t>
            </a:r>
            <a:r>
              <a:rPr lang="en-US" dirty="0" err="1"/>
              <a:t>ontmanteling</a:t>
            </a:r>
            <a:r>
              <a:rPr lang="en-US" dirty="0"/>
              <a:t> </a:t>
            </a:r>
            <a:r>
              <a:rPr lang="en-US" dirty="0" err="1"/>
              <a:t>bepaald</a:t>
            </a:r>
            <a:r>
              <a:rPr lang="en-US" dirty="0"/>
              <a:t>. </a:t>
            </a:r>
            <a:r>
              <a:rPr lang="en-US" dirty="0" err="1"/>
              <a:t>Daarmee</a:t>
            </a:r>
            <a:r>
              <a:rPr lang="en-US" dirty="0"/>
              <a:t> </a:t>
            </a:r>
            <a:r>
              <a:rPr lang="en-US" dirty="0" err="1"/>
              <a:t>hebben</a:t>
            </a:r>
            <a:r>
              <a:rPr lang="en-US" dirty="0"/>
              <a:t> we </a:t>
            </a:r>
            <a:r>
              <a:rPr lang="en-US" dirty="0" err="1"/>
              <a:t>uiteindelijk</a:t>
            </a:r>
            <a:r>
              <a:rPr lang="en-US" dirty="0"/>
              <a:t> de </a:t>
            </a:r>
            <a:r>
              <a:rPr lang="en-US" dirty="0" err="1"/>
              <a:t>gewogen</a:t>
            </a:r>
            <a:r>
              <a:rPr lang="en-US" dirty="0"/>
              <a:t> </a:t>
            </a:r>
            <a:r>
              <a:rPr lang="en-US" dirty="0" err="1"/>
              <a:t>som</a:t>
            </a:r>
            <a:r>
              <a:rPr lang="en-US" dirty="0"/>
              <a:t> van activiteitsconcentraties met de </a:t>
            </a:r>
            <a:r>
              <a:rPr lang="en-US" dirty="0" err="1"/>
              <a:t>vrijgavegrens</a:t>
            </a:r>
            <a:r>
              <a:rPr lang="en-US" dirty="0"/>
              <a:t> </a:t>
            </a:r>
            <a:r>
              <a:rPr lang="en-US" dirty="0" err="1"/>
              <a:t>berekend</a:t>
            </a:r>
            <a:r>
              <a:rPr lang="en-US" dirty="0"/>
              <a:t> om </a:t>
            </a:r>
            <a:r>
              <a:rPr lang="en-US" dirty="0" err="1"/>
              <a:t>te</a:t>
            </a:r>
            <a:r>
              <a:rPr lang="en-US" dirty="0"/>
              <a:t> </a:t>
            </a:r>
            <a:r>
              <a:rPr lang="en-US" dirty="0" err="1"/>
              <a:t>bepalen</a:t>
            </a:r>
            <a:r>
              <a:rPr lang="en-US" dirty="0"/>
              <a:t> of het </a:t>
            </a:r>
            <a:r>
              <a:rPr lang="en-US" dirty="0" err="1"/>
              <a:t>materiaal</a:t>
            </a:r>
            <a:r>
              <a:rPr lang="en-US" dirty="0"/>
              <a:t> </a:t>
            </a:r>
            <a:r>
              <a:rPr lang="en-US" dirty="0" err="1"/>
              <a:t>vrijgegeven</a:t>
            </a:r>
            <a:r>
              <a:rPr lang="en-US" dirty="0"/>
              <a:t> </a:t>
            </a:r>
            <a:r>
              <a:rPr lang="en-US" dirty="0" err="1"/>
              <a:t>zou</a:t>
            </a:r>
            <a:r>
              <a:rPr lang="en-US" dirty="0"/>
              <a:t> </a:t>
            </a:r>
            <a:r>
              <a:rPr lang="en-US" dirty="0" err="1"/>
              <a:t>kunnen</a:t>
            </a:r>
            <a:r>
              <a:rPr lang="en-US" dirty="0"/>
              <a:t> </a:t>
            </a:r>
            <a:r>
              <a:rPr lang="en-US" dirty="0" err="1"/>
              <a:t>worden</a:t>
            </a:r>
            <a:r>
              <a:rPr lang="en-US" dirty="0"/>
              <a:t>. </a:t>
            </a:r>
            <a:r>
              <a:rPr lang="en-US" dirty="0" err="1"/>
              <a:t>Hiertoe</a:t>
            </a:r>
            <a:r>
              <a:rPr lang="en-US" dirty="0"/>
              <a:t> </a:t>
            </a:r>
            <a:r>
              <a:rPr lang="en-US" dirty="0" err="1"/>
              <a:t>hebben</a:t>
            </a:r>
            <a:r>
              <a:rPr lang="en-US" dirty="0"/>
              <a:t> we de cyclotrons </a:t>
            </a:r>
            <a:r>
              <a:rPr lang="en-US" dirty="0" err="1"/>
              <a:t>verdeeld</a:t>
            </a:r>
            <a:r>
              <a:rPr lang="en-US" dirty="0"/>
              <a:t> in de </a:t>
            </a:r>
            <a:r>
              <a:rPr lang="en-US" dirty="0" err="1"/>
              <a:t>drie</a:t>
            </a:r>
            <a:r>
              <a:rPr lang="en-US" dirty="0"/>
              <a:t> </a:t>
            </a:r>
            <a:r>
              <a:rPr lang="en-US" dirty="0" err="1"/>
              <a:t>categorieën</a:t>
            </a:r>
            <a:r>
              <a:rPr lang="en-US" dirty="0"/>
              <a:t> die </a:t>
            </a:r>
            <a:r>
              <a:rPr lang="en-US" dirty="0" err="1"/>
              <a:t>eerder</a:t>
            </a:r>
            <a:r>
              <a:rPr lang="en-US" dirty="0"/>
              <a:t> </a:t>
            </a:r>
            <a:r>
              <a:rPr lang="en-US" dirty="0" err="1"/>
              <a:t>ook</a:t>
            </a:r>
            <a:r>
              <a:rPr lang="en-US" dirty="0"/>
              <a:t> al </a:t>
            </a:r>
            <a:r>
              <a:rPr lang="en-US" dirty="0" err="1"/>
              <a:t>voorbij</a:t>
            </a:r>
            <a:r>
              <a:rPr lang="en-US" dirty="0"/>
              <a:t> </a:t>
            </a:r>
            <a:r>
              <a:rPr lang="en-US" dirty="0" err="1"/>
              <a:t>kwamen</a:t>
            </a:r>
            <a:r>
              <a:rPr lang="en-US" dirty="0"/>
              <a:t>, </a:t>
            </a:r>
            <a:r>
              <a:rPr lang="en-US" dirty="0" err="1"/>
              <a:t>ingedeeld</a:t>
            </a:r>
            <a:r>
              <a:rPr lang="en-US" dirty="0"/>
              <a:t> op </a:t>
            </a:r>
            <a:r>
              <a:rPr lang="en-US" dirty="0" err="1"/>
              <a:t>deeltjesenergie</a:t>
            </a:r>
            <a:r>
              <a:rPr lang="en-US" dirty="0"/>
              <a:t>. </a:t>
            </a:r>
          </a:p>
          <a:p>
            <a:pPr marL="228600" indent="-228600">
              <a:buAutoNum type="arabicPeriod"/>
            </a:pPr>
            <a:r>
              <a:rPr lang="en-US" dirty="0" err="1"/>
              <a:t>Voor</a:t>
            </a:r>
            <a:r>
              <a:rPr lang="en-US" dirty="0"/>
              <a:t> de </a:t>
            </a:r>
            <a:r>
              <a:rPr lang="en-US" dirty="0" err="1"/>
              <a:t>massa</a:t>
            </a:r>
            <a:r>
              <a:rPr lang="en-US" dirty="0"/>
              <a:t> </a:t>
            </a:r>
            <a:r>
              <a:rPr lang="en-US" dirty="0" err="1"/>
              <a:t>aan</a:t>
            </a:r>
            <a:r>
              <a:rPr lang="en-US" dirty="0"/>
              <a:t> </a:t>
            </a:r>
            <a:r>
              <a:rPr lang="en-US" dirty="0" err="1"/>
              <a:t>metaal</a:t>
            </a:r>
            <a:r>
              <a:rPr lang="en-US" dirty="0"/>
              <a:t> </a:t>
            </a:r>
            <a:r>
              <a:rPr lang="en-US" dirty="0" err="1"/>
              <a:t>hebben</a:t>
            </a:r>
            <a:r>
              <a:rPr lang="en-US" dirty="0"/>
              <a:t> we </a:t>
            </a:r>
            <a:r>
              <a:rPr lang="en-US" dirty="0" err="1"/>
              <a:t>voor</a:t>
            </a:r>
            <a:r>
              <a:rPr lang="en-US" dirty="0"/>
              <a:t> elk type </a:t>
            </a:r>
            <a:r>
              <a:rPr lang="en-US" dirty="0" err="1"/>
              <a:t>een</a:t>
            </a:r>
            <a:r>
              <a:rPr lang="en-US" dirty="0"/>
              <a:t> ‘</a:t>
            </a:r>
            <a:r>
              <a:rPr lang="en-US" dirty="0" err="1"/>
              <a:t>representatief</a:t>
            </a:r>
            <a:r>
              <a:rPr lang="en-US" dirty="0"/>
              <a:t>’ model </a:t>
            </a:r>
            <a:r>
              <a:rPr lang="en-US" dirty="0" err="1"/>
              <a:t>gekozen</a:t>
            </a:r>
            <a:r>
              <a:rPr lang="en-US" dirty="0"/>
              <a:t> </a:t>
            </a:r>
            <a:r>
              <a:rPr lang="en-US" dirty="0" err="1"/>
              <a:t>waarvan</a:t>
            </a:r>
            <a:r>
              <a:rPr lang="en-US" dirty="0"/>
              <a:t> de </a:t>
            </a:r>
            <a:r>
              <a:rPr lang="en-US" dirty="0" err="1"/>
              <a:t>massa</a:t>
            </a:r>
            <a:r>
              <a:rPr lang="en-US" dirty="0"/>
              <a:t> </a:t>
            </a:r>
            <a:r>
              <a:rPr lang="en-US" dirty="0" err="1"/>
              <a:t>bekend</a:t>
            </a:r>
            <a:r>
              <a:rPr lang="en-US" dirty="0"/>
              <a:t> is. Massa </a:t>
            </a:r>
            <a:r>
              <a:rPr lang="en-US" dirty="0" err="1"/>
              <a:t>beton</a:t>
            </a:r>
            <a:r>
              <a:rPr lang="en-US" dirty="0"/>
              <a:t> is </a:t>
            </a:r>
            <a:r>
              <a:rPr lang="en-US" dirty="0" err="1"/>
              <a:t>berekend</a:t>
            </a:r>
            <a:r>
              <a:rPr lang="en-US" dirty="0"/>
              <a:t> op basis van </a:t>
            </a:r>
            <a:r>
              <a:rPr lang="en-US" dirty="0" err="1"/>
              <a:t>ofwel</a:t>
            </a:r>
            <a:r>
              <a:rPr lang="en-US" dirty="0"/>
              <a:t> </a:t>
            </a:r>
            <a:r>
              <a:rPr lang="en-US" dirty="0" err="1"/>
              <a:t>voorgeschreven</a:t>
            </a:r>
            <a:r>
              <a:rPr lang="en-US" dirty="0"/>
              <a:t>  of </a:t>
            </a:r>
            <a:r>
              <a:rPr lang="en-US" dirty="0" err="1"/>
              <a:t>geschatte</a:t>
            </a:r>
            <a:r>
              <a:rPr lang="en-US" dirty="0"/>
              <a:t> </a:t>
            </a:r>
            <a:r>
              <a:rPr lang="en-US" dirty="0" err="1"/>
              <a:t>bunkerafmetingen</a:t>
            </a:r>
            <a:r>
              <a:rPr lang="en-US" dirty="0"/>
              <a:t> (we </a:t>
            </a:r>
            <a:r>
              <a:rPr lang="en-US" dirty="0" err="1"/>
              <a:t>zijn</a:t>
            </a:r>
            <a:r>
              <a:rPr lang="en-US" dirty="0"/>
              <a:t> </a:t>
            </a:r>
            <a:r>
              <a:rPr lang="en-US" dirty="0" err="1"/>
              <a:t>zelf</a:t>
            </a:r>
            <a:r>
              <a:rPr lang="en-US" dirty="0"/>
              <a:t> </a:t>
            </a:r>
            <a:r>
              <a:rPr lang="en-US" dirty="0" err="1"/>
              <a:t>bij</a:t>
            </a:r>
            <a:r>
              <a:rPr lang="en-US" dirty="0"/>
              <a:t> </a:t>
            </a:r>
            <a:r>
              <a:rPr lang="en-US" dirty="0" err="1"/>
              <a:t>enkele</a:t>
            </a:r>
            <a:r>
              <a:rPr lang="en-US" dirty="0"/>
              <a:t> </a:t>
            </a:r>
            <a:r>
              <a:rPr lang="en-US" dirty="0" err="1"/>
              <a:t>exemplaren</a:t>
            </a:r>
            <a:r>
              <a:rPr lang="en-US" dirty="0"/>
              <a:t> </a:t>
            </a:r>
            <a:r>
              <a:rPr lang="en-US" dirty="0" err="1"/>
              <a:t>gaan</a:t>
            </a:r>
            <a:r>
              <a:rPr lang="en-US" dirty="0"/>
              <a:t> </a:t>
            </a:r>
            <a:r>
              <a:rPr lang="en-US" dirty="0" err="1"/>
              <a:t>kijken</a:t>
            </a:r>
            <a:r>
              <a:rPr lang="en-US" dirty="0"/>
              <a:t>). </a:t>
            </a:r>
          </a:p>
          <a:p>
            <a:pPr marL="228600" indent="-228600">
              <a:buAutoNum type="arabicPeriod"/>
            </a:pPr>
            <a:r>
              <a:rPr lang="en-US" dirty="0" err="1"/>
              <a:t>Belangrijk</a:t>
            </a:r>
            <a:r>
              <a:rPr lang="en-US" dirty="0"/>
              <a:t> op </a:t>
            </a:r>
            <a:r>
              <a:rPr lang="en-US" dirty="0" err="1"/>
              <a:t>te</a:t>
            </a:r>
            <a:r>
              <a:rPr lang="en-US" dirty="0"/>
              <a:t> </a:t>
            </a:r>
            <a:r>
              <a:rPr lang="en-US" dirty="0" err="1"/>
              <a:t>merken</a:t>
            </a:r>
            <a:r>
              <a:rPr lang="en-US" dirty="0"/>
              <a:t>: alle </a:t>
            </a:r>
            <a:r>
              <a:rPr lang="en-US" dirty="0" err="1"/>
              <a:t>bulkmateriaal</a:t>
            </a:r>
            <a:r>
              <a:rPr lang="en-US" dirty="0"/>
              <a:t> </a:t>
            </a:r>
            <a:r>
              <a:rPr lang="en-US" dirty="0" err="1"/>
              <a:t>bevindt</a:t>
            </a:r>
            <a:r>
              <a:rPr lang="en-US" dirty="0"/>
              <a:t> </a:t>
            </a:r>
            <a:r>
              <a:rPr lang="en-US" dirty="0" err="1"/>
              <a:t>zich</a:t>
            </a:r>
            <a:r>
              <a:rPr lang="en-US" dirty="0"/>
              <a:t> </a:t>
            </a:r>
            <a:r>
              <a:rPr lang="en-US" dirty="0" err="1"/>
              <a:t>onder</a:t>
            </a:r>
            <a:r>
              <a:rPr lang="en-US" dirty="0"/>
              <a:t> </a:t>
            </a:r>
            <a:r>
              <a:rPr lang="en-US" dirty="0" err="1"/>
              <a:t>honderdmaal</a:t>
            </a:r>
            <a:r>
              <a:rPr lang="en-US" dirty="0"/>
              <a:t> de </a:t>
            </a:r>
            <a:r>
              <a:rPr lang="en-US" dirty="0" err="1"/>
              <a:t>vrijgavegrens</a:t>
            </a:r>
            <a:r>
              <a:rPr lang="en-US" dirty="0"/>
              <a:t> </a:t>
            </a:r>
            <a:r>
              <a:rPr lang="en-US" dirty="0" err="1"/>
              <a:t>na</a:t>
            </a:r>
            <a:r>
              <a:rPr lang="en-US" dirty="0"/>
              <a:t> </a:t>
            </a:r>
            <a:r>
              <a:rPr lang="en-US" dirty="0" err="1"/>
              <a:t>vijf</a:t>
            </a:r>
            <a:r>
              <a:rPr lang="en-US" dirty="0"/>
              <a:t> </a:t>
            </a:r>
            <a:r>
              <a:rPr lang="en-US" dirty="0" err="1"/>
              <a:t>jaar</a:t>
            </a:r>
            <a:r>
              <a:rPr lang="en-US" dirty="0"/>
              <a:t> </a:t>
            </a:r>
            <a:r>
              <a:rPr lang="en-US" dirty="0" err="1"/>
              <a:t>na</a:t>
            </a:r>
            <a:r>
              <a:rPr lang="en-US" dirty="0"/>
              <a:t> cyclotron stop. </a:t>
            </a:r>
          </a:p>
          <a:p>
            <a:pPr marL="228600" indent="-228600">
              <a:buAutoNum type="arabicPeriod"/>
            </a:pPr>
            <a:r>
              <a:rPr lang="en-US" dirty="0"/>
              <a:t>We </a:t>
            </a:r>
            <a:r>
              <a:rPr lang="en-US" dirty="0" err="1"/>
              <a:t>hadden</a:t>
            </a:r>
            <a:r>
              <a:rPr lang="en-US" dirty="0"/>
              <a:t> </a:t>
            </a:r>
            <a:r>
              <a:rPr lang="en-US" dirty="0" err="1"/>
              <a:t>vooraf</a:t>
            </a:r>
            <a:r>
              <a:rPr lang="en-US" dirty="0"/>
              <a:t> de </a:t>
            </a:r>
            <a:r>
              <a:rPr lang="en-US" dirty="0" err="1"/>
              <a:t>honderdmaal</a:t>
            </a:r>
            <a:r>
              <a:rPr lang="en-US" dirty="0"/>
              <a:t> </a:t>
            </a:r>
            <a:r>
              <a:rPr lang="en-US" dirty="0" err="1"/>
              <a:t>vrijgavegrens</a:t>
            </a:r>
            <a:r>
              <a:rPr lang="en-US" dirty="0"/>
              <a:t> </a:t>
            </a:r>
            <a:r>
              <a:rPr lang="en-US" dirty="0" err="1"/>
              <a:t>geidentificeerd</a:t>
            </a:r>
            <a:r>
              <a:rPr lang="en-US" dirty="0"/>
              <a:t> </a:t>
            </a:r>
            <a:r>
              <a:rPr lang="en-US" dirty="0" err="1"/>
              <a:t>als</a:t>
            </a:r>
            <a:r>
              <a:rPr lang="en-US" dirty="0"/>
              <a:t> de </a:t>
            </a:r>
            <a:r>
              <a:rPr lang="en-US" dirty="0" err="1"/>
              <a:t>grens</a:t>
            </a:r>
            <a:r>
              <a:rPr lang="en-US" dirty="0"/>
              <a:t> </a:t>
            </a:r>
            <a:r>
              <a:rPr lang="en-US" dirty="0" err="1"/>
              <a:t>waaronder</a:t>
            </a:r>
            <a:r>
              <a:rPr lang="en-US" dirty="0"/>
              <a:t> </a:t>
            </a:r>
            <a:r>
              <a:rPr lang="en-US" dirty="0" err="1"/>
              <a:t>specifieke</a:t>
            </a:r>
            <a:r>
              <a:rPr lang="en-US" dirty="0"/>
              <a:t> </a:t>
            </a:r>
            <a:r>
              <a:rPr lang="en-US" dirty="0" err="1"/>
              <a:t>vrijgave</a:t>
            </a:r>
            <a:r>
              <a:rPr lang="en-US" dirty="0"/>
              <a:t> </a:t>
            </a:r>
            <a:r>
              <a:rPr lang="en-US" dirty="0" err="1"/>
              <a:t>eventueel</a:t>
            </a:r>
            <a:r>
              <a:rPr lang="en-US" dirty="0"/>
              <a:t> </a:t>
            </a:r>
            <a:r>
              <a:rPr lang="en-US" dirty="0" err="1"/>
              <a:t>mogelijk</a:t>
            </a:r>
            <a:r>
              <a:rPr lang="en-US" dirty="0"/>
              <a:t> </a:t>
            </a:r>
            <a:r>
              <a:rPr lang="en-US" dirty="0" err="1"/>
              <a:t>zou</a:t>
            </a:r>
            <a:r>
              <a:rPr lang="en-US" dirty="0"/>
              <a:t> </a:t>
            </a:r>
            <a:r>
              <a:rPr lang="en-US" dirty="0" err="1"/>
              <a:t>zijn</a:t>
            </a:r>
            <a:r>
              <a:rPr lang="en-US" dirty="0"/>
              <a:t>. Wat is conditional clearance?</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309465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We </a:t>
            </a:r>
            <a:r>
              <a:rPr lang="en-US" dirty="0" err="1"/>
              <a:t>hebben</a:t>
            </a:r>
            <a:r>
              <a:rPr lang="en-US" dirty="0"/>
              <a:t> door middle van </a:t>
            </a:r>
            <a:r>
              <a:rPr lang="en-US" dirty="0" err="1"/>
              <a:t>literatuurstudie</a:t>
            </a:r>
            <a:r>
              <a:rPr lang="en-US" dirty="0"/>
              <a:t> de activiteitsconcentraties in cyclotrons </a:t>
            </a:r>
            <a:r>
              <a:rPr lang="en-US" dirty="0" err="1"/>
              <a:t>na</a:t>
            </a:r>
            <a:r>
              <a:rPr lang="en-US" dirty="0"/>
              <a:t> </a:t>
            </a:r>
            <a:r>
              <a:rPr lang="en-US" dirty="0" err="1"/>
              <a:t>ontmanteling</a:t>
            </a:r>
            <a:r>
              <a:rPr lang="en-US" dirty="0"/>
              <a:t> </a:t>
            </a:r>
            <a:r>
              <a:rPr lang="en-US" dirty="0" err="1"/>
              <a:t>bepaald</a:t>
            </a:r>
            <a:r>
              <a:rPr lang="en-US" dirty="0"/>
              <a:t>. </a:t>
            </a:r>
            <a:r>
              <a:rPr lang="en-US" dirty="0" err="1"/>
              <a:t>Daarmee</a:t>
            </a:r>
            <a:r>
              <a:rPr lang="en-US" dirty="0"/>
              <a:t> </a:t>
            </a:r>
            <a:r>
              <a:rPr lang="en-US" dirty="0" err="1"/>
              <a:t>hebben</a:t>
            </a:r>
            <a:r>
              <a:rPr lang="en-US" dirty="0"/>
              <a:t> we </a:t>
            </a:r>
            <a:r>
              <a:rPr lang="en-US" dirty="0" err="1"/>
              <a:t>uiteindelijk</a:t>
            </a:r>
            <a:r>
              <a:rPr lang="en-US" dirty="0"/>
              <a:t> de </a:t>
            </a:r>
            <a:r>
              <a:rPr lang="en-US" dirty="0" err="1"/>
              <a:t>gewogen</a:t>
            </a:r>
            <a:r>
              <a:rPr lang="en-US" dirty="0"/>
              <a:t> </a:t>
            </a:r>
            <a:r>
              <a:rPr lang="en-US" dirty="0" err="1"/>
              <a:t>som</a:t>
            </a:r>
            <a:r>
              <a:rPr lang="en-US" dirty="0"/>
              <a:t> van activiteitsconcentraties met de </a:t>
            </a:r>
            <a:r>
              <a:rPr lang="en-US" dirty="0" err="1"/>
              <a:t>vrijgavegrens</a:t>
            </a:r>
            <a:r>
              <a:rPr lang="en-US" dirty="0"/>
              <a:t> </a:t>
            </a:r>
            <a:r>
              <a:rPr lang="en-US" dirty="0" err="1"/>
              <a:t>berekend</a:t>
            </a:r>
            <a:r>
              <a:rPr lang="en-US" dirty="0"/>
              <a:t> om </a:t>
            </a:r>
            <a:r>
              <a:rPr lang="en-US" dirty="0" err="1"/>
              <a:t>te</a:t>
            </a:r>
            <a:r>
              <a:rPr lang="en-US" dirty="0"/>
              <a:t> </a:t>
            </a:r>
            <a:r>
              <a:rPr lang="en-US" dirty="0" err="1"/>
              <a:t>bepalen</a:t>
            </a:r>
            <a:r>
              <a:rPr lang="en-US" dirty="0"/>
              <a:t> of het </a:t>
            </a:r>
            <a:r>
              <a:rPr lang="en-US" dirty="0" err="1"/>
              <a:t>materiaal</a:t>
            </a:r>
            <a:r>
              <a:rPr lang="en-US" dirty="0"/>
              <a:t> </a:t>
            </a:r>
            <a:r>
              <a:rPr lang="en-US" dirty="0" err="1"/>
              <a:t>vrijgegeven</a:t>
            </a:r>
            <a:r>
              <a:rPr lang="en-US" dirty="0"/>
              <a:t> </a:t>
            </a:r>
            <a:r>
              <a:rPr lang="en-US" dirty="0" err="1"/>
              <a:t>zou</a:t>
            </a:r>
            <a:r>
              <a:rPr lang="en-US" dirty="0"/>
              <a:t> </a:t>
            </a:r>
            <a:r>
              <a:rPr lang="en-US" dirty="0" err="1"/>
              <a:t>kunnen</a:t>
            </a:r>
            <a:r>
              <a:rPr lang="en-US" dirty="0"/>
              <a:t> </a:t>
            </a:r>
            <a:r>
              <a:rPr lang="en-US" dirty="0" err="1"/>
              <a:t>worden</a:t>
            </a:r>
            <a:r>
              <a:rPr lang="en-US" dirty="0"/>
              <a:t>. </a:t>
            </a:r>
            <a:r>
              <a:rPr lang="en-US" dirty="0" err="1"/>
              <a:t>Hiertoe</a:t>
            </a:r>
            <a:r>
              <a:rPr lang="en-US" dirty="0"/>
              <a:t> </a:t>
            </a:r>
            <a:r>
              <a:rPr lang="en-US" dirty="0" err="1"/>
              <a:t>hebben</a:t>
            </a:r>
            <a:r>
              <a:rPr lang="en-US" dirty="0"/>
              <a:t> we de cyclotrons </a:t>
            </a:r>
            <a:r>
              <a:rPr lang="en-US" dirty="0" err="1"/>
              <a:t>verdeeld</a:t>
            </a:r>
            <a:r>
              <a:rPr lang="en-US" dirty="0"/>
              <a:t> in de </a:t>
            </a:r>
            <a:r>
              <a:rPr lang="en-US" dirty="0" err="1"/>
              <a:t>drie</a:t>
            </a:r>
            <a:r>
              <a:rPr lang="en-US" dirty="0"/>
              <a:t> </a:t>
            </a:r>
            <a:r>
              <a:rPr lang="en-US" dirty="0" err="1"/>
              <a:t>categorieën</a:t>
            </a:r>
            <a:r>
              <a:rPr lang="en-US" dirty="0"/>
              <a:t> die </a:t>
            </a:r>
            <a:r>
              <a:rPr lang="en-US" dirty="0" err="1"/>
              <a:t>eerder</a:t>
            </a:r>
            <a:r>
              <a:rPr lang="en-US" dirty="0"/>
              <a:t> </a:t>
            </a:r>
            <a:r>
              <a:rPr lang="en-US" dirty="0" err="1"/>
              <a:t>ook</a:t>
            </a:r>
            <a:r>
              <a:rPr lang="en-US" dirty="0"/>
              <a:t> al </a:t>
            </a:r>
            <a:r>
              <a:rPr lang="en-US" dirty="0" err="1"/>
              <a:t>voorbij</a:t>
            </a:r>
            <a:r>
              <a:rPr lang="en-US" dirty="0"/>
              <a:t> </a:t>
            </a:r>
            <a:r>
              <a:rPr lang="en-US" dirty="0" err="1"/>
              <a:t>kwamen</a:t>
            </a:r>
            <a:r>
              <a:rPr lang="en-US" dirty="0"/>
              <a:t>, </a:t>
            </a:r>
            <a:r>
              <a:rPr lang="en-US" dirty="0" err="1"/>
              <a:t>ingedeeld</a:t>
            </a:r>
            <a:r>
              <a:rPr lang="en-US" dirty="0"/>
              <a:t> op </a:t>
            </a:r>
            <a:r>
              <a:rPr lang="en-US" dirty="0" err="1"/>
              <a:t>deeltjesenergie</a:t>
            </a:r>
            <a:r>
              <a:rPr lang="en-US" dirty="0"/>
              <a:t>. </a:t>
            </a:r>
          </a:p>
          <a:p>
            <a:pPr marL="228600" indent="-228600">
              <a:buAutoNum type="arabicPeriod"/>
            </a:pPr>
            <a:r>
              <a:rPr lang="en-US" dirty="0" err="1"/>
              <a:t>Voor</a:t>
            </a:r>
            <a:r>
              <a:rPr lang="en-US" dirty="0"/>
              <a:t> de </a:t>
            </a:r>
            <a:r>
              <a:rPr lang="en-US" dirty="0" err="1"/>
              <a:t>massa</a:t>
            </a:r>
            <a:r>
              <a:rPr lang="en-US" dirty="0"/>
              <a:t> </a:t>
            </a:r>
            <a:r>
              <a:rPr lang="en-US" dirty="0" err="1"/>
              <a:t>aan</a:t>
            </a:r>
            <a:r>
              <a:rPr lang="en-US" dirty="0"/>
              <a:t> </a:t>
            </a:r>
            <a:r>
              <a:rPr lang="en-US" dirty="0" err="1"/>
              <a:t>metaal</a:t>
            </a:r>
            <a:r>
              <a:rPr lang="en-US" dirty="0"/>
              <a:t> </a:t>
            </a:r>
            <a:r>
              <a:rPr lang="en-US" dirty="0" err="1"/>
              <a:t>hebben</a:t>
            </a:r>
            <a:r>
              <a:rPr lang="en-US" dirty="0"/>
              <a:t> we </a:t>
            </a:r>
            <a:r>
              <a:rPr lang="en-US" dirty="0" err="1"/>
              <a:t>voor</a:t>
            </a:r>
            <a:r>
              <a:rPr lang="en-US" dirty="0"/>
              <a:t> elk type </a:t>
            </a:r>
            <a:r>
              <a:rPr lang="en-US" dirty="0" err="1"/>
              <a:t>een</a:t>
            </a:r>
            <a:r>
              <a:rPr lang="en-US" dirty="0"/>
              <a:t> ‘</a:t>
            </a:r>
            <a:r>
              <a:rPr lang="en-US" dirty="0" err="1"/>
              <a:t>representatief</a:t>
            </a:r>
            <a:r>
              <a:rPr lang="en-US" dirty="0"/>
              <a:t>’ model </a:t>
            </a:r>
            <a:r>
              <a:rPr lang="en-US" dirty="0" err="1"/>
              <a:t>gekozen</a:t>
            </a:r>
            <a:r>
              <a:rPr lang="en-US" dirty="0"/>
              <a:t> </a:t>
            </a:r>
            <a:r>
              <a:rPr lang="en-US" dirty="0" err="1"/>
              <a:t>waarvan</a:t>
            </a:r>
            <a:r>
              <a:rPr lang="en-US" dirty="0"/>
              <a:t> de </a:t>
            </a:r>
            <a:r>
              <a:rPr lang="en-US" dirty="0" err="1"/>
              <a:t>massa</a:t>
            </a:r>
            <a:r>
              <a:rPr lang="en-US" dirty="0"/>
              <a:t> </a:t>
            </a:r>
            <a:r>
              <a:rPr lang="en-US" dirty="0" err="1"/>
              <a:t>bekend</a:t>
            </a:r>
            <a:r>
              <a:rPr lang="en-US" dirty="0"/>
              <a:t> is. Massa </a:t>
            </a:r>
            <a:r>
              <a:rPr lang="en-US" dirty="0" err="1"/>
              <a:t>beton</a:t>
            </a:r>
            <a:r>
              <a:rPr lang="en-US" dirty="0"/>
              <a:t> is </a:t>
            </a:r>
            <a:r>
              <a:rPr lang="en-US" dirty="0" err="1"/>
              <a:t>berekend</a:t>
            </a:r>
            <a:r>
              <a:rPr lang="en-US" dirty="0"/>
              <a:t> op basis van </a:t>
            </a:r>
            <a:r>
              <a:rPr lang="en-US" dirty="0" err="1"/>
              <a:t>ofwel</a:t>
            </a:r>
            <a:r>
              <a:rPr lang="en-US" dirty="0"/>
              <a:t> </a:t>
            </a:r>
            <a:r>
              <a:rPr lang="en-US" dirty="0" err="1"/>
              <a:t>voorgeschreven</a:t>
            </a:r>
            <a:r>
              <a:rPr lang="en-US" dirty="0"/>
              <a:t>  of </a:t>
            </a:r>
            <a:r>
              <a:rPr lang="en-US" dirty="0" err="1"/>
              <a:t>geschatte</a:t>
            </a:r>
            <a:r>
              <a:rPr lang="en-US" dirty="0"/>
              <a:t> </a:t>
            </a:r>
            <a:r>
              <a:rPr lang="en-US" dirty="0" err="1"/>
              <a:t>bunkerafmetingen</a:t>
            </a:r>
            <a:r>
              <a:rPr lang="en-US" dirty="0"/>
              <a:t> (we </a:t>
            </a:r>
            <a:r>
              <a:rPr lang="en-US" dirty="0" err="1"/>
              <a:t>zijn</a:t>
            </a:r>
            <a:r>
              <a:rPr lang="en-US" dirty="0"/>
              <a:t> </a:t>
            </a:r>
            <a:r>
              <a:rPr lang="en-US" dirty="0" err="1"/>
              <a:t>zelf</a:t>
            </a:r>
            <a:r>
              <a:rPr lang="en-US" dirty="0"/>
              <a:t> </a:t>
            </a:r>
            <a:r>
              <a:rPr lang="en-US" dirty="0" err="1"/>
              <a:t>bij</a:t>
            </a:r>
            <a:r>
              <a:rPr lang="en-US" dirty="0"/>
              <a:t> </a:t>
            </a:r>
            <a:r>
              <a:rPr lang="en-US" dirty="0" err="1"/>
              <a:t>enkele</a:t>
            </a:r>
            <a:r>
              <a:rPr lang="en-US" dirty="0"/>
              <a:t> </a:t>
            </a:r>
            <a:r>
              <a:rPr lang="en-US" dirty="0" err="1"/>
              <a:t>exemplaren</a:t>
            </a:r>
            <a:r>
              <a:rPr lang="en-US" dirty="0"/>
              <a:t> </a:t>
            </a:r>
            <a:r>
              <a:rPr lang="en-US" dirty="0" err="1"/>
              <a:t>gaan</a:t>
            </a:r>
            <a:r>
              <a:rPr lang="en-US" dirty="0"/>
              <a:t> </a:t>
            </a:r>
            <a:r>
              <a:rPr lang="en-US" dirty="0" err="1"/>
              <a:t>kijken</a:t>
            </a:r>
            <a:r>
              <a:rPr lang="en-US" dirty="0"/>
              <a:t>). </a:t>
            </a:r>
          </a:p>
          <a:p>
            <a:pPr marL="228600" indent="-228600">
              <a:buAutoNum type="arabicPeriod"/>
            </a:pPr>
            <a:r>
              <a:rPr lang="en-US" dirty="0" err="1"/>
              <a:t>Belangrijk</a:t>
            </a:r>
            <a:r>
              <a:rPr lang="en-US" dirty="0"/>
              <a:t> op </a:t>
            </a:r>
            <a:r>
              <a:rPr lang="en-US" dirty="0" err="1"/>
              <a:t>te</a:t>
            </a:r>
            <a:r>
              <a:rPr lang="en-US" dirty="0"/>
              <a:t> </a:t>
            </a:r>
            <a:r>
              <a:rPr lang="en-US" dirty="0" err="1"/>
              <a:t>merken</a:t>
            </a:r>
            <a:r>
              <a:rPr lang="en-US" dirty="0"/>
              <a:t>: alle </a:t>
            </a:r>
            <a:r>
              <a:rPr lang="en-US" dirty="0" err="1"/>
              <a:t>bulkmateriaal</a:t>
            </a:r>
            <a:r>
              <a:rPr lang="en-US" dirty="0"/>
              <a:t> </a:t>
            </a:r>
            <a:r>
              <a:rPr lang="en-US" dirty="0" err="1"/>
              <a:t>bevindt</a:t>
            </a:r>
            <a:r>
              <a:rPr lang="en-US" dirty="0"/>
              <a:t> </a:t>
            </a:r>
            <a:r>
              <a:rPr lang="en-US" dirty="0" err="1"/>
              <a:t>zich</a:t>
            </a:r>
            <a:r>
              <a:rPr lang="en-US" dirty="0"/>
              <a:t> </a:t>
            </a:r>
            <a:r>
              <a:rPr lang="en-US" dirty="0" err="1"/>
              <a:t>onder</a:t>
            </a:r>
            <a:r>
              <a:rPr lang="en-US" dirty="0"/>
              <a:t> </a:t>
            </a:r>
            <a:r>
              <a:rPr lang="en-US" dirty="0" err="1"/>
              <a:t>honderdmaal</a:t>
            </a:r>
            <a:r>
              <a:rPr lang="en-US" dirty="0"/>
              <a:t> de </a:t>
            </a:r>
            <a:r>
              <a:rPr lang="en-US" dirty="0" err="1"/>
              <a:t>vrijgavegrens</a:t>
            </a:r>
            <a:r>
              <a:rPr lang="en-US" dirty="0"/>
              <a:t> </a:t>
            </a:r>
            <a:r>
              <a:rPr lang="en-US" dirty="0" err="1"/>
              <a:t>na</a:t>
            </a:r>
            <a:r>
              <a:rPr lang="en-US" dirty="0"/>
              <a:t> </a:t>
            </a:r>
            <a:r>
              <a:rPr lang="en-US" dirty="0" err="1"/>
              <a:t>vijf</a:t>
            </a:r>
            <a:r>
              <a:rPr lang="en-US" dirty="0"/>
              <a:t> </a:t>
            </a:r>
            <a:r>
              <a:rPr lang="en-US" dirty="0" err="1"/>
              <a:t>jaar</a:t>
            </a:r>
            <a:r>
              <a:rPr lang="en-US" dirty="0"/>
              <a:t> </a:t>
            </a:r>
            <a:r>
              <a:rPr lang="en-US" dirty="0" err="1"/>
              <a:t>na</a:t>
            </a:r>
            <a:r>
              <a:rPr lang="en-US" dirty="0"/>
              <a:t> cyclotron stop. </a:t>
            </a:r>
          </a:p>
          <a:p>
            <a:pPr marL="228600" indent="-228600">
              <a:buAutoNum type="arabicPeriod"/>
            </a:pPr>
            <a:r>
              <a:rPr lang="en-US" dirty="0"/>
              <a:t>We </a:t>
            </a:r>
            <a:r>
              <a:rPr lang="en-US" dirty="0" err="1"/>
              <a:t>hadden</a:t>
            </a:r>
            <a:r>
              <a:rPr lang="en-US" dirty="0"/>
              <a:t> </a:t>
            </a:r>
            <a:r>
              <a:rPr lang="en-US" dirty="0" err="1"/>
              <a:t>vooraf</a:t>
            </a:r>
            <a:r>
              <a:rPr lang="en-US" dirty="0"/>
              <a:t> de </a:t>
            </a:r>
            <a:r>
              <a:rPr lang="en-US" dirty="0" err="1"/>
              <a:t>honderdmaal</a:t>
            </a:r>
            <a:r>
              <a:rPr lang="en-US" dirty="0"/>
              <a:t> </a:t>
            </a:r>
            <a:r>
              <a:rPr lang="en-US" dirty="0" err="1"/>
              <a:t>vrijgavegrens</a:t>
            </a:r>
            <a:r>
              <a:rPr lang="en-US" dirty="0"/>
              <a:t> </a:t>
            </a:r>
            <a:r>
              <a:rPr lang="en-US" dirty="0" err="1"/>
              <a:t>geidentificeerd</a:t>
            </a:r>
            <a:r>
              <a:rPr lang="en-US" dirty="0"/>
              <a:t> </a:t>
            </a:r>
            <a:r>
              <a:rPr lang="en-US" dirty="0" err="1"/>
              <a:t>als</a:t>
            </a:r>
            <a:r>
              <a:rPr lang="en-US" dirty="0"/>
              <a:t> de </a:t>
            </a:r>
            <a:r>
              <a:rPr lang="en-US" dirty="0" err="1"/>
              <a:t>grens</a:t>
            </a:r>
            <a:r>
              <a:rPr lang="en-US" dirty="0"/>
              <a:t> </a:t>
            </a:r>
            <a:r>
              <a:rPr lang="en-US" dirty="0" err="1"/>
              <a:t>waaronder</a:t>
            </a:r>
            <a:r>
              <a:rPr lang="en-US" dirty="0"/>
              <a:t> </a:t>
            </a:r>
            <a:r>
              <a:rPr lang="en-US" dirty="0" err="1"/>
              <a:t>specifieke</a:t>
            </a:r>
            <a:r>
              <a:rPr lang="en-US" dirty="0"/>
              <a:t> </a:t>
            </a:r>
            <a:r>
              <a:rPr lang="en-US" dirty="0" err="1"/>
              <a:t>vrijgave</a:t>
            </a:r>
            <a:r>
              <a:rPr lang="en-US" dirty="0"/>
              <a:t> </a:t>
            </a:r>
            <a:r>
              <a:rPr lang="en-US" dirty="0" err="1"/>
              <a:t>eventueel</a:t>
            </a:r>
            <a:r>
              <a:rPr lang="en-US" dirty="0"/>
              <a:t> </a:t>
            </a:r>
            <a:r>
              <a:rPr lang="en-US" dirty="0" err="1"/>
              <a:t>mogelijk</a:t>
            </a:r>
            <a:r>
              <a:rPr lang="en-US" dirty="0"/>
              <a:t> </a:t>
            </a:r>
            <a:r>
              <a:rPr lang="en-US" dirty="0" err="1"/>
              <a:t>zou</a:t>
            </a:r>
            <a:r>
              <a:rPr lang="en-US" dirty="0"/>
              <a:t> </a:t>
            </a:r>
            <a:r>
              <a:rPr lang="en-US" dirty="0" err="1"/>
              <a:t>zijn</a:t>
            </a:r>
            <a:r>
              <a:rPr lang="en-US" dirty="0"/>
              <a:t>. Wat is conditional clearance?</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7</a:t>
            </a:fld>
            <a:endParaRPr lang="nl-NL"/>
          </a:p>
        </p:txBody>
      </p:sp>
    </p:spTree>
    <p:extLst>
      <p:ext uri="{BB962C8B-B14F-4D97-AF65-F5344CB8AC3E}">
        <p14:creationId xmlns:p14="http://schemas.microsoft.com/office/powerpoint/2010/main" val="283288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a:t>Een</a:t>
            </a:r>
            <a:r>
              <a:rPr lang="en-US" dirty="0"/>
              <a:t> </a:t>
            </a:r>
            <a:r>
              <a:rPr lang="en-US" dirty="0" err="1"/>
              <a:t>voorbeeld</a:t>
            </a:r>
            <a:r>
              <a:rPr lang="en-US" dirty="0"/>
              <a:t> van </a:t>
            </a:r>
            <a:r>
              <a:rPr lang="en-US" dirty="0" err="1"/>
              <a:t>zo’n</a:t>
            </a:r>
            <a:r>
              <a:rPr lang="en-US" dirty="0"/>
              <a:t> specific way is </a:t>
            </a:r>
            <a:r>
              <a:rPr lang="en-US" dirty="0" err="1"/>
              <a:t>iets</a:t>
            </a:r>
            <a:r>
              <a:rPr lang="en-US" dirty="0"/>
              <a:t> </a:t>
            </a:r>
            <a:r>
              <a:rPr lang="en-US" dirty="0" err="1"/>
              <a:t>waarover</a:t>
            </a:r>
            <a:r>
              <a:rPr lang="en-US" dirty="0"/>
              <a:t> de </a:t>
            </a:r>
            <a:r>
              <a:rPr lang="en-US" dirty="0" err="1"/>
              <a:t>cyclotronontmantelaars</a:t>
            </a:r>
            <a:r>
              <a:rPr lang="en-US" dirty="0"/>
              <a:t> </a:t>
            </a:r>
            <a:r>
              <a:rPr lang="en-US" dirty="0" err="1"/>
              <a:t>waar</a:t>
            </a:r>
            <a:r>
              <a:rPr lang="en-US" dirty="0"/>
              <a:t> </a:t>
            </a:r>
            <a:r>
              <a:rPr lang="en-US" dirty="0" err="1"/>
              <a:t>wij</a:t>
            </a:r>
            <a:r>
              <a:rPr lang="en-US" dirty="0"/>
              <a:t> mee </a:t>
            </a:r>
            <a:r>
              <a:rPr lang="en-US" dirty="0" err="1"/>
              <a:t>hebben</a:t>
            </a:r>
            <a:r>
              <a:rPr lang="en-US" dirty="0"/>
              <a:t> </a:t>
            </a:r>
            <a:r>
              <a:rPr lang="en-US" dirty="0" err="1"/>
              <a:t>gepraat</a:t>
            </a:r>
            <a:r>
              <a:rPr lang="en-US" dirty="0"/>
              <a:t> </a:t>
            </a:r>
            <a:r>
              <a:rPr lang="en-US" dirty="0" err="1"/>
              <a:t>nadachten</a:t>
            </a:r>
            <a:r>
              <a:rPr lang="en-US" dirty="0"/>
              <a:t>: </a:t>
            </a:r>
            <a:r>
              <a:rPr lang="en-US" dirty="0" err="1"/>
              <a:t>hergebruik</a:t>
            </a:r>
            <a:r>
              <a:rPr lang="en-US" dirty="0"/>
              <a:t> </a:t>
            </a:r>
            <a:r>
              <a:rPr lang="en-US" dirty="0" err="1"/>
              <a:t>voor</a:t>
            </a:r>
            <a:r>
              <a:rPr lang="en-US" dirty="0"/>
              <a:t> </a:t>
            </a:r>
            <a:r>
              <a:rPr lang="en-US" dirty="0" err="1"/>
              <a:t>funderingen</a:t>
            </a:r>
            <a:r>
              <a:rPr lang="en-US" dirty="0"/>
              <a:t> </a:t>
            </a:r>
            <a:r>
              <a:rPr lang="en-US" dirty="0" err="1"/>
              <a:t>onder</a:t>
            </a:r>
            <a:r>
              <a:rPr lang="en-US" dirty="0"/>
              <a:t> </a:t>
            </a:r>
            <a:r>
              <a:rPr lang="en-US" dirty="0" err="1"/>
              <a:t>windmolens</a:t>
            </a:r>
            <a:r>
              <a:rPr lang="en-US" dirty="0"/>
              <a:t>, of </a:t>
            </a:r>
            <a:r>
              <a:rPr lang="en-US" dirty="0" err="1"/>
              <a:t>gebruik</a:t>
            </a:r>
            <a:r>
              <a:rPr lang="en-US" dirty="0"/>
              <a:t> in Dijken. De </a:t>
            </a:r>
            <a:r>
              <a:rPr lang="en-US" dirty="0" err="1"/>
              <a:t>logica</a:t>
            </a:r>
            <a:r>
              <a:rPr lang="en-US" dirty="0"/>
              <a:t> is </a:t>
            </a:r>
            <a:r>
              <a:rPr lang="en-US" dirty="0" err="1"/>
              <a:t>dat</a:t>
            </a:r>
            <a:r>
              <a:rPr lang="en-US" dirty="0"/>
              <a:t> het material </a:t>
            </a:r>
            <a:r>
              <a:rPr lang="en-US" dirty="0" err="1"/>
              <a:t>hierbij</a:t>
            </a:r>
            <a:r>
              <a:rPr lang="en-US" dirty="0"/>
              <a:t> </a:t>
            </a:r>
            <a:r>
              <a:rPr lang="en-US" dirty="0" err="1"/>
              <a:t>ver</a:t>
            </a:r>
            <a:r>
              <a:rPr lang="en-US" dirty="0"/>
              <a:t> </a:t>
            </a:r>
            <a:r>
              <a:rPr lang="en-US" dirty="0" err="1"/>
              <a:t>verwijderd</a:t>
            </a:r>
            <a:r>
              <a:rPr lang="en-US" dirty="0"/>
              <a:t> is van de </a:t>
            </a:r>
            <a:r>
              <a:rPr lang="en-US" dirty="0" err="1"/>
              <a:t>mens</a:t>
            </a:r>
            <a:r>
              <a:rPr lang="en-US" dirty="0"/>
              <a:t> </a:t>
            </a:r>
            <a:r>
              <a:rPr lang="en-US" dirty="0" err="1"/>
              <a:t>en</a:t>
            </a:r>
            <a:r>
              <a:rPr lang="en-US" dirty="0"/>
              <a:t> zo </a:t>
            </a:r>
            <a:r>
              <a:rPr lang="en-US" dirty="0" err="1"/>
              <a:t>dus</a:t>
            </a:r>
            <a:r>
              <a:rPr lang="en-US" dirty="0"/>
              <a:t> </a:t>
            </a:r>
            <a:r>
              <a:rPr lang="en-US" dirty="0" err="1"/>
              <a:t>een</a:t>
            </a:r>
            <a:r>
              <a:rPr lang="en-US" dirty="0"/>
              <a:t> </a:t>
            </a:r>
            <a:r>
              <a:rPr lang="en-US" dirty="0" err="1"/>
              <a:t>hogere</a:t>
            </a:r>
            <a:r>
              <a:rPr lang="en-US" dirty="0"/>
              <a:t> activiteitsconcentratie mag </a:t>
            </a:r>
            <a:r>
              <a:rPr lang="en-US" dirty="0" err="1"/>
              <a:t>hebben</a:t>
            </a:r>
            <a:r>
              <a:rPr lang="en-US" dirty="0"/>
              <a:t> dan </a:t>
            </a:r>
            <a:r>
              <a:rPr lang="en-US" dirty="0" err="1"/>
              <a:t>voor</a:t>
            </a:r>
            <a:r>
              <a:rPr lang="en-US" dirty="0"/>
              <a:t> </a:t>
            </a:r>
            <a:r>
              <a:rPr lang="en-US" dirty="0" err="1"/>
              <a:t>algemeen</a:t>
            </a:r>
            <a:r>
              <a:rPr lang="en-US" dirty="0"/>
              <a:t> </a:t>
            </a:r>
            <a:r>
              <a:rPr lang="en-US" dirty="0" err="1"/>
              <a:t>ongecontroleerd</a:t>
            </a:r>
            <a:r>
              <a:rPr lang="en-US" dirty="0"/>
              <a:t> </a:t>
            </a:r>
            <a:r>
              <a:rPr lang="en-US" dirty="0" err="1"/>
              <a:t>gebruik</a:t>
            </a:r>
            <a:r>
              <a:rPr lang="en-US" dirty="0"/>
              <a:t>.</a:t>
            </a:r>
          </a:p>
          <a:p>
            <a:pPr marL="228600" indent="-228600">
              <a:buAutoNum type="arabicPeriod"/>
            </a:pPr>
            <a:r>
              <a:rPr lang="en-US" dirty="0" err="1"/>
              <a:t>Ons</a:t>
            </a:r>
            <a:r>
              <a:rPr lang="en-US" dirty="0"/>
              <a:t> </a:t>
            </a:r>
            <a:r>
              <a:rPr lang="en-US" dirty="0" err="1"/>
              <a:t>stokpaardje</a:t>
            </a:r>
            <a:r>
              <a:rPr lang="en-US" dirty="0"/>
              <a:t> van </a:t>
            </a:r>
            <a:r>
              <a:rPr lang="en-US" dirty="0" err="1"/>
              <a:t>tegenwoordig</a:t>
            </a:r>
            <a:r>
              <a:rPr lang="en-US" dirty="0"/>
              <a:t>: </a:t>
            </a:r>
            <a:r>
              <a:rPr lang="en-US" dirty="0" err="1"/>
              <a:t>voor</a:t>
            </a:r>
            <a:r>
              <a:rPr lang="en-US" dirty="0"/>
              <a:t> </a:t>
            </a:r>
            <a:r>
              <a:rPr lang="en-US" dirty="0" err="1"/>
              <a:t>afwegingen</a:t>
            </a:r>
            <a:r>
              <a:rPr lang="en-US" dirty="0"/>
              <a:t> van </a:t>
            </a:r>
            <a:r>
              <a:rPr lang="en-US" dirty="0" err="1"/>
              <a:t>volksgezondheid</a:t>
            </a:r>
            <a:r>
              <a:rPr lang="en-US" dirty="0"/>
              <a:t> </a:t>
            </a:r>
            <a:r>
              <a:rPr lang="en-US" dirty="0" err="1"/>
              <a:t>ook</a:t>
            </a:r>
            <a:r>
              <a:rPr lang="en-US" dirty="0"/>
              <a:t> de </a:t>
            </a:r>
            <a:r>
              <a:rPr lang="en-US" dirty="0" err="1"/>
              <a:t>voordelen</a:t>
            </a:r>
            <a:r>
              <a:rPr lang="en-US" dirty="0"/>
              <a:t> </a:t>
            </a:r>
            <a:r>
              <a:rPr lang="en-US" dirty="0" err="1"/>
              <a:t>meenemen</a:t>
            </a:r>
            <a:r>
              <a:rPr lang="en-US" dirty="0"/>
              <a:t> die </a:t>
            </a:r>
            <a:r>
              <a:rPr lang="en-US" dirty="0" err="1"/>
              <a:t>circulaire</a:t>
            </a:r>
            <a:r>
              <a:rPr lang="en-US" dirty="0"/>
              <a:t> </a:t>
            </a:r>
            <a:r>
              <a:rPr lang="en-US" dirty="0" err="1"/>
              <a:t>economie</a:t>
            </a:r>
            <a:r>
              <a:rPr lang="en-US" dirty="0"/>
              <a:t> </a:t>
            </a:r>
            <a:r>
              <a:rPr lang="en-US" dirty="0" err="1"/>
              <a:t>oplevert</a:t>
            </a:r>
            <a:r>
              <a:rPr lang="en-US" dirty="0"/>
              <a:t>. </a:t>
            </a:r>
            <a:r>
              <a:rPr lang="en-US" dirty="0" err="1"/>
              <a:t>Vervuilende</a:t>
            </a:r>
            <a:r>
              <a:rPr lang="en-US" dirty="0"/>
              <a:t> maar </a:t>
            </a:r>
            <a:r>
              <a:rPr lang="en-US" dirty="0" err="1"/>
              <a:t>ook</a:t>
            </a:r>
            <a:r>
              <a:rPr lang="en-US" dirty="0"/>
              <a:t> </a:t>
            </a:r>
            <a:r>
              <a:rPr lang="en-US" dirty="0" err="1"/>
              <a:t>gevaarlijke</a:t>
            </a:r>
            <a:r>
              <a:rPr lang="en-US" dirty="0"/>
              <a:t> </a:t>
            </a:r>
            <a:r>
              <a:rPr lang="en-US" dirty="0" err="1"/>
              <a:t>processen</a:t>
            </a:r>
            <a:r>
              <a:rPr lang="en-US" dirty="0"/>
              <a:t> </a:t>
            </a:r>
            <a:r>
              <a:rPr lang="en-US" dirty="0" err="1"/>
              <a:t>bij</a:t>
            </a:r>
            <a:r>
              <a:rPr lang="en-US" dirty="0"/>
              <a:t> </a:t>
            </a:r>
            <a:r>
              <a:rPr lang="en-US" dirty="0" err="1"/>
              <a:t>grondstofwinning</a:t>
            </a:r>
            <a:r>
              <a:rPr lang="en-US" dirty="0"/>
              <a:t> </a:t>
            </a:r>
            <a:r>
              <a:rPr lang="en-US" dirty="0" err="1"/>
              <a:t>etc</a:t>
            </a:r>
            <a:endParaRPr lang="en-US" dirty="0"/>
          </a:p>
          <a:p>
            <a:pPr marL="228600" indent="-228600">
              <a:buAutoNum type="arabicPeriod"/>
            </a:pPr>
            <a:r>
              <a:rPr lang="en-US" dirty="0" err="1"/>
              <a:t>Bovendien</a:t>
            </a:r>
            <a:r>
              <a:rPr lang="en-US" dirty="0"/>
              <a:t> </a:t>
            </a:r>
            <a:r>
              <a:rPr lang="en-US" dirty="0" err="1"/>
              <a:t>hebben</a:t>
            </a:r>
            <a:r>
              <a:rPr lang="en-US" dirty="0"/>
              <a:t> we </a:t>
            </a:r>
            <a:r>
              <a:rPr lang="en-US" dirty="0" err="1"/>
              <a:t>berekend</a:t>
            </a:r>
            <a:r>
              <a:rPr lang="en-US" dirty="0"/>
              <a:t> </a:t>
            </a:r>
            <a:r>
              <a:rPr lang="en-US" dirty="0" err="1"/>
              <a:t>dat</a:t>
            </a:r>
            <a:r>
              <a:rPr lang="en-US" dirty="0"/>
              <a:t> </a:t>
            </a:r>
            <a:r>
              <a:rPr lang="en-US" dirty="0" err="1"/>
              <a:t>conventionele</a:t>
            </a:r>
            <a:r>
              <a:rPr lang="en-US" dirty="0"/>
              <a:t> </a:t>
            </a:r>
            <a:r>
              <a:rPr lang="en-US" dirty="0" err="1"/>
              <a:t>opslag</a:t>
            </a:r>
            <a:r>
              <a:rPr lang="en-US" dirty="0"/>
              <a:t> van </a:t>
            </a:r>
            <a:r>
              <a:rPr lang="en-US" dirty="0" err="1"/>
              <a:t>dit</a:t>
            </a:r>
            <a:r>
              <a:rPr lang="en-US" dirty="0"/>
              <a:t> ‘</a:t>
            </a:r>
            <a:r>
              <a:rPr lang="en-US" dirty="0" err="1"/>
              <a:t>radioactieve</a:t>
            </a:r>
            <a:r>
              <a:rPr lang="en-US" dirty="0"/>
              <a:t> </a:t>
            </a:r>
            <a:r>
              <a:rPr lang="en-US" dirty="0" err="1"/>
              <a:t>afval</a:t>
            </a:r>
            <a:r>
              <a:rPr lang="en-US" dirty="0"/>
              <a:t>’ </a:t>
            </a:r>
            <a:r>
              <a:rPr lang="en-US" dirty="0" err="1"/>
              <a:t>zoveel</a:t>
            </a:r>
            <a:r>
              <a:rPr lang="en-US" dirty="0"/>
              <a:t> </a:t>
            </a:r>
            <a:r>
              <a:rPr lang="en-US" dirty="0" err="1"/>
              <a:t>zou</a:t>
            </a:r>
            <a:r>
              <a:rPr lang="en-US" dirty="0"/>
              <a:t> </a:t>
            </a:r>
            <a:r>
              <a:rPr lang="en-US" dirty="0" err="1"/>
              <a:t>kunnen</a:t>
            </a:r>
            <a:r>
              <a:rPr lang="en-US" dirty="0"/>
              <a:t> </a:t>
            </a:r>
            <a:r>
              <a:rPr lang="en-US" dirty="0" err="1"/>
              <a:t>kosten</a:t>
            </a:r>
            <a:r>
              <a:rPr lang="en-US" dirty="0"/>
              <a:t> in total. </a:t>
            </a:r>
            <a:r>
              <a:rPr lang="en-US" dirty="0" err="1"/>
              <a:t>Dit</a:t>
            </a:r>
            <a:r>
              <a:rPr lang="en-US" dirty="0"/>
              <a:t> is </a:t>
            </a:r>
            <a:r>
              <a:rPr lang="en-US" dirty="0" err="1"/>
              <a:t>een</a:t>
            </a:r>
            <a:r>
              <a:rPr lang="en-US" dirty="0"/>
              <a:t> </a:t>
            </a:r>
            <a:r>
              <a:rPr lang="en-US" dirty="0" err="1"/>
              <a:t>kostenpost</a:t>
            </a:r>
            <a:r>
              <a:rPr lang="en-US" dirty="0"/>
              <a:t> </a:t>
            </a:r>
            <a:r>
              <a:rPr lang="en-US" dirty="0" err="1"/>
              <a:t>voor</a:t>
            </a:r>
            <a:r>
              <a:rPr lang="en-US" dirty="0"/>
              <a:t> de </a:t>
            </a:r>
            <a:r>
              <a:rPr lang="en-US" dirty="0" err="1"/>
              <a:t>cyclotroneigenaars</a:t>
            </a:r>
            <a:r>
              <a:rPr lang="en-US" dirty="0"/>
              <a:t> die op </a:t>
            </a:r>
            <a:r>
              <a:rPr lang="en-US" dirty="0" err="1"/>
              <a:t>deze</a:t>
            </a:r>
            <a:r>
              <a:rPr lang="en-US" dirty="0"/>
              <a:t> </a:t>
            </a:r>
            <a:r>
              <a:rPr lang="en-US" dirty="0" err="1"/>
              <a:t>manier</a:t>
            </a:r>
            <a:r>
              <a:rPr lang="en-US" dirty="0"/>
              <a:t> </a:t>
            </a:r>
            <a:r>
              <a:rPr lang="en-US" dirty="0" err="1"/>
              <a:t>misschien</a:t>
            </a:r>
            <a:r>
              <a:rPr lang="en-US" dirty="0"/>
              <a:t> </a:t>
            </a:r>
            <a:r>
              <a:rPr lang="en-US" dirty="0" err="1"/>
              <a:t>wel</a:t>
            </a:r>
            <a:r>
              <a:rPr lang="en-US" dirty="0"/>
              <a:t> </a:t>
            </a:r>
            <a:r>
              <a:rPr lang="en-US" dirty="0" err="1"/>
              <a:t>volledig</a:t>
            </a:r>
            <a:r>
              <a:rPr lang="en-US" dirty="0"/>
              <a:t> </a:t>
            </a:r>
            <a:r>
              <a:rPr lang="en-US" dirty="0" err="1"/>
              <a:t>kan</a:t>
            </a:r>
            <a:r>
              <a:rPr lang="en-US" dirty="0"/>
              <a:t> </a:t>
            </a:r>
            <a:r>
              <a:rPr lang="en-US" dirty="0" err="1"/>
              <a:t>worden</a:t>
            </a:r>
            <a:r>
              <a:rPr lang="en-US" dirty="0"/>
              <a:t> </a:t>
            </a:r>
            <a:r>
              <a:rPr lang="en-US" dirty="0" err="1"/>
              <a:t>weggenomen</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2337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a:t>Waarbij</a:t>
            </a:r>
            <a:r>
              <a:rPr lang="en-US" dirty="0"/>
              <a:t> we </a:t>
            </a:r>
            <a:r>
              <a:rPr lang="en-US" dirty="0" err="1"/>
              <a:t>dus</a:t>
            </a:r>
            <a:r>
              <a:rPr lang="en-US" dirty="0"/>
              <a:t> </a:t>
            </a:r>
            <a:r>
              <a:rPr lang="en-US" dirty="0" err="1"/>
              <a:t>aangenomen</a:t>
            </a:r>
            <a:r>
              <a:rPr lang="en-US" dirty="0"/>
              <a:t> </a:t>
            </a:r>
            <a:r>
              <a:rPr lang="en-US" dirty="0" err="1"/>
              <a:t>hebben</a:t>
            </a:r>
            <a:r>
              <a:rPr lang="en-US" dirty="0"/>
              <a:t> </a:t>
            </a:r>
            <a:r>
              <a:rPr lang="en-US" dirty="0" err="1"/>
              <a:t>dat</a:t>
            </a:r>
            <a:r>
              <a:rPr lang="en-US" dirty="0"/>
              <a:t> die </a:t>
            </a:r>
            <a:r>
              <a:rPr lang="en-US" dirty="0" err="1"/>
              <a:t>honderdmaal</a:t>
            </a:r>
            <a:r>
              <a:rPr lang="en-US" dirty="0"/>
              <a:t> de </a:t>
            </a:r>
            <a:r>
              <a:rPr lang="en-US" dirty="0" err="1"/>
              <a:t>vrijgavegrens</a:t>
            </a:r>
            <a:r>
              <a:rPr lang="en-US" dirty="0"/>
              <a:t> </a:t>
            </a:r>
            <a:r>
              <a:rPr lang="en-US" dirty="0" err="1"/>
              <a:t>geldt</a:t>
            </a:r>
            <a:r>
              <a:rPr lang="en-US" dirty="0"/>
              <a:t>. Het </a:t>
            </a:r>
            <a:r>
              <a:rPr lang="en-US" dirty="0" err="1"/>
              <a:t>moet</a:t>
            </a:r>
            <a:r>
              <a:rPr lang="en-US" dirty="0"/>
              <a:t> </a:t>
            </a:r>
            <a:r>
              <a:rPr lang="en-US" dirty="0" err="1"/>
              <a:t>wel</a:t>
            </a:r>
            <a:r>
              <a:rPr lang="en-US" dirty="0"/>
              <a:t> </a:t>
            </a:r>
            <a:r>
              <a:rPr lang="en-US" dirty="0" err="1"/>
              <a:t>gezegd</a:t>
            </a:r>
            <a:r>
              <a:rPr lang="en-US" dirty="0"/>
              <a:t> </a:t>
            </a:r>
            <a:r>
              <a:rPr lang="en-US" dirty="0" err="1"/>
              <a:t>worden</a:t>
            </a:r>
            <a:r>
              <a:rPr lang="en-US" dirty="0"/>
              <a:t> </a:t>
            </a:r>
            <a:r>
              <a:rPr lang="en-US" dirty="0" err="1"/>
              <a:t>dat</a:t>
            </a:r>
            <a:r>
              <a:rPr lang="en-US" dirty="0"/>
              <a:t> in de </a:t>
            </a:r>
            <a:r>
              <a:rPr lang="en-US" dirty="0" err="1"/>
              <a:t>praktijk</a:t>
            </a:r>
            <a:r>
              <a:rPr lang="en-US" dirty="0"/>
              <a:t> </a:t>
            </a:r>
            <a:r>
              <a:rPr lang="en-US" dirty="0" err="1"/>
              <a:t>elke</a:t>
            </a:r>
            <a:r>
              <a:rPr lang="en-US" dirty="0"/>
              <a:t> </a:t>
            </a:r>
            <a:r>
              <a:rPr lang="en-US" dirty="0" err="1"/>
              <a:t>cyclotronontmanteling</a:t>
            </a:r>
            <a:r>
              <a:rPr lang="en-US" dirty="0"/>
              <a:t> </a:t>
            </a:r>
            <a:r>
              <a:rPr lang="en-US" dirty="0" err="1"/>
              <a:t>zijn</a:t>
            </a:r>
            <a:r>
              <a:rPr lang="en-US" dirty="0"/>
              <a:t> eigen </a:t>
            </a:r>
            <a:r>
              <a:rPr lang="en-US" dirty="0" err="1"/>
              <a:t>meetcampagne</a:t>
            </a:r>
            <a:r>
              <a:rPr lang="en-US" dirty="0"/>
              <a:t> </a:t>
            </a:r>
            <a:r>
              <a:rPr lang="en-US" dirty="0" err="1"/>
              <a:t>zal</a:t>
            </a:r>
            <a:r>
              <a:rPr lang="en-US" dirty="0"/>
              <a:t> </a:t>
            </a:r>
            <a:r>
              <a:rPr lang="en-US" dirty="0" err="1"/>
              <a:t>kennen</a:t>
            </a:r>
            <a:r>
              <a:rPr lang="en-US" dirty="0"/>
              <a:t>, </a:t>
            </a:r>
            <a:r>
              <a:rPr lang="en-US" dirty="0" err="1"/>
              <a:t>individuele</a:t>
            </a:r>
            <a:r>
              <a:rPr lang="en-US" dirty="0"/>
              <a:t> </a:t>
            </a:r>
            <a:r>
              <a:rPr lang="en-US" dirty="0" err="1"/>
              <a:t>gevallen</a:t>
            </a:r>
            <a:r>
              <a:rPr lang="en-US" dirty="0"/>
              <a:t> </a:t>
            </a:r>
            <a:r>
              <a:rPr lang="en-US" dirty="0" err="1"/>
              <a:t>zijn</a:t>
            </a:r>
            <a:r>
              <a:rPr lang="en-US" dirty="0"/>
              <a:t> </a:t>
            </a:r>
            <a:r>
              <a:rPr lang="en-US" dirty="0" err="1"/>
              <a:t>namelijk</a:t>
            </a:r>
            <a:r>
              <a:rPr lang="en-US" dirty="0"/>
              <a:t> </a:t>
            </a:r>
            <a:r>
              <a:rPr lang="en-US" dirty="0" err="1"/>
              <a:t>allemaal</a:t>
            </a:r>
            <a:r>
              <a:rPr lang="en-US" dirty="0"/>
              <a:t> </a:t>
            </a:r>
            <a:r>
              <a:rPr lang="en-US" dirty="0" err="1"/>
              <a:t>verschillend</a:t>
            </a:r>
            <a:r>
              <a:rPr lang="en-US" dirty="0"/>
              <a:t>. </a:t>
            </a:r>
            <a:r>
              <a:rPr lang="en-US" dirty="0" err="1"/>
              <a:t>Ook</a:t>
            </a:r>
            <a:r>
              <a:rPr lang="en-US" dirty="0"/>
              <a:t> </a:t>
            </a:r>
            <a:r>
              <a:rPr lang="en-US" dirty="0" err="1"/>
              <a:t>kunnen</a:t>
            </a:r>
            <a:r>
              <a:rPr lang="en-US" dirty="0"/>
              <a:t> </a:t>
            </a:r>
            <a:r>
              <a:rPr lang="en-US" dirty="0" err="1"/>
              <a:t>omstandigheden</a:t>
            </a:r>
            <a:r>
              <a:rPr lang="en-US" dirty="0"/>
              <a:t> (</a:t>
            </a:r>
            <a:r>
              <a:rPr lang="en-US" dirty="0" err="1"/>
              <a:t>opbouw</a:t>
            </a:r>
            <a:r>
              <a:rPr lang="en-US" dirty="0"/>
              <a:t> van de bunker ed.) </a:t>
            </a:r>
            <a:r>
              <a:rPr lang="en-US" dirty="0" err="1"/>
              <a:t>verschillen</a:t>
            </a:r>
            <a:r>
              <a:rPr lang="en-US" dirty="0"/>
              <a:t>. Om </a:t>
            </a:r>
            <a:r>
              <a:rPr lang="en-US" dirty="0" err="1"/>
              <a:t>een</a:t>
            </a:r>
            <a:r>
              <a:rPr lang="en-US" dirty="0"/>
              <a:t> </a:t>
            </a:r>
            <a:r>
              <a:rPr lang="en-US" dirty="0" err="1"/>
              <a:t>vergunning</a:t>
            </a:r>
            <a:r>
              <a:rPr lang="en-US" dirty="0"/>
              <a:t> </a:t>
            </a:r>
            <a:r>
              <a:rPr lang="en-US" dirty="0" err="1"/>
              <a:t>voor</a:t>
            </a:r>
            <a:r>
              <a:rPr lang="en-US" dirty="0"/>
              <a:t> </a:t>
            </a:r>
            <a:r>
              <a:rPr lang="en-US" dirty="0" err="1"/>
              <a:t>ontmanteling</a:t>
            </a:r>
            <a:r>
              <a:rPr lang="en-US" dirty="0"/>
              <a:t> </a:t>
            </a:r>
            <a:r>
              <a:rPr lang="en-US" dirty="0" err="1"/>
              <a:t>te</a:t>
            </a:r>
            <a:r>
              <a:rPr lang="en-US" dirty="0"/>
              <a:t> </a:t>
            </a:r>
            <a:r>
              <a:rPr lang="en-US" dirty="0" err="1"/>
              <a:t>krijgen</a:t>
            </a:r>
            <a:r>
              <a:rPr lang="en-US" dirty="0"/>
              <a:t> </a:t>
            </a:r>
            <a:r>
              <a:rPr lang="en-US" dirty="0" err="1"/>
              <a:t>moet</a:t>
            </a:r>
            <a:r>
              <a:rPr lang="en-US" dirty="0"/>
              <a:t> er </a:t>
            </a:r>
            <a:r>
              <a:rPr lang="en-US" dirty="0" err="1"/>
              <a:t>altijd</a:t>
            </a:r>
            <a:r>
              <a:rPr lang="en-US" dirty="0"/>
              <a:t> </a:t>
            </a:r>
            <a:r>
              <a:rPr lang="en-US" dirty="0" err="1"/>
              <a:t>gemeten</a:t>
            </a:r>
            <a:r>
              <a:rPr lang="en-US" dirty="0"/>
              <a:t> </a:t>
            </a:r>
            <a:r>
              <a:rPr lang="en-US" dirty="0" err="1"/>
              <a:t>worden</a:t>
            </a:r>
            <a:r>
              <a:rPr lang="en-US" dirty="0"/>
              <a:t>. Er </a:t>
            </a:r>
            <a:r>
              <a:rPr lang="en-US" dirty="0" err="1"/>
              <a:t>zijn</a:t>
            </a:r>
            <a:r>
              <a:rPr lang="en-US" dirty="0"/>
              <a:t> </a:t>
            </a:r>
            <a:r>
              <a:rPr lang="en-US" dirty="0" err="1"/>
              <a:t>echter</a:t>
            </a:r>
            <a:r>
              <a:rPr lang="en-US" dirty="0"/>
              <a:t> wat </a:t>
            </a:r>
            <a:r>
              <a:rPr lang="en-US" dirty="0" err="1"/>
              <a:t>obstakels</a:t>
            </a:r>
            <a:r>
              <a:rPr lang="en-US" dirty="0"/>
              <a:t>:</a:t>
            </a:r>
          </a:p>
          <a:p>
            <a:pPr marL="228600" indent="-228600">
              <a:buAutoNum type="arabicPeriod"/>
            </a:pPr>
            <a:r>
              <a:rPr lang="en-US" dirty="0"/>
              <a:t>Er is (</a:t>
            </a:r>
            <a:r>
              <a:rPr lang="en-US" dirty="0" err="1"/>
              <a:t>nog</a:t>
            </a:r>
            <a:r>
              <a:rPr lang="en-US" dirty="0"/>
              <a:t>) </a:t>
            </a:r>
            <a:r>
              <a:rPr lang="en-US" dirty="0" err="1"/>
              <a:t>geen</a:t>
            </a:r>
            <a:r>
              <a:rPr lang="en-US" dirty="0"/>
              <a:t> </a:t>
            </a:r>
            <a:r>
              <a:rPr lang="en-US" dirty="0" err="1"/>
              <a:t>rechtvaardiging</a:t>
            </a:r>
            <a:r>
              <a:rPr lang="en-US" dirty="0"/>
              <a:t> in de </a:t>
            </a:r>
            <a:r>
              <a:rPr lang="en-US" dirty="0" err="1"/>
              <a:t>Nederlandse</a:t>
            </a:r>
            <a:r>
              <a:rPr lang="en-US" dirty="0"/>
              <a:t> wet </a:t>
            </a:r>
            <a:r>
              <a:rPr lang="en-US" dirty="0" err="1"/>
              <a:t>gegeven</a:t>
            </a:r>
            <a:r>
              <a:rPr lang="en-US" dirty="0"/>
              <a:t> om (</a:t>
            </a:r>
            <a:r>
              <a:rPr lang="en-US" dirty="0" err="1"/>
              <a:t>specifieke</a:t>
            </a:r>
            <a:r>
              <a:rPr lang="en-US" dirty="0"/>
              <a:t>) </a:t>
            </a:r>
            <a:r>
              <a:rPr lang="en-US" dirty="0" err="1"/>
              <a:t>vrijgave</a:t>
            </a:r>
            <a:r>
              <a:rPr lang="en-US" dirty="0"/>
              <a:t> </a:t>
            </a:r>
            <a:r>
              <a:rPr lang="en-US" dirty="0" err="1"/>
              <a:t>mogelijk</a:t>
            </a:r>
            <a:r>
              <a:rPr lang="en-US" dirty="0"/>
              <a:t> </a:t>
            </a:r>
            <a:r>
              <a:rPr lang="en-US" dirty="0" err="1"/>
              <a:t>te</a:t>
            </a:r>
            <a:r>
              <a:rPr lang="en-US" dirty="0"/>
              <a:t> </a:t>
            </a:r>
            <a:r>
              <a:rPr lang="en-US" dirty="0" err="1"/>
              <a:t>maken</a:t>
            </a:r>
            <a:r>
              <a:rPr lang="en-US" dirty="0"/>
              <a:t> </a:t>
            </a:r>
            <a:r>
              <a:rPr lang="en-US" dirty="0" err="1"/>
              <a:t>voor</a:t>
            </a:r>
            <a:r>
              <a:rPr lang="en-US" dirty="0"/>
              <a:t> recycling </a:t>
            </a:r>
            <a:r>
              <a:rPr lang="en-US" dirty="0" err="1"/>
              <a:t>voor</a:t>
            </a:r>
            <a:r>
              <a:rPr lang="en-US" dirty="0"/>
              <a:t> material met </a:t>
            </a:r>
            <a:r>
              <a:rPr lang="en-US" dirty="0" err="1"/>
              <a:t>kunstmatige</a:t>
            </a:r>
            <a:r>
              <a:rPr lang="en-US" dirty="0"/>
              <a:t> </a:t>
            </a:r>
            <a:r>
              <a:rPr lang="en-US" dirty="0" err="1"/>
              <a:t>nucliden</a:t>
            </a:r>
            <a:r>
              <a:rPr lang="en-US" dirty="0"/>
              <a:t>.</a:t>
            </a:r>
          </a:p>
          <a:p>
            <a:pPr marL="228600" indent="-228600">
              <a:buAutoNum type="arabicPeriod"/>
            </a:pPr>
            <a:r>
              <a:rPr lang="nl-NL" dirty="0"/>
              <a:t>Denk aan risicoperceptie: bedrijven die beton maken/recyclen en staal smelten. Zullen die het risico willen lopen dat hun materiaal wordt ‘vervuild’ met radioactiviteit? Ook heb je de gebruikelijk denkbare bezwaren vanuit de samenleving (hoewel die vermoedelijk deels te ondervangen zijn door het juist kiezen van de specifieke bestemmingen van het materiaal). </a:t>
            </a:r>
          </a:p>
        </p:txBody>
      </p:sp>
      <p:sp>
        <p:nvSpPr>
          <p:cNvPr id="4" name="Slide Number Placeholder 3"/>
          <p:cNvSpPr>
            <a:spLocks noGrp="1"/>
          </p:cNvSpPr>
          <p:nvPr>
            <p:ph type="sldNum" sz="quarter" idx="5"/>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3511050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4.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5.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6.xml"/></Relationships>
</file>

<file path=ppt/slideLayouts/_rels/slideLayout5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6.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6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6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en-US"/>
              <a:t>Click to edit Master title style</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5" name="Afbeelding 4">
            <a:extLst>
              <a:ext uri="{FF2B5EF4-FFF2-40B4-BE49-F238E27FC236}">
                <a16:creationId xmlns:a16="http://schemas.microsoft.com/office/drawing/2014/main" id="{0B660F8D-0194-1549-9A85-B8585C341D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B6F5735C-66C3-2043-B9EA-AC9F1326D6BB}"/>
              </a:ext>
            </a:extLst>
          </p:cNvPr>
          <p:cNvPicPr>
            <a:picLocks noChangeAspect="1"/>
          </p:cNvPicPr>
          <p:nvPr userDrawn="1"/>
        </p:nvPicPr>
        <p:blipFill>
          <a:blip r:embed="rId3"/>
          <a:stretch>
            <a:fillRect/>
          </a:stretch>
        </p:blipFill>
        <p:spPr>
          <a:xfrm>
            <a:off x="5778047" y="6908"/>
            <a:ext cx="3570954" cy="1323528"/>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en-US"/>
              <a:t>Click to edit Master text styles</a:t>
            </a:r>
          </a:p>
        </p:txBody>
      </p:sp>
      <p:sp>
        <p:nvSpPr>
          <p:cNvPr id="4" name="Tijdelijke aanduiding voor inhoud 3"/>
          <p:cNvSpPr>
            <a:spLocks noGrp="1"/>
          </p:cNvSpPr>
          <p:nvPr>
            <p:ph sz="half" idx="2"/>
          </p:nvPr>
        </p:nvSpPr>
        <p:spPr>
          <a:xfrm>
            <a:off x="6553199" y="2276475"/>
            <a:ext cx="5004000" cy="3944938"/>
          </a:xfrm>
        </p:spPr>
        <p:txBody>
          <a:bodyPr/>
          <a:lstStyle/>
          <a:p>
            <a:pPr lvl="0"/>
            <a:r>
              <a:rPr lang="en-US"/>
              <a:t>Click to edit Master text styles</a:t>
            </a:r>
          </a:p>
        </p:txBody>
      </p:sp>
      <p:sp>
        <p:nvSpPr>
          <p:cNvPr id="2" name="Titel 1"/>
          <p:cNvSpPr>
            <a:spLocks noGrp="1"/>
          </p:cNvSpPr>
          <p:nvPr>
            <p:ph type="title"/>
          </p:nvPr>
        </p:nvSpPr>
        <p:spPr/>
        <p:txBody>
          <a:bodyPr/>
          <a:lstStyle/>
          <a:p>
            <a:r>
              <a:rPr lang="en-US"/>
              <a:t>Click to edit Master title style</a:t>
            </a:r>
            <a:endParaRPr lang="nl-NL"/>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86039692"/>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994979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0608566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2124450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86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1437917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887896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404447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C17F5261-66A0-B74B-B535-A5716F38335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3599837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E5F1CC61-8E43-9B4C-86D4-48E97E207E9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750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en-US"/>
              <a:t>Click to edit Master text styles</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en-US"/>
              <a:t>Click to edit Master text styles</a:t>
            </a:r>
          </a:p>
        </p:txBody>
      </p:sp>
      <p:sp>
        <p:nvSpPr>
          <p:cNvPr id="10" name="Titel 9"/>
          <p:cNvSpPr>
            <a:spLocks noGrp="1"/>
          </p:cNvSpPr>
          <p:nvPr>
            <p:ph type="title"/>
          </p:nvPr>
        </p:nvSpPr>
        <p:spPr/>
        <p:txBody>
          <a:bodyPr/>
          <a:lstStyle/>
          <a:p>
            <a:r>
              <a:rPr lang="en-US"/>
              <a:t>Click to edit Master title style</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0865C4B2-92A2-0F42-B777-1598BF8A860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9598933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4F66A698-50F0-7B4D-8CDA-5820E149AD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48241016"/>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C96DF109-7F07-6B49-9D22-303DAC72D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53407765-6490-9145-A717-4CFC3105E950}"/>
              </a:ext>
            </a:extLst>
          </p:cNvPr>
          <p:cNvPicPr>
            <a:picLocks noChangeAspect="1"/>
          </p:cNvPicPr>
          <p:nvPr userDrawn="1"/>
        </p:nvPicPr>
        <p:blipFill>
          <a:blip r:embed="rId3"/>
          <a:stretch>
            <a:fillRect/>
          </a:stretch>
        </p:blipFill>
        <p:spPr>
          <a:xfrm>
            <a:off x="5775736" y="7172"/>
            <a:ext cx="3568700" cy="1322694"/>
          </a:xfrm>
          <a:prstGeom prst="rect">
            <a:avLst/>
          </a:prstGeom>
        </p:spPr>
      </p:pic>
    </p:spTree>
    <p:extLst>
      <p:ext uri="{BB962C8B-B14F-4D97-AF65-F5344CB8AC3E}">
        <p14:creationId xmlns:p14="http://schemas.microsoft.com/office/powerpoint/2010/main" val="25341332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121419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0B471DE-CA9C-A747-9203-D9EE45DF2A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BC7D7DCC-9B06-FC4E-9A86-29C4276AD7D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838AB228-0237-114C-824D-B97BEC79BF8D}"/>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782188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8731C307-DF3E-9A46-A45B-3AC54819A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2C3CC95D-8CE0-EE47-8DBE-B67E4AAF31F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0295728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398244E9-D0BA-F24C-880C-02FB401C60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170E43BA-50EE-0343-813B-2A9915653AF6}"/>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26129397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180FF39E-D217-984E-B4C6-CA00F44C61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CCE9BD76-9089-A344-9586-A8ED64860466}"/>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748681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C9FCB92D-8F61-6F44-A920-2CF0A95D30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28835555"/>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E56C0A06-8064-864C-BE87-EFBB53B5E0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097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398C3205-E6C1-1146-AAA6-D154C19BE7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015866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55917672"/>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6494130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021345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053436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107690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866512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936110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DD83C114-A916-9041-B8A2-949576437F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587194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80E97EA4-9D07-D946-A464-7510B797EE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786455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868344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2B47C57E-F69D-E544-94BB-56511B75C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66820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745302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9E5359F4-87E3-4046-B9B1-647507677A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294461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269096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73774310"/>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397636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2747297"/>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7214608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24093165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en-US"/>
              <a:t>Click to edit Master text styles</a:t>
            </a:r>
          </a:p>
        </p:txBody>
      </p:sp>
      <p:sp>
        <p:nvSpPr>
          <p:cNvPr id="3" name="Titel 2"/>
          <p:cNvSpPr>
            <a:spLocks noGrp="1"/>
          </p:cNvSpPr>
          <p:nvPr>
            <p:ph type="title"/>
          </p:nvPr>
        </p:nvSpPr>
        <p:spPr>
          <a:xfrm>
            <a:off x="635000" y="1052513"/>
            <a:ext cx="5003800" cy="948047"/>
          </a:xfrm>
        </p:spPr>
        <p:txBody>
          <a:bodyPr/>
          <a:lstStyle/>
          <a:p>
            <a:r>
              <a:rPr lang="en-US"/>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20280243"/>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4947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955482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527068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0974645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358541EC-CB6A-D140-AB3B-F86F1486DB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7201457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C0CA578F-2A1D-CC47-BE6E-6CEF462869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789888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884A89D4-EFB2-F34A-B659-1B75FADA67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88898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381E4872-2949-4D4D-B1CB-A6217E67F0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355279271"/>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EC5B396-DA3F-764C-89A1-749E906D8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A8476DAC-3456-5747-985A-22F28A5B42B2}"/>
              </a:ext>
            </a:extLst>
          </p:cNvPr>
          <p:cNvPicPr>
            <a:picLocks noChangeAspect="1"/>
          </p:cNvPicPr>
          <p:nvPr userDrawn="1"/>
        </p:nvPicPr>
        <p:blipFill>
          <a:blip r:embed="rId3"/>
          <a:stretch>
            <a:fillRect/>
          </a:stretch>
        </p:blipFill>
        <p:spPr>
          <a:xfrm>
            <a:off x="5778047" y="6908"/>
            <a:ext cx="3570954" cy="1323528"/>
          </a:xfrm>
          <a:prstGeom prst="rect">
            <a:avLst/>
          </a:prstGeom>
        </p:spPr>
      </p:pic>
    </p:spTree>
    <p:extLst>
      <p:ext uri="{BB962C8B-B14F-4D97-AF65-F5344CB8AC3E}">
        <p14:creationId xmlns:p14="http://schemas.microsoft.com/office/powerpoint/2010/main" val="8396715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en-US"/>
              <a:t>Click to edit Master title style</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9" name="Tijdelijke aanduiding voor datum 8"/>
          <p:cNvSpPr>
            <a:spLocks noGrp="1"/>
          </p:cNvSpPr>
          <p:nvPr>
            <p:ph type="dt" sz="half" idx="10"/>
          </p:nvPr>
        </p:nvSpPr>
        <p:spPr/>
        <p:txBody>
          <a:bodyPr/>
          <a:lstStyle>
            <a:lvl1pPr>
              <a:defRPr>
                <a:solidFill>
                  <a:schemeClr val="tx1">
                    <a:lumMod val="65000"/>
                  </a:schemeClr>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1">
                    <a:lumMod val="65000"/>
                  </a:schemeClr>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409426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1A6734E1-7900-CB49-9AEC-EBFDFB1BC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1AA4D617-CA40-7042-AF36-450D631EDD16}"/>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9" name="Afbeelding 18">
            <a:extLst>
              <a:ext uri="{FF2B5EF4-FFF2-40B4-BE49-F238E27FC236}">
                <a16:creationId xmlns:a16="http://schemas.microsoft.com/office/drawing/2014/main" id="{414EEE49-1409-B84D-A6E9-24EB86C9A9CA}"/>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39580134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1B775CBB-7AA3-B145-95D9-0A41125A85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A894CF0F-9F35-014D-8D3B-989CF19C5571}"/>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3927975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74FFB40B-5401-C140-B17F-C3EAB81B12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E8C6C100-009A-DE43-B3ED-B3C8876AE2DB}"/>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921490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8690DFE0-6E0C-AD42-8457-1C085895E3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10253448-98B1-0449-B6E4-D70B4970825D}"/>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634966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B54F5-13FA-3C4E-974A-5D92042B0F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2802394"/>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86A61725-3423-2349-9518-C40DFD8E37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70907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A92D9BCA-7D8F-4A49-B350-A3907C1459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592632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885106032"/>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41038169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en-US"/>
              <a:t>Click to edit Master title style</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817947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005144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4152998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446228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500869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1AA360A2-6A81-F745-B0BA-D17CF7C41F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28706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3C312E52-5F25-F145-941D-847F75FF4A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8509886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0929283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FA773512-55C7-2B46-9113-E2A18B131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0537864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05545392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dirty="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en-US"/>
              <a:t>Click to edit Master title style</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DED6F77E-FFE0-AB46-BF4D-6C1EEF3BD1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9A0BF630-8A40-CF48-A9A0-E1AFC8D2358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308000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657284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989999"/>
      </p:ext>
    </p:extLst>
  </p:cSld>
  <p:clrMapOvr>
    <a:overrideClrMapping bg1="dk1" tx1="lt1" bg2="dk2" tx2="lt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230691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97251615"/>
      </p:ext>
    </p:extLst>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025445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94810234"/>
      </p:ext>
    </p:extLst>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endParaRPr lang="nl-NL" dirty="0"/>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21732292"/>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82498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707051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en-US"/>
              <a:t>Click to edit Master title style</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en-US"/>
              <a:t>Click to edit Master text styles</a:t>
            </a:r>
          </a:p>
        </p:txBody>
      </p:sp>
      <p:sp>
        <p:nvSpPr>
          <p:cNvPr id="13" name="Tijdelijke aanduiding voor datum 12"/>
          <p:cNvSpPr>
            <a:spLocks noGrp="1"/>
          </p:cNvSpPr>
          <p:nvPr>
            <p:ph type="dt" sz="half" idx="11"/>
          </p:nvPr>
        </p:nvSpPr>
        <p:spPr/>
        <p:txBody>
          <a:bodyPr/>
          <a:lstStyle>
            <a:lvl1pPr>
              <a:defRPr>
                <a:solidFill>
                  <a:schemeClr val="bg1">
                    <a:lumMod val="65000"/>
                  </a:schemeClr>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1">
                    <a:lumMod val="65000"/>
                  </a:schemeClr>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2FE34897-656E-D24A-B5C8-368571FB3B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2401358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09605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DAAE31AA-4F3D-DF42-AA61-0E507CB823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102815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49B233A0-EA33-A34A-AA60-CC158917FCE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227789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3D2E9093-0E60-BA4D-901C-9AACA7755EC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6896173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1ADA08BF-661A-374E-B397-E088CEE56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88804836"/>
      </p:ext>
    </p:extLst>
  </p:cSld>
  <p:clrMapOvr>
    <a:overrideClrMapping bg1="dk1" tx1="lt1" bg2="dk2" tx2="lt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9E3D7069-4B4C-A54F-BDA0-7D71307D3F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AD0B9FFF-939E-A043-BB04-4BF01380C0F6}"/>
              </a:ext>
            </a:extLst>
          </p:cNvPr>
          <p:cNvPicPr>
            <a:picLocks noChangeAspect="1"/>
          </p:cNvPicPr>
          <p:nvPr userDrawn="1"/>
        </p:nvPicPr>
        <p:blipFill>
          <a:blip r:embed="rId3"/>
          <a:stretch>
            <a:fillRect/>
          </a:stretch>
        </p:blipFill>
        <p:spPr>
          <a:xfrm>
            <a:off x="5775736" y="7172"/>
            <a:ext cx="3568700" cy="1322694"/>
          </a:xfrm>
          <a:prstGeom prst="rect">
            <a:avLst/>
          </a:prstGeom>
        </p:spPr>
      </p:pic>
    </p:spTree>
    <p:extLst>
      <p:ext uri="{BB962C8B-B14F-4D97-AF65-F5344CB8AC3E}">
        <p14:creationId xmlns:p14="http://schemas.microsoft.com/office/powerpoint/2010/main" val="39991409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717039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3" name="Tijdelijke aanduiding voor afbeelding 22">
            <a:extLst>
              <a:ext uri="{FF2B5EF4-FFF2-40B4-BE49-F238E27FC236}">
                <a16:creationId xmlns:a16="http://schemas.microsoft.com/office/drawing/2014/main" id="{35629C47-969E-4B47-AD76-F769B346E2C7}"/>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9" name="Afbeelding 18">
            <a:extLst>
              <a:ext uri="{FF2B5EF4-FFF2-40B4-BE49-F238E27FC236}">
                <a16:creationId xmlns:a16="http://schemas.microsoft.com/office/drawing/2014/main" id="{29DED0F0-B4CB-064B-851E-F53B2529A495}"/>
              </a:ext>
            </a:extLst>
          </p:cNvPr>
          <p:cNvPicPr>
            <a:picLocks noChangeAspect="1"/>
          </p:cNvPicPr>
          <p:nvPr userDrawn="1"/>
        </p:nvPicPr>
        <p:blipFill>
          <a:blip r:embed="rId3"/>
          <a:stretch>
            <a:fillRect/>
          </a:stretch>
        </p:blipFill>
        <p:spPr>
          <a:xfrm>
            <a:off x="5775736" y="7172"/>
            <a:ext cx="3568700" cy="1322694"/>
          </a:xfrm>
          <a:prstGeom prst="rect">
            <a:avLst/>
          </a:prstGeom>
        </p:spPr>
      </p:pic>
    </p:spTree>
    <p:extLst>
      <p:ext uri="{BB962C8B-B14F-4D97-AF65-F5344CB8AC3E}">
        <p14:creationId xmlns:p14="http://schemas.microsoft.com/office/powerpoint/2010/main" val="27639775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a:solidFill>
            <a:schemeClr val="bg2"/>
          </a:solidFill>
        </p:spPr>
      </p:pic>
      <p:sp>
        <p:nvSpPr>
          <p:cNvPr id="13" name="Tijdelijke aanduiding voor afbeelding 12">
            <a:extLst>
              <a:ext uri="{FF2B5EF4-FFF2-40B4-BE49-F238E27FC236}">
                <a16:creationId xmlns:a16="http://schemas.microsoft.com/office/drawing/2014/main" id="{C135EBA1-8293-C148-8A1B-ED3FB7F703DB}"/>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7679880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el 8"/>
          <p:cNvSpPr>
            <a:spLocks noGrp="1"/>
          </p:cNvSpPr>
          <p:nvPr>
            <p:ph type="title"/>
          </p:nvPr>
        </p:nvSpPr>
        <p:spPr>
          <a:xfrm>
            <a:off x="635000" y="1052513"/>
            <a:ext cx="5003800" cy="948047"/>
          </a:xfrm>
        </p:spPr>
        <p:txBody>
          <a:bodyPr/>
          <a:lstStyle/>
          <a:p>
            <a:r>
              <a:rPr lang="en-US"/>
              <a:t>Click to edit Master title style</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76056BB8-A73D-5A48-9D00-1C93239310D0}"/>
              </a:ext>
            </a:extLst>
          </p:cNvPr>
          <p:cNvPicPr>
            <a:picLocks noChangeAspect="1"/>
          </p:cNvPicPr>
          <p:nvPr userDrawn="1"/>
        </p:nvPicPr>
        <p:blipFill>
          <a:blip r:embed="rId3"/>
          <a:stretch>
            <a:fillRect/>
          </a:stretch>
        </p:blipFill>
        <p:spPr>
          <a:xfrm>
            <a:off x="5775736" y="7172"/>
            <a:ext cx="3568700" cy="1322694"/>
          </a:xfrm>
          <a:prstGeom prst="rect">
            <a:avLst/>
          </a:prstGeom>
        </p:spPr>
      </p:pic>
    </p:spTree>
    <p:extLst>
      <p:ext uri="{BB962C8B-B14F-4D97-AF65-F5344CB8AC3E}">
        <p14:creationId xmlns:p14="http://schemas.microsoft.com/office/powerpoint/2010/main" val="354989044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BB75B183-5396-7241-B67A-EB5682B85188}"/>
              </a:ext>
            </a:extLst>
          </p:cNvPr>
          <p:cNvPicPr>
            <a:picLocks noChangeAspect="1"/>
          </p:cNvPicPr>
          <p:nvPr userDrawn="1"/>
        </p:nvPicPr>
        <p:blipFill>
          <a:blip r:embed="rId3"/>
          <a:stretch>
            <a:fillRect/>
          </a:stretch>
        </p:blipFill>
        <p:spPr>
          <a:xfrm>
            <a:off x="5775736" y="7172"/>
            <a:ext cx="3568700" cy="1322694"/>
          </a:xfrm>
          <a:prstGeom prst="rect">
            <a:avLst/>
          </a:prstGeom>
        </p:spPr>
      </p:pic>
    </p:spTree>
    <p:extLst>
      <p:ext uri="{BB962C8B-B14F-4D97-AF65-F5344CB8AC3E}">
        <p14:creationId xmlns:p14="http://schemas.microsoft.com/office/powerpoint/2010/main" val="36316500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7" name="Afbeelding 26">
            <a:extLst>
              <a:ext uri="{FF2B5EF4-FFF2-40B4-BE49-F238E27FC236}">
                <a16:creationId xmlns:a16="http://schemas.microsoft.com/office/drawing/2014/main" id="{28E5E4BB-799C-544E-8D22-5A18C85488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94410244"/>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5" name="Afbeelding 14">
            <a:extLst>
              <a:ext uri="{FF2B5EF4-FFF2-40B4-BE49-F238E27FC236}">
                <a16:creationId xmlns:a16="http://schemas.microsoft.com/office/drawing/2014/main" id="{53E02048-3131-A141-AAB5-C0A1028E0A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532099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205B8ABC-31F6-834B-B107-1D466EBC7A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29087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37578928"/>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72033421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0862061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1565900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7458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en-US"/>
              <a:t>Click to edit Master text styles</a:t>
            </a:r>
          </a:p>
        </p:txBody>
      </p:sp>
      <p:sp>
        <p:nvSpPr>
          <p:cNvPr id="2" name="Titel 1"/>
          <p:cNvSpPr>
            <a:spLocks noGrp="1"/>
          </p:cNvSpPr>
          <p:nvPr>
            <p:ph type="title"/>
          </p:nvPr>
        </p:nvSpPr>
        <p:spPr/>
        <p:txBody>
          <a:bodyPr/>
          <a:lstStyle/>
          <a:p>
            <a:r>
              <a:rPr lang="en-US"/>
              <a:t>Click to edit Master title style</a:t>
            </a:r>
            <a:endParaRPr lang="nl-NL"/>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en-US"/>
              <a:t>Click to edit Master title style</a:t>
            </a:r>
            <a:endParaRPr lang="nl-NL" dirty="0"/>
          </a:p>
        </p:txBody>
      </p:sp>
      <p:sp>
        <p:nvSpPr>
          <p:cNvPr id="20" name="Tijdelijke aanduiding voor datum 19"/>
          <p:cNvSpPr>
            <a:spLocks noGrp="1"/>
          </p:cNvSpPr>
          <p:nvPr>
            <p:ph type="dt" sz="half" idx="25"/>
          </p:nvPr>
        </p:nvSpPr>
        <p:spPr/>
        <p:txBody>
          <a:bodyPr/>
          <a:lstStyle>
            <a:lvl1pPr>
              <a:defRPr>
                <a:solidFill>
                  <a:schemeClr val="bg1">
                    <a:lumMod val="65000"/>
                  </a:schemeClr>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1">
                    <a:lumMod val="65000"/>
                  </a:schemeClr>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pic>
        <p:nvPicPr>
          <p:cNvPr id="11" name="Afbeelding 10">
            <a:extLst>
              <a:ext uri="{FF2B5EF4-FFF2-40B4-BE49-F238E27FC236}">
                <a16:creationId xmlns:a16="http://schemas.microsoft.com/office/drawing/2014/main" id="{60FB6CFD-9EA3-2D46-B72F-63AC898356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749890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5405354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0C63CDA6-6003-E144-BBE6-D9523D7403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6980966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2DC185B0-E99C-E24F-832B-12C799F48B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0169858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chemeClr val="bg1"/>
          </a:solid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105216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038088DE-7CF5-DD4B-B3E1-1A15C595C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03511297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1816584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6B4AB5FC-A6AE-4D42-BB0C-D8BEAB5A42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153006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074143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05372347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en-US"/>
              <a:t>Click to edit Master text styles</a:t>
            </a:r>
          </a:p>
        </p:txBody>
      </p:sp>
      <p:sp>
        <p:nvSpPr>
          <p:cNvPr id="2" name="Titel 1"/>
          <p:cNvSpPr>
            <a:spLocks noGrp="1"/>
          </p:cNvSpPr>
          <p:nvPr>
            <p:ph type="title"/>
          </p:nvPr>
        </p:nvSpPr>
        <p:spPr>
          <a:xfrm>
            <a:off x="635000" y="1051200"/>
            <a:ext cx="5003800" cy="948047"/>
          </a:xfrm>
        </p:spPr>
        <p:txBody>
          <a:bodyPr/>
          <a:lstStyle/>
          <a:p>
            <a:r>
              <a:rPr lang="en-US"/>
              <a:t>Click to edit Master title style</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963562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29520487"/>
      </p:ext>
    </p:extLst>
  </p:cSld>
  <p:clrMapOvr>
    <a:overrideClrMapping bg1="dk1" tx1="lt1" bg2="dk2" tx2="lt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7785484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13697943"/>
      </p:ext>
    </p:extLst>
  </p:cSld>
  <p:clrMapOvr>
    <a:overrideClrMapping bg1="dk1" tx1="lt1" bg2="dk2" tx2="lt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79490270"/>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5727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8743405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605344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4749705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39AABA25-0520-DF4B-A7C9-BCCCF08EE2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933589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en-US"/>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en-US"/>
              <a:t>Click to edit Master text styles</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4F01E6C2-CD86-4C4B-A751-B19F6263B7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098017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2" name="Afbeelding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4657428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2" name="Afbeelding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1725568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DABBA4A9-5643-B947-B789-03FA7B6209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22548119"/>
      </p:ext>
    </p:extLst>
  </p:cSld>
  <p:clrMapOvr>
    <a:overrideClrMapping bg1="dk1" tx1="lt1" bg2="dk2" tx2="lt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94E80764-856C-B24C-8A17-96C29DCCC6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58400953-5A04-F44D-BF79-6EBF6103AF0A}"/>
              </a:ext>
            </a:extLst>
          </p:cNvPr>
          <p:cNvPicPr>
            <a:picLocks noChangeAspect="1"/>
          </p:cNvPicPr>
          <p:nvPr userDrawn="1"/>
        </p:nvPicPr>
        <p:blipFill>
          <a:blip r:embed="rId3"/>
          <a:stretch>
            <a:fillRect/>
          </a:stretch>
        </p:blipFill>
        <p:spPr>
          <a:xfrm>
            <a:off x="5778047" y="6908"/>
            <a:ext cx="3570954" cy="1323528"/>
          </a:xfrm>
          <a:prstGeom prst="rect">
            <a:avLst/>
          </a:prstGeom>
        </p:spPr>
      </p:pic>
    </p:spTree>
    <p:extLst>
      <p:ext uri="{BB962C8B-B14F-4D97-AF65-F5344CB8AC3E}">
        <p14:creationId xmlns:p14="http://schemas.microsoft.com/office/powerpoint/2010/main" val="7728630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08117015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9CF7B166-3BDB-DD4D-9E66-B9979D508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DF08679B-83E4-D746-88E7-3F53E547A534}"/>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9" name="Afbeelding 18">
            <a:extLst>
              <a:ext uri="{FF2B5EF4-FFF2-40B4-BE49-F238E27FC236}">
                <a16:creationId xmlns:a16="http://schemas.microsoft.com/office/drawing/2014/main" id="{D7D84EAF-BFB7-4048-8621-93432D073C93}"/>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19840796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F0C501AF-83A8-8F47-AC3C-EAC365FC52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55A507AF-B45B-684D-95AE-466A5BBBCE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5832808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2" name="Afbeelding 11">
            <a:extLst>
              <a:ext uri="{FF2B5EF4-FFF2-40B4-BE49-F238E27FC236}">
                <a16:creationId xmlns:a16="http://schemas.microsoft.com/office/drawing/2014/main" id="{CB57CD67-3869-1842-9B74-3FCEB9C29A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9D78B70F-B67D-854F-9D0B-EF630695149E}"/>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19051391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AE0CEB2B-043B-564A-8D16-9DB7108C1C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E2055431-7BC0-584F-B472-7FCAF638469A}"/>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28798988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C1E4406-74FA-C541-9C68-BDAFC385A7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0364743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en-US"/>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8" name="Tijdelijke aanduiding voor datum 7"/>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59015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2A3A04D0-90F8-D146-8E89-D9429A3538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6956979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1696FA51-D288-AA48-AB9E-CCDA008D30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9668670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23339332"/>
      </p:ext>
    </p:extLst>
  </p:cSld>
  <p:clrMapOvr>
    <a:masterClrMapping/>
  </p:clrMapOvr>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285424818"/>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9561910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5068268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3525122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895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0073789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D267D7E3-A1FF-6E4A-A7EC-E24F60DE21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04993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en-US"/>
              <a:t>Click icon to add picture</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en-US"/>
              <a:t>Click to edit Master title style</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tx1"/>
              </a:buClr>
              <a:defRPr>
                <a:solidFill>
                  <a:schemeClr val="tx1"/>
                </a:solidFill>
              </a:defRPr>
            </a:lvl1pPr>
          </a:lstStyle>
          <a:p>
            <a:pPr lvl="0"/>
            <a:r>
              <a:rPr lang="en-US"/>
              <a:t>Click to edit Master text styles</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0302FBE6-B8D0-D848-8EC3-24425BAD14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003393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461371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CDFA35A7-F944-564E-9436-F75025757B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0511130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00342499"/>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0A678F6F-A7BF-E344-8961-E35D98A9BA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641455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414086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22917509"/>
      </p:ext>
    </p:extLst>
  </p:cSld>
  <p:clrMapOvr>
    <a:overrideClrMapping bg1="dk1" tx1="lt1" bg2="dk2" tx2="lt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4485288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109119275"/>
      </p:ext>
    </p:extLst>
  </p:cSld>
  <p:clrMapOvr>
    <a:overrideClrMapping bg1="dk1" tx1="lt1" bg2="dk2" tx2="lt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22598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US"/>
              <a:t>Click icon to add picture</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en-US"/>
              <a:t>Click to edit Master text styles</a:t>
            </a:r>
          </a:p>
        </p:txBody>
      </p:sp>
      <p:sp>
        <p:nvSpPr>
          <p:cNvPr id="2" name="Titel 1"/>
          <p:cNvSpPr>
            <a:spLocks noGrp="1"/>
          </p:cNvSpPr>
          <p:nvPr>
            <p:ph type="title"/>
          </p:nvPr>
        </p:nvSpPr>
        <p:spPr>
          <a:xfrm>
            <a:off x="634206" y="3888000"/>
            <a:ext cx="5004594" cy="2333413"/>
          </a:xfrm>
        </p:spPr>
        <p:txBody>
          <a:bodyPr anchor="t" anchorCtr="0"/>
          <a:lstStyle/>
          <a:p>
            <a:r>
              <a:rPr lang="en-US"/>
              <a:t>Click to edit Master title style</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75434123"/>
      </p:ext>
    </p:extLst>
  </p:cSld>
  <p:clrMapOvr>
    <a:overrideClrMapping bg1="dk1" tx1="lt1" bg2="dk2" tx2="lt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61722742"/>
      </p:ext>
    </p:extLst>
  </p:cSld>
  <p:clrMapOvr>
    <a:overrideClrMapping bg1="lt1" tx1="dk1" bg2="lt2" tx2="dk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7990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322169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3425233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9042055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4BD0E7EF-0276-1F47-BD29-7436C091D02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58790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3632AC58-E4C4-F844-92DA-F6A9570079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9082204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5A5C304B-DDD6-3246-9DB4-CDB28226738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9681742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5419C014-7333-3B46-9AED-B8796473BF0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6690942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en-US"/>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tx1"/>
              </a:buClr>
              <a:defRPr>
                <a:solidFill>
                  <a:schemeClr val="tx1"/>
                </a:solidFill>
              </a:defRPr>
            </a:lvl1pPr>
          </a:lstStyle>
          <a:p>
            <a:pPr lvl="0"/>
            <a:r>
              <a:rPr lang="en-US"/>
              <a:t>Click to edit Master text styles</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ysClr val="windowText" lastClr="000000"/>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5FBC2C43-7BFC-0649-AFCD-BAAD361EB0B8}"/>
              </a:ext>
            </a:extLst>
          </p:cNvPr>
          <p:cNvPicPr>
            <a:picLocks noChangeAspect="1"/>
          </p:cNvPicPr>
          <p:nvPr userDrawn="1"/>
        </p:nvPicPr>
        <p:blipFill>
          <a:blip r:embed="rId3"/>
          <a:stretch>
            <a:fillRect/>
          </a:stretch>
        </p:blipFill>
        <p:spPr>
          <a:xfrm>
            <a:off x="5775736" y="7172"/>
            <a:ext cx="3568700" cy="1322694"/>
          </a:xfrm>
          <a:prstGeom prst="rect">
            <a:avLst/>
          </a:prstGeom>
        </p:spPr>
      </p:pic>
    </p:spTree>
    <p:extLst>
      <p:ext uri="{BB962C8B-B14F-4D97-AF65-F5344CB8AC3E}">
        <p14:creationId xmlns:p14="http://schemas.microsoft.com/office/powerpoint/2010/main" val="29951398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1011521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ysClr val="windowText" lastClr="000000"/>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ysClr val="windowText" lastClr="000000"/>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F4B78A4D-6654-DA43-A420-4A6082D50D15}"/>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49314978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ysClr val="windowText" lastClr="000000"/>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bg1"/>
              </a:buClr>
              <a:defRPr lang="nl-NL" dirty="0">
                <a:solidFill>
                  <a:sysClr val="windowText" lastClr="000000"/>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35067793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7B45C84D-F2C7-254B-BCA4-436A821E265C}"/>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25718781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901574D4-8B71-0B47-872D-22CF8A3BD817}"/>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383957650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60248897"/>
      </p:ext>
    </p:extLst>
  </p:cSld>
  <p:clrMapOvr>
    <a:masterClrMapping/>
  </p:clrMapOvr>
  <p:extLst>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1004019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6875207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74978036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US"/>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US"/>
              <a:t>Click to edit Master text styles</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8957972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8108113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4287365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1475497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527770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940008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3064302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602651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04434813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287371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buClr>
                <a:schemeClr val="tx1"/>
              </a:buClr>
              <a:defRPr lang="nl-NL" dirty="0">
                <a:solidFill>
                  <a:schemeClr val="tx1"/>
                </a:solidFill>
              </a:defRPr>
            </a:lvl1pPr>
          </a:lstStyle>
          <a:p>
            <a:pPr lvl="0"/>
            <a:r>
              <a:rPr lang="en-US"/>
              <a:t>Click icon to add picture</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en-US"/>
              <a:t>Click to edit Master title style</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63319857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876111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4031367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79623243"/>
      </p:ext>
    </p:extLst>
  </p:cSld>
  <p:clrMapOvr>
    <a:overrideClrMapping bg1="dk1" tx1="lt1" bg2="dk2" tx2="lt2" accent1="accent1" accent2="accent2" accent3="accent3" accent4="accent4" accent5="accent5" accent6="accent6" hlink="hlink" folHlink="folHlink"/>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0302627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1"/>
              </a:buClr>
              <a:tabLst>
                <a:tab pos="1619250" algn="l"/>
              </a:tabLst>
              <a:defRPr>
                <a:solidFill>
                  <a:schemeClr val="bg1"/>
                </a:solidFill>
              </a:defRPr>
            </a:lvl1pPr>
          </a:lstStyle>
          <a:p>
            <a:r>
              <a:rPr lang="nl-NL" dirty="0"/>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3643875"/>
      </p:ext>
    </p:extLst>
  </p:cSld>
  <p:clrMapOvr>
    <a:overrideClrMapping bg1="dk1" tx1="lt1" bg2="dk2" tx2="lt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7636145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204315408"/>
      </p:ext>
    </p:extLst>
  </p:cSld>
  <p:clrMapOvr>
    <a:overrideClrMapping bg1="dk1" tx1="lt1" bg2="dk2" tx2="lt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05168606"/>
      </p:ext>
    </p:extLst>
  </p:cSld>
  <p:clrMapOvr>
    <a:overrideClrMapping bg1="lt1" tx1="dk1" bg2="lt2" tx2="dk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775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en-US"/>
              <a:t>Click icon to add picture</a:t>
            </a:r>
            <a:endParaRPr lang="nl-NL"/>
          </a:p>
        </p:txBody>
      </p:sp>
      <p:sp>
        <p:nvSpPr>
          <p:cNvPr id="9" name="Titel 8"/>
          <p:cNvSpPr>
            <a:spLocks noGrp="1"/>
          </p:cNvSpPr>
          <p:nvPr>
            <p:ph type="title"/>
          </p:nvPr>
        </p:nvSpPr>
        <p:spPr>
          <a:xfrm>
            <a:off x="634206" y="1051200"/>
            <a:ext cx="10924382" cy="946800"/>
          </a:xfrm>
        </p:spPr>
        <p:txBody>
          <a:bodyPr/>
          <a:lstStyle/>
          <a:p>
            <a:r>
              <a:rPr lang="en-US"/>
              <a:t>Click to edit Master title style</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21805893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956481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26366926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5344918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68483089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6443478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67446866"/>
      </p:ext>
    </p:extLst>
  </p:cSld>
  <p:clrMapOvr>
    <a:overrideClrMapping bg1="dk1" tx1="lt1" bg2="dk2" tx2="lt2" accent1="accent1" accent2="accent2" accent3="accent3" accent4="accent4" accent5="accent5" accent6="accent6" hlink="hlink" folHlink="folHlink"/>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0D835392-A761-214F-99EE-556C415BF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BBE34F56-7679-F944-B908-D1A1FBF06842}"/>
              </a:ext>
            </a:extLst>
          </p:cNvPr>
          <p:cNvPicPr>
            <a:picLocks noChangeAspect="1"/>
          </p:cNvPicPr>
          <p:nvPr userDrawn="1"/>
        </p:nvPicPr>
        <p:blipFill>
          <a:blip r:embed="rId3"/>
          <a:stretch>
            <a:fillRect/>
          </a:stretch>
        </p:blipFill>
        <p:spPr>
          <a:xfrm>
            <a:off x="5775736" y="7172"/>
            <a:ext cx="3568700" cy="1322694"/>
          </a:xfrm>
          <a:prstGeom prst="rect">
            <a:avLst/>
          </a:prstGeom>
        </p:spPr>
      </p:pic>
    </p:spTree>
    <p:extLst>
      <p:ext uri="{BB962C8B-B14F-4D97-AF65-F5344CB8AC3E}">
        <p14:creationId xmlns:p14="http://schemas.microsoft.com/office/powerpoint/2010/main" val="40308303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8144613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EDC8E8D9-E056-4649-A9B3-BE302117BF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0F3BA90-F16A-664E-B5B7-D10815392DC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9" name="Afbeelding 18">
            <a:extLst>
              <a:ext uri="{FF2B5EF4-FFF2-40B4-BE49-F238E27FC236}">
                <a16:creationId xmlns:a16="http://schemas.microsoft.com/office/drawing/2014/main" id="{214374E1-26BF-FE42-8871-3718D9ABCC41}"/>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364325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en-US"/>
              <a:t>Click to edit Master title style</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19" name="Afbeelding 18">
            <a:extLst>
              <a:ext uri="{FF2B5EF4-FFF2-40B4-BE49-F238E27FC236}">
                <a16:creationId xmlns:a16="http://schemas.microsoft.com/office/drawing/2014/main" id="{46B8B84C-376E-994B-A5F9-91418E6845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6C2F8E9-252A-884A-A559-1D42CD8FB1F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en-US"/>
              <a:t>Click icon to add picture</a:t>
            </a:r>
            <a:endParaRPr lang="nl-NL" dirty="0"/>
          </a:p>
        </p:txBody>
      </p:sp>
      <p:pic>
        <p:nvPicPr>
          <p:cNvPr id="22" name="Afbeelding 21">
            <a:extLst>
              <a:ext uri="{FF2B5EF4-FFF2-40B4-BE49-F238E27FC236}">
                <a16:creationId xmlns:a16="http://schemas.microsoft.com/office/drawing/2014/main" id="{D2A75865-3390-1946-86B2-5ED9765DB724}"/>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3532197C-DE83-454F-89D4-0F49963CE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111098EA-700A-7C47-B485-AA4C505D97C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3299743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EAF6940-C706-3B44-990B-2DB25A90F7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2B3C863D-9214-024B-809F-1FE4EAF587B6}"/>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313064642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5BEA51E0-C276-7444-828F-CE4067DE3E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9154BFE3-FD6B-294D-8667-65262C94765D}"/>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228537042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4187EEEF-7429-FB49-B542-1624E08640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70042538"/>
      </p:ext>
    </p:extLst>
  </p:cSld>
  <p:clrMapOvr>
    <a:masterClrMapping/>
  </p:clrMapOvr>
  <p:extLst>
    <p:ext uri="{DCECCB84-F9BA-43D5-87BE-67443E8EF086}">
      <p15:sldGuideLst xmlns:p15="http://schemas.microsoft.com/office/powerpoint/2012/main"/>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0A19CB5F-4869-E04F-AB4E-4EAA863426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893438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D6568C4E-8CFE-004D-A62A-096E46A1E1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97718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86334258"/>
      </p:ext>
    </p:extLst>
  </p:cSld>
  <p:clrMapOvr>
    <a:masterClrMapping/>
  </p:clrMapOvr>
  <p:extLst>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00666199"/>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1388079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08670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en-US"/>
              <a:t>Click to edit Master title style</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Tree>
    <p:extLst>
      <p:ext uri="{BB962C8B-B14F-4D97-AF65-F5344CB8AC3E}">
        <p14:creationId xmlns:p14="http://schemas.microsoft.com/office/powerpoint/2010/main" val="99240268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558646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25659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748549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E72CD150-65C0-424A-A624-6595B850D1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539222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B1271B5E-675E-A040-B6D7-F179ED8372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75377107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0257671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AD7638C5-A36D-8E41-B66C-98CFF1DE49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0022925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6883900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5F1C96CC-923A-5341-8242-9505BA3BDE8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3065372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64465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a:t>Click to edit Master title style</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en-US"/>
              <a:t>Click to edit Master text styles</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59585248"/>
      </p:ext>
    </p:extLst>
  </p:cSld>
  <p:clrMapOvr>
    <a:overrideClrMapping bg1="dk1" tx1="lt1" bg2="dk2" tx2="lt2" accent1="accent1" accent2="accent2" accent3="accent3" accent4="accent4" accent5="accent5" accent6="accent6" hlink="hlink" folHlink="folHlink"/>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16477891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78078080"/>
      </p:ext>
    </p:extLst>
  </p:cSld>
  <p:clrMapOvr>
    <a:overrideClrMapping bg1="dk1" tx1="lt1" bg2="dk2" tx2="lt2" accent1="accent1" accent2="accent2" accent3="accent3" accent4="accent4" accent5="accent5" accent6="accent6" hlink="hlink" folHlink="folHlink"/>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0427668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64581782"/>
      </p:ext>
    </p:extLst>
  </p:cSld>
  <p:clrMapOvr>
    <a:overrideClrMapping bg1="dk1" tx1="lt1" bg2="dk2" tx2="lt2" accent1="accent1" accent2="accent2" accent3="accent3" accent4="accent4" accent5="accent5" accent6="accent6" hlink="hlink" folHlink="folHlink"/>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99312070"/>
      </p:ext>
    </p:extLst>
  </p:cSld>
  <p:clrMapOvr>
    <a:overrideClrMapping bg1="lt1" tx1="dk1" bg2="lt2" tx2="dk2" accent1="accent1" accent2="accent2" accent3="accent3" accent4="accent4" accent5="accent5" accent6="accent6" hlink="hlink" folHlink="folHlink"/>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85367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02555612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0415910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62254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a:t>Click to edit Master title style</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en-US"/>
              <a:t>Click to edit Master text styles</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en-US"/>
              <a:t>Click to edit Master text styles</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77FB4AF3-AF59-F148-8CCF-B9596B80FC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7407461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DC7A64E4-E903-5A48-83A1-7C29AEEBB9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7107053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FE9895E6-7BD5-F94B-9B0D-58B5904D11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3029271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73279B13-E9ED-8441-A9B7-2130459388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522091"/>
      </p:ext>
    </p:extLst>
  </p:cSld>
  <p:clrMapOvr>
    <a:overrideClrMapping bg1="dk1" tx1="lt1" bg2="dk2" tx2="lt2" accent1="accent1" accent2="accent2" accent3="accent3" accent4="accent4" accent5="accent5" accent6="accent6" hlink="hlink" folHlink="folHlink"/>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6536A7C-7293-7B4F-9A08-B52F28B00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EFC02DBA-DB12-0647-BB1D-0A526C622698}"/>
              </a:ext>
            </a:extLst>
          </p:cNvPr>
          <p:cNvPicPr>
            <a:picLocks noChangeAspect="1"/>
          </p:cNvPicPr>
          <p:nvPr userDrawn="1"/>
        </p:nvPicPr>
        <p:blipFill>
          <a:blip r:embed="rId3"/>
          <a:stretch>
            <a:fillRect/>
          </a:stretch>
        </p:blipFill>
        <p:spPr>
          <a:xfrm>
            <a:off x="5775736" y="7172"/>
            <a:ext cx="3568700" cy="1322694"/>
          </a:xfrm>
          <a:prstGeom prst="rect">
            <a:avLst/>
          </a:prstGeom>
        </p:spPr>
      </p:pic>
    </p:spTree>
    <p:extLst>
      <p:ext uri="{BB962C8B-B14F-4D97-AF65-F5344CB8AC3E}">
        <p14:creationId xmlns:p14="http://schemas.microsoft.com/office/powerpoint/2010/main" val="27481186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2169728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438D7B86-9827-5547-9BEE-2215A2D0C6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A5C6823-8955-2649-8A7B-F479054B86A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9" name="Afbeelding 18">
            <a:extLst>
              <a:ext uri="{FF2B5EF4-FFF2-40B4-BE49-F238E27FC236}">
                <a16:creationId xmlns:a16="http://schemas.microsoft.com/office/drawing/2014/main" id="{D2F22B12-E560-9C47-968F-01B287667D70}"/>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230039875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B40302EF-B2B6-DA4E-B976-A001A24AD9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831C5536-20D5-AD41-9B90-902BFEAD1F6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4571534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D8C1CA5-17FC-4D4B-AACB-CA708DE30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A2D0E9A2-DA57-244F-8AEE-CA9EFC6C055F}"/>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162879102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E21F4804-2FCD-3A4C-932B-6EF2797AAC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1A24DAF1-B536-414C-8F0A-E4265DF1B4B0}"/>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2701539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en-US"/>
              <a:t>Click to edit Master title style</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en-US"/>
              <a:t>Click to edit Master text styles</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C958710-A035-984C-9963-9997447062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071F31B8-D7BF-964A-9976-98530F8600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84300122"/>
      </p:ext>
    </p:extLst>
  </p:cSld>
  <p:clrMapOvr>
    <a:masterClrMapping/>
  </p:clrMapOvr>
  <p:extLst>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0"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6E726CDE-A2C6-814E-BF73-F95847F0F5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8705912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B9E8A857-1024-0042-8254-C3EBB1CC31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214552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38324523"/>
      </p:ext>
    </p:extLst>
  </p:cSld>
  <p:clrMapOvr>
    <a:masterClrMapping/>
  </p:clrMapOvr>
  <p:extLst>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606178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1663318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202049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8458349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90912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114966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E085C342-F410-1C42-BBE9-52289EFE77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D97D35B0-A00D-BC4C-B3AF-D9CEF697BD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967189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336D8277-B720-174D-B5B3-C63F2B5A72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9945589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1170707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0BEE2FA-08FD-6844-A5BB-1041E77A4D3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92897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87241674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BA4466F7-66FF-7440-943F-4BA1E995B0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197967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4333474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89401494"/>
      </p:ext>
    </p:extLst>
  </p:cSld>
  <p:clrMapOvr>
    <a:overrideClrMapping bg1="dk1" tx1="lt1" bg2="dk2" tx2="lt2" accent1="accent1" accent2="accent2" accent3="accent3" accent4="accent4" accent5="accent5" accent6="accent6" hlink="hlink" folHlink="folHlink"/>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08287072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7294045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7" name="Tijdelijke aanduiding voor datum 6"/>
          <p:cNvSpPr>
            <a:spLocks noGrp="1"/>
          </p:cNvSpPr>
          <p:nvPr>
            <p:ph type="dt" sz="half" idx="22"/>
          </p:nvPr>
        </p:nvSpPr>
        <p:spPr/>
        <p:txBody>
          <a:bodyPr/>
          <a:lstStyle>
            <a:lvl1pPr>
              <a:defRPr>
                <a:solidFill>
                  <a:schemeClr val="bg1">
                    <a:lumMod val="65000"/>
                  </a:schemeClr>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1">
                    <a:lumMod val="65000"/>
                  </a:schemeClr>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2C36848C-75BB-B944-BBD6-880B1B12C7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8087833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129285671"/>
      </p:ext>
    </p:extLst>
  </p:cSld>
  <p:clrMapOvr>
    <a:overrideClrMapping bg1="dk1" tx1="lt1" bg2="dk2" tx2="lt2" accent1="accent1" accent2="accent2" accent3="accent3" accent4="accent4" accent5="accent5" accent6="accent6" hlink="hlink" folHlink="folHlink"/>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12389389"/>
      </p:ext>
    </p:extLst>
  </p:cSld>
  <p:clrMapOvr>
    <a:overrideClrMapping bg1="lt1" tx1="dk1" bg2="lt2" tx2="dk2" accent1="accent1" accent2="accent2" accent3="accent3" accent4="accent4" accent5="accent5" accent6="accent6" hlink="hlink" folHlink="folHlink"/>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91836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75765509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3211689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9048574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D1BACB65-F63F-454C-9757-F8266C1F3E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066439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07B54F1D-5963-3C4B-A1C0-DBDFA458D5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850141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82ADB06B-1F91-2743-9280-06BA151DBC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72772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E2424C08-D06D-F64A-B964-B229C0F5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18005DB3-A803-EA45-9B51-D276E955DE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468997931"/>
      </p:ext>
    </p:extLst>
  </p:cSld>
  <p:clrMapOvr>
    <a:overrideClrMapping bg1="dk1" tx1="lt1" bg2="dk2" tx2="lt2" accent1="accent1" accent2="accent2" accent3="accent3" accent4="accent4" accent5="accent5" accent6="accent6" hlink="hlink" folHlink="folHlink"/>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E8F35859-9169-194F-A39C-F0A87138D7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F8FA94E8-802A-9C4D-AADD-BF82C1F379E6}"/>
              </a:ext>
            </a:extLst>
          </p:cNvPr>
          <p:cNvPicPr>
            <a:picLocks noChangeAspect="1"/>
          </p:cNvPicPr>
          <p:nvPr userDrawn="1"/>
        </p:nvPicPr>
        <p:blipFill>
          <a:blip r:embed="rId3"/>
          <a:stretch>
            <a:fillRect/>
          </a:stretch>
        </p:blipFill>
        <p:spPr>
          <a:xfrm>
            <a:off x="5778047" y="6908"/>
            <a:ext cx="3570954" cy="1323528"/>
          </a:xfrm>
          <a:prstGeom prst="rect">
            <a:avLst/>
          </a:prstGeom>
        </p:spPr>
      </p:pic>
    </p:spTree>
    <p:extLst>
      <p:ext uri="{BB962C8B-B14F-4D97-AF65-F5344CB8AC3E}">
        <p14:creationId xmlns:p14="http://schemas.microsoft.com/office/powerpoint/2010/main" val="6776530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8075757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D124ED0-166D-1948-A0B7-064FAAFF2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905C362D-10F4-1D40-B1A6-29F85226020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5D44AF61-16AD-DC47-B8B6-3E5604A60744}"/>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411700847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1A278463-DE00-7841-AAB0-EFF5DCAC4E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2BFDCDE-887C-6C4B-B1CD-BECE659D93C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6692653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A19B0E3-ACD8-464C-AEC7-6FBF3C3634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8AAF37A9-01FB-A847-AE00-9E29E58B1FEE}"/>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176043040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8C637DA8-F7AC-BE4A-BA8D-04D52E34BF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AE165BB4-0B39-9244-92BA-9B437BEA505C}"/>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24960508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B4CDE732-C1F2-B646-A372-AADCB2D8C6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66617092"/>
      </p:ext>
    </p:extLst>
  </p:cSld>
  <p:clrMapOvr>
    <a:masterClrMapping/>
  </p:clrMapOvr>
  <p:extLst>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5"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B58F1ABC-435C-9E4F-9A15-9F7CFE045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9766892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15FFD22B-E36D-8142-810D-42F92B1342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419920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2C249ACB-0A73-DA4B-9FF8-90F35C6D5B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9" name="Afbeelding 8">
            <a:extLst>
              <a:ext uri="{FF2B5EF4-FFF2-40B4-BE49-F238E27FC236}">
                <a16:creationId xmlns:a16="http://schemas.microsoft.com/office/drawing/2014/main" id="{6FF571F6-5093-3C46-BC43-8065F6E66E3F}"/>
              </a:ext>
            </a:extLst>
          </p:cNvPr>
          <p:cNvPicPr>
            <a:picLocks noChangeAspect="1"/>
          </p:cNvPicPr>
          <p:nvPr userDrawn="1"/>
        </p:nvPicPr>
        <p:blipFill>
          <a:blip r:embed="rId3"/>
          <a:stretch>
            <a:fillRect/>
          </a:stretch>
        </p:blipFill>
        <p:spPr>
          <a:xfrm>
            <a:off x="5778047" y="6908"/>
            <a:ext cx="3570954" cy="1323528"/>
          </a:xfrm>
          <a:prstGeom prst="rect">
            <a:avLst/>
          </a:prstGeom>
        </p:spPr>
      </p:pic>
    </p:spTree>
    <p:extLst>
      <p:ext uri="{BB962C8B-B14F-4D97-AF65-F5344CB8AC3E}">
        <p14:creationId xmlns:p14="http://schemas.microsoft.com/office/powerpoint/2010/main" val="28153580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12653624"/>
      </p:ext>
    </p:extLst>
  </p:cSld>
  <p:clrMapOvr>
    <a:masterClrMapping/>
  </p:clrMapOvr>
  <p:extLst>
    <p:ext uri="{DCECCB84-F9BA-43D5-87BE-67443E8EF086}">
      <p15:sldGuideLst xmlns:p15="http://schemas.microsoft.com/office/powerpoint/2012/main"/>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7670966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4661690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29230454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578189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959693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20573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9F3AA971-6A5E-294A-83E1-6EAAA786152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007386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DDC8BBA9-CE48-E24F-9589-BC1AFF8CB1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227516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66004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64292577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8D840F26-A558-C042-9F98-5B5E70C2A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149085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477594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D0EFE5B3-D329-4A42-87D7-F6B209C6D8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273184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71943001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43464402"/>
      </p:ext>
    </p:extLst>
  </p:cSld>
  <p:clrMapOvr>
    <a:overrideClrMapping bg1="dk1" tx1="lt1" bg2="dk2" tx2="lt2" accent1="accent1" accent2="accent2" accent3="accent3" accent4="accent4" accent5="accent5" accent6="accent6" hlink="hlink" folHlink="folHlink"/>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2043846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00090489"/>
      </p:ext>
    </p:extLst>
  </p:cSld>
  <p:clrMapOvr>
    <a:overrideClrMapping bg1="dk1" tx1="lt1" bg2="dk2" tx2="lt2" accent1="accent1" accent2="accent2" accent3="accent3" accent4="accent4" accent5="accent5" accent6="accent6" hlink="hlink" folHlink="folHlink"/>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55678818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483592552"/>
      </p:ext>
    </p:extLst>
  </p:cSld>
  <p:clrMapOvr>
    <a:overrideClrMapping bg1="dk1" tx1="lt1" bg2="dk2" tx2="lt2" accent1="accent1" accent2="accent2" accent3="accent3" accent4="accent4" accent5="accent5" accent6="accent6" hlink="hlink" folHlink="folHlink"/>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432420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en-US"/>
              <a:t>Click to edit Master title style</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55C01093-6876-FF4B-A205-0797E4219E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AA80F83-76D5-4442-B68B-A643B29E2F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tx1"/>
              </a:buClr>
              <a:defRPr lang="nl-NL" dirty="0">
                <a:solidFill>
                  <a:schemeClr val="tx1"/>
                </a:solidFill>
              </a:defRPr>
            </a:lvl1pPr>
          </a:lstStyle>
          <a:p>
            <a:pPr lvl="0"/>
            <a:r>
              <a:rPr lang="en-US"/>
              <a:t>Click icon to add picture</a:t>
            </a:r>
            <a:endParaRPr lang="nl-NL" dirty="0"/>
          </a:p>
        </p:txBody>
      </p:sp>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F1CB0A6-79C2-F742-81CF-E0C9D205F0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0" name="Tijdelijke aanduiding voor afbeelding 22">
            <a:extLst>
              <a:ext uri="{FF2B5EF4-FFF2-40B4-BE49-F238E27FC236}">
                <a16:creationId xmlns:a16="http://schemas.microsoft.com/office/drawing/2014/main" id="{C44F0A5B-D9BF-924B-A9EF-7E385A31E76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1" name="Afbeelding 20">
            <a:extLst>
              <a:ext uri="{FF2B5EF4-FFF2-40B4-BE49-F238E27FC236}">
                <a16:creationId xmlns:a16="http://schemas.microsoft.com/office/drawing/2014/main" id="{6E8CDD33-71AE-FF42-B5A4-69E20C3A1DC1}"/>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299293851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26357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5726834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06688577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8364200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2991A3CB-B8FE-1349-B199-D551881F78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58465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2464EEB2-1542-BC48-986B-166AE2A564E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9484101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1B7711FD-C196-6945-ADDB-07729B939C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5585580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7C0B04D1-1B78-1544-8CB1-5654C4D382B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814599684"/>
      </p:ext>
    </p:extLst>
  </p:cSld>
  <p:clrMapOvr>
    <a:overrideClrMapping bg1="dk1" tx1="lt1" bg2="dk2" tx2="lt2" accent1="accent1" accent2="accent2" accent3="accent3" accent4="accent4" accent5="accent5" accent6="accent6" hlink="hlink" folHlink="folHlink"/>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EC034E99-FAD8-C340-9358-AD9D8EBB7A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A8FFB247-A167-5042-9810-996F729F9BE1}"/>
              </a:ext>
            </a:extLst>
          </p:cNvPr>
          <p:cNvPicPr>
            <a:picLocks noChangeAspect="1"/>
          </p:cNvPicPr>
          <p:nvPr userDrawn="1"/>
        </p:nvPicPr>
        <p:blipFill>
          <a:blip r:embed="rId3"/>
          <a:stretch>
            <a:fillRect/>
          </a:stretch>
        </p:blipFill>
        <p:spPr>
          <a:xfrm>
            <a:off x="5775736" y="7172"/>
            <a:ext cx="3568700" cy="1322694"/>
          </a:xfrm>
          <a:prstGeom prst="rect">
            <a:avLst/>
          </a:prstGeom>
        </p:spPr>
      </p:pic>
    </p:spTree>
    <p:extLst>
      <p:ext uri="{BB962C8B-B14F-4D97-AF65-F5344CB8AC3E}">
        <p14:creationId xmlns:p14="http://schemas.microsoft.com/office/powerpoint/2010/main" val="31246953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866088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B0DA1628-6669-A643-8175-B2DA64C84C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71C25732-F9D5-9045-B1D3-D5B9E271B2D9}"/>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4946685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2"/>
                </a:solidFill>
              </a:defRPr>
            </a:lvl1p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28FC4AB4-9496-574A-9711-743D695C1A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B23645D-3229-6D4F-8640-AEEAA0325F8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B7607B64-A91E-B34E-B645-EB4C203BCCDF}"/>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332780460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CE454366-A851-494A-A114-376C566A2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15BF165A-719B-B949-B2AD-6DA42EFC875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bg1"/>
              </a:buClr>
              <a:defRPr lang="nl-NL" dirty="0">
                <a:solidFill>
                  <a:schemeClr val="bg1"/>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41810500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2"/>
                </a:solidFill>
              </a:defRPr>
            </a:lvl1p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B25E1CA0-B98C-8743-BFBE-C85CCFD186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6" name="Afbeelding 15">
            <a:extLst>
              <a:ext uri="{FF2B5EF4-FFF2-40B4-BE49-F238E27FC236}">
                <a16:creationId xmlns:a16="http://schemas.microsoft.com/office/drawing/2014/main" id="{0C44B93A-50CE-C342-AE18-B229D5F092F7}"/>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418453964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F61378A5-175B-C74A-ABFD-03A6F6D902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0359C8A5-12C4-4540-B1BB-52B4CC793B82}"/>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129176674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lvl1pPr>
              <a:defRPr>
                <a:solidFill>
                  <a:schemeClr val="bg2"/>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2"/>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9ACF8A4C-C922-B84F-8412-E0646BF0D9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13258208"/>
      </p:ext>
    </p:extLst>
  </p:cSld>
  <p:clrMapOvr>
    <a:masterClrMapping/>
  </p:clrMapOvr>
  <p:extLst>
    <p:ext uri="{DCECCB84-F9BA-43D5-87BE-67443E8EF086}">
      <p15:sldGuideLst xmlns:p15="http://schemas.microsoft.com/office/powerpoint/2012/main"/>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2"/>
                </a:solidFill>
              </a:defRPr>
            </a:lvl1p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216A5D62-6207-8B4E-9FDB-37D9895244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6014699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2"/>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2"/>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31528028-6B73-3D42-A511-253946375E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989662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69145025"/>
      </p:ext>
    </p:extLst>
  </p:cSld>
  <p:clrMapOvr>
    <a:masterClrMapping/>
  </p:clrMapOvr>
  <p:extLst>
    <p:ext uri="{DCECCB84-F9BA-43D5-87BE-67443E8EF086}">
      <p15:sldGuideLst xmlns:p15="http://schemas.microsoft.com/office/powerpoint/2012/main"/>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3972067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02752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C8A06D6-4ED4-CC44-B57B-245AE10740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C5CD7942-B89D-AE4A-A51D-A847DB1DAEC3}"/>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269268351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2698837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6238225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678300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709483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2"/>
                </a:solidFill>
              </a:defRPr>
            </a:lvl1p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307C651C-7A16-C24E-9EA3-A47DC4119F8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519320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lvl1pPr>
              <a:defRPr>
                <a:solidFill>
                  <a:schemeClr val="bg2"/>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2"/>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FD25D8D4-507A-5D40-A528-644E7F411A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415302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9256768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lvl1pPr>
              <a:defRPr>
                <a:solidFill>
                  <a:schemeClr val="bg2"/>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2"/>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594126D-4AC9-044B-85CA-4655AA1E97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364329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7687763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24F399D8-ABC9-2540-8BF5-C1A1E562A8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3655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F608AB2-2364-F045-AC96-C84663C6D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F619A6D7-E113-1446-8321-79801C04A15C}"/>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110409283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lvl1pPr>
              <a:defRPr>
                <a:solidFill>
                  <a:schemeClr val="bg2"/>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2"/>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1137658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1289445"/>
      </p:ext>
    </p:extLst>
  </p:cSld>
  <p:clrMapOvr>
    <a:overrideClrMapping bg1="dk1" tx1="lt1" bg2="dk2" tx2="lt2" accent1="accent1" accent2="accent2" accent3="accent3" accent4="accent4" accent5="accent5" accent6="accent6" hlink="hlink" folHlink="folHlink"/>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0978804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8463214"/>
      </p:ext>
    </p:extLst>
  </p:cSld>
  <p:clrMapOvr>
    <a:overrideClrMapping bg1="dk1" tx1="lt1" bg2="dk2" tx2="lt2" accent1="accent1" accent2="accent2" accent3="accent3" accent4="accent4" accent5="accent5" accent6="accent6" hlink="hlink" folHlink="folHlink"/>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75558042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dirty="0"/>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lvl1pPr>
              <a:defRPr>
                <a:solidFill>
                  <a:schemeClr val="tx2"/>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2"/>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83070665"/>
      </p:ext>
    </p:extLst>
  </p:cSld>
  <p:clrMapOvr>
    <a:overrideClrMapping bg1="dk1" tx1="lt1" bg2="dk2" tx2="lt2" accent1="accent1" accent2="accent2" accent3="accent3" accent4="accent4" accent5="accent5" accent6="accent6" hlink="hlink" folHlink="folHlink"/>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12121718"/>
      </p:ext>
    </p:extLst>
  </p:cSld>
  <p:clrMapOvr>
    <a:overrideClrMapping bg1="lt1" tx1="dk1" bg2="lt2" tx2="dk2" accent1="accent1" accent2="accent2" accent3="accent3" accent4="accent4" accent5="accent5" accent6="accent6" hlink="hlink" folHlink="folHlink"/>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46263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29572649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168321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F8830F06-074A-7541-89BC-92474D1684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78236528"/>
      </p:ext>
    </p:extLst>
  </p:cSld>
  <p:clrMapOvr>
    <a:masterClrMapping/>
  </p:clrMapOvr>
  <p:extLst>
    <p:ext uri="{DCECCB84-F9BA-43D5-87BE-67443E8EF086}">
      <p15:sldGuideLst xmlns:p15="http://schemas.microsoft.com/office/powerpoint/2012/main"/>
    </p:ext>
  </p:extLs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1803652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5D7F7517-0356-1F4A-9593-FD48630F73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630700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CFAD314F-14E9-B34D-B4CF-CD55C7BF3B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19397895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lvl1pPr>
              <a:defRPr>
                <a:solidFill>
                  <a:schemeClr val="bg2"/>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2"/>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E4F59A6A-49E2-B146-AF7C-049A28575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77682728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BE41A1A3-2F34-3E44-BBF7-35FAF34E6A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4" name="Tijdelijke aanduiding voor afbeelding 3">
            <a:extLst>
              <a:ext uri="{FF2B5EF4-FFF2-40B4-BE49-F238E27FC236}">
                <a16:creationId xmlns:a16="http://schemas.microsoft.com/office/drawing/2014/main" id="{68F1B8EF-B9CC-234E-A911-AF80753B556C}"/>
              </a:ext>
            </a:extLst>
          </p:cNvPr>
          <p:cNvSpPr>
            <a:spLocks noGrp="1" noChangeAspect="1"/>
          </p:cNvSpPr>
          <p:nvPr>
            <p:ph type="pic" sz="quarter" idx="19"/>
          </p:nvPr>
        </p:nvSpPr>
        <p:spPr>
          <a:xfrm>
            <a:off x="4544781" y="3921366"/>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a:extLst>
              <a:ext uri="{FF2B5EF4-FFF2-40B4-BE49-F238E27FC236}">
                <a16:creationId xmlns:a16="http://schemas.microsoft.com/office/drawing/2014/main" id="{F9E482C7-7D5B-A443-B41A-21C542E25300}"/>
              </a:ext>
            </a:extLst>
          </p:cNvPr>
          <p:cNvSpPr>
            <a:spLocks noGrp="1" noChangeAspect="1"/>
          </p:cNvSpPr>
          <p:nvPr>
            <p:ph type="pic" sz="quarter" idx="20"/>
          </p:nvPr>
        </p:nvSpPr>
        <p:spPr>
          <a:xfrm>
            <a:off x="4544781" y="470738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a:extLst>
              <a:ext uri="{FF2B5EF4-FFF2-40B4-BE49-F238E27FC236}">
                <a16:creationId xmlns:a16="http://schemas.microsoft.com/office/drawing/2014/main" id="{80A4409A-10BE-6F4E-B38D-006C3023D3E0}"/>
              </a:ext>
            </a:extLst>
          </p:cNvPr>
          <p:cNvSpPr>
            <a:spLocks noGrp="1" noChangeAspect="1"/>
          </p:cNvSpPr>
          <p:nvPr>
            <p:ph type="pic" sz="quarter" idx="21"/>
          </p:nvPr>
        </p:nvSpPr>
        <p:spPr>
          <a:xfrm>
            <a:off x="4544781" y="5480872"/>
            <a:ext cx="541203" cy="540000"/>
          </a:xfrm>
          <a:blipFill>
            <a:blip r:embed="rId5"/>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7" name="Tijdelijke aanduiding voor tekst 13">
            <a:extLst>
              <a:ext uri="{FF2B5EF4-FFF2-40B4-BE49-F238E27FC236}">
                <a16:creationId xmlns:a16="http://schemas.microsoft.com/office/drawing/2014/main" id="{DE5A75A7-0D76-6C4B-8FBA-32A23AB9F0D2}"/>
              </a:ext>
            </a:extLst>
          </p:cNvPr>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4" name="Tijdelijke aanduiding voor tekst 13">
            <a:extLst>
              <a:ext uri="{FF2B5EF4-FFF2-40B4-BE49-F238E27FC236}">
                <a16:creationId xmlns:a16="http://schemas.microsoft.com/office/drawing/2014/main" id="{059E2988-83A3-964B-90F3-CA1FB6B37D4C}"/>
              </a:ext>
            </a:extLst>
          </p:cNvPr>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5" name="Tijdelijke aanduiding voor tekst 13">
            <a:extLst>
              <a:ext uri="{FF2B5EF4-FFF2-40B4-BE49-F238E27FC236}">
                <a16:creationId xmlns:a16="http://schemas.microsoft.com/office/drawing/2014/main" id="{84BFB83C-77BC-0543-BAD9-F0249A92844C}"/>
              </a:ext>
            </a:extLst>
          </p:cNvPr>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Tree>
    <p:extLst>
      <p:ext uri="{BB962C8B-B14F-4D97-AF65-F5344CB8AC3E}">
        <p14:creationId xmlns:p14="http://schemas.microsoft.com/office/powerpoint/2010/main" val="3833692690"/>
      </p:ext>
    </p:extLst>
  </p:cSld>
  <p:clrMapOvr>
    <a:overrideClrMapping bg1="dk1" tx1="lt1" bg2="dk2" tx2="lt2" accent1="accent1" accent2="accent2" accent3="accent3" accent4="accent4" accent5="accent5" accent6="accent6" hlink="hlink" folHlink="folHlink"/>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6AFCE8B0-DD73-2947-9328-9115D83FD8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0F533466-7DBB-1D4C-BC36-B39346A6143F}"/>
              </a:ext>
            </a:extLst>
          </p:cNvPr>
          <p:cNvPicPr>
            <a:picLocks noChangeAspect="1"/>
          </p:cNvPicPr>
          <p:nvPr userDrawn="1"/>
        </p:nvPicPr>
        <p:blipFill>
          <a:blip r:embed="rId3"/>
          <a:stretch>
            <a:fillRect/>
          </a:stretch>
        </p:blipFill>
        <p:spPr>
          <a:xfrm>
            <a:off x="5778047" y="6908"/>
            <a:ext cx="3570954" cy="1323528"/>
          </a:xfrm>
          <a:prstGeom prst="rect">
            <a:avLst/>
          </a:prstGeom>
        </p:spPr>
      </p:pic>
    </p:spTree>
    <p:extLst>
      <p:ext uri="{BB962C8B-B14F-4D97-AF65-F5344CB8AC3E}">
        <p14:creationId xmlns:p14="http://schemas.microsoft.com/office/powerpoint/2010/main" val="29566120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02841022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5C1C912-210B-454A-A6B5-A11FA7DED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1513F8B-999C-884B-93DC-388C6B407FD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F5DB4689-C09C-2846-9FAE-7A7537A1B602}"/>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93234394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52405C03-D90E-FC41-B80B-E73391FDE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8FA2696-84C1-1649-8A59-67E687AAB0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4849929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A2B5321D-EB1C-2142-8695-68E40A9D8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A458BCAF-E252-024E-8BA5-6635208AFE5A}"/>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3610252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1FF86EAE-8C71-2D43-AC16-5AE2A45274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9459665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CC7F95A-D18A-7B46-B9E6-264077809E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7A532955-0E01-BD4F-9B20-F363FF28B91E}"/>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322297733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68E4D4D-B363-A449-9181-2C96A3C538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73853318"/>
      </p:ext>
    </p:extLst>
  </p:cSld>
  <p:clrMapOvr>
    <a:masterClrMapping/>
  </p:clrMapOvr>
  <p:extLst>
    <p:ext uri="{DCECCB84-F9BA-43D5-87BE-67443E8EF086}">
      <p15:sldGuideLst xmlns:p15="http://schemas.microsoft.com/office/powerpoint/2012/main"/>
    </p:ext>
  </p:extLs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4ACB56B7-4DC6-DB4B-9123-3C4E679C1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7426289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FECF2DFE-783B-454A-9C87-526A42EB5C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1275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31357877"/>
      </p:ext>
    </p:extLst>
  </p:cSld>
  <p:clrMapOvr>
    <a:masterClrMapping/>
  </p:clrMapOvr>
  <p:extLst>
    <p:ext uri="{DCECCB84-F9BA-43D5-87BE-67443E8EF086}">
      <p15:sldGuideLst xmlns:p15="http://schemas.microsoft.com/office/powerpoint/2012/main"/>
    </p:ext>
  </p:extLs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53164893"/>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555313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9091964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0137548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396455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BF46B0DC-0026-2943-8BBB-2A0E094E3C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593019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7024584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FEFCB1B3-0962-A843-A9FB-A2BB3FE5C1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3403363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B3041858-3A34-2F42-958E-EAB3A5457F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62600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66425038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E2AC9301-3D36-044B-8644-E5A87C425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918027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57496850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DCA45824-7873-1F48-9BB9-DDA2C69120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12909315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5294694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6043440"/>
      </p:ext>
    </p:extLst>
  </p:cSld>
  <p:clrMapOvr>
    <a:overrideClrMapping bg1="dk1" tx1="lt1" bg2="dk2" tx2="lt2" accent1="accent1" accent2="accent2" accent3="accent3" accent4="accent4" accent5="accent5" accent6="accent6" hlink="hlink" folHlink="folHlink"/>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77090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17612064"/>
      </p:ext>
    </p:extLst>
  </p:cSld>
  <p:clrMapOvr>
    <a:masterClrMapping/>
  </p:clrMapOvr>
  <p:extLst>
    <p:ext uri="{DCECCB84-F9BA-43D5-87BE-67443E8EF086}">
      <p15:sldGuideLst xmlns:p15="http://schemas.microsoft.com/office/powerpoint/2012/main"/>
    </p:ext>
  </p:extLs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88410392"/>
      </p:ext>
    </p:extLst>
  </p:cSld>
  <p:clrMapOvr>
    <a:overrideClrMapping bg1="dk1" tx1="lt1" bg2="dk2" tx2="lt2" accent1="accent1" accent2="accent2" accent3="accent3" accent4="accent4" accent5="accent5" accent6="accent6" hlink="hlink" folHlink="folHlink"/>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24892395"/>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66586936"/>
      </p:ext>
    </p:extLst>
  </p:cSld>
  <p:clrMapOvr>
    <a:overrideClrMapping bg1="dk1" tx1="lt1" bg2="dk2" tx2="lt2" accent1="accent1" accent2="accent2" accent3="accent3" accent4="accent4" accent5="accent5" accent6="accent6" hlink="hlink" folHlink="folHlink"/>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5460874"/>
      </p:ext>
    </p:extLst>
  </p:cSld>
  <p:clrMapOvr>
    <a:overrideClrMapping bg1="lt1" tx1="dk1" bg2="lt2" tx2="dk2" accent1="accent1" accent2="accent2" accent3="accent3" accent4="accent4" accent5="accent5" accent6="accent6" hlink="hlink" folHlink="folHlink"/>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41602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9297077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044233826"/>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8569689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1D1276C3-FD7E-8747-99AA-2078056937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386924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BDE31120-DDD1-8746-9A6A-9B79FB1A2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442582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7882620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BF35E3DD-6F92-AE40-9C42-7D9BDBEB46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1034759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FB3C3CD6-10DA-6245-AAF8-F302EE3DC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15729611"/>
      </p:ext>
    </p:extLst>
  </p:cSld>
  <p:clrMapOvr>
    <a:overrideClrMapping bg1="dk1" tx1="lt1" bg2="dk2" tx2="lt2" accent1="accent1" accent2="accent2" accent3="accent3" accent4="accent4" accent5="accent5" accent6="accent6" hlink="hlink" folHlink="folHlink"/>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768B3C94-9196-1146-852A-A5E37DC5A2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54C2FE45-2ED3-AC4F-983D-0C329184081F}"/>
              </a:ext>
            </a:extLst>
          </p:cNvPr>
          <p:cNvPicPr>
            <a:picLocks noChangeAspect="1"/>
          </p:cNvPicPr>
          <p:nvPr userDrawn="1"/>
        </p:nvPicPr>
        <p:blipFill>
          <a:blip r:embed="rId3"/>
          <a:stretch>
            <a:fillRect/>
          </a:stretch>
        </p:blipFill>
        <p:spPr>
          <a:xfrm>
            <a:off x="5778047" y="6908"/>
            <a:ext cx="3570954" cy="1323528"/>
          </a:xfrm>
          <a:prstGeom prst="rect">
            <a:avLst/>
          </a:prstGeom>
        </p:spPr>
      </p:pic>
    </p:spTree>
    <p:extLst>
      <p:ext uri="{BB962C8B-B14F-4D97-AF65-F5344CB8AC3E}">
        <p14:creationId xmlns:p14="http://schemas.microsoft.com/office/powerpoint/2010/main" val="35467123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17635017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497AA2-3A4F-6141-81F2-5C4A18980F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DBD715D-EA47-A345-A597-76F254AD9D58}"/>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B899F159-0A72-074C-ADF1-0AF04A055BE9}"/>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103721055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8F92AC7B-7C05-F74D-8F5F-CF30DBA757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0770" cy="1681200"/>
          </a:xfrm>
          <a:prstGeom prst="rect">
            <a:avLst/>
          </a:prstGeom>
        </p:spPr>
      </p:pic>
      <p:sp>
        <p:nvSpPr>
          <p:cNvPr id="12" name="Tijdelijke aanduiding voor afbeelding 12">
            <a:extLst>
              <a:ext uri="{FF2B5EF4-FFF2-40B4-BE49-F238E27FC236}">
                <a16:creationId xmlns:a16="http://schemas.microsoft.com/office/drawing/2014/main" id="{E5B579D1-6EF5-AD40-B1C0-BEECF2622791}"/>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9112165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E24A7278-1F18-AD42-80DE-A9A3216329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EFD482E5-723F-C34A-A373-F7F3C70CC741}"/>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73788341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4AF317D2-9313-F641-BE7A-40A1A7ADF9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821C7672-73E1-4C40-B7E7-EB634A9C1C5B}"/>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54584223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4B16F6B7-620A-AE48-B4A4-77954745308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230975"/>
      </p:ext>
    </p:extLst>
  </p:cSld>
  <p:clrMapOvr>
    <a:masterClrMapping/>
  </p:clrMapOvr>
  <p:extLst>
    <p:ext uri="{DCECCB84-F9BA-43D5-87BE-67443E8EF086}">
      <p15:sldGuideLst xmlns:p15="http://schemas.microsoft.com/office/powerpoint/2012/main"/>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E0B8EE29-FC86-7B4F-A1DC-25C4058A1E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78735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6912533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36D90830-4EF1-7D46-83D0-ACC413A9F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6067810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41870793"/>
      </p:ext>
    </p:extLst>
  </p:cSld>
  <p:clrMapOvr>
    <a:masterClrMapping/>
  </p:clrMapOvr>
  <p:extLst>
    <p:ext uri="{DCECCB84-F9BA-43D5-87BE-67443E8EF086}">
      <p15:sldGuideLst xmlns:p15="http://schemas.microsoft.com/office/powerpoint/2012/main"/>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484723002"/>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1118842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2406143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1628265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370535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108371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DD78526D-DFC9-DE41-9104-473DA714E6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4115928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EBF1060D-B757-D940-A088-128DC25EC5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099283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en-US"/>
              <a:t>Click to edit Master title style</a:t>
            </a:r>
            <a:endParaRPr lang="nl-NL" dirty="0"/>
          </a:p>
        </p:txBody>
      </p:sp>
      <p:pic>
        <p:nvPicPr>
          <p:cNvPr id="11" name="Afbeelding 10">
            <a:extLst>
              <a:ext uri="{FF2B5EF4-FFF2-40B4-BE49-F238E27FC236}">
                <a16:creationId xmlns:a16="http://schemas.microsoft.com/office/drawing/2014/main" id="{D6DC891B-0BBD-3E4B-A301-653F943C4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2004941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16121774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0ECCFF30-6A2B-8340-BFB3-23EFBCEB8F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466232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49974958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33CA3BAE-EB1B-D744-9637-89524A9895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736570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1712147"/>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80983938"/>
      </p:ext>
    </p:extLst>
  </p:cSld>
  <p:clrMapOvr>
    <a:overrideClrMapping bg1="dk1" tx1="lt1" bg2="dk2" tx2="lt2" accent1="accent1" accent2="accent2" accent3="accent3" accent4="accent4" accent5="accent5" accent6="accent6" hlink="hlink" folHlink="folHlink"/>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6883841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19912586"/>
      </p:ext>
    </p:extLst>
  </p:cSld>
  <p:clrMapOvr>
    <a:overrideClrMapping bg1="dk1" tx1="lt1" bg2="dk2" tx2="lt2" accent1="accent1" accent2="accent2" accent3="accent3" accent4="accent4" accent5="accent5" accent6="accent6" hlink="hlink" folHlink="folHlink"/>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24296743"/>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7"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4986568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8559315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61790791"/>
      </p:ext>
    </p:extLst>
  </p:cSld>
  <p:clrMapOvr>
    <a:overrideClrMapping bg1="lt1" tx1="dk1" bg2="lt2" tx2="dk2" accent1="accent1" accent2="accent2" accent3="accent3" accent4="accent4" accent5="accent5" accent6="accent6" hlink="hlink" folHlink="folHlink"/>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72308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56908910"/>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25826743"/>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2952564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6D992AB0-EDA2-6E42-ADEA-6249D84BF1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283314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CB9523A1-593C-104C-8BA3-BB79C56F01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057828950"/>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90A48EAC-0BB6-B84C-8D80-E0CF07D8DF8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08252620"/>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D1082845-E2CE-B542-9199-7F353C7D8F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695435757"/>
      </p:ext>
    </p:extLst>
  </p:cSld>
  <p:clrMapOvr>
    <a:overrideClrMapping bg1="dk1" tx1="lt1" bg2="dk2" tx2="lt2" accent1="accent1" accent2="accent2" accent3="accent3" accent4="accent4" accent5="accent5" accent6="accent6" hlink="hlink" folHlink="folHlink"/>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5EBE4755-54A0-BE4A-A1D1-44625DF7DD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84047CD3-B1FB-A84C-8FF9-E7489AE2D5FB}"/>
              </a:ext>
            </a:extLst>
          </p:cNvPr>
          <p:cNvPicPr>
            <a:picLocks noChangeAspect="1"/>
          </p:cNvPicPr>
          <p:nvPr userDrawn="1"/>
        </p:nvPicPr>
        <p:blipFill>
          <a:blip r:embed="rId3"/>
          <a:stretch>
            <a:fillRect/>
          </a:stretch>
        </p:blipFill>
        <p:spPr>
          <a:xfrm>
            <a:off x="5778047" y="6908"/>
            <a:ext cx="3570954" cy="1323528"/>
          </a:xfrm>
          <a:prstGeom prst="rect">
            <a:avLst/>
          </a:prstGeom>
        </p:spPr>
      </p:pic>
    </p:spTree>
    <p:extLst>
      <p:ext uri="{BB962C8B-B14F-4D97-AF65-F5344CB8AC3E}">
        <p14:creationId xmlns:p14="http://schemas.microsoft.com/office/powerpoint/2010/main" val="18370852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573903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8928758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FBE31237-1083-AB4B-91BD-AFA64A0C07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437548B-FF95-DB49-849D-A635600FE617}"/>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2A802A39-65AA-1343-9EB2-04508B405541}"/>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3708338949"/>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6511EAEE-859D-C44F-B575-334B22A17A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9D360720-C202-8C45-9FBF-F7D13BCD9DB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9646089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CA0AFD14-6D12-784C-A3CF-527AFBDAA5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678DB662-DE57-FD4C-931C-27CA1372CFF3}"/>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2622862797"/>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9EB05636-7F8C-1348-B5BB-6852BA80BA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5AA932E2-8B64-C74D-8AA2-137307ACA3B5}"/>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1190386593"/>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C6884B-BC2E-E047-9F81-148C584CAF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98251656"/>
      </p:ext>
    </p:extLst>
  </p:cSld>
  <p:clrMapOvr>
    <a:masterClrMapping/>
  </p:clrMapOvr>
  <p:extLst>
    <p:ext uri="{DCECCB84-F9BA-43D5-87BE-67443E8EF086}">
      <p15:sldGuideLst xmlns:p15="http://schemas.microsoft.com/office/powerpoint/2012/main"/>
    </p:ext>
  </p:extLs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595C8C08-B68E-8848-8443-4926C53810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30380745"/>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3B540BB-06A3-4B4B-9728-91FA7F1A1F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7855911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07328624"/>
      </p:ext>
    </p:extLst>
  </p:cSld>
  <p:clrMapOvr>
    <a:masterClrMapping/>
  </p:clrMapOvr>
  <p:extLst>
    <p:ext uri="{DCECCB84-F9BA-43D5-87BE-67443E8EF086}">
      <p15:sldGuideLst xmlns:p15="http://schemas.microsoft.com/office/powerpoint/2012/main"/>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1796304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11905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675058658"/>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49495936"/>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5039247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0354129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760814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F1F52F3E-725F-8745-9F31-C52D92D324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746005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02D8D946-A344-3147-A971-781F250C05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44509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8205238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AD29F35F-0F39-594C-826B-4BDC677D6B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7030861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7590274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72501335-E836-E34A-8D45-1DB78FD03D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202142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3C559DCA-5789-E947-96F2-E0A472AD8B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372112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4116055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00059136"/>
      </p:ext>
    </p:extLst>
  </p:cSld>
  <p:clrMapOvr>
    <a:overrideClrMapping bg1="dk1" tx1="lt1" bg2="dk2" tx2="lt2" accent1="accent1" accent2="accent2" accent3="accent3" accent4="accent4" accent5="accent5" accent6="accent6" hlink="hlink" folHlink="folHlink"/>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554663604"/>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23876929"/>
      </p:ext>
    </p:extLst>
  </p:cSld>
  <p:clrMapOvr>
    <a:overrideClrMapping bg1="dk1" tx1="lt1" bg2="dk2" tx2="lt2" accent1="accent1" accent2="accent2" accent3="accent3" accent4="accent4" accent5="accent5" accent6="accent6" hlink="hlink" folHlink="folHlink"/>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03605590"/>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87356503"/>
      </p:ext>
    </p:extLst>
  </p:cSld>
  <p:clrMapOvr>
    <a:overrideClrMapping bg1="dk1" tx1="lt1" bg2="dk2" tx2="lt2" accent1="accent1" accent2="accent2" accent3="accent3" accent4="accent4" accent5="accent5" accent6="accent6" hlink="hlink" folHlink="folHlink"/>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461950954"/>
      </p:ext>
    </p:extLst>
  </p:cSld>
  <p:clrMapOvr>
    <a:overrideClrMapping bg1="lt1" tx1="dk1" bg2="lt2" tx2="dk2" accent1="accent1" accent2="accent2" accent3="accent3" accent4="accent4" accent5="accent5" accent6="accent6" hlink="hlink" folHlink="folHlink"/>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22623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644619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FF4682D3-6EE9-9948-AE97-AD6621BA3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6368584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79063606"/>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04675738"/>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4CC89E80-9261-BB4A-A6CC-EB46D74DDB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66969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E5BD8074-A8E6-2B46-82E2-9C872A82DB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584800534"/>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C8AEFCCC-40B4-294C-B7C6-9EF1FBDEFA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7730391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E45EE5BE-E669-9D46-B874-885CEBBDD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00740798"/>
      </p:ext>
    </p:extLst>
  </p:cSld>
  <p:clrMapOvr>
    <a:overrideClrMapping bg1="dk1" tx1="lt1" bg2="dk2" tx2="lt2" accent1="accent1" accent2="accent2" accent3="accent3" accent4="accent4" accent5="accent5" accent6="accent6" hlink="hlink" folHlink="folHlink"/>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E62D5E0F-9972-6445-8794-088F814D96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8137CDC9-2377-2F48-AF82-F834B64E275A}"/>
              </a:ext>
            </a:extLst>
          </p:cNvPr>
          <p:cNvPicPr>
            <a:picLocks noChangeAspect="1"/>
          </p:cNvPicPr>
          <p:nvPr userDrawn="1"/>
        </p:nvPicPr>
        <p:blipFill>
          <a:blip r:embed="rId3"/>
          <a:stretch>
            <a:fillRect/>
          </a:stretch>
        </p:blipFill>
        <p:spPr>
          <a:xfrm>
            <a:off x="5778047" y="6908"/>
            <a:ext cx="3570954" cy="1323528"/>
          </a:xfrm>
          <a:prstGeom prst="rect">
            <a:avLst/>
          </a:prstGeom>
        </p:spPr>
      </p:pic>
    </p:spTree>
    <p:extLst>
      <p:ext uri="{BB962C8B-B14F-4D97-AF65-F5344CB8AC3E}">
        <p14:creationId xmlns:p14="http://schemas.microsoft.com/office/powerpoint/2010/main" val="2303496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83750424"/>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D3146651-D8B6-494E-80C0-A80D432C2D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F55FD5D-8C3D-4144-9202-F4F2319DF15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9" name="Afbeelding 18">
            <a:extLst>
              <a:ext uri="{FF2B5EF4-FFF2-40B4-BE49-F238E27FC236}">
                <a16:creationId xmlns:a16="http://schemas.microsoft.com/office/drawing/2014/main" id="{4060DCEA-28C2-9042-BC96-024F0183DA04}"/>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956402490"/>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D4551168-6021-C044-B2DE-60CB9D0613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F2D8D1E5-2231-A94F-9BE5-A199DC7577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3371300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1233473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2F713C05-60FE-1544-804E-DC45D8735A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66D17856-86D8-8F4A-9990-B5597795E249}"/>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1090705096"/>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73CF64DF-3902-CF4A-9176-80ABDA8D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5996472A-87F2-C844-B6E1-BC0F8CE69BF9}"/>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81636650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9D7773A4-FFC1-FB46-8CEE-18FCE9837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81895820"/>
      </p:ext>
    </p:extLst>
  </p:cSld>
  <p:clrMapOvr>
    <a:masterClrMapping/>
  </p:clrMapOvr>
  <p:extLst>
    <p:ext uri="{DCECCB84-F9BA-43D5-87BE-67443E8EF086}">
      <p15:sldGuideLst xmlns:p15="http://schemas.microsoft.com/office/powerpoint/2012/main"/>
    </p:ext>
  </p:extLst>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A83EED7A-B188-3C48-BDF0-9416B7012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84003286"/>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3DD872D4-1F37-A54F-93DB-917ECEABE4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0279487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56751118"/>
      </p:ext>
    </p:extLst>
  </p:cSld>
  <p:clrMapOvr>
    <a:masterClrMapping/>
  </p:clrMapOvr>
  <p:extLst>
    <p:ext uri="{DCECCB84-F9BA-43D5-87BE-67443E8EF086}">
      <p15:sldGuideLst xmlns:p15="http://schemas.microsoft.com/office/powerpoint/2012/main"/>
    </p:ext>
  </p:extLs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9011584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1714835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62231855"/>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28920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78678EDA-E69F-BE4F-BF00-FCC49AC616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389976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865267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895541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8D5328FB-7CDC-B242-9390-805358BC29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546585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3123B140-D237-0D47-89C8-4E59FF95C2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9859841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779546451"/>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852E16F4-8910-C843-A6DB-9E1A3326CE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24195767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0835285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24F4F5E8-C7FF-1547-8E3A-1FDA9CAC2C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3289389"/>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41076839"/>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6896290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1721199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7913970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47912257"/>
      </p:ext>
    </p:extLst>
  </p:cSld>
  <p:clrMapOvr>
    <a:overrideClrMapping bg1="dk1" tx1="lt1" bg2="dk2" tx2="lt2" accent1="accent1" accent2="accent2" accent3="accent3" accent4="accent4" accent5="accent5" accent6="accent6" hlink="hlink" folHlink="folHlink"/>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87081879"/>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13244318"/>
      </p:ext>
    </p:extLst>
  </p:cSld>
  <p:clrMapOvr>
    <a:overrideClrMapping bg1="dk1" tx1="lt1" bg2="dk2" tx2="lt2" accent1="accent1" accent2="accent2" accent3="accent3" accent4="accent4" accent5="accent5" accent6="accent6" hlink="hlink" folHlink="folHlink"/>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01274087"/>
      </p:ext>
    </p:extLst>
  </p:cSld>
  <p:clrMapOvr>
    <a:overrideClrMapping bg1="lt1" tx1="dk1" bg2="lt2" tx2="dk2" accent1="accent1" accent2="accent2" accent3="accent3" accent4="accent4" accent5="accent5" accent6="accent6" hlink="hlink" folHlink="folHlink"/>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802641"/>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574629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92814125"/>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2578440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41578156-BBAE-754A-AB75-2D07F44016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974987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B9F5BFF9-A894-A345-87AE-F1BF2424FD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43452917"/>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3FCBB512-407F-6A4F-B1C8-70ECBEEF703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508703020"/>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0B9AA919-A960-6840-B9E4-AD3BF00A30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49037613"/>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017A6BF3-5D79-7041-86FB-B1AC91C1B8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65685585"/>
      </p:ext>
    </p:extLst>
  </p:cSld>
  <p:clrMapOvr>
    <a:overrideClrMapping bg1="dk1" tx1="lt1" bg2="dk2" tx2="lt2" accent1="accent1" accent2="accent2" accent3="accent3" accent4="accent4" accent5="accent5" accent6="accent6" hlink="hlink" folHlink="folHlink"/>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DB49585A-CB29-BD4F-A806-E379E811B9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A674738B-4A78-104F-8932-2B2D5CA5D17A}"/>
              </a:ext>
            </a:extLst>
          </p:cNvPr>
          <p:cNvPicPr>
            <a:picLocks noChangeAspect="1"/>
          </p:cNvPicPr>
          <p:nvPr userDrawn="1"/>
        </p:nvPicPr>
        <p:blipFill>
          <a:blip r:embed="rId3"/>
          <a:stretch>
            <a:fillRect/>
          </a:stretch>
        </p:blipFill>
        <p:spPr>
          <a:xfrm>
            <a:off x="5778047" y="6908"/>
            <a:ext cx="3570954" cy="1323528"/>
          </a:xfrm>
          <a:prstGeom prst="rect">
            <a:avLst/>
          </a:prstGeom>
        </p:spPr>
      </p:pic>
    </p:spTree>
    <p:extLst>
      <p:ext uri="{BB962C8B-B14F-4D97-AF65-F5344CB8AC3E}">
        <p14:creationId xmlns:p14="http://schemas.microsoft.com/office/powerpoint/2010/main" val="2076320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99295834"/>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BFF348C-E1C6-1441-9DE3-8BA6FD8216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372FB4C5-49A3-C441-885C-A0353566A38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36902018-3B72-4B4D-80FF-479ED2747FB3}"/>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244874163"/>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436540F-7B0B-494C-8C13-C65C533FD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1573D753-D6E6-6544-811E-1B8802789BF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41303546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B4D05251-5B18-6E4A-BDCE-5247B18067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B38A577C-7237-6F41-9ABA-C3372F8AE337}"/>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1517776455"/>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779EB170-62F6-E04C-8CC3-ADC9EFA8FF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E004187B-A487-144D-B3A6-C801B8BA0607}"/>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1723243771"/>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16E05F47-579C-354C-81BF-C4519CAF9D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534246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en-US"/>
              <a:t>Click to edit Master title style</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E3D8C70-0B24-9C4E-A803-F7009FF2D2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8" name="Afbeelding 17">
            <a:extLst>
              <a:ext uri="{FF2B5EF4-FFF2-40B4-BE49-F238E27FC236}">
                <a16:creationId xmlns:a16="http://schemas.microsoft.com/office/drawing/2014/main" id="{B375151A-CDBA-714E-9910-7F654A10FCE1}"/>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33902387"/>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6AC970B5-4562-7249-B916-9C8C70DE0A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7456380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021271C-6444-6849-9656-C55971E0E1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402825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61202857"/>
      </p:ext>
    </p:extLst>
  </p:cSld>
  <p:clrMapOvr>
    <a:masterClrMapping/>
  </p:clrMapOvr>
  <p:extLst>
    <p:ext uri="{DCECCB84-F9BA-43D5-87BE-67443E8EF086}">
      <p15:sldGuideLst xmlns:p15="http://schemas.microsoft.com/office/powerpoint/2012/main"/>
    </p:ext>
  </p:extLst>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7530041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60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059396094"/>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180118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30008223"/>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644972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674111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F9810EF6-C3B3-C141-B597-F3F41985BC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971028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51878585"/>
      </p:ext>
    </p:extLst>
  </p:cSld>
  <p:clrMapOvr>
    <a:overrideClrMapping bg1="dk1" tx1="lt1" bg2="dk2" tx2="lt2" accent1="accent1" accent2="accent2" accent3="accent3" accent4="accent4" accent5="accent5" accent6="accent6" hlink="hlink" folHlink="folHlink"/>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1EB37DC5-42B0-AF48-B8FA-40B91D2993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521489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7894520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DB65CF4A-778A-DE4E-A665-F01E5A813CB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4377228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4185497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CD66FF7B-BC4B-0A4E-A543-AAAA2FB640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45330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06560483"/>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59131263"/>
      </p:ext>
    </p:extLst>
  </p:cSld>
  <p:clrMapOvr>
    <a:overrideClrMapping bg1="dk1" tx1="lt1" bg2="dk2" tx2="lt2" accent1="accent1" accent2="accent2" accent3="accent3" accent4="accent4" accent5="accent5" accent6="accent6" hlink="hlink" folHlink="folHlink"/>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00044197"/>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0030068"/>
      </p:ext>
    </p:extLst>
  </p:cSld>
  <p:clrMapOvr>
    <a:overrideClrMapping bg1="dk1" tx1="lt1" bg2="dk2" tx2="lt2" accent1="accent1" accent2="accent2" accent3="accent3" accent4="accent4" accent5="accent5" accent6="accent6" hlink="hlink" folHlink="folHlink"/>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767788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1386046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782797534"/>
      </p:ext>
    </p:extLst>
  </p:cSld>
  <p:clrMapOvr>
    <a:overrideClrMapping bg1="dk1" tx1="lt1" bg2="dk2" tx2="lt2" accent1="accent1" accent2="accent2" accent3="accent3" accent4="accent4" accent5="accent5" accent6="accent6" hlink="hlink" folHlink="folHlink"/>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a:ln>
            <a:noFill/>
          </a:ln>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15043169"/>
      </p:ext>
    </p:extLst>
  </p:cSld>
  <p:clrMapOvr>
    <a:overrideClrMapping bg1="lt1" tx1="dk1" bg2="lt2" tx2="dk2" accent1="accent1" accent2="accent2" accent3="accent3" accent4="accent4" accent5="accent5" accent6="accent6" hlink="hlink" folHlink="folHlink"/>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7047"/>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374429329"/>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96905227"/>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6740317"/>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6B79CFB6-0714-0745-AD75-A638125C33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578302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CF2EF757-D83B-8243-8DB9-076E382D80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75752506"/>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3F7A14CB-267E-D447-B221-CC2679125B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8291100"/>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0E084EAE-4A67-E145-BFFF-CC46386C7AE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61721339"/>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31952267"/>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843464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76048703"/>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1962570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1927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3294907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0801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en-US"/>
              <a:t>Click to edit Master title style</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5" name="Tijdelijke aanduiding voor datum 4"/>
          <p:cNvSpPr>
            <a:spLocks noGrp="1"/>
          </p:cNvSpPr>
          <p:nvPr>
            <p:ph type="dt" sz="half" idx="20"/>
          </p:nvPr>
        </p:nvSpPr>
        <p:spPr/>
        <p:txBody>
          <a:bodyPr/>
          <a:lstStyle>
            <a:lvl1pPr>
              <a:defRPr>
                <a:solidFill>
                  <a:schemeClr val="bg1">
                    <a:lumMod val="65000"/>
                  </a:schemeClr>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1">
                    <a:lumMod val="65000"/>
                  </a:schemeClr>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5D00C-C7D7-DC44-8D0D-FE716DCD2C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72658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285910D0-9B64-1F42-B79A-610336A5E1B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997502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7D8CCB53-E2DA-3747-83E3-31B5E6378D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7556537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D6D10CEA-EA95-054F-AA98-60077EF28EC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458215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E6E0E353-A70A-8947-9924-9882AC64BCB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7657302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654CE324-615D-4A4B-84C1-7CEB163AA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0" name="Afbeelding 9">
            <a:extLst>
              <a:ext uri="{FF2B5EF4-FFF2-40B4-BE49-F238E27FC236}">
                <a16:creationId xmlns:a16="http://schemas.microsoft.com/office/drawing/2014/main" id="{0A473362-10D5-EF4B-BF5A-9F0829CFF3E9}"/>
              </a:ext>
            </a:extLst>
          </p:cNvPr>
          <p:cNvPicPr>
            <a:picLocks noChangeAspect="1"/>
          </p:cNvPicPr>
          <p:nvPr userDrawn="1"/>
        </p:nvPicPr>
        <p:blipFill>
          <a:blip r:embed="rId3"/>
          <a:stretch>
            <a:fillRect/>
          </a:stretch>
        </p:blipFill>
        <p:spPr>
          <a:xfrm>
            <a:off x="5775736" y="7172"/>
            <a:ext cx="3568700" cy="1322694"/>
          </a:xfrm>
          <a:prstGeom prst="rect">
            <a:avLst/>
          </a:prstGeom>
        </p:spPr>
      </p:pic>
    </p:spTree>
    <p:extLst>
      <p:ext uri="{BB962C8B-B14F-4D97-AF65-F5344CB8AC3E}">
        <p14:creationId xmlns:p14="http://schemas.microsoft.com/office/powerpoint/2010/main" val="3256823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314639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21" name="Tijdelijke aanduiding voor afbeelding 22">
            <a:extLst>
              <a:ext uri="{FF2B5EF4-FFF2-40B4-BE49-F238E27FC236}">
                <a16:creationId xmlns:a16="http://schemas.microsoft.com/office/drawing/2014/main" id="{AB115C70-1781-E24A-B364-14FCDFE7D56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8333CF-E58D-9242-9004-2AE2687A9F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20" name="Afbeelding 19">
            <a:extLst>
              <a:ext uri="{FF2B5EF4-FFF2-40B4-BE49-F238E27FC236}">
                <a16:creationId xmlns:a16="http://schemas.microsoft.com/office/drawing/2014/main" id="{66A65A31-7356-5644-B827-113F5C5E9D82}"/>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31024776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11" name="Tijdelijke aanduiding voor afbeelding 12">
            <a:extLst>
              <a:ext uri="{FF2B5EF4-FFF2-40B4-BE49-F238E27FC236}">
                <a16:creationId xmlns:a16="http://schemas.microsoft.com/office/drawing/2014/main" id="{036DE1C2-6EBE-4B4C-AF0D-C793020231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1AED20B3-5354-C244-AF2E-58AF0DD088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908008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54A50044-F8C8-AD44-8BF7-1189324483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954A8C4E-52E3-EB44-909E-1D383CBF3DFD}"/>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254104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en-US"/>
              <a:t>Click to edit Master text styles</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en-US"/>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en-US"/>
              <a:t>Click icon to add picture</a:t>
            </a:r>
            <a:endParaRPr lang="nl-NL" dirty="0"/>
          </a:p>
        </p:txBody>
      </p:sp>
      <p:pic>
        <p:nvPicPr>
          <p:cNvPr id="10" name="Afbeelding 9">
            <a:extLst>
              <a:ext uri="{FF2B5EF4-FFF2-40B4-BE49-F238E27FC236}">
                <a16:creationId xmlns:a16="http://schemas.microsoft.com/office/drawing/2014/main" id="{A91C355E-6E70-0A46-B795-FD910DE422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B331F83B-365D-FC4C-AA46-6EBACFDA10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903EAF28-A542-614A-AD9F-EA12062493B1}"/>
              </a:ext>
            </a:extLst>
          </p:cNvPr>
          <p:cNvPicPr>
            <a:picLocks noChangeAspect="1"/>
          </p:cNvPicPr>
          <p:nvPr userDrawn="1"/>
        </p:nvPicPr>
        <p:blipFill>
          <a:blip r:embed="rId4"/>
          <a:stretch>
            <a:fillRect/>
          </a:stretch>
        </p:blipFill>
        <p:spPr>
          <a:xfrm>
            <a:off x="5775736" y="7172"/>
            <a:ext cx="3568700" cy="1322694"/>
          </a:xfrm>
          <a:prstGeom prst="rect">
            <a:avLst/>
          </a:prstGeom>
        </p:spPr>
      </p:pic>
    </p:spTree>
    <p:extLst>
      <p:ext uri="{BB962C8B-B14F-4D97-AF65-F5344CB8AC3E}">
        <p14:creationId xmlns:p14="http://schemas.microsoft.com/office/powerpoint/2010/main" val="2330399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B388931A-2764-0C48-AFF5-9EE4BBAFF9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924230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3AA02E1F-DFA6-3642-AC1F-B41F23A297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619505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269BD166-8772-9849-AB6C-2A74D8429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4056107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96044545"/>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42831394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10315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807662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19676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895208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en-US"/>
              <a:t>Click to edit Master title style</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FB0A3098-83E2-4E4B-8810-7E5E75AE97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1627050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E102E166-7938-6E40-9E5E-81512F6B64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131678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18E65AF5-D5FA-354C-ADD0-AD312A32F2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755362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2582665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913CE90-9C36-7448-8374-2BE8C7463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884419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0869167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47CF9D88-49FE-8C4E-8109-9C513CB245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56606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67593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93844010"/>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902842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46.xml"/><Relationship Id="rId18" Type="http://schemas.openxmlformats.org/officeDocument/2006/relationships/slideLayout" Target="../slideLayouts/slideLayout351.xml"/><Relationship Id="rId26" Type="http://schemas.openxmlformats.org/officeDocument/2006/relationships/slideLayout" Target="../slideLayouts/slideLayout359.xml"/><Relationship Id="rId39" Type="http://schemas.openxmlformats.org/officeDocument/2006/relationships/image" Target="../media/image1.png"/><Relationship Id="rId21" Type="http://schemas.openxmlformats.org/officeDocument/2006/relationships/slideLayout" Target="../slideLayouts/slideLayout354.xml"/><Relationship Id="rId34" Type="http://schemas.openxmlformats.org/officeDocument/2006/relationships/slideLayout" Target="../slideLayouts/slideLayout367.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17" Type="http://schemas.openxmlformats.org/officeDocument/2006/relationships/slideLayout" Target="../slideLayouts/slideLayout350.xml"/><Relationship Id="rId25" Type="http://schemas.openxmlformats.org/officeDocument/2006/relationships/slideLayout" Target="../slideLayouts/slideLayout358.xml"/><Relationship Id="rId33" Type="http://schemas.openxmlformats.org/officeDocument/2006/relationships/slideLayout" Target="../slideLayouts/slideLayout366.xml"/><Relationship Id="rId38" Type="http://schemas.openxmlformats.org/officeDocument/2006/relationships/theme" Target="../theme/theme10.xml"/><Relationship Id="rId2" Type="http://schemas.openxmlformats.org/officeDocument/2006/relationships/slideLayout" Target="../slideLayouts/slideLayout335.xml"/><Relationship Id="rId16" Type="http://schemas.openxmlformats.org/officeDocument/2006/relationships/slideLayout" Target="../slideLayouts/slideLayout349.xml"/><Relationship Id="rId20" Type="http://schemas.openxmlformats.org/officeDocument/2006/relationships/slideLayout" Target="../slideLayouts/slideLayout353.xml"/><Relationship Id="rId29" Type="http://schemas.openxmlformats.org/officeDocument/2006/relationships/slideLayout" Target="../slideLayouts/slideLayout362.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24" Type="http://schemas.openxmlformats.org/officeDocument/2006/relationships/slideLayout" Target="../slideLayouts/slideLayout357.xml"/><Relationship Id="rId32" Type="http://schemas.openxmlformats.org/officeDocument/2006/relationships/slideLayout" Target="../slideLayouts/slideLayout365.xml"/><Relationship Id="rId37" Type="http://schemas.openxmlformats.org/officeDocument/2006/relationships/slideLayout" Target="../slideLayouts/slideLayout370.xml"/><Relationship Id="rId5" Type="http://schemas.openxmlformats.org/officeDocument/2006/relationships/slideLayout" Target="../slideLayouts/slideLayout338.xml"/><Relationship Id="rId15" Type="http://schemas.openxmlformats.org/officeDocument/2006/relationships/slideLayout" Target="../slideLayouts/slideLayout348.xml"/><Relationship Id="rId23" Type="http://schemas.openxmlformats.org/officeDocument/2006/relationships/slideLayout" Target="../slideLayouts/slideLayout356.xml"/><Relationship Id="rId28" Type="http://schemas.openxmlformats.org/officeDocument/2006/relationships/slideLayout" Target="../slideLayouts/slideLayout361.xml"/><Relationship Id="rId36" Type="http://schemas.openxmlformats.org/officeDocument/2006/relationships/slideLayout" Target="../slideLayouts/slideLayout369.xml"/><Relationship Id="rId10" Type="http://schemas.openxmlformats.org/officeDocument/2006/relationships/slideLayout" Target="../slideLayouts/slideLayout343.xml"/><Relationship Id="rId19" Type="http://schemas.openxmlformats.org/officeDocument/2006/relationships/slideLayout" Target="../slideLayouts/slideLayout352.xml"/><Relationship Id="rId31" Type="http://schemas.openxmlformats.org/officeDocument/2006/relationships/slideLayout" Target="../slideLayouts/slideLayout364.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4" Type="http://schemas.openxmlformats.org/officeDocument/2006/relationships/slideLayout" Target="../slideLayouts/slideLayout347.xml"/><Relationship Id="rId22" Type="http://schemas.openxmlformats.org/officeDocument/2006/relationships/slideLayout" Target="../slideLayouts/slideLayout355.xml"/><Relationship Id="rId27" Type="http://schemas.openxmlformats.org/officeDocument/2006/relationships/slideLayout" Target="../slideLayouts/slideLayout360.xml"/><Relationship Id="rId30" Type="http://schemas.openxmlformats.org/officeDocument/2006/relationships/slideLayout" Target="../slideLayouts/slideLayout363.xml"/><Relationship Id="rId35" Type="http://schemas.openxmlformats.org/officeDocument/2006/relationships/slideLayout" Target="../slideLayouts/slideLayout368.xml"/><Relationship Id="rId8" Type="http://schemas.openxmlformats.org/officeDocument/2006/relationships/slideLayout" Target="../slideLayouts/slideLayout341.xml"/><Relationship Id="rId3" Type="http://schemas.openxmlformats.org/officeDocument/2006/relationships/slideLayout" Target="../slideLayouts/slideLayout336.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83.xml"/><Relationship Id="rId18" Type="http://schemas.openxmlformats.org/officeDocument/2006/relationships/slideLayout" Target="../slideLayouts/slideLayout388.xml"/><Relationship Id="rId26" Type="http://schemas.openxmlformats.org/officeDocument/2006/relationships/slideLayout" Target="../slideLayouts/slideLayout396.xml"/><Relationship Id="rId39" Type="http://schemas.openxmlformats.org/officeDocument/2006/relationships/image" Target="../media/image1.png"/><Relationship Id="rId21" Type="http://schemas.openxmlformats.org/officeDocument/2006/relationships/slideLayout" Target="../slideLayouts/slideLayout391.xml"/><Relationship Id="rId34" Type="http://schemas.openxmlformats.org/officeDocument/2006/relationships/slideLayout" Target="../slideLayouts/slideLayout404.xml"/><Relationship Id="rId7" Type="http://schemas.openxmlformats.org/officeDocument/2006/relationships/slideLayout" Target="../slideLayouts/slideLayout377.xml"/><Relationship Id="rId12" Type="http://schemas.openxmlformats.org/officeDocument/2006/relationships/slideLayout" Target="../slideLayouts/slideLayout382.xml"/><Relationship Id="rId17" Type="http://schemas.openxmlformats.org/officeDocument/2006/relationships/slideLayout" Target="../slideLayouts/slideLayout387.xml"/><Relationship Id="rId25" Type="http://schemas.openxmlformats.org/officeDocument/2006/relationships/slideLayout" Target="../slideLayouts/slideLayout395.xml"/><Relationship Id="rId33" Type="http://schemas.openxmlformats.org/officeDocument/2006/relationships/slideLayout" Target="../slideLayouts/slideLayout403.xml"/><Relationship Id="rId38" Type="http://schemas.openxmlformats.org/officeDocument/2006/relationships/theme" Target="../theme/theme11.xml"/><Relationship Id="rId2" Type="http://schemas.openxmlformats.org/officeDocument/2006/relationships/slideLayout" Target="../slideLayouts/slideLayout372.xml"/><Relationship Id="rId16" Type="http://schemas.openxmlformats.org/officeDocument/2006/relationships/slideLayout" Target="../slideLayouts/slideLayout386.xml"/><Relationship Id="rId20" Type="http://schemas.openxmlformats.org/officeDocument/2006/relationships/slideLayout" Target="../slideLayouts/slideLayout390.xml"/><Relationship Id="rId29" Type="http://schemas.openxmlformats.org/officeDocument/2006/relationships/slideLayout" Target="../slideLayouts/slideLayout399.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24" Type="http://schemas.openxmlformats.org/officeDocument/2006/relationships/slideLayout" Target="../slideLayouts/slideLayout394.xml"/><Relationship Id="rId32" Type="http://schemas.openxmlformats.org/officeDocument/2006/relationships/slideLayout" Target="../slideLayouts/slideLayout402.xml"/><Relationship Id="rId37" Type="http://schemas.openxmlformats.org/officeDocument/2006/relationships/slideLayout" Target="../slideLayouts/slideLayout407.xml"/><Relationship Id="rId5" Type="http://schemas.openxmlformats.org/officeDocument/2006/relationships/slideLayout" Target="../slideLayouts/slideLayout375.xml"/><Relationship Id="rId15" Type="http://schemas.openxmlformats.org/officeDocument/2006/relationships/slideLayout" Target="../slideLayouts/slideLayout385.xml"/><Relationship Id="rId23" Type="http://schemas.openxmlformats.org/officeDocument/2006/relationships/slideLayout" Target="../slideLayouts/slideLayout393.xml"/><Relationship Id="rId28" Type="http://schemas.openxmlformats.org/officeDocument/2006/relationships/slideLayout" Target="../slideLayouts/slideLayout398.xml"/><Relationship Id="rId36" Type="http://schemas.openxmlformats.org/officeDocument/2006/relationships/slideLayout" Target="../slideLayouts/slideLayout406.xml"/><Relationship Id="rId10" Type="http://schemas.openxmlformats.org/officeDocument/2006/relationships/slideLayout" Target="../slideLayouts/slideLayout380.xml"/><Relationship Id="rId19" Type="http://schemas.openxmlformats.org/officeDocument/2006/relationships/slideLayout" Target="../slideLayouts/slideLayout389.xml"/><Relationship Id="rId31" Type="http://schemas.openxmlformats.org/officeDocument/2006/relationships/slideLayout" Target="../slideLayouts/slideLayout401.xml"/><Relationship Id="rId4" Type="http://schemas.openxmlformats.org/officeDocument/2006/relationships/slideLayout" Target="../slideLayouts/slideLayout374.xml"/><Relationship Id="rId9" Type="http://schemas.openxmlformats.org/officeDocument/2006/relationships/slideLayout" Target="../slideLayouts/slideLayout379.xml"/><Relationship Id="rId14" Type="http://schemas.openxmlformats.org/officeDocument/2006/relationships/slideLayout" Target="../slideLayouts/slideLayout384.xml"/><Relationship Id="rId22" Type="http://schemas.openxmlformats.org/officeDocument/2006/relationships/slideLayout" Target="../slideLayouts/slideLayout392.xml"/><Relationship Id="rId27" Type="http://schemas.openxmlformats.org/officeDocument/2006/relationships/slideLayout" Target="../slideLayouts/slideLayout397.xml"/><Relationship Id="rId30" Type="http://schemas.openxmlformats.org/officeDocument/2006/relationships/slideLayout" Target="../slideLayouts/slideLayout400.xml"/><Relationship Id="rId35" Type="http://schemas.openxmlformats.org/officeDocument/2006/relationships/slideLayout" Target="../slideLayouts/slideLayout405.xml"/><Relationship Id="rId8" Type="http://schemas.openxmlformats.org/officeDocument/2006/relationships/slideLayout" Target="../slideLayouts/slideLayout378.xml"/><Relationship Id="rId3" Type="http://schemas.openxmlformats.org/officeDocument/2006/relationships/slideLayout" Target="../slideLayouts/slideLayout37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420.xml"/><Relationship Id="rId18" Type="http://schemas.openxmlformats.org/officeDocument/2006/relationships/slideLayout" Target="../slideLayouts/slideLayout425.xml"/><Relationship Id="rId26" Type="http://schemas.openxmlformats.org/officeDocument/2006/relationships/slideLayout" Target="../slideLayouts/slideLayout433.xml"/><Relationship Id="rId39" Type="http://schemas.openxmlformats.org/officeDocument/2006/relationships/image" Target="../media/image1.png"/><Relationship Id="rId21" Type="http://schemas.openxmlformats.org/officeDocument/2006/relationships/slideLayout" Target="../slideLayouts/slideLayout428.xml"/><Relationship Id="rId34" Type="http://schemas.openxmlformats.org/officeDocument/2006/relationships/slideLayout" Target="../slideLayouts/slideLayout441.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17" Type="http://schemas.openxmlformats.org/officeDocument/2006/relationships/slideLayout" Target="../slideLayouts/slideLayout424.xml"/><Relationship Id="rId25" Type="http://schemas.openxmlformats.org/officeDocument/2006/relationships/slideLayout" Target="../slideLayouts/slideLayout432.xml"/><Relationship Id="rId33" Type="http://schemas.openxmlformats.org/officeDocument/2006/relationships/slideLayout" Target="../slideLayouts/slideLayout440.xml"/><Relationship Id="rId38" Type="http://schemas.openxmlformats.org/officeDocument/2006/relationships/theme" Target="../theme/theme12.xml"/><Relationship Id="rId2" Type="http://schemas.openxmlformats.org/officeDocument/2006/relationships/slideLayout" Target="../slideLayouts/slideLayout409.xml"/><Relationship Id="rId16" Type="http://schemas.openxmlformats.org/officeDocument/2006/relationships/slideLayout" Target="../slideLayouts/slideLayout423.xml"/><Relationship Id="rId20" Type="http://schemas.openxmlformats.org/officeDocument/2006/relationships/slideLayout" Target="../slideLayouts/slideLayout427.xml"/><Relationship Id="rId29" Type="http://schemas.openxmlformats.org/officeDocument/2006/relationships/slideLayout" Target="../slideLayouts/slideLayout436.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24" Type="http://schemas.openxmlformats.org/officeDocument/2006/relationships/slideLayout" Target="../slideLayouts/slideLayout431.xml"/><Relationship Id="rId32" Type="http://schemas.openxmlformats.org/officeDocument/2006/relationships/slideLayout" Target="../slideLayouts/slideLayout439.xml"/><Relationship Id="rId37" Type="http://schemas.openxmlformats.org/officeDocument/2006/relationships/slideLayout" Target="../slideLayouts/slideLayout444.xml"/><Relationship Id="rId5" Type="http://schemas.openxmlformats.org/officeDocument/2006/relationships/slideLayout" Target="../slideLayouts/slideLayout412.xml"/><Relationship Id="rId15" Type="http://schemas.openxmlformats.org/officeDocument/2006/relationships/slideLayout" Target="../slideLayouts/slideLayout422.xml"/><Relationship Id="rId23" Type="http://schemas.openxmlformats.org/officeDocument/2006/relationships/slideLayout" Target="../slideLayouts/slideLayout430.xml"/><Relationship Id="rId28" Type="http://schemas.openxmlformats.org/officeDocument/2006/relationships/slideLayout" Target="../slideLayouts/slideLayout435.xml"/><Relationship Id="rId36" Type="http://schemas.openxmlformats.org/officeDocument/2006/relationships/slideLayout" Target="../slideLayouts/slideLayout443.xml"/><Relationship Id="rId10" Type="http://schemas.openxmlformats.org/officeDocument/2006/relationships/slideLayout" Target="../slideLayouts/slideLayout417.xml"/><Relationship Id="rId19" Type="http://schemas.openxmlformats.org/officeDocument/2006/relationships/slideLayout" Target="../slideLayouts/slideLayout426.xml"/><Relationship Id="rId31" Type="http://schemas.openxmlformats.org/officeDocument/2006/relationships/slideLayout" Target="../slideLayouts/slideLayout438.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slideLayout" Target="../slideLayouts/slideLayout421.xml"/><Relationship Id="rId22" Type="http://schemas.openxmlformats.org/officeDocument/2006/relationships/slideLayout" Target="../slideLayouts/slideLayout429.xml"/><Relationship Id="rId27" Type="http://schemas.openxmlformats.org/officeDocument/2006/relationships/slideLayout" Target="../slideLayouts/slideLayout434.xml"/><Relationship Id="rId30" Type="http://schemas.openxmlformats.org/officeDocument/2006/relationships/slideLayout" Target="../slideLayouts/slideLayout437.xml"/><Relationship Id="rId35" Type="http://schemas.openxmlformats.org/officeDocument/2006/relationships/slideLayout" Target="../slideLayouts/slideLayout442.xml"/><Relationship Id="rId8" Type="http://schemas.openxmlformats.org/officeDocument/2006/relationships/slideLayout" Target="../slideLayouts/slideLayout415.xml"/><Relationship Id="rId3" Type="http://schemas.openxmlformats.org/officeDocument/2006/relationships/slideLayout" Target="../slideLayouts/slideLayout410.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457.xml"/><Relationship Id="rId18" Type="http://schemas.openxmlformats.org/officeDocument/2006/relationships/slideLayout" Target="../slideLayouts/slideLayout462.xml"/><Relationship Id="rId26" Type="http://schemas.openxmlformats.org/officeDocument/2006/relationships/slideLayout" Target="../slideLayouts/slideLayout470.xml"/><Relationship Id="rId39" Type="http://schemas.openxmlformats.org/officeDocument/2006/relationships/image" Target="../media/image1.png"/><Relationship Id="rId21" Type="http://schemas.openxmlformats.org/officeDocument/2006/relationships/slideLayout" Target="../slideLayouts/slideLayout465.xml"/><Relationship Id="rId34" Type="http://schemas.openxmlformats.org/officeDocument/2006/relationships/slideLayout" Target="../slideLayouts/slideLayout478.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17" Type="http://schemas.openxmlformats.org/officeDocument/2006/relationships/slideLayout" Target="../slideLayouts/slideLayout461.xml"/><Relationship Id="rId25" Type="http://schemas.openxmlformats.org/officeDocument/2006/relationships/slideLayout" Target="../slideLayouts/slideLayout469.xml"/><Relationship Id="rId33" Type="http://schemas.openxmlformats.org/officeDocument/2006/relationships/slideLayout" Target="../slideLayouts/slideLayout477.xml"/><Relationship Id="rId38" Type="http://schemas.openxmlformats.org/officeDocument/2006/relationships/theme" Target="../theme/theme13.xml"/><Relationship Id="rId2" Type="http://schemas.openxmlformats.org/officeDocument/2006/relationships/slideLayout" Target="../slideLayouts/slideLayout446.xml"/><Relationship Id="rId16" Type="http://schemas.openxmlformats.org/officeDocument/2006/relationships/slideLayout" Target="../slideLayouts/slideLayout460.xml"/><Relationship Id="rId20" Type="http://schemas.openxmlformats.org/officeDocument/2006/relationships/slideLayout" Target="../slideLayouts/slideLayout464.xml"/><Relationship Id="rId29" Type="http://schemas.openxmlformats.org/officeDocument/2006/relationships/slideLayout" Target="../slideLayouts/slideLayout473.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24" Type="http://schemas.openxmlformats.org/officeDocument/2006/relationships/slideLayout" Target="../slideLayouts/slideLayout468.xml"/><Relationship Id="rId32" Type="http://schemas.openxmlformats.org/officeDocument/2006/relationships/slideLayout" Target="../slideLayouts/slideLayout476.xml"/><Relationship Id="rId37" Type="http://schemas.openxmlformats.org/officeDocument/2006/relationships/slideLayout" Target="../slideLayouts/slideLayout481.xml"/><Relationship Id="rId5" Type="http://schemas.openxmlformats.org/officeDocument/2006/relationships/slideLayout" Target="../slideLayouts/slideLayout449.xml"/><Relationship Id="rId15" Type="http://schemas.openxmlformats.org/officeDocument/2006/relationships/slideLayout" Target="../slideLayouts/slideLayout459.xml"/><Relationship Id="rId23" Type="http://schemas.openxmlformats.org/officeDocument/2006/relationships/slideLayout" Target="../slideLayouts/slideLayout467.xml"/><Relationship Id="rId28" Type="http://schemas.openxmlformats.org/officeDocument/2006/relationships/slideLayout" Target="../slideLayouts/slideLayout472.xml"/><Relationship Id="rId36" Type="http://schemas.openxmlformats.org/officeDocument/2006/relationships/slideLayout" Target="../slideLayouts/slideLayout480.xml"/><Relationship Id="rId10" Type="http://schemas.openxmlformats.org/officeDocument/2006/relationships/slideLayout" Target="../slideLayouts/slideLayout454.xml"/><Relationship Id="rId19" Type="http://schemas.openxmlformats.org/officeDocument/2006/relationships/slideLayout" Target="../slideLayouts/slideLayout463.xml"/><Relationship Id="rId31" Type="http://schemas.openxmlformats.org/officeDocument/2006/relationships/slideLayout" Target="../slideLayouts/slideLayout475.xml"/><Relationship Id="rId4" Type="http://schemas.openxmlformats.org/officeDocument/2006/relationships/slideLayout" Target="../slideLayouts/slideLayout448.xml"/><Relationship Id="rId9" Type="http://schemas.openxmlformats.org/officeDocument/2006/relationships/slideLayout" Target="../slideLayouts/slideLayout453.xml"/><Relationship Id="rId14" Type="http://schemas.openxmlformats.org/officeDocument/2006/relationships/slideLayout" Target="../slideLayouts/slideLayout458.xml"/><Relationship Id="rId22" Type="http://schemas.openxmlformats.org/officeDocument/2006/relationships/slideLayout" Target="../slideLayouts/slideLayout466.xml"/><Relationship Id="rId27" Type="http://schemas.openxmlformats.org/officeDocument/2006/relationships/slideLayout" Target="../slideLayouts/slideLayout471.xml"/><Relationship Id="rId30" Type="http://schemas.openxmlformats.org/officeDocument/2006/relationships/slideLayout" Target="../slideLayouts/slideLayout474.xml"/><Relationship Id="rId35" Type="http://schemas.openxmlformats.org/officeDocument/2006/relationships/slideLayout" Target="../slideLayouts/slideLayout479.xml"/><Relationship Id="rId8" Type="http://schemas.openxmlformats.org/officeDocument/2006/relationships/slideLayout" Target="../slideLayouts/slideLayout452.xml"/><Relationship Id="rId3" Type="http://schemas.openxmlformats.org/officeDocument/2006/relationships/slideLayout" Target="../slideLayouts/slideLayout447.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494.xml"/><Relationship Id="rId18" Type="http://schemas.openxmlformats.org/officeDocument/2006/relationships/slideLayout" Target="../slideLayouts/slideLayout499.xml"/><Relationship Id="rId26" Type="http://schemas.openxmlformats.org/officeDocument/2006/relationships/slideLayout" Target="../slideLayouts/slideLayout507.xml"/><Relationship Id="rId39" Type="http://schemas.openxmlformats.org/officeDocument/2006/relationships/image" Target="../media/image13.png"/><Relationship Id="rId21" Type="http://schemas.openxmlformats.org/officeDocument/2006/relationships/slideLayout" Target="../slideLayouts/slideLayout502.xml"/><Relationship Id="rId34" Type="http://schemas.openxmlformats.org/officeDocument/2006/relationships/slideLayout" Target="../slideLayouts/slideLayout515.xml"/><Relationship Id="rId7" Type="http://schemas.openxmlformats.org/officeDocument/2006/relationships/slideLayout" Target="../slideLayouts/slideLayout488.xml"/><Relationship Id="rId12" Type="http://schemas.openxmlformats.org/officeDocument/2006/relationships/slideLayout" Target="../slideLayouts/slideLayout493.xml"/><Relationship Id="rId17" Type="http://schemas.openxmlformats.org/officeDocument/2006/relationships/slideLayout" Target="../slideLayouts/slideLayout498.xml"/><Relationship Id="rId25" Type="http://schemas.openxmlformats.org/officeDocument/2006/relationships/slideLayout" Target="../slideLayouts/slideLayout506.xml"/><Relationship Id="rId33" Type="http://schemas.openxmlformats.org/officeDocument/2006/relationships/slideLayout" Target="../slideLayouts/slideLayout514.xml"/><Relationship Id="rId38" Type="http://schemas.openxmlformats.org/officeDocument/2006/relationships/theme" Target="../theme/theme14.xml"/><Relationship Id="rId2" Type="http://schemas.openxmlformats.org/officeDocument/2006/relationships/slideLayout" Target="../slideLayouts/slideLayout483.xml"/><Relationship Id="rId16" Type="http://schemas.openxmlformats.org/officeDocument/2006/relationships/slideLayout" Target="../slideLayouts/slideLayout497.xml"/><Relationship Id="rId20" Type="http://schemas.openxmlformats.org/officeDocument/2006/relationships/slideLayout" Target="../slideLayouts/slideLayout501.xml"/><Relationship Id="rId29" Type="http://schemas.openxmlformats.org/officeDocument/2006/relationships/slideLayout" Target="../slideLayouts/slideLayout510.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24" Type="http://schemas.openxmlformats.org/officeDocument/2006/relationships/slideLayout" Target="../slideLayouts/slideLayout505.xml"/><Relationship Id="rId32" Type="http://schemas.openxmlformats.org/officeDocument/2006/relationships/slideLayout" Target="../slideLayouts/slideLayout513.xml"/><Relationship Id="rId37" Type="http://schemas.openxmlformats.org/officeDocument/2006/relationships/slideLayout" Target="../slideLayouts/slideLayout518.xml"/><Relationship Id="rId5" Type="http://schemas.openxmlformats.org/officeDocument/2006/relationships/slideLayout" Target="../slideLayouts/slideLayout486.xml"/><Relationship Id="rId15" Type="http://schemas.openxmlformats.org/officeDocument/2006/relationships/slideLayout" Target="../slideLayouts/slideLayout496.xml"/><Relationship Id="rId23" Type="http://schemas.openxmlformats.org/officeDocument/2006/relationships/slideLayout" Target="../slideLayouts/slideLayout504.xml"/><Relationship Id="rId28" Type="http://schemas.openxmlformats.org/officeDocument/2006/relationships/slideLayout" Target="../slideLayouts/slideLayout509.xml"/><Relationship Id="rId36" Type="http://schemas.openxmlformats.org/officeDocument/2006/relationships/slideLayout" Target="../slideLayouts/slideLayout517.xml"/><Relationship Id="rId10" Type="http://schemas.openxmlformats.org/officeDocument/2006/relationships/slideLayout" Target="../slideLayouts/slideLayout491.xml"/><Relationship Id="rId19" Type="http://schemas.openxmlformats.org/officeDocument/2006/relationships/slideLayout" Target="../slideLayouts/slideLayout500.xml"/><Relationship Id="rId31" Type="http://schemas.openxmlformats.org/officeDocument/2006/relationships/slideLayout" Target="../slideLayouts/slideLayout512.xml"/><Relationship Id="rId4" Type="http://schemas.openxmlformats.org/officeDocument/2006/relationships/slideLayout" Target="../slideLayouts/slideLayout485.xml"/><Relationship Id="rId9" Type="http://schemas.openxmlformats.org/officeDocument/2006/relationships/slideLayout" Target="../slideLayouts/slideLayout490.xml"/><Relationship Id="rId14" Type="http://schemas.openxmlformats.org/officeDocument/2006/relationships/slideLayout" Target="../slideLayouts/slideLayout495.xml"/><Relationship Id="rId22" Type="http://schemas.openxmlformats.org/officeDocument/2006/relationships/slideLayout" Target="../slideLayouts/slideLayout503.xml"/><Relationship Id="rId27" Type="http://schemas.openxmlformats.org/officeDocument/2006/relationships/slideLayout" Target="../slideLayouts/slideLayout508.xml"/><Relationship Id="rId30" Type="http://schemas.openxmlformats.org/officeDocument/2006/relationships/slideLayout" Target="../slideLayouts/slideLayout511.xml"/><Relationship Id="rId35" Type="http://schemas.openxmlformats.org/officeDocument/2006/relationships/slideLayout" Target="../slideLayouts/slideLayout516.xml"/><Relationship Id="rId8" Type="http://schemas.openxmlformats.org/officeDocument/2006/relationships/slideLayout" Target="../slideLayouts/slideLayout489.xml"/><Relationship Id="rId3" Type="http://schemas.openxmlformats.org/officeDocument/2006/relationships/slideLayout" Target="../slideLayouts/slideLayout484.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531.xml"/><Relationship Id="rId18" Type="http://schemas.openxmlformats.org/officeDocument/2006/relationships/slideLayout" Target="../slideLayouts/slideLayout536.xml"/><Relationship Id="rId26" Type="http://schemas.openxmlformats.org/officeDocument/2006/relationships/slideLayout" Target="../slideLayouts/slideLayout544.xml"/><Relationship Id="rId39" Type="http://schemas.openxmlformats.org/officeDocument/2006/relationships/image" Target="../media/image13.png"/><Relationship Id="rId21" Type="http://schemas.openxmlformats.org/officeDocument/2006/relationships/slideLayout" Target="../slideLayouts/slideLayout539.xml"/><Relationship Id="rId34" Type="http://schemas.openxmlformats.org/officeDocument/2006/relationships/slideLayout" Target="../slideLayouts/slideLayout552.xml"/><Relationship Id="rId7" Type="http://schemas.openxmlformats.org/officeDocument/2006/relationships/slideLayout" Target="../slideLayouts/slideLayout525.xml"/><Relationship Id="rId12" Type="http://schemas.openxmlformats.org/officeDocument/2006/relationships/slideLayout" Target="../slideLayouts/slideLayout530.xml"/><Relationship Id="rId17" Type="http://schemas.openxmlformats.org/officeDocument/2006/relationships/slideLayout" Target="../slideLayouts/slideLayout535.xml"/><Relationship Id="rId25" Type="http://schemas.openxmlformats.org/officeDocument/2006/relationships/slideLayout" Target="../slideLayouts/slideLayout543.xml"/><Relationship Id="rId33" Type="http://schemas.openxmlformats.org/officeDocument/2006/relationships/slideLayout" Target="../slideLayouts/slideLayout551.xml"/><Relationship Id="rId38" Type="http://schemas.openxmlformats.org/officeDocument/2006/relationships/theme" Target="../theme/theme15.xml"/><Relationship Id="rId2" Type="http://schemas.openxmlformats.org/officeDocument/2006/relationships/slideLayout" Target="../slideLayouts/slideLayout520.xml"/><Relationship Id="rId16" Type="http://schemas.openxmlformats.org/officeDocument/2006/relationships/slideLayout" Target="../slideLayouts/slideLayout534.xml"/><Relationship Id="rId20" Type="http://schemas.openxmlformats.org/officeDocument/2006/relationships/slideLayout" Target="../slideLayouts/slideLayout538.xml"/><Relationship Id="rId29" Type="http://schemas.openxmlformats.org/officeDocument/2006/relationships/slideLayout" Target="../slideLayouts/slideLayout547.xml"/><Relationship Id="rId1" Type="http://schemas.openxmlformats.org/officeDocument/2006/relationships/slideLayout" Target="../slideLayouts/slideLayout519.xml"/><Relationship Id="rId6" Type="http://schemas.openxmlformats.org/officeDocument/2006/relationships/slideLayout" Target="../slideLayouts/slideLayout524.xml"/><Relationship Id="rId11" Type="http://schemas.openxmlformats.org/officeDocument/2006/relationships/slideLayout" Target="../slideLayouts/slideLayout529.xml"/><Relationship Id="rId24" Type="http://schemas.openxmlformats.org/officeDocument/2006/relationships/slideLayout" Target="../slideLayouts/slideLayout542.xml"/><Relationship Id="rId32" Type="http://schemas.openxmlformats.org/officeDocument/2006/relationships/slideLayout" Target="../slideLayouts/slideLayout550.xml"/><Relationship Id="rId37" Type="http://schemas.openxmlformats.org/officeDocument/2006/relationships/slideLayout" Target="../slideLayouts/slideLayout555.xml"/><Relationship Id="rId5" Type="http://schemas.openxmlformats.org/officeDocument/2006/relationships/slideLayout" Target="../slideLayouts/slideLayout523.xml"/><Relationship Id="rId15" Type="http://schemas.openxmlformats.org/officeDocument/2006/relationships/slideLayout" Target="../slideLayouts/slideLayout533.xml"/><Relationship Id="rId23" Type="http://schemas.openxmlformats.org/officeDocument/2006/relationships/slideLayout" Target="../slideLayouts/slideLayout541.xml"/><Relationship Id="rId28" Type="http://schemas.openxmlformats.org/officeDocument/2006/relationships/slideLayout" Target="../slideLayouts/slideLayout546.xml"/><Relationship Id="rId36" Type="http://schemas.openxmlformats.org/officeDocument/2006/relationships/slideLayout" Target="../slideLayouts/slideLayout554.xml"/><Relationship Id="rId10" Type="http://schemas.openxmlformats.org/officeDocument/2006/relationships/slideLayout" Target="../slideLayouts/slideLayout528.xml"/><Relationship Id="rId19" Type="http://schemas.openxmlformats.org/officeDocument/2006/relationships/slideLayout" Target="../slideLayouts/slideLayout537.xml"/><Relationship Id="rId31" Type="http://schemas.openxmlformats.org/officeDocument/2006/relationships/slideLayout" Target="../slideLayouts/slideLayout549.xml"/><Relationship Id="rId4" Type="http://schemas.openxmlformats.org/officeDocument/2006/relationships/slideLayout" Target="../slideLayouts/slideLayout522.xml"/><Relationship Id="rId9" Type="http://schemas.openxmlformats.org/officeDocument/2006/relationships/slideLayout" Target="../slideLayouts/slideLayout527.xml"/><Relationship Id="rId14" Type="http://schemas.openxmlformats.org/officeDocument/2006/relationships/slideLayout" Target="../slideLayouts/slideLayout532.xml"/><Relationship Id="rId22" Type="http://schemas.openxmlformats.org/officeDocument/2006/relationships/slideLayout" Target="../slideLayouts/slideLayout540.xml"/><Relationship Id="rId27" Type="http://schemas.openxmlformats.org/officeDocument/2006/relationships/slideLayout" Target="../slideLayouts/slideLayout545.xml"/><Relationship Id="rId30" Type="http://schemas.openxmlformats.org/officeDocument/2006/relationships/slideLayout" Target="../slideLayouts/slideLayout548.xml"/><Relationship Id="rId35" Type="http://schemas.openxmlformats.org/officeDocument/2006/relationships/slideLayout" Target="../slideLayouts/slideLayout553.xml"/><Relationship Id="rId8" Type="http://schemas.openxmlformats.org/officeDocument/2006/relationships/slideLayout" Target="../slideLayouts/slideLayout526.xml"/><Relationship Id="rId3" Type="http://schemas.openxmlformats.org/officeDocument/2006/relationships/slideLayout" Target="../slideLayouts/slideLayout521.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568.xml"/><Relationship Id="rId18" Type="http://schemas.openxmlformats.org/officeDocument/2006/relationships/slideLayout" Target="../slideLayouts/slideLayout573.xml"/><Relationship Id="rId26" Type="http://schemas.openxmlformats.org/officeDocument/2006/relationships/slideLayout" Target="../slideLayouts/slideLayout581.xml"/><Relationship Id="rId39" Type="http://schemas.openxmlformats.org/officeDocument/2006/relationships/image" Target="../media/image13.png"/><Relationship Id="rId21" Type="http://schemas.openxmlformats.org/officeDocument/2006/relationships/slideLayout" Target="../slideLayouts/slideLayout576.xml"/><Relationship Id="rId34" Type="http://schemas.openxmlformats.org/officeDocument/2006/relationships/slideLayout" Target="../slideLayouts/slideLayout589.xml"/><Relationship Id="rId7" Type="http://schemas.openxmlformats.org/officeDocument/2006/relationships/slideLayout" Target="../slideLayouts/slideLayout562.xml"/><Relationship Id="rId12" Type="http://schemas.openxmlformats.org/officeDocument/2006/relationships/slideLayout" Target="../slideLayouts/slideLayout567.xml"/><Relationship Id="rId17" Type="http://schemas.openxmlformats.org/officeDocument/2006/relationships/slideLayout" Target="../slideLayouts/slideLayout572.xml"/><Relationship Id="rId25" Type="http://schemas.openxmlformats.org/officeDocument/2006/relationships/slideLayout" Target="../slideLayouts/slideLayout580.xml"/><Relationship Id="rId33" Type="http://schemas.openxmlformats.org/officeDocument/2006/relationships/slideLayout" Target="../slideLayouts/slideLayout588.xml"/><Relationship Id="rId38" Type="http://schemas.openxmlformats.org/officeDocument/2006/relationships/theme" Target="../theme/theme16.xml"/><Relationship Id="rId2" Type="http://schemas.openxmlformats.org/officeDocument/2006/relationships/slideLayout" Target="../slideLayouts/slideLayout557.xml"/><Relationship Id="rId16" Type="http://schemas.openxmlformats.org/officeDocument/2006/relationships/slideLayout" Target="../slideLayouts/slideLayout571.xml"/><Relationship Id="rId20" Type="http://schemas.openxmlformats.org/officeDocument/2006/relationships/slideLayout" Target="../slideLayouts/slideLayout575.xml"/><Relationship Id="rId29" Type="http://schemas.openxmlformats.org/officeDocument/2006/relationships/slideLayout" Target="../slideLayouts/slideLayout584.xml"/><Relationship Id="rId1" Type="http://schemas.openxmlformats.org/officeDocument/2006/relationships/slideLayout" Target="../slideLayouts/slideLayout556.xml"/><Relationship Id="rId6" Type="http://schemas.openxmlformats.org/officeDocument/2006/relationships/slideLayout" Target="../slideLayouts/slideLayout561.xml"/><Relationship Id="rId11" Type="http://schemas.openxmlformats.org/officeDocument/2006/relationships/slideLayout" Target="../slideLayouts/slideLayout566.xml"/><Relationship Id="rId24" Type="http://schemas.openxmlformats.org/officeDocument/2006/relationships/slideLayout" Target="../slideLayouts/slideLayout579.xml"/><Relationship Id="rId32" Type="http://schemas.openxmlformats.org/officeDocument/2006/relationships/slideLayout" Target="../slideLayouts/slideLayout587.xml"/><Relationship Id="rId37" Type="http://schemas.openxmlformats.org/officeDocument/2006/relationships/slideLayout" Target="../slideLayouts/slideLayout592.xml"/><Relationship Id="rId5" Type="http://schemas.openxmlformats.org/officeDocument/2006/relationships/slideLayout" Target="../slideLayouts/slideLayout560.xml"/><Relationship Id="rId15" Type="http://schemas.openxmlformats.org/officeDocument/2006/relationships/slideLayout" Target="../slideLayouts/slideLayout570.xml"/><Relationship Id="rId23" Type="http://schemas.openxmlformats.org/officeDocument/2006/relationships/slideLayout" Target="../slideLayouts/slideLayout578.xml"/><Relationship Id="rId28" Type="http://schemas.openxmlformats.org/officeDocument/2006/relationships/slideLayout" Target="../slideLayouts/slideLayout583.xml"/><Relationship Id="rId36" Type="http://schemas.openxmlformats.org/officeDocument/2006/relationships/slideLayout" Target="../slideLayouts/slideLayout591.xml"/><Relationship Id="rId10" Type="http://schemas.openxmlformats.org/officeDocument/2006/relationships/slideLayout" Target="../slideLayouts/slideLayout565.xml"/><Relationship Id="rId19" Type="http://schemas.openxmlformats.org/officeDocument/2006/relationships/slideLayout" Target="../slideLayouts/slideLayout574.xml"/><Relationship Id="rId31" Type="http://schemas.openxmlformats.org/officeDocument/2006/relationships/slideLayout" Target="../slideLayouts/slideLayout586.xml"/><Relationship Id="rId4" Type="http://schemas.openxmlformats.org/officeDocument/2006/relationships/slideLayout" Target="../slideLayouts/slideLayout559.xml"/><Relationship Id="rId9" Type="http://schemas.openxmlformats.org/officeDocument/2006/relationships/slideLayout" Target="../slideLayouts/slideLayout564.xml"/><Relationship Id="rId14" Type="http://schemas.openxmlformats.org/officeDocument/2006/relationships/slideLayout" Target="../slideLayouts/slideLayout569.xml"/><Relationship Id="rId22" Type="http://schemas.openxmlformats.org/officeDocument/2006/relationships/slideLayout" Target="../slideLayouts/slideLayout577.xml"/><Relationship Id="rId27" Type="http://schemas.openxmlformats.org/officeDocument/2006/relationships/slideLayout" Target="../slideLayouts/slideLayout582.xml"/><Relationship Id="rId30" Type="http://schemas.openxmlformats.org/officeDocument/2006/relationships/slideLayout" Target="../slideLayouts/slideLayout585.xml"/><Relationship Id="rId35" Type="http://schemas.openxmlformats.org/officeDocument/2006/relationships/slideLayout" Target="../slideLayouts/slideLayout590.xml"/><Relationship Id="rId8" Type="http://schemas.openxmlformats.org/officeDocument/2006/relationships/slideLayout" Target="../slideLayouts/slideLayout563.xml"/><Relationship Id="rId3" Type="http://schemas.openxmlformats.org/officeDocument/2006/relationships/slideLayout" Target="../slideLayouts/slideLayout558.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605.xml"/><Relationship Id="rId18" Type="http://schemas.openxmlformats.org/officeDocument/2006/relationships/slideLayout" Target="../slideLayouts/slideLayout610.xml"/><Relationship Id="rId26" Type="http://schemas.openxmlformats.org/officeDocument/2006/relationships/slideLayout" Target="../slideLayouts/slideLayout618.xml"/><Relationship Id="rId39" Type="http://schemas.openxmlformats.org/officeDocument/2006/relationships/image" Target="../media/image1.png"/><Relationship Id="rId21" Type="http://schemas.openxmlformats.org/officeDocument/2006/relationships/slideLayout" Target="../slideLayouts/slideLayout613.xml"/><Relationship Id="rId34" Type="http://schemas.openxmlformats.org/officeDocument/2006/relationships/slideLayout" Target="../slideLayouts/slideLayout626.xml"/><Relationship Id="rId7" Type="http://schemas.openxmlformats.org/officeDocument/2006/relationships/slideLayout" Target="../slideLayouts/slideLayout599.xml"/><Relationship Id="rId12" Type="http://schemas.openxmlformats.org/officeDocument/2006/relationships/slideLayout" Target="../slideLayouts/slideLayout604.xml"/><Relationship Id="rId17" Type="http://schemas.openxmlformats.org/officeDocument/2006/relationships/slideLayout" Target="../slideLayouts/slideLayout609.xml"/><Relationship Id="rId25" Type="http://schemas.openxmlformats.org/officeDocument/2006/relationships/slideLayout" Target="../slideLayouts/slideLayout617.xml"/><Relationship Id="rId33" Type="http://schemas.openxmlformats.org/officeDocument/2006/relationships/slideLayout" Target="../slideLayouts/slideLayout625.xml"/><Relationship Id="rId38" Type="http://schemas.openxmlformats.org/officeDocument/2006/relationships/theme" Target="../theme/theme17.xml"/><Relationship Id="rId2" Type="http://schemas.openxmlformats.org/officeDocument/2006/relationships/slideLayout" Target="../slideLayouts/slideLayout594.xml"/><Relationship Id="rId16" Type="http://schemas.openxmlformats.org/officeDocument/2006/relationships/slideLayout" Target="../slideLayouts/slideLayout608.xml"/><Relationship Id="rId20" Type="http://schemas.openxmlformats.org/officeDocument/2006/relationships/slideLayout" Target="../slideLayouts/slideLayout612.xml"/><Relationship Id="rId29" Type="http://schemas.openxmlformats.org/officeDocument/2006/relationships/slideLayout" Target="../slideLayouts/slideLayout621.xml"/><Relationship Id="rId1" Type="http://schemas.openxmlformats.org/officeDocument/2006/relationships/slideLayout" Target="../slideLayouts/slideLayout593.xml"/><Relationship Id="rId6" Type="http://schemas.openxmlformats.org/officeDocument/2006/relationships/slideLayout" Target="../slideLayouts/slideLayout598.xml"/><Relationship Id="rId11" Type="http://schemas.openxmlformats.org/officeDocument/2006/relationships/slideLayout" Target="../slideLayouts/slideLayout603.xml"/><Relationship Id="rId24" Type="http://schemas.openxmlformats.org/officeDocument/2006/relationships/slideLayout" Target="../slideLayouts/slideLayout616.xml"/><Relationship Id="rId32" Type="http://schemas.openxmlformats.org/officeDocument/2006/relationships/slideLayout" Target="../slideLayouts/slideLayout624.xml"/><Relationship Id="rId37" Type="http://schemas.openxmlformats.org/officeDocument/2006/relationships/slideLayout" Target="../slideLayouts/slideLayout629.xml"/><Relationship Id="rId5" Type="http://schemas.openxmlformats.org/officeDocument/2006/relationships/slideLayout" Target="../slideLayouts/slideLayout597.xml"/><Relationship Id="rId15" Type="http://schemas.openxmlformats.org/officeDocument/2006/relationships/slideLayout" Target="../slideLayouts/slideLayout607.xml"/><Relationship Id="rId23" Type="http://schemas.openxmlformats.org/officeDocument/2006/relationships/slideLayout" Target="../slideLayouts/slideLayout615.xml"/><Relationship Id="rId28" Type="http://schemas.openxmlformats.org/officeDocument/2006/relationships/slideLayout" Target="../slideLayouts/slideLayout620.xml"/><Relationship Id="rId36" Type="http://schemas.openxmlformats.org/officeDocument/2006/relationships/slideLayout" Target="../slideLayouts/slideLayout628.xml"/><Relationship Id="rId10" Type="http://schemas.openxmlformats.org/officeDocument/2006/relationships/slideLayout" Target="../slideLayouts/slideLayout602.xml"/><Relationship Id="rId19" Type="http://schemas.openxmlformats.org/officeDocument/2006/relationships/slideLayout" Target="../slideLayouts/slideLayout611.xml"/><Relationship Id="rId31" Type="http://schemas.openxmlformats.org/officeDocument/2006/relationships/slideLayout" Target="../slideLayouts/slideLayout623.xml"/><Relationship Id="rId4" Type="http://schemas.openxmlformats.org/officeDocument/2006/relationships/slideLayout" Target="../slideLayouts/slideLayout596.xml"/><Relationship Id="rId9" Type="http://schemas.openxmlformats.org/officeDocument/2006/relationships/slideLayout" Target="../slideLayouts/slideLayout601.xml"/><Relationship Id="rId14" Type="http://schemas.openxmlformats.org/officeDocument/2006/relationships/slideLayout" Target="../slideLayouts/slideLayout606.xml"/><Relationship Id="rId22" Type="http://schemas.openxmlformats.org/officeDocument/2006/relationships/slideLayout" Target="../slideLayouts/slideLayout614.xml"/><Relationship Id="rId27" Type="http://schemas.openxmlformats.org/officeDocument/2006/relationships/slideLayout" Target="../slideLayouts/slideLayout619.xml"/><Relationship Id="rId30" Type="http://schemas.openxmlformats.org/officeDocument/2006/relationships/slideLayout" Target="../slideLayouts/slideLayout622.xml"/><Relationship Id="rId35" Type="http://schemas.openxmlformats.org/officeDocument/2006/relationships/slideLayout" Target="../slideLayouts/slideLayout627.xml"/><Relationship Id="rId8" Type="http://schemas.openxmlformats.org/officeDocument/2006/relationships/slideLayout" Target="../slideLayouts/slideLayout600.xml"/><Relationship Id="rId3" Type="http://schemas.openxmlformats.org/officeDocument/2006/relationships/slideLayout" Target="../slideLayouts/slideLayout59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image" Target="../media/image1.png"/><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image" Target="../media/image1.png"/><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theme" Target="../theme/theme3.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8" Type="http://schemas.openxmlformats.org/officeDocument/2006/relationships/slideLayout" Target="../slideLayouts/slideLayout82.xml"/><Relationship Id="rId3"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9" Type="http://schemas.openxmlformats.org/officeDocument/2006/relationships/image" Target="../media/image1.png"/><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theme" Target="../theme/theme4.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8" Type="http://schemas.openxmlformats.org/officeDocument/2006/relationships/slideLayout" Target="../slideLayouts/slideLayout119.xml"/><Relationship Id="rId3"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9" Type="http://schemas.openxmlformats.org/officeDocument/2006/relationships/image" Target="../media/image13.png"/><Relationship Id="rId21" Type="http://schemas.openxmlformats.org/officeDocument/2006/relationships/slideLayout" Target="../slideLayouts/slideLayout169.xml"/><Relationship Id="rId34" Type="http://schemas.openxmlformats.org/officeDocument/2006/relationships/slideLayout" Target="../slideLayouts/slideLayout182.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slideLayout" Target="../slideLayouts/slideLayout181.xml"/><Relationship Id="rId38" Type="http://schemas.openxmlformats.org/officeDocument/2006/relationships/theme" Target="../theme/theme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slideLayout" Target="../slideLayouts/slideLayout180.xml"/><Relationship Id="rId37" Type="http://schemas.openxmlformats.org/officeDocument/2006/relationships/slideLayout" Target="../slideLayouts/slideLayout185.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slideLayout" Target="../slideLayouts/slideLayout184.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slideLayout" Target="../slideLayouts/slideLayout179.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slideLayout" Target="../slideLayouts/slideLayout178.xml"/><Relationship Id="rId35" Type="http://schemas.openxmlformats.org/officeDocument/2006/relationships/slideLayout" Target="../slideLayouts/slideLayout183.xml"/><Relationship Id="rId8" Type="http://schemas.openxmlformats.org/officeDocument/2006/relationships/slideLayout" Target="../slideLayouts/slideLayout156.xml"/><Relationship Id="rId3" Type="http://schemas.openxmlformats.org/officeDocument/2006/relationships/slideLayout" Target="../slideLayouts/slideLayout15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9" Type="http://schemas.openxmlformats.org/officeDocument/2006/relationships/image" Target="../media/image13.png"/><Relationship Id="rId21" Type="http://schemas.openxmlformats.org/officeDocument/2006/relationships/slideLayout" Target="../slideLayouts/slideLayout206.xml"/><Relationship Id="rId34" Type="http://schemas.openxmlformats.org/officeDocument/2006/relationships/slideLayout" Target="../slideLayouts/slideLayout219.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38" Type="http://schemas.openxmlformats.org/officeDocument/2006/relationships/theme" Target="../theme/theme6.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slideLayout" Target="../slideLayouts/slideLayout214.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37" Type="http://schemas.openxmlformats.org/officeDocument/2006/relationships/slideLayout" Target="../slideLayouts/slideLayout222.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36" Type="http://schemas.openxmlformats.org/officeDocument/2006/relationships/slideLayout" Target="../slideLayouts/slideLayout221.xml"/><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slideLayout" Target="../slideLayouts/slideLayout216.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slideLayout" Target="../slideLayouts/slideLayout220.xml"/><Relationship Id="rId8" Type="http://schemas.openxmlformats.org/officeDocument/2006/relationships/slideLayout" Target="../slideLayouts/slideLayout193.xml"/><Relationship Id="rId3" Type="http://schemas.openxmlformats.org/officeDocument/2006/relationships/slideLayout" Target="../slideLayouts/slideLayout18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9" Type="http://schemas.openxmlformats.org/officeDocument/2006/relationships/image" Target="../media/image1.png"/><Relationship Id="rId21" Type="http://schemas.openxmlformats.org/officeDocument/2006/relationships/slideLayout" Target="../slideLayouts/slideLayout243.xml"/><Relationship Id="rId34" Type="http://schemas.openxmlformats.org/officeDocument/2006/relationships/slideLayout" Target="../slideLayouts/slideLayout256.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33" Type="http://schemas.openxmlformats.org/officeDocument/2006/relationships/slideLayout" Target="../slideLayouts/slideLayout255.xml"/><Relationship Id="rId38" Type="http://schemas.openxmlformats.org/officeDocument/2006/relationships/theme" Target="../theme/theme7.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29" Type="http://schemas.openxmlformats.org/officeDocument/2006/relationships/slideLayout" Target="../slideLayouts/slideLayout251.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32" Type="http://schemas.openxmlformats.org/officeDocument/2006/relationships/slideLayout" Target="../slideLayouts/slideLayout254.xml"/><Relationship Id="rId37" Type="http://schemas.openxmlformats.org/officeDocument/2006/relationships/slideLayout" Target="../slideLayouts/slideLayout259.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slideLayout" Target="../slideLayouts/slideLayout250.xml"/><Relationship Id="rId36" Type="http://schemas.openxmlformats.org/officeDocument/2006/relationships/slideLayout" Target="../slideLayouts/slideLayout258.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31" Type="http://schemas.openxmlformats.org/officeDocument/2006/relationships/slideLayout" Target="../slideLayouts/slideLayout253.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slideLayout" Target="../slideLayouts/slideLayout249.xml"/><Relationship Id="rId30" Type="http://schemas.openxmlformats.org/officeDocument/2006/relationships/slideLayout" Target="../slideLayouts/slideLayout252.xml"/><Relationship Id="rId35" Type="http://schemas.openxmlformats.org/officeDocument/2006/relationships/slideLayout" Target="../slideLayouts/slideLayout257.xml"/><Relationship Id="rId8" Type="http://schemas.openxmlformats.org/officeDocument/2006/relationships/slideLayout" Target="../slideLayouts/slideLayout230.xml"/><Relationship Id="rId3" Type="http://schemas.openxmlformats.org/officeDocument/2006/relationships/slideLayout" Target="../slideLayouts/slideLayout22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9" Type="http://schemas.openxmlformats.org/officeDocument/2006/relationships/image" Target="../media/image1.png"/><Relationship Id="rId21" Type="http://schemas.openxmlformats.org/officeDocument/2006/relationships/slideLayout" Target="../slideLayouts/slideLayout280.xml"/><Relationship Id="rId34" Type="http://schemas.openxmlformats.org/officeDocument/2006/relationships/slideLayout" Target="../slideLayouts/slideLayout293.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33" Type="http://schemas.openxmlformats.org/officeDocument/2006/relationships/slideLayout" Target="../slideLayouts/slideLayout292.xml"/><Relationship Id="rId38" Type="http://schemas.openxmlformats.org/officeDocument/2006/relationships/theme" Target="../theme/theme8.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29" Type="http://schemas.openxmlformats.org/officeDocument/2006/relationships/slideLayout" Target="../slideLayouts/slideLayout288.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32" Type="http://schemas.openxmlformats.org/officeDocument/2006/relationships/slideLayout" Target="../slideLayouts/slideLayout291.xml"/><Relationship Id="rId37" Type="http://schemas.openxmlformats.org/officeDocument/2006/relationships/slideLayout" Target="../slideLayouts/slideLayout296.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slideLayout" Target="../slideLayouts/slideLayout287.xml"/><Relationship Id="rId36" Type="http://schemas.openxmlformats.org/officeDocument/2006/relationships/slideLayout" Target="../slideLayouts/slideLayout295.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31" Type="http://schemas.openxmlformats.org/officeDocument/2006/relationships/slideLayout" Target="../slideLayouts/slideLayout290.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 Id="rId30" Type="http://schemas.openxmlformats.org/officeDocument/2006/relationships/slideLayout" Target="../slideLayouts/slideLayout289.xml"/><Relationship Id="rId35" Type="http://schemas.openxmlformats.org/officeDocument/2006/relationships/slideLayout" Target="../slideLayouts/slideLayout294.xml"/><Relationship Id="rId8" Type="http://schemas.openxmlformats.org/officeDocument/2006/relationships/slideLayout" Target="../slideLayouts/slideLayout267.xml"/><Relationship Id="rId3" Type="http://schemas.openxmlformats.org/officeDocument/2006/relationships/slideLayout" Target="../slideLayouts/slideLayout26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slideLayout" Target="../slideLayouts/slideLayout322.xml"/><Relationship Id="rId39" Type="http://schemas.openxmlformats.org/officeDocument/2006/relationships/image" Target="../media/image1.png"/><Relationship Id="rId21" Type="http://schemas.openxmlformats.org/officeDocument/2006/relationships/slideLayout" Target="../slideLayouts/slideLayout317.xml"/><Relationship Id="rId34" Type="http://schemas.openxmlformats.org/officeDocument/2006/relationships/slideLayout" Target="../slideLayouts/slideLayout330.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slideLayout" Target="../slideLayouts/slideLayout321.xml"/><Relationship Id="rId33" Type="http://schemas.openxmlformats.org/officeDocument/2006/relationships/slideLayout" Target="../slideLayouts/slideLayout329.xml"/><Relationship Id="rId38" Type="http://schemas.openxmlformats.org/officeDocument/2006/relationships/theme" Target="../theme/theme9.x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29" Type="http://schemas.openxmlformats.org/officeDocument/2006/relationships/slideLayout" Target="../slideLayouts/slideLayout325.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32" Type="http://schemas.openxmlformats.org/officeDocument/2006/relationships/slideLayout" Target="../slideLayouts/slideLayout328.xml"/><Relationship Id="rId37" Type="http://schemas.openxmlformats.org/officeDocument/2006/relationships/slideLayout" Target="../slideLayouts/slideLayout333.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slideLayout" Target="../slideLayouts/slideLayout324.xml"/><Relationship Id="rId36" Type="http://schemas.openxmlformats.org/officeDocument/2006/relationships/slideLayout" Target="../slideLayouts/slideLayout332.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31" Type="http://schemas.openxmlformats.org/officeDocument/2006/relationships/slideLayout" Target="../slideLayouts/slideLayout327.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slideLayout" Target="../slideLayouts/slideLayout323.xml"/><Relationship Id="rId30" Type="http://schemas.openxmlformats.org/officeDocument/2006/relationships/slideLayout" Target="../slideLayouts/slideLayout326.xml"/><Relationship Id="rId35" Type="http://schemas.openxmlformats.org/officeDocument/2006/relationships/slideLayout" Target="../slideLayouts/slideLayout331.xml"/><Relationship Id="rId8" Type="http://schemas.openxmlformats.org/officeDocument/2006/relationships/slideLayout" Target="../slideLayouts/slideLayout304.xml"/><Relationship Id="rId3" Type="http://schemas.openxmlformats.org/officeDocument/2006/relationships/slideLayout" Target="../slideLayouts/slideLayout2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00808B11-D078-144E-BFA9-BB483B794E9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3D4649E4-0867-DC49-B255-3BA5E7E7EDF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852724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 id="2147484069" r:id="rId24"/>
    <p:sldLayoutId id="2147484070" r:id="rId25"/>
    <p:sldLayoutId id="2147484071" r:id="rId26"/>
    <p:sldLayoutId id="2147484072" r:id="rId27"/>
    <p:sldLayoutId id="2147484073" r:id="rId28"/>
    <p:sldLayoutId id="2147484074" r:id="rId29"/>
    <p:sldLayoutId id="2147484075" r:id="rId30"/>
    <p:sldLayoutId id="2147484076" r:id="rId31"/>
    <p:sldLayoutId id="2147484077" r:id="rId32"/>
    <p:sldLayoutId id="2147484078" r:id="rId33"/>
    <p:sldLayoutId id="2147484079" r:id="rId34"/>
    <p:sldLayoutId id="2147484080" r:id="rId35"/>
    <p:sldLayoutId id="2147484081" r:id="rId36"/>
    <p:sldLayoutId id="2147484082"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40047064-45CD-5C4F-944D-FA033569141F}"/>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98915797"/>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 id="2147484106" r:id="rId23"/>
    <p:sldLayoutId id="2147484107" r:id="rId24"/>
    <p:sldLayoutId id="2147484108" r:id="rId25"/>
    <p:sldLayoutId id="2147484109" r:id="rId26"/>
    <p:sldLayoutId id="2147484110" r:id="rId27"/>
    <p:sldLayoutId id="2147484111" r:id="rId28"/>
    <p:sldLayoutId id="2147484112" r:id="rId29"/>
    <p:sldLayoutId id="2147484113" r:id="rId30"/>
    <p:sldLayoutId id="2147484114" r:id="rId31"/>
    <p:sldLayoutId id="2147484115" r:id="rId32"/>
    <p:sldLayoutId id="2147484116" r:id="rId33"/>
    <p:sldLayoutId id="2147484117" r:id="rId34"/>
    <p:sldLayoutId id="2147484118" r:id="rId35"/>
    <p:sldLayoutId id="2147484119" r:id="rId36"/>
    <p:sldLayoutId id="2147484120"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30A165C8-D66E-F946-9F6F-EF11DC08AEA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43780846"/>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 id="2147484140" r:id="rId19"/>
    <p:sldLayoutId id="2147484141" r:id="rId20"/>
    <p:sldLayoutId id="2147484142" r:id="rId21"/>
    <p:sldLayoutId id="2147484143" r:id="rId22"/>
    <p:sldLayoutId id="2147484144" r:id="rId23"/>
    <p:sldLayoutId id="2147484145"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FD4EBA2F-FD7E-AA41-861E-9C1EB1EEA3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48701250"/>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 id="2147484189" r:id="rId30"/>
    <p:sldLayoutId id="2147484190" r:id="rId31"/>
    <p:sldLayoutId id="2147484191" r:id="rId32"/>
    <p:sldLayoutId id="2147484192" r:id="rId33"/>
    <p:sldLayoutId id="2147484193" r:id="rId34"/>
    <p:sldLayoutId id="2147484194" r:id="rId35"/>
    <p:sldLayoutId id="2147484195" r:id="rId36"/>
    <p:sldLayoutId id="2147484196"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593EAC62-7F5B-8A44-BC29-CEED6BB80997}"/>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68035266"/>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 id="2147484218" r:id="rId21"/>
    <p:sldLayoutId id="2147484219" r:id="rId22"/>
    <p:sldLayoutId id="2147484220" r:id="rId23"/>
    <p:sldLayoutId id="2147484221" r:id="rId24"/>
    <p:sldLayoutId id="2147484222" r:id="rId25"/>
    <p:sldLayoutId id="2147484223" r:id="rId26"/>
    <p:sldLayoutId id="2147484224" r:id="rId27"/>
    <p:sldLayoutId id="2147484225" r:id="rId28"/>
    <p:sldLayoutId id="2147484226" r:id="rId29"/>
    <p:sldLayoutId id="2147484227" r:id="rId30"/>
    <p:sldLayoutId id="2147484228" r:id="rId31"/>
    <p:sldLayoutId id="2147484229" r:id="rId32"/>
    <p:sldLayoutId id="2147484230" r:id="rId33"/>
    <p:sldLayoutId id="2147484231" r:id="rId34"/>
    <p:sldLayoutId id="2147484232" r:id="rId35"/>
    <p:sldLayoutId id="2147484233" r:id="rId36"/>
    <p:sldLayoutId id="2147484234"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511B2933-5997-A34E-B170-A9007385D908}"/>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71376316"/>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4254" r:id="rId19"/>
    <p:sldLayoutId id="2147484255" r:id="rId20"/>
    <p:sldLayoutId id="2147484256" r:id="rId21"/>
    <p:sldLayoutId id="2147484257" r:id="rId22"/>
    <p:sldLayoutId id="2147484258" r:id="rId23"/>
    <p:sldLayoutId id="2147484259" r:id="rId24"/>
    <p:sldLayoutId id="2147484260" r:id="rId25"/>
    <p:sldLayoutId id="2147484261" r:id="rId26"/>
    <p:sldLayoutId id="2147484262" r:id="rId27"/>
    <p:sldLayoutId id="2147484263" r:id="rId28"/>
    <p:sldLayoutId id="2147484264" r:id="rId29"/>
    <p:sldLayoutId id="2147484265" r:id="rId30"/>
    <p:sldLayoutId id="2147484266" r:id="rId31"/>
    <p:sldLayoutId id="2147484267" r:id="rId32"/>
    <p:sldLayoutId id="2147484268" r:id="rId33"/>
    <p:sldLayoutId id="2147484269" r:id="rId34"/>
    <p:sldLayoutId id="2147484270" r:id="rId35"/>
    <p:sldLayoutId id="2147484271" r:id="rId36"/>
    <p:sldLayoutId id="2147484272"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CE68011D-0CB5-8740-8A5F-B46B5CF3AFF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1978865"/>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 id="2147484291" r:id="rId18"/>
    <p:sldLayoutId id="2147484292" r:id="rId19"/>
    <p:sldLayoutId id="2147484293" r:id="rId20"/>
    <p:sldLayoutId id="2147484294" r:id="rId21"/>
    <p:sldLayoutId id="2147484295" r:id="rId22"/>
    <p:sldLayoutId id="2147484296" r:id="rId23"/>
    <p:sldLayoutId id="2147484297" r:id="rId24"/>
    <p:sldLayoutId id="2147484298" r:id="rId25"/>
    <p:sldLayoutId id="2147484299" r:id="rId26"/>
    <p:sldLayoutId id="2147484300" r:id="rId27"/>
    <p:sldLayoutId id="2147484301" r:id="rId28"/>
    <p:sldLayoutId id="2147484302" r:id="rId29"/>
    <p:sldLayoutId id="2147484303" r:id="rId30"/>
    <p:sldLayoutId id="2147484304" r:id="rId31"/>
    <p:sldLayoutId id="2147484305" r:id="rId32"/>
    <p:sldLayoutId id="2147484306" r:id="rId33"/>
    <p:sldLayoutId id="2147484307" r:id="rId34"/>
    <p:sldLayoutId id="2147484308" r:id="rId35"/>
    <p:sldLayoutId id="2147484309" r:id="rId36"/>
    <p:sldLayoutId id="2147484310"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0CD2E6F4-6638-894F-98A3-CED6AD4A2036}"/>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95269219"/>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DCCC3EFD-5666-154D-B35E-5574C9B1DAF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40221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1A34A4EC-7D06-6644-8C98-B5197760F64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882317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 id="2147483816"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C4EA48F5-3B2F-264A-80BD-50184817795C}"/>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5086006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 id="2147483848" r:id="rId31"/>
    <p:sldLayoutId id="2147483849" r:id="rId32"/>
    <p:sldLayoutId id="2147483850" r:id="rId33"/>
    <p:sldLayoutId id="2147483851" r:id="rId34"/>
    <p:sldLayoutId id="2147483852" r:id="rId35"/>
    <p:sldLayoutId id="2147483853" r:id="rId36"/>
    <p:sldLayoutId id="2147483854"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B7E18EBE-482B-7E48-89D1-039D8F337A0A}"/>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5566476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 id="2147483889" r:id="rId34"/>
    <p:sldLayoutId id="2147483890" r:id="rId35"/>
    <p:sldLayoutId id="2147483891" r:id="rId36"/>
    <p:sldLayoutId id="2147483892"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a:t>
            </a:fld>
            <a:endParaRPr lang="nl-NL" dirty="0"/>
          </a:p>
        </p:txBody>
      </p:sp>
      <p:pic>
        <p:nvPicPr>
          <p:cNvPr id="37" name="Afbeelding 36">
            <a:extLst>
              <a:ext uri="{FF2B5EF4-FFF2-40B4-BE49-F238E27FC236}">
                <a16:creationId xmlns:a16="http://schemas.microsoft.com/office/drawing/2014/main" id="{ED518EBA-44F0-9144-AC57-3270B06A38B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05825501"/>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E9E498AD-2242-094E-9CA5-B0BF635335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1137613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 id="2147483955" r:id="rId24"/>
    <p:sldLayoutId id="2147483956" r:id="rId25"/>
    <p:sldLayoutId id="2147483957" r:id="rId26"/>
    <p:sldLayoutId id="2147483958" r:id="rId27"/>
    <p:sldLayoutId id="2147483959" r:id="rId28"/>
    <p:sldLayoutId id="2147483960" r:id="rId29"/>
    <p:sldLayoutId id="2147483961" r:id="rId30"/>
    <p:sldLayoutId id="2147483962" r:id="rId31"/>
    <p:sldLayoutId id="2147483963" r:id="rId32"/>
    <p:sldLayoutId id="2147483964" r:id="rId33"/>
    <p:sldLayoutId id="2147483965" r:id="rId34"/>
    <p:sldLayoutId id="2147483966" r:id="rId35"/>
    <p:sldLayoutId id="2147483967" r:id="rId36"/>
    <p:sldLayoutId id="214748396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09244763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6075388C-50A2-4345-A1B1-96ADAB6FFCC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34592104"/>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 id="2147484040" r:id="rId33"/>
    <p:sldLayoutId id="2147484041" r:id="rId34"/>
    <p:sldLayoutId id="2147484042" r:id="rId35"/>
    <p:sldLayoutId id="2147484043" r:id="rId36"/>
    <p:sldLayoutId id="2147484044"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ivm.nl/publicaties/radioactieve-rest-en-afvalstoffen-bij-ontmanteling-van-cyclotrons-in-nederland" TargetMode="External"/><Relationship Id="rId2" Type="http://schemas.openxmlformats.org/officeDocument/2006/relationships/hyperlink" Target="https://www.autoriteitnvs.nl/"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hyperlink" Target="https://www.sckcen.be/nl/nieuws/vijf-belgische-bedrijven-richten-cyclade-op-expertisecentrum-voor-de-ontmanteling-van-versnellers-en-cyclotr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A_E5A17103.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US" dirty="0"/>
              <a:t>Bulk radioactive residuals from cyclotron decommissioning in the Netherlands</a:t>
            </a:r>
            <a:endParaRPr lang="nl-NL" dirty="0"/>
          </a:p>
        </p:txBody>
      </p:sp>
      <p:sp>
        <p:nvSpPr>
          <p:cNvPr id="3" name="Ondertitel 2"/>
          <p:cNvSpPr>
            <a:spLocks noGrp="1"/>
          </p:cNvSpPr>
          <p:nvPr>
            <p:ph type="subTitle" idx="1"/>
          </p:nvPr>
        </p:nvSpPr>
        <p:spPr/>
        <p:txBody>
          <a:bodyPr/>
          <a:lstStyle/>
          <a:p>
            <a:endParaRPr lang="en-US" dirty="0"/>
          </a:p>
          <a:p>
            <a:r>
              <a:rPr lang="en-US" dirty="0"/>
              <a:t>An opportunity for recycling through conditional clearance</a:t>
            </a:r>
            <a:endParaRPr lang="nl-NL" dirty="0"/>
          </a:p>
        </p:txBody>
      </p:sp>
      <p:pic>
        <p:nvPicPr>
          <p:cNvPr id="4" name="Picture 3" descr="A machine with many machines&#10;&#10;Description automatically generated with medium confidence">
            <a:extLst>
              <a:ext uri="{FF2B5EF4-FFF2-40B4-BE49-F238E27FC236}">
                <a16:creationId xmlns:a16="http://schemas.microsoft.com/office/drawing/2014/main" id="{7204BC62-7E9C-4C18-BA0A-78D3DC9AC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7251" y="857250"/>
            <a:ext cx="6858002" cy="5143501"/>
          </a:xfrm>
          <a:prstGeom prst="rect">
            <a:avLst/>
          </a:prstGeom>
        </p:spPr>
      </p:pic>
      <p:sp>
        <p:nvSpPr>
          <p:cNvPr id="5" name="TextBox 4">
            <a:extLst>
              <a:ext uri="{FF2B5EF4-FFF2-40B4-BE49-F238E27FC236}">
                <a16:creationId xmlns:a16="http://schemas.microsoft.com/office/drawing/2014/main" id="{DBC701F5-06B3-42CE-9DF4-6C507854FC29}"/>
              </a:ext>
            </a:extLst>
          </p:cNvPr>
          <p:cNvSpPr txBox="1"/>
          <p:nvPr/>
        </p:nvSpPr>
        <p:spPr>
          <a:xfrm>
            <a:off x="6554588" y="5738070"/>
            <a:ext cx="2370714" cy="646331"/>
          </a:xfrm>
          <a:prstGeom prst="rect">
            <a:avLst/>
          </a:prstGeom>
          <a:noFill/>
        </p:spPr>
        <p:txBody>
          <a:bodyPr wrap="none" rtlCol="0">
            <a:spAutoFit/>
          </a:bodyPr>
          <a:lstStyle/>
          <a:p>
            <a:endParaRPr lang="nl-NL" dirty="0"/>
          </a:p>
          <a:p>
            <a:r>
              <a:rPr lang="nl-NL" dirty="0"/>
              <a:t>Adriaan Hengeveld</a:t>
            </a:r>
          </a:p>
        </p:txBody>
      </p:sp>
    </p:spTree>
    <p:extLst>
      <p:ext uri="{BB962C8B-B14F-4D97-AF65-F5344CB8AC3E}">
        <p14:creationId xmlns:p14="http://schemas.microsoft.com/office/powerpoint/2010/main" val="95353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6C9D7C4-9AA4-4D44-A8A2-38248E16753C}"/>
              </a:ext>
            </a:extLst>
          </p:cNvPr>
          <p:cNvSpPr>
            <a:spLocks noGrp="1"/>
          </p:cNvSpPr>
          <p:nvPr>
            <p:ph type="title"/>
          </p:nvPr>
        </p:nvSpPr>
        <p:spPr/>
        <p:txBody>
          <a:bodyPr/>
          <a:lstStyle/>
          <a:p>
            <a:r>
              <a:rPr lang="en-US" dirty="0"/>
              <a:t>Literature</a:t>
            </a:r>
            <a:endParaRPr lang="nl-NL" dirty="0"/>
          </a:p>
        </p:txBody>
      </p:sp>
      <p:sp>
        <p:nvSpPr>
          <p:cNvPr id="5" name="Tijdelijke aanduiding voor voettekst 4">
            <a:extLst>
              <a:ext uri="{FF2B5EF4-FFF2-40B4-BE49-F238E27FC236}">
                <a16:creationId xmlns:a16="http://schemas.microsoft.com/office/drawing/2014/main" id="{E069193E-7AA7-4ACB-A103-6B984B1A4967}"/>
              </a:ext>
            </a:extLst>
          </p:cNvPr>
          <p:cNvSpPr>
            <a:spLocks noGrp="1"/>
          </p:cNvSpPr>
          <p:nvPr>
            <p:ph type="ftr" sz="quarter" idx="11"/>
          </p:nvPr>
        </p:nvSpPr>
        <p:spPr>
          <a:xfrm>
            <a:off x="635000" y="6221413"/>
            <a:ext cx="10606248" cy="322075"/>
          </a:xfrm>
        </p:spPr>
        <p:txBody>
          <a:bodyPr/>
          <a:lstStyle/>
          <a:p>
            <a:r>
              <a:rPr lang="en-US" dirty="0"/>
              <a:t>IAEA – International Conference on the Safety of Radioactive Waste Management, Decommissioning, Environmental Protection and Remediation: Ensuring Safety and Enabling Sustainability</a:t>
            </a:r>
            <a:endParaRPr lang="nl-NL" dirty="0"/>
          </a:p>
        </p:txBody>
      </p:sp>
      <p:sp>
        <p:nvSpPr>
          <p:cNvPr id="6" name="Tijdelijke aanduiding voor dianummer 5">
            <a:extLst>
              <a:ext uri="{FF2B5EF4-FFF2-40B4-BE49-F238E27FC236}">
                <a16:creationId xmlns:a16="http://schemas.microsoft.com/office/drawing/2014/main" id="{13DCF811-9752-4AF2-895D-6778C4D8CA8D}"/>
              </a:ext>
            </a:extLst>
          </p:cNvPr>
          <p:cNvSpPr>
            <a:spLocks noGrp="1"/>
          </p:cNvSpPr>
          <p:nvPr>
            <p:ph type="sldNum" sz="quarter" idx="12"/>
          </p:nvPr>
        </p:nvSpPr>
        <p:spPr/>
        <p:txBody>
          <a:bodyPr/>
          <a:lstStyle/>
          <a:p>
            <a:fld id="{10A0A6AF-03C5-477E-939A-E28F7E7F05EA}" type="slidenum">
              <a:rPr lang="nl-NL" smtClean="0"/>
              <a:pPr/>
              <a:t>10</a:t>
            </a:fld>
            <a:endParaRPr lang="nl-NL" dirty="0"/>
          </a:p>
        </p:txBody>
      </p:sp>
      <p:pic>
        <p:nvPicPr>
          <p:cNvPr id="10" name="Picture 9">
            <a:extLst>
              <a:ext uri="{FF2B5EF4-FFF2-40B4-BE49-F238E27FC236}">
                <a16:creationId xmlns:a16="http://schemas.microsoft.com/office/drawing/2014/main" id="{F00547BF-9A71-40AA-AA81-B5163F23D278}"/>
              </a:ext>
            </a:extLst>
          </p:cNvPr>
          <p:cNvPicPr>
            <a:picLocks noChangeAspect="1"/>
          </p:cNvPicPr>
          <p:nvPr/>
        </p:nvPicPr>
        <p:blipFill>
          <a:blip r:embed="rId2"/>
          <a:stretch>
            <a:fillRect/>
          </a:stretch>
        </p:blipFill>
        <p:spPr>
          <a:xfrm>
            <a:off x="225780" y="2322635"/>
            <a:ext cx="5638800" cy="3010935"/>
          </a:xfrm>
          <a:prstGeom prst="rect">
            <a:avLst/>
          </a:prstGeom>
        </p:spPr>
      </p:pic>
      <p:pic>
        <p:nvPicPr>
          <p:cNvPr id="12" name="Picture 11">
            <a:extLst>
              <a:ext uri="{FF2B5EF4-FFF2-40B4-BE49-F238E27FC236}">
                <a16:creationId xmlns:a16="http://schemas.microsoft.com/office/drawing/2014/main" id="{57B27FD1-3FE1-403D-8DCB-296D3AA20A13}"/>
              </a:ext>
            </a:extLst>
          </p:cNvPr>
          <p:cNvPicPr>
            <a:picLocks noChangeAspect="1"/>
          </p:cNvPicPr>
          <p:nvPr/>
        </p:nvPicPr>
        <p:blipFill>
          <a:blip r:embed="rId3"/>
          <a:stretch>
            <a:fillRect/>
          </a:stretch>
        </p:blipFill>
        <p:spPr>
          <a:xfrm>
            <a:off x="5864580" y="2345213"/>
            <a:ext cx="5994336" cy="2753073"/>
          </a:xfrm>
          <a:prstGeom prst="rect">
            <a:avLst/>
          </a:prstGeom>
        </p:spPr>
      </p:pic>
      <p:sp>
        <p:nvSpPr>
          <p:cNvPr id="2" name="Tijdelijke aanduiding voor datum 3">
            <a:extLst>
              <a:ext uri="{FF2B5EF4-FFF2-40B4-BE49-F238E27FC236}">
                <a16:creationId xmlns:a16="http://schemas.microsoft.com/office/drawing/2014/main" id="{A1E6397A-24EC-C311-057A-752F38001457}"/>
              </a:ext>
            </a:extLst>
          </p:cNvPr>
          <p:cNvSpPr>
            <a:spLocks noGrp="1"/>
          </p:cNvSpPr>
          <p:nvPr>
            <p:ph type="dt" sz="half" idx="10"/>
          </p:nvPr>
        </p:nvSpPr>
        <p:spPr>
          <a:xfrm>
            <a:off x="635000" y="6543488"/>
            <a:ext cx="5003800" cy="264272"/>
          </a:xfrm>
        </p:spPr>
        <p:txBody>
          <a:bodyPr/>
          <a:lstStyle/>
          <a:p>
            <a:r>
              <a:rPr lang="en-US" dirty="0"/>
              <a:t>8/11/2023</a:t>
            </a:r>
            <a:endParaRPr lang="nl-NL" dirty="0"/>
          </a:p>
        </p:txBody>
      </p:sp>
    </p:spTree>
    <p:extLst>
      <p:ext uri="{BB962C8B-B14F-4D97-AF65-F5344CB8AC3E}">
        <p14:creationId xmlns:p14="http://schemas.microsoft.com/office/powerpoint/2010/main" val="28266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C91CAC1-DC2C-4CE1-9A4E-51200E2AE0E8}"/>
              </a:ext>
            </a:extLst>
          </p:cNvPr>
          <p:cNvSpPr>
            <a:spLocks noGrp="1"/>
          </p:cNvSpPr>
          <p:nvPr>
            <p:ph idx="1"/>
          </p:nvPr>
        </p:nvSpPr>
        <p:spPr/>
        <p:txBody>
          <a:bodyPr/>
          <a:lstStyle/>
          <a:p>
            <a:pPr marL="0" indent="0">
              <a:buNone/>
            </a:pPr>
            <a:r>
              <a:rPr lang="en-US" sz="1600" dirty="0"/>
              <a:t>Adriaan Hengeveld, RIVM</a:t>
            </a:r>
          </a:p>
          <a:p>
            <a:pPr marL="0" indent="0">
              <a:buNone/>
            </a:pPr>
            <a:r>
              <a:rPr lang="en-US" sz="1600" dirty="0"/>
              <a:t>Patricia Bekhuis, RIVM</a:t>
            </a:r>
          </a:p>
          <a:p>
            <a:endParaRPr lang="en-US" sz="1600" dirty="0"/>
          </a:p>
          <a:p>
            <a:pPr marL="0" indent="0">
              <a:buNone/>
            </a:pPr>
            <a:r>
              <a:rPr lang="en-US" sz="1600" dirty="0"/>
              <a:t>Research funded by </a:t>
            </a:r>
            <a:r>
              <a:rPr lang="en-US" sz="1600" dirty="0">
                <a:hlinkClick r:id="rId2"/>
              </a:rPr>
              <a:t>ANVS</a:t>
            </a:r>
            <a:r>
              <a:rPr lang="en-US" sz="1600" dirty="0"/>
              <a:t> (Dutch authority):</a:t>
            </a:r>
            <a:br>
              <a:rPr lang="en-US" sz="1600" dirty="0"/>
            </a:br>
            <a:r>
              <a:rPr lang="en-US" sz="1600" dirty="0"/>
              <a:t>Report (Dutch) at </a:t>
            </a:r>
            <a:r>
              <a:rPr lang="nl-NL" sz="1200" dirty="0">
                <a:hlinkClick r:id="rId3"/>
              </a:rPr>
              <a:t>Radioactieve rest- en afvalstoffen bij ontmanteling van cyclotrons in Nederland | RIVM</a:t>
            </a:r>
            <a:endParaRPr lang="en-US" sz="1600" dirty="0"/>
          </a:p>
          <a:p>
            <a:endParaRPr lang="en-US" dirty="0"/>
          </a:p>
          <a:p>
            <a:pPr marL="0" indent="0">
              <a:buNone/>
            </a:pPr>
            <a:endParaRPr lang="nl-NL" dirty="0"/>
          </a:p>
        </p:txBody>
      </p:sp>
      <p:sp>
        <p:nvSpPr>
          <p:cNvPr id="3" name="Titel 2">
            <a:extLst>
              <a:ext uri="{FF2B5EF4-FFF2-40B4-BE49-F238E27FC236}">
                <a16:creationId xmlns:a16="http://schemas.microsoft.com/office/drawing/2014/main" id="{76C9D7C4-9AA4-4D44-A8A2-38248E16753C}"/>
              </a:ext>
            </a:extLst>
          </p:cNvPr>
          <p:cNvSpPr>
            <a:spLocks noGrp="1"/>
          </p:cNvSpPr>
          <p:nvPr>
            <p:ph type="title"/>
          </p:nvPr>
        </p:nvSpPr>
        <p:spPr/>
        <p:txBody>
          <a:bodyPr/>
          <a:lstStyle/>
          <a:p>
            <a:r>
              <a:rPr lang="en-US" dirty="0"/>
              <a:t>Author affiliations </a:t>
            </a:r>
            <a:endParaRPr lang="nl-NL" dirty="0"/>
          </a:p>
        </p:txBody>
      </p:sp>
      <p:sp>
        <p:nvSpPr>
          <p:cNvPr id="5" name="Tijdelijke aanduiding voor voettekst 4">
            <a:extLst>
              <a:ext uri="{FF2B5EF4-FFF2-40B4-BE49-F238E27FC236}">
                <a16:creationId xmlns:a16="http://schemas.microsoft.com/office/drawing/2014/main" id="{E069193E-7AA7-4ACB-A103-6B984B1A4967}"/>
              </a:ext>
            </a:extLst>
          </p:cNvPr>
          <p:cNvSpPr>
            <a:spLocks noGrp="1"/>
          </p:cNvSpPr>
          <p:nvPr>
            <p:ph type="ftr" sz="quarter" idx="11"/>
          </p:nvPr>
        </p:nvSpPr>
        <p:spPr>
          <a:xfrm>
            <a:off x="635000" y="6221413"/>
            <a:ext cx="10606248" cy="322075"/>
          </a:xfrm>
        </p:spPr>
        <p:txBody>
          <a:bodyPr/>
          <a:lstStyle/>
          <a:p>
            <a:r>
              <a:rPr lang="en-US" dirty="0"/>
              <a:t>IAEA – International Conference on the Safety of Radioactive Waste Management, Decommissioning, Environmental Protection and Remediation: Ensuring Safety and Enabling Sustainability</a:t>
            </a:r>
            <a:endParaRPr lang="nl-NL" dirty="0"/>
          </a:p>
        </p:txBody>
      </p:sp>
      <p:sp>
        <p:nvSpPr>
          <p:cNvPr id="6" name="Tijdelijke aanduiding voor dianummer 5">
            <a:extLst>
              <a:ext uri="{FF2B5EF4-FFF2-40B4-BE49-F238E27FC236}">
                <a16:creationId xmlns:a16="http://schemas.microsoft.com/office/drawing/2014/main" id="{13DCF811-9752-4AF2-895D-6778C4D8CA8D}"/>
              </a:ext>
            </a:extLst>
          </p:cNvPr>
          <p:cNvSpPr>
            <a:spLocks noGrp="1"/>
          </p:cNvSpPr>
          <p:nvPr>
            <p:ph type="sldNum" sz="quarter" idx="12"/>
          </p:nvPr>
        </p:nvSpPr>
        <p:spPr/>
        <p:txBody>
          <a:bodyPr/>
          <a:lstStyle/>
          <a:p>
            <a:fld id="{10A0A6AF-03C5-477E-939A-E28F7E7F05EA}" type="slidenum">
              <a:rPr lang="nl-NL" smtClean="0"/>
              <a:pPr/>
              <a:t>11</a:t>
            </a:fld>
            <a:endParaRPr lang="nl-NL" dirty="0"/>
          </a:p>
        </p:txBody>
      </p:sp>
      <p:pic>
        <p:nvPicPr>
          <p:cNvPr id="8" name="Picture 7">
            <a:extLst>
              <a:ext uri="{FF2B5EF4-FFF2-40B4-BE49-F238E27FC236}">
                <a16:creationId xmlns:a16="http://schemas.microsoft.com/office/drawing/2014/main" id="{D3AA625D-2640-4815-86C2-FCC55BDE3815}"/>
              </a:ext>
            </a:extLst>
          </p:cNvPr>
          <p:cNvPicPr>
            <a:picLocks noChangeAspect="1"/>
          </p:cNvPicPr>
          <p:nvPr/>
        </p:nvPicPr>
        <p:blipFill>
          <a:blip r:embed="rId4"/>
          <a:stretch>
            <a:fillRect/>
          </a:stretch>
        </p:blipFill>
        <p:spPr>
          <a:xfrm>
            <a:off x="585287" y="4041076"/>
            <a:ext cx="2019300" cy="2019300"/>
          </a:xfrm>
          <a:prstGeom prst="rect">
            <a:avLst/>
          </a:prstGeom>
        </p:spPr>
      </p:pic>
      <p:sp>
        <p:nvSpPr>
          <p:cNvPr id="7" name="Tijdelijke aanduiding voor datum 3">
            <a:extLst>
              <a:ext uri="{FF2B5EF4-FFF2-40B4-BE49-F238E27FC236}">
                <a16:creationId xmlns:a16="http://schemas.microsoft.com/office/drawing/2014/main" id="{533E56C6-D818-9CFB-C9C6-EB38AF3980E4}"/>
              </a:ext>
            </a:extLst>
          </p:cNvPr>
          <p:cNvSpPr>
            <a:spLocks noGrp="1"/>
          </p:cNvSpPr>
          <p:nvPr>
            <p:ph type="dt" sz="half" idx="10"/>
          </p:nvPr>
        </p:nvSpPr>
        <p:spPr>
          <a:xfrm>
            <a:off x="635000" y="6543488"/>
            <a:ext cx="5003800" cy="264272"/>
          </a:xfrm>
        </p:spPr>
        <p:txBody>
          <a:bodyPr/>
          <a:lstStyle/>
          <a:p>
            <a:r>
              <a:rPr lang="en-US" dirty="0"/>
              <a:t>8/11/2023</a:t>
            </a:r>
            <a:endParaRPr lang="nl-NL" dirty="0"/>
          </a:p>
        </p:txBody>
      </p:sp>
    </p:spTree>
    <p:extLst>
      <p:ext uri="{BB962C8B-B14F-4D97-AF65-F5344CB8AC3E}">
        <p14:creationId xmlns:p14="http://schemas.microsoft.com/office/powerpoint/2010/main" val="217449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C91CAC1-DC2C-4CE1-9A4E-51200E2AE0E8}"/>
              </a:ext>
            </a:extLst>
          </p:cNvPr>
          <p:cNvSpPr>
            <a:spLocks noGrp="1"/>
          </p:cNvSpPr>
          <p:nvPr>
            <p:ph idx="1"/>
          </p:nvPr>
        </p:nvSpPr>
        <p:spPr/>
        <p:txBody>
          <a:bodyPr>
            <a:normAutofit/>
          </a:bodyPr>
          <a:lstStyle/>
          <a:p>
            <a:pPr marL="457200" indent="-457200">
              <a:buFont typeface="+mj-lt"/>
              <a:buAutoNum type="arabicPeriod"/>
            </a:pPr>
            <a:r>
              <a:rPr lang="en-US" sz="2000" dirty="0"/>
              <a:t>Goal</a:t>
            </a:r>
          </a:p>
          <a:p>
            <a:pPr marL="457200" indent="-457200">
              <a:buFont typeface="+mj-lt"/>
              <a:buAutoNum type="arabicPeriod"/>
            </a:pPr>
            <a:r>
              <a:rPr lang="en-US" sz="2000" dirty="0"/>
              <a:t>Cyclotrons</a:t>
            </a:r>
          </a:p>
          <a:p>
            <a:pPr marL="457200" indent="-457200">
              <a:buFont typeface="+mj-lt"/>
              <a:buAutoNum type="arabicPeriod"/>
            </a:pPr>
            <a:r>
              <a:rPr lang="en-US" sz="2000" dirty="0"/>
              <a:t>Decommissioning and residuals</a:t>
            </a:r>
          </a:p>
          <a:p>
            <a:pPr marL="457200" indent="-457200">
              <a:buFont typeface="+mj-lt"/>
              <a:buAutoNum type="arabicPeriod"/>
            </a:pPr>
            <a:r>
              <a:rPr lang="en-US" sz="2000" dirty="0"/>
              <a:t>Clearance of bulk residuals</a:t>
            </a:r>
          </a:p>
          <a:p>
            <a:pPr marL="457200" indent="-457200">
              <a:buFont typeface="+mj-lt"/>
              <a:buAutoNum type="arabicPeriod"/>
            </a:pPr>
            <a:r>
              <a:rPr lang="en-US" sz="2000" dirty="0"/>
              <a:t>Conditional clearance and recycling</a:t>
            </a:r>
          </a:p>
          <a:p>
            <a:pPr marL="457200" indent="-457200">
              <a:buFont typeface="+mj-lt"/>
              <a:buAutoNum type="arabicPeriod"/>
            </a:pPr>
            <a:endParaRPr lang="nl-NL" sz="2000" dirty="0"/>
          </a:p>
        </p:txBody>
      </p:sp>
      <p:sp>
        <p:nvSpPr>
          <p:cNvPr id="3" name="Titel 2">
            <a:extLst>
              <a:ext uri="{FF2B5EF4-FFF2-40B4-BE49-F238E27FC236}">
                <a16:creationId xmlns:a16="http://schemas.microsoft.com/office/drawing/2014/main" id="{76C9D7C4-9AA4-4D44-A8A2-38248E16753C}"/>
              </a:ext>
            </a:extLst>
          </p:cNvPr>
          <p:cNvSpPr>
            <a:spLocks noGrp="1"/>
          </p:cNvSpPr>
          <p:nvPr>
            <p:ph type="title"/>
          </p:nvPr>
        </p:nvSpPr>
        <p:spPr/>
        <p:txBody>
          <a:bodyPr/>
          <a:lstStyle/>
          <a:p>
            <a:r>
              <a:rPr lang="en-US" dirty="0"/>
              <a:t>Table of contents</a:t>
            </a:r>
            <a:endParaRPr lang="nl-NL" dirty="0"/>
          </a:p>
        </p:txBody>
      </p:sp>
      <p:sp>
        <p:nvSpPr>
          <p:cNvPr id="4" name="Tijdelijke aanduiding voor datum 3">
            <a:extLst>
              <a:ext uri="{FF2B5EF4-FFF2-40B4-BE49-F238E27FC236}">
                <a16:creationId xmlns:a16="http://schemas.microsoft.com/office/drawing/2014/main" id="{338D7753-BFBA-45AA-A9BB-62ECDA216940}"/>
              </a:ext>
            </a:extLst>
          </p:cNvPr>
          <p:cNvSpPr>
            <a:spLocks noGrp="1"/>
          </p:cNvSpPr>
          <p:nvPr>
            <p:ph type="dt" sz="half" idx="10"/>
          </p:nvPr>
        </p:nvSpPr>
        <p:spPr>
          <a:xfrm>
            <a:off x="635000" y="6554505"/>
            <a:ext cx="5003800" cy="264272"/>
          </a:xfrm>
        </p:spPr>
        <p:txBody>
          <a:bodyPr/>
          <a:lstStyle/>
          <a:p>
            <a:r>
              <a:rPr lang="en-US" dirty="0"/>
              <a:t>4-10/11/2023</a:t>
            </a:r>
            <a:endParaRPr lang="nl-NL" dirty="0"/>
          </a:p>
        </p:txBody>
      </p:sp>
      <p:sp>
        <p:nvSpPr>
          <p:cNvPr id="5" name="Tijdelijke aanduiding voor voettekst 4">
            <a:extLst>
              <a:ext uri="{FF2B5EF4-FFF2-40B4-BE49-F238E27FC236}">
                <a16:creationId xmlns:a16="http://schemas.microsoft.com/office/drawing/2014/main" id="{E069193E-7AA7-4ACB-A103-6B984B1A4967}"/>
              </a:ext>
            </a:extLst>
          </p:cNvPr>
          <p:cNvSpPr>
            <a:spLocks noGrp="1"/>
          </p:cNvSpPr>
          <p:nvPr>
            <p:ph type="ftr" sz="quarter" idx="11"/>
          </p:nvPr>
        </p:nvSpPr>
        <p:spPr>
          <a:xfrm>
            <a:off x="635000" y="6221413"/>
            <a:ext cx="10656582" cy="322075"/>
          </a:xfrm>
        </p:spPr>
        <p:txBody>
          <a:bodyPr/>
          <a:lstStyle/>
          <a:p>
            <a:r>
              <a:rPr lang="en-US" dirty="0"/>
              <a:t>IAEA – International Conference on the Safety of Radioactive Waste Management, Decommissioning, Environmental Protection and Remediation: Ensuring Safety and Enabling Sustainability</a:t>
            </a:r>
            <a:endParaRPr lang="nl-NL" dirty="0"/>
          </a:p>
        </p:txBody>
      </p:sp>
      <p:sp>
        <p:nvSpPr>
          <p:cNvPr id="6" name="Tijdelijke aanduiding voor dianummer 5">
            <a:extLst>
              <a:ext uri="{FF2B5EF4-FFF2-40B4-BE49-F238E27FC236}">
                <a16:creationId xmlns:a16="http://schemas.microsoft.com/office/drawing/2014/main" id="{13DCF811-9752-4AF2-895D-6778C4D8CA8D}"/>
              </a:ext>
            </a:extLst>
          </p:cNvPr>
          <p:cNvSpPr>
            <a:spLocks noGrp="1"/>
          </p:cNvSpPr>
          <p:nvPr>
            <p:ph type="sldNum" sz="quarter" idx="12"/>
          </p:nvPr>
        </p:nvSpPr>
        <p:spPr/>
        <p:txBody>
          <a:bodyPr/>
          <a:lstStyle/>
          <a:p>
            <a:fld id="{10A0A6AF-03C5-477E-939A-E28F7E7F05EA}" type="slidenum">
              <a:rPr lang="nl-NL" smtClean="0"/>
              <a:pPr/>
              <a:t>2</a:t>
            </a:fld>
            <a:endParaRPr lang="nl-NL" dirty="0"/>
          </a:p>
        </p:txBody>
      </p:sp>
    </p:spTree>
    <p:extLst>
      <p:ext uri="{BB962C8B-B14F-4D97-AF65-F5344CB8AC3E}">
        <p14:creationId xmlns:p14="http://schemas.microsoft.com/office/powerpoint/2010/main" val="324277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C91CAC1-DC2C-4CE1-9A4E-51200E2AE0E8}"/>
              </a:ext>
            </a:extLst>
          </p:cNvPr>
          <p:cNvSpPr>
            <a:spLocks noGrp="1"/>
          </p:cNvSpPr>
          <p:nvPr>
            <p:ph idx="1"/>
          </p:nvPr>
        </p:nvSpPr>
        <p:spPr>
          <a:xfrm>
            <a:off x="635000" y="2211334"/>
            <a:ext cx="10923588" cy="4064423"/>
          </a:xfrm>
        </p:spPr>
        <p:txBody>
          <a:bodyPr>
            <a:normAutofit/>
          </a:bodyPr>
          <a:lstStyle/>
          <a:p>
            <a:r>
              <a:rPr lang="nl-NL" sz="2000" dirty="0" err="1"/>
              <a:t>Assess</a:t>
            </a:r>
            <a:r>
              <a:rPr lang="nl-NL" sz="2000" dirty="0"/>
              <a:t> </a:t>
            </a:r>
            <a:r>
              <a:rPr lang="nl-NL" sz="2000" dirty="0" err="1"/>
              <a:t>whether</a:t>
            </a:r>
            <a:r>
              <a:rPr lang="nl-NL" sz="2000" dirty="0"/>
              <a:t> cyclotron </a:t>
            </a:r>
            <a:r>
              <a:rPr lang="nl-NL" sz="2000" dirty="0" err="1"/>
              <a:t>decommissioning</a:t>
            </a:r>
            <a:r>
              <a:rPr lang="nl-NL" sz="2000" dirty="0"/>
              <a:t> </a:t>
            </a:r>
            <a:r>
              <a:rPr lang="nl-NL" sz="2000" dirty="0" err="1"/>
              <a:t>residuals</a:t>
            </a:r>
            <a:r>
              <a:rPr lang="nl-NL" sz="2000" dirty="0"/>
              <a:t> </a:t>
            </a:r>
            <a:r>
              <a:rPr lang="nl-NL" sz="2000" dirty="0" err="1"/>
              <a:t>could</a:t>
            </a:r>
            <a:r>
              <a:rPr lang="nl-NL" sz="2000" dirty="0"/>
              <a:t> </a:t>
            </a:r>
            <a:r>
              <a:rPr lang="nl-NL" sz="2000" dirty="0" err="1"/>
              <a:t>be</a:t>
            </a:r>
            <a:r>
              <a:rPr lang="nl-NL" sz="2000" dirty="0"/>
              <a:t> </a:t>
            </a:r>
            <a:r>
              <a:rPr lang="nl-NL" sz="2000" dirty="0" err="1"/>
              <a:t>recycled</a:t>
            </a:r>
            <a:endParaRPr lang="nl-NL" sz="2000" dirty="0"/>
          </a:p>
          <a:p>
            <a:endParaRPr lang="nl-NL" sz="2000" dirty="0"/>
          </a:p>
          <a:p>
            <a:r>
              <a:rPr lang="nl-NL" sz="2000" dirty="0" err="1"/>
              <a:t>So</a:t>
            </a:r>
            <a:r>
              <a:rPr lang="nl-NL" sz="2000" dirty="0"/>
              <a:t> </a:t>
            </a:r>
            <a:r>
              <a:rPr lang="nl-NL" sz="2000" dirty="0" err="1"/>
              <a:t>what</a:t>
            </a:r>
            <a:r>
              <a:rPr lang="nl-NL" sz="2000" dirty="0"/>
              <a:t> do we </a:t>
            </a:r>
            <a:r>
              <a:rPr lang="nl-NL" sz="2000" dirty="0" err="1"/>
              <a:t>need</a:t>
            </a:r>
            <a:r>
              <a:rPr lang="nl-NL" sz="2000" dirty="0"/>
              <a:t> </a:t>
            </a:r>
            <a:r>
              <a:rPr lang="nl-NL" sz="2000" dirty="0" err="1"/>
              <a:t>for</a:t>
            </a:r>
            <a:r>
              <a:rPr lang="nl-NL" sz="2000" dirty="0"/>
              <a:t> </a:t>
            </a:r>
            <a:r>
              <a:rPr lang="nl-NL" sz="2000" dirty="0" err="1"/>
              <a:t>that</a:t>
            </a:r>
            <a:r>
              <a:rPr lang="nl-NL" sz="2000" dirty="0"/>
              <a:t>?</a:t>
            </a:r>
          </a:p>
          <a:p>
            <a:endParaRPr lang="nl-NL" sz="2000" dirty="0"/>
          </a:p>
          <a:p>
            <a:r>
              <a:rPr lang="nl-NL" sz="2000" dirty="0" err="1"/>
              <a:t>Estimate</a:t>
            </a:r>
            <a:r>
              <a:rPr lang="nl-NL" sz="2000" dirty="0"/>
              <a:t> </a:t>
            </a:r>
            <a:r>
              <a:rPr lang="nl-NL" sz="2000" dirty="0" err="1"/>
              <a:t>activity</a:t>
            </a:r>
            <a:r>
              <a:rPr lang="nl-NL" sz="2000" dirty="0"/>
              <a:t> </a:t>
            </a:r>
            <a:r>
              <a:rPr lang="nl-NL" sz="2000" dirty="0" err="1"/>
              <a:t>concentrations</a:t>
            </a:r>
            <a:r>
              <a:rPr lang="nl-NL" sz="2000" dirty="0"/>
              <a:t> in cyclotron </a:t>
            </a:r>
            <a:r>
              <a:rPr lang="nl-NL" sz="2000" dirty="0" err="1"/>
              <a:t>decommissioning</a:t>
            </a:r>
            <a:r>
              <a:rPr lang="nl-NL" sz="2000" dirty="0"/>
              <a:t> bulk </a:t>
            </a:r>
            <a:r>
              <a:rPr lang="nl-NL" sz="2000" dirty="0" err="1"/>
              <a:t>residuals</a:t>
            </a:r>
            <a:endParaRPr lang="nl-NL" sz="2000" dirty="0"/>
          </a:p>
        </p:txBody>
      </p:sp>
      <p:sp>
        <p:nvSpPr>
          <p:cNvPr id="3" name="Titel 2">
            <a:extLst>
              <a:ext uri="{FF2B5EF4-FFF2-40B4-BE49-F238E27FC236}">
                <a16:creationId xmlns:a16="http://schemas.microsoft.com/office/drawing/2014/main" id="{76C9D7C4-9AA4-4D44-A8A2-38248E16753C}"/>
              </a:ext>
            </a:extLst>
          </p:cNvPr>
          <p:cNvSpPr>
            <a:spLocks noGrp="1"/>
          </p:cNvSpPr>
          <p:nvPr>
            <p:ph type="title"/>
          </p:nvPr>
        </p:nvSpPr>
        <p:spPr>
          <a:xfrm>
            <a:off x="635000" y="688191"/>
            <a:ext cx="10923588" cy="948047"/>
          </a:xfrm>
        </p:spPr>
        <p:txBody>
          <a:bodyPr/>
          <a:lstStyle/>
          <a:p>
            <a:r>
              <a:rPr lang="en-US" dirty="0"/>
              <a:t>Goal</a:t>
            </a:r>
            <a:endParaRPr lang="nl-NL" dirty="0"/>
          </a:p>
        </p:txBody>
      </p:sp>
      <p:sp>
        <p:nvSpPr>
          <p:cNvPr id="4" name="Tijdelijke aanduiding voor datum 3">
            <a:extLst>
              <a:ext uri="{FF2B5EF4-FFF2-40B4-BE49-F238E27FC236}">
                <a16:creationId xmlns:a16="http://schemas.microsoft.com/office/drawing/2014/main" id="{338D7753-BFBA-45AA-A9BB-62ECDA216940}"/>
              </a:ext>
            </a:extLst>
          </p:cNvPr>
          <p:cNvSpPr>
            <a:spLocks noGrp="1"/>
          </p:cNvSpPr>
          <p:nvPr>
            <p:ph type="dt" sz="half" idx="10"/>
          </p:nvPr>
        </p:nvSpPr>
        <p:spPr/>
        <p:txBody>
          <a:bodyPr/>
          <a:lstStyle/>
          <a:p>
            <a:r>
              <a:rPr lang="en-US" dirty="0"/>
              <a:t>8/11/2023</a:t>
            </a:r>
            <a:endParaRPr lang="nl-NL" dirty="0"/>
          </a:p>
        </p:txBody>
      </p:sp>
      <p:sp>
        <p:nvSpPr>
          <p:cNvPr id="5" name="Tijdelijke aanduiding voor voettekst 4">
            <a:extLst>
              <a:ext uri="{FF2B5EF4-FFF2-40B4-BE49-F238E27FC236}">
                <a16:creationId xmlns:a16="http://schemas.microsoft.com/office/drawing/2014/main" id="{E069193E-7AA7-4ACB-A103-6B984B1A4967}"/>
              </a:ext>
            </a:extLst>
          </p:cNvPr>
          <p:cNvSpPr>
            <a:spLocks noGrp="1"/>
          </p:cNvSpPr>
          <p:nvPr>
            <p:ph type="ftr" sz="quarter" idx="11"/>
          </p:nvPr>
        </p:nvSpPr>
        <p:spPr>
          <a:xfrm>
            <a:off x="635000" y="6221413"/>
            <a:ext cx="10623026" cy="322075"/>
          </a:xfrm>
        </p:spPr>
        <p:txBody>
          <a:bodyPr/>
          <a:lstStyle/>
          <a:p>
            <a:r>
              <a:rPr lang="en-US" dirty="0"/>
              <a:t>IAEA – International Conference on the Safety of Radioactive Waste Management, Decommissioning, Environmental Protection and Remediation: Ensuring Safety and Enabling Sustainability</a:t>
            </a:r>
            <a:endParaRPr lang="nl-NL" dirty="0"/>
          </a:p>
        </p:txBody>
      </p:sp>
      <p:sp>
        <p:nvSpPr>
          <p:cNvPr id="6" name="Tijdelijke aanduiding voor dianummer 5">
            <a:extLst>
              <a:ext uri="{FF2B5EF4-FFF2-40B4-BE49-F238E27FC236}">
                <a16:creationId xmlns:a16="http://schemas.microsoft.com/office/drawing/2014/main" id="{13DCF811-9752-4AF2-895D-6778C4D8CA8D}"/>
              </a:ext>
            </a:extLst>
          </p:cNvPr>
          <p:cNvSpPr>
            <a:spLocks noGrp="1"/>
          </p:cNvSpPr>
          <p:nvPr>
            <p:ph type="sldNum" sz="quarter" idx="12"/>
          </p:nvPr>
        </p:nvSpPr>
        <p:spPr/>
        <p:txBody>
          <a:bodyPr/>
          <a:lstStyle/>
          <a:p>
            <a:fld id="{10A0A6AF-03C5-477E-939A-E28F7E7F05EA}" type="slidenum">
              <a:rPr lang="nl-NL" smtClean="0"/>
              <a:pPr/>
              <a:t>3</a:t>
            </a:fld>
            <a:endParaRPr lang="nl-NL" dirty="0"/>
          </a:p>
        </p:txBody>
      </p:sp>
      <p:pic>
        <p:nvPicPr>
          <p:cNvPr id="7" name="Picture 6">
            <a:extLst>
              <a:ext uri="{FF2B5EF4-FFF2-40B4-BE49-F238E27FC236}">
                <a16:creationId xmlns:a16="http://schemas.microsoft.com/office/drawing/2014/main" id="{F8A1DBCE-C02C-4E06-BBD1-46E13C610F09}"/>
              </a:ext>
            </a:extLst>
          </p:cNvPr>
          <p:cNvPicPr>
            <a:picLocks noChangeAspect="1"/>
          </p:cNvPicPr>
          <p:nvPr/>
        </p:nvPicPr>
        <p:blipFill>
          <a:blip r:embed="rId3"/>
          <a:stretch>
            <a:fillRect/>
          </a:stretch>
        </p:blipFill>
        <p:spPr>
          <a:xfrm>
            <a:off x="7113070" y="1404682"/>
            <a:ext cx="3894700" cy="3894700"/>
          </a:xfrm>
          <a:prstGeom prst="rect">
            <a:avLst/>
          </a:prstGeom>
        </p:spPr>
      </p:pic>
      <p:pic>
        <p:nvPicPr>
          <p:cNvPr id="1026" name="Picture 2" descr="undefined">
            <a:extLst>
              <a:ext uri="{FF2B5EF4-FFF2-40B4-BE49-F238E27FC236}">
                <a16:creationId xmlns:a16="http://schemas.microsoft.com/office/drawing/2014/main" id="{FF199C22-624A-462E-A7F5-B11593492C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0907" y="3224463"/>
            <a:ext cx="372378" cy="360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07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cale - S!DESIGN">
            <a:extLst>
              <a:ext uri="{FF2B5EF4-FFF2-40B4-BE49-F238E27FC236}">
                <a16:creationId xmlns:a16="http://schemas.microsoft.com/office/drawing/2014/main" id="{D3C01840-C804-4034-87F6-C04654F6DF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2711" y="969542"/>
            <a:ext cx="1285214" cy="1285214"/>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a:extLst>
              <a:ext uri="{FF2B5EF4-FFF2-40B4-BE49-F238E27FC236}">
                <a16:creationId xmlns:a16="http://schemas.microsoft.com/office/drawing/2014/main" id="{EC91CAC1-DC2C-4CE1-9A4E-51200E2AE0E8}"/>
              </a:ext>
            </a:extLst>
          </p:cNvPr>
          <p:cNvSpPr>
            <a:spLocks noGrp="1"/>
          </p:cNvSpPr>
          <p:nvPr>
            <p:ph idx="1"/>
          </p:nvPr>
        </p:nvSpPr>
        <p:spPr>
          <a:xfrm>
            <a:off x="635000" y="2211334"/>
            <a:ext cx="10923588" cy="4064423"/>
          </a:xfrm>
        </p:spPr>
        <p:txBody>
          <a:bodyPr>
            <a:normAutofit/>
          </a:bodyPr>
          <a:lstStyle/>
          <a:p>
            <a:r>
              <a:rPr lang="en-US" sz="2000" dirty="0"/>
              <a:t>Cyclotrons are particle accelerators used to create isotopes that can be incorporated into molecules (e.g. </a:t>
            </a:r>
            <a:r>
              <a:rPr lang="en-US" sz="2000" baseline="30000" dirty="0"/>
              <a:t>18</a:t>
            </a:r>
            <a:r>
              <a:rPr lang="en-US" sz="2000" dirty="0"/>
              <a:t>F for </a:t>
            </a:r>
            <a:r>
              <a:rPr lang="en-US" sz="2000" baseline="30000" dirty="0"/>
              <a:t>18</a:t>
            </a:r>
            <a:r>
              <a:rPr lang="en-US" sz="2000" dirty="0"/>
              <a:t>FDG used in PET</a:t>
            </a:r>
            <a:r>
              <a:rPr lang="en-US" sz="2000" i="1" dirty="0"/>
              <a:t> </a:t>
            </a:r>
            <a:r>
              <a:rPr lang="en-US" sz="2000" dirty="0"/>
              <a:t>scans)</a:t>
            </a:r>
          </a:p>
          <a:p>
            <a:endParaRPr lang="en-US" sz="2000" dirty="0"/>
          </a:p>
          <a:p>
            <a:r>
              <a:rPr lang="en-US" sz="2000" dirty="0"/>
              <a:t>Different particle energies </a:t>
            </a:r>
            <a:r>
              <a:rPr lang="en-US" sz="2000" dirty="0">
                <a:sym typeface="Wingdings" panose="05000000000000000000" pitchFamily="2" charset="2"/>
              </a:rPr>
              <a:t> </a:t>
            </a:r>
            <a:r>
              <a:rPr lang="en-US" sz="2000" dirty="0"/>
              <a:t>sizes and weights of machine and bunker</a:t>
            </a:r>
            <a:endParaRPr lang="nl-NL" sz="2000" dirty="0"/>
          </a:p>
          <a:p>
            <a:endParaRPr lang="en-US" sz="2000" dirty="0"/>
          </a:p>
          <a:p>
            <a:r>
              <a:rPr lang="en-US" sz="2000" dirty="0"/>
              <a:t>Cyclotrons are housed in bunkers </a:t>
            </a:r>
          </a:p>
          <a:p>
            <a:endParaRPr lang="en-US" sz="2000" dirty="0"/>
          </a:p>
        </p:txBody>
      </p:sp>
      <p:sp>
        <p:nvSpPr>
          <p:cNvPr id="3" name="Titel 2">
            <a:extLst>
              <a:ext uri="{FF2B5EF4-FFF2-40B4-BE49-F238E27FC236}">
                <a16:creationId xmlns:a16="http://schemas.microsoft.com/office/drawing/2014/main" id="{76C9D7C4-9AA4-4D44-A8A2-38248E16753C}"/>
              </a:ext>
            </a:extLst>
          </p:cNvPr>
          <p:cNvSpPr>
            <a:spLocks noGrp="1"/>
          </p:cNvSpPr>
          <p:nvPr>
            <p:ph type="title"/>
          </p:nvPr>
        </p:nvSpPr>
        <p:spPr>
          <a:xfrm>
            <a:off x="635000" y="688191"/>
            <a:ext cx="10923588" cy="948047"/>
          </a:xfrm>
        </p:spPr>
        <p:txBody>
          <a:bodyPr/>
          <a:lstStyle/>
          <a:p>
            <a:r>
              <a:rPr lang="en-US" dirty="0"/>
              <a:t>Cyclotrons</a:t>
            </a:r>
            <a:endParaRPr lang="nl-NL" dirty="0"/>
          </a:p>
        </p:txBody>
      </p:sp>
      <p:sp>
        <p:nvSpPr>
          <p:cNvPr id="5" name="Tijdelijke aanduiding voor voettekst 4">
            <a:extLst>
              <a:ext uri="{FF2B5EF4-FFF2-40B4-BE49-F238E27FC236}">
                <a16:creationId xmlns:a16="http://schemas.microsoft.com/office/drawing/2014/main" id="{E069193E-7AA7-4ACB-A103-6B984B1A4967}"/>
              </a:ext>
            </a:extLst>
          </p:cNvPr>
          <p:cNvSpPr>
            <a:spLocks noGrp="1"/>
          </p:cNvSpPr>
          <p:nvPr>
            <p:ph type="ftr" sz="quarter" idx="11"/>
          </p:nvPr>
        </p:nvSpPr>
        <p:spPr>
          <a:xfrm>
            <a:off x="635000" y="6221413"/>
            <a:ext cx="10623026" cy="322075"/>
          </a:xfrm>
        </p:spPr>
        <p:txBody>
          <a:bodyPr/>
          <a:lstStyle/>
          <a:p>
            <a:r>
              <a:rPr lang="en-US" dirty="0"/>
              <a:t>IAEA – International Conference on the Safety of Radioactive Waste Management, Decommissioning, Environmental Protection and Remediation: Ensuring Safety and Enabling Sustainability</a:t>
            </a:r>
            <a:endParaRPr lang="nl-NL" dirty="0"/>
          </a:p>
        </p:txBody>
      </p:sp>
      <p:sp>
        <p:nvSpPr>
          <p:cNvPr id="6" name="Tijdelijke aanduiding voor dianummer 5">
            <a:extLst>
              <a:ext uri="{FF2B5EF4-FFF2-40B4-BE49-F238E27FC236}">
                <a16:creationId xmlns:a16="http://schemas.microsoft.com/office/drawing/2014/main" id="{13DCF811-9752-4AF2-895D-6778C4D8CA8D}"/>
              </a:ext>
            </a:extLst>
          </p:cNvPr>
          <p:cNvSpPr>
            <a:spLocks noGrp="1"/>
          </p:cNvSpPr>
          <p:nvPr>
            <p:ph type="sldNum" sz="quarter" idx="12"/>
          </p:nvPr>
        </p:nvSpPr>
        <p:spPr/>
        <p:txBody>
          <a:bodyPr/>
          <a:lstStyle/>
          <a:p>
            <a:fld id="{10A0A6AF-03C5-477E-939A-E28F7E7F05EA}" type="slidenum">
              <a:rPr lang="nl-NL" smtClean="0"/>
              <a:pPr/>
              <a:t>4</a:t>
            </a:fld>
            <a:endParaRPr lang="nl-NL" dirty="0"/>
          </a:p>
        </p:txBody>
      </p:sp>
      <p:pic>
        <p:nvPicPr>
          <p:cNvPr id="8" name="Picture 7">
            <a:extLst>
              <a:ext uri="{FF2B5EF4-FFF2-40B4-BE49-F238E27FC236}">
                <a16:creationId xmlns:a16="http://schemas.microsoft.com/office/drawing/2014/main" id="{93D5E24A-53B1-4884-BA1A-49A248E38173}"/>
              </a:ext>
            </a:extLst>
          </p:cNvPr>
          <p:cNvPicPr>
            <a:picLocks noChangeAspect="1"/>
          </p:cNvPicPr>
          <p:nvPr/>
        </p:nvPicPr>
        <p:blipFill>
          <a:blip r:embed="rId4"/>
          <a:stretch>
            <a:fillRect/>
          </a:stretch>
        </p:blipFill>
        <p:spPr>
          <a:xfrm>
            <a:off x="7321407" y="971677"/>
            <a:ext cx="2057959" cy="1364973"/>
          </a:xfrm>
          <a:prstGeom prst="rect">
            <a:avLst/>
          </a:prstGeom>
        </p:spPr>
      </p:pic>
      <p:pic>
        <p:nvPicPr>
          <p:cNvPr id="12" name="Picture 11">
            <a:extLst>
              <a:ext uri="{FF2B5EF4-FFF2-40B4-BE49-F238E27FC236}">
                <a16:creationId xmlns:a16="http://schemas.microsoft.com/office/drawing/2014/main" id="{8888653A-B88F-4A66-801D-B23C103F2B23}"/>
              </a:ext>
            </a:extLst>
          </p:cNvPr>
          <p:cNvPicPr>
            <a:picLocks noChangeAspect="1"/>
          </p:cNvPicPr>
          <p:nvPr/>
        </p:nvPicPr>
        <p:blipFill>
          <a:blip r:embed="rId5"/>
          <a:stretch>
            <a:fillRect/>
          </a:stretch>
        </p:blipFill>
        <p:spPr>
          <a:xfrm>
            <a:off x="10167810" y="451556"/>
            <a:ext cx="1784300" cy="1884067"/>
          </a:xfrm>
          <a:prstGeom prst="rect">
            <a:avLst/>
          </a:prstGeom>
        </p:spPr>
      </p:pic>
      <p:pic>
        <p:nvPicPr>
          <p:cNvPr id="14" name="Picture 13">
            <a:extLst>
              <a:ext uri="{FF2B5EF4-FFF2-40B4-BE49-F238E27FC236}">
                <a16:creationId xmlns:a16="http://schemas.microsoft.com/office/drawing/2014/main" id="{44957FE8-6554-43C6-8F12-A8667B008AF3}"/>
              </a:ext>
            </a:extLst>
          </p:cNvPr>
          <p:cNvPicPr>
            <a:picLocks noChangeAspect="1"/>
          </p:cNvPicPr>
          <p:nvPr/>
        </p:nvPicPr>
        <p:blipFill>
          <a:blip r:embed="rId6"/>
          <a:stretch>
            <a:fillRect/>
          </a:stretch>
        </p:blipFill>
        <p:spPr>
          <a:xfrm>
            <a:off x="7321407" y="2772907"/>
            <a:ext cx="3936619" cy="3433659"/>
          </a:xfrm>
          <a:prstGeom prst="rect">
            <a:avLst/>
          </a:prstGeom>
        </p:spPr>
      </p:pic>
      <p:sp>
        <p:nvSpPr>
          <p:cNvPr id="15" name="TextBox 14">
            <a:extLst>
              <a:ext uri="{FF2B5EF4-FFF2-40B4-BE49-F238E27FC236}">
                <a16:creationId xmlns:a16="http://schemas.microsoft.com/office/drawing/2014/main" id="{03B8DF97-B92A-44EA-96FB-1A1787A503DF}"/>
              </a:ext>
            </a:extLst>
          </p:cNvPr>
          <p:cNvSpPr txBox="1"/>
          <p:nvPr/>
        </p:nvSpPr>
        <p:spPr>
          <a:xfrm>
            <a:off x="7800395" y="2460315"/>
            <a:ext cx="1099981" cy="369332"/>
          </a:xfrm>
          <a:prstGeom prst="rect">
            <a:avLst/>
          </a:prstGeom>
          <a:noFill/>
        </p:spPr>
        <p:txBody>
          <a:bodyPr wrap="none" rtlCol="0">
            <a:spAutoFit/>
          </a:bodyPr>
          <a:lstStyle/>
          <a:p>
            <a:r>
              <a:rPr lang="en-US" dirty="0"/>
              <a:t>~8 tons</a:t>
            </a:r>
            <a:endParaRPr lang="nl-NL" dirty="0"/>
          </a:p>
        </p:txBody>
      </p:sp>
      <p:sp>
        <p:nvSpPr>
          <p:cNvPr id="19" name="TextBox 18">
            <a:extLst>
              <a:ext uri="{FF2B5EF4-FFF2-40B4-BE49-F238E27FC236}">
                <a16:creationId xmlns:a16="http://schemas.microsoft.com/office/drawing/2014/main" id="{5E8AADDB-AEEE-408B-9A62-9C03BF47105E}"/>
              </a:ext>
            </a:extLst>
          </p:cNvPr>
          <p:cNvSpPr txBox="1"/>
          <p:nvPr/>
        </p:nvSpPr>
        <p:spPr>
          <a:xfrm>
            <a:off x="10309543" y="2371934"/>
            <a:ext cx="1247457" cy="369332"/>
          </a:xfrm>
          <a:prstGeom prst="rect">
            <a:avLst/>
          </a:prstGeom>
          <a:noFill/>
        </p:spPr>
        <p:txBody>
          <a:bodyPr wrap="none" rtlCol="0">
            <a:spAutoFit/>
          </a:bodyPr>
          <a:lstStyle/>
          <a:p>
            <a:r>
              <a:rPr lang="en-US" dirty="0"/>
              <a:t>~25 tons</a:t>
            </a:r>
            <a:endParaRPr lang="nl-NL" dirty="0"/>
          </a:p>
        </p:txBody>
      </p:sp>
      <p:sp>
        <p:nvSpPr>
          <p:cNvPr id="20" name="TextBox 19">
            <a:extLst>
              <a:ext uri="{FF2B5EF4-FFF2-40B4-BE49-F238E27FC236}">
                <a16:creationId xmlns:a16="http://schemas.microsoft.com/office/drawing/2014/main" id="{7384BC77-DCF2-4C23-A2BE-D4ED6A075482}"/>
              </a:ext>
            </a:extLst>
          </p:cNvPr>
          <p:cNvSpPr txBox="1"/>
          <p:nvPr/>
        </p:nvSpPr>
        <p:spPr>
          <a:xfrm>
            <a:off x="7127775" y="5749199"/>
            <a:ext cx="1247457" cy="369332"/>
          </a:xfrm>
          <a:prstGeom prst="rect">
            <a:avLst/>
          </a:prstGeom>
          <a:noFill/>
        </p:spPr>
        <p:txBody>
          <a:bodyPr wrap="none" rtlCol="0">
            <a:spAutoFit/>
          </a:bodyPr>
          <a:lstStyle/>
          <a:p>
            <a:r>
              <a:rPr lang="en-US" dirty="0"/>
              <a:t>~50 tons</a:t>
            </a:r>
            <a:endParaRPr lang="nl-NL" dirty="0"/>
          </a:p>
        </p:txBody>
      </p:sp>
      <p:sp>
        <p:nvSpPr>
          <p:cNvPr id="7" name="TextBox 6">
            <a:extLst>
              <a:ext uri="{FF2B5EF4-FFF2-40B4-BE49-F238E27FC236}">
                <a16:creationId xmlns:a16="http://schemas.microsoft.com/office/drawing/2014/main" id="{D6651656-EB92-4235-9CF0-D0DAA8BF5C25}"/>
              </a:ext>
            </a:extLst>
          </p:cNvPr>
          <p:cNvSpPr txBox="1"/>
          <p:nvPr/>
        </p:nvSpPr>
        <p:spPr>
          <a:xfrm>
            <a:off x="7850088" y="582243"/>
            <a:ext cx="1050288" cy="369332"/>
          </a:xfrm>
          <a:prstGeom prst="rect">
            <a:avLst/>
          </a:prstGeom>
          <a:noFill/>
        </p:spPr>
        <p:txBody>
          <a:bodyPr wrap="none" rtlCol="0">
            <a:spAutoFit/>
          </a:bodyPr>
          <a:lstStyle/>
          <a:p>
            <a:r>
              <a:rPr lang="en-US" dirty="0"/>
              <a:t>11 MeV</a:t>
            </a:r>
            <a:endParaRPr lang="nl-NL" dirty="0"/>
          </a:p>
        </p:txBody>
      </p:sp>
      <p:sp>
        <p:nvSpPr>
          <p:cNvPr id="16" name="TextBox 15">
            <a:extLst>
              <a:ext uri="{FF2B5EF4-FFF2-40B4-BE49-F238E27FC236}">
                <a16:creationId xmlns:a16="http://schemas.microsoft.com/office/drawing/2014/main" id="{EB9F69CE-447B-438F-8A32-1CB96DC6745E}"/>
              </a:ext>
            </a:extLst>
          </p:cNvPr>
          <p:cNvSpPr txBox="1"/>
          <p:nvPr/>
        </p:nvSpPr>
        <p:spPr>
          <a:xfrm>
            <a:off x="10523428" y="176586"/>
            <a:ext cx="1050288" cy="369332"/>
          </a:xfrm>
          <a:prstGeom prst="rect">
            <a:avLst/>
          </a:prstGeom>
          <a:noFill/>
        </p:spPr>
        <p:txBody>
          <a:bodyPr wrap="none" rtlCol="0">
            <a:spAutoFit/>
          </a:bodyPr>
          <a:lstStyle/>
          <a:p>
            <a:r>
              <a:rPr lang="en-US" dirty="0"/>
              <a:t>18 MeV</a:t>
            </a:r>
            <a:endParaRPr lang="nl-NL" dirty="0"/>
          </a:p>
        </p:txBody>
      </p:sp>
      <p:sp>
        <p:nvSpPr>
          <p:cNvPr id="9" name="TextBox 8">
            <a:extLst>
              <a:ext uri="{FF2B5EF4-FFF2-40B4-BE49-F238E27FC236}">
                <a16:creationId xmlns:a16="http://schemas.microsoft.com/office/drawing/2014/main" id="{45658286-B804-41C6-9684-C47E11C375BF}"/>
              </a:ext>
            </a:extLst>
          </p:cNvPr>
          <p:cNvSpPr txBox="1"/>
          <p:nvPr/>
        </p:nvSpPr>
        <p:spPr>
          <a:xfrm>
            <a:off x="10523428" y="3623625"/>
            <a:ext cx="1050288" cy="369332"/>
          </a:xfrm>
          <a:prstGeom prst="rect">
            <a:avLst/>
          </a:prstGeom>
          <a:noFill/>
        </p:spPr>
        <p:txBody>
          <a:bodyPr wrap="none" rtlCol="0">
            <a:spAutoFit/>
          </a:bodyPr>
          <a:lstStyle/>
          <a:p>
            <a:r>
              <a:rPr lang="en-US" dirty="0"/>
              <a:t>30 MeV</a:t>
            </a:r>
            <a:endParaRPr lang="nl-NL" dirty="0"/>
          </a:p>
        </p:txBody>
      </p:sp>
      <p:sp>
        <p:nvSpPr>
          <p:cNvPr id="10" name="Tijdelijke aanduiding voor datum 3">
            <a:extLst>
              <a:ext uri="{FF2B5EF4-FFF2-40B4-BE49-F238E27FC236}">
                <a16:creationId xmlns:a16="http://schemas.microsoft.com/office/drawing/2014/main" id="{49EA3B4B-8E91-8F74-3FB0-E4EA18A04153}"/>
              </a:ext>
            </a:extLst>
          </p:cNvPr>
          <p:cNvSpPr>
            <a:spLocks noGrp="1"/>
          </p:cNvSpPr>
          <p:nvPr>
            <p:ph type="dt" sz="half" idx="10"/>
          </p:nvPr>
        </p:nvSpPr>
        <p:spPr>
          <a:xfrm>
            <a:off x="635000" y="6543488"/>
            <a:ext cx="5003800" cy="264272"/>
          </a:xfrm>
        </p:spPr>
        <p:txBody>
          <a:bodyPr/>
          <a:lstStyle/>
          <a:p>
            <a:r>
              <a:rPr lang="en-US" dirty="0"/>
              <a:t>8/11/2023</a:t>
            </a:r>
            <a:endParaRPr lang="nl-NL" dirty="0"/>
          </a:p>
        </p:txBody>
      </p:sp>
    </p:spTree>
    <p:extLst>
      <p:ext uri="{BB962C8B-B14F-4D97-AF65-F5344CB8AC3E}">
        <p14:creationId xmlns:p14="http://schemas.microsoft.com/office/powerpoint/2010/main" val="5489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C91CAC1-DC2C-4CE1-9A4E-51200E2AE0E8}"/>
              </a:ext>
            </a:extLst>
          </p:cNvPr>
          <p:cNvSpPr>
            <a:spLocks noGrp="1"/>
          </p:cNvSpPr>
          <p:nvPr>
            <p:ph idx="1"/>
          </p:nvPr>
        </p:nvSpPr>
        <p:spPr>
          <a:xfrm>
            <a:off x="409939" y="1841764"/>
            <a:ext cx="10698527" cy="3931928"/>
          </a:xfrm>
        </p:spPr>
        <p:txBody>
          <a:bodyPr>
            <a:normAutofit/>
          </a:bodyPr>
          <a:lstStyle/>
          <a:p>
            <a:r>
              <a:rPr lang="en-US" sz="2000" dirty="0"/>
              <a:t>Cyclotron metal and surrounding concrete (&lt;50 cm depth) can be activated due to operation of cyclotrons</a:t>
            </a:r>
            <a:endParaRPr lang="nl-NL" sz="2000" dirty="0"/>
          </a:p>
          <a:p>
            <a:endParaRPr lang="nl-NL" sz="2000" dirty="0"/>
          </a:p>
        </p:txBody>
      </p:sp>
      <p:sp>
        <p:nvSpPr>
          <p:cNvPr id="3" name="Titel 2">
            <a:extLst>
              <a:ext uri="{FF2B5EF4-FFF2-40B4-BE49-F238E27FC236}">
                <a16:creationId xmlns:a16="http://schemas.microsoft.com/office/drawing/2014/main" id="{76C9D7C4-9AA4-4D44-A8A2-38248E16753C}"/>
              </a:ext>
            </a:extLst>
          </p:cNvPr>
          <p:cNvSpPr>
            <a:spLocks noGrp="1"/>
          </p:cNvSpPr>
          <p:nvPr>
            <p:ph type="title"/>
          </p:nvPr>
        </p:nvSpPr>
        <p:spPr>
          <a:xfrm>
            <a:off x="737110" y="571642"/>
            <a:ext cx="10923588" cy="948047"/>
          </a:xfrm>
        </p:spPr>
        <p:txBody>
          <a:bodyPr/>
          <a:lstStyle/>
          <a:p>
            <a:r>
              <a:rPr lang="en-US" dirty="0"/>
              <a:t>Decommissioning &amp; residuals</a:t>
            </a:r>
            <a:endParaRPr lang="nl-NL" dirty="0"/>
          </a:p>
        </p:txBody>
      </p:sp>
      <p:sp>
        <p:nvSpPr>
          <p:cNvPr id="6" name="Tijdelijke aanduiding voor dianummer 5">
            <a:extLst>
              <a:ext uri="{FF2B5EF4-FFF2-40B4-BE49-F238E27FC236}">
                <a16:creationId xmlns:a16="http://schemas.microsoft.com/office/drawing/2014/main" id="{13DCF811-9752-4AF2-895D-6778C4D8CA8D}"/>
              </a:ext>
            </a:extLst>
          </p:cNvPr>
          <p:cNvSpPr>
            <a:spLocks noGrp="1"/>
          </p:cNvSpPr>
          <p:nvPr>
            <p:ph type="sldNum" sz="quarter" idx="12"/>
          </p:nvPr>
        </p:nvSpPr>
        <p:spPr/>
        <p:txBody>
          <a:bodyPr/>
          <a:lstStyle/>
          <a:p>
            <a:fld id="{10A0A6AF-03C5-477E-939A-E28F7E7F05EA}" type="slidenum">
              <a:rPr lang="nl-NL" smtClean="0"/>
              <a:pPr/>
              <a:t>5</a:t>
            </a:fld>
            <a:endParaRPr lang="nl-NL" dirty="0"/>
          </a:p>
        </p:txBody>
      </p:sp>
      <p:sp>
        <p:nvSpPr>
          <p:cNvPr id="14" name="TextBox 13">
            <a:extLst>
              <a:ext uri="{FF2B5EF4-FFF2-40B4-BE49-F238E27FC236}">
                <a16:creationId xmlns:a16="http://schemas.microsoft.com/office/drawing/2014/main" id="{3A0FE667-B3D3-4522-A914-62B7F7897FE8}"/>
              </a:ext>
            </a:extLst>
          </p:cNvPr>
          <p:cNvSpPr txBox="1"/>
          <p:nvPr/>
        </p:nvSpPr>
        <p:spPr>
          <a:xfrm>
            <a:off x="8076699" y="2845577"/>
            <a:ext cx="3568754" cy="461665"/>
          </a:xfrm>
          <a:prstGeom prst="rect">
            <a:avLst/>
          </a:prstGeom>
          <a:noFill/>
        </p:spPr>
        <p:txBody>
          <a:bodyPr wrap="square" rtlCol="0">
            <a:spAutoFit/>
          </a:bodyPr>
          <a:lstStyle/>
          <a:p>
            <a:r>
              <a:rPr lang="en-US" sz="1200" i="1" dirty="0"/>
              <a:t>Image obtained from </a:t>
            </a:r>
            <a:r>
              <a:rPr lang="en-US" sz="1200" i="1" dirty="0" err="1">
                <a:hlinkClick r:id="rId3"/>
              </a:rPr>
              <a:t>Cyclade</a:t>
            </a:r>
            <a:r>
              <a:rPr lang="en-US" sz="1200" i="1" dirty="0"/>
              <a:t>, Belgian cyclotron decommissioning consortium</a:t>
            </a:r>
            <a:endParaRPr lang="nl-NL" sz="1200" i="1" dirty="0"/>
          </a:p>
        </p:txBody>
      </p:sp>
      <p:pic>
        <p:nvPicPr>
          <p:cNvPr id="12" name="Picture 2" descr="2021_SCKCEN_Cyclotron-Seneffe-Decommissioning">
            <a:extLst>
              <a:ext uri="{FF2B5EF4-FFF2-40B4-BE49-F238E27FC236}">
                <a16:creationId xmlns:a16="http://schemas.microsoft.com/office/drawing/2014/main" id="{053A73F6-BB4E-4E65-A9C8-6478C36A5E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944" y="549645"/>
            <a:ext cx="3568754" cy="23005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D8F1AE27-2442-4666-99F7-3F41DD22DEBA}"/>
              </a:ext>
            </a:extLst>
          </p:cNvPr>
          <p:cNvGraphicFramePr>
            <a:graphicFrameLocks noGrp="1"/>
          </p:cNvGraphicFramePr>
          <p:nvPr>
            <p:extLst>
              <p:ext uri="{D42A27DB-BD31-4B8C-83A1-F6EECF244321}">
                <p14:modId xmlns:p14="http://schemas.microsoft.com/office/powerpoint/2010/main" val="339099545"/>
              </p:ext>
            </p:extLst>
          </p:nvPr>
        </p:nvGraphicFramePr>
        <p:xfrm>
          <a:off x="737110" y="3505117"/>
          <a:ext cx="9059266" cy="2985033"/>
        </p:xfrm>
        <a:graphic>
          <a:graphicData uri="http://schemas.openxmlformats.org/drawingml/2006/table">
            <a:tbl>
              <a:tblPr firstRow="1" firstCol="1" bandRow="1">
                <a:tableStyleId>{7E9639D4-E3E2-4D34-9284-5A2195B3D0D7}</a:tableStyleId>
              </a:tblPr>
              <a:tblGrid>
                <a:gridCol w="2315676">
                  <a:extLst>
                    <a:ext uri="{9D8B030D-6E8A-4147-A177-3AD203B41FA5}">
                      <a16:colId xmlns:a16="http://schemas.microsoft.com/office/drawing/2014/main" val="3521165756"/>
                    </a:ext>
                  </a:extLst>
                </a:gridCol>
                <a:gridCol w="3214095">
                  <a:extLst>
                    <a:ext uri="{9D8B030D-6E8A-4147-A177-3AD203B41FA5}">
                      <a16:colId xmlns:a16="http://schemas.microsoft.com/office/drawing/2014/main" val="2148848595"/>
                    </a:ext>
                  </a:extLst>
                </a:gridCol>
                <a:gridCol w="3529495">
                  <a:extLst>
                    <a:ext uri="{9D8B030D-6E8A-4147-A177-3AD203B41FA5}">
                      <a16:colId xmlns:a16="http://schemas.microsoft.com/office/drawing/2014/main" val="4149100461"/>
                    </a:ext>
                  </a:extLst>
                </a:gridCol>
              </a:tblGrid>
              <a:tr h="915881">
                <a:tc>
                  <a:txBody>
                    <a:bodyPr/>
                    <a:lstStyle/>
                    <a:p>
                      <a:pPr hangingPunct="0">
                        <a:lnSpc>
                          <a:spcPct val="100000"/>
                        </a:lnSpc>
                      </a:pPr>
                      <a:r>
                        <a:rPr lang="nl-NL" sz="1600" dirty="0" err="1">
                          <a:solidFill>
                            <a:schemeClr val="bg1"/>
                          </a:solidFill>
                          <a:effectLst/>
                        </a:rPr>
                        <a:t>Activated</a:t>
                      </a:r>
                      <a:r>
                        <a:rPr lang="nl-NL" sz="1600" dirty="0">
                          <a:solidFill>
                            <a:schemeClr val="bg1"/>
                          </a:solidFill>
                          <a:effectLst/>
                        </a:rPr>
                        <a:t> </a:t>
                      </a:r>
                      <a:r>
                        <a:rPr lang="nl-NL" sz="1600" dirty="0" err="1">
                          <a:solidFill>
                            <a:schemeClr val="bg1"/>
                          </a:solidFill>
                          <a:effectLst/>
                        </a:rPr>
                        <a:t>material</a:t>
                      </a:r>
                      <a:endParaRPr lang="nl-NL" sz="1600" dirty="0">
                        <a:solidFill>
                          <a:schemeClr val="bg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tc>
                  <a:txBody>
                    <a:bodyPr/>
                    <a:lstStyle/>
                    <a:p>
                      <a:pPr hangingPunct="0">
                        <a:lnSpc>
                          <a:spcPts val="1200"/>
                        </a:lnSpc>
                      </a:pPr>
                      <a:r>
                        <a:rPr lang="nl-NL" sz="1600" dirty="0">
                          <a:solidFill>
                            <a:schemeClr val="bg1"/>
                          </a:solidFill>
                          <a:effectLst/>
                        </a:rPr>
                        <a:t>Relevant radionuclide</a:t>
                      </a:r>
                      <a:endParaRPr lang="nl-NL" sz="1600" dirty="0">
                        <a:solidFill>
                          <a:schemeClr val="bg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tc>
                  <a:txBody>
                    <a:bodyPr/>
                    <a:lstStyle/>
                    <a:p>
                      <a:pPr hangingPunct="0">
                        <a:lnSpc>
                          <a:spcPts val="1200"/>
                        </a:lnSpc>
                      </a:pPr>
                      <a:r>
                        <a:rPr lang="en-US" sz="1600" dirty="0">
                          <a:solidFill>
                            <a:schemeClr val="bg1"/>
                          </a:solidFill>
                          <a:effectLst/>
                        </a:rPr>
                        <a:t>Half-life</a:t>
                      </a:r>
                      <a:endParaRPr lang="nl-NL" sz="1600" dirty="0">
                        <a:solidFill>
                          <a:schemeClr val="bg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extLst>
                  <a:ext uri="{0D108BD9-81ED-4DB2-BD59-A6C34878D82A}">
                    <a16:rowId xmlns:a16="http://schemas.microsoft.com/office/drawing/2014/main" val="3344631253"/>
                  </a:ext>
                </a:extLst>
              </a:tr>
              <a:tr h="258644">
                <a:tc rowSpan="3">
                  <a:txBody>
                    <a:bodyPr/>
                    <a:lstStyle/>
                    <a:p>
                      <a:pPr algn="l" hangingPunct="0">
                        <a:lnSpc>
                          <a:spcPct val="100000"/>
                        </a:lnSpc>
                      </a:pPr>
                      <a:r>
                        <a:rPr lang="nl-NL" sz="1600" dirty="0">
                          <a:solidFill>
                            <a:schemeClr val="tx1"/>
                          </a:solidFill>
                          <a:effectLst/>
                        </a:rPr>
                        <a:t>Metal</a:t>
                      </a:r>
                      <a:endParaRPr lang="nl-NL" sz="160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tc>
                  <a:txBody>
                    <a:bodyPr/>
                    <a:lstStyle/>
                    <a:p>
                      <a:pPr hangingPunct="0">
                        <a:lnSpc>
                          <a:spcPct val="100000"/>
                        </a:lnSpc>
                      </a:pPr>
                      <a:r>
                        <a:rPr lang="en-US" sz="1600" baseline="30000" dirty="0">
                          <a:solidFill>
                            <a:schemeClr val="tx1"/>
                          </a:solidFill>
                          <a:effectLst/>
                        </a:rPr>
                        <a:t>54</a:t>
                      </a:r>
                      <a:r>
                        <a:rPr lang="en-US" sz="1600" dirty="0">
                          <a:solidFill>
                            <a:schemeClr val="tx1"/>
                          </a:solidFill>
                          <a:effectLst/>
                        </a:rPr>
                        <a:t>Mn</a:t>
                      </a:r>
                      <a:endParaRPr lang="nl-NL" sz="160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tc>
                  <a:txBody>
                    <a:bodyPr/>
                    <a:lstStyle/>
                    <a:p>
                      <a:pPr hangingPunct="0">
                        <a:lnSpc>
                          <a:spcPct val="100000"/>
                        </a:lnSpc>
                      </a:pPr>
                      <a:r>
                        <a:rPr lang="en-US" sz="1600" dirty="0">
                          <a:solidFill>
                            <a:schemeClr val="tx1"/>
                          </a:solidFill>
                          <a:effectLst/>
                        </a:rPr>
                        <a:t>312 days</a:t>
                      </a:r>
                      <a:endParaRPr lang="nl-NL" sz="160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extLst>
                  <a:ext uri="{0D108BD9-81ED-4DB2-BD59-A6C34878D82A}">
                    <a16:rowId xmlns:a16="http://schemas.microsoft.com/office/drawing/2014/main" val="960795692"/>
                  </a:ext>
                </a:extLst>
              </a:tr>
              <a:tr h="258644">
                <a:tc vMerge="1">
                  <a:txBody>
                    <a:bodyPr/>
                    <a:lstStyle/>
                    <a:p>
                      <a:endParaRPr lang="nl-NL"/>
                    </a:p>
                  </a:txBody>
                  <a:tcPr/>
                </a:tc>
                <a:tc>
                  <a:txBody>
                    <a:bodyPr/>
                    <a:lstStyle/>
                    <a:p>
                      <a:pPr hangingPunct="0">
                        <a:lnSpc>
                          <a:spcPct val="100000"/>
                        </a:lnSpc>
                      </a:pPr>
                      <a:r>
                        <a:rPr lang="en-US" sz="1600" baseline="30000" dirty="0">
                          <a:solidFill>
                            <a:schemeClr val="tx1"/>
                          </a:solidFill>
                          <a:effectLst/>
                        </a:rPr>
                        <a:t>60</a:t>
                      </a:r>
                      <a:r>
                        <a:rPr lang="en-US" sz="1600" dirty="0">
                          <a:solidFill>
                            <a:schemeClr val="tx1"/>
                          </a:solidFill>
                          <a:effectLst/>
                        </a:rPr>
                        <a:t>Co</a:t>
                      </a:r>
                      <a:endParaRPr lang="nl-NL" sz="160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tc>
                  <a:txBody>
                    <a:bodyPr/>
                    <a:lstStyle/>
                    <a:p>
                      <a:pPr hangingPunct="0">
                        <a:lnSpc>
                          <a:spcPct val="100000"/>
                        </a:lnSpc>
                      </a:pPr>
                      <a:r>
                        <a:rPr lang="en-US" sz="1600" dirty="0">
                          <a:solidFill>
                            <a:schemeClr val="tx1"/>
                          </a:solidFill>
                          <a:effectLst/>
                        </a:rPr>
                        <a:t>5,3 years</a:t>
                      </a:r>
                      <a:endParaRPr lang="nl-NL" sz="160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extLst>
                  <a:ext uri="{0D108BD9-81ED-4DB2-BD59-A6C34878D82A}">
                    <a16:rowId xmlns:a16="http://schemas.microsoft.com/office/drawing/2014/main" val="1658415903"/>
                  </a:ext>
                </a:extLst>
              </a:tr>
              <a:tr h="258644">
                <a:tc vMerge="1">
                  <a:txBody>
                    <a:bodyPr/>
                    <a:lstStyle/>
                    <a:p>
                      <a:endParaRPr lang="nl-NL"/>
                    </a:p>
                  </a:txBody>
                  <a:tcPr/>
                </a:tc>
                <a:tc>
                  <a:txBody>
                    <a:bodyPr/>
                    <a:lstStyle/>
                    <a:p>
                      <a:pPr hangingPunct="0">
                        <a:lnSpc>
                          <a:spcPct val="100000"/>
                        </a:lnSpc>
                      </a:pPr>
                      <a:r>
                        <a:rPr lang="nl-NL" sz="1600" baseline="30000" dirty="0">
                          <a:solidFill>
                            <a:schemeClr val="tx1"/>
                          </a:solidFill>
                          <a:effectLst/>
                        </a:rPr>
                        <a:t>63</a:t>
                      </a:r>
                      <a:r>
                        <a:rPr lang="nl-NL" sz="1600" dirty="0">
                          <a:solidFill>
                            <a:schemeClr val="tx1"/>
                          </a:solidFill>
                          <a:effectLst/>
                        </a:rPr>
                        <a:t>Ni</a:t>
                      </a:r>
                      <a:endParaRPr lang="nl-NL" sz="160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tc>
                  <a:txBody>
                    <a:bodyPr/>
                    <a:lstStyle/>
                    <a:p>
                      <a:pPr hangingPunct="0">
                        <a:lnSpc>
                          <a:spcPct val="100000"/>
                        </a:lnSpc>
                      </a:pPr>
                      <a:r>
                        <a:rPr lang="en-US" sz="1600" dirty="0">
                          <a:solidFill>
                            <a:schemeClr val="tx1"/>
                          </a:solidFill>
                          <a:effectLst/>
                        </a:rPr>
                        <a:t>100 years</a:t>
                      </a:r>
                      <a:endParaRPr lang="nl-NL" sz="160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extLst>
                  <a:ext uri="{0D108BD9-81ED-4DB2-BD59-A6C34878D82A}">
                    <a16:rowId xmlns:a16="http://schemas.microsoft.com/office/drawing/2014/main" val="3308334280"/>
                  </a:ext>
                </a:extLst>
              </a:tr>
              <a:tr h="258644">
                <a:tc rowSpan="5">
                  <a:txBody>
                    <a:bodyPr/>
                    <a:lstStyle/>
                    <a:p>
                      <a:r>
                        <a:rPr lang="nl-NL" sz="1600" dirty="0">
                          <a:solidFill>
                            <a:schemeClr val="tx1"/>
                          </a:solidFill>
                        </a:rPr>
                        <a:t>Concrete</a:t>
                      </a:r>
                    </a:p>
                  </a:txBody>
                  <a:tcPr anchor="ctr"/>
                </a:tc>
                <a:tc>
                  <a:txBody>
                    <a:bodyPr/>
                    <a:lstStyle/>
                    <a:p>
                      <a:pPr hangingPunct="0">
                        <a:lnSpc>
                          <a:spcPct val="100000"/>
                        </a:lnSpc>
                      </a:pPr>
                      <a:r>
                        <a:rPr lang="en-US" sz="1600" baseline="30000">
                          <a:solidFill>
                            <a:schemeClr val="tx1"/>
                          </a:solidFill>
                          <a:effectLst/>
                        </a:rPr>
                        <a:t>54</a:t>
                      </a:r>
                      <a:r>
                        <a:rPr lang="en-US" sz="1600">
                          <a:solidFill>
                            <a:schemeClr val="tx1"/>
                          </a:solidFill>
                          <a:effectLst/>
                        </a:rPr>
                        <a:t>Mn</a:t>
                      </a:r>
                      <a:endParaRPr lang="nl-NL" sz="160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tc>
                  <a:txBody>
                    <a:bodyPr/>
                    <a:lstStyle/>
                    <a:p>
                      <a:pPr hangingPunct="0">
                        <a:lnSpc>
                          <a:spcPct val="100000"/>
                        </a:lnSpc>
                      </a:pPr>
                      <a:r>
                        <a:rPr lang="en-US" sz="1600" dirty="0">
                          <a:solidFill>
                            <a:schemeClr val="tx1"/>
                          </a:solidFill>
                          <a:effectLst/>
                        </a:rPr>
                        <a:t>312 days</a:t>
                      </a:r>
                      <a:endParaRPr lang="nl-NL" sz="160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extLst>
                  <a:ext uri="{0D108BD9-81ED-4DB2-BD59-A6C34878D82A}">
                    <a16:rowId xmlns:a16="http://schemas.microsoft.com/office/drawing/2014/main" val="1891564739"/>
                  </a:ext>
                </a:extLst>
              </a:tr>
              <a:tr h="258644">
                <a:tc vMerge="1">
                  <a:txBody>
                    <a:bodyPr/>
                    <a:lstStyle/>
                    <a:p>
                      <a:endParaRPr lang="nl-NL"/>
                    </a:p>
                  </a:txBody>
                  <a:tcPr/>
                </a:tc>
                <a:tc>
                  <a:txBody>
                    <a:bodyPr/>
                    <a:lstStyle/>
                    <a:p>
                      <a:pPr hangingPunct="0">
                        <a:lnSpc>
                          <a:spcPct val="100000"/>
                        </a:lnSpc>
                      </a:pPr>
                      <a:r>
                        <a:rPr lang="en-US" sz="1600" baseline="30000">
                          <a:solidFill>
                            <a:schemeClr val="tx1"/>
                          </a:solidFill>
                          <a:effectLst/>
                        </a:rPr>
                        <a:t>60</a:t>
                      </a:r>
                      <a:r>
                        <a:rPr lang="en-US" sz="1600">
                          <a:solidFill>
                            <a:schemeClr val="tx1"/>
                          </a:solidFill>
                          <a:effectLst/>
                        </a:rPr>
                        <a:t>Co</a:t>
                      </a:r>
                      <a:endParaRPr lang="nl-NL" sz="160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tc>
                  <a:txBody>
                    <a:bodyPr/>
                    <a:lstStyle/>
                    <a:p>
                      <a:pPr hangingPunct="0">
                        <a:lnSpc>
                          <a:spcPct val="100000"/>
                        </a:lnSpc>
                      </a:pPr>
                      <a:r>
                        <a:rPr lang="en-US" sz="1600" dirty="0">
                          <a:solidFill>
                            <a:schemeClr val="tx1"/>
                          </a:solidFill>
                          <a:effectLst/>
                        </a:rPr>
                        <a:t>5,3 years</a:t>
                      </a:r>
                      <a:endParaRPr lang="nl-NL" sz="160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extLst>
                  <a:ext uri="{0D108BD9-81ED-4DB2-BD59-A6C34878D82A}">
                    <a16:rowId xmlns:a16="http://schemas.microsoft.com/office/drawing/2014/main" val="990256754"/>
                  </a:ext>
                </a:extLst>
              </a:tr>
              <a:tr h="258644">
                <a:tc vMerge="1">
                  <a:txBody>
                    <a:bodyPr/>
                    <a:lstStyle/>
                    <a:p>
                      <a:endParaRPr lang="nl-NL"/>
                    </a:p>
                  </a:txBody>
                  <a:tcPr/>
                </a:tc>
                <a:tc>
                  <a:txBody>
                    <a:bodyPr/>
                    <a:lstStyle/>
                    <a:p>
                      <a:pPr hangingPunct="0">
                        <a:lnSpc>
                          <a:spcPct val="100000"/>
                        </a:lnSpc>
                      </a:pPr>
                      <a:r>
                        <a:rPr lang="en-US" sz="1600" baseline="30000">
                          <a:solidFill>
                            <a:schemeClr val="tx1"/>
                          </a:solidFill>
                          <a:effectLst/>
                        </a:rPr>
                        <a:t>134</a:t>
                      </a:r>
                      <a:r>
                        <a:rPr lang="en-US" sz="1600">
                          <a:solidFill>
                            <a:schemeClr val="tx1"/>
                          </a:solidFill>
                          <a:effectLst/>
                        </a:rPr>
                        <a:t>Cs</a:t>
                      </a:r>
                      <a:endParaRPr lang="nl-NL" sz="160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tc>
                  <a:txBody>
                    <a:bodyPr/>
                    <a:lstStyle/>
                    <a:p>
                      <a:pPr hangingPunct="0">
                        <a:lnSpc>
                          <a:spcPct val="100000"/>
                        </a:lnSpc>
                      </a:pPr>
                      <a:r>
                        <a:rPr lang="en-US" sz="1600" dirty="0">
                          <a:solidFill>
                            <a:schemeClr val="tx1"/>
                          </a:solidFill>
                          <a:effectLst/>
                        </a:rPr>
                        <a:t>2,1 years</a:t>
                      </a:r>
                      <a:endParaRPr lang="nl-NL" sz="160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extLst>
                  <a:ext uri="{0D108BD9-81ED-4DB2-BD59-A6C34878D82A}">
                    <a16:rowId xmlns:a16="http://schemas.microsoft.com/office/drawing/2014/main" val="1460748261"/>
                  </a:ext>
                </a:extLst>
              </a:tr>
              <a:tr h="258644">
                <a:tc vMerge="1">
                  <a:txBody>
                    <a:bodyPr/>
                    <a:lstStyle/>
                    <a:p>
                      <a:endParaRPr lang="nl-NL"/>
                    </a:p>
                  </a:txBody>
                  <a:tcPr/>
                </a:tc>
                <a:tc>
                  <a:txBody>
                    <a:bodyPr/>
                    <a:lstStyle/>
                    <a:p>
                      <a:pPr hangingPunct="0">
                        <a:lnSpc>
                          <a:spcPct val="100000"/>
                        </a:lnSpc>
                      </a:pPr>
                      <a:r>
                        <a:rPr lang="en-US" sz="1600" baseline="30000">
                          <a:solidFill>
                            <a:schemeClr val="tx1"/>
                          </a:solidFill>
                          <a:effectLst/>
                        </a:rPr>
                        <a:t>152</a:t>
                      </a:r>
                      <a:r>
                        <a:rPr lang="en-US" sz="1600">
                          <a:solidFill>
                            <a:schemeClr val="tx1"/>
                          </a:solidFill>
                          <a:effectLst/>
                        </a:rPr>
                        <a:t>Eu</a:t>
                      </a:r>
                      <a:endParaRPr lang="nl-NL" sz="160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tc>
                  <a:txBody>
                    <a:bodyPr/>
                    <a:lstStyle/>
                    <a:p>
                      <a:pPr hangingPunct="0">
                        <a:lnSpc>
                          <a:spcPct val="100000"/>
                        </a:lnSpc>
                      </a:pPr>
                      <a:r>
                        <a:rPr lang="en-US" sz="1600" dirty="0">
                          <a:solidFill>
                            <a:schemeClr val="tx1"/>
                          </a:solidFill>
                          <a:effectLst/>
                        </a:rPr>
                        <a:t>13,6 years </a:t>
                      </a:r>
                      <a:endParaRPr lang="nl-NL" sz="160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extLst>
                  <a:ext uri="{0D108BD9-81ED-4DB2-BD59-A6C34878D82A}">
                    <a16:rowId xmlns:a16="http://schemas.microsoft.com/office/drawing/2014/main" val="1069401245"/>
                  </a:ext>
                </a:extLst>
              </a:tr>
              <a:tr h="258644">
                <a:tc vMerge="1">
                  <a:txBody>
                    <a:bodyPr/>
                    <a:lstStyle/>
                    <a:p>
                      <a:endParaRPr lang="nl-NL"/>
                    </a:p>
                  </a:txBody>
                  <a:tcPr/>
                </a:tc>
                <a:tc>
                  <a:txBody>
                    <a:bodyPr/>
                    <a:lstStyle/>
                    <a:p>
                      <a:pPr hangingPunct="0">
                        <a:lnSpc>
                          <a:spcPct val="100000"/>
                        </a:lnSpc>
                      </a:pPr>
                      <a:r>
                        <a:rPr lang="en-US" sz="1600" baseline="30000">
                          <a:solidFill>
                            <a:schemeClr val="tx1"/>
                          </a:solidFill>
                          <a:effectLst/>
                        </a:rPr>
                        <a:t>154</a:t>
                      </a:r>
                      <a:r>
                        <a:rPr lang="en-US" sz="1600">
                          <a:solidFill>
                            <a:schemeClr val="tx1"/>
                          </a:solidFill>
                          <a:effectLst/>
                        </a:rPr>
                        <a:t>Eu</a:t>
                      </a:r>
                      <a:endParaRPr lang="nl-NL" sz="160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tc>
                  <a:txBody>
                    <a:bodyPr/>
                    <a:lstStyle/>
                    <a:p>
                      <a:pPr hangingPunct="0">
                        <a:lnSpc>
                          <a:spcPct val="100000"/>
                        </a:lnSpc>
                      </a:pPr>
                      <a:r>
                        <a:rPr lang="en-US" sz="1600" dirty="0">
                          <a:solidFill>
                            <a:schemeClr val="tx1"/>
                          </a:solidFill>
                          <a:effectLst/>
                        </a:rPr>
                        <a:t>8,8 years </a:t>
                      </a:r>
                      <a:endParaRPr lang="nl-NL" sz="160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113" marR="68113" marT="0" marB="0" anchor="ctr"/>
                </a:tc>
                <a:extLst>
                  <a:ext uri="{0D108BD9-81ED-4DB2-BD59-A6C34878D82A}">
                    <a16:rowId xmlns:a16="http://schemas.microsoft.com/office/drawing/2014/main" val="1484909834"/>
                  </a:ext>
                </a:extLst>
              </a:tr>
            </a:tbl>
          </a:graphicData>
        </a:graphic>
      </p:graphicFrame>
      <p:sp>
        <p:nvSpPr>
          <p:cNvPr id="5" name="Tijdelijke aanduiding voor datum 3">
            <a:extLst>
              <a:ext uri="{FF2B5EF4-FFF2-40B4-BE49-F238E27FC236}">
                <a16:creationId xmlns:a16="http://schemas.microsoft.com/office/drawing/2014/main" id="{0563E813-0022-2B80-761E-ED3CB080FE53}"/>
              </a:ext>
            </a:extLst>
          </p:cNvPr>
          <p:cNvSpPr>
            <a:spLocks noGrp="1"/>
          </p:cNvSpPr>
          <p:nvPr>
            <p:ph type="dt" sz="half" idx="10"/>
          </p:nvPr>
        </p:nvSpPr>
        <p:spPr>
          <a:xfrm>
            <a:off x="635000" y="6543488"/>
            <a:ext cx="5003800" cy="264272"/>
          </a:xfrm>
        </p:spPr>
        <p:txBody>
          <a:bodyPr/>
          <a:lstStyle/>
          <a:p>
            <a:r>
              <a:rPr lang="en-US" dirty="0"/>
              <a:t>8/11/2023</a:t>
            </a:r>
            <a:endParaRPr lang="nl-NL" dirty="0"/>
          </a:p>
        </p:txBody>
      </p:sp>
    </p:spTree>
    <p:extLst>
      <p:ext uri="{BB962C8B-B14F-4D97-AF65-F5344CB8AC3E}">
        <p14:creationId xmlns:p14="http://schemas.microsoft.com/office/powerpoint/2010/main" val="1521470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6C9D7C4-9AA4-4D44-A8A2-38248E16753C}"/>
              </a:ext>
            </a:extLst>
          </p:cNvPr>
          <p:cNvSpPr>
            <a:spLocks noGrp="1"/>
          </p:cNvSpPr>
          <p:nvPr>
            <p:ph type="title"/>
          </p:nvPr>
        </p:nvSpPr>
        <p:spPr>
          <a:xfrm>
            <a:off x="194130" y="534008"/>
            <a:ext cx="10923588" cy="948047"/>
          </a:xfrm>
        </p:spPr>
        <p:txBody>
          <a:bodyPr/>
          <a:lstStyle/>
          <a:p>
            <a:r>
              <a:rPr lang="en-US" dirty="0"/>
              <a:t>Cyclotron categories</a:t>
            </a:r>
            <a:endParaRPr lang="nl-NL" dirty="0"/>
          </a:p>
        </p:txBody>
      </p:sp>
      <p:sp>
        <p:nvSpPr>
          <p:cNvPr id="6" name="Tijdelijke aanduiding voor dianummer 5">
            <a:extLst>
              <a:ext uri="{FF2B5EF4-FFF2-40B4-BE49-F238E27FC236}">
                <a16:creationId xmlns:a16="http://schemas.microsoft.com/office/drawing/2014/main" id="{13DCF811-9752-4AF2-895D-6778C4D8CA8D}"/>
              </a:ext>
            </a:extLst>
          </p:cNvPr>
          <p:cNvSpPr>
            <a:spLocks noGrp="1"/>
          </p:cNvSpPr>
          <p:nvPr>
            <p:ph type="sldNum" sz="quarter" idx="12"/>
          </p:nvPr>
        </p:nvSpPr>
        <p:spPr/>
        <p:txBody>
          <a:bodyPr/>
          <a:lstStyle/>
          <a:p>
            <a:fld id="{10A0A6AF-03C5-477E-939A-E28F7E7F05EA}" type="slidenum">
              <a:rPr lang="nl-NL" smtClean="0"/>
              <a:pPr/>
              <a:t>6</a:t>
            </a:fld>
            <a:endParaRPr lang="nl-NL" dirty="0"/>
          </a:p>
        </p:txBody>
      </p:sp>
      <p:graphicFrame>
        <p:nvGraphicFramePr>
          <p:cNvPr id="2" name="Table 6">
            <a:extLst>
              <a:ext uri="{FF2B5EF4-FFF2-40B4-BE49-F238E27FC236}">
                <a16:creationId xmlns:a16="http://schemas.microsoft.com/office/drawing/2014/main" id="{DDFBD60A-BA11-48E4-A0E6-8DDF62BB4682}"/>
              </a:ext>
            </a:extLst>
          </p:cNvPr>
          <p:cNvGraphicFramePr>
            <a:graphicFrameLocks noGrp="1"/>
          </p:cNvGraphicFramePr>
          <p:nvPr>
            <p:extLst>
              <p:ext uri="{D42A27DB-BD31-4B8C-83A1-F6EECF244321}">
                <p14:modId xmlns:p14="http://schemas.microsoft.com/office/powerpoint/2010/main" val="440733580"/>
              </p:ext>
            </p:extLst>
          </p:nvPr>
        </p:nvGraphicFramePr>
        <p:xfrm>
          <a:off x="616143" y="2001091"/>
          <a:ext cx="10114285" cy="1828800"/>
        </p:xfrm>
        <a:graphic>
          <a:graphicData uri="http://schemas.openxmlformats.org/drawingml/2006/table">
            <a:tbl>
              <a:tblPr firstRow="1" bandRow="1">
                <a:tableStyleId>{073A0DAA-6AF3-43AB-8588-CEC1D06C72B9}</a:tableStyleId>
              </a:tblPr>
              <a:tblGrid>
                <a:gridCol w="2528571">
                  <a:extLst>
                    <a:ext uri="{9D8B030D-6E8A-4147-A177-3AD203B41FA5}">
                      <a16:colId xmlns:a16="http://schemas.microsoft.com/office/drawing/2014/main" val="3750803172"/>
                    </a:ext>
                  </a:extLst>
                </a:gridCol>
                <a:gridCol w="2528571">
                  <a:extLst>
                    <a:ext uri="{9D8B030D-6E8A-4147-A177-3AD203B41FA5}">
                      <a16:colId xmlns:a16="http://schemas.microsoft.com/office/drawing/2014/main" val="1002419360"/>
                    </a:ext>
                  </a:extLst>
                </a:gridCol>
                <a:gridCol w="2528571">
                  <a:extLst>
                    <a:ext uri="{9D8B030D-6E8A-4147-A177-3AD203B41FA5}">
                      <a16:colId xmlns:a16="http://schemas.microsoft.com/office/drawing/2014/main" val="3861335708"/>
                    </a:ext>
                  </a:extLst>
                </a:gridCol>
                <a:gridCol w="1264286">
                  <a:extLst>
                    <a:ext uri="{9D8B030D-6E8A-4147-A177-3AD203B41FA5}">
                      <a16:colId xmlns:a16="http://schemas.microsoft.com/office/drawing/2014/main" val="1294131473"/>
                    </a:ext>
                  </a:extLst>
                </a:gridCol>
                <a:gridCol w="1264286">
                  <a:extLst>
                    <a:ext uri="{9D8B030D-6E8A-4147-A177-3AD203B41FA5}">
                      <a16:colId xmlns:a16="http://schemas.microsoft.com/office/drawing/2014/main" val="3608263181"/>
                    </a:ext>
                  </a:extLst>
                </a:gridCol>
              </a:tblGrid>
              <a:tr h="256383">
                <a:tc>
                  <a:txBody>
                    <a:bodyPr/>
                    <a:lstStyle/>
                    <a:p>
                      <a:r>
                        <a:rPr lang="nl-NL" sz="1600" dirty="0"/>
                        <a:t>Cyclotron Cat.</a:t>
                      </a:r>
                    </a:p>
                  </a:txBody>
                  <a:tcPr/>
                </a:tc>
                <a:tc>
                  <a:txBody>
                    <a:bodyPr/>
                    <a:lstStyle/>
                    <a:p>
                      <a:r>
                        <a:rPr lang="nl-NL" sz="1600" dirty="0" err="1"/>
                        <a:t>E</a:t>
                      </a:r>
                      <a:r>
                        <a:rPr lang="nl-NL" sz="1600" baseline="-25000" dirty="0" err="1"/>
                        <a:t>p</a:t>
                      </a:r>
                      <a:endParaRPr lang="nl-NL" sz="1600" baseline="-25000" dirty="0"/>
                    </a:p>
                  </a:txBody>
                  <a:tcPr/>
                </a:tc>
                <a:tc>
                  <a:txBody>
                    <a:bodyPr/>
                    <a:lstStyle/>
                    <a:p>
                      <a:r>
                        <a:rPr lang="nl-NL" sz="1600" dirty="0"/>
                        <a:t>Self-shielding</a:t>
                      </a:r>
                    </a:p>
                  </a:txBody>
                  <a:tcPr/>
                </a:tc>
                <a:tc>
                  <a:txBody>
                    <a:bodyPr/>
                    <a:lstStyle/>
                    <a:p>
                      <a:r>
                        <a:rPr lang="nl-NL" sz="1600" dirty="0"/>
                        <a:t>Target bunkers</a:t>
                      </a:r>
                    </a:p>
                  </a:txBody>
                  <a:tcPr/>
                </a:tc>
                <a:tc>
                  <a:txBody>
                    <a:bodyPr/>
                    <a:lstStyle/>
                    <a:p>
                      <a:r>
                        <a:rPr lang="en-US" sz="1600" dirty="0"/>
                        <a:t>Number present in NL</a:t>
                      </a:r>
                      <a:endParaRPr lang="nl-NL" sz="1600" dirty="0"/>
                    </a:p>
                  </a:txBody>
                  <a:tcPr/>
                </a:tc>
                <a:extLst>
                  <a:ext uri="{0D108BD9-81ED-4DB2-BD59-A6C34878D82A}">
                    <a16:rowId xmlns:a16="http://schemas.microsoft.com/office/drawing/2014/main" val="3984291338"/>
                  </a:ext>
                </a:extLst>
              </a:tr>
              <a:tr h="256383">
                <a:tc>
                  <a:txBody>
                    <a:bodyPr/>
                    <a:lstStyle/>
                    <a:p>
                      <a:r>
                        <a:rPr lang="nl-NL" sz="1600" dirty="0"/>
                        <a:t>A</a:t>
                      </a:r>
                    </a:p>
                  </a:txBody>
                  <a:tcPr/>
                </a:tc>
                <a:tc>
                  <a:txBody>
                    <a:bodyPr/>
                    <a:lstStyle/>
                    <a:p>
                      <a:r>
                        <a:rPr lang="nl-NL" sz="1600" dirty="0"/>
                        <a:t>11 </a:t>
                      </a:r>
                      <a:r>
                        <a:rPr lang="nl-NL" sz="1600" dirty="0" err="1"/>
                        <a:t>MeV</a:t>
                      </a:r>
                      <a:endParaRPr lang="nl-NL" sz="1600" dirty="0"/>
                    </a:p>
                  </a:txBody>
                  <a:tcPr/>
                </a:tc>
                <a:tc>
                  <a:txBody>
                    <a:bodyPr/>
                    <a:lstStyle/>
                    <a:p>
                      <a:r>
                        <a:rPr lang="nl-NL" sz="1600" dirty="0"/>
                        <a:t>Yes</a:t>
                      </a:r>
                    </a:p>
                  </a:txBody>
                  <a:tcPr/>
                </a:tc>
                <a:tc>
                  <a:txBody>
                    <a:bodyPr/>
                    <a:lstStyle/>
                    <a:p>
                      <a:r>
                        <a:rPr lang="nl-NL" sz="1600" dirty="0"/>
                        <a:t>No</a:t>
                      </a:r>
                    </a:p>
                  </a:txBody>
                  <a:tcPr/>
                </a:tc>
                <a:tc>
                  <a:txBody>
                    <a:bodyPr/>
                    <a:lstStyle/>
                    <a:p>
                      <a:r>
                        <a:rPr lang="en-US" sz="1600" dirty="0"/>
                        <a:t>3</a:t>
                      </a:r>
                      <a:endParaRPr lang="nl-NL" sz="1600" dirty="0"/>
                    </a:p>
                  </a:txBody>
                  <a:tcPr/>
                </a:tc>
                <a:extLst>
                  <a:ext uri="{0D108BD9-81ED-4DB2-BD59-A6C34878D82A}">
                    <a16:rowId xmlns:a16="http://schemas.microsoft.com/office/drawing/2014/main" val="3273847593"/>
                  </a:ext>
                </a:extLst>
              </a:tr>
              <a:tr h="256383">
                <a:tc>
                  <a:txBody>
                    <a:bodyPr/>
                    <a:lstStyle/>
                    <a:p>
                      <a:r>
                        <a:rPr lang="nl-NL" sz="1600" dirty="0"/>
                        <a:t>B</a:t>
                      </a:r>
                    </a:p>
                  </a:txBody>
                  <a:tcPr/>
                </a:tc>
                <a:tc>
                  <a:txBody>
                    <a:bodyPr/>
                    <a:lstStyle/>
                    <a:p>
                      <a:r>
                        <a:rPr lang="nl-NL" sz="1600" dirty="0"/>
                        <a:t>~18 </a:t>
                      </a:r>
                      <a:r>
                        <a:rPr lang="nl-NL" sz="1600" dirty="0" err="1"/>
                        <a:t>MeV</a:t>
                      </a:r>
                      <a:endParaRPr lang="nl-NL" sz="1600" dirty="0"/>
                    </a:p>
                  </a:txBody>
                  <a:tcPr/>
                </a:tc>
                <a:tc>
                  <a:txBody>
                    <a:bodyPr/>
                    <a:lstStyle/>
                    <a:p>
                      <a:r>
                        <a:rPr lang="nl-NL" sz="1600" dirty="0"/>
                        <a:t>No </a:t>
                      </a:r>
                    </a:p>
                  </a:txBody>
                  <a:tcPr/>
                </a:tc>
                <a:tc>
                  <a:txBody>
                    <a:bodyPr/>
                    <a:lstStyle/>
                    <a:p>
                      <a:r>
                        <a:rPr lang="nl-NL" sz="1600" dirty="0"/>
                        <a:t>No</a:t>
                      </a:r>
                    </a:p>
                  </a:txBody>
                  <a:tcPr/>
                </a:tc>
                <a:tc>
                  <a:txBody>
                    <a:bodyPr/>
                    <a:lstStyle/>
                    <a:p>
                      <a:r>
                        <a:rPr lang="en-US" sz="1600" dirty="0"/>
                        <a:t>6</a:t>
                      </a:r>
                      <a:endParaRPr lang="nl-NL" sz="1600" dirty="0"/>
                    </a:p>
                  </a:txBody>
                  <a:tcPr/>
                </a:tc>
                <a:extLst>
                  <a:ext uri="{0D108BD9-81ED-4DB2-BD59-A6C34878D82A}">
                    <a16:rowId xmlns:a16="http://schemas.microsoft.com/office/drawing/2014/main" val="3228610408"/>
                  </a:ext>
                </a:extLst>
              </a:tr>
              <a:tr h="256383">
                <a:tc>
                  <a:txBody>
                    <a:bodyPr/>
                    <a:lstStyle/>
                    <a:p>
                      <a:r>
                        <a:rPr lang="nl-NL" sz="1600" dirty="0"/>
                        <a:t>C</a:t>
                      </a:r>
                    </a:p>
                  </a:txBody>
                  <a:tcPr/>
                </a:tc>
                <a:tc>
                  <a:txBody>
                    <a:bodyPr/>
                    <a:lstStyle/>
                    <a:p>
                      <a:r>
                        <a:rPr lang="nl-NL" sz="1600" dirty="0"/>
                        <a:t>&lt;30 </a:t>
                      </a:r>
                      <a:r>
                        <a:rPr lang="nl-NL" sz="1600" dirty="0" err="1"/>
                        <a:t>MeV</a:t>
                      </a:r>
                      <a:endParaRPr lang="nl-NL" sz="1600" dirty="0"/>
                    </a:p>
                  </a:txBody>
                  <a:tcPr/>
                </a:tc>
                <a:tc>
                  <a:txBody>
                    <a:bodyPr/>
                    <a:lstStyle/>
                    <a:p>
                      <a:r>
                        <a:rPr lang="nl-NL" sz="1600" dirty="0"/>
                        <a:t>No</a:t>
                      </a:r>
                    </a:p>
                  </a:txBody>
                  <a:tcPr/>
                </a:tc>
                <a:tc>
                  <a:txBody>
                    <a:bodyPr/>
                    <a:lstStyle/>
                    <a:p>
                      <a:r>
                        <a:rPr lang="nl-NL" sz="1600" dirty="0"/>
                        <a:t>Yes</a:t>
                      </a:r>
                    </a:p>
                  </a:txBody>
                  <a:tcPr/>
                </a:tc>
                <a:tc>
                  <a:txBody>
                    <a:bodyPr/>
                    <a:lstStyle/>
                    <a:p>
                      <a:r>
                        <a:rPr lang="en-US" sz="1600" dirty="0"/>
                        <a:t>5*</a:t>
                      </a:r>
                      <a:endParaRPr lang="nl-NL" sz="1600" dirty="0"/>
                    </a:p>
                  </a:txBody>
                  <a:tcPr/>
                </a:tc>
                <a:extLst>
                  <a:ext uri="{0D108BD9-81ED-4DB2-BD59-A6C34878D82A}">
                    <a16:rowId xmlns:a16="http://schemas.microsoft.com/office/drawing/2014/main" val="2313220826"/>
                  </a:ext>
                </a:extLst>
              </a:tr>
            </a:tbl>
          </a:graphicData>
        </a:graphic>
      </p:graphicFrame>
      <p:sp>
        <p:nvSpPr>
          <p:cNvPr id="7" name="Content Placeholder 6">
            <a:extLst>
              <a:ext uri="{FF2B5EF4-FFF2-40B4-BE49-F238E27FC236}">
                <a16:creationId xmlns:a16="http://schemas.microsoft.com/office/drawing/2014/main" id="{651C714F-BCB6-43E7-9D05-A69383FCB4CC}"/>
              </a:ext>
            </a:extLst>
          </p:cNvPr>
          <p:cNvSpPr>
            <a:spLocks noGrp="1"/>
          </p:cNvSpPr>
          <p:nvPr>
            <p:ph idx="1"/>
          </p:nvPr>
        </p:nvSpPr>
        <p:spPr>
          <a:xfrm>
            <a:off x="616143" y="4892036"/>
            <a:ext cx="12879519" cy="3931928"/>
          </a:xfrm>
        </p:spPr>
        <p:txBody>
          <a:bodyPr/>
          <a:lstStyle/>
          <a:p>
            <a:r>
              <a:rPr lang="en-US" dirty="0"/>
              <a:t>Categories based on Dutch situation </a:t>
            </a:r>
            <a:endParaRPr lang="nl-NL" dirty="0"/>
          </a:p>
        </p:txBody>
      </p:sp>
      <p:sp>
        <p:nvSpPr>
          <p:cNvPr id="13" name="TextBox 12">
            <a:extLst>
              <a:ext uri="{FF2B5EF4-FFF2-40B4-BE49-F238E27FC236}">
                <a16:creationId xmlns:a16="http://schemas.microsoft.com/office/drawing/2014/main" id="{012754A7-3096-CEDF-084A-A018C0358BB4}"/>
              </a:ext>
            </a:extLst>
          </p:cNvPr>
          <p:cNvSpPr txBox="1"/>
          <p:nvPr/>
        </p:nvSpPr>
        <p:spPr>
          <a:xfrm>
            <a:off x="539025" y="3829891"/>
            <a:ext cx="10833559" cy="338554"/>
          </a:xfrm>
          <a:prstGeom prst="rect">
            <a:avLst/>
          </a:prstGeom>
          <a:noFill/>
        </p:spPr>
        <p:txBody>
          <a:bodyPr wrap="square" rtlCol="0">
            <a:spAutoFit/>
          </a:bodyPr>
          <a:lstStyle/>
          <a:p>
            <a:r>
              <a:rPr lang="en-US" sz="1600" dirty="0"/>
              <a:t>* Two of which have been out of operation for &gt; 10 years</a:t>
            </a:r>
            <a:endParaRPr lang="nl-NL" sz="1600" dirty="0"/>
          </a:p>
        </p:txBody>
      </p:sp>
      <p:sp>
        <p:nvSpPr>
          <p:cNvPr id="14" name="Tijdelijke aanduiding voor datum 3">
            <a:extLst>
              <a:ext uri="{FF2B5EF4-FFF2-40B4-BE49-F238E27FC236}">
                <a16:creationId xmlns:a16="http://schemas.microsoft.com/office/drawing/2014/main" id="{9E9D2852-C234-B301-1D1A-FA433414D936}"/>
              </a:ext>
            </a:extLst>
          </p:cNvPr>
          <p:cNvSpPr>
            <a:spLocks noGrp="1"/>
          </p:cNvSpPr>
          <p:nvPr>
            <p:ph type="dt" sz="half" idx="10"/>
          </p:nvPr>
        </p:nvSpPr>
        <p:spPr>
          <a:xfrm>
            <a:off x="635000" y="6543488"/>
            <a:ext cx="5003800" cy="264272"/>
          </a:xfrm>
        </p:spPr>
        <p:txBody>
          <a:bodyPr/>
          <a:lstStyle/>
          <a:p>
            <a:r>
              <a:rPr lang="en-US" dirty="0"/>
              <a:t>8/11/2023</a:t>
            </a:r>
            <a:endParaRPr lang="nl-NL" dirty="0"/>
          </a:p>
        </p:txBody>
      </p:sp>
    </p:spTree>
    <p:extLst>
      <p:ext uri="{BB962C8B-B14F-4D97-AF65-F5344CB8AC3E}">
        <p14:creationId xmlns:p14="http://schemas.microsoft.com/office/powerpoint/2010/main" val="21654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6C9D7C4-9AA4-4D44-A8A2-38248E16753C}"/>
              </a:ext>
            </a:extLst>
          </p:cNvPr>
          <p:cNvSpPr>
            <a:spLocks noGrp="1"/>
          </p:cNvSpPr>
          <p:nvPr>
            <p:ph type="title"/>
          </p:nvPr>
        </p:nvSpPr>
        <p:spPr>
          <a:xfrm>
            <a:off x="194130" y="534008"/>
            <a:ext cx="10923588" cy="948047"/>
          </a:xfrm>
        </p:spPr>
        <p:txBody>
          <a:bodyPr/>
          <a:lstStyle/>
          <a:p>
            <a:r>
              <a:rPr lang="en-US" dirty="0"/>
              <a:t>Clearance of bulk residuals</a:t>
            </a:r>
            <a:endParaRPr lang="nl-NL" dirty="0"/>
          </a:p>
        </p:txBody>
      </p:sp>
      <p:sp>
        <p:nvSpPr>
          <p:cNvPr id="4" name="Tijdelijke aanduiding voor datum 3">
            <a:extLst>
              <a:ext uri="{FF2B5EF4-FFF2-40B4-BE49-F238E27FC236}">
                <a16:creationId xmlns:a16="http://schemas.microsoft.com/office/drawing/2014/main" id="{338D7753-BFBA-45AA-A9BB-62ECDA216940}"/>
              </a:ext>
            </a:extLst>
          </p:cNvPr>
          <p:cNvSpPr>
            <a:spLocks noGrp="1"/>
          </p:cNvSpPr>
          <p:nvPr>
            <p:ph type="dt" sz="half" idx="10"/>
          </p:nvPr>
        </p:nvSpPr>
        <p:spPr/>
        <p:txBody>
          <a:bodyPr/>
          <a:lstStyle/>
          <a:p>
            <a:r>
              <a:rPr lang="en-US" dirty="0"/>
              <a:t>4-10/11/2023</a:t>
            </a:r>
            <a:endParaRPr lang="nl-NL" dirty="0"/>
          </a:p>
        </p:txBody>
      </p:sp>
      <p:sp>
        <p:nvSpPr>
          <p:cNvPr id="6" name="Tijdelijke aanduiding voor dianummer 5">
            <a:extLst>
              <a:ext uri="{FF2B5EF4-FFF2-40B4-BE49-F238E27FC236}">
                <a16:creationId xmlns:a16="http://schemas.microsoft.com/office/drawing/2014/main" id="{13DCF811-9752-4AF2-895D-6778C4D8CA8D}"/>
              </a:ext>
            </a:extLst>
          </p:cNvPr>
          <p:cNvSpPr>
            <a:spLocks noGrp="1"/>
          </p:cNvSpPr>
          <p:nvPr>
            <p:ph type="sldNum" sz="quarter" idx="12"/>
          </p:nvPr>
        </p:nvSpPr>
        <p:spPr/>
        <p:txBody>
          <a:bodyPr/>
          <a:lstStyle/>
          <a:p>
            <a:fld id="{10A0A6AF-03C5-477E-939A-E28F7E7F05EA}" type="slidenum">
              <a:rPr lang="nl-NL" smtClean="0"/>
              <a:pPr/>
              <a:t>7</a:t>
            </a:fld>
            <a:endParaRPr lang="nl-NL" dirty="0"/>
          </a:p>
        </p:txBody>
      </p:sp>
      <p:sp>
        <p:nvSpPr>
          <p:cNvPr id="10" name="Tijdelijke aanduiding voor inhoud 1">
            <a:extLst>
              <a:ext uri="{FF2B5EF4-FFF2-40B4-BE49-F238E27FC236}">
                <a16:creationId xmlns:a16="http://schemas.microsoft.com/office/drawing/2014/main" id="{F028E9A3-818F-4B0A-BBCA-F04C30B50E9E}"/>
              </a:ext>
            </a:extLst>
          </p:cNvPr>
          <p:cNvSpPr txBox="1">
            <a:spLocks/>
          </p:cNvSpPr>
          <p:nvPr/>
        </p:nvSpPr>
        <p:spPr>
          <a:xfrm>
            <a:off x="8122695" y="2486626"/>
            <a:ext cx="8576535" cy="4371374"/>
          </a:xfrm>
          <a:prstGeom prst="rect">
            <a:avLst/>
          </a:prstGeom>
        </p:spPr>
        <p:txBody>
          <a:bodyPr vert="horz" lIns="91440" tIns="45720" rIns="91440" bIns="45720" numCol="2" spcCol="468000" rtlCol="0">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800" dirty="0"/>
              <a:t>Clearance factor is </a:t>
            </a:r>
            <a:r>
              <a:rPr lang="nl-NL" sz="1800" dirty="0" err="1"/>
              <a:t>weighted</a:t>
            </a:r>
            <a:r>
              <a:rPr lang="nl-NL" sz="1800" dirty="0"/>
              <a:t> </a:t>
            </a:r>
            <a:r>
              <a:rPr lang="nl-NL" sz="1800" dirty="0" err="1"/>
              <a:t>sum</a:t>
            </a:r>
            <a:r>
              <a:rPr lang="nl-NL" sz="1800" dirty="0"/>
              <a:t> of </a:t>
            </a:r>
            <a:r>
              <a:rPr lang="nl-NL" sz="1800" dirty="0" err="1"/>
              <a:t>activity</a:t>
            </a:r>
            <a:r>
              <a:rPr lang="nl-NL" sz="1800" dirty="0"/>
              <a:t> </a:t>
            </a:r>
            <a:r>
              <a:rPr lang="nl-NL" sz="1800" dirty="0" err="1"/>
              <a:t>concentrations</a:t>
            </a:r>
            <a:r>
              <a:rPr lang="nl-NL" sz="1800" dirty="0"/>
              <a:t> of relevant </a:t>
            </a:r>
            <a:r>
              <a:rPr lang="nl-NL" sz="1800" dirty="0" err="1"/>
              <a:t>radionuclides</a:t>
            </a:r>
            <a:endParaRPr lang="nl-NL" sz="1800" dirty="0"/>
          </a:p>
          <a:p>
            <a:endParaRPr lang="nl-NL" sz="1800" dirty="0"/>
          </a:p>
          <a:p>
            <a:r>
              <a:rPr lang="nl-NL" sz="1800" dirty="0" err="1"/>
              <a:t>All</a:t>
            </a:r>
            <a:r>
              <a:rPr lang="nl-NL" sz="1800" dirty="0"/>
              <a:t> (bulk) </a:t>
            </a:r>
            <a:r>
              <a:rPr lang="nl-NL" sz="1800" dirty="0" err="1"/>
              <a:t>material</a:t>
            </a:r>
            <a:r>
              <a:rPr lang="nl-NL" sz="1800" dirty="0"/>
              <a:t> below </a:t>
            </a:r>
            <a:br>
              <a:rPr lang="nl-NL" sz="1800" dirty="0"/>
            </a:br>
            <a:r>
              <a:rPr lang="nl-NL" sz="1800" dirty="0"/>
              <a:t>clearance factor 100 </a:t>
            </a:r>
            <a:r>
              <a:rPr lang="nl-NL" sz="1800" dirty="0" err="1"/>
              <a:t>after</a:t>
            </a:r>
            <a:r>
              <a:rPr lang="nl-NL" sz="1800" dirty="0"/>
              <a:t> </a:t>
            </a:r>
            <a:br>
              <a:rPr lang="nl-NL" sz="1800" dirty="0"/>
            </a:br>
            <a:r>
              <a:rPr lang="nl-NL" sz="1800" dirty="0"/>
              <a:t>five </a:t>
            </a:r>
            <a:r>
              <a:rPr lang="nl-NL" sz="1800" dirty="0" err="1"/>
              <a:t>years</a:t>
            </a:r>
            <a:endParaRPr lang="nl-NL" sz="1800" dirty="0"/>
          </a:p>
          <a:p>
            <a:endParaRPr lang="nl-NL" sz="1800" baseline="30000" dirty="0"/>
          </a:p>
          <a:p>
            <a:r>
              <a:rPr lang="nl-NL" sz="1800" dirty="0" err="1"/>
              <a:t>Conditional</a:t>
            </a:r>
            <a:r>
              <a:rPr lang="nl-NL" sz="1800" dirty="0"/>
              <a:t> clearance </a:t>
            </a:r>
            <a:r>
              <a:rPr lang="nl-NL" sz="1800" dirty="0" err="1"/>
              <a:t>assumed</a:t>
            </a:r>
            <a:r>
              <a:rPr lang="nl-NL" sz="1800" dirty="0"/>
              <a:t> </a:t>
            </a:r>
            <a:br>
              <a:rPr lang="nl-NL" sz="1800" dirty="0"/>
            </a:br>
            <a:r>
              <a:rPr lang="nl-NL" sz="1800" dirty="0" err="1"/>
              <a:t>to</a:t>
            </a:r>
            <a:r>
              <a:rPr lang="nl-NL" sz="1800" dirty="0"/>
              <a:t> </a:t>
            </a:r>
            <a:r>
              <a:rPr lang="nl-NL" sz="1800" dirty="0" err="1"/>
              <a:t>be</a:t>
            </a:r>
            <a:r>
              <a:rPr lang="nl-NL" sz="1800" dirty="0"/>
              <a:t> </a:t>
            </a:r>
            <a:r>
              <a:rPr lang="nl-NL" sz="1800" dirty="0" err="1"/>
              <a:t>possible</a:t>
            </a:r>
            <a:r>
              <a:rPr lang="nl-NL" sz="1800" dirty="0"/>
              <a:t> below clearance </a:t>
            </a:r>
            <a:br>
              <a:rPr lang="nl-NL" sz="1800" dirty="0"/>
            </a:br>
            <a:r>
              <a:rPr lang="nl-NL" sz="1800" dirty="0"/>
              <a:t>factor of 100</a:t>
            </a:r>
          </a:p>
          <a:p>
            <a:endParaRPr lang="nl-NL" sz="1800" baseline="30000" dirty="0"/>
          </a:p>
          <a:p>
            <a:endParaRPr lang="nl-NL" sz="1800" baseline="30000" dirty="0"/>
          </a:p>
        </p:txBody>
      </p:sp>
      <p:pic>
        <p:nvPicPr>
          <p:cNvPr id="11" name="Picture 10">
            <a:extLst>
              <a:ext uri="{FF2B5EF4-FFF2-40B4-BE49-F238E27FC236}">
                <a16:creationId xmlns:a16="http://schemas.microsoft.com/office/drawing/2014/main" id="{C33B0CD7-874F-CCED-24A2-98A3BD1BBDDC}"/>
              </a:ext>
            </a:extLst>
          </p:cNvPr>
          <p:cNvPicPr>
            <a:picLocks noChangeAspect="1"/>
          </p:cNvPicPr>
          <p:nvPr/>
        </p:nvPicPr>
        <p:blipFill>
          <a:blip r:embed="rId3"/>
          <a:stretch>
            <a:fillRect/>
          </a:stretch>
        </p:blipFill>
        <p:spPr>
          <a:xfrm>
            <a:off x="194130" y="1839948"/>
            <a:ext cx="7980213" cy="5018052"/>
          </a:xfrm>
          <a:prstGeom prst="rect">
            <a:avLst/>
          </a:prstGeom>
        </p:spPr>
      </p:pic>
    </p:spTree>
    <p:extLst>
      <p:ext uri="{BB962C8B-B14F-4D97-AF65-F5344CB8AC3E}">
        <p14:creationId xmlns:p14="http://schemas.microsoft.com/office/powerpoint/2010/main" val="110059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1">
            <a:extLst>
              <a:ext uri="{FF2B5EF4-FFF2-40B4-BE49-F238E27FC236}">
                <a16:creationId xmlns:a16="http://schemas.microsoft.com/office/drawing/2014/main" id="{EC91CAC1-DC2C-4CE1-9A4E-51200E2AE0E8}"/>
              </a:ext>
            </a:extLst>
          </p:cNvPr>
          <p:cNvSpPr>
            <a:spLocks noGrp="1"/>
          </p:cNvSpPr>
          <p:nvPr>
            <p:ph sz="half" idx="1"/>
          </p:nvPr>
        </p:nvSpPr>
        <p:spPr>
          <a:xfrm>
            <a:off x="635000" y="2276475"/>
            <a:ext cx="5226050" cy="3944938"/>
          </a:xfrm>
        </p:spPr>
        <p:txBody>
          <a:bodyPr>
            <a:normAutofit lnSpcReduction="10000"/>
          </a:bodyPr>
          <a:lstStyle/>
          <a:p>
            <a:r>
              <a:rPr lang="nl-NL" sz="1900" dirty="0" err="1"/>
              <a:t>Conditional</a:t>
            </a:r>
            <a:r>
              <a:rPr lang="nl-NL" sz="1900" dirty="0"/>
              <a:t> clearance: </a:t>
            </a:r>
            <a:r>
              <a:rPr lang="nl-NL" sz="1900" dirty="0" err="1"/>
              <a:t>material</a:t>
            </a:r>
            <a:r>
              <a:rPr lang="nl-NL" sz="1900" dirty="0"/>
              <a:t> is </a:t>
            </a:r>
            <a:r>
              <a:rPr lang="nl-NL" sz="1900" dirty="0" err="1"/>
              <a:t>cleared</a:t>
            </a:r>
            <a:r>
              <a:rPr lang="nl-NL" sz="1900" dirty="0"/>
              <a:t> of </a:t>
            </a:r>
            <a:r>
              <a:rPr lang="nl-NL" sz="1900" dirty="0" err="1"/>
              <a:t>regulatory</a:t>
            </a:r>
            <a:r>
              <a:rPr lang="nl-NL" sz="1900" dirty="0"/>
              <a:t> control on </a:t>
            </a:r>
            <a:r>
              <a:rPr lang="nl-NL" sz="1900" dirty="0" err="1"/>
              <a:t>the</a:t>
            </a:r>
            <a:r>
              <a:rPr lang="nl-NL" sz="1900" dirty="0"/>
              <a:t> </a:t>
            </a:r>
            <a:r>
              <a:rPr lang="nl-NL" sz="1900" dirty="0" err="1"/>
              <a:t>condition</a:t>
            </a:r>
            <a:r>
              <a:rPr lang="nl-NL" sz="1900" dirty="0"/>
              <a:t> </a:t>
            </a:r>
            <a:r>
              <a:rPr lang="nl-NL" sz="1900" dirty="0" err="1"/>
              <a:t>that</a:t>
            </a:r>
            <a:r>
              <a:rPr lang="nl-NL" sz="1900" dirty="0"/>
              <a:t> is </a:t>
            </a:r>
            <a:r>
              <a:rPr lang="nl-NL" sz="1900" dirty="0" err="1"/>
              <a:t>used</a:t>
            </a:r>
            <a:r>
              <a:rPr lang="nl-NL" sz="1900" dirty="0"/>
              <a:t>/</a:t>
            </a:r>
            <a:r>
              <a:rPr lang="nl-NL" sz="1900" dirty="0" err="1"/>
              <a:t>processed</a:t>
            </a:r>
            <a:r>
              <a:rPr lang="nl-NL" sz="1900" dirty="0"/>
              <a:t> in a </a:t>
            </a:r>
            <a:r>
              <a:rPr lang="nl-NL" sz="1900" dirty="0" err="1"/>
              <a:t>specific</a:t>
            </a:r>
            <a:r>
              <a:rPr lang="nl-NL" sz="1900" dirty="0"/>
              <a:t> way  </a:t>
            </a:r>
          </a:p>
          <a:p>
            <a:endParaRPr lang="nl-NL" sz="1900" dirty="0"/>
          </a:p>
          <a:p>
            <a:r>
              <a:rPr lang="nl-NL" sz="1900" dirty="0"/>
              <a:t>Recycling of </a:t>
            </a:r>
            <a:r>
              <a:rPr lang="nl-NL" sz="1900" dirty="0" err="1"/>
              <a:t>material</a:t>
            </a:r>
            <a:r>
              <a:rPr lang="nl-NL" sz="1900" dirty="0"/>
              <a:t> has </a:t>
            </a:r>
            <a:r>
              <a:rPr lang="nl-NL" sz="1900" dirty="0" err="1"/>
              <a:t>broader</a:t>
            </a:r>
            <a:r>
              <a:rPr lang="nl-NL" sz="1900" dirty="0"/>
              <a:t> </a:t>
            </a:r>
            <a:r>
              <a:rPr lang="nl-NL" sz="1900" dirty="0" err="1"/>
              <a:t>environmental</a:t>
            </a:r>
            <a:r>
              <a:rPr lang="nl-NL" sz="1900" dirty="0"/>
              <a:t> </a:t>
            </a:r>
            <a:r>
              <a:rPr lang="nl-NL" sz="1900" dirty="0" err="1"/>
              <a:t>and</a:t>
            </a:r>
            <a:r>
              <a:rPr lang="nl-NL" sz="1900" dirty="0"/>
              <a:t> health benefits – </a:t>
            </a:r>
            <a:r>
              <a:rPr lang="nl-NL" sz="1900" dirty="0" err="1"/>
              <a:t>the</a:t>
            </a:r>
            <a:r>
              <a:rPr lang="nl-NL" sz="1900" dirty="0"/>
              <a:t> </a:t>
            </a:r>
            <a:r>
              <a:rPr lang="nl-NL" sz="1900" dirty="0" err="1"/>
              <a:t>holistic</a:t>
            </a:r>
            <a:r>
              <a:rPr lang="nl-NL" sz="1900" dirty="0"/>
              <a:t> approach</a:t>
            </a:r>
          </a:p>
          <a:p>
            <a:endParaRPr lang="nl-NL" sz="1900" dirty="0"/>
          </a:p>
          <a:p>
            <a:r>
              <a:rPr lang="nl-NL" sz="1900" dirty="0" err="1"/>
              <a:t>Conventional</a:t>
            </a:r>
            <a:r>
              <a:rPr lang="nl-NL" sz="1900" dirty="0"/>
              <a:t> </a:t>
            </a:r>
            <a:r>
              <a:rPr lang="nl-NL" sz="1900" dirty="0" err="1"/>
              <a:t>radioactive</a:t>
            </a:r>
            <a:r>
              <a:rPr lang="nl-NL" sz="1900" dirty="0"/>
              <a:t> waste </a:t>
            </a:r>
            <a:r>
              <a:rPr lang="nl-NL" sz="1900" u="sng" dirty="0"/>
              <a:t>storage</a:t>
            </a:r>
            <a:r>
              <a:rPr lang="nl-NL" sz="1900" dirty="0"/>
              <a:t> </a:t>
            </a:r>
            <a:r>
              <a:rPr lang="nl-NL" sz="1900" dirty="0" err="1"/>
              <a:t>costs</a:t>
            </a:r>
            <a:r>
              <a:rPr lang="nl-NL" sz="1900" dirty="0"/>
              <a:t> </a:t>
            </a:r>
            <a:r>
              <a:rPr lang="nl-NL" sz="1900" dirty="0" err="1"/>
              <a:t>for</a:t>
            </a:r>
            <a:r>
              <a:rPr lang="nl-NL" sz="1900" dirty="0"/>
              <a:t> Dutch cyclotron bulk </a:t>
            </a:r>
            <a:r>
              <a:rPr lang="nl-NL" sz="1900" dirty="0" err="1"/>
              <a:t>residuals</a:t>
            </a:r>
            <a:r>
              <a:rPr lang="nl-NL" sz="1900" dirty="0"/>
              <a:t> </a:t>
            </a:r>
            <a:r>
              <a:rPr lang="nl-NL" sz="1900" dirty="0" err="1"/>
              <a:t>would</a:t>
            </a:r>
            <a:r>
              <a:rPr lang="nl-NL" sz="1900" dirty="0"/>
              <a:t> </a:t>
            </a:r>
            <a:r>
              <a:rPr lang="nl-NL" sz="1900" dirty="0" err="1"/>
              <a:t>amount</a:t>
            </a:r>
            <a:r>
              <a:rPr lang="nl-NL" sz="1900" dirty="0"/>
              <a:t> </a:t>
            </a:r>
            <a:r>
              <a:rPr lang="nl-NL" sz="1900" dirty="0" err="1"/>
              <a:t>to</a:t>
            </a:r>
            <a:r>
              <a:rPr lang="nl-NL" sz="1900" dirty="0"/>
              <a:t> </a:t>
            </a:r>
            <a:br>
              <a:rPr lang="nl-NL" sz="1900" dirty="0"/>
            </a:br>
            <a:r>
              <a:rPr lang="nl-NL" sz="1900" dirty="0"/>
              <a:t>€35-50 </a:t>
            </a:r>
            <a:r>
              <a:rPr lang="nl-NL" sz="1900" dirty="0" err="1"/>
              <a:t>million</a:t>
            </a:r>
            <a:endParaRPr lang="nl-NL" sz="1900" dirty="0"/>
          </a:p>
        </p:txBody>
      </p:sp>
      <p:sp>
        <p:nvSpPr>
          <p:cNvPr id="11" name="Content Placeholder 2">
            <a:extLst>
              <a:ext uri="{FF2B5EF4-FFF2-40B4-BE49-F238E27FC236}">
                <a16:creationId xmlns:a16="http://schemas.microsoft.com/office/drawing/2014/main" id="{DE9915CB-E3B9-217C-43A0-67A5CF1DA023}"/>
              </a:ext>
            </a:extLst>
          </p:cNvPr>
          <p:cNvSpPr>
            <a:spLocks noGrp="1"/>
          </p:cNvSpPr>
          <p:nvPr>
            <p:ph sz="half" idx="2"/>
          </p:nvPr>
        </p:nvSpPr>
        <p:spPr>
          <a:xfrm>
            <a:off x="6553199" y="2276475"/>
            <a:ext cx="5004000" cy="3944938"/>
          </a:xfrm>
        </p:spPr>
        <p:txBody>
          <a:bodyPr/>
          <a:lstStyle/>
          <a:p>
            <a:endParaRPr lang="en-US"/>
          </a:p>
        </p:txBody>
      </p:sp>
      <p:sp>
        <p:nvSpPr>
          <p:cNvPr id="3" name="Titel 2">
            <a:extLst>
              <a:ext uri="{FF2B5EF4-FFF2-40B4-BE49-F238E27FC236}">
                <a16:creationId xmlns:a16="http://schemas.microsoft.com/office/drawing/2014/main" id="{76C9D7C4-9AA4-4D44-A8A2-38248E16753C}"/>
              </a:ext>
            </a:extLst>
          </p:cNvPr>
          <p:cNvSpPr>
            <a:spLocks noGrp="1"/>
          </p:cNvSpPr>
          <p:nvPr>
            <p:ph type="title"/>
          </p:nvPr>
        </p:nvSpPr>
        <p:spPr>
          <a:xfrm>
            <a:off x="635000" y="693367"/>
            <a:ext cx="10923588" cy="948047"/>
          </a:xfrm>
        </p:spPr>
        <p:txBody>
          <a:bodyPr anchor="b">
            <a:normAutofit/>
          </a:bodyPr>
          <a:lstStyle/>
          <a:p>
            <a:r>
              <a:rPr lang="en-US" dirty="0"/>
              <a:t>Conditional clearance and recycling</a:t>
            </a:r>
            <a:endParaRPr lang="nl-NL" dirty="0"/>
          </a:p>
        </p:txBody>
      </p:sp>
      <p:sp>
        <p:nvSpPr>
          <p:cNvPr id="5" name="Tijdelijke aanduiding voor voettekst 4">
            <a:extLst>
              <a:ext uri="{FF2B5EF4-FFF2-40B4-BE49-F238E27FC236}">
                <a16:creationId xmlns:a16="http://schemas.microsoft.com/office/drawing/2014/main" id="{E069193E-7AA7-4ACB-A103-6B984B1A4967}"/>
              </a:ext>
            </a:extLst>
          </p:cNvPr>
          <p:cNvSpPr>
            <a:spLocks noGrp="1"/>
          </p:cNvSpPr>
          <p:nvPr>
            <p:ph type="ftr" sz="quarter" idx="11"/>
          </p:nvPr>
        </p:nvSpPr>
        <p:spPr>
          <a:xfrm>
            <a:off x="635000" y="6221413"/>
            <a:ext cx="5003800" cy="322075"/>
          </a:xfrm>
        </p:spPr>
        <p:txBody>
          <a:bodyPr anchor="b">
            <a:normAutofit/>
          </a:bodyPr>
          <a:lstStyle/>
          <a:p>
            <a:pPr>
              <a:lnSpc>
                <a:spcPct val="90000"/>
              </a:lnSpc>
              <a:spcAft>
                <a:spcPts val="600"/>
              </a:spcAft>
            </a:pPr>
            <a:r>
              <a:rPr lang="en-US" sz="700"/>
              <a:t>IAEA – International Conference on the Safety of Radioactive Waste Management, Decommissioning, Environmental Protection and Remediation: Ensuring Safety and Enabling Sustainability</a:t>
            </a:r>
            <a:endParaRPr lang="nl-NL" sz="700"/>
          </a:p>
        </p:txBody>
      </p:sp>
      <p:sp>
        <p:nvSpPr>
          <p:cNvPr id="6" name="Tijdelijke aanduiding voor dianummer 5">
            <a:extLst>
              <a:ext uri="{FF2B5EF4-FFF2-40B4-BE49-F238E27FC236}">
                <a16:creationId xmlns:a16="http://schemas.microsoft.com/office/drawing/2014/main" id="{13DCF811-9752-4AF2-895D-6778C4D8CA8D}"/>
              </a:ext>
            </a:extLst>
          </p:cNvPr>
          <p:cNvSpPr>
            <a:spLocks noGrp="1"/>
          </p:cNvSpPr>
          <p:nvPr>
            <p:ph type="sldNum" sz="quarter" idx="12"/>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8</a:t>
            </a:fld>
            <a:endParaRPr lang="nl-NL"/>
          </a:p>
        </p:txBody>
      </p:sp>
      <p:pic>
        <p:nvPicPr>
          <p:cNvPr id="3074" name="Picture 2" descr="Schip, Boot, Zee, Kanaal, Haven">
            <a:extLst>
              <a:ext uri="{FF2B5EF4-FFF2-40B4-BE49-F238E27FC236}">
                <a16:creationId xmlns:a16="http://schemas.microsoft.com/office/drawing/2014/main" id="{D4BCAB0B-CB3C-49BA-A140-4A15BEA677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0589" y="2276475"/>
            <a:ext cx="4892031" cy="3669023"/>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datum 3">
            <a:extLst>
              <a:ext uri="{FF2B5EF4-FFF2-40B4-BE49-F238E27FC236}">
                <a16:creationId xmlns:a16="http://schemas.microsoft.com/office/drawing/2014/main" id="{FBD794C2-7070-8504-F282-7A692262509D}"/>
              </a:ext>
            </a:extLst>
          </p:cNvPr>
          <p:cNvSpPr>
            <a:spLocks noGrp="1"/>
          </p:cNvSpPr>
          <p:nvPr>
            <p:ph type="dt" sz="half" idx="10"/>
          </p:nvPr>
        </p:nvSpPr>
        <p:spPr>
          <a:xfrm>
            <a:off x="635000" y="6543488"/>
            <a:ext cx="5003800" cy="264272"/>
          </a:xfrm>
        </p:spPr>
        <p:txBody>
          <a:bodyPr/>
          <a:lstStyle/>
          <a:p>
            <a:r>
              <a:rPr lang="en-US" dirty="0"/>
              <a:t>8/11/2023</a:t>
            </a:r>
            <a:endParaRPr lang="nl-NL" dirty="0"/>
          </a:p>
        </p:txBody>
      </p:sp>
    </p:spTree>
    <p:extLst>
      <p:ext uri="{BB962C8B-B14F-4D97-AF65-F5344CB8AC3E}">
        <p14:creationId xmlns:p14="http://schemas.microsoft.com/office/powerpoint/2010/main" val="3852562691"/>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6C9D7C4-9AA4-4D44-A8A2-38248E16753C}"/>
              </a:ext>
            </a:extLst>
          </p:cNvPr>
          <p:cNvSpPr>
            <a:spLocks noGrp="1"/>
          </p:cNvSpPr>
          <p:nvPr>
            <p:ph type="title"/>
          </p:nvPr>
        </p:nvSpPr>
        <p:spPr>
          <a:xfrm>
            <a:off x="634999" y="590434"/>
            <a:ext cx="10923588" cy="948047"/>
          </a:xfrm>
        </p:spPr>
        <p:txBody>
          <a:bodyPr/>
          <a:lstStyle/>
          <a:p>
            <a:r>
              <a:rPr lang="en-US" dirty="0"/>
              <a:t>Conclusions</a:t>
            </a:r>
            <a:endParaRPr lang="nl-NL" dirty="0"/>
          </a:p>
        </p:txBody>
      </p:sp>
      <p:sp>
        <p:nvSpPr>
          <p:cNvPr id="5" name="Tijdelijke aanduiding voor voettekst 4">
            <a:extLst>
              <a:ext uri="{FF2B5EF4-FFF2-40B4-BE49-F238E27FC236}">
                <a16:creationId xmlns:a16="http://schemas.microsoft.com/office/drawing/2014/main" id="{E069193E-7AA7-4ACB-A103-6B984B1A4967}"/>
              </a:ext>
            </a:extLst>
          </p:cNvPr>
          <p:cNvSpPr>
            <a:spLocks noGrp="1"/>
          </p:cNvSpPr>
          <p:nvPr>
            <p:ph type="ftr" sz="quarter" idx="11"/>
          </p:nvPr>
        </p:nvSpPr>
        <p:spPr>
          <a:xfrm>
            <a:off x="634999" y="6221413"/>
            <a:ext cx="10648193" cy="322075"/>
          </a:xfrm>
        </p:spPr>
        <p:txBody>
          <a:bodyPr/>
          <a:lstStyle/>
          <a:p>
            <a:r>
              <a:rPr lang="en-US" dirty="0"/>
              <a:t>IAEA – International Conference on the Safety of Radioactive Waste Management, Decommissioning, Environmental Protection and Remediation: Ensuring Safety and Enabling Sustainability</a:t>
            </a:r>
            <a:endParaRPr lang="nl-NL" dirty="0"/>
          </a:p>
        </p:txBody>
      </p:sp>
      <p:sp>
        <p:nvSpPr>
          <p:cNvPr id="6" name="Tijdelijke aanduiding voor dianummer 5">
            <a:extLst>
              <a:ext uri="{FF2B5EF4-FFF2-40B4-BE49-F238E27FC236}">
                <a16:creationId xmlns:a16="http://schemas.microsoft.com/office/drawing/2014/main" id="{13DCF811-9752-4AF2-895D-6778C4D8CA8D}"/>
              </a:ext>
            </a:extLst>
          </p:cNvPr>
          <p:cNvSpPr>
            <a:spLocks noGrp="1"/>
          </p:cNvSpPr>
          <p:nvPr>
            <p:ph type="sldNum" sz="quarter" idx="12"/>
          </p:nvPr>
        </p:nvSpPr>
        <p:spPr/>
        <p:txBody>
          <a:bodyPr/>
          <a:lstStyle/>
          <a:p>
            <a:fld id="{10A0A6AF-03C5-477E-939A-E28F7E7F05EA}" type="slidenum">
              <a:rPr lang="nl-NL" smtClean="0"/>
              <a:pPr/>
              <a:t>9</a:t>
            </a:fld>
            <a:endParaRPr lang="nl-NL" dirty="0"/>
          </a:p>
        </p:txBody>
      </p:sp>
      <p:sp>
        <p:nvSpPr>
          <p:cNvPr id="10" name="Tijdelijke aanduiding voor inhoud 1">
            <a:extLst>
              <a:ext uri="{FF2B5EF4-FFF2-40B4-BE49-F238E27FC236}">
                <a16:creationId xmlns:a16="http://schemas.microsoft.com/office/drawing/2014/main" id="{F028E9A3-818F-4B0A-BBCA-F04C30B50E9E}"/>
              </a:ext>
            </a:extLst>
          </p:cNvPr>
          <p:cNvSpPr txBox="1">
            <a:spLocks/>
          </p:cNvSpPr>
          <p:nvPr/>
        </p:nvSpPr>
        <p:spPr>
          <a:xfrm>
            <a:off x="634999" y="1689002"/>
            <a:ext cx="11185088" cy="4371374"/>
          </a:xfrm>
          <a:prstGeom prst="rect">
            <a:avLst/>
          </a:prstGeom>
        </p:spPr>
        <p:txBody>
          <a:bodyPr vert="horz" lIns="91440" tIns="45720" rIns="91440" bIns="45720" numCol="2" spcCol="468000" rtlCol="0">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endParaRPr lang="nl-NL" sz="1800" baseline="30000" dirty="0"/>
          </a:p>
          <a:p>
            <a:endParaRPr lang="nl-NL" sz="1800" baseline="30000" dirty="0"/>
          </a:p>
        </p:txBody>
      </p:sp>
      <p:sp>
        <p:nvSpPr>
          <p:cNvPr id="11" name="Tijdelijke aanduiding voor inhoud 1">
            <a:extLst>
              <a:ext uri="{FF2B5EF4-FFF2-40B4-BE49-F238E27FC236}">
                <a16:creationId xmlns:a16="http://schemas.microsoft.com/office/drawing/2014/main" id="{257C5FB3-7451-43FB-B581-3410E78083C1}"/>
              </a:ext>
            </a:extLst>
          </p:cNvPr>
          <p:cNvSpPr>
            <a:spLocks noGrp="1"/>
          </p:cNvSpPr>
          <p:nvPr>
            <p:ph idx="1"/>
          </p:nvPr>
        </p:nvSpPr>
        <p:spPr>
          <a:xfrm>
            <a:off x="633413" y="1349126"/>
            <a:ext cx="10923588" cy="4380087"/>
          </a:xfrm>
        </p:spPr>
        <p:txBody>
          <a:bodyPr>
            <a:normAutofit lnSpcReduction="10000"/>
          </a:bodyPr>
          <a:lstStyle/>
          <a:p>
            <a:endParaRPr lang="nl-NL" dirty="0"/>
          </a:p>
          <a:p>
            <a:endParaRPr lang="nl-NL" dirty="0"/>
          </a:p>
          <a:p>
            <a:r>
              <a:rPr lang="nl-NL" dirty="0"/>
              <a:t>Cyclotron </a:t>
            </a:r>
            <a:r>
              <a:rPr lang="nl-NL" dirty="0" err="1"/>
              <a:t>decommissioning</a:t>
            </a:r>
            <a:r>
              <a:rPr lang="nl-NL" dirty="0"/>
              <a:t> </a:t>
            </a:r>
            <a:r>
              <a:rPr lang="nl-NL" dirty="0" err="1"/>
              <a:t>residuals</a:t>
            </a:r>
            <a:r>
              <a:rPr lang="nl-NL" dirty="0"/>
              <a:t> </a:t>
            </a:r>
            <a:r>
              <a:rPr lang="nl-NL" dirty="0" err="1"/>
              <a:t>could</a:t>
            </a:r>
            <a:r>
              <a:rPr lang="nl-NL" dirty="0"/>
              <a:t> </a:t>
            </a:r>
            <a:r>
              <a:rPr lang="nl-NL" dirty="0" err="1"/>
              <a:t>qualify</a:t>
            </a:r>
            <a:r>
              <a:rPr lang="nl-NL" dirty="0"/>
              <a:t> </a:t>
            </a:r>
            <a:r>
              <a:rPr lang="nl-NL" dirty="0" err="1"/>
              <a:t>for</a:t>
            </a:r>
            <a:r>
              <a:rPr lang="nl-NL" dirty="0"/>
              <a:t> recycling </a:t>
            </a:r>
            <a:r>
              <a:rPr lang="nl-NL" dirty="0" err="1"/>
              <a:t>through</a:t>
            </a:r>
            <a:r>
              <a:rPr lang="nl-NL" dirty="0"/>
              <a:t> </a:t>
            </a:r>
            <a:r>
              <a:rPr lang="nl-NL" dirty="0" err="1"/>
              <a:t>conditional</a:t>
            </a:r>
            <a:r>
              <a:rPr lang="nl-NL" dirty="0"/>
              <a:t> clearance </a:t>
            </a:r>
          </a:p>
          <a:p>
            <a:endParaRPr lang="nl-NL" dirty="0"/>
          </a:p>
          <a:p>
            <a:r>
              <a:rPr lang="nl-NL" dirty="0" err="1"/>
              <a:t>Such</a:t>
            </a:r>
            <a:r>
              <a:rPr lang="nl-NL" dirty="0"/>
              <a:t> a </a:t>
            </a:r>
            <a:r>
              <a:rPr lang="nl-NL" dirty="0" err="1"/>
              <a:t>method</a:t>
            </a:r>
            <a:r>
              <a:rPr lang="nl-NL" dirty="0"/>
              <a:t> </a:t>
            </a:r>
            <a:r>
              <a:rPr lang="nl-NL" dirty="0" err="1"/>
              <a:t>could</a:t>
            </a:r>
            <a:r>
              <a:rPr lang="nl-NL" dirty="0"/>
              <a:t> support </a:t>
            </a:r>
            <a:r>
              <a:rPr lang="nl-NL" dirty="0" err="1"/>
              <a:t>the</a:t>
            </a:r>
            <a:r>
              <a:rPr lang="nl-NL" dirty="0"/>
              <a:t> </a:t>
            </a:r>
            <a:r>
              <a:rPr lang="nl-NL" dirty="0" err="1"/>
              <a:t>circular</a:t>
            </a:r>
            <a:r>
              <a:rPr lang="nl-NL" dirty="0"/>
              <a:t> </a:t>
            </a:r>
            <a:r>
              <a:rPr lang="nl-NL" dirty="0" err="1"/>
              <a:t>economy</a:t>
            </a:r>
            <a:r>
              <a:rPr lang="nl-NL" dirty="0"/>
              <a:t> </a:t>
            </a:r>
            <a:r>
              <a:rPr lang="nl-NL" dirty="0" err="1"/>
              <a:t>ambitions</a:t>
            </a:r>
            <a:r>
              <a:rPr lang="nl-NL" dirty="0"/>
              <a:t> of </a:t>
            </a:r>
            <a:r>
              <a:rPr lang="nl-NL" dirty="0" err="1"/>
              <a:t>governments</a:t>
            </a:r>
            <a:endParaRPr lang="nl-NL" dirty="0"/>
          </a:p>
          <a:p>
            <a:pPr marL="0" indent="0">
              <a:buNone/>
            </a:pPr>
            <a:endParaRPr lang="nl-NL" dirty="0"/>
          </a:p>
          <a:p>
            <a:pPr marL="0" indent="0">
              <a:buNone/>
            </a:pPr>
            <a:endParaRPr lang="nl-NL" dirty="0"/>
          </a:p>
          <a:p>
            <a:endParaRPr lang="nl-NL" dirty="0"/>
          </a:p>
          <a:p>
            <a:r>
              <a:rPr lang="nl-NL" dirty="0"/>
              <a:t>Regulators must </a:t>
            </a:r>
            <a:r>
              <a:rPr lang="nl-NL" dirty="0" err="1"/>
              <a:t>provide</a:t>
            </a:r>
            <a:r>
              <a:rPr lang="nl-NL" dirty="0"/>
              <a:t> </a:t>
            </a:r>
            <a:r>
              <a:rPr lang="nl-NL" dirty="0" err="1"/>
              <a:t>opportunities</a:t>
            </a:r>
            <a:r>
              <a:rPr lang="nl-NL" dirty="0"/>
              <a:t> </a:t>
            </a:r>
            <a:r>
              <a:rPr lang="nl-NL" dirty="0" err="1"/>
              <a:t>for</a:t>
            </a:r>
            <a:r>
              <a:rPr lang="nl-NL" dirty="0"/>
              <a:t> recycling (</a:t>
            </a:r>
            <a:r>
              <a:rPr lang="nl-NL" dirty="0" err="1"/>
              <a:t>justification</a:t>
            </a:r>
            <a:r>
              <a:rPr lang="nl-NL" dirty="0"/>
              <a:t> </a:t>
            </a:r>
            <a:r>
              <a:rPr lang="nl-NL" dirty="0" err="1"/>
              <a:t>for</a:t>
            </a:r>
            <a:r>
              <a:rPr lang="nl-NL" dirty="0"/>
              <a:t> </a:t>
            </a:r>
            <a:r>
              <a:rPr lang="nl-NL" dirty="0" err="1"/>
              <a:t>conditional</a:t>
            </a:r>
            <a:r>
              <a:rPr lang="nl-NL" dirty="0"/>
              <a:t> clearance)</a:t>
            </a:r>
          </a:p>
          <a:p>
            <a:endParaRPr lang="nl-NL" dirty="0"/>
          </a:p>
          <a:p>
            <a:r>
              <a:rPr lang="nl-NL" dirty="0"/>
              <a:t>Risk </a:t>
            </a:r>
            <a:r>
              <a:rPr lang="nl-NL" dirty="0" err="1"/>
              <a:t>perception</a:t>
            </a:r>
            <a:r>
              <a:rPr lang="nl-NL" dirty="0"/>
              <a:t> is a </a:t>
            </a:r>
            <a:r>
              <a:rPr lang="nl-NL" dirty="0" err="1"/>
              <a:t>likely</a:t>
            </a:r>
            <a:r>
              <a:rPr lang="nl-NL" dirty="0"/>
              <a:t> bottleneck</a:t>
            </a:r>
          </a:p>
          <a:p>
            <a:endParaRPr lang="nl-NL" dirty="0"/>
          </a:p>
          <a:p>
            <a:endParaRPr lang="nl-NL" dirty="0"/>
          </a:p>
        </p:txBody>
      </p:sp>
      <p:sp>
        <p:nvSpPr>
          <p:cNvPr id="2" name="Tijdelijke aanduiding voor datum 3">
            <a:extLst>
              <a:ext uri="{FF2B5EF4-FFF2-40B4-BE49-F238E27FC236}">
                <a16:creationId xmlns:a16="http://schemas.microsoft.com/office/drawing/2014/main" id="{D70BE754-6566-BA39-5DE0-0502027346F5}"/>
              </a:ext>
            </a:extLst>
          </p:cNvPr>
          <p:cNvSpPr>
            <a:spLocks noGrp="1"/>
          </p:cNvSpPr>
          <p:nvPr>
            <p:ph type="dt" sz="half" idx="10"/>
          </p:nvPr>
        </p:nvSpPr>
        <p:spPr>
          <a:xfrm>
            <a:off x="635000" y="6543488"/>
            <a:ext cx="5003800" cy="264272"/>
          </a:xfrm>
        </p:spPr>
        <p:txBody>
          <a:bodyPr/>
          <a:lstStyle/>
          <a:p>
            <a:r>
              <a:rPr lang="en-US" dirty="0"/>
              <a:t>8/11/2023</a:t>
            </a:r>
            <a:endParaRPr lang="nl-NL" dirty="0"/>
          </a:p>
        </p:txBody>
      </p:sp>
    </p:spTree>
    <p:extLst>
      <p:ext uri="{BB962C8B-B14F-4D97-AF65-F5344CB8AC3E}">
        <p14:creationId xmlns:p14="http://schemas.microsoft.com/office/powerpoint/2010/main" val="549367634"/>
      </p:ext>
    </p:extLst>
  </p:cSld>
  <p:clrMapOvr>
    <a:masterClrMapping/>
  </p:clrMapOvr>
</p:sld>
</file>

<file path=ppt/theme/theme1.xml><?xml version="1.0" encoding="utf-8"?>
<a:theme xmlns:a="http://schemas.openxmlformats.org/drawingml/2006/main" name="Rijkshuisstijl Robijnrood">
  <a:themeElements>
    <a:clrScheme name="Aangepast 56">
      <a:dk1>
        <a:srgbClr val="000000"/>
      </a:dk1>
      <a:lt1>
        <a:srgbClr val="FFFFFF"/>
      </a:lt1>
      <a:dk2>
        <a:srgbClr val="CA005D"/>
      </a:dk2>
      <a:lt2>
        <a:srgbClr val="F6D8E6"/>
      </a:lt2>
      <a:accent1>
        <a:srgbClr val="F9E11E"/>
      </a:accent1>
      <a:accent2>
        <a:srgbClr val="FFB612"/>
      </a:accent2>
      <a:accent3>
        <a:srgbClr val="777C00"/>
      </a:accent3>
      <a:accent4>
        <a:srgbClr val="75D1B5"/>
      </a:accent4>
      <a:accent5>
        <a:srgbClr val="8EC9E7"/>
      </a:accent5>
      <a:accent6>
        <a:srgbClr val="017BC6"/>
      </a:accent6>
      <a:hlink>
        <a:srgbClr val="CA205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E3AF7736-6FA2-456B-8671-7F86E75B7F3E}"/>
    </a:ext>
  </a:extLst>
</a:theme>
</file>

<file path=ppt/theme/theme10.xml><?xml version="1.0" encoding="utf-8"?>
<a:theme xmlns:a="http://schemas.openxmlformats.org/drawingml/2006/main" name="Rijkshuisstijl Mintgroen">
  <a:themeElements>
    <a:clrScheme name="Rijks Mintgroen">
      <a:dk1>
        <a:srgbClr val="000000"/>
      </a:dk1>
      <a:lt1>
        <a:srgbClr val="FFFFFF"/>
      </a:lt1>
      <a:dk2>
        <a:srgbClr val="75D1B5"/>
      </a:dk2>
      <a:lt2>
        <a:srgbClr val="D6F1E8"/>
      </a:lt2>
      <a:accent1>
        <a:srgbClr val="38870D"/>
      </a:accent1>
      <a:accent2>
        <a:srgbClr val="F9E11E"/>
      </a:accent2>
      <a:accent3>
        <a:srgbClr val="42145F"/>
      </a:accent3>
      <a:accent4>
        <a:srgbClr val="00689A"/>
      </a:accent4>
      <a:accent5>
        <a:srgbClr val="663227"/>
      </a:accent5>
      <a:accent6>
        <a:srgbClr val="A90061"/>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E6FD8DCB-333A-4ED8-BE45-55E8A62D072E}"/>
    </a:ext>
  </a:extLst>
</a:theme>
</file>

<file path=ppt/theme/theme11.xml><?xml version="1.0" encoding="utf-8"?>
<a:theme xmlns:a="http://schemas.openxmlformats.org/drawingml/2006/main" name="Rijkshuisstijl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0AD67599-C3E2-4799-8F15-C30619C727B8}"/>
    </a:ext>
  </a:extLst>
</a:theme>
</file>

<file path=ppt/theme/theme12.xml><?xml version="1.0" encoding="utf-8"?>
<a:theme xmlns:a="http://schemas.openxmlformats.org/drawingml/2006/main" name="Rijkshuisstijl Violet">
  <a:themeElements>
    <a:clrScheme name="Rijks Oranje">
      <a:dk1>
        <a:srgbClr val="000000"/>
      </a:dk1>
      <a:lt1>
        <a:srgbClr val="FFFFFF"/>
      </a:lt1>
      <a:dk2>
        <a:srgbClr val="E17000"/>
      </a:dk2>
      <a:lt2>
        <a:srgbClr val="FBE9D8"/>
      </a:lt2>
      <a:accent1>
        <a:srgbClr val="777C00"/>
      </a:accent1>
      <a:accent2>
        <a:srgbClr val="42145F"/>
      </a:accent2>
      <a:accent3>
        <a:srgbClr val="00689A"/>
      </a:accent3>
      <a:accent4>
        <a:srgbClr val="663227"/>
      </a:accent4>
      <a:accent5>
        <a:srgbClr val="38870D"/>
      </a:accent5>
      <a:accent6>
        <a:srgbClr val="FFB612"/>
      </a:accent6>
      <a:hlink>
        <a:srgbClr val="E17000"/>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D31876C5-C5A3-4404-A8AF-61C4FBF0D143}"/>
    </a:ext>
  </a:extLst>
</a:theme>
</file>

<file path=ppt/theme/theme13.xml><?xml version="1.0" encoding="utf-8"?>
<a:theme xmlns:a="http://schemas.openxmlformats.org/drawingml/2006/main" name="Rijkshuisstijl Paars">
  <a:themeElements>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8D236998-B3BD-4A1D-B48B-2EF8FCD7FE7B}"/>
    </a:ext>
  </a:extLst>
</a:theme>
</file>

<file path=ppt/theme/theme14.xml><?xml version="1.0" encoding="utf-8"?>
<a:theme xmlns:a="http://schemas.openxmlformats.org/drawingml/2006/main" name="Rijkshuisstijl Bruin">
  <a:themeElements>
    <a:clrScheme name="Rijks Bruin 1">
      <a:dk1>
        <a:srgbClr val="000000"/>
      </a:dk1>
      <a:lt1>
        <a:srgbClr val="FFFFFF"/>
      </a:lt1>
      <a:dk2>
        <a:srgbClr val="94700A"/>
      </a:dk2>
      <a:lt2>
        <a:srgbClr val="EFEADA"/>
      </a:lt2>
      <a:accent1>
        <a:srgbClr val="42145F"/>
      </a:accent1>
      <a:accent2>
        <a:srgbClr val="F9E11E"/>
      </a:accent2>
      <a:accent3>
        <a:srgbClr val="38870D"/>
      </a:accent3>
      <a:accent4>
        <a:srgbClr val="D52A1C"/>
      </a:accent4>
      <a:accent5>
        <a:srgbClr val="017BC6"/>
      </a:accent5>
      <a:accent6>
        <a:srgbClr val="E17000"/>
      </a:accent6>
      <a:hlink>
        <a:srgbClr val="94700A"/>
      </a:hlink>
      <a:folHlink>
        <a:srgbClr val="DFD4B4"/>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06F8EBC2-3F7A-4110-8C70-FA1D4685469F}"/>
    </a:ext>
  </a:extLst>
</a:theme>
</file>

<file path=ppt/theme/theme15.xml><?xml version="1.0" encoding="utf-8"?>
<a:theme xmlns:a="http://schemas.openxmlformats.org/drawingml/2006/main" name="Rijkshuisstijl Donkerblauw">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8984BF61-5F65-4A2C-BBD8-3597B13887E6}"/>
    </a:ext>
  </a:extLst>
</a:theme>
</file>

<file path=ppt/theme/theme16.xml><?xml version="1.0" encoding="utf-8"?>
<a:theme xmlns:a="http://schemas.openxmlformats.org/drawingml/2006/main" name="Rijkshuisstijl Donkerbruin">
  <a:themeElements>
    <a:clrScheme name="Rijks Donker Bruin">
      <a:dk1>
        <a:srgbClr val="000000"/>
      </a:dk1>
      <a:lt1>
        <a:srgbClr val="FFFFFF"/>
      </a:lt1>
      <a:dk2>
        <a:srgbClr val="663227"/>
      </a:dk2>
      <a:lt2>
        <a:srgbClr val="E7E1DE"/>
      </a:lt2>
      <a:accent1>
        <a:srgbClr val="A90061"/>
      </a:accent1>
      <a:accent2>
        <a:srgbClr val="D52A1C"/>
      </a:accent2>
      <a:accent3>
        <a:srgbClr val="FFB612"/>
      </a:accent3>
      <a:accent4>
        <a:srgbClr val="017BC6"/>
      </a:accent4>
      <a:accent5>
        <a:srgbClr val="38870D"/>
      </a:accent5>
      <a:accent6>
        <a:srgbClr val="F9E11E"/>
      </a:accent6>
      <a:hlink>
        <a:srgbClr val="663227"/>
      </a:hlink>
      <a:folHlink>
        <a:srgbClr val="D1C1BD"/>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1F56C865-EE39-421D-BA6C-8E108ADC5BCB}"/>
    </a:ext>
  </a:extLst>
</a:theme>
</file>

<file path=ppt/theme/theme17.xml><?xml version="1.0" encoding="utf-8"?>
<a:theme xmlns:a="http://schemas.openxmlformats.org/drawingml/2006/main" name="1_Rijkshuisstijl Violet">
  <a:themeElements>
    <a:clrScheme name="Rijks Violet">
      <a:dk1>
        <a:srgbClr val="000000"/>
      </a:dk1>
      <a:lt1>
        <a:srgbClr val="FFFFFF"/>
      </a:lt1>
      <a:dk2>
        <a:srgbClr val="A90061"/>
      </a:dk2>
      <a:lt2>
        <a:srgbClr val="F6E5EF"/>
      </a:lt2>
      <a:accent1>
        <a:srgbClr val="42145F"/>
      </a:accent1>
      <a:accent2>
        <a:srgbClr val="F092CD"/>
      </a:accent2>
      <a:accent3>
        <a:srgbClr val="FFB612"/>
      </a:accent3>
      <a:accent4>
        <a:srgbClr val="8FCAE7"/>
      </a:accent4>
      <a:accent5>
        <a:srgbClr val="F9E11E"/>
      </a:accent5>
      <a:accent6>
        <a:srgbClr val="76D2B6"/>
      </a:accent6>
      <a:hlink>
        <a:srgbClr val="A90061"/>
      </a:hlink>
      <a:folHlink>
        <a:srgbClr val="E5B2CF"/>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3F41A26C-0782-482E-9972-359FB2BA0F1D}"/>
    </a:ext>
  </a:extLst>
</a:theme>
</file>

<file path=ppt/theme/theme18.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jkshuisstijl Rood">
  <a:themeElements>
    <a:clrScheme name="Rijks Rood">
      <a:dk1>
        <a:srgbClr val="000000"/>
      </a:dk1>
      <a:lt1>
        <a:srgbClr val="FFFFFF"/>
      </a:lt1>
      <a:dk2>
        <a:srgbClr val="D52A1C"/>
      </a:dk2>
      <a:lt2>
        <a:srgbClr val="F8DFDC"/>
      </a:lt2>
      <a:accent1>
        <a:srgbClr val="38870D"/>
      </a:accent1>
      <a:accent2>
        <a:srgbClr val="42145F"/>
      </a:accent2>
      <a:accent3>
        <a:srgbClr val="E17000"/>
      </a:accent3>
      <a:accent4>
        <a:srgbClr val="777C00"/>
      </a:accent4>
      <a:accent5>
        <a:srgbClr val="75D1B5"/>
      </a:accent5>
      <a:accent6>
        <a:srgbClr val="F9E11E"/>
      </a:accent6>
      <a:hlink>
        <a:srgbClr val="D52A1C"/>
      </a:hlink>
      <a:folHlink>
        <a:srgbClr val="F2BEBA"/>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5FFD4F9C-A2B3-410A-AFA1-F347CAC98963}"/>
    </a:ext>
  </a:extLst>
</a:theme>
</file>

<file path=ppt/theme/theme3.xml><?xml version="1.0" encoding="utf-8"?>
<a:theme xmlns:a="http://schemas.openxmlformats.org/drawingml/2006/main" name="Rijkshuisstijl Roze">
  <a:themeElements>
    <a:clrScheme name="Aangepast 57">
      <a:dk1>
        <a:srgbClr val="000000"/>
      </a:dk1>
      <a:lt1>
        <a:srgbClr val="FFFFFF"/>
      </a:lt1>
      <a:dk2>
        <a:srgbClr val="F092CD"/>
      </a:dk2>
      <a:lt2>
        <a:srgbClr val="FCEEF7"/>
      </a:lt2>
      <a:accent1>
        <a:srgbClr val="CA005D"/>
      </a:accent1>
      <a:accent2>
        <a:srgbClr val="42145F"/>
      </a:accent2>
      <a:accent3>
        <a:srgbClr val="00689A"/>
      </a:accent3>
      <a:accent4>
        <a:srgbClr val="663227"/>
      </a:accent4>
      <a:accent5>
        <a:srgbClr val="275837"/>
      </a:accent5>
      <a:accent6>
        <a:srgbClr val="75D1B5"/>
      </a:accent6>
      <a:hlink>
        <a:srgbClr val="F092C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25203823-7882-4036-9969-89E559391B3E}"/>
    </a:ext>
  </a:extLst>
</a:theme>
</file>

<file path=ppt/theme/theme4.xml><?xml version="1.0" encoding="utf-8"?>
<a:theme xmlns:a="http://schemas.openxmlformats.org/drawingml/2006/main" name="Rijkshuisstijl Donkergeel">
  <a:themeElements>
    <a:clrScheme name="Rijks Donkergeel">
      <a:dk1>
        <a:srgbClr val="000000"/>
      </a:dk1>
      <a:lt1>
        <a:srgbClr val="FFFFFF"/>
      </a:lt1>
      <a:dk2>
        <a:srgbClr val="FFB612"/>
      </a:dk2>
      <a:lt2>
        <a:srgbClr val="FEE8B7"/>
      </a:lt2>
      <a:accent1>
        <a:srgbClr val="E17000"/>
      </a:accent1>
      <a:accent2>
        <a:srgbClr val="42145F"/>
      </a:accent2>
      <a:accent3>
        <a:srgbClr val="00689A"/>
      </a:accent3>
      <a:accent4>
        <a:srgbClr val="A90061"/>
      </a:accent4>
      <a:accent5>
        <a:srgbClr val="663227"/>
      </a:accent5>
      <a:accent6>
        <a:srgbClr val="275837"/>
      </a:accent6>
      <a:hlink>
        <a:srgbClr val="FFB612"/>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5FC640F1-1280-492F-9366-1568D2EBFEA4}"/>
    </a:ext>
  </a:extLst>
</a:theme>
</file>

<file path=ppt/theme/theme5.xml><?xml version="1.0" encoding="utf-8"?>
<a:theme xmlns:a="http://schemas.openxmlformats.org/drawingml/2006/main" name="Rijkshuisstijl Donkergroen">
  <a:themeElements>
    <a:clrScheme name="Rijks Donkergroen">
      <a:dk1>
        <a:srgbClr val="000000"/>
      </a:dk1>
      <a:lt1>
        <a:srgbClr val="FFFFFF"/>
      </a:lt1>
      <a:dk2>
        <a:srgbClr val="275837"/>
      </a:dk2>
      <a:lt2>
        <a:srgbClr val="DEE5E1"/>
      </a:lt2>
      <a:accent1>
        <a:srgbClr val="F092CD"/>
      </a:accent1>
      <a:accent2>
        <a:srgbClr val="FFB612"/>
      </a:accent2>
      <a:accent3>
        <a:srgbClr val="8EC9E7"/>
      </a:accent3>
      <a:accent4>
        <a:srgbClr val="75D1B5"/>
      </a:accent4>
      <a:accent5>
        <a:srgbClr val="94700A"/>
      </a:accent5>
      <a:accent6>
        <a:srgbClr val="A90061"/>
      </a:accent6>
      <a:hlink>
        <a:srgbClr val="275837"/>
      </a:hlink>
      <a:folHlink>
        <a:srgbClr val="BDCDC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CA79EFF4-A687-4D26-9147-38B212EA5152}"/>
    </a:ext>
  </a:extLst>
</a:theme>
</file>

<file path=ppt/theme/theme6.xml><?xml version="1.0" encoding="utf-8"?>
<a:theme xmlns:a="http://schemas.openxmlformats.org/drawingml/2006/main" name="Rijkshuisstijl Geel">
  <a:themeElements>
    <a:clrScheme name="Rijks Geel">
      <a:dk1>
        <a:srgbClr val="000000"/>
      </a:dk1>
      <a:lt1>
        <a:srgbClr val="FFFFFF"/>
      </a:lt1>
      <a:dk2>
        <a:srgbClr val="F9E11E"/>
      </a:dk2>
      <a:lt2>
        <a:srgbClr val="FEFBDC"/>
      </a:lt2>
      <a:accent1>
        <a:srgbClr val="94700A"/>
      </a:accent1>
      <a:accent2>
        <a:srgbClr val="00689A"/>
      </a:accent2>
      <a:accent3>
        <a:srgbClr val="42145F"/>
      </a:accent3>
      <a:accent4>
        <a:srgbClr val="38870D"/>
      </a:accent4>
      <a:accent5>
        <a:srgbClr val="777C00"/>
      </a:accent5>
      <a:accent6>
        <a:srgbClr val="A90061"/>
      </a:accent6>
      <a:hlink>
        <a:srgbClr val="94700A"/>
      </a:hlink>
      <a:folHlink>
        <a:srgbClr val="DFD4B4"/>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061F48A2-F6AC-4CB1-8FFE-29522CCADC65}"/>
    </a:ext>
  </a:extLst>
</a:theme>
</file>

<file path=ppt/theme/theme7.xml><?xml version="1.0" encoding="utf-8"?>
<a:theme xmlns:a="http://schemas.openxmlformats.org/drawingml/2006/main" name="Rijkshuisstijl Groen">
  <a:themeElements>
    <a:clrScheme name="Rijks Groen">
      <a:dk1>
        <a:srgbClr val="000000"/>
      </a:dk1>
      <a:lt1>
        <a:srgbClr val="FFFFFF"/>
      </a:lt1>
      <a:dk2>
        <a:srgbClr val="38870D"/>
      </a:dk2>
      <a:lt2>
        <a:srgbClr val="E0EDDB"/>
      </a:lt2>
      <a:accent1>
        <a:srgbClr val="F9E11E"/>
      </a:accent1>
      <a:accent2>
        <a:srgbClr val="663227"/>
      </a:accent2>
      <a:accent3>
        <a:srgbClr val="FFB612"/>
      </a:accent3>
      <a:accent4>
        <a:srgbClr val="275837"/>
      </a:accent4>
      <a:accent5>
        <a:srgbClr val="00689A"/>
      </a:accent5>
      <a:accent6>
        <a:srgbClr val="42145F"/>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B861245E-46A3-4B64-9C51-B458BC45AEDB}"/>
    </a:ext>
  </a:extLst>
</a:theme>
</file>

<file path=ppt/theme/theme8.xml><?xml version="1.0" encoding="utf-8"?>
<a:theme xmlns:a="http://schemas.openxmlformats.org/drawingml/2006/main" name="Rijkshuisstijl Hemelblauw">
  <a:themeElements>
    <a:clrScheme name="Aangepast 3">
      <a:dk1>
        <a:srgbClr val="000000"/>
      </a:dk1>
      <a:lt1>
        <a:srgbClr val="FFFFFF"/>
      </a:lt1>
      <a:dk2>
        <a:srgbClr val="007BC7"/>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1DDE7887-A7C6-426C-AB32-FB632C4EB0BE}"/>
    </a:ext>
  </a:extLst>
</a:theme>
</file>

<file path=ppt/theme/theme9.xml><?xml version="1.0" encoding="utf-8"?>
<a:theme xmlns:a="http://schemas.openxmlformats.org/drawingml/2006/main" name="Rijkshuisstijl Lichtblauw">
  <a:themeElements>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63551383-6F14-450A-B06B-B2BF11F28F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9C343B960B2141AB0C7501552A82B1" ma:contentTypeVersion="2" ma:contentTypeDescription="Een nieuw document maken." ma:contentTypeScope="" ma:versionID="b4d489c80eb827de178a7bd21597fc28">
  <xsd:schema xmlns:xsd="http://www.w3.org/2001/XMLSchema" xmlns:xs="http://www.w3.org/2001/XMLSchema" xmlns:p="http://schemas.microsoft.com/office/2006/metadata/properties" xmlns:ns2="b84ce8f5-0adc-46c0-9494-99564f4bb7cd" targetNamespace="http://schemas.microsoft.com/office/2006/metadata/properties" ma:root="true" ma:fieldsID="726402660c04754c06bfa58bb7ec528d" ns2:_="">
    <xsd:import namespace="b84ce8f5-0adc-46c0-9494-99564f4bb7c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ce8f5-0adc-46c0-9494-99564f4bb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3763C4-A810-4C66-8251-6A2C76048B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ce8f5-0adc-46c0-9494-99564f4bb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51666F-CE4B-4632-89E3-2027242490A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211A53D-87D9-4077-9122-DF008AB8B1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sjabloon Engels</Template>
  <TotalTime>2601</TotalTime>
  <Words>1576</Words>
  <Application>Microsoft Office PowerPoint</Application>
  <PresentationFormat>Widescreen</PresentationFormat>
  <Paragraphs>165</Paragraphs>
  <Slides>11</Slides>
  <Notes>8</Notes>
  <HiddenSlides>0</HiddenSlides>
  <MMClips>0</MMClips>
  <ScaleCrop>false</ScaleCrop>
  <HeadingPairs>
    <vt:vector size="6" baseType="variant">
      <vt:variant>
        <vt:lpstr>Fonts Used</vt:lpstr>
      </vt:variant>
      <vt:variant>
        <vt:i4>4</vt:i4>
      </vt:variant>
      <vt:variant>
        <vt:lpstr>Theme</vt:lpstr>
      </vt:variant>
      <vt:variant>
        <vt:i4>17</vt:i4>
      </vt:variant>
      <vt:variant>
        <vt:lpstr>Slide Titles</vt:lpstr>
      </vt:variant>
      <vt:variant>
        <vt:i4>11</vt:i4>
      </vt:variant>
    </vt:vector>
  </HeadingPairs>
  <TitlesOfParts>
    <vt:vector size="32" baseType="lpstr">
      <vt:lpstr>Arial</vt:lpstr>
      <vt:lpstr>Calibri</vt:lpstr>
      <vt:lpstr>Verdana</vt:lpstr>
      <vt:lpstr>Wingdings</vt:lpstr>
      <vt:lpstr>Rijkshuisstijl Robijnrood</vt:lpstr>
      <vt:lpstr>Rijkshuisstijl Rood</vt:lpstr>
      <vt:lpstr>Rijkshuisstijl Roze</vt:lpstr>
      <vt:lpstr>Rijkshuisstijl Donkergeel</vt:lpstr>
      <vt:lpstr>Rijkshuisstijl Donkergroen</vt:lpstr>
      <vt:lpstr>Rijkshuisstijl Geel</vt:lpstr>
      <vt:lpstr>Rijkshuisstijl Groen</vt:lpstr>
      <vt:lpstr>Rijkshuisstijl Hemelblauw</vt:lpstr>
      <vt:lpstr>Rijkshuisstijl Lichtblauw</vt:lpstr>
      <vt:lpstr>Rijkshuisstijl Mintgroen</vt:lpstr>
      <vt:lpstr>Rijkshuisstijl Mosgroen</vt:lpstr>
      <vt:lpstr>Rijkshuisstijl Violet</vt:lpstr>
      <vt:lpstr>Rijkshuisstijl Paars</vt:lpstr>
      <vt:lpstr>Rijkshuisstijl Bruin</vt:lpstr>
      <vt:lpstr>Rijkshuisstijl Donkerblauw</vt:lpstr>
      <vt:lpstr>Rijkshuisstijl Donkerbruin</vt:lpstr>
      <vt:lpstr>1_Rijkshuisstijl Violet</vt:lpstr>
      <vt:lpstr>Bulk radioactive residuals from cyclotron decommissioning in the Netherlands</vt:lpstr>
      <vt:lpstr>Table of contents</vt:lpstr>
      <vt:lpstr>Goal</vt:lpstr>
      <vt:lpstr>Cyclotrons</vt:lpstr>
      <vt:lpstr>Decommissioning &amp; residuals</vt:lpstr>
      <vt:lpstr>Cyclotron categories</vt:lpstr>
      <vt:lpstr>Clearance of bulk residuals</vt:lpstr>
      <vt:lpstr>Conditional clearance and recycling</vt:lpstr>
      <vt:lpstr>Conclusions</vt:lpstr>
      <vt:lpstr>Literature</vt:lpstr>
      <vt:lpstr>Author affiliations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Bulk radioactive residuals from cyclotron decommissioning in the Netherlands</dc:title>
  <dc:creator>Adriaan Hengeveld</dc:creator>
  <cp:lastModifiedBy>Adriaan Hengeveld</cp:lastModifiedBy>
  <cp:revision>40</cp:revision>
  <dcterms:created xsi:type="dcterms:W3CDTF">2023-09-28T07:28:53Z</dcterms:created>
  <dcterms:modified xsi:type="dcterms:W3CDTF">2023-11-05T09:52:37Z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0x010100B49C343B960B2141AB0C7501552A82B1</vt:lpwstr>
  </property>
</Properties>
</file>