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6"/>
  </p:notesMasterIdLst>
  <p:sldIdLst>
    <p:sldId id="294" r:id="rId4"/>
    <p:sldId id="256" r:id="rId5"/>
    <p:sldId id="295" r:id="rId6"/>
    <p:sldId id="296" r:id="rId7"/>
    <p:sldId id="297" r:id="rId8"/>
    <p:sldId id="298" r:id="rId9"/>
    <p:sldId id="299" r:id="rId10"/>
    <p:sldId id="300" r:id="rId11"/>
    <p:sldId id="301" r:id="rId12"/>
    <p:sldId id="302" r:id="rId13"/>
    <p:sldId id="303" r:id="rId14"/>
    <p:sldId id="304" r:id="rId15"/>
    <p:sldId id="305" r:id="rId16"/>
    <p:sldId id="306" r:id="rId17"/>
    <p:sldId id="307" r:id="rId18"/>
    <p:sldId id="310" r:id="rId19"/>
    <p:sldId id="308" r:id="rId20"/>
    <p:sldId id="309" r:id="rId21"/>
    <p:sldId id="311" r:id="rId22"/>
    <p:sldId id="312" r:id="rId23"/>
    <p:sldId id="313" r:id="rId24"/>
    <p:sldId id="314" r:id="rId25"/>
  </p:sldIdLst>
  <p:sldSz cx="9144000" cy="5143500" type="screen16x9"/>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69" autoAdjust="0"/>
    <p:restoredTop sz="67144" autoAdjust="0"/>
  </p:normalViewPr>
  <p:slideViewPr>
    <p:cSldViewPr>
      <p:cViewPr>
        <p:scale>
          <a:sx n="150" d="100"/>
          <a:sy n="150" d="100"/>
        </p:scale>
        <p:origin x="678"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B21502-FB9C-4D7A-9FF5-EC74C5C75F31}" type="doc">
      <dgm:prSet loTypeId="urn:microsoft.com/office/officeart/2005/8/layout/hProcess11" loCatId="process" qsTypeId="urn:microsoft.com/office/officeart/2005/8/quickstyle/simple1" qsCatId="simple" csTypeId="urn:microsoft.com/office/officeart/2005/8/colors/accent1_4" csCatId="accent1" phldr="1"/>
      <dgm:spPr/>
    </dgm:pt>
    <dgm:pt modelId="{16883307-A663-4E6A-A1C5-472BB033BDFA}">
      <dgm:prSet phldrT="[Text]" custT="1"/>
      <dgm:spPr/>
      <dgm:t>
        <a:bodyPr/>
        <a:lstStyle/>
        <a:p>
          <a:pPr>
            <a:lnSpc>
              <a:spcPts val="800"/>
            </a:lnSpc>
          </a:pPr>
          <a:r>
            <a:rPr lang="en-US" altLang="ko-KR" sz="1100" b="1" dirty="0"/>
            <a:t>Site selection</a:t>
          </a:r>
        </a:p>
        <a:p>
          <a:pPr>
            <a:lnSpc>
              <a:spcPts val="800"/>
            </a:lnSpc>
          </a:pPr>
          <a:r>
            <a:rPr lang="en-US" sz="1100" b="1" dirty="0"/>
            <a:t>(Nov. ‘05)</a:t>
          </a:r>
        </a:p>
      </dgm:t>
    </dgm:pt>
    <dgm:pt modelId="{4AD58F19-0C2B-4B4B-BCFC-28271578300D}" type="parTrans" cxnId="{6BE97350-3889-48AA-9099-2AD7C7CEC761}">
      <dgm:prSet/>
      <dgm:spPr/>
      <dgm:t>
        <a:bodyPr/>
        <a:lstStyle/>
        <a:p>
          <a:pPr>
            <a:lnSpc>
              <a:spcPts val="800"/>
            </a:lnSpc>
          </a:pPr>
          <a:endParaRPr lang="en-US" sz="1100" b="1"/>
        </a:p>
      </dgm:t>
    </dgm:pt>
    <dgm:pt modelId="{CAAE4B2C-E153-41CC-9A72-FD93AFF5A63D}" type="sibTrans" cxnId="{6BE97350-3889-48AA-9099-2AD7C7CEC761}">
      <dgm:prSet/>
      <dgm:spPr/>
      <dgm:t>
        <a:bodyPr/>
        <a:lstStyle/>
        <a:p>
          <a:pPr>
            <a:lnSpc>
              <a:spcPts val="800"/>
            </a:lnSpc>
          </a:pPr>
          <a:endParaRPr lang="en-US" sz="1100" b="1"/>
        </a:p>
      </dgm:t>
    </dgm:pt>
    <dgm:pt modelId="{E4DDBB4A-C486-411E-A044-6FF2C19EFC6C}">
      <dgm:prSet phldrT="[Text]" custT="1"/>
      <dgm:spPr/>
      <dgm:t>
        <a:bodyPr/>
        <a:lstStyle/>
        <a:p>
          <a:pPr>
            <a:lnSpc>
              <a:spcPts val="800"/>
            </a:lnSpc>
          </a:pPr>
          <a:r>
            <a:rPr lang="en-US" altLang="ko-KR" sz="1100" b="1" dirty="0"/>
            <a:t>Approval of the implementation plan</a:t>
          </a:r>
        </a:p>
        <a:p>
          <a:pPr>
            <a:lnSpc>
              <a:spcPts val="800"/>
            </a:lnSpc>
          </a:pPr>
          <a:r>
            <a:rPr lang="en-US" sz="1100" b="1" dirty="0"/>
            <a:t>(Jul. ‘07)</a:t>
          </a:r>
        </a:p>
      </dgm:t>
    </dgm:pt>
    <dgm:pt modelId="{EF3B0BC9-A5F3-4032-A6C9-0CA4AC8D8502}" type="parTrans" cxnId="{E358B71F-BDDE-452B-9F0A-71516AF9A755}">
      <dgm:prSet/>
      <dgm:spPr/>
      <dgm:t>
        <a:bodyPr/>
        <a:lstStyle/>
        <a:p>
          <a:pPr>
            <a:lnSpc>
              <a:spcPts val="800"/>
            </a:lnSpc>
          </a:pPr>
          <a:endParaRPr lang="en-US" sz="1100" b="1"/>
        </a:p>
      </dgm:t>
    </dgm:pt>
    <dgm:pt modelId="{988861A8-855D-42FC-BCBF-368A786637B7}" type="sibTrans" cxnId="{E358B71F-BDDE-452B-9F0A-71516AF9A755}">
      <dgm:prSet/>
      <dgm:spPr/>
      <dgm:t>
        <a:bodyPr/>
        <a:lstStyle/>
        <a:p>
          <a:pPr>
            <a:lnSpc>
              <a:spcPts val="800"/>
            </a:lnSpc>
          </a:pPr>
          <a:endParaRPr lang="en-US" sz="1100" b="1"/>
        </a:p>
      </dgm:t>
    </dgm:pt>
    <dgm:pt modelId="{F1E279DA-7460-486B-BD1A-1A58BC76E637}">
      <dgm:prSet phldrT="[Text]" custT="1"/>
      <dgm:spPr/>
      <dgm:t>
        <a:bodyPr/>
        <a:lstStyle/>
        <a:p>
          <a:pPr>
            <a:lnSpc>
              <a:spcPts val="800"/>
            </a:lnSpc>
          </a:pPr>
          <a:r>
            <a:rPr lang="en-US" altLang="ko-KR" sz="1100" b="1" dirty="0"/>
            <a:t>Construction &amp; Operation License</a:t>
          </a:r>
          <a:r>
            <a:rPr lang="en-US" sz="1100" b="1" dirty="0"/>
            <a:t>/</a:t>
          </a:r>
        </a:p>
        <a:p>
          <a:pPr>
            <a:lnSpc>
              <a:spcPts val="800"/>
            </a:lnSpc>
          </a:pPr>
          <a:r>
            <a:rPr lang="en-US" sz="1100" b="1" dirty="0"/>
            <a:t>Start to construction</a:t>
          </a:r>
        </a:p>
        <a:p>
          <a:pPr>
            <a:lnSpc>
              <a:spcPts val="800"/>
            </a:lnSpc>
          </a:pPr>
          <a:r>
            <a:rPr lang="en-US" sz="1100" b="1" dirty="0"/>
            <a:t>(Aug. ‘08)</a:t>
          </a:r>
          <a:endParaRPr lang="en-US" altLang="ko-KR" sz="1100" b="1" dirty="0"/>
        </a:p>
      </dgm:t>
    </dgm:pt>
    <dgm:pt modelId="{1538EDCF-31F9-4451-8FEE-22C19B96A973}" type="parTrans" cxnId="{0221562F-D3F5-46FB-887E-D1017FA1A136}">
      <dgm:prSet/>
      <dgm:spPr/>
      <dgm:t>
        <a:bodyPr/>
        <a:lstStyle/>
        <a:p>
          <a:pPr>
            <a:lnSpc>
              <a:spcPts val="800"/>
            </a:lnSpc>
          </a:pPr>
          <a:endParaRPr lang="en-US" sz="1100" b="1"/>
        </a:p>
      </dgm:t>
    </dgm:pt>
    <dgm:pt modelId="{42711F63-3451-4C4A-B6C7-7CC8417B3F64}" type="sibTrans" cxnId="{0221562F-D3F5-46FB-887E-D1017FA1A136}">
      <dgm:prSet/>
      <dgm:spPr/>
      <dgm:t>
        <a:bodyPr/>
        <a:lstStyle/>
        <a:p>
          <a:pPr>
            <a:lnSpc>
              <a:spcPts val="800"/>
            </a:lnSpc>
          </a:pPr>
          <a:endParaRPr lang="en-US" sz="1100" b="1"/>
        </a:p>
      </dgm:t>
    </dgm:pt>
    <dgm:pt modelId="{6A989E54-0A27-4298-81B4-D950F7104E76}">
      <dgm:prSet phldrT="[Text]" custT="1"/>
      <dgm:spPr/>
      <dgm:t>
        <a:bodyPr/>
        <a:lstStyle/>
        <a:p>
          <a:pPr>
            <a:lnSpc>
              <a:spcPts val="800"/>
            </a:lnSpc>
          </a:pPr>
          <a:r>
            <a:rPr lang="en-US" altLang="ko-KR" sz="1100" b="1" dirty="0"/>
            <a:t>Completion of construct</a:t>
          </a:r>
        </a:p>
        <a:p>
          <a:pPr>
            <a:lnSpc>
              <a:spcPts val="800"/>
            </a:lnSpc>
          </a:pPr>
          <a:r>
            <a:rPr lang="en-US" sz="1100" b="1" dirty="0"/>
            <a:t>(July ‘14)</a:t>
          </a:r>
          <a:endParaRPr lang="en-US" altLang="ko-KR" sz="1100" b="1" dirty="0"/>
        </a:p>
      </dgm:t>
    </dgm:pt>
    <dgm:pt modelId="{92860628-61D5-4E77-B252-6CAB30AF1092}" type="parTrans" cxnId="{99654AB7-CD10-4675-BA06-5986440EB54B}">
      <dgm:prSet/>
      <dgm:spPr/>
      <dgm:t>
        <a:bodyPr/>
        <a:lstStyle/>
        <a:p>
          <a:pPr>
            <a:lnSpc>
              <a:spcPts val="800"/>
            </a:lnSpc>
          </a:pPr>
          <a:endParaRPr lang="en-US" sz="1100" b="1"/>
        </a:p>
      </dgm:t>
    </dgm:pt>
    <dgm:pt modelId="{621B5630-2F63-4AE9-B733-37464D00AC42}" type="sibTrans" cxnId="{99654AB7-CD10-4675-BA06-5986440EB54B}">
      <dgm:prSet/>
      <dgm:spPr/>
      <dgm:t>
        <a:bodyPr/>
        <a:lstStyle/>
        <a:p>
          <a:pPr>
            <a:lnSpc>
              <a:spcPts val="800"/>
            </a:lnSpc>
          </a:pPr>
          <a:endParaRPr lang="en-US" sz="1100" b="1"/>
        </a:p>
      </dgm:t>
    </dgm:pt>
    <dgm:pt modelId="{5603D8F4-E067-402B-B1C5-0EEA26BECA55}">
      <dgm:prSet phldrT="[Text]" custT="1"/>
      <dgm:spPr/>
      <dgm:t>
        <a:bodyPr/>
        <a:lstStyle/>
        <a:p>
          <a:pPr>
            <a:lnSpc>
              <a:spcPts val="800"/>
            </a:lnSpc>
          </a:pPr>
          <a:r>
            <a:rPr lang="en-US" altLang="ko-KR" sz="1100" b="1" dirty="0"/>
            <a:t>Start to operate</a:t>
          </a:r>
        </a:p>
        <a:p>
          <a:pPr>
            <a:lnSpc>
              <a:spcPts val="800"/>
            </a:lnSpc>
          </a:pPr>
          <a:r>
            <a:rPr lang="en-US" altLang="ko-KR" sz="1100" b="1" dirty="0"/>
            <a:t>(‘14)</a:t>
          </a:r>
        </a:p>
        <a:p>
          <a:pPr>
            <a:lnSpc>
              <a:spcPts val="800"/>
            </a:lnSpc>
          </a:pPr>
          <a:endParaRPr lang="en-US" altLang="ko-KR" sz="1100" b="1" dirty="0"/>
        </a:p>
      </dgm:t>
    </dgm:pt>
    <dgm:pt modelId="{19CF14AB-D8B7-4C6A-8E88-5C98D040FADD}" type="parTrans" cxnId="{A46BC462-AF6B-45CE-95C7-513D8441C27C}">
      <dgm:prSet/>
      <dgm:spPr/>
      <dgm:t>
        <a:bodyPr/>
        <a:lstStyle/>
        <a:p>
          <a:pPr>
            <a:lnSpc>
              <a:spcPts val="800"/>
            </a:lnSpc>
          </a:pPr>
          <a:endParaRPr lang="en-US" sz="1100" b="1"/>
        </a:p>
      </dgm:t>
    </dgm:pt>
    <dgm:pt modelId="{78B24D48-1184-4C2C-856E-6C3457E522C3}" type="sibTrans" cxnId="{A46BC462-AF6B-45CE-95C7-513D8441C27C}">
      <dgm:prSet/>
      <dgm:spPr/>
      <dgm:t>
        <a:bodyPr/>
        <a:lstStyle/>
        <a:p>
          <a:pPr>
            <a:lnSpc>
              <a:spcPts val="800"/>
            </a:lnSpc>
          </a:pPr>
          <a:endParaRPr lang="en-US" sz="1100" b="1"/>
        </a:p>
      </dgm:t>
    </dgm:pt>
    <dgm:pt modelId="{E8795BFE-8030-4957-977C-C252931F2162}" type="pres">
      <dgm:prSet presAssocID="{52B21502-FB9C-4D7A-9FF5-EC74C5C75F31}" presName="Name0" presStyleCnt="0">
        <dgm:presLayoutVars>
          <dgm:dir/>
          <dgm:resizeHandles val="exact"/>
        </dgm:presLayoutVars>
      </dgm:prSet>
      <dgm:spPr/>
    </dgm:pt>
    <dgm:pt modelId="{454DEB10-86D6-46BF-9D81-F4E002312DE4}" type="pres">
      <dgm:prSet presAssocID="{52B21502-FB9C-4D7A-9FF5-EC74C5C75F31}" presName="arrow" presStyleLbl="bgShp" presStyleIdx="0" presStyleCnt="1"/>
      <dgm:spPr/>
    </dgm:pt>
    <dgm:pt modelId="{85E0C605-8821-4D95-B6B2-500FE5107DA7}" type="pres">
      <dgm:prSet presAssocID="{52B21502-FB9C-4D7A-9FF5-EC74C5C75F31}" presName="points" presStyleCnt="0"/>
      <dgm:spPr/>
    </dgm:pt>
    <dgm:pt modelId="{8375E3AE-0DBA-4918-936E-9128F1173422}" type="pres">
      <dgm:prSet presAssocID="{16883307-A663-4E6A-A1C5-472BB033BDFA}" presName="compositeA" presStyleCnt="0"/>
      <dgm:spPr/>
    </dgm:pt>
    <dgm:pt modelId="{8A247436-FD28-4C4F-A17C-29B361F83B1E}" type="pres">
      <dgm:prSet presAssocID="{16883307-A663-4E6A-A1C5-472BB033BDFA}" presName="textA" presStyleLbl="revTx" presStyleIdx="0" presStyleCnt="5">
        <dgm:presLayoutVars>
          <dgm:bulletEnabled val="1"/>
        </dgm:presLayoutVars>
      </dgm:prSet>
      <dgm:spPr/>
    </dgm:pt>
    <dgm:pt modelId="{ABE5845A-24E9-42B5-9D86-A4A7F5A67D25}" type="pres">
      <dgm:prSet presAssocID="{16883307-A663-4E6A-A1C5-472BB033BDFA}" presName="circleA" presStyleLbl="node1" presStyleIdx="0" presStyleCnt="5"/>
      <dgm:spPr/>
    </dgm:pt>
    <dgm:pt modelId="{7FB22B2B-1FAA-4591-A2B7-B148F87846CD}" type="pres">
      <dgm:prSet presAssocID="{16883307-A663-4E6A-A1C5-472BB033BDFA}" presName="spaceA" presStyleCnt="0"/>
      <dgm:spPr/>
    </dgm:pt>
    <dgm:pt modelId="{8A66CF35-C7A6-40FE-990C-A8625E2CE366}" type="pres">
      <dgm:prSet presAssocID="{CAAE4B2C-E153-41CC-9A72-FD93AFF5A63D}" presName="space" presStyleCnt="0"/>
      <dgm:spPr/>
    </dgm:pt>
    <dgm:pt modelId="{0202996C-C34A-4A1B-B83D-9B3C9DBC79A3}" type="pres">
      <dgm:prSet presAssocID="{E4DDBB4A-C486-411E-A044-6FF2C19EFC6C}" presName="compositeB" presStyleCnt="0"/>
      <dgm:spPr/>
    </dgm:pt>
    <dgm:pt modelId="{7F3B022F-02D2-4DD1-B0E9-2C72E78CC301}" type="pres">
      <dgm:prSet presAssocID="{E4DDBB4A-C486-411E-A044-6FF2C19EFC6C}" presName="textB" presStyleLbl="revTx" presStyleIdx="1" presStyleCnt="5">
        <dgm:presLayoutVars>
          <dgm:bulletEnabled val="1"/>
        </dgm:presLayoutVars>
      </dgm:prSet>
      <dgm:spPr/>
    </dgm:pt>
    <dgm:pt modelId="{7291432C-FA09-48A2-81C8-546D7467180A}" type="pres">
      <dgm:prSet presAssocID="{E4DDBB4A-C486-411E-A044-6FF2C19EFC6C}" presName="circleB" presStyleLbl="node1" presStyleIdx="1" presStyleCnt="5"/>
      <dgm:spPr/>
    </dgm:pt>
    <dgm:pt modelId="{9154DFDB-DBA4-42AB-8DED-BBB7B8375380}" type="pres">
      <dgm:prSet presAssocID="{E4DDBB4A-C486-411E-A044-6FF2C19EFC6C}" presName="spaceB" presStyleCnt="0"/>
      <dgm:spPr/>
    </dgm:pt>
    <dgm:pt modelId="{8ACEAE50-BCF6-4D59-B72F-2982DAE2044F}" type="pres">
      <dgm:prSet presAssocID="{988861A8-855D-42FC-BCBF-368A786637B7}" presName="space" presStyleCnt="0"/>
      <dgm:spPr/>
    </dgm:pt>
    <dgm:pt modelId="{2713DCFE-9F14-407C-8674-39CAF0998524}" type="pres">
      <dgm:prSet presAssocID="{F1E279DA-7460-486B-BD1A-1A58BC76E637}" presName="compositeA" presStyleCnt="0"/>
      <dgm:spPr/>
    </dgm:pt>
    <dgm:pt modelId="{C77F8976-BA66-489C-A3DB-95A26D88C191}" type="pres">
      <dgm:prSet presAssocID="{F1E279DA-7460-486B-BD1A-1A58BC76E637}" presName="textA" presStyleLbl="revTx" presStyleIdx="2" presStyleCnt="5" custScaleX="112829">
        <dgm:presLayoutVars>
          <dgm:bulletEnabled val="1"/>
        </dgm:presLayoutVars>
      </dgm:prSet>
      <dgm:spPr/>
    </dgm:pt>
    <dgm:pt modelId="{B9FE61A2-3C41-4764-BFE9-99FB8B971034}" type="pres">
      <dgm:prSet presAssocID="{F1E279DA-7460-486B-BD1A-1A58BC76E637}" presName="circleA" presStyleLbl="node1" presStyleIdx="2" presStyleCnt="5"/>
      <dgm:spPr/>
    </dgm:pt>
    <dgm:pt modelId="{8603A622-3A3D-4D25-AA3F-3A5E800EAAE7}" type="pres">
      <dgm:prSet presAssocID="{F1E279DA-7460-486B-BD1A-1A58BC76E637}" presName="spaceA" presStyleCnt="0"/>
      <dgm:spPr/>
    </dgm:pt>
    <dgm:pt modelId="{9F8A822C-3470-4544-9C60-D7B34BB12AB6}" type="pres">
      <dgm:prSet presAssocID="{42711F63-3451-4C4A-B6C7-7CC8417B3F64}" presName="space" presStyleCnt="0"/>
      <dgm:spPr/>
    </dgm:pt>
    <dgm:pt modelId="{DB8B3F6C-AB4F-4418-B739-77D617629555}" type="pres">
      <dgm:prSet presAssocID="{6A989E54-0A27-4298-81B4-D950F7104E76}" presName="compositeB" presStyleCnt="0"/>
      <dgm:spPr/>
    </dgm:pt>
    <dgm:pt modelId="{D29701B8-4E20-49FA-87FC-92B809D649C3}" type="pres">
      <dgm:prSet presAssocID="{6A989E54-0A27-4298-81B4-D950F7104E76}" presName="textB" presStyleLbl="revTx" presStyleIdx="3" presStyleCnt="5">
        <dgm:presLayoutVars>
          <dgm:bulletEnabled val="1"/>
        </dgm:presLayoutVars>
      </dgm:prSet>
      <dgm:spPr/>
    </dgm:pt>
    <dgm:pt modelId="{2ADB0D03-58B5-49E3-AB33-B0E7505EA532}" type="pres">
      <dgm:prSet presAssocID="{6A989E54-0A27-4298-81B4-D950F7104E76}" presName="circleB" presStyleLbl="node1" presStyleIdx="3" presStyleCnt="5"/>
      <dgm:spPr/>
    </dgm:pt>
    <dgm:pt modelId="{AA012595-B669-4E65-860F-09A0E5E463D7}" type="pres">
      <dgm:prSet presAssocID="{6A989E54-0A27-4298-81B4-D950F7104E76}" presName="spaceB" presStyleCnt="0"/>
      <dgm:spPr/>
    </dgm:pt>
    <dgm:pt modelId="{5E879903-60BB-413E-8589-C27D795B18AA}" type="pres">
      <dgm:prSet presAssocID="{621B5630-2F63-4AE9-B733-37464D00AC42}" presName="space" presStyleCnt="0"/>
      <dgm:spPr/>
    </dgm:pt>
    <dgm:pt modelId="{1FC922A0-D260-4759-9766-D4D98ABB8F11}" type="pres">
      <dgm:prSet presAssocID="{5603D8F4-E067-402B-B1C5-0EEA26BECA55}" presName="compositeA" presStyleCnt="0"/>
      <dgm:spPr/>
    </dgm:pt>
    <dgm:pt modelId="{739AE75E-E250-4E56-ABAC-A8A357EB8399}" type="pres">
      <dgm:prSet presAssocID="{5603D8F4-E067-402B-B1C5-0EEA26BECA55}" presName="textA" presStyleLbl="revTx" presStyleIdx="4" presStyleCnt="5">
        <dgm:presLayoutVars>
          <dgm:bulletEnabled val="1"/>
        </dgm:presLayoutVars>
      </dgm:prSet>
      <dgm:spPr/>
    </dgm:pt>
    <dgm:pt modelId="{23102250-F2F3-489B-8AAA-4F563A629C1F}" type="pres">
      <dgm:prSet presAssocID="{5603D8F4-E067-402B-B1C5-0EEA26BECA55}" presName="circleA" presStyleLbl="node1" presStyleIdx="4" presStyleCnt="5"/>
      <dgm:spPr/>
    </dgm:pt>
    <dgm:pt modelId="{E773A7E2-E368-4BC3-BB9A-0091A7EDB9EF}" type="pres">
      <dgm:prSet presAssocID="{5603D8F4-E067-402B-B1C5-0EEA26BECA55}" presName="spaceA" presStyleCnt="0"/>
      <dgm:spPr/>
    </dgm:pt>
  </dgm:ptLst>
  <dgm:cxnLst>
    <dgm:cxn modelId="{E358B71F-BDDE-452B-9F0A-71516AF9A755}" srcId="{52B21502-FB9C-4D7A-9FF5-EC74C5C75F31}" destId="{E4DDBB4A-C486-411E-A044-6FF2C19EFC6C}" srcOrd="1" destOrd="0" parTransId="{EF3B0BC9-A5F3-4032-A6C9-0CA4AC8D8502}" sibTransId="{988861A8-855D-42FC-BCBF-368A786637B7}"/>
    <dgm:cxn modelId="{C3E9362D-AC7A-473E-861F-65E8279C3014}" type="presOf" srcId="{F1E279DA-7460-486B-BD1A-1A58BC76E637}" destId="{C77F8976-BA66-489C-A3DB-95A26D88C191}" srcOrd="0" destOrd="0" presId="urn:microsoft.com/office/officeart/2005/8/layout/hProcess11"/>
    <dgm:cxn modelId="{0221562F-D3F5-46FB-887E-D1017FA1A136}" srcId="{52B21502-FB9C-4D7A-9FF5-EC74C5C75F31}" destId="{F1E279DA-7460-486B-BD1A-1A58BC76E637}" srcOrd="2" destOrd="0" parTransId="{1538EDCF-31F9-4451-8FEE-22C19B96A973}" sibTransId="{42711F63-3451-4C4A-B6C7-7CC8417B3F64}"/>
    <dgm:cxn modelId="{F6F7293F-CF22-4B8F-83A4-FBEECF446589}" type="presOf" srcId="{5603D8F4-E067-402B-B1C5-0EEA26BECA55}" destId="{739AE75E-E250-4E56-ABAC-A8A357EB8399}" srcOrd="0" destOrd="0" presId="urn:microsoft.com/office/officeart/2005/8/layout/hProcess11"/>
    <dgm:cxn modelId="{A46BC462-AF6B-45CE-95C7-513D8441C27C}" srcId="{52B21502-FB9C-4D7A-9FF5-EC74C5C75F31}" destId="{5603D8F4-E067-402B-B1C5-0EEA26BECA55}" srcOrd="4" destOrd="0" parTransId="{19CF14AB-D8B7-4C6A-8E88-5C98D040FADD}" sibTransId="{78B24D48-1184-4C2C-856E-6C3457E522C3}"/>
    <dgm:cxn modelId="{6BE97350-3889-48AA-9099-2AD7C7CEC761}" srcId="{52B21502-FB9C-4D7A-9FF5-EC74C5C75F31}" destId="{16883307-A663-4E6A-A1C5-472BB033BDFA}" srcOrd="0" destOrd="0" parTransId="{4AD58F19-0C2B-4B4B-BCFC-28271578300D}" sibTransId="{CAAE4B2C-E153-41CC-9A72-FD93AFF5A63D}"/>
    <dgm:cxn modelId="{325EEB76-38BA-4B13-A0F9-6E6270EBCF3C}" type="presOf" srcId="{6A989E54-0A27-4298-81B4-D950F7104E76}" destId="{D29701B8-4E20-49FA-87FC-92B809D649C3}" srcOrd="0" destOrd="0" presId="urn:microsoft.com/office/officeart/2005/8/layout/hProcess11"/>
    <dgm:cxn modelId="{8594C35A-62C0-42C9-962A-8884AF3A6FAA}" type="presOf" srcId="{52B21502-FB9C-4D7A-9FF5-EC74C5C75F31}" destId="{E8795BFE-8030-4957-977C-C252931F2162}" srcOrd="0" destOrd="0" presId="urn:microsoft.com/office/officeart/2005/8/layout/hProcess11"/>
    <dgm:cxn modelId="{0F6BEC7E-EAAE-44DD-9379-F353B91DDE40}" type="presOf" srcId="{E4DDBB4A-C486-411E-A044-6FF2C19EFC6C}" destId="{7F3B022F-02D2-4DD1-B0E9-2C72E78CC301}" srcOrd="0" destOrd="0" presId="urn:microsoft.com/office/officeart/2005/8/layout/hProcess11"/>
    <dgm:cxn modelId="{99654AB7-CD10-4675-BA06-5986440EB54B}" srcId="{52B21502-FB9C-4D7A-9FF5-EC74C5C75F31}" destId="{6A989E54-0A27-4298-81B4-D950F7104E76}" srcOrd="3" destOrd="0" parTransId="{92860628-61D5-4E77-B252-6CAB30AF1092}" sibTransId="{621B5630-2F63-4AE9-B733-37464D00AC42}"/>
    <dgm:cxn modelId="{59894CE5-0C18-4C57-B3D2-C965DF19BDA8}" type="presOf" srcId="{16883307-A663-4E6A-A1C5-472BB033BDFA}" destId="{8A247436-FD28-4C4F-A17C-29B361F83B1E}" srcOrd="0" destOrd="0" presId="urn:microsoft.com/office/officeart/2005/8/layout/hProcess11"/>
    <dgm:cxn modelId="{2D7B7337-5DA0-4314-96C2-037A2FD12813}" type="presParOf" srcId="{E8795BFE-8030-4957-977C-C252931F2162}" destId="{454DEB10-86D6-46BF-9D81-F4E002312DE4}" srcOrd="0" destOrd="0" presId="urn:microsoft.com/office/officeart/2005/8/layout/hProcess11"/>
    <dgm:cxn modelId="{BB2AB72A-6DFF-48FD-9069-07231E2E614B}" type="presParOf" srcId="{E8795BFE-8030-4957-977C-C252931F2162}" destId="{85E0C605-8821-4D95-B6B2-500FE5107DA7}" srcOrd="1" destOrd="0" presId="urn:microsoft.com/office/officeart/2005/8/layout/hProcess11"/>
    <dgm:cxn modelId="{BFF377A4-FE20-43BC-AF63-64460CCFF84B}" type="presParOf" srcId="{85E0C605-8821-4D95-B6B2-500FE5107DA7}" destId="{8375E3AE-0DBA-4918-936E-9128F1173422}" srcOrd="0" destOrd="0" presId="urn:microsoft.com/office/officeart/2005/8/layout/hProcess11"/>
    <dgm:cxn modelId="{B2CA0F6C-5BFC-4248-B5DA-FA9AEBEF055B}" type="presParOf" srcId="{8375E3AE-0DBA-4918-936E-9128F1173422}" destId="{8A247436-FD28-4C4F-A17C-29B361F83B1E}" srcOrd="0" destOrd="0" presId="urn:microsoft.com/office/officeart/2005/8/layout/hProcess11"/>
    <dgm:cxn modelId="{8EFE5041-2113-40A4-BE5E-DB7CD839C175}" type="presParOf" srcId="{8375E3AE-0DBA-4918-936E-9128F1173422}" destId="{ABE5845A-24E9-42B5-9D86-A4A7F5A67D25}" srcOrd="1" destOrd="0" presId="urn:microsoft.com/office/officeart/2005/8/layout/hProcess11"/>
    <dgm:cxn modelId="{3092EB78-A36E-4B52-8BC9-AA8251DECDE7}" type="presParOf" srcId="{8375E3AE-0DBA-4918-936E-9128F1173422}" destId="{7FB22B2B-1FAA-4591-A2B7-B148F87846CD}" srcOrd="2" destOrd="0" presId="urn:microsoft.com/office/officeart/2005/8/layout/hProcess11"/>
    <dgm:cxn modelId="{1B4F4513-7D7A-472A-A3E9-FEBFC1B8E738}" type="presParOf" srcId="{85E0C605-8821-4D95-B6B2-500FE5107DA7}" destId="{8A66CF35-C7A6-40FE-990C-A8625E2CE366}" srcOrd="1" destOrd="0" presId="urn:microsoft.com/office/officeart/2005/8/layout/hProcess11"/>
    <dgm:cxn modelId="{825A4689-75AE-401E-9C81-40E221C26509}" type="presParOf" srcId="{85E0C605-8821-4D95-B6B2-500FE5107DA7}" destId="{0202996C-C34A-4A1B-B83D-9B3C9DBC79A3}" srcOrd="2" destOrd="0" presId="urn:microsoft.com/office/officeart/2005/8/layout/hProcess11"/>
    <dgm:cxn modelId="{FCF4D865-7782-4A5F-B5CC-742F3ACE8D83}" type="presParOf" srcId="{0202996C-C34A-4A1B-B83D-9B3C9DBC79A3}" destId="{7F3B022F-02D2-4DD1-B0E9-2C72E78CC301}" srcOrd="0" destOrd="0" presId="urn:microsoft.com/office/officeart/2005/8/layout/hProcess11"/>
    <dgm:cxn modelId="{03D28A60-5ED2-4297-9103-C55C72623511}" type="presParOf" srcId="{0202996C-C34A-4A1B-B83D-9B3C9DBC79A3}" destId="{7291432C-FA09-48A2-81C8-546D7467180A}" srcOrd="1" destOrd="0" presId="urn:microsoft.com/office/officeart/2005/8/layout/hProcess11"/>
    <dgm:cxn modelId="{7E9652B7-3AF0-4A44-9FE3-DCA14B5E888A}" type="presParOf" srcId="{0202996C-C34A-4A1B-B83D-9B3C9DBC79A3}" destId="{9154DFDB-DBA4-42AB-8DED-BBB7B8375380}" srcOrd="2" destOrd="0" presId="urn:microsoft.com/office/officeart/2005/8/layout/hProcess11"/>
    <dgm:cxn modelId="{99654FE7-A8CC-4221-A39F-7C5682C7167B}" type="presParOf" srcId="{85E0C605-8821-4D95-B6B2-500FE5107DA7}" destId="{8ACEAE50-BCF6-4D59-B72F-2982DAE2044F}" srcOrd="3" destOrd="0" presId="urn:microsoft.com/office/officeart/2005/8/layout/hProcess11"/>
    <dgm:cxn modelId="{2BC2B8B7-3D93-4270-A3AF-6DABC97A9C95}" type="presParOf" srcId="{85E0C605-8821-4D95-B6B2-500FE5107DA7}" destId="{2713DCFE-9F14-407C-8674-39CAF0998524}" srcOrd="4" destOrd="0" presId="urn:microsoft.com/office/officeart/2005/8/layout/hProcess11"/>
    <dgm:cxn modelId="{6A09300C-BC7C-45A1-83BA-90BF1274F623}" type="presParOf" srcId="{2713DCFE-9F14-407C-8674-39CAF0998524}" destId="{C77F8976-BA66-489C-A3DB-95A26D88C191}" srcOrd="0" destOrd="0" presId="urn:microsoft.com/office/officeart/2005/8/layout/hProcess11"/>
    <dgm:cxn modelId="{A023C5CB-23E2-4533-AAF6-F16CB8EDDC3F}" type="presParOf" srcId="{2713DCFE-9F14-407C-8674-39CAF0998524}" destId="{B9FE61A2-3C41-4764-BFE9-99FB8B971034}" srcOrd="1" destOrd="0" presId="urn:microsoft.com/office/officeart/2005/8/layout/hProcess11"/>
    <dgm:cxn modelId="{BDDC1A88-FB8F-42F2-943A-6F35AA9B92EC}" type="presParOf" srcId="{2713DCFE-9F14-407C-8674-39CAF0998524}" destId="{8603A622-3A3D-4D25-AA3F-3A5E800EAAE7}" srcOrd="2" destOrd="0" presId="urn:microsoft.com/office/officeart/2005/8/layout/hProcess11"/>
    <dgm:cxn modelId="{4F85F1FE-E5DB-48E0-B5B9-38B1DE8BCDDD}" type="presParOf" srcId="{85E0C605-8821-4D95-B6B2-500FE5107DA7}" destId="{9F8A822C-3470-4544-9C60-D7B34BB12AB6}" srcOrd="5" destOrd="0" presId="urn:microsoft.com/office/officeart/2005/8/layout/hProcess11"/>
    <dgm:cxn modelId="{1D18FF0B-0A67-41D8-AAEB-EBDBE440F05F}" type="presParOf" srcId="{85E0C605-8821-4D95-B6B2-500FE5107DA7}" destId="{DB8B3F6C-AB4F-4418-B739-77D617629555}" srcOrd="6" destOrd="0" presId="urn:microsoft.com/office/officeart/2005/8/layout/hProcess11"/>
    <dgm:cxn modelId="{49D04EF8-868F-4774-A7D7-0E24CACEC1DF}" type="presParOf" srcId="{DB8B3F6C-AB4F-4418-B739-77D617629555}" destId="{D29701B8-4E20-49FA-87FC-92B809D649C3}" srcOrd="0" destOrd="0" presId="urn:microsoft.com/office/officeart/2005/8/layout/hProcess11"/>
    <dgm:cxn modelId="{2E94DD53-4640-4740-B42A-5DC5F1B6AA3E}" type="presParOf" srcId="{DB8B3F6C-AB4F-4418-B739-77D617629555}" destId="{2ADB0D03-58B5-49E3-AB33-B0E7505EA532}" srcOrd="1" destOrd="0" presId="urn:microsoft.com/office/officeart/2005/8/layout/hProcess11"/>
    <dgm:cxn modelId="{65ED3957-3A78-4E47-9449-E78B3E8EE270}" type="presParOf" srcId="{DB8B3F6C-AB4F-4418-B739-77D617629555}" destId="{AA012595-B669-4E65-860F-09A0E5E463D7}" srcOrd="2" destOrd="0" presId="urn:microsoft.com/office/officeart/2005/8/layout/hProcess11"/>
    <dgm:cxn modelId="{0EF25811-6BC2-4912-940C-0A85CAF4FD10}" type="presParOf" srcId="{85E0C605-8821-4D95-B6B2-500FE5107DA7}" destId="{5E879903-60BB-413E-8589-C27D795B18AA}" srcOrd="7" destOrd="0" presId="urn:microsoft.com/office/officeart/2005/8/layout/hProcess11"/>
    <dgm:cxn modelId="{F22B47E3-9C3A-40CB-AF42-CC220CEE4C06}" type="presParOf" srcId="{85E0C605-8821-4D95-B6B2-500FE5107DA7}" destId="{1FC922A0-D260-4759-9766-D4D98ABB8F11}" srcOrd="8" destOrd="0" presId="urn:microsoft.com/office/officeart/2005/8/layout/hProcess11"/>
    <dgm:cxn modelId="{C5AC5C0A-0A54-46C2-9B2C-780A70874E3F}" type="presParOf" srcId="{1FC922A0-D260-4759-9766-D4D98ABB8F11}" destId="{739AE75E-E250-4E56-ABAC-A8A357EB8399}" srcOrd="0" destOrd="0" presId="urn:microsoft.com/office/officeart/2005/8/layout/hProcess11"/>
    <dgm:cxn modelId="{214502B2-D722-4F57-80FD-5B773BDF6BBC}" type="presParOf" srcId="{1FC922A0-D260-4759-9766-D4D98ABB8F11}" destId="{23102250-F2F3-489B-8AAA-4F563A629C1F}" srcOrd="1" destOrd="0" presId="urn:microsoft.com/office/officeart/2005/8/layout/hProcess11"/>
    <dgm:cxn modelId="{01CAB2EA-828D-4F4B-BF86-A4606A60CC5A}" type="presParOf" srcId="{1FC922A0-D260-4759-9766-D4D98ABB8F11}" destId="{E773A7E2-E368-4BC3-BB9A-0091A7EDB9EF}"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B21502-FB9C-4D7A-9FF5-EC74C5C75F31}" type="doc">
      <dgm:prSet loTypeId="urn:microsoft.com/office/officeart/2005/8/layout/hProcess11" loCatId="process" qsTypeId="urn:microsoft.com/office/officeart/2005/8/quickstyle/simple1" qsCatId="simple" csTypeId="urn:microsoft.com/office/officeart/2005/8/colors/accent1_4" csCatId="accent1" phldr="1"/>
      <dgm:spPr/>
      <dgm:t>
        <a:bodyPr/>
        <a:lstStyle/>
        <a:p>
          <a:pPr latinLnBrk="1"/>
          <a:endParaRPr lang="ko-KR" altLang="en-US"/>
        </a:p>
      </dgm:t>
    </dgm:pt>
    <dgm:pt modelId="{16883307-A663-4E6A-A1C5-472BB033BDFA}">
      <dgm:prSet phldrT="[Text]" custT="1"/>
      <dgm:spPr/>
      <dgm:t>
        <a:bodyPr/>
        <a:lstStyle/>
        <a:p>
          <a:pPr>
            <a:lnSpc>
              <a:spcPts val="800"/>
            </a:lnSpc>
          </a:pPr>
          <a:r>
            <a:rPr lang="en-US" altLang="ko-KR" sz="1100" b="1" dirty="0"/>
            <a:t>Site Characterization</a:t>
          </a:r>
        </a:p>
        <a:p>
          <a:pPr>
            <a:lnSpc>
              <a:spcPts val="800"/>
            </a:lnSpc>
          </a:pPr>
          <a:r>
            <a:rPr lang="en-US" altLang="ko-KR" sz="1100" b="1" dirty="0"/>
            <a:t>(Jan.‘12~Jul.‘15)</a:t>
          </a:r>
        </a:p>
      </dgm:t>
    </dgm:pt>
    <dgm:pt modelId="{4AD58F19-0C2B-4B4B-BCFC-28271578300D}" type="parTrans" cxnId="{6BE97350-3889-48AA-9099-2AD7C7CEC761}">
      <dgm:prSet/>
      <dgm:spPr/>
      <dgm:t>
        <a:bodyPr/>
        <a:lstStyle/>
        <a:p>
          <a:pPr>
            <a:lnSpc>
              <a:spcPts val="800"/>
            </a:lnSpc>
          </a:pPr>
          <a:endParaRPr lang="en-US" sz="2800" b="1"/>
        </a:p>
      </dgm:t>
    </dgm:pt>
    <dgm:pt modelId="{CAAE4B2C-E153-41CC-9A72-FD93AFF5A63D}" type="sibTrans" cxnId="{6BE97350-3889-48AA-9099-2AD7C7CEC761}">
      <dgm:prSet/>
      <dgm:spPr/>
      <dgm:t>
        <a:bodyPr/>
        <a:lstStyle/>
        <a:p>
          <a:pPr>
            <a:lnSpc>
              <a:spcPts val="800"/>
            </a:lnSpc>
          </a:pPr>
          <a:endParaRPr lang="en-US" sz="2800" b="1"/>
        </a:p>
      </dgm:t>
    </dgm:pt>
    <dgm:pt modelId="{E4DDBB4A-C486-411E-A044-6FF2C19EFC6C}">
      <dgm:prSet phldrT="[Text]" custT="1"/>
      <dgm:spPr/>
      <dgm:t>
        <a:bodyPr/>
        <a:lstStyle/>
        <a:p>
          <a:pPr>
            <a:lnSpc>
              <a:spcPts val="800"/>
            </a:lnSpc>
          </a:pPr>
          <a:r>
            <a:rPr lang="en-US" altLang="ko-KR" sz="1100" b="1" dirty="0"/>
            <a:t>Detailed Design </a:t>
          </a:r>
        </a:p>
        <a:p>
          <a:pPr>
            <a:lnSpc>
              <a:spcPts val="800"/>
            </a:lnSpc>
          </a:pPr>
          <a:r>
            <a:rPr lang="en-US" altLang="ko-KR" sz="1100" b="1" dirty="0"/>
            <a:t>(May’14~Dec.‘16)</a:t>
          </a:r>
        </a:p>
      </dgm:t>
    </dgm:pt>
    <dgm:pt modelId="{EF3B0BC9-A5F3-4032-A6C9-0CA4AC8D8502}" type="parTrans" cxnId="{E358B71F-BDDE-452B-9F0A-71516AF9A755}">
      <dgm:prSet/>
      <dgm:spPr/>
      <dgm:t>
        <a:bodyPr/>
        <a:lstStyle/>
        <a:p>
          <a:pPr>
            <a:lnSpc>
              <a:spcPts val="800"/>
            </a:lnSpc>
          </a:pPr>
          <a:endParaRPr lang="en-US" sz="2800" b="1"/>
        </a:p>
      </dgm:t>
    </dgm:pt>
    <dgm:pt modelId="{988861A8-855D-42FC-BCBF-368A786637B7}" type="sibTrans" cxnId="{E358B71F-BDDE-452B-9F0A-71516AF9A755}">
      <dgm:prSet/>
      <dgm:spPr/>
      <dgm:t>
        <a:bodyPr/>
        <a:lstStyle/>
        <a:p>
          <a:pPr>
            <a:lnSpc>
              <a:spcPts val="800"/>
            </a:lnSpc>
          </a:pPr>
          <a:endParaRPr lang="en-US" sz="2800" b="1"/>
        </a:p>
      </dgm:t>
    </dgm:pt>
    <dgm:pt modelId="{F1E279DA-7460-486B-BD1A-1A58BC76E637}">
      <dgm:prSet phldrT="[Text]" custT="1"/>
      <dgm:spPr/>
      <dgm:t>
        <a:bodyPr/>
        <a:lstStyle/>
        <a:p>
          <a:pPr>
            <a:lnSpc>
              <a:spcPts val="800"/>
            </a:lnSpc>
          </a:pPr>
          <a:r>
            <a:rPr lang="en-US" altLang="ko-KR" sz="1100" b="1" dirty="0"/>
            <a:t>Apply for the implementation plan approval</a:t>
          </a:r>
        </a:p>
        <a:p>
          <a:pPr>
            <a:lnSpc>
              <a:spcPts val="800"/>
            </a:lnSpc>
          </a:pPr>
          <a:r>
            <a:rPr lang="en-US" altLang="ko-KR" sz="1100" b="1" dirty="0"/>
            <a:t> (Aug. ‘15)</a:t>
          </a:r>
        </a:p>
      </dgm:t>
    </dgm:pt>
    <dgm:pt modelId="{1538EDCF-31F9-4451-8FEE-22C19B96A973}" type="parTrans" cxnId="{0221562F-D3F5-46FB-887E-D1017FA1A136}">
      <dgm:prSet/>
      <dgm:spPr/>
      <dgm:t>
        <a:bodyPr/>
        <a:lstStyle/>
        <a:p>
          <a:pPr>
            <a:lnSpc>
              <a:spcPts val="800"/>
            </a:lnSpc>
          </a:pPr>
          <a:endParaRPr lang="en-US" sz="2800" b="1"/>
        </a:p>
      </dgm:t>
    </dgm:pt>
    <dgm:pt modelId="{42711F63-3451-4C4A-B6C7-7CC8417B3F64}" type="sibTrans" cxnId="{0221562F-D3F5-46FB-887E-D1017FA1A136}">
      <dgm:prSet/>
      <dgm:spPr/>
      <dgm:t>
        <a:bodyPr/>
        <a:lstStyle/>
        <a:p>
          <a:pPr>
            <a:lnSpc>
              <a:spcPts val="800"/>
            </a:lnSpc>
          </a:pPr>
          <a:endParaRPr lang="en-US" sz="2800" b="1"/>
        </a:p>
      </dgm:t>
    </dgm:pt>
    <dgm:pt modelId="{6A989E54-0A27-4298-81B4-D950F7104E76}">
      <dgm:prSet phldrT="[Text]" custT="1"/>
      <dgm:spPr/>
      <dgm:t>
        <a:bodyPr/>
        <a:lstStyle/>
        <a:p>
          <a:pPr>
            <a:lnSpc>
              <a:spcPts val="800"/>
            </a:lnSpc>
          </a:pPr>
          <a:r>
            <a:rPr lang="en-US" altLang="ko-KR" sz="1100" b="1" dirty="0"/>
            <a:t>Start to the Construction </a:t>
          </a:r>
        </a:p>
        <a:p>
          <a:pPr>
            <a:lnSpc>
              <a:spcPts val="800"/>
            </a:lnSpc>
          </a:pPr>
          <a:r>
            <a:rPr lang="en-US" altLang="ko-KR" sz="1100" b="1" dirty="0"/>
            <a:t>(Jul. ‘16)</a:t>
          </a:r>
        </a:p>
      </dgm:t>
    </dgm:pt>
    <dgm:pt modelId="{92860628-61D5-4E77-B252-6CAB30AF1092}" type="parTrans" cxnId="{99654AB7-CD10-4675-BA06-5986440EB54B}">
      <dgm:prSet/>
      <dgm:spPr/>
      <dgm:t>
        <a:bodyPr/>
        <a:lstStyle/>
        <a:p>
          <a:pPr>
            <a:lnSpc>
              <a:spcPts val="800"/>
            </a:lnSpc>
          </a:pPr>
          <a:endParaRPr lang="en-US" sz="2800" b="1"/>
        </a:p>
      </dgm:t>
    </dgm:pt>
    <dgm:pt modelId="{621B5630-2F63-4AE9-B733-37464D00AC42}" type="sibTrans" cxnId="{99654AB7-CD10-4675-BA06-5986440EB54B}">
      <dgm:prSet/>
      <dgm:spPr/>
      <dgm:t>
        <a:bodyPr/>
        <a:lstStyle/>
        <a:p>
          <a:pPr>
            <a:lnSpc>
              <a:spcPts val="800"/>
            </a:lnSpc>
          </a:pPr>
          <a:endParaRPr lang="en-US" sz="2800" b="1"/>
        </a:p>
      </dgm:t>
    </dgm:pt>
    <dgm:pt modelId="{5603D8F4-E067-402B-B1C5-0EEA26BECA55}">
      <dgm:prSet phldrT="[Text]" custT="1"/>
      <dgm:spPr/>
      <dgm:t>
        <a:bodyPr/>
        <a:lstStyle/>
        <a:p>
          <a:pPr>
            <a:lnSpc>
              <a:spcPts val="800"/>
            </a:lnSpc>
          </a:pPr>
          <a:r>
            <a:rPr lang="en-US" altLang="ko-KR" sz="1100" b="1" dirty="0"/>
            <a:t>Construction</a:t>
          </a:r>
          <a:r>
            <a:rPr lang="en-US" altLang="ko-KR" sz="900" b="1" dirty="0"/>
            <a:t> </a:t>
          </a:r>
          <a:r>
            <a:rPr lang="en-US" altLang="ko-KR" sz="1100" b="1" dirty="0"/>
            <a:t>Completion</a:t>
          </a:r>
        </a:p>
        <a:p>
          <a:pPr>
            <a:lnSpc>
              <a:spcPts val="800"/>
            </a:lnSpc>
          </a:pPr>
          <a:r>
            <a:rPr lang="en-US" altLang="ko-KR" sz="1100" b="1" dirty="0"/>
            <a:t> (Dec. ‘23)</a:t>
          </a:r>
        </a:p>
        <a:p>
          <a:pPr>
            <a:lnSpc>
              <a:spcPts val="800"/>
            </a:lnSpc>
          </a:pPr>
          <a:endParaRPr lang="en-US" altLang="ko-KR" sz="900" b="1" dirty="0"/>
        </a:p>
      </dgm:t>
    </dgm:pt>
    <dgm:pt modelId="{19CF14AB-D8B7-4C6A-8E88-5C98D040FADD}" type="parTrans" cxnId="{A46BC462-AF6B-45CE-95C7-513D8441C27C}">
      <dgm:prSet/>
      <dgm:spPr/>
      <dgm:t>
        <a:bodyPr/>
        <a:lstStyle/>
        <a:p>
          <a:pPr>
            <a:lnSpc>
              <a:spcPts val="800"/>
            </a:lnSpc>
          </a:pPr>
          <a:endParaRPr lang="en-US" sz="2800" b="1"/>
        </a:p>
      </dgm:t>
    </dgm:pt>
    <dgm:pt modelId="{78B24D48-1184-4C2C-856E-6C3457E522C3}" type="sibTrans" cxnId="{A46BC462-AF6B-45CE-95C7-513D8441C27C}">
      <dgm:prSet/>
      <dgm:spPr/>
      <dgm:t>
        <a:bodyPr/>
        <a:lstStyle/>
        <a:p>
          <a:pPr>
            <a:lnSpc>
              <a:spcPts val="800"/>
            </a:lnSpc>
          </a:pPr>
          <a:endParaRPr lang="en-US" sz="2800" b="1"/>
        </a:p>
      </dgm:t>
    </dgm:pt>
    <dgm:pt modelId="{497DE06A-57E6-4861-B483-44F3771BB88D}">
      <dgm:prSet phldrT="[Text]" custT="1"/>
      <dgm:spPr/>
      <dgm:t>
        <a:bodyPr/>
        <a:lstStyle/>
        <a:p>
          <a:pPr>
            <a:lnSpc>
              <a:spcPts val="800"/>
            </a:lnSpc>
          </a:pPr>
          <a:r>
            <a:rPr lang="en-US" altLang="ko-KR" sz="1100" b="1" dirty="0"/>
            <a:t>Apply for the Construction &amp; Operational License</a:t>
          </a:r>
        </a:p>
        <a:p>
          <a:pPr>
            <a:lnSpc>
              <a:spcPts val="800"/>
            </a:lnSpc>
          </a:pPr>
          <a:r>
            <a:rPr lang="en-US" altLang="ko-KR" sz="1100" b="1" dirty="0"/>
            <a:t> (Sep. ‘15)</a:t>
          </a:r>
        </a:p>
      </dgm:t>
    </dgm:pt>
    <dgm:pt modelId="{CA14CF3D-A941-4A24-936E-A8C288145460}" type="parTrans" cxnId="{48829F0F-9D70-4497-9D6A-4D7C8BDB8C45}">
      <dgm:prSet/>
      <dgm:spPr/>
      <dgm:t>
        <a:bodyPr/>
        <a:lstStyle/>
        <a:p>
          <a:pPr latinLnBrk="1">
            <a:lnSpc>
              <a:spcPts val="800"/>
            </a:lnSpc>
          </a:pPr>
          <a:endParaRPr lang="ko-KR" altLang="en-US" sz="1800" b="1"/>
        </a:p>
      </dgm:t>
    </dgm:pt>
    <dgm:pt modelId="{23BC84A3-D13A-4F3D-9996-AB567D0471FC}" type="sibTrans" cxnId="{48829F0F-9D70-4497-9D6A-4D7C8BDB8C45}">
      <dgm:prSet/>
      <dgm:spPr/>
      <dgm:t>
        <a:bodyPr/>
        <a:lstStyle/>
        <a:p>
          <a:pPr latinLnBrk="1">
            <a:lnSpc>
              <a:spcPts val="800"/>
            </a:lnSpc>
          </a:pPr>
          <a:endParaRPr lang="ko-KR" altLang="en-US" sz="1800" b="1"/>
        </a:p>
      </dgm:t>
    </dgm:pt>
    <dgm:pt modelId="{E8795BFE-8030-4957-977C-C252931F2162}" type="pres">
      <dgm:prSet presAssocID="{52B21502-FB9C-4D7A-9FF5-EC74C5C75F31}" presName="Name0" presStyleCnt="0">
        <dgm:presLayoutVars>
          <dgm:dir/>
          <dgm:resizeHandles val="exact"/>
        </dgm:presLayoutVars>
      </dgm:prSet>
      <dgm:spPr/>
    </dgm:pt>
    <dgm:pt modelId="{454DEB10-86D6-46BF-9D81-F4E002312DE4}" type="pres">
      <dgm:prSet presAssocID="{52B21502-FB9C-4D7A-9FF5-EC74C5C75F31}" presName="arrow" presStyleLbl="bgShp" presStyleIdx="0" presStyleCnt="1"/>
      <dgm:spPr/>
    </dgm:pt>
    <dgm:pt modelId="{85E0C605-8821-4D95-B6B2-500FE5107DA7}" type="pres">
      <dgm:prSet presAssocID="{52B21502-FB9C-4D7A-9FF5-EC74C5C75F31}" presName="points" presStyleCnt="0"/>
      <dgm:spPr/>
    </dgm:pt>
    <dgm:pt modelId="{8375E3AE-0DBA-4918-936E-9128F1173422}" type="pres">
      <dgm:prSet presAssocID="{16883307-A663-4E6A-A1C5-472BB033BDFA}" presName="compositeA" presStyleCnt="0"/>
      <dgm:spPr/>
    </dgm:pt>
    <dgm:pt modelId="{8A247436-FD28-4C4F-A17C-29B361F83B1E}" type="pres">
      <dgm:prSet presAssocID="{16883307-A663-4E6A-A1C5-472BB033BDFA}" presName="textA" presStyleLbl="revTx" presStyleIdx="0" presStyleCnt="6" custScaleX="142883">
        <dgm:presLayoutVars>
          <dgm:bulletEnabled val="1"/>
        </dgm:presLayoutVars>
      </dgm:prSet>
      <dgm:spPr/>
    </dgm:pt>
    <dgm:pt modelId="{ABE5845A-24E9-42B5-9D86-A4A7F5A67D25}" type="pres">
      <dgm:prSet presAssocID="{16883307-A663-4E6A-A1C5-472BB033BDFA}" presName="circleA" presStyleLbl="node1" presStyleIdx="0" presStyleCnt="6"/>
      <dgm:spPr/>
    </dgm:pt>
    <dgm:pt modelId="{7FB22B2B-1FAA-4591-A2B7-B148F87846CD}" type="pres">
      <dgm:prSet presAssocID="{16883307-A663-4E6A-A1C5-472BB033BDFA}" presName="spaceA" presStyleCnt="0"/>
      <dgm:spPr/>
    </dgm:pt>
    <dgm:pt modelId="{8A66CF35-C7A6-40FE-990C-A8625E2CE366}" type="pres">
      <dgm:prSet presAssocID="{CAAE4B2C-E153-41CC-9A72-FD93AFF5A63D}" presName="space" presStyleCnt="0"/>
      <dgm:spPr/>
    </dgm:pt>
    <dgm:pt modelId="{0202996C-C34A-4A1B-B83D-9B3C9DBC79A3}" type="pres">
      <dgm:prSet presAssocID="{E4DDBB4A-C486-411E-A044-6FF2C19EFC6C}" presName="compositeB" presStyleCnt="0"/>
      <dgm:spPr/>
    </dgm:pt>
    <dgm:pt modelId="{7F3B022F-02D2-4DD1-B0E9-2C72E78CC301}" type="pres">
      <dgm:prSet presAssocID="{E4DDBB4A-C486-411E-A044-6FF2C19EFC6C}" presName="textB" presStyleLbl="revTx" presStyleIdx="1" presStyleCnt="6" custScaleX="144080">
        <dgm:presLayoutVars>
          <dgm:bulletEnabled val="1"/>
        </dgm:presLayoutVars>
      </dgm:prSet>
      <dgm:spPr/>
    </dgm:pt>
    <dgm:pt modelId="{7291432C-FA09-48A2-81C8-546D7467180A}" type="pres">
      <dgm:prSet presAssocID="{E4DDBB4A-C486-411E-A044-6FF2C19EFC6C}" presName="circleB" presStyleLbl="node1" presStyleIdx="1" presStyleCnt="6"/>
      <dgm:spPr/>
    </dgm:pt>
    <dgm:pt modelId="{9154DFDB-DBA4-42AB-8DED-BBB7B8375380}" type="pres">
      <dgm:prSet presAssocID="{E4DDBB4A-C486-411E-A044-6FF2C19EFC6C}" presName="spaceB" presStyleCnt="0"/>
      <dgm:spPr/>
    </dgm:pt>
    <dgm:pt modelId="{8ACEAE50-BCF6-4D59-B72F-2982DAE2044F}" type="pres">
      <dgm:prSet presAssocID="{988861A8-855D-42FC-BCBF-368A786637B7}" presName="space" presStyleCnt="0"/>
      <dgm:spPr/>
    </dgm:pt>
    <dgm:pt modelId="{2713DCFE-9F14-407C-8674-39CAF0998524}" type="pres">
      <dgm:prSet presAssocID="{F1E279DA-7460-486B-BD1A-1A58BC76E637}" presName="compositeA" presStyleCnt="0"/>
      <dgm:spPr/>
    </dgm:pt>
    <dgm:pt modelId="{C77F8976-BA66-489C-A3DB-95A26D88C191}" type="pres">
      <dgm:prSet presAssocID="{F1E279DA-7460-486B-BD1A-1A58BC76E637}" presName="textA" presStyleLbl="revTx" presStyleIdx="2" presStyleCnt="6" custScaleX="141608">
        <dgm:presLayoutVars>
          <dgm:bulletEnabled val="1"/>
        </dgm:presLayoutVars>
      </dgm:prSet>
      <dgm:spPr/>
    </dgm:pt>
    <dgm:pt modelId="{B9FE61A2-3C41-4764-BFE9-99FB8B971034}" type="pres">
      <dgm:prSet presAssocID="{F1E279DA-7460-486B-BD1A-1A58BC76E637}" presName="circleA" presStyleLbl="node1" presStyleIdx="2" presStyleCnt="6"/>
      <dgm:spPr/>
    </dgm:pt>
    <dgm:pt modelId="{8603A622-3A3D-4D25-AA3F-3A5E800EAAE7}" type="pres">
      <dgm:prSet presAssocID="{F1E279DA-7460-486B-BD1A-1A58BC76E637}" presName="spaceA" presStyleCnt="0"/>
      <dgm:spPr/>
    </dgm:pt>
    <dgm:pt modelId="{9F8A822C-3470-4544-9C60-D7B34BB12AB6}" type="pres">
      <dgm:prSet presAssocID="{42711F63-3451-4C4A-B6C7-7CC8417B3F64}" presName="space" presStyleCnt="0"/>
      <dgm:spPr/>
    </dgm:pt>
    <dgm:pt modelId="{8E709F4E-471A-4537-AB30-BAA24789E415}" type="pres">
      <dgm:prSet presAssocID="{497DE06A-57E6-4861-B483-44F3771BB88D}" presName="compositeB" presStyleCnt="0"/>
      <dgm:spPr/>
    </dgm:pt>
    <dgm:pt modelId="{BC77245D-4059-4B93-843B-59D0481D837C}" type="pres">
      <dgm:prSet presAssocID="{497DE06A-57E6-4861-B483-44F3771BB88D}" presName="textB" presStyleLbl="revTx" presStyleIdx="3" presStyleCnt="6" custScaleX="152001">
        <dgm:presLayoutVars>
          <dgm:bulletEnabled val="1"/>
        </dgm:presLayoutVars>
      </dgm:prSet>
      <dgm:spPr/>
    </dgm:pt>
    <dgm:pt modelId="{D6921739-BB1C-49DF-AB6E-034B9AAEF35D}" type="pres">
      <dgm:prSet presAssocID="{497DE06A-57E6-4861-B483-44F3771BB88D}" presName="circleB" presStyleLbl="node1" presStyleIdx="3" presStyleCnt="6"/>
      <dgm:spPr/>
    </dgm:pt>
    <dgm:pt modelId="{82423013-B0A0-4468-B335-A1EA6D29CB07}" type="pres">
      <dgm:prSet presAssocID="{497DE06A-57E6-4861-B483-44F3771BB88D}" presName="spaceB" presStyleCnt="0"/>
      <dgm:spPr/>
    </dgm:pt>
    <dgm:pt modelId="{36EF521B-E7C3-48FD-B07E-B67FC7B317A1}" type="pres">
      <dgm:prSet presAssocID="{23BC84A3-D13A-4F3D-9996-AB567D0471FC}" presName="space" presStyleCnt="0"/>
      <dgm:spPr/>
    </dgm:pt>
    <dgm:pt modelId="{AD8F05B6-43DB-402A-B586-442B037A6AF8}" type="pres">
      <dgm:prSet presAssocID="{6A989E54-0A27-4298-81B4-D950F7104E76}" presName="compositeA" presStyleCnt="0"/>
      <dgm:spPr/>
    </dgm:pt>
    <dgm:pt modelId="{6935E233-59F4-482F-97FC-184EAD96488E}" type="pres">
      <dgm:prSet presAssocID="{6A989E54-0A27-4298-81B4-D950F7104E76}" presName="textA" presStyleLbl="revTx" presStyleIdx="4" presStyleCnt="6" custScaleX="126325">
        <dgm:presLayoutVars>
          <dgm:bulletEnabled val="1"/>
        </dgm:presLayoutVars>
      </dgm:prSet>
      <dgm:spPr/>
    </dgm:pt>
    <dgm:pt modelId="{6EE4C16B-E926-4A5B-B7DB-50457230CE74}" type="pres">
      <dgm:prSet presAssocID="{6A989E54-0A27-4298-81B4-D950F7104E76}" presName="circleA" presStyleLbl="node1" presStyleIdx="4" presStyleCnt="6"/>
      <dgm:spPr/>
    </dgm:pt>
    <dgm:pt modelId="{A9236318-C545-4122-8C6A-A58153909995}" type="pres">
      <dgm:prSet presAssocID="{6A989E54-0A27-4298-81B4-D950F7104E76}" presName="spaceA" presStyleCnt="0"/>
      <dgm:spPr/>
    </dgm:pt>
    <dgm:pt modelId="{5E879903-60BB-413E-8589-C27D795B18AA}" type="pres">
      <dgm:prSet presAssocID="{621B5630-2F63-4AE9-B733-37464D00AC42}" presName="space" presStyleCnt="0"/>
      <dgm:spPr/>
    </dgm:pt>
    <dgm:pt modelId="{86F430EC-2CEE-424F-959B-EB0CD7F0BE76}" type="pres">
      <dgm:prSet presAssocID="{5603D8F4-E067-402B-B1C5-0EEA26BECA55}" presName="compositeB" presStyleCnt="0"/>
      <dgm:spPr/>
    </dgm:pt>
    <dgm:pt modelId="{BEAC8AC0-A959-4408-A79C-5C1282C7D7B6}" type="pres">
      <dgm:prSet presAssocID="{5603D8F4-E067-402B-B1C5-0EEA26BECA55}" presName="textB" presStyleLbl="revTx" presStyleIdx="5" presStyleCnt="6" custScaleX="128162">
        <dgm:presLayoutVars>
          <dgm:bulletEnabled val="1"/>
        </dgm:presLayoutVars>
      </dgm:prSet>
      <dgm:spPr/>
    </dgm:pt>
    <dgm:pt modelId="{89D793E0-177D-4400-92C7-5E30595851DA}" type="pres">
      <dgm:prSet presAssocID="{5603D8F4-E067-402B-B1C5-0EEA26BECA55}" presName="circleB" presStyleLbl="node1" presStyleIdx="5" presStyleCnt="6"/>
      <dgm:spPr/>
    </dgm:pt>
    <dgm:pt modelId="{6C5C945D-FD9C-4EF3-B60F-6C640EF15A76}" type="pres">
      <dgm:prSet presAssocID="{5603D8F4-E067-402B-B1C5-0EEA26BECA55}" presName="spaceB" presStyleCnt="0"/>
      <dgm:spPr/>
    </dgm:pt>
  </dgm:ptLst>
  <dgm:cxnLst>
    <dgm:cxn modelId="{48829F0F-9D70-4497-9D6A-4D7C8BDB8C45}" srcId="{52B21502-FB9C-4D7A-9FF5-EC74C5C75F31}" destId="{497DE06A-57E6-4861-B483-44F3771BB88D}" srcOrd="3" destOrd="0" parTransId="{CA14CF3D-A941-4A24-936E-A8C288145460}" sibTransId="{23BC84A3-D13A-4F3D-9996-AB567D0471FC}"/>
    <dgm:cxn modelId="{E358B71F-BDDE-452B-9F0A-71516AF9A755}" srcId="{52B21502-FB9C-4D7A-9FF5-EC74C5C75F31}" destId="{E4DDBB4A-C486-411E-A044-6FF2C19EFC6C}" srcOrd="1" destOrd="0" parTransId="{EF3B0BC9-A5F3-4032-A6C9-0CA4AC8D8502}" sibTransId="{988861A8-855D-42FC-BCBF-368A786637B7}"/>
    <dgm:cxn modelId="{60FC442A-CBF9-475D-A097-A169905A53BD}" type="presOf" srcId="{F1E279DA-7460-486B-BD1A-1A58BC76E637}" destId="{C77F8976-BA66-489C-A3DB-95A26D88C191}" srcOrd="0" destOrd="0" presId="urn:microsoft.com/office/officeart/2005/8/layout/hProcess11"/>
    <dgm:cxn modelId="{0221562F-D3F5-46FB-887E-D1017FA1A136}" srcId="{52B21502-FB9C-4D7A-9FF5-EC74C5C75F31}" destId="{F1E279DA-7460-486B-BD1A-1A58BC76E637}" srcOrd="2" destOrd="0" parTransId="{1538EDCF-31F9-4451-8FEE-22C19B96A973}" sibTransId="{42711F63-3451-4C4A-B6C7-7CC8417B3F64}"/>
    <dgm:cxn modelId="{4587653F-CAFF-401D-99EE-E9EB80B23A54}" type="presOf" srcId="{52B21502-FB9C-4D7A-9FF5-EC74C5C75F31}" destId="{E8795BFE-8030-4957-977C-C252931F2162}" srcOrd="0" destOrd="0" presId="urn:microsoft.com/office/officeart/2005/8/layout/hProcess11"/>
    <dgm:cxn modelId="{A46BC462-AF6B-45CE-95C7-513D8441C27C}" srcId="{52B21502-FB9C-4D7A-9FF5-EC74C5C75F31}" destId="{5603D8F4-E067-402B-B1C5-0EEA26BECA55}" srcOrd="5" destOrd="0" parTransId="{19CF14AB-D8B7-4C6A-8E88-5C98D040FADD}" sibTransId="{78B24D48-1184-4C2C-856E-6C3457E522C3}"/>
    <dgm:cxn modelId="{6BE97350-3889-48AA-9099-2AD7C7CEC761}" srcId="{52B21502-FB9C-4D7A-9FF5-EC74C5C75F31}" destId="{16883307-A663-4E6A-A1C5-472BB033BDFA}" srcOrd="0" destOrd="0" parTransId="{4AD58F19-0C2B-4B4B-BCFC-28271578300D}" sibTransId="{CAAE4B2C-E153-41CC-9A72-FD93AFF5A63D}"/>
    <dgm:cxn modelId="{A3902F78-288A-4F6F-B25C-271AFCE1121C}" type="presOf" srcId="{E4DDBB4A-C486-411E-A044-6FF2C19EFC6C}" destId="{7F3B022F-02D2-4DD1-B0E9-2C72E78CC301}" srcOrd="0" destOrd="0" presId="urn:microsoft.com/office/officeart/2005/8/layout/hProcess11"/>
    <dgm:cxn modelId="{DFA3367D-98B0-4A7B-9127-BD95A6FBC81A}" type="presOf" srcId="{5603D8F4-E067-402B-B1C5-0EEA26BECA55}" destId="{BEAC8AC0-A959-4408-A79C-5C1282C7D7B6}" srcOrd="0" destOrd="0" presId="urn:microsoft.com/office/officeart/2005/8/layout/hProcess11"/>
    <dgm:cxn modelId="{99654AB7-CD10-4675-BA06-5986440EB54B}" srcId="{52B21502-FB9C-4D7A-9FF5-EC74C5C75F31}" destId="{6A989E54-0A27-4298-81B4-D950F7104E76}" srcOrd="4" destOrd="0" parTransId="{92860628-61D5-4E77-B252-6CAB30AF1092}" sibTransId="{621B5630-2F63-4AE9-B733-37464D00AC42}"/>
    <dgm:cxn modelId="{0CF22AEB-69FD-431E-8385-D27459DF789B}" type="presOf" srcId="{6A989E54-0A27-4298-81B4-D950F7104E76}" destId="{6935E233-59F4-482F-97FC-184EAD96488E}" srcOrd="0" destOrd="0" presId="urn:microsoft.com/office/officeart/2005/8/layout/hProcess11"/>
    <dgm:cxn modelId="{E3F689F9-3C0A-4E37-80CF-26817E3ECFD3}" type="presOf" srcId="{16883307-A663-4E6A-A1C5-472BB033BDFA}" destId="{8A247436-FD28-4C4F-A17C-29B361F83B1E}" srcOrd="0" destOrd="0" presId="urn:microsoft.com/office/officeart/2005/8/layout/hProcess11"/>
    <dgm:cxn modelId="{F2A9E0FC-073E-438C-B159-225127CE12F5}" type="presOf" srcId="{497DE06A-57E6-4861-B483-44F3771BB88D}" destId="{BC77245D-4059-4B93-843B-59D0481D837C}" srcOrd="0" destOrd="0" presId="urn:microsoft.com/office/officeart/2005/8/layout/hProcess11"/>
    <dgm:cxn modelId="{E37624E3-D27E-41B5-BB25-5BC4F56325DD}" type="presParOf" srcId="{E8795BFE-8030-4957-977C-C252931F2162}" destId="{454DEB10-86D6-46BF-9D81-F4E002312DE4}" srcOrd="0" destOrd="0" presId="urn:microsoft.com/office/officeart/2005/8/layout/hProcess11"/>
    <dgm:cxn modelId="{E550C0CE-E952-4106-BB14-7EA62A60BCEA}" type="presParOf" srcId="{E8795BFE-8030-4957-977C-C252931F2162}" destId="{85E0C605-8821-4D95-B6B2-500FE5107DA7}" srcOrd="1" destOrd="0" presId="urn:microsoft.com/office/officeart/2005/8/layout/hProcess11"/>
    <dgm:cxn modelId="{2164DEA9-77AF-4861-8082-F058DF92775D}" type="presParOf" srcId="{85E0C605-8821-4D95-B6B2-500FE5107DA7}" destId="{8375E3AE-0DBA-4918-936E-9128F1173422}" srcOrd="0" destOrd="0" presId="urn:microsoft.com/office/officeart/2005/8/layout/hProcess11"/>
    <dgm:cxn modelId="{EB88C41F-319D-4898-91CD-695AF28FA726}" type="presParOf" srcId="{8375E3AE-0DBA-4918-936E-9128F1173422}" destId="{8A247436-FD28-4C4F-A17C-29B361F83B1E}" srcOrd="0" destOrd="0" presId="urn:microsoft.com/office/officeart/2005/8/layout/hProcess11"/>
    <dgm:cxn modelId="{552517E1-1A82-47CF-A5FF-1C90490ED702}" type="presParOf" srcId="{8375E3AE-0DBA-4918-936E-9128F1173422}" destId="{ABE5845A-24E9-42B5-9D86-A4A7F5A67D25}" srcOrd="1" destOrd="0" presId="urn:microsoft.com/office/officeart/2005/8/layout/hProcess11"/>
    <dgm:cxn modelId="{6B15EA1E-1763-4D7A-827A-B97E680B12E9}" type="presParOf" srcId="{8375E3AE-0DBA-4918-936E-9128F1173422}" destId="{7FB22B2B-1FAA-4591-A2B7-B148F87846CD}" srcOrd="2" destOrd="0" presId="urn:microsoft.com/office/officeart/2005/8/layout/hProcess11"/>
    <dgm:cxn modelId="{ADADBA71-EEE1-4A34-B6D4-EFA0FF8D6D74}" type="presParOf" srcId="{85E0C605-8821-4D95-B6B2-500FE5107DA7}" destId="{8A66CF35-C7A6-40FE-990C-A8625E2CE366}" srcOrd="1" destOrd="0" presId="urn:microsoft.com/office/officeart/2005/8/layout/hProcess11"/>
    <dgm:cxn modelId="{AA8819BD-2D94-4BCD-9937-005CAC201028}" type="presParOf" srcId="{85E0C605-8821-4D95-B6B2-500FE5107DA7}" destId="{0202996C-C34A-4A1B-B83D-9B3C9DBC79A3}" srcOrd="2" destOrd="0" presId="urn:microsoft.com/office/officeart/2005/8/layout/hProcess11"/>
    <dgm:cxn modelId="{9D201782-D4E4-4D2A-A027-7EDC9E2A0168}" type="presParOf" srcId="{0202996C-C34A-4A1B-B83D-9B3C9DBC79A3}" destId="{7F3B022F-02D2-4DD1-B0E9-2C72E78CC301}" srcOrd="0" destOrd="0" presId="urn:microsoft.com/office/officeart/2005/8/layout/hProcess11"/>
    <dgm:cxn modelId="{A573C212-6DF3-4615-9578-78C7252C6F45}" type="presParOf" srcId="{0202996C-C34A-4A1B-B83D-9B3C9DBC79A3}" destId="{7291432C-FA09-48A2-81C8-546D7467180A}" srcOrd="1" destOrd="0" presId="urn:microsoft.com/office/officeart/2005/8/layout/hProcess11"/>
    <dgm:cxn modelId="{0998B3ED-2FE6-4F15-930A-3ABE6A236F21}" type="presParOf" srcId="{0202996C-C34A-4A1B-B83D-9B3C9DBC79A3}" destId="{9154DFDB-DBA4-42AB-8DED-BBB7B8375380}" srcOrd="2" destOrd="0" presId="urn:microsoft.com/office/officeart/2005/8/layout/hProcess11"/>
    <dgm:cxn modelId="{AA6ABB45-A4E8-4225-92B8-212123E9E9BA}" type="presParOf" srcId="{85E0C605-8821-4D95-B6B2-500FE5107DA7}" destId="{8ACEAE50-BCF6-4D59-B72F-2982DAE2044F}" srcOrd="3" destOrd="0" presId="urn:microsoft.com/office/officeart/2005/8/layout/hProcess11"/>
    <dgm:cxn modelId="{D1F21936-2237-41C6-A85B-7BDC3EDFF076}" type="presParOf" srcId="{85E0C605-8821-4D95-B6B2-500FE5107DA7}" destId="{2713DCFE-9F14-407C-8674-39CAF0998524}" srcOrd="4" destOrd="0" presId="urn:microsoft.com/office/officeart/2005/8/layout/hProcess11"/>
    <dgm:cxn modelId="{6103C4ED-8997-48AE-985F-488A29A709C0}" type="presParOf" srcId="{2713DCFE-9F14-407C-8674-39CAF0998524}" destId="{C77F8976-BA66-489C-A3DB-95A26D88C191}" srcOrd="0" destOrd="0" presId="urn:microsoft.com/office/officeart/2005/8/layout/hProcess11"/>
    <dgm:cxn modelId="{546A166F-177D-40B0-A602-3B28F91ADDB5}" type="presParOf" srcId="{2713DCFE-9F14-407C-8674-39CAF0998524}" destId="{B9FE61A2-3C41-4764-BFE9-99FB8B971034}" srcOrd="1" destOrd="0" presId="urn:microsoft.com/office/officeart/2005/8/layout/hProcess11"/>
    <dgm:cxn modelId="{CD7DAE64-A8A6-4C52-92CC-28D198231353}" type="presParOf" srcId="{2713DCFE-9F14-407C-8674-39CAF0998524}" destId="{8603A622-3A3D-4D25-AA3F-3A5E800EAAE7}" srcOrd="2" destOrd="0" presId="urn:microsoft.com/office/officeart/2005/8/layout/hProcess11"/>
    <dgm:cxn modelId="{FEF791B2-24C1-4BCF-9D0C-7D8534535F7F}" type="presParOf" srcId="{85E0C605-8821-4D95-B6B2-500FE5107DA7}" destId="{9F8A822C-3470-4544-9C60-D7B34BB12AB6}" srcOrd="5" destOrd="0" presId="urn:microsoft.com/office/officeart/2005/8/layout/hProcess11"/>
    <dgm:cxn modelId="{AF3FBAF9-1A88-414F-98F0-81B2034057CF}" type="presParOf" srcId="{85E0C605-8821-4D95-B6B2-500FE5107DA7}" destId="{8E709F4E-471A-4537-AB30-BAA24789E415}" srcOrd="6" destOrd="0" presId="urn:microsoft.com/office/officeart/2005/8/layout/hProcess11"/>
    <dgm:cxn modelId="{98D95699-79D6-421E-9638-7C8B1DA45048}" type="presParOf" srcId="{8E709F4E-471A-4537-AB30-BAA24789E415}" destId="{BC77245D-4059-4B93-843B-59D0481D837C}" srcOrd="0" destOrd="0" presId="urn:microsoft.com/office/officeart/2005/8/layout/hProcess11"/>
    <dgm:cxn modelId="{7F4A5FF6-8329-47EB-A39E-A5CF1426E2B6}" type="presParOf" srcId="{8E709F4E-471A-4537-AB30-BAA24789E415}" destId="{D6921739-BB1C-49DF-AB6E-034B9AAEF35D}" srcOrd="1" destOrd="0" presId="urn:microsoft.com/office/officeart/2005/8/layout/hProcess11"/>
    <dgm:cxn modelId="{4926A155-5FC8-4614-8EFE-58C02179DAA9}" type="presParOf" srcId="{8E709F4E-471A-4537-AB30-BAA24789E415}" destId="{82423013-B0A0-4468-B335-A1EA6D29CB07}" srcOrd="2" destOrd="0" presId="urn:microsoft.com/office/officeart/2005/8/layout/hProcess11"/>
    <dgm:cxn modelId="{BFBB795E-BE0C-4EB1-A57D-5AC777000DEE}" type="presParOf" srcId="{85E0C605-8821-4D95-B6B2-500FE5107DA7}" destId="{36EF521B-E7C3-48FD-B07E-B67FC7B317A1}" srcOrd="7" destOrd="0" presId="urn:microsoft.com/office/officeart/2005/8/layout/hProcess11"/>
    <dgm:cxn modelId="{64E1ACFD-3974-4CF0-A486-11E9958E9815}" type="presParOf" srcId="{85E0C605-8821-4D95-B6B2-500FE5107DA7}" destId="{AD8F05B6-43DB-402A-B586-442B037A6AF8}" srcOrd="8" destOrd="0" presId="urn:microsoft.com/office/officeart/2005/8/layout/hProcess11"/>
    <dgm:cxn modelId="{5F4350B7-62AC-4E6D-99E5-B8EB33A6BD23}" type="presParOf" srcId="{AD8F05B6-43DB-402A-B586-442B037A6AF8}" destId="{6935E233-59F4-482F-97FC-184EAD96488E}" srcOrd="0" destOrd="0" presId="urn:microsoft.com/office/officeart/2005/8/layout/hProcess11"/>
    <dgm:cxn modelId="{256F18C9-5F66-465C-AA32-1D5B66E0F83A}" type="presParOf" srcId="{AD8F05B6-43DB-402A-B586-442B037A6AF8}" destId="{6EE4C16B-E926-4A5B-B7DB-50457230CE74}" srcOrd="1" destOrd="0" presId="urn:microsoft.com/office/officeart/2005/8/layout/hProcess11"/>
    <dgm:cxn modelId="{8E504BF0-C6A3-4B15-83B4-3BF8C689497E}" type="presParOf" srcId="{AD8F05B6-43DB-402A-B586-442B037A6AF8}" destId="{A9236318-C545-4122-8C6A-A58153909995}" srcOrd="2" destOrd="0" presId="urn:microsoft.com/office/officeart/2005/8/layout/hProcess11"/>
    <dgm:cxn modelId="{F332C255-AEFD-41D2-862A-C69684CE9C3C}" type="presParOf" srcId="{85E0C605-8821-4D95-B6B2-500FE5107DA7}" destId="{5E879903-60BB-413E-8589-C27D795B18AA}" srcOrd="9" destOrd="0" presId="urn:microsoft.com/office/officeart/2005/8/layout/hProcess11"/>
    <dgm:cxn modelId="{848E1C15-CD37-47D2-9EFD-88F854A01EA0}" type="presParOf" srcId="{85E0C605-8821-4D95-B6B2-500FE5107DA7}" destId="{86F430EC-2CEE-424F-959B-EB0CD7F0BE76}" srcOrd="10" destOrd="0" presId="urn:microsoft.com/office/officeart/2005/8/layout/hProcess11"/>
    <dgm:cxn modelId="{063EF71A-DA63-44AA-9695-9A5151841256}" type="presParOf" srcId="{86F430EC-2CEE-424F-959B-EB0CD7F0BE76}" destId="{BEAC8AC0-A959-4408-A79C-5C1282C7D7B6}" srcOrd="0" destOrd="0" presId="urn:microsoft.com/office/officeart/2005/8/layout/hProcess11"/>
    <dgm:cxn modelId="{56D985AE-1BE7-4DEE-BA91-CBC768F5372E}" type="presParOf" srcId="{86F430EC-2CEE-424F-959B-EB0CD7F0BE76}" destId="{89D793E0-177D-4400-92C7-5E30595851DA}" srcOrd="1" destOrd="0" presId="urn:microsoft.com/office/officeart/2005/8/layout/hProcess11"/>
    <dgm:cxn modelId="{D96A48D0-8C1D-401E-BCF1-E33F5AD2F18A}" type="presParOf" srcId="{86F430EC-2CEE-424F-959B-EB0CD7F0BE76}" destId="{6C5C945D-FD9C-4EF3-B60F-6C640EF15A76}"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DEB10-86D6-46BF-9D81-F4E002312DE4}">
      <dsp:nvSpPr>
        <dsp:cNvPr id="0" name=""/>
        <dsp:cNvSpPr/>
      </dsp:nvSpPr>
      <dsp:spPr>
        <a:xfrm>
          <a:off x="0" y="549809"/>
          <a:ext cx="8143932" cy="733079"/>
        </a:xfrm>
        <a:prstGeom prst="notchedRightArrow">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247436-FD28-4C4F-A17C-29B361F83B1E}">
      <dsp:nvSpPr>
        <dsp:cNvPr id="0" name=""/>
        <dsp:cNvSpPr/>
      </dsp:nvSpPr>
      <dsp:spPr>
        <a:xfrm>
          <a:off x="3465" y="0"/>
          <a:ext cx="1374288" cy="733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ts val="800"/>
            </a:lnSpc>
            <a:spcBef>
              <a:spcPct val="0"/>
            </a:spcBef>
            <a:spcAft>
              <a:spcPct val="35000"/>
            </a:spcAft>
            <a:buNone/>
          </a:pPr>
          <a:r>
            <a:rPr lang="en-US" altLang="ko-KR" sz="1100" b="1" kern="1200" dirty="0"/>
            <a:t>Site selection</a:t>
          </a:r>
        </a:p>
        <a:p>
          <a:pPr marL="0" lvl="0" indent="0" algn="ctr" defTabSz="488950">
            <a:lnSpc>
              <a:spcPts val="800"/>
            </a:lnSpc>
            <a:spcBef>
              <a:spcPct val="0"/>
            </a:spcBef>
            <a:spcAft>
              <a:spcPct val="35000"/>
            </a:spcAft>
            <a:buNone/>
          </a:pPr>
          <a:r>
            <a:rPr lang="en-US" sz="1100" b="1" kern="1200" dirty="0"/>
            <a:t>(Nov. ‘05)</a:t>
          </a:r>
        </a:p>
      </dsp:txBody>
      <dsp:txXfrm>
        <a:off x="3465" y="0"/>
        <a:ext cx="1374288" cy="733079"/>
      </dsp:txXfrm>
    </dsp:sp>
    <dsp:sp modelId="{ABE5845A-24E9-42B5-9D86-A4A7F5A67D25}">
      <dsp:nvSpPr>
        <dsp:cNvPr id="0" name=""/>
        <dsp:cNvSpPr/>
      </dsp:nvSpPr>
      <dsp:spPr>
        <a:xfrm>
          <a:off x="598974" y="824714"/>
          <a:ext cx="183269" cy="183269"/>
        </a:xfrm>
        <a:prstGeom prst="ellipse">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3B022F-02D2-4DD1-B0E9-2C72E78CC301}">
      <dsp:nvSpPr>
        <dsp:cNvPr id="0" name=""/>
        <dsp:cNvSpPr/>
      </dsp:nvSpPr>
      <dsp:spPr>
        <a:xfrm>
          <a:off x="1446468" y="1099618"/>
          <a:ext cx="1374288" cy="733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ts val="800"/>
            </a:lnSpc>
            <a:spcBef>
              <a:spcPct val="0"/>
            </a:spcBef>
            <a:spcAft>
              <a:spcPct val="35000"/>
            </a:spcAft>
            <a:buNone/>
          </a:pPr>
          <a:r>
            <a:rPr lang="en-US" altLang="ko-KR" sz="1100" b="1" kern="1200" dirty="0"/>
            <a:t>Approval of the implementation plan</a:t>
          </a:r>
        </a:p>
        <a:p>
          <a:pPr marL="0" lvl="0" indent="0" algn="ctr" defTabSz="488950">
            <a:lnSpc>
              <a:spcPts val="800"/>
            </a:lnSpc>
            <a:spcBef>
              <a:spcPct val="0"/>
            </a:spcBef>
            <a:spcAft>
              <a:spcPct val="35000"/>
            </a:spcAft>
            <a:buNone/>
          </a:pPr>
          <a:r>
            <a:rPr lang="en-US" sz="1100" b="1" kern="1200" dirty="0"/>
            <a:t>(Jul. ‘07)</a:t>
          </a:r>
        </a:p>
      </dsp:txBody>
      <dsp:txXfrm>
        <a:off x="1446468" y="1099618"/>
        <a:ext cx="1374288" cy="733079"/>
      </dsp:txXfrm>
    </dsp:sp>
    <dsp:sp modelId="{7291432C-FA09-48A2-81C8-546D7467180A}">
      <dsp:nvSpPr>
        <dsp:cNvPr id="0" name=""/>
        <dsp:cNvSpPr/>
      </dsp:nvSpPr>
      <dsp:spPr>
        <a:xfrm>
          <a:off x="2041977" y="824714"/>
          <a:ext cx="183269" cy="183269"/>
        </a:xfrm>
        <a:prstGeom prst="ellipse">
          <a:avLst/>
        </a:prstGeom>
        <a:solidFill>
          <a:schemeClr val="accent1">
            <a:shade val="50000"/>
            <a:hueOff val="160997"/>
            <a:satOff val="-3921"/>
            <a:lumOff val="171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7F8976-BA66-489C-A3DB-95A26D88C191}">
      <dsp:nvSpPr>
        <dsp:cNvPr id="0" name=""/>
        <dsp:cNvSpPr/>
      </dsp:nvSpPr>
      <dsp:spPr>
        <a:xfrm>
          <a:off x="2889471" y="0"/>
          <a:ext cx="1550595" cy="733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ts val="800"/>
            </a:lnSpc>
            <a:spcBef>
              <a:spcPct val="0"/>
            </a:spcBef>
            <a:spcAft>
              <a:spcPct val="35000"/>
            </a:spcAft>
            <a:buNone/>
          </a:pPr>
          <a:r>
            <a:rPr lang="en-US" altLang="ko-KR" sz="1100" b="1" kern="1200" dirty="0"/>
            <a:t>Construction &amp; Operation License</a:t>
          </a:r>
          <a:r>
            <a:rPr lang="en-US" sz="1100" b="1" kern="1200" dirty="0"/>
            <a:t>/</a:t>
          </a:r>
        </a:p>
        <a:p>
          <a:pPr marL="0" lvl="0" indent="0" algn="ctr" defTabSz="488950">
            <a:lnSpc>
              <a:spcPts val="800"/>
            </a:lnSpc>
            <a:spcBef>
              <a:spcPct val="0"/>
            </a:spcBef>
            <a:spcAft>
              <a:spcPct val="35000"/>
            </a:spcAft>
            <a:buNone/>
          </a:pPr>
          <a:r>
            <a:rPr lang="en-US" sz="1100" b="1" kern="1200" dirty="0"/>
            <a:t>Start to construction</a:t>
          </a:r>
        </a:p>
        <a:p>
          <a:pPr marL="0" lvl="0" indent="0" algn="ctr" defTabSz="488950">
            <a:lnSpc>
              <a:spcPts val="800"/>
            </a:lnSpc>
            <a:spcBef>
              <a:spcPct val="0"/>
            </a:spcBef>
            <a:spcAft>
              <a:spcPct val="35000"/>
            </a:spcAft>
            <a:buNone/>
          </a:pPr>
          <a:r>
            <a:rPr lang="en-US" sz="1100" b="1" kern="1200" dirty="0"/>
            <a:t>(Aug. ‘08)</a:t>
          </a:r>
          <a:endParaRPr lang="en-US" altLang="ko-KR" sz="1100" b="1" kern="1200" dirty="0"/>
        </a:p>
      </dsp:txBody>
      <dsp:txXfrm>
        <a:off x="2889471" y="0"/>
        <a:ext cx="1550595" cy="733079"/>
      </dsp:txXfrm>
    </dsp:sp>
    <dsp:sp modelId="{B9FE61A2-3C41-4764-BFE9-99FB8B971034}">
      <dsp:nvSpPr>
        <dsp:cNvPr id="0" name=""/>
        <dsp:cNvSpPr/>
      </dsp:nvSpPr>
      <dsp:spPr>
        <a:xfrm>
          <a:off x="3573134" y="824714"/>
          <a:ext cx="183269" cy="183269"/>
        </a:xfrm>
        <a:prstGeom prst="ellipse">
          <a:avLst/>
        </a:prstGeom>
        <a:solidFill>
          <a:schemeClr val="accent1">
            <a:shade val="50000"/>
            <a:hueOff val="321995"/>
            <a:satOff val="-7842"/>
            <a:lumOff val="343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9701B8-4E20-49FA-87FC-92B809D649C3}">
      <dsp:nvSpPr>
        <dsp:cNvPr id="0" name=""/>
        <dsp:cNvSpPr/>
      </dsp:nvSpPr>
      <dsp:spPr>
        <a:xfrm>
          <a:off x="4508781" y="1099618"/>
          <a:ext cx="1374288" cy="733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ts val="800"/>
            </a:lnSpc>
            <a:spcBef>
              <a:spcPct val="0"/>
            </a:spcBef>
            <a:spcAft>
              <a:spcPct val="35000"/>
            </a:spcAft>
            <a:buNone/>
          </a:pPr>
          <a:r>
            <a:rPr lang="en-US" altLang="ko-KR" sz="1100" b="1" kern="1200" dirty="0"/>
            <a:t>Completion of construct</a:t>
          </a:r>
        </a:p>
        <a:p>
          <a:pPr marL="0" lvl="0" indent="0" algn="ctr" defTabSz="488950">
            <a:lnSpc>
              <a:spcPts val="800"/>
            </a:lnSpc>
            <a:spcBef>
              <a:spcPct val="0"/>
            </a:spcBef>
            <a:spcAft>
              <a:spcPct val="35000"/>
            </a:spcAft>
            <a:buNone/>
          </a:pPr>
          <a:r>
            <a:rPr lang="en-US" sz="1100" b="1" kern="1200" dirty="0"/>
            <a:t>(July ‘14)</a:t>
          </a:r>
          <a:endParaRPr lang="en-US" altLang="ko-KR" sz="1100" b="1" kern="1200" dirty="0"/>
        </a:p>
      </dsp:txBody>
      <dsp:txXfrm>
        <a:off x="4508781" y="1099618"/>
        <a:ext cx="1374288" cy="733079"/>
      </dsp:txXfrm>
    </dsp:sp>
    <dsp:sp modelId="{2ADB0D03-58B5-49E3-AB33-B0E7505EA532}">
      <dsp:nvSpPr>
        <dsp:cNvPr id="0" name=""/>
        <dsp:cNvSpPr/>
      </dsp:nvSpPr>
      <dsp:spPr>
        <a:xfrm>
          <a:off x="5104291" y="824714"/>
          <a:ext cx="183269" cy="183269"/>
        </a:xfrm>
        <a:prstGeom prst="ellipse">
          <a:avLst/>
        </a:prstGeom>
        <a:solidFill>
          <a:schemeClr val="accent1">
            <a:shade val="50000"/>
            <a:hueOff val="321995"/>
            <a:satOff val="-7842"/>
            <a:lumOff val="343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9AE75E-E250-4E56-ABAC-A8A357EB8399}">
      <dsp:nvSpPr>
        <dsp:cNvPr id="0" name=""/>
        <dsp:cNvSpPr/>
      </dsp:nvSpPr>
      <dsp:spPr>
        <a:xfrm>
          <a:off x="5951784" y="0"/>
          <a:ext cx="1374288" cy="733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ts val="800"/>
            </a:lnSpc>
            <a:spcBef>
              <a:spcPct val="0"/>
            </a:spcBef>
            <a:spcAft>
              <a:spcPct val="35000"/>
            </a:spcAft>
            <a:buNone/>
          </a:pPr>
          <a:r>
            <a:rPr lang="en-US" altLang="ko-KR" sz="1100" b="1" kern="1200" dirty="0"/>
            <a:t>Start to operate</a:t>
          </a:r>
        </a:p>
        <a:p>
          <a:pPr marL="0" lvl="0" indent="0" algn="ctr" defTabSz="488950">
            <a:lnSpc>
              <a:spcPts val="800"/>
            </a:lnSpc>
            <a:spcBef>
              <a:spcPct val="0"/>
            </a:spcBef>
            <a:spcAft>
              <a:spcPct val="35000"/>
            </a:spcAft>
            <a:buNone/>
          </a:pPr>
          <a:r>
            <a:rPr lang="en-US" altLang="ko-KR" sz="1100" b="1" kern="1200" dirty="0"/>
            <a:t>(‘14)</a:t>
          </a:r>
        </a:p>
        <a:p>
          <a:pPr marL="0" lvl="0" indent="0" algn="ctr" defTabSz="488950">
            <a:lnSpc>
              <a:spcPts val="800"/>
            </a:lnSpc>
            <a:spcBef>
              <a:spcPct val="0"/>
            </a:spcBef>
            <a:spcAft>
              <a:spcPct val="35000"/>
            </a:spcAft>
            <a:buNone/>
          </a:pPr>
          <a:endParaRPr lang="en-US" altLang="ko-KR" sz="1100" b="1" kern="1200" dirty="0"/>
        </a:p>
      </dsp:txBody>
      <dsp:txXfrm>
        <a:off x="5951784" y="0"/>
        <a:ext cx="1374288" cy="733079"/>
      </dsp:txXfrm>
    </dsp:sp>
    <dsp:sp modelId="{23102250-F2F3-489B-8AAA-4F563A629C1F}">
      <dsp:nvSpPr>
        <dsp:cNvPr id="0" name=""/>
        <dsp:cNvSpPr/>
      </dsp:nvSpPr>
      <dsp:spPr>
        <a:xfrm>
          <a:off x="6547294" y="824714"/>
          <a:ext cx="183269" cy="183269"/>
        </a:xfrm>
        <a:prstGeom prst="ellipse">
          <a:avLst/>
        </a:prstGeom>
        <a:solidFill>
          <a:schemeClr val="accent1">
            <a:shade val="50000"/>
            <a:hueOff val="160997"/>
            <a:satOff val="-3921"/>
            <a:lumOff val="171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DEB10-86D6-46BF-9D81-F4E002312DE4}">
      <dsp:nvSpPr>
        <dsp:cNvPr id="0" name=""/>
        <dsp:cNvSpPr/>
      </dsp:nvSpPr>
      <dsp:spPr>
        <a:xfrm>
          <a:off x="0" y="528378"/>
          <a:ext cx="8501090" cy="704504"/>
        </a:xfrm>
        <a:prstGeom prst="notchedRightArrow">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247436-FD28-4C4F-A17C-29B361F83B1E}">
      <dsp:nvSpPr>
        <dsp:cNvPr id="0" name=""/>
        <dsp:cNvSpPr/>
      </dsp:nvSpPr>
      <dsp:spPr>
        <a:xfrm>
          <a:off x="1979" y="0"/>
          <a:ext cx="1270412" cy="704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ts val="800"/>
            </a:lnSpc>
            <a:spcBef>
              <a:spcPct val="0"/>
            </a:spcBef>
            <a:spcAft>
              <a:spcPct val="35000"/>
            </a:spcAft>
            <a:buNone/>
          </a:pPr>
          <a:r>
            <a:rPr lang="en-US" altLang="ko-KR" sz="1100" b="1" kern="1200" dirty="0"/>
            <a:t>Site Characterization</a:t>
          </a:r>
        </a:p>
        <a:p>
          <a:pPr marL="0" lvl="0" indent="0" algn="ctr" defTabSz="488950">
            <a:lnSpc>
              <a:spcPts val="800"/>
            </a:lnSpc>
            <a:spcBef>
              <a:spcPct val="0"/>
            </a:spcBef>
            <a:spcAft>
              <a:spcPct val="35000"/>
            </a:spcAft>
            <a:buNone/>
          </a:pPr>
          <a:r>
            <a:rPr lang="en-US" altLang="ko-KR" sz="1100" b="1" kern="1200" dirty="0"/>
            <a:t>(Jan.‘12~Jul.‘15)</a:t>
          </a:r>
        </a:p>
      </dsp:txBody>
      <dsp:txXfrm>
        <a:off x="1979" y="0"/>
        <a:ext cx="1270412" cy="704504"/>
      </dsp:txXfrm>
    </dsp:sp>
    <dsp:sp modelId="{ABE5845A-24E9-42B5-9D86-A4A7F5A67D25}">
      <dsp:nvSpPr>
        <dsp:cNvPr id="0" name=""/>
        <dsp:cNvSpPr/>
      </dsp:nvSpPr>
      <dsp:spPr>
        <a:xfrm>
          <a:off x="549122" y="792567"/>
          <a:ext cx="176126" cy="176126"/>
        </a:xfrm>
        <a:prstGeom prst="ellipse">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3B022F-02D2-4DD1-B0E9-2C72E78CC301}">
      <dsp:nvSpPr>
        <dsp:cNvPr id="0" name=""/>
        <dsp:cNvSpPr/>
      </dsp:nvSpPr>
      <dsp:spPr>
        <a:xfrm>
          <a:off x="1316847" y="1056756"/>
          <a:ext cx="1281055" cy="704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ts val="800"/>
            </a:lnSpc>
            <a:spcBef>
              <a:spcPct val="0"/>
            </a:spcBef>
            <a:spcAft>
              <a:spcPct val="35000"/>
            </a:spcAft>
            <a:buNone/>
          </a:pPr>
          <a:r>
            <a:rPr lang="en-US" altLang="ko-KR" sz="1100" b="1" kern="1200" dirty="0"/>
            <a:t>Detailed Design </a:t>
          </a:r>
        </a:p>
        <a:p>
          <a:pPr marL="0" lvl="0" indent="0" algn="ctr" defTabSz="488950">
            <a:lnSpc>
              <a:spcPts val="800"/>
            </a:lnSpc>
            <a:spcBef>
              <a:spcPct val="0"/>
            </a:spcBef>
            <a:spcAft>
              <a:spcPct val="35000"/>
            </a:spcAft>
            <a:buNone/>
          </a:pPr>
          <a:r>
            <a:rPr lang="en-US" altLang="ko-KR" sz="1100" b="1" kern="1200" dirty="0"/>
            <a:t>(May’14~Dec.‘16)</a:t>
          </a:r>
        </a:p>
      </dsp:txBody>
      <dsp:txXfrm>
        <a:off x="1316847" y="1056756"/>
        <a:ext cx="1281055" cy="704504"/>
      </dsp:txXfrm>
    </dsp:sp>
    <dsp:sp modelId="{7291432C-FA09-48A2-81C8-546D7467180A}">
      <dsp:nvSpPr>
        <dsp:cNvPr id="0" name=""/>
        <dsp:cNvSpPr/>
      </dsp:nvSpPr>
      <dsp:spPr>
        <a:xfrm>
          <a:off x="1869312" y="792567"/>
          <a:ext cx="176126" cy="176126"/>
        </a:xfrm>
        <a:prstGeom prst="ellipse">
          <a:avLst/>
        </a:prstGeom>
        <a:solidFill>
          <a:schemeClr val="accent1">
            <a:shade val="50000"/>
            <a:hueOff val="134164"/>
            <a:satOff val="-3267"/>
            <a:lumOff val="142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7F8976-BA66-489C-A3DB-95A26D88C191}">
      <dsp:nvSpPr>
        <dsp:cNvPr id="0" name=""/>
        <dsp:cNvSpPr/>
      </dsp:nvSpPr>
      <dsp:spPr>
        <a:xfrm>
          <a:off x="2642359" y="0"/>
          <a:ext cx="1259075" cy="704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ts val="800"/>
            </a:lnSpc>
            <a:spcBef>
              <a:spcPct val="0"/>
            </a:spcBef>
            <a:spcAft>
              <a:spcPct val="35000"/>
            </a:spcAft>
            <a:buNone/>
          </a:pPr>
          <a:r>
            <a:rPr lang="en-US" altLang="ko-KR" sz="1100" b="1" kern="1200" dirty="0"/>
            <a:t>Apply for the implementation plan approval</a:t>
          </a:r>
        </a:p>
        <a:p>
          <a:pPr marL="0" lvl="0" indent="0" algn="ctr" defTabSz="488950">
            <a:lnSpc>
              <a:spcPts val="800"/>
            </a:lnSpc>
            <a:spcBef>
              <a:spcPct val="0"/>
            </a:spcBef>
            <a:spcAft>
              <a:spcPct val="35000"/>
            </a:spcAft>
            <a:buNone/>
          </a:pPr>
          <a:r>
            <a:rPr lang="en-US" altLang="ko-KR" sz="1100" b="1" kern="1200" dirty="0"/>
            <a:t> (Aug. ‘15)</a:t>
          </a:r>
        </a:p>
      </dsp:txBody>
      <dsp:txXfrm>
        <a:off x="2642359" y="0"/>
        <a:ext cx="1259075" cy="704504"/>
      </dsp:txXfrm>
    </dsp:sp>
    <dsp:sp modelId="{B9FE61A2-3C41-4764-BFE9-99FB8B971034}">
      <dsp:nvSpPr>
        <dsp:cNvPr id="0" name=""/>
        <dsp:cNvSpPr/>
      </dsp:nvSpPr>
      <dsp:spPr>
        <a:xfrm>
          <a:off x="3183834" y="792567"/>
          <a:ext cx="176126" cy="176126"/>
        </a:xfrm>
        <a:prstGeom prst="ellipse">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77245D-4059-4B93-843B-59D0481D837C}">
      <dsp:nvSpPr>
        <dsp:cNvPr id="0" name=""/>
        <dsp:cNvSpPr/>
      </dsp:nvSpPr>
      <dsp:spPr>
        <a:xfrm>
          <a:off x="3945891" y="1056756"/>
          <a:ext cx="1351482" cy="704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ts val="800"/>
            </a:lnSpc>
            <a:spcBef>
              <a:spcPct val="0"/>
            </a:spcBef>
            <a:spcAft>
              <a:spcPct val="35000"/>
            </a:spcAft>
            <a:buNone/>
          </a:pPr>
          <a:r>
            <a:rPr lang="en-US" altLang="ko-KR" sz="1100" b="1" kern="1200" dirty="0"/>
            <a:t>Apply for the Construction &amp; Operational License</a:t>
          </a:r>
        </a:p>
        <a:p>
          <a:pPr marL="0" lvl="0" indent="0" algn="ctr" defTabSz="488950">
            <a:lnSpc>
              <a:spcPts val="800"/>
            </a:lnSpc>
            <a:spcBef>
              <a:spcPct val="0"/>
            </a:spcBef>
            <a:spcAft>
              <a:spcPct val="35000"/>
            </a:spcAft>
            <a:buNone/>
          </a:pPr>
          <a:r>
            <a:rPr lang="en-US" altLang="ko-KR" sz="1100" b="1" kern="1200" dirty="0"/>
            <a:t> (Sep. ‘15)</a:t>
          </a:r>
        </a:p>
      </dsp:txBody>
      <dsp:txXfrm>
        <a:off x="3945891" y="1056756"/>
        <a:ext cx="1351482" cy="704504"/>
      </dsp:txXfrm>
    </dsp:sp>
    <dsp:sp modelId="{D6921739-BB1C-49DF-AB6E-034B9AAEF35D}">
      <dsp:nvSpPr>
        <dsp:cNvPr id="0" name=""/>
        <dsp:cNvSpPr/>
      </dsp:nvSpPr>
      <dsp:spPr>
        <a:xfrm>
          <a:off x="4533570" y="792567"/>
          <a:ext cx="176126" cy="176126"/>
        </a:xfrm>
        <a:prstGeom prst="ellipse">
          <a:avLst/>
        </a:prstGeom>
        <a:solidFill>
          <a:schemeClr val="accent1">
            <a:shade val="50000"/>
            <a:hueOff val="402493"/>
            <a:satOff val="-9802"/>
            <a:lumOff val="428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35E233-59F4-482F-97FC-184EAD96488E}">
      <dsp:nvSpPr>
        <dsp:cNvPr id="0" name=""/>
        <dsp:cNvSpPr/>
      </dsp:nvSpPr>
      <dsp:spPr>
        <a:xfrm>
          <a:off x="5341831" y="0"/>
          <a:ext cx="1123190" cy="704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ts val="800"/>
            </a:lnSpc>
            <a:spcBef>
              <a:spcPct val="0"/>
            </a:spcBef>
            <a:spcAft>
              <a:spcPct val="35000"/>
            </a:spcAft>
            <a:buNone/>
          </a:pPr>
          <a:r>
            <a:rPr lang="en-US" altLang="ko-KR" sz="1100" b="1" kern="1200" dirty="0"/>
            <a:t>Start to the Construction </a:t>
          </a:r>
        </a:p>
        <a:p>
          <a:pPr marL="0" lvl="0" indent="0" algn="ctr" defTabSz="488950">
            <a:lnSpc>
              <a:spcPts val="800"/>
            </a:lnSpc>
            <a:spcBef>
              <a:spcPct val="0"/>
            </a:spcBef>
            <a:spcAft>
              <a:spcPct val="35000"/>
            </a:spcAft>
            <a:buNone/>
          </a:pPr>
          <a:r>
            <a:rPr lang="en-US" altLang="ko-KR" sz="1100" b="1" kern="1200" dirty="0"/>
            <a:t>(Jul. ‘16)</a:t>
          </a:r>
        </a:p>
      </dsp:txBody>
      <dsp:txXfrm>
        <a:off x="5341831" y="0"/>
        <a:ext cx="1123190" cy="704504"/>
      </dsp:txXfrm>
    </dsp:sp>
    <dsp:sp modelId="{6EE4C16B-E926-4A5B-B7DB-50457230CE74}">
      <dsp:nvSpPr>
        <dsp:cNvPr id="0" name=""/>
        <dsp:cNvSpPr/>
      </dsp:nvSpPr>
      <dsp:spPr>
        <a:xfrm>
          <a:off x="5815363" y="792567"/>
          <a:ext cx="176126" cy="176126"/>
        </a:xfrm>
        <a:prstGeom prst="ellipse">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AC8AC0-A959-4408-A79C-5C1282C7D7B6}">
      <dsp:nvSpPr>
        <dsp:cNvPr id="0" name=""/>
        <dsp:cNvSpPr/>
      </dsp:nvSpPr>
      <dsp:spPr>
        <a:xfrm>
          <a:off x="6509477" y="1056756"/>
          <a:ext cx="1139523" cy="704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ts val="800"/>
            </a:lnSpc>
            <a:spcBef>
              <a:spcPct val="0"/>
            </a:spcBef>
            <a:spcAft>
              <a:spcPct val="35000"/>
            </a:spcAft>
            <a:buNone/>
          </a:pPr>
          <a:r>
            <a:rPr lang="en-US" altLang="ko-KR" sz="1100" b="1" kern="1200" dirty="0"/>
            <a:t>Construction</a:t>
          </a:r>
          <a:r>
            <a:rPr lang="en-US" altLang="ko-KR" sz="900" b="1" kern="1200" dirty="0"/>
            <a:t> </a:t>
          </a:r>
          <a:r>
            <a:rPr lang="en-US" altLang="ko-KR" sz="1100" b="1" kern="1200" dirty="0"/>
            <a:t>Completion</a:t>
          </a:r>
        </a:p>
        <a:p>
          <a:pPr marL="0" lvl="0" indent="0" algn="ctr" defTabSz="488950">
            <a:lnSpc>
              <a:spcPts val="800"/>
            </a:lnSpc>
            <a:spcBef>
              <a:spcPct val="0"/>
            </a:spcBef>
            <a:spcAft>
              <a:spcPct val="35000"/>
            </a:spcAft>
            <a:buNone/>
          </a:pPr>
          <a:r>
            <a:rPr lang="en-US" altLang="ko-KR" sz="1100" b="1" kern="1200" dirty="0"/>
            <a:t> (Dec. ‘23)</a:t>
          </a:r>
        </a:p>
        <a:p>
          <a:pPr marL="0" lvl="0" indent="0" algn="ctr" defTabSz="488950">
            <a:lnSpc>
              <a:spcPts val="800"/>
            </a:lnSpc>
            <a:spcBef>
              <a:spcPct val="0"/>
            </a:spcBef>
            <a:spcAft>
              <a:spcPct val="35000"/>
            </a:spcAft>
            <a:buNone/>
          </a:pPr>
          <a:endParaRPr lang="en-US" altLang="ko-KR" sz="900" b="1" kern="1200" dirty="0"/>
        </a:p>
      </dsp:txBody>
      <dsp:txXfrm>
        <a:off x="6509477" y="1056756"/>
        <a:ext cx="1139523" cy="704504"/>
      </dsp:txXfrm>
    </dsp:sp>
    <dsp:sp modelId="{89D793E0-177D-4400-92C7-5E30595851DA}">
      <dsp:nvSpPr>
        <dsp:cNvPr id="0" name=""/>
        <dsp:cNvSpPr/>
      </dsp:nvSpPr>
      <dsp:spPr>
        <a:xfrm>
          <a:off x="6991176" y="792567"/>
          <a:ext cx="176126" cy="176126"/>
        </a:xfrm>
        <a:prstGeom prst="ellipse">
          <a:avLst/>
        </a:prstGeom>
        <a:solidFill>
          <a:schemeClr val="accent1">
            <a:shade val="50000"/>
            <a:hueOff val="134164"/>
            <a:satOff val="-3267"/>
            <a:lumOff val="142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841" cy="497444"/>
          </a:xfrm>
          <a:prstGeom prst="rect">
            <a:avLst/>
          </a:prstGeom>
        </p:spPr>
        <p:txBody>
          <a:bodyPr vert="horz" lIns="91515" tIns="45757" rIns="91515" bIns="45757" rtlCol="0"/>
          <a:lstStyle>
            <a:lvl1pPr algn="l">
              <a:defRPr sz="1200"/>
            </a:lvl1pPr>
          </a:lstStyle>
          <a:p>
            <a:endParaRPr lang="en-GB"/>
          </a:p>
        </p:txBody>
      </p:sp>
      <p:sp>
        <p:nvSpPr>
          <p:cNvPr id="3" name="Date Placeholder 2"/>
          <p:cNvSpPr>
            <a:spLocks noGrp="1"/>
          </p:cNvSpPr>
          <p:nvPr>
            <p:ph type="dt" idx="1"/>
          </p:nvPr>
        </p:nvSpPr>
        <p:spPr>
          <a:xfrm>
            <a:off x="3854185" y="0"/>
            <a:ext cx="2949841" cy="497444"/>
          </a:xfrm>
          <a:prstGeom prst="rect">
            <a:avLst/>
          </a:prstGeom>
        </p:spPr>
        <p:txBody>
          <a:bodyPr vert="horz" lIns="91515" tIns="45757" rIns="91515" bIns="45757" rtlCol="0"/>
          <a:lstStyle>
            <a:lvl1pPr algn="r">
              <a:defRPr sz="1200"/>
            </a:lvl1pPr>
          </a:lstStyle>
          <a:p>
            <a:fld id="{5E945880-6D3B-45FB-851F-AFC0D1D23A0C}" type="datetimeFigureOut">
              <a:rPr lang="en-GB" smtClean="0"/>
              <a:t>06/10/2023</a:t>
            </a:fld>
            <a:endParaRPr lang="en-GB"/>
          </a:p>
        </p:txBody>
      </p:sp>
      <p:sp>
        <p:nvSpPr>
          <p:cNvPr id="4" name="Slide Image Placeholder 3"/>
          <p:cNvSpPr>
            <a:spLocks noGrp="1" noRot="1" noChangeAspect="1"/>
          </p:cNvSpPr>
          <p:nvPr>
            <p:ph type="sldImg" idx="2"/>
          </p:nvPr>
        </p:nvSpPr>
        <p:spPr>
          <a:xfrm>
            <a:off x="92075" y="746125"/>
            <a:ext cx="6621463" cy="3725863"/>
          </a:xfrm>
          <a:prstGeom prst="rect">
            <a:avLst/>
          </a:prstGeom>
          <a:noFill/>
          <a:ln w="12700">
            <a:solidFill>
              <a:prstClr val="black"/>
            </a:solidFill>
          </a:ln>
        </p:spPr>
        <p:txBody>
          <a:bodyPr vert="horz" lIns="91515" tIns="45757" rIns="91515" bIns="45757" rtlCol="0" anchor="ctr"/>
          <a:lstStyle/>
          <a:p>
            <a:endParaRPr lang="en-GB"/>
          </a:p>
        </p:txBody>
      </p:sp>
      <p:sp>
        <p:nvSpPr>
          <p:cNvPr id="5" name="Notes Placeholder 4"/>
          <p:cNvSpPr>
            <a:spLocks noGrp="1"/>
          </p:cNvSpPr>
          <p:nvPr>
            <p:ph type="body" sz="quarter" idx="3"/>
          </p:nvPr>
        </p:nvSpPr>
        <p:spPr>
          <a:xfrm>
            <a:off x="680247" y="4721745"/>
            <a:ext cx="5445126" cy="4472225"/>
          </a:xfrm>
          <a:prstGeom prst="rect">
            <a:avLst/>
          </a:prstGeom>
        </p:spPr>
        <p:txBody>
          <a:bodyPr vert="horz" lIns="91515" tIns="45757" rIns="91515" bIns="4575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0305"/>
            <a:ext cx="2949841" cy="497444"/>
          </a:xfrm>
          <a:prstGeom prst="rect">
            <a:avLst/>
          </a:prstGeom>
        </p:spPr>
        <p:txBody>
          <a:bodyPr vert="horz" lIns="91515" tIns="45757" rIns="91515" bIns="45757" rtlCol="0" anchor="b"/>
          <a:lstStyle>
            <a:lvl1pPr algn="l">
              <a:defRPr sz="1200"/>
            </a:lvl1pPr>
          </a:lstStyle>
          <a:p>
            <a:endParaRPr lang="en-GB"/>
          </a:p>
        </p:txBody>
      </p:sp>
      <p:sp>
        <p:nvSpPr>
          <p:cNvPr id="7" name="Slide Number Placeholder 6"/>
          <p:cNvSpPr>
            <a:spLocks noGrp="1"/>
          </p:cNvSpPr>
          <p:nvPr>
            <p:ph type="sldNum" sz="quarter" idx="5"/>
          </p:nvPr>
        </p:nvSpPr>
        <p:spPr>
          <a:xfrm>
            <a:off x="3854185" y="9440305"/>
            <a:ext cx="2949841" cy="497444"/>
          </a:xfrm>
          <a:prstGeom prst="rect">
            <a:avLst/>
          </a:prstGeom>
        </p:spPr>
        <p:txBody>
          <a:bodyPr vert="horz" lIns="91515" tIns="45757" rIns="91515" bIns="45757" rtlCol="0" anchor="b"/>
          <a:lstStyle>
            <a:lvl1pPr algn="r">
              <a:defRPr sz="1200"/>
            </a:lvl1pPr>
          </a:lstStyle>
          <a:p>
            <a:fld id="{5750A1E1-C8D9-4447-9192-37BA973CD27A}" type="slidenum">
              <a:rPr lang="en-GB" smtClean="0"/>
              <a:t>‹#›</a:t>
            </a:fld>
            <a:endParaRPr lang="en-GB"/>
          </a:p>
        </p:txBody>
      </p:sp>
    </p:spTree>
    <p:extLst>
      <p:ext uri="{BB962C8B-B14F-4D97-AF65-F5344CB8AC3E}">
        <p14:creationId xmlns:p14="http://schemas.microsoft.com/office/powerpoint/2010/main" val="4008544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1463" cy="37258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50A1E1-C8D9-4447-9192-37BA973CD27A}" type="slidenum">
              <a:rPr lang="en-GB" smtClean="0"/>
              <a:t>2</a:t>
            </a:fld>
            <a:endParaRPr lang="en-GB"/>
          </a:p>
        </p:txBody>
      </p:sp>
    </p:spTree>
    <p:extLst>
      <p:ext uri="{BB962C8B-B14F-4D97-AF65-F5344CB8AC3E}">
        <p14:creationId xmlns:p14="http://schemas.microsoft.com/office/powerpoint/2010/main" val="872101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8934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2402A-1D93-F4C3-C85E-251216CCA15A}"/>
              </a:ext>
            </a:extLst>
          </p:cNvPr>
          <p:cNvSpPr>
            <a:spLocks noGrp="1"/>
          </p:cNvSpPr>
          <p:nvPr>
            <p:ph type="ctrTitle"/>
          </p:nvPr>
        </p:nvSpPr>
        <p:spPr>
          <a:xfrm>
            <a:off x="1143000" y="1275606"/>
            <a:ext cx="6858000" cy="1790700"/>
          </a:xfr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4834A820-285E-19A0-63D4-57E8B371FA27}"/>
              </a:ext>
            </a:extLst>
          </p:cNvPr>
          <p:cNvSpPr>
            <a:spLocks noGrp="1"/>
          </p:cNvSpPr>
          <p:nvPr>
            <p:ph type="subTitle" idx="1"/>
          </p:nvPr>
        </p:nvSpPr>
        <p:spPr>
          <a:xfrm>
            <a:off x="1143000" y="3136156"/>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Tree>
    <p:extLst>
      <p:ext uri="{BB962C8B-B14F-4D97-AF65-F5344CB8AC3E}">
        <p14:creationId xmlns:p14="http://schemas.microsoft.com/office/powerpoint/2010/main" val="217311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923DC-A7D4-09A3-1AE9-6EB6A2A505FA}"/>
              </a:ext>
            </a:extLst>
          </p:cNvPr>
          <p:cNvSpPr>
            <a:spLocks noGrp="1"/>
          </p:cNvSpPr>
          <p:nvPr>
            <p:ph type="title"/>
          </p:nvPr>
        </p:nvSpPr>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D9BFD2DB-EFE9-35D1-125C-453DD1FA482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58F017C9-42EA-67FC-C2DB-258A31811709}"/>
              </a:ext>
            </a:extLst>
          </p:cNvPr>
          <p:cNvSpPr>
            <a:spLocks noGrp="1"/>
          </p:cNvSpPr>
          <p:nvPr>
            <p:ph type="dt" sz="half" idx="10"/>
          </p:nvPr>
        </p:nvSpPr>
        <p:spPr/>
        <p:txBody>
          <a:bodyPr/>
          <a:lstStyle/>
          <a:p>
            <a:fld id="{45DC10DD-F67F-5241-BB8B-4C3BA9A2959B}" type="datetimeFigureOut">
              <a:rPr lang="en-AT" smtClean="0"/>
              <a:t>10/06/2023</a:t>
            </a:fld>
            <a:endParaRPr lang="en-AT"/>
          </a:p>
        </p:txBody>
      </p:sp>
      <p:sp>
        <p:nvSpPr>
          <p:cNvPr id="5" name="Footer Placeholder 4">
            <a:extLst>
              <a:ext uri="{FF2B5EF4-FFF2-40B4-BE49-F238E27FC236}">
                <a16:creationId xmlns:a16="http://schemas.microsoft.com/office/drawing/2014/main" id="{548A476B-6CD9-E8CC-95D0-4BF10F7F0DF0}"/>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6AA8E0A8-6E8C-EBD2-84A5-F8EB4376596D}"/>
              </a:ext>
            </a:extLst>
          </p:cNvPr>
          <p:cNvSpPr>
            <a:spLocks noGrp="1"/>
          </p:cNvSpPr>
          <p:nvPr>
            <p:ph type="sldNum" sz="quarter" idx="12"/>
          </p:nvPr>
        </p:nvSpPr>
        <p:spPr/>
        <p:txBody>
          <a:bodyPr/>
          <a:lstStyle/>
          <a:p>
            <a:fld id="{72E3AC5B-7CEB-2D49-94B4-1DE2B86299CB}" type="slidenum">
              <a:rPr lang="en-AT" smtClean="0"/>
              <a:t>‹#›</a:t>
            </a:fld>
            <a:endParaRPr lang="en-AT"/>
          </a:p>
        </p:txBody>
      </p:sp>
    </p:spTree>
    <p:extLst>
      <p:ext uri="{BB962C8B-B14F-4D97-AF65-F5344CB8AC3E}">
        <p14:creationId xmlns:p14="http://schemas.microsoft.com/office/powerpoint/2010/main" val="2183678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1631B-1CA2-FAFF-C0E0-C14C500250D6}"/>
              </a:ext>
            </a:extLst>
          </p:cNvPr>
          <p:cNvSpPr>
            <a:spLocks noGrp="1"/>
          </p:cNvSpPr>
          <p:nvPr>
            <p:ph type="title"/>
          </p:nvPr>
        </p:nvSpPr>
        <p:spPr>
          <a:xfrm>
            <a:off x="623888" y="1282700"/>
            <a:ext cx="7886700" cy="2139950"/>
          </a:xfr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96035E1B-1539-4DAE-0EFC-9ED89D424C69}"/>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4D0A760-D8EC-9040-6007-BF46219ACF19}"/>
              </a:ext>
            </a:extLst>
          </p:cNvPr>
          <p:cNvSpPr>
            <a:spLocks noGrp="1"/>
          </p:cNvSpPr>
          <p:nvPr>
            <p:ph type="dt" sz="half" idx="10"/>
          </p:nvPr>
        </p:nvSpPr>
        <p:spPr/>
        <p:txBody>
          <a:bodyPr/>
          <a:lstStyle/>
          <a:p>
            <a:fld id="{45DC10DD-F67F-5241-BB8B-4C3BA9A2959B}" type="datetimeFigureOut">
              <a:rPr lang="en-AT" smtClean="0"/>
              <a:t>10/06/2023</a:t>
            </a:fld>
            <a:endParaRPr lang="en-AT"/>
          </a:p>
        </p:txBody>
      </p:sp>
      <p:sp>
        <p:nvSpPr>
          <p:cNvPr id="5" name="Footer Placeholder 4">
            <a:extLst>
              <a:ext uri="{FF2B5EF4-FFF2-40B4-BE49-F238E27FC236}">
                <a16:creationId xmlns:a16="http://schemas.microsoft.com/office/drawing/2014/main" id="{B0B00DE1-D38F-9936-5BD1-77D9EFBA9D49}"/>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D2988486-A788-E4BD-1948-995E9EB4E3B3}"/>
              </a:ext>
            </a:extLst>
          </p:cNvPr>
          <p:cNvSpPr>
            <a:spLocks noGrp="1"/>
          </p:cNvSpPr>
          <p:nvPr>
            <p:ph type="sldNum" sz="quarter" idx="12"/>
          </p:nvPr>
        </p:nvSpPr>
        <p:spPr/>
        <p:txBody>
          <a:bodyPr/>
          <a:lstStyle/>
          <a:p>
            <a:fld id="{72E3AC5B-7CEB-2D49-94B4-1DE2B86299CB}" type="slidenum">
              <a:rPr lang="en-AT" smtClean="0"/>
              <a:t>‹#›</a:t>
            </a:fld>
            <a:endParaRPr lang="en-AT"/>
          </a:p>
        </p:txBody>
      </p:sp>
    </p:spTree>
    <p:extLst>
      <p:ext uri="{BB962C8B-B14F-4D97-AF65-F5344CB8AC3E}">
        <p14:creationId xmlns:p14="http://schemas.microsoft.com/office/powerpoint/2010/main" val="3675550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283C7-9BE7-D979-8DC6-22D017306025}"/>
              </a:ext>
            </a:extLst>
          </p:cNvPr>
          <p:cNvSpPr>
            <a:spLocks noGrp="1"/>
          </p:cNvSpPr>
          <p:nvPr>
            <p:ph type="title"/>
          </p:nvPr>
        </p:nvSpPr>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835CDAE2-596E-243C-F558-0D1991B349C0}"/>
              </a:ext>
            </a:extLst>
          </p:cNvPr>
          <p:cNvSpPr>
            <a:spLocks noGrp="1"/>
          </p:cNvSpPr>
          <p:nvPr>
            <p:ph sz="half" idx="1"/>
          </p:nvPr>
        </p:nvSpPr>
        <p:spPr>
          <a:xfrm>
            <a:off x="628650" y="1370013"/>
            <a:ext cx="3867150" cy="326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3F9AD7BD-C78D-1F7C-94E5-D60C9E57A447}"/>
              </a:ext>
            </a:extLst>
          </p:cNvPr>
          <p:cNvSpPr>
            <a:spLocks noGrp="1"/>
          </p:cNvSpPr>
          <p:nvPr>
            <p:ph sz="half" idx="2"/>
          </p:nvPr>
        </p:nvSpPr>
        <p:spPr>
          <a:xfrm>
            <a:off x="4648200" y="1370013"/>
            <a:ext cx="3867150" cy="326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A36AB4B2-3A2C-F3EB-029F-189784E2360D}"/>
              </a:ext>
            </a:extLst>
          </p:cNvPr>
          <p:cNvSpPr>
            <a:spLocks noGrp="1"/>
          </p:cNvSpPr>
          <p:nvPr>
            <p:ph type="dt" sz="half" idx="10"/>
          </p:nvPr>
        </p:nvSpPr>
        <p:spPr/>
        <p:txBody>
          <a:bodyPr/>
          <a:lstStyle/>
          <a:p>
            <a:fld id="{45DC10DD-F67F-5241-BB8B-4C3BA9A2959B}" type="datetimeFigureOut">
              <a:rPr lang="en-AT" smtClean="0"/>
              <a:t>10/06/2023</a:t>
            </a:fld>
            <a:endParaRPr lang="en-AT"/>
          </a:p>
        </p:txBody>
      </p:sp>
      <p:sp>
        <p:nvSpPr>
          <p:cNvPr id="6" name="Footer Placeholder 5">
            <a:extLst>
              <a:ext uri="{FF2B5EF4-FFF2-40B4-BE49-F238E27FC236}">
                <a16:creationId xmlns:a16="http://schemas.microsoft.com/office/drawing/2014/main" id="{F67B8D5D-3A3C-BE50-3DFD-377831D27D92}"/>
              </a:ext>
            </a:extLst>
          </p:cNvPr>
          <p:cNvSpPr>
            <a:spLocks noGrp="1"/>
          </p:cNvSpPr>
          <p:nvPr>
            <p:ph type="ftr" sz="quarter" idx="11"/>
          </p:nvPr>
        </p:nvSpPr>
        <p:spPr/>
        <p:txBody>
          <a:bodyPr/>
          <a:lstStyle/>
          <a:p>
            <a:endParaRPr lang="en-AT"/>
          </a:p>
        </p:txBody>
      </p:sp>
      <p:sp>
        <p:nvSpPr>
          <p:cNvPr id="7" name="Slide Number Placeholder 6">
            <a:extLst>
              <a:ext uri="{FF2B5EF4-FFF2-40B4-BE49-F238E27FC236}">
                <a16:creationId xmlns:a16="http://schemas.microsoft.com/office/drawing/2014/main" id="{26086C73-CB1F-0316-515C-9A821BC9C92F}"/>
              </a:ext>
            </a:extLst>
          </p:cNvPr>
          <p:cNvSpPr>
            <a:spLocks noGrp="1"/>
          </p:cNvSpPr>
          <p:nvPr>
            <p:ph type="sldNum" sz="quarter" idx="12"/>
          </p:nvPr>
        </p:nvSpPr>
        <p:spPr/>
        <p:txBody>
          <a:bodyPr/>
          <a:lstStyle/>
          <a:p>
            <a:fld id="{72E3AC5B-7CEB-2D49-94B4-1DE2B86299CB}" type="slidenum">
              <a:rPr lang="en-AT" smtClean="0"/>
              <a:t>‹#›</a:t>
            </a:fld>
            <a:endParaRPr lang="en-AT"/>
          </a:p>
        </p:txBody>
      </p:sp>
    </p:spTree>
    <p:extLst>
      <p:ext uri="{BB962C8B-B14F-4D97-AF65-F5344CB8AC3E}">
        <p14:creationId xmlns:p14="http://schemas.microsoft.com/office/powerpoint/2010/main" val="1024897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84A2F-391B-B9B2-4A0D-42EBFEC884C5}"/>
              </a:ext>
            </a:extLst>
          </p:cNvPr>
          <p:cNvSpPr>
            <a:spLocks noGrp="1"/>
          </p:cNvSpPr>
          <p:nvPr>
            <p:ph type="title"/>
          </p:nvPr>
        </p:nvSpPr>
        <p:spPr>
          <a:xfrm>
            <a:off x="630238" y="274638"/>
            <a:ext cx="7886700" cy="993775"/>
          </a:xfr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2885374C-A035-EED8-80E0-775BFFF2A1BA}"/>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1B2D4EB-C08A-5C09-8886-6635B79554FD}"/>
              </a:ext>
            </a:extLst>
          </p:cNvPr>
          <p:cNvSpPr>
            <a:spLocks noGrp="1"/>
          </p:cNvSpPr>
          <p:nvPr>
            <p:ph sz="half" idx="2"/>
          </p:nvPr>
        </p:nvSpPr>
        <p:spPr>
          <a:xfrm>
            <a:off x="630238" y="1879600"/>
            <a:ext cx="3868737" cy="27622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1712CCDC-C2DA-ADD3-4D92-88535A4D8BD9}"/>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40D3F58-64E6-19C2-482C-3DBE78CD8AD2}"/>
              </a:ext>
            </a:extLst>
          </p:cNvPr>
          <p:cNvSpPr>
            <a:spLocks noGrp="1"/>
          </p:cNvSpPr>
          <p:nvPr>
            <p:ph sz="quarter" idx="4"/>
          </p:nvPr>
        </p:nvSpPr>
        <p:spPr>
          <a:xfrm>
            <a:off x="4629150" y="1879600"/>
            <a:ext cx="3887788" cy="27622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00E93CCA-73B7-9C2E-E223-BAB3D207A282}"/>
              </a:ext>
            </a:extLst>
          </p:cNvPr>
          <p:cNvSpPr>
            <a:spLocks noGrp="1"/>
          </p:cNvSpPr>
          <p:nvPr>
            <p:ph type="dt" sz="half" idx="10"/>
          </p:nvPr>
        </p:nvSpPr>
        <p:spPr/>
        <p:txBody>
          <a:bodyPr/>
          <a:lstStyle/>
          <a:p>
            <a:fld id="{45DC10DD-F67F-5241-BB8B-4C3BA9A2959B}" type="datetimeFigureOut">
              <a:rPr lang="en-AT" smtClean="0"/>
              <a:t>10/06/2023</a:t>
            </a:fld>
            <a:endParaRPr lang="en-AT"/>
          </a:p>
        </p:txBody>
      </p:sp>
      <p:sp>
        <p:nvSpPr>
          <p:cNvPr id="8" name="Footer Placeholder 7">
            <a:extLst>
              <a:ext uri="{FF2B5EF4-FFF2-40B4-BE49-F238E27FC236}">
                <a16:creationId xmlns:a16="http://schemas.microsoft.com/office/drawing/2014/main" id="{27F41DA9-6788-9952-7703-7CF733CBA013}"/>
              </a:ext>
            </a:extLst>
          </p:cNvPr>
          <p:cNvSpPr>
            <a:spLocks noGrp="1"/>
          </p:cNvSpPr>
          <p:nvPr>
            <p:ph type="ftr" sz="quarter" idx="11"/>
          </p:nvPr>
        </p:nvSpPr>
        <p:spPr/>
        <p:txBody>
          <a:bodyPr/>
          <a:lstStyle/>
          <a:p>
            <a:endParaRPr lang="en-AT"/>
          </a:p>
        </p:txBody>
      </p:sp>
      <p:sp>
        <p:nvSpPr>
          <p:cNvPr id="9" name="Slide Number Placeholder 8">
            <a:extLst>
              <a:ext uri="{FF2B5EF4-FFF2-40B4-BE49-F238E27FC236}">
                <a16:creationId xmlns:a16="http://schemas.microsoft.com/office/drawing/2014/main" id="{BE776FAB-DBB7-E316-8977-B43B16B49F72}"/>
              </a:ext>
            </a:extLst>
          </p:cNvPr>
          <p:cNvSpPr>
            <a:spLocks noGrp="1"/>
          </p:cNvSpPr>
          <p:nvPr>
            <p:ph type="sldNum" sz="quarter" idx="12"/>
          </p:nvPr>
        </p:nvSpPr>
        <p:spPr/>
        <p:txBody>
          <a:bodyPr/>
          <a:lstStyle/>
          <a:p>
            <a:fld id="{72E3AC5B-7CEB-2D49-94B4-1DE2B86299CB}" type="slidenum">
              <a:rPr lang="en-AT" smtClean="0"/>
              <a:t>‹#›</a:t>
            </a:fld>
            <a:endParaRPr lang="en-AT"/>
          </a:p>
        </p:txBody>
      </p:sp>
    </p:spTree>
    <p:extLst>
      <p:ext uri="{BB962C8B-B14F-4D97-AF65-F5344CB8AC3E}">
        <p14:creationId xmlns:p14="http://schemas.microsoft.com/office/powerpoint/2010/main" val="2053685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EF7F7-7CE9-9A49-A73F-A8461B0C9EB9}"/>
              </a:ext>
            </a:extLst>
          </p:cNvPr>
          <p:cNvSpPr>
            <a:spLocks noGrp="1"/>
          </p:cNvSpPr>
          <p:nvPr>
            <p:ph type="title"/>
          </p:nvPr>
        </p:nvSpPr>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9F1F331C-947F-3B91-6141-596092DAE2E5}"/>
              </a:ext>
            </a:extLst>
          </p:cNvPr>
          <p:cNvSpPr>
            <a:spLocks noGrp="1"/>
          </p:cNvSpPr>
          <p:nvPr>
            <p:ph type="dt" sz="half" idx="10"/>
          </p:nvPr>
        </p:nvSpPr>
        <p:spPr/>
        <p:txBody>
          <a:bodyPr/>
          <a:lstStyle/>
          <a:p>
            <a:fld id="{45DC10DD-F67F-5241-BB8B-4C3BA9A2959B}" type="datetimeFigureOut">
              <a:rPr lang="en-AT" smtClean="0"/>
              <a:t>10/06/2023</a:t>
            </a:fld>
            <a:endParaRPr lang="en-AT"/>
          </a:p>
        </p:txBody>
      </p:sp>
      <p:sp>
        <p:nvSpPr>
          <p:cNvPr id="4" name="Footer Placeholder 3">
            <a:extLst>
              <a:ext uri="{FF2B5EF4-FFF2-40B4-BE49-F238E27FC236}">
                <a16:creationId xmlns:a16="http://schemas.microsoft.com/office/drawing/2014/main" id="{2B5866AF-2F2F-92DB-8F2E-17A9462EBB9A}"/>
              </a:ext>
            </a:extLst>
          </p:cNvPr>
          <p:cNvSpPr>
            <a:spLocks noGrp="1"/>
          </p:cNvSpPr>
          <p:nvPr>
            <p:ph type="ftr" sz="quarter" idx="11"/>
          </p:nvPr>
        </p:nvSpPr>
        <p:spPr/>
        <p:txBody>
          <a:bodyPr/>
          <a:lstStyle/>
          <a:p>
            <a:endParaRPr lang="en-AT"/>
          </a:p>
        </p:txBody>
      </p:sp>
      <p:sp>
        <p:nvSpPr>
          <p:cNvPr id="5" name="Slide Number Placeholder 4">
            <a:extLst>
              <a:ext uri="{FF2B5EF4-FFF2-40B4-BE49-F238E27FC236}">
                <a16:creationId xmlns:a16="http://schemas.microsoft.com/office/drawing/2014/main" id="{C1A511AD-3A19-A128-58D0-9DB64840AB8A}"/>
              </a:ext>
            </a:extLst>
          </p:cNvPr>
          <p:cNvSpPr>
            <a:spLocks noGrp="1"/>
          </p:cNvSpPr>
          <p:nvPr>
            <p:ph type="sldNum" sz="quarter" idx="12"/>
          </p:nvPr>
        </p:nvSpPr>
        <p:spPr/>
        <p:txBody>
          <a:bodyPr/>
          <a:lstStyle/>
          <a:p>
            <a:fld id="{72E3AC5B-7CEB-2D49-94B4-1DE2B86299CB}" type="slidenum">
              <a:rPr lang="en-AT" smtClean="0"/>
              <a:t>‹#›</a:t>
            </a:fld>
            <a:endParaRPr lang="en-AT"/>
          </a:p>
        </p:txBody>
      </p:sp>
    </p:spTree>
    <p:extLst>
      <p:ext uri="{BB962C8B-B14F-4D97-AF65-F5344CB8AC3E}">
        <p14:creationId xmlns:p14="http://schemas.microsoft.com/office/powerpoint/2010/main" val="2849963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3F91D0-6817-6B45-06F6-684136E134B6}"/>
              </a:ext>
            </a:extLst>
          </p:cNvPr>
          <p:cNvSpPr>
            <a:spLocks noGrp="1"/>
          </p:cNvSpPr>
          <p:nvPr>
            <p:ph type="dt" sz="half" idx="10"/>
          </p:nvPr>
        </p:nvSpPr>
        <p:spPr/>
        <p:txBody>
          <a:bodyPr/>
          <a:lstStyle/>
          <a:p>
            <a:fld id="{45DC10DD-F67F-5241-BB8B-4C3BA9A2959B}" type="datetimeFigureOut">
              <a:rPr lang="en-AT" smtClean="0"/>
              <a:t>10/06/2023</a:t>
            </a:fld>
            <a:endParaRPr lang="en-AT"/>
          </a:p>
        </p:txBody>
      </p:sp>
      <p:sp>
        <p:nvSpPr>
          <p:cNvPr id="3" name="Footer Placeholder 2">
            <a:extLst>
              <a:ext uri="{FF2B5EF4-FFF2-40B4-BE49-F238E27FC236}">
                <a16:creationId xmlns:a16="http://schemas.microsoft.com/office/drawing/2014/main" id="{D2D9A13F-98A1-B09A-D100-1BF14F66CC82}"/>
              </a:ext>
            </a:extLst>
          </p:cNvPr>
          <p:cNvSpPr>
            <a:spLocks noGrp="1"/>
          </p:cNvSpPr>
          <p:nvPr>
            <p:ph type="ftr" sz="quarter" idx="11"/>
          </p:nvPr>
        </p:nvSpPr>
        <p:spPr/>
        <p:txBody>
          <a:bodyPr/>
          <a:lstStyle/>
          <a:p>
            <a:endParaRPr lang="en-AT"/>
          </a:p>
        </p:txBody>
      </p:sp>
      <p:sp>
        <p:nvSpPr>
          <p:cNvPr id="4" name="Slide Number Placeholder 3">
            <a:extLst>
              <a:ext uri="{FF2B5EF4-FFF2-40B4-BE49-F238E27FC236}">
                <a16:creationId xmlns:a16="http://schemas.microsoft.com/office/drawing/2014/main" id="{F7FB39C8-3D69-BFEC-C2F9-540F8886009D}"/>
              </a:ext>
            </a:extLst>
          </p:cNvPr>
          <p:cNvSpPr>
            <a:spLocks noGrp="1"/>
          </p:cNvSpPr>
          <p:nvPr>
            <p:ph type="sldNum" sz="quarter" idx="12"/>
          </p:nvPr>
        </p:nvSpPr>
        <p:spPr/>
        <p:txBody>
          <a:bodyPr/>
          <a:lstStyle/>
          <a:p>
            <a:fld id="{72E3AC5B-7CEB-2D49-94B4-1DE2B86299CB}" type="slidenum">
              <a:rPr lang="en-AT" smtClean="0"/>
              <a:t>‹#›</a:t>
            </a:fld>
            <a:endParaRPr lang="en-AT"/>
          </a:p>
        </p:txBody>
      </p:sp>
    </p:spTree>
    <p:extLst>
      <p:ext uri="{BB962C8B-B14F-4D97-AF65-F5344CB8AC3E}">
        <p14:creationId xmlns:p14="http://schemas.microsoft.com/office/powerpoint/2010/main" val="1700611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069E6-CB1E-D452-4C01-CF46963B551B}"/>
              </a:ext>
            </a:extLst>
          </p:cNvPr>
          <p:cNvSpPr>
            <a:spLocks noGrp="1"/>
          </p:cNvSpPr>
          <p:nvPr>
            <p:ph type="title"/>
          </p:nvPr>
        </p:nvSpPr>
        <p:spPr>
          <a:xfrm>
            <a:off x="630238" y="342900"/>
            <a:ext cx="2949575" cy="1200150"/>
          </a:xfr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8FA31B67-120E-2262-D258-E5430020B7D4}"/>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1B623384-A9EE-1229-DFE2-3D65B30EEA95}"/>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41447A3-1105-4B52-48E8-557AFB703963}"/>
              </a:ext>
            </a:extLst>
          </p:cNvPr>
          <p:cNvSpPr>
            <a:spLocks noGrp="1"/>
          </p:cNvSpPr>
          <p:nvPr>
            <p:ph type="dt" sz="half" idx="10"/>
          </p:nvPr>
        </p:nvSpPr>
        <p:spPr/>
        <p:txBody>
          <a:bodyPr/>
          <a:lstStyle/>
          <a:p>
            <a:fld id="{45DC10DD-F67F-5241-BB8B-4C3BA9A2959B}" type="datetimeFigureOut">
              <a:rPr lang="en-AT" smtClean="0"/>
              <a:t>10/06/2023</a:t>
            </a:fld>
            <a:endParaRPr lang="en-AT"/>
          </a:p>
        </p:txBody>
      </p:sp>
      <p:sp>
        <p:nvSpPr>
          <p:cNvPr id="6" name="Footer Placeholder 5">
            <a:extLst>
              <a:ext uri="{FF2B5EF4-FFF2-40B4-BE49-F238E27FC236}">
                <a16:creationId xmlns:a16="http://schemas.microsoft.com/office/drawing/2014/main" id="{112D6DAE-1C31-94F4-C037-0BDE818465C1}"/>
              </a:ext>
            </a:extLst>
          </p:cNvPr>
          <p:cNvSpPr>
            <a:spLocks noGrp="1"/>
          </p:cNvSpPr>
          <p:nvPr>
            <p:ph type="ftr" sz="quarter" idx="11"/>
          </p:nvPr>
        </p:nvSpPr>
        <p:spPr/>
        <p:txBody>
          <a:bodyPr/>
          <a:lstStyle/>
          <a:p>
            <a:endParaRPr lang="en-AT"/>
          </a:p>
        </p:txBody>
      </p:sp>
      <p:sp>
        <p:nvSpPr>
          <p:cNvPr id="7" name="Slide Number Placeholder 6">
            <a:extLst>
              <a:ext uri="{FF2B5EF4-FFF2-40B4-BE49-F238E27FC236}">
                <a16:creationId xmlns:a16="http://schemas.microsoft.com/office/drawing/2014/main" id="{FBF49C8C-2001-B2D6-156B-F5535EA07018}"/>
              </a:ext>
            </a:extLst>
          </p:cNvPr>
          <p:cNvSpPr>
            <a:spLocks noGrp="1"/>
          </p:cNvSpPr>
          <p:nvPr>
            <p:ph type="sldNum" sz="quarter" idx="12"/>
          </p:nvPr>
        </p:nvSpPr>
        <p:spPr/>
        <p:txBody>
          <a:bodyPr/>
          <a:lstStyle/>
          <a:p>
            <a:fld id="{72E3AC5B-7CEB-2D49-94B4-1DE2B86299CB}" type="slidenum">
              <a:rPr lang="en-AT" smtClean="0"/>
              <a:t>‹#›</a:t>
            </a:fld>
            <a:endParaRPr lang="en-AT"/>
          </a:p>
        </p:txBody>
      </p:sp>
    </p:spTree>
    <p:extLst>
      <p:ext uri="{BB962C8B-B14F-4D97-AF65-F5344CB8AC3E}">
        <p14:creationId xmlns:p14="http://schemas.microsoft.com/office/powerpoint/2010/main" val="548278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C135-271A-BA45-6C94-8DE051F5F599}"/>
              </a:ext>
            </a:extLst>
          </p:cNvPr>
          <p:cNvSpPr>
            <a:spLocks noGrp="1"/>
          </p:cNvSpPr>
          <p:nvPr>
            <p:ph type="title"/>
          </p:nvPr>
        </p:nvSpPr>
        <p:spPr>
          <a:xfrm>
            <a:off x="630238" y="342900"/>
            <a:ext cx="2949575" cy="1200150"/>
          </a:xfr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3EA0B191-3BD1-CD71-4990-36552AAD833F}"/>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A408CCF-11CD-096C-66D2-489B2F876015}"/>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4D1ADE6-E632-A8E0-CDA9-A0D1A4A12F34}"/>
              </a:ext>
            </a:extLst>
          </p:cNvPr>
          <p:cNvSpPr>
            <a:spLocks noGrp="1"/>
          </p:cNvSpPr>
          <p:nvPr>
            <p:ph type="dt" sz="half" idx="10"/>
          </p:nvPr>
        </p:nvSpPr>
        <p:spPr/>
        <p:txBody>
          <a:bodyPr/>
          <a:lstStyle/>
          <a:p>
            <a:fld id="{45DC10DD-F67F-5241-BB8B-4C3BA9A2959B}" type="datetimeFigureOut">
              <a:rPr lang="en-AT" smtClean="0"/>
              <a:t>10/06/2023</a:t>
            </a:fld>
            <a:endParaRPr lang="en-AT"/>
          </a:p>
        </p:txBody>
      </p:sp>
      <p:sp>
        <p:nvSpPr>
          <p:cNvPr id="6" name="Footer Placeholder 5">
            <a:extLst>
              <a:ext uri="{FF2B5EF4-FFF2-40B4-BE49-F238E27FC236}">
                <a16:creationId xmlns:a16="http://schemas.microsoft.com/office/drawing/2014/main" id="{CD5B3A4A-F4A9-707B-6CB9-AF85C79B72A0}"/>
              </a:ext>
            </a:extLst>
          </p:cNvPr>
          <p:cNvSpPr>
            <a:spLocks noGrp="1"/>
          </p:cNvSpPr>
          <p:nvPr>
            <p:ph type="ftr" sz="quarter" idx="11"/>
          </p:nvPr>
        </p:nvSpPr>
        <p:spPr/>
        <p:txBody>
          <a:bodyPr/>
          <a:lstStyle/>
          <a:p>
            <a:endParaRPr lang="en-AT"/>
          </a:p>
        </p:txBody>
      </p:sp>
      <p:sp>
        <p:nvSpPr>
          <p:cNvPr id="7" name="Slide Number Placeholder 6">
            <a:extLst>
              <a:ext uri="{FF2B5EF4-FFF2-40B4-BE49-F238E27FC236}">
                <a16:creationId xmlns:a16="http://schemas.microsoft.com/office/drawing/2014/main" id="{B99F852F-3A27-EAB1-8A07-3ED3E7C748FE}"/>
              </a:ext>
            </a:extLst>
          </p:cNvPr>
          <p:cNvSpPr>
            <a:spLocks noGrp="1"/>
          </p:cNvSpPr>
          <p:nvPr>
            <p:ph type="sldNum" sz="quarter" idx="12"/>
          </p:nvPr>
        </p:nvSpPr>
        <p:spPr/>
        <p:txBody>
          <a:bodyPr/>
          <a:lstStyle/>
          <a:p>
            <a:fld id="{72E3AC5B-7CEB-2D49-94B4-1DE2B86299CB}" type="slidenum">
              <a:rPr lang="en-AT" smtClean="0"/>
              <a:t>‹#›</a:t>
            </a:fld>
            <a:endParaRPr lang="en-AT"/>
          </a:p>
        </p:txBody>
      </p:sp>
    </p:spTree>
    <p:extLst>
      <p:ext uri="{BB962C8B-B14F-4D97-AF65-F5344CB8AC3E}">
        <p14:creationId xmlns:p14="http://schemas.microsoft.com/office/powerpoint/2010/main" val="7680938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73B6C-64B4-CD5E-08B1-E3501D3FA603}"/>
              </a:ext>
            </a:extLst>
          </p:cNvPr>
          <p:cNvSpPr>
            <a:spLocks noGrp="1"/>
          </p:cNvSpPr>
          <p:nvPr>
            <p:ph type="title"/>
          </p:nvPr>
        </p:nvSpPr>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F6706F66-9771-467E-DC77-B5A2A843F7A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0E7BE59-CF91-3A70-9D9B-86BD42027A0B}"/>
              </a:ext>
            </a:extLst>
          </p:cNvPr>
          <p:cNvSpPr>
            <a:spLocks noGrp="1"/>
          </p:cNvSpPr>
          <p:nvPr>
            <p:ph type="dt" sz="half" idx="10"/>
          </p:nvPr>
        </p:nvSpPr>
        <p:spPr/>
        <p:txBody>
          <a:bodyPr/>
          <a:lstStyle/>
          <a:p>
            <a:fld id="{45DC10DD-F67F-5241-BB8B-4C3BA9A2959B}" type="datetimeFigureOut">
              <a:rPr lang="en-AT" smtClean="0"/>
              <a:t>10/06/2023</a:t>
            </a:fld>
            <a:endParaRPr lang="en-AT"/>
          </a:p>
        </p:txBody>
      </p:sp>
      <p:sp>
        <p:nvSpPr>
          <p:cNvPr id="5" name="Footer Placeholder 4">
            <a:extLst>
              <a:ext uri="{FF2B5EF4-FFF2-40B4-BE49-F238E27FC236}">
                <a16:creationId xmlns:a16="http://schemas.microsoft.com/office/drawing/2014/main" id="{DFDF7EE1-5D54-70F0-01AF-49607C1638F7}"/>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58194E92-EBA1-B507-A8BC-D9C12CDF8F98}"/>
              </a:ext>
            </a:extLst>
          </p:cNvPr>
          <p:cNvSpPr>
            <a:spLocks noGrp="1"/>
          </p:cNvSpPr>
          <p:nvPr>
            <p:ph type="sldNum" sz="quarter" idx="12"/>
          </p:nvPr>
        </p:nvSpPr>
        <p:spPr/>
        <p:txBody>
          <a:bodyPr/>
          <a:lstStyle/>
          <a:p>
            <a:fld id="{72E3AC5B-7CEB-2D49-94B4-1DE2B86299CB}" type="slidenum">
              <a:rPr lang="en-AT" smtClean="0"/>
              <a:t>‹#›</a:t>
            </a:fld>
            <a:endParaRPr lang="en-AT"/>
          </a:p>
        </p:txBody>
      </p:sp>
    </p:spTree>
    <p:extLst>
      <p:ext uri="{BB962C8B-B14F-4D97-AF65-F5344CB8AC3E}">
        <p14:creationId xmlns:p14="http://schemas.microsoft.com/office/powerpoint/2010/main" val="1251742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92027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3E2C6B-0554-048C-B7CF-E1EAD184C78F}"/>
              </a:ext>
            </a:extLst>
          </p:cNvPr>
          <p:cNvSpPr>
            <a:spLocks noGrp="1"/>
          </p:cNvSpPr>
          <p:nvPr>
            <p:ph type="title" orient="vert"/>
          </p:nvPr>
        </p:nvSpPr>
        <p:spPr>
          <a:xfrm>
            <a:off x="6543675" y="274638"/>
            <a:ext cx="1971675" cy="4357687"/>
          </a:xfr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2CDD786F-A24F-8C10-79C3-1C2BB5169BF7}"/>
              </a:ext>
            </a:extLst>
          </p:cNvPr>
          <p:cNvSpPr>
            <a:spLocks noGrp="1"/>
          </p:cNvSpPr>
          <p:nvPr>
            <p:ph type="body" orient="vert" idx="1"/>
          </p:nvPr>
        </p:nvSpPr>
        <p:spPr>
          <a:xfrm>
            <a:off x="628650" y="274638"/>
            <a:ext cx="5762625" cy="435768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37B01A7B-2028-97E7-CA5A-84A4FD0C2D1F}"/>
              </a:ext>
            </a:extLst>
          </p:cNvPr>
          <p:cNvSpPr>
            <a:spLocks noGrp="1"/>
          </p:cNvSpPr>
          <p:nvPr>
            <p:ph type="dt" sz="half" idx="10"/>
          </p:nvPr>
        </p:nvSpPr>
        <p:spPr/>
        <p:txBody>
          <a:bodyPr/>
          <a:lstStyle/>
          <a:p>
            <a:fld id="{45DC10DD-F67F-5241-BB8B-4C3BA9A2959B}" type="datetimeFigureOut">
              <a:rPr lang="en-AT" smtClean="0"/>
              <a:t>10/06/2023</a:t>
            </a:fld>
            <a:endParaRPr lang="en-AT"/>
          </a:p>
        </p:txBody>
      </p:sp>
      <p:sp>
        <p:nvSpPr>
          <p:cNvPr id="5" name="Footer Placeholder 4">
            <a:extLst>
              <a:ext uri="{FF2B5EF4-FFF2-40B4-BE49-F238E27FC236}">
                <a16:creationId xmlns:a16="http://schemas.microsoft.com/office/drawing/2014/main" id="{980CB13F-43E0-9D39-4749-04350486CC35}"/>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A026B360-6CC0-E612-0697-3696FF50C19C}"/>
              </a:ext>
            </a:extLst>
          </p:cNvPr>
          <p:cNvSpPr>
            <a:spLocks noGrp="1"/>
          </p:cNvSpPr>
          <p:nvPr>
            <p:ph type="sldNum" sz="quarter" idx="12"/>
          </p:nvPr>
        </p:nvSpPr>
        <p:spPr/>
        <p:txBody>
          <a:bodyPr/>
          <a:lstStyle/>
          <a:p>
            <a:fld id="{72E3AC5B-7CEB-2D49-94B4-1DE2B86299CB}" type="slidenum">
              <a:rPr lang="en-AT" smtClean="0"/>
              <a:t>‹#›</a:t>
            </a:fld>
            <a:endParaRPr lang="en-AT"/>
          </a:p>
        </p:txBody>
      </p:sp>
    </p:spTree>
    <p:extLst>
      <p:ext uri="{BB962C8B-B14F-4D97-AF65-F5344CB8AC3E}">
        <p14:creationId xmlns:p14="http://schemas.microsoft.com/office/powerpoint/2010/main" val="2198320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1803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3B029-CD34-007D-4455-2E2948DAD5EE}"/>
              </a:ext>
            </a:extLst>
          </p:cNvPr>
          <p:cNvSpPr>
            <a:spLocks noGrp="1"/>
          </p:cNvSpPr>
          <p:nvPr>
            <p:ph type="ctrTitle"/>
          </p:nvPr>
        </p:nvSpPr>
        <p:spPr>
          <a:xfrm>
            <a:off x="1143000" y="841375"/>
            <a:ext cx="6858000" cy="1790700"/>
          </a:xfrm>
          <a:prstGeom prst="rect">
            <a:avLst/>
          </a:prstGeom>
        </p:spPr>
        <p:txBody>
          <a:bodyPr anchor="b"/>
          <a:lstStyle>
            <a:lvl1pPr algn="ctr">
              <a:defRPr sz="6000">
                <a:latin typeface="Arial" panose="020B0604020202020204" pitchFamily="34" charset="0"/>
                <a:cs typeface="Arial" panose="020B0604020202020204" pitchFamily="34" charset="0"/>
              </a:defRPr>
            </a:lvl1pPr>
          </a:lstStyle>
          <a:p>
            <a:r>
              <a:rPr lang="en-GB" dirty="0"/>
              <a:t>Click to edit Master title style</a:t>
            </a:r>
            <a:endParaRPr lang="en-AT" dirty="0"/>
          </a:p>
        </p:txBody>
      </p:sp>
      <p:sp>
        <p:nvSpPr>
          <p:cNvPr id="3" name="Subtitle 2">
            <a:extLst>
              <a:ext uri="{FF2B5EF4-FFF2-40B4-BE49-F238E27FC236}">
                <a16:creationId xmlns:a16="http://schemas.microsoft.com/office/drawing/2014/main" id="{F583CC5A-34C1-81E7-7534-BFD1F67A2293}"/>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AT" dirty="0"/>
          </a:p>
        </p:txBody>
      </p:sp>
      <p:sp>
        <p:nvSpPr>
          <p:cNvPr id="4" name="Date Placeholder 3">
            <a:extLst>
              <a:ext uri="{FF2B5EF4-FFF2-40B4-BE49-F238E27FC236}">
                <a16:creationId xmlns:a16="http://schemas.microsoft.com/office/drawing/2014/main" id="{7A63E1B8-5198-9A43-9626-34C359ADEFAE}"/>
              </a:ext>
            </a:extLst>
          </p:cNvPr>
          <p:cNvSpPr>
            <a:spLocks noGrp="1"/>
          </p:cNvSpPr>
          <p:nvPr>
            <p:ph type="dt" sz="half" idx="10"/>
          </p:nvPr>
        </p:nvSpPr>
        <p:spPr/>
        <p:txBody>
          <a:bodyPr/>
          <a:lstStyle/>
          <a:p>
            <a:fld id="{63E74C7C-23F2-4648-B589-EAEE169A6990}" type="datetimeFigureOut">
              <a:rPr lang="en-AT" smtClean="0"/>
              <a:t>10/06/2023</a:t>
            </a:fld>
            <a:endParaRPr lang="en-AT"/>
          </a:p>
        </p:txBody>
      </p:sp>
      <p:sp>
        <p:nvSpPr>
          <p:cNvPr id="5" name="Footer Placeholder 4">
            <a:extLst>
              <a:ext uri="{FF2B5EF4-FFF2-40B4-BE49-F238E27FC236}">
                <a16:creationId xmlns:a16="http://schemas.microsoft.com/office/drawing/2014/main" id="{9F7C40A4-7D03-C8E8-89EE-543B5CC49FCE}"/>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3F5554A0-5F76-A5D7-7D16-88F40D57BD13}"/>
              </a:ext>
            </a:extLst>
          </p:cNvPr>
          <p:cNvSpPr>
            <a:spLocks noGrp="1"/>
          </p:cNvSpPr>
          <p:nvPr>
            <p:ph type="sldNum" sz="quarter" idx="12"/>
          </p:nvPr>
        </p:nvSpPr>
        <p:spPr/>
        <p:txBody>
          <a:bodyPr/>
          <a:lstStyle/>
          <a:p>
            <a:fld id="{9811A4E6-D212-BA49-BB1D-67D317C50531}" type="slidenum">
              <a:rPr lang="en-AT" smtClean="0"/>
              <a:t>‹#›</a:t>
            </a:fld>
            <a:endParaRPr lang="en-AT"/>
          </a:p>
        </p:txBody>
      </p:sp>
    </p:spTree>
    <p:extLst>
      <p:ext uri="{BB962C8B-B14F-4D97-AF65-F5344CB8AC3E}">
        <p14:creationId xmlns:p14="http://schemas.microsoft.com/office/powerpoint/2010/main" val="3629074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C15B9-3ED1-E779-6B9C-838E32B80942}"/>
              </a:ext>
            </a:extLst>
          </p:cNvPr>
          <p:cNvSpPr>
            <a:spLocks noGrp="1"/>
          </p:cNvSpPr>
          <p:nvPr>
            <p:ph type="title"/>
          </p:nvPr>
        </p:nvSpPr>
        <p:spPr>
          <a:xfrm>
            <a:off x="628650" y="274638"/>
            <a:ext cx="7886700" cy="993775"/>
          </a:xfrm>
          <a:prstGeom prst="rect">
            <a:avLst/>
          </a:prstGeom>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AT" dirty="0"/>
          </a:p>
        </p:txBody>
      </p:sp>
      <p:sp>
        <p:nvSpPr>
          <p:cNvPr id="3" name="Content Placeholder 2">
            <a:extLst>
              <a:ext uri="{FF2B5EF4-FFF2-40B4-BE49-F238E27FC236}">
                <a16:creationId xmlns:a16="http://schemas.microsoft.com/office/drawing/2014/main" id="{79DD613D-B40A-B8FD-9EEE-B4A4332BA0D7}"/>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AT" dirty="0"/>
          </a:p>
        </p:txBody>
      </p:sp>
      <p:sp>
        <p:nvSpPr>
          <p:cNvPr id="4" name="Date Placeholder 3">
            <a:extLst>
              <a:ext uri="{FF2B5EF4-FFF2-40B4-BE49-F238E27FC236}">
                <a16:creationId xmlns:a16="http://schemas.microsoft.com/office/drawing/2014/main" id="{7D18BC72-CFE8-922F-469E-1AE08093626F}"/>
              </a:ext>
            </a:extLst>
          </p:cNvPr>
          <p:cNvSpPr>
            <a:spLocks noGrp="1"/>
          </p:cNvSpPr>
          <p:nvPr>
            <p:ph type="dt" sz="half" idx="10"/>
          </p:nvPr>
        </p:nvSpPr>
        <p:spPr/>
        <p:txBody>
          <a:bodyPr/>
          <a:lstStyle/>
          <a:p>
            <a:fld id="{63E74C7C-23F2-4648-B589-EAEE169A6990}" type="datetimeFigureOut">
              <a:rPr lang="en-AT" smtClean="0"/>
              <a:t>10/06/2023</a:t>
            </a:fld>
            <a:endParaRPr lang="en-AT"/>
          </a:p>
        </p:txBody>
      </p:sp>
      <p:sp>
        <p:nvSpPr>
          <p:cNvPr id="5" name="Footer Placeholder 4">
            <a:extLst>
              <a:ext uri="{FF2B5EF4-FFF2-40B4-BE49-F238E27FC236}">
                <a16:creationId xmlns:a16="http://schemas.microsoft.com/office/drawing/2014/main" id="{D4DD312E-AFFB-1A08-1060-EF046B8427B1}"/>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F434453A-7F41-A078-DCE3-20E34670392E}"/>
              </a:ext>
            </a:extLst>
          </p:cNvPr>
          <p:cNvSpPr>
            <a:spLocks noGrp="1"/>
          </p:cNvSpPr>
          <p:nvPr>
            <p:ph type="sldNum" sz="quarter" idx="12"/>
          </p:nvPr>
        </p:nvSpPr>
        <p:spPr/>
        <p:txBody>
          <a:bodyPr/>
          <a:lstStyle/>
          <a:p>
            <a:fld id="{9811A4E6-D212-BA49-BB1D-67D317C50531}" type="slidenum">
              <a:rPr lang="en-AT" smtClean="0"/>
              <a:t>‹#›</a:t>
            </a:fld>
            <a:endParaRPr lang="en-AT"/>
          </a:p>
        </p:txBody>
      </p:sp>
    </p:spTree>
    <p:extLst>
      <p:ext uri="{BB962C8B-B14F-4D97-AF65-F5344CB8AC3E}">
        <p14:creationId xmlns:p14="http://schemas.microsoft.com/office/powerpoint/2010/main" val="2571689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615A9-6CA1-9771-FCA7-D61BF2849C1D}"/>
              </a:ext>
            </a:extLst>
          </p:cNvPr>
          <p:cNvSpPr>
            <a:spLocks noGrp="1"/>
          </p:cNvSpPr>
          <p:nvPr>
            <p:ph type="title"/>
          </p:nvPr>
        </p:nvSpPr>
        <p:spPr>
          <a:xfrm>
            <a:off x="623888" y="1282700"/>
            <a:ext cx="7886700" cy="2139950"/>
          </a:xfrm>
          <a:prstGeom prst="rect">
            <a:avLst/>
          </a:prstGeom>
        </p:spPr>
        <p:txBody>
          <a:bodyPr anchor="b"/>
          <a:lstStyle>
            <a:lvl1pPr>
              <a:defRPr sz="6000">
                <a:latin typeface="Arial" panose="020B0604020202020204" pitchFamily="34" charset="0"/>
                <a:cs typeface="Arial" panose="020B0604020202020204" pitchFamily="34" charset="0"/>
              </a:defRPr>
            </a:lvl1pPr>
          </a:lstStyle>
          <a:p>
            <a:r>
              <a:rPr lang="en-GB" dirty="0"/>
              <a:t>Click to edit Master title style</a:t>
            </a:r>
            <a:endParaRPr lang="en-AT" dirty="0"/>
          </a:p>
        </p:txBody>
      </p:sp>
      <p:sp>
        <p:nvSpPr>
          <p:cNvPr id="3" name="Text Placeholder 2">
            <a:extLst>
              <a:ext uri="{FF2B5EF4-FFF2-40B4-BE49-F238E27FC236}">
                <a16:creationId xmlns:a16="http://schemas.microsoft.com/office/drawing/2014/main" id="{43A73F48-7C6A-9C78-EA33-3DD52D89EA18}"/>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951F3D0-BE0E-A7C0-7828-9F49D206B00C}"/>
              </a:ext>
            </a:extLst>
          </p:cNvPr>
          <p:cNvSpPr>
            <a:spLocks noGrp="1"/>
          </p:cNvSpPr>
          <p:nvPr>
            <p:ph type="dt" sz="half" idx="10"/>
          </p:nvPr>
        </p:nvSpPr>
        <p:spPr/>
        <p:txBody>
          <a:bodyPr/>
          <a:lstStyle/>
          <a:p>
            <a:fld id="{63E74C7C-23F2-4648-B589-EAEE169A6990}" type="datetimeFigureOut">
              <a:rPr lang="en-AT" smtClean="0"/>
              <a:t>10/06/2023</a:t>
            </a:fld>
            <a:endParaRPr lang="en-AT"/>
          </a:p>
        </p:txBody>
      </p:sp>
      <p:sp>
        <p:nvSpPr>
          <p:cNvPr id="5" name="Footer Placeholder 4">
            <a:extLst>
              <a:ext uri="{FF2B5EF4-FFF2-40B4-BE49-F238E27FC236}">
                <a16:creationId xmlns:a16="http://schemas.microsoft.com/office/drawing/2014/main" id="{FE22223E-5F91-74C9-A5B3-C167A8A3716C}"/>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16F44461-5A2A-7645-3185-483CF023104C}"/>
              </a:ext>
            </a:extLst>
          </p:cNvPr>
          <p:cNvSpPr>
            <a:spLocks noGrp="1"/>
          </p:cNvSpPr>
          <p:nvPr>
            <p:ph type="sldNum" sz="quarter" idx="12"/>
          </p:nvPr>
        </p:nvSpPr>
        <p:spPr/>
        <p:txBody>
          <a:bodyPr/>
          <a:lstStyle/>
          <a:p>
            <a:fld id="{9811A4E6-D212-BA49-BB1D-67D317C50531}" type="slidenum">
              <a:rPr lang="en-AT" smtClean="0"/>
              <a:t>‹#›</a:t>
            </a:fld>
            <a:endParaRPr lang="en-AT"/>
          </a:p>
        </p:txBody>
      </p:sp>
    </p:spTree>
    <p:extLst>
      <p:ext uri="{BB962C8B-B14F-4D97-AF65-F5344CB8AC3E}">
        <p14:creationId xmlns:p14="http://schemas.microsoft.com/office/powerpoint/2010/main" val="3483597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B97B4-D581-030F-E847-C2386FA7D8F1}"/>
              </a:ext>
            </a:extLst>
          </p:cNvPr>
          <p:cNvSpPr>
            <a:spLocks noGrp="1"/>
          </p:cNvSpPr>
          <p:nvPr>
            <p:ph type="title"/>
          </p:nvPr>
        </p:nvSpPr>
        <p:spPr>
          <a:xfrm>
            <a:off x="630238" y="274638"/>
            <a:ext cx="7886700" cy="993775"/>
          </a:xfrm>
          <a:prstGeom prst="rect">
            <a:avLst/>
          </a:prstGeom>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AT" dirty="0"/>
          </a:p>
        </p:txBody>
      </p:sp>
      <p:sp>
        <p:nvSpPr>
          <p:cNvPr id="3" name="Text Placeholder 2">
            <a:extLst>
              <a:ext uri="{FF2B5EF4-FFF2-40B4-BE49-F238E27FC236}">
                <a16:creationId xmlns:a16="http://schemas.microsoft.com/office/drawing/2014/main" id="{35B988C9-C703-AE60-483F-4D69BE6DC676}"/>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E46A57F-842E-6B52-4967-28E435FE7A17}"/>
              </a:ext>
            </a:extLst>
          </p:cNvPr>
          <p:cNvSpPr>
            <a:spLocks noGrp="1"/>
          </p:cNvSpPr>
          <p:nvPr>
            <p:ph sz="half" idx="2"/>
          </p:nvPr>
        </p:nvSpPr>
        <p:spPr>
          <a:xfrm>
            <a:off x="630238" y="1879600"/>
            <a:ext cx="3868737" cy="27622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92010345-5305-9514-53D7-BC4B0B461A9A}"/>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91BF8FA-8388-F803-911A-5D1AB74C88A9}"/>
              </a:ext>
            </a:extLst>
          </p:cNvPr>
          <p:cNvSpPr>
            <a:spLocks noGrp="1"/>
          </p:cNvSpPr>
          <p:nvPr>
            <p:ph sz="quarter" idx="4"/>
          </p:nvPr>
        </p:nvSpPr>
        <p:spPr>
          <a:xfrm>
            <a:off x="4629150" y="1879600"/>
            <a:ext cx="3887788" cy="27622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2D42EA7F-3071-E80C-2482-F1ED949245A5}"/>
              </a:ext>
            </a:extLst>
          </p:cNvPr>
          <p:cNvSpPr>
            <a:spLocks noGrp="1"/>
          </p:cNvSpPr>
          <p:nvPr>
            <p:ph type="dt" sz="half" idx="10"/>
          </p:nvPr>
        </p:nvSpPr>
        <p:spPr/>
        <p:txBody>
          <a:bodyPr/>
          <a:lstStyle/>
          <a:p>
            <a:fld id="{63E74C7C-23F2-4648-B589-EAEE169A6990}" type="datetimeFigureOut">
              <a:rPr lang="en-AT" smtClean="0"/>
              <a:t>10/06/2023</a:t>
            </a:fld>
            <a:endParaRPr lang="en-AT"/>
          </a:p>
        </p:txBody>
      </p:sp>
      <p:sp>
        <p:nvSpPr>
          <p:cNvPr id="8" name="Footer Placeholder 7">
            <a:extLst>
              <a:ext uri="{FF2B5EF4-FFF2-40B4-BE49-F238E27FC236}">
                <a16:creationId xmlns:a16="http://schemas.microsoft.com/office/drawing/2014/main" id="{F80A429A-4224-1E19-3BA8-C8B945FEF65F}"/>
              </a:ext>
            </a:extLst>
          </p:cNvPr>
          <p:cNvSpPr>
            <a:spLocks noGrp="1"/>
          </p:cNvSpPr>
          <p:nvPr>
            <p:ph type="ftr" sz="quarter" idx="11"/>
          </p:nvPr>
        </p:nvSpPr>
        <p:spPr/>
        <p:txBody>
          <a:bodyPr/>
          <a:lstStyle/>
          <a:p>
            <a:endParaRPr lang="en-AT"/>
          </a:p>
        </p:txBody>
      </p:sp>
      <p:sp>
        <p:nvSpPr>
          <p:cNvPr id="9" name="Slide Number Placeholder 8">
            <a:extLst>
              <a:ext uri="{FF2B5EF4-FFF2-40B4-BE49-F238E27FC236}">
                <a16:creationId xmlns:a16="http://schemas.microsoft.com/office/drawing/2014/main" id="{BB89FADE-3C5F-A233-E430-082035CDF0B5}"/>
              </a:ext>
            </a:extLst>
          </p:cNvPr>
          <p:cNvSpPr>
            <a:spLocks noGrp="1"/>
          </p:cNvSpPr>
          <p:nvPr>
            <p:ph type="sldNum" sz="quarter" idx="12"/>
          </p:nvPr>
        </p:nvSpPr>
        <p:spPr/>
        <p:txBody>
          <a:bodyPr/>
          <a:lstStyle/>
          <a:p>
            <a:fld id="{9811A4E6-D212-BA49-BB1D-67D317C50531}" type="slidenum">
              <a:rPr lang="en-AT" smtClean="0"/>
              <a:t>‹#›</a:t>
            </a:fld>
            <a:endParaRPr lang="en-AT"/>
          </a:p>
        </p:txBody>
      </p:sp>
    </p:spTree>
    <p:extLst>
      <p:ext uri="{BB962C8B-B14F-4D97-AF65-F5344CB8AC3E}">
        <p14:creationId xmlns:p14="http://schemas.microsoft.com/office/powerpoint/2010/main" val="1715996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ECF28-435E-C68D-CDAE-E0A9B15FC1EF}"/>
              </a:ext>
            </a:extLst>
          </p:cNvPr>
          <p:cNvSpPr>
            <a:spLocks noGrp="1"/>
          </p:cNvSpPr>
          <p:nvPr>
            <p:ph type="title"/>
          </p:nvPr>
        </p:nvSpPr>
        <p:spPr>
          <a:xfrm>
            <a:off x="628650" y="274638"/>
            <a:ext cx="7886700" cy="993775"/>
          </a:xfrm>
          <a:prstGeom prst="rect">
            <a:avLst/>
          </a:prstGeom>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AT" dirty="0"/>
          </a:p>
        </p:txBody>
      </p:sp>
      <p:sp>
        <p:nvSpPr>
          <p:cNvPr id="3" name="Date Placeholder 2">
            <a:extLst>
              <a:ext uri="{FF2B5EF4-FFF2-40B4-BE49-F238E27FC236}">
                <a16:creationId xmlns:a16="http://schemas.microsoft.com/office/drawing/2014/main" id="{D40C9A6D-56EA-01C5-8530-BF6F126F2997}"/>
              </a:ext>
            </a:extLst>
          </p:cNvPr>
          <p:cNvSpPr>
            <a:spLocks noGrp="1"/>
          </p:cNvSpPr>
          <p:nvPr>
            <p:ph type="dt" sz="half" idx="10"/>
          </p:nvPr>
        </p:nvSpPr>
        <p:spPr/>
        <p:txBody>
          <a:bodyPr/>
          <a:lstStyle/>
          <a:p>
            <a:fld id="{63E74C7C-23F2-4648-B589-EAEE169A6990}" type="datetimeFigureOut">
              <a:rPr lang="en-AT" smtClean="0"/>
              <a:t>10/06/2023</a:t>
            </a:fld>
            <a:endParaRPr lang="en-AT"/>
          </a:p>
        </p:txBody>
      </p:sp>
      <p:sp>
        <p:nvSpPr>
          <p:cNvPr id="4" name="Footer Placeholder 3">
            <a:extLst>
              <a:ext uri="{FF2B5EF4-FFF2-40B4-BE49-F238E27FC236}">
                <a16:creationId xmlns:a16="http://schemas.microsoft.com/office/drawing/2014/main" id="{1F93D6F0-6164-EAAD-774B-D37CA81A1290}"/>
              </a:ext>
            </a:extLst>
          </p:cNvPr>
          <p:cNvSpPr>
            <a:spLocks noGrp="1"/>
          </p:cNvSpPr>
          <p:nvPr>
            <p:ph type="ftr" sz="quarter" idx="11"/>
          </p:nvPr>
        </p:nvSpPr>
        <p:spPr/>
        <p:txBody>
          <a:bodyPr/>
          <a:lstStyle/>
          <a:p>
            <a:endParaRPr lang="en-AT"/>
          </a:p>
        </p:txBody>
      </p:sp>
      <p:sp>
        <p:nvSpPr>
          <p:cNvPr id="5" name="Slide Number Placeholder 4">
            <a:extLst>
              <a:ext uri="{FF2B5EF4-FFF2-40B4-BE49-F238E27FC236}">
                <a16:creationId xmlns:a16="http://schemas.microsoft.com/office/drawing/2014/main" id="{790725DB-07EE-DE5B-AE9B-6F76FB19889F}"/>
              </a:ext>
            </a:extLst>
          </p:cNvPr>
          <p:cNvSpPr>
            <a:spLocks noGrp="1"/>
          </p:cNvSpPr>
          <p:nvPr>
            <p:ph type="sldNum" sz="quarter" idx="12"/>
          </p:nvPr>
        </p:nvSpPr>
        <p:spPr/>
        <p:txBody>
          <a:bodyPr/>
          <a:lstStyle/>
          <a:p>
            <a:fld id="{9811A4E6-D212-BA49-BB1D-67D317C50531}" type="slidenum">
              <a:rPr lang="en-AT" smtClean="0"/>
              <a:t>‹#›</a:t>
            </a:fld>
            <a:endParaRPr lang="en-AT"/>
          </a:p>
        </p:txBody>
      </p:sp>
    </p:spTree>
    <p:extLst>
      <p:ext uri="{BB962C8B-B14F-4D97-AF65-F5344CB8AC3E}">
        <p14:creationId xmlns:p14="http://schemas.microsoft.com/office/powerpoint/2010/main" val="2996601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C08737-70E7-6AD3-C9BC-A9D7B189C767}"/>
              </a:ext>
            </a:extLst>
          </p:cNvPr>
          <p:cNvSpPr>
            <a:spLocks noGrp="1"/>
          </p:cNvSpPr>
          <p:nvPr>
            <p:ph type="dt" sz="half" idx="10"/>
          </p:nvPr>
        </p:nvSpPr>
        <p:spPr/>
        <p:txBody>
          <a:bodyPr/>
          <a:lstStyle/>
          <a:p>
            <a:fld id="{63E74C7C-23F2-4648-B589-EAEE169A6990}" type="datetimeFigureOut">
              <a:rPr lang="en-AT" smtClean="0"/>
              <a:t>10/06/2023</a:t>
            </a:fld>
            <a:endParaRPr lang="en-AT"/>
          </a:p>
        </p:txBody>
      </p:sp>
      <p:sp>
        <p:nvSpPr>
          <p:cNvPr id="3" name="Footer Placeholder 2">
            <a:extLst>
              <a:ext uri="{FF2B5EF4-FFF2-40B4-BE49-F238E27FC236}">
                <a16:creationId xmlns:a16="http://schemas.microsoft.com/office/drawing/2014/main" id="{F4254B2E-75F7-81AC-1B6F-CBFED9C64D89}"/>
              </a:ext>
            </a:extLst>
          </p:cNvPr>
          <p:cNvSpPr>
            <a:spLocks noGrp="1"/>
          </p:cNvSpPr>
          <p:nvPr>
            <p:ph type="ftr" sz="quarter" idx="11"/>
          </p:nvPr>
        </p:nvSpPr>
        <p:spPr/>
        <p:txBody>
          <a:bodyPr/>
          <a:lstStyle/>
          <a:p>
            <a:endParaRPr lang="en-AT"/>
          </a:p>
        </p:txBody>
      </p:sp>
      <p:sp>
        <p:nvSpPr>
          <p:cNvPr id="4" name="Slide Number Placeholder 3">
            <a:extLst>
              <a:ext uri="{FF2B5EF4-FFF2-40B4-BE49-F238E27FC236}">
                <a16:creationId xmlns:a16="http://schemas.microsoft.com/office/drawing/2014/main" id="{15B6763C-3312-66EA-FF6B-C74C2479F03C}"/>
              </a:ext>
            </a:extLst>
          </p:cNvPr>
          <p:cNvSpPr>
            <a:spLocks noGrp="1"/>
          </p:cNvSpPr>
          <p:nvPr>
            <p:ph type="sldNum" sz="quarter" idx="12"/>
          </p:nvPr>
        </p:nvSpPr>
        <p:spPr/>
        <p:txBody>
          <a:bodyPr/>
          <a:lstStyle/>
          <a:p>
            <a:fld id="{9811A4E6-D212-BA49-BB1D-67D317C50531}" type="slidenum">
              <a:rPr lang="en-AT" smtClean="0"/>
              <a:t>‹#›</a:t>
            </a:fld>
            <a:endParaRPr lang="en-AT"/>
          </a:p>
        </p:txBody>
      </p:sp>
    </p:spTree>
    <p:extLst>
      <p:ext uri="{BB962C8B-B14F-4D97-AF65-F5344CB8AC3E}">
        <p14:creationId xmlns:p14="http://schemas.microsoft.com/office/powerpoint/2010/main" val="40837526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3.jpe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63D597-CABF-3F00-F43C-C66A9883FFA2}"/>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8" name="Rectangle 5"/>
          <p:cNvSpPr>
            <a:spLocks noGrp="1" noChangeArrowheads="1"/>
          </p:cNvSpPr>
          <p:nvPr>
            <p:ph type="dt" sz="half" idx="2"/>
          </p:nvPr>
        </p:nvSpPr>
        <p:spPr bwMode="white">
          <a:xfrm>
            <a:off x="7524328" y="4862044"/>
            <a:ext cx="935460" cy="220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endParaRPr lang="en-US" dirty="0"/>
          </a:p>
        </p:txBody>
      </p:sp>
      <p:sp>
        <p:nvSpPr>
          <p:cNvPr id="9" name="Rectangle 6"/>
          <p:cNvSpPr>
            <a:spLocks noGrp="1" noChangeArrowheads="1"/>
          </p:cNvSpPr>
          <p:nvPr>
            <p:ph type="ftr" sz="quarter" idx="3"/>
          </p:nvPr>
        </p:nvSpPr>
        <p:spPr bwMode="white">
          <a:xfrm>
            <a:off x="5868145" y="4862044"/>
            <a:ext cx="1616025" cy="220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endParaRPr lang="en-US" dirty="0"/>
          </a:p>
        </p:txBody>
      </p:sp>
      <p:sp>
        <p:nvSpPr>
          <p:cNvPr id="10" name="Rectangle 7"/>
          <p:cNvSpPr>
            <a:spLocks noGrp="1" noChangeArrowheads="1"/>
          </p:cNvSpPr>
          <p:nvPr>
            <p:ph type="sldNum" sz="quarter" idx="4"/>
          </p:nvPr>
        </p:nvSpPr>
        <p:spPr bwMode="white">
          <a:xfrm>
            <a:off x="8472489" y="4862044"/>
            <a:ext cx="509587" cy="220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243750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Lst>
  <p:txStyles>
    <p:titleStyle>
      <a:lvl1pPr algn="l" defTabSz="914400" rtl="0" eaLnBrk="1" latinLnBrk="0" hangingPunct="1">
        <a:spcBef>
          <a:spcPct val="0"/>
        </a:spcBef>
        <a:buNone/>
        <a:defRPr sz="3600" b="1" kern="1200">
          <a:solidFill>
            <a:schemeClr val="tx2"/>
          </a:solidFill>
          <a:latin typeface="Arial "/>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Arial "/>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Arial "/>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Arial "/>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close-up of a logo&#10;&#10;Description automatically generated with medium confidence">
            <a:extLst>
              <a:ext uri="{FF2B5EF4-FFF2-40B4-BE49-F238E27FC236}">
                <a16:creationId xmlns:a16="http://schemas.microsoft.com/office/drawing/2014/main" id="{8AE98FBB-A02A-B11B-8A8D-F45E612C0E3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 Placeholder 2">
            <a:extLst>
              <a:ext uri="{FF2B5EF4-FFF2-40B4-BE49-F238E27FC236}">
                <a16:creationId xmlns:a16="http://schemas.microsoft.com/office/drawing/2014/main" id="{0F410017-9382-7C80-0FED-5DE265680D14}"/>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AT" dirty="0"/>
          </a:p>
        </p:txBody>
      </p:sp>
      <p:sp>
        <p:nvSpPr>
          <p:cNvPr id="4" name="Date Placeholder 3">
            <a:extLst>
              <a:ext uri="{FF2B5EF4-FFF2-40B4-BE49-F238E27FC236}">
                <a16:creationId xmlns:a16="http://schemas.microsoft.com/office/drawing/2014/main" id="{C02AA3AD-3BCF-8FB9-3D95-9389AF70EFE9}"/>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3E74C7C-23F2-4648-B589-EAEE169A6990}" type="datetimeFigureOut">
              <a:rPr lang="en-AT" smtClean="0"/>
              <a:t>10/06/2023</a:t>
            </a:fld>
            <a:endParaRPr lang="en-AT"/>
          </a:p>
        </p:txBody>
      </p:sp>
      <p:sp>
        <p:nvSpPr>
          <p:cNvPr id="5" name="Footer Placeholder 4">
            <a:extLst>
              <a:ext uri="{FF2B5EF4-FFF2-40B4-BE49-F238E27FC236}">
                <a16:creationId xmlns:a16="http://schemas.microsoft.com/office/drawing/2014/main" id="{7046FF34-C2C5-74BF-98B9-B0288048BB21}"/>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T"/>
          </a:p>
        </p:txBody>
      </p:sp>
      <p:sp>
        <p:nvSpPr>
          <p:cNvPr id="6" name="Slide Number Placeholder 5">
            <a:extLst>
              <a:ext uri="{FF2B5EF4-FFF2-40B4-BE49-F238E27FC236}">
                <a16:creationId xmlns:a16="http://schemas.microsoft.com/office/drawing/2014/main" id="{523AA55A-1FA2-7FAC-03D5-B3B0474EC239}"/>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9811A4E6-D212-BA49-BB1D-67D317C50531}" type="slidenum">
              <a:rPr lang="en-AT" smtClean="0"/>
              <a:t>‹#›</a:t>
            </a:fld>
            <a:endParaRPr lang="en-AT"/>
          </a:p>
        </p:txBody>
      </p:sp>
    </p:spTree>
    <p:extLst>
      <p:ext uri="{BB962C8B-B14F-4D97-AF65-F5344CB8AC3E}">
        <p14:creationId xmlns:p14="http://schemas.microsoft.com/office/powerpoint/2010/main" val="14695363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screenshot, operating system, aqua, blue&#10;&#10;Description automatically generated">
            <a:extLst>
              <a:ext uri="{FF2B5EF4-FFF2-40B4-BE49-F238E27FC236}">
                <a16:creationId xmlns:a16="http://schemas.microsoft.com/office/drawing/2014/main" id="{B50D8E72-883D-F4EE-4AC5-F815AAD8890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a:extLst>
              <a:ext uri="{FF2B5EF4-FFF2-40B4-BE49-F238E27FC236}">
                <a16:creationId xmlns:a16="http://schemas.microsoft.com/office/drawing/2014/main" id="{63318190-26C8-C938-A09A-E3122DA84F8D}"/>
              </a:ext>
            </a:extLst>
          </p:cNvPr>
          <p:cNvSpPr>
            <a:spLocks noGrp="1"/>
          </p:cNvSpPr>
          <p:nvPr>
            <p:ph type="title"/>
          </p:nvPr>
        </p:nvSpPr>
        <p:spPr>
          <a:xfrm>
            <a:off x="628972" y="14287"/>
            <a:ext cx="7886700" cy="993775"/>
          </a:xfrm>
          <a:prstGeom prst="rect">
            <a:avLst/>
          </a:prstGeom>
        </p:spPr>
        <p:txBody>
          <a:bodyPr vert="horz" lIns="91440" tIns="45720" rIns="91440" bIns="45720" rtlCol="0" anchor="ctr">
            <a:normAutofit/>
          </a:bodyPr>
          <a:lstStyle/>
          <a:p>
            <a:r>
              <a:rPr lang="en-GB" dirty="0"/>
              <a:t>Click to edit Master title style</a:t>
            </a:r>
            <a:endParaRPr lang="en-AT" dirty="0"/>
          </a:p>
        </p:txBody>
      </p:sp>
      <p:sp>
        <p:nvSpPr>
          <p:cNvPr id="3" name="Text Placeholder 2">
            <a:extLst>
              <a:ext uri="{FF2B5EF4-FFF2-40B4-BE49-F238E27FC236}">
                <a16:creationId xmlns:a16="http://schemas.microsoft.com/office/drawing/2014/main" id="{1929BADB-49D7-77A0-4E80-E38A30AA2112}"/>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AT" dirty="0"/>
          </a:p>
        </p:txBody>
      </p:sp>
      <p:sp>
        <p:nvSpPr>
          <p:cNvPr id="4" name="Date Placeholder 3">
            <a:extLst>
              <a:ext uri="{FF2B5EF4-FFF2-40B4-BE49-F238E27FC236}">
                <a16:creationId xmlns:a16="http://schemas.microsoft.com/office/drawing/2014/main" id="{A840B100-5DA0-D711-3D81-1FF587580979}"/>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45DC10DD-F67F-5241-BB8B-4C3BA9A2959B}" type="datetimeFigureOut">
              <a:rPr lang="en-AT" smtClean="0"/>
              <a:t>10/06/2023</a:t>
            </a:fld>
            <a:endParaRPr lang="en-AT"/>
          </a:p>
        </p:txBody>
      </p:sp>
      <p:sp>
        <p:nvSpPr>
          <p:cNvPr id="5" name="Footer Placeholder 4">
            <a:extLst>
              <a:ext uri="{FF2B5EF4-FFF2-40B4-BE49-F238E27FC236}">
                <a16:creationId xmlns:a16="http://schemas.microsoft.com/office/drawing/2014/main" id="{3CAE29F2-ADEB-64ED-66BD-C0BCF11ADBBE}"/>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T"/>
          </a:p>
        </p:txBody>
      </p:sp>
      <p:sp>
        <p:nvSpPr>
          <p:cNvPr id="6" name="Slide Number Placeholder 5">
            <a:extLst>
              <a:ext uri="{FF2B5EF4-FFF2-40B4-BE49-F238E27FC236}">
                <a16:creationId xmlns:a16="http://schemas.microsoft.com/office/drawing/2014/main" id="{D5555D77-855F-FA69-3B1C-CE22424480B9}"/>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72E3AC5B-7CEB-2D49-94B4-1DE2B86299CB}" type="slidenum">
              <a:rPr lang="en-AT" smtClean="0"/>
              <a:t>‹#›</a:t>
            </a:fld>
            <a:endParaRPr lang="en-AT"/>
          </a:p>
        </p:txBody>
      </p:sp>
    </p:spTree>
    <p:extLst>
      <p:ext uri="{BB962C8B-B14F-4D97-AF65-F5344CB8AC3E}">
        <p14:creationId xmlns:p14="http://schemas.microsoft.com/office/powerpoint/2010/main" val="39907138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jpeg"/><Relationship Id="rId7" Type="http://schemas.openxmlformats.org/officeDocument/2006/relationships/diagramColors" Target="../diagrams/colors1.xml"/><Relationship Id="rId2" Type="http://schemas.openxmlformats.org/officeDocument/2006/relationships/image" Target="../media/image9.png"/><Relationship Id="rId1" Type="http://schemas.openxmlformats.org/officeDocument/2006/relationships/slideLayout" Target="../slideLayouts/slideLayout1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1.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Layout" Target="../diagrams/layout2.xml"/><Relationship Id="rId7" Type="http://schemas.openxmlformats.org/officeDocument/2006/relationships/image" Target="../media/image19.png"/><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11.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4309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31294" y="234954"/>
            <a:ext cx="8568952" cy="461665"/>
          </a:xfrm>
          <a:prstGeom prst="rect">
            <a:avLst/>
          </a:prstGeom>
          <a:noFill/>
        </p:spPr>
        <p:txBody>
          <a:bodyPr wrap="square" rtlCol="0">
            <a:spAutoFit/>
          </a:bodyPr>
          <a:lstStyle/>
          <a:p>
            <a:r>
              <a:rPr lang="en-US" altLang="ko-KR" sz="2400" b="1" dirty="0">
                <a:solidFill>
                  <a:srgbClr val="002060"/>
                </a:solidFill>
                <a:latin typeface="+mj-lt"/>
                <a:ea typeface="HY헤드라인M" pitchFamily="18" charset="-127"/>
              </a:rPr>
              <a:t>Ⅱ. </a:t>
            </a:r>
            <a:r>
              <a:rPr lang="en-US" altLang="ko-KR" sz="2400" b="1" dirty="0" err="1">
                <a:solidFill>
                  <a:srgbClr val="002060"/>
                </a:solidFill>
                <a:latin typeface="+mj-lt"/>
                <a:ea typeface="HY헤드라인M" pitchFamily="18" charset="-127"/>
              </a:rPr>
              <a:t>Wolsong</a:t>
            </a:r>
            <a:r>
              <a:rPr lang="en-US" altLang="ko-KR" sz="2400" b="1" dirty="0">
                <a:solidFill>
                  <a:srgbClr val="002060"/>
                </a:solidFill>
                <a:latin typeface="+mj-lt"/>
                <a:ea typeface="HY헤드라인M" pitchFamily="18" charset="-127"/>
              </a:rPr>
              <a:t> L&amp;ILW Disposal Facility</a:t>
            </a:r>
            <a:endParaRPr lang="ko-KR" altLang="en-US" sz="2400" b="1" dirty="0"/>
          </a:p>
        </p:txBody>
      </p:sp>
      <p:sp>
        <p:nvSpPr>
          <p:cNvPr id="3" name="직사각형 2"/>
          <p:cNvSpPr/>
          <p:nvPr/>
        </p:nvSpPr>
        <p:spPr>
          <a:xfrm>
            <a:off x="287665" y="843558"/>
            <a:ext cx="5354543" cy="400110"/>
          </a:xfrm>
          <a:prstGeom prst="rect">
            <a:avLst/>
          </a:prstGeom>
        </p:spPr>
        <p:txBody>
          <a:bodyPr wrap="none">
            <a:spAutoFit/>
          </a:bodyPr>
          <a:lstStyle/>
          <a:p>
            <a:r>
              <a:rPr lang="en-US" altLang="ko-KR" sz="2000" b="1" dirty="0">
                <a:solidFill>
                  <a:srgbClr val="002060"/>
                </a:solidFill>
                <a:latin typeface="맑은 고딕" pitchFamily="50" charset="-127"/>
                <a:ea typeface="맑은 고딕" pitchFamily="50" charset="-127"/>
              </a:rPr>
              <a:t>□ </a:t>
            </a:r>
            <a:r>
              <a:rPr lang="en-US" altLang="ko-KR" sz="2000" b="1" dirty="0">
                <a:solidFill>
                  <a:srgbClr val="002060"/>
                </a:solidFill>
                <a:latin typeface="맑은 고딕" pitchFamily="50" charset="-127"/>
              </a:rPr>
              <a:t>Site Selection for LILW Disposal Facility</a:t>
            </a:r>
            <a:endParaRPr lang="en-US" altLang="ko-KR" sz="2000" b="1" dirty="0">
              <a:solidFill>
                <a:srgbClr val="002060"/>
              </a:solidFill>
              <a:latin typeface="맑은 고딕" pitchFamily="50" charset="-127"/>
              <a:ea typeface="맑은 고딕" pitchFamily="50" charset="-127"/>
            </a:endParaRPr>
          </a:p>
        </p:txBody>
      </p:sp>
      <p:sp>
        <p:nvSpPr>
          <p:cNvPr id="44" name="Rectangle 13"/>
          <p:cNvSpPr>
            <a:spLocks noChangeArrowheads="1"/>
          </p:cNvSpPr>
          <p:nvPr/>
        </p:nvSpPr>
        <p:spPr bwMode="auto">
          <a:xfrm>
            <a:off x="0" y="415823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1" hangingPunct="1">
              <a:lnSpc>
                <a:spcPct val="100000"/>
              </a:lnSpc>
              <a:spcBef>
                <a:spcPct val="0"/>
              </a:spcBef>
              <a:spcAft>
                <a:spcPct val="0"/>
              </a:spcAft>
              <a:buClrTx/>
              <a:buSzTx/>
              <a:buFontTx/>
              <a:buNone/>
              <a:tabLst/>
            </a:pPr>
            <a:endParaRPr kumimoji="1" lang="ko-KR" altLang="ko-KR" sz="1800" b="0" i="0" u="none" strike="noStrike" cap="none" normalizeH="0" baseline="0">
              <a:ln>
                <a:noFill/>
              </a:ln>
              <a:solidFill>
                <a:schemeClr val="tx1"/>
              </a:solidFill>
              <a:effectLst/>
              <a:latin typeface="굴림" pitchFamily="50" charset="-127"/>
              <a:ea typeface="굴림" pitchFamily="50" charset="-127"/>
              <a:cs typeface="굴림" pitchFamily="50" charset="-127"/>
            </a:endParaRPr>
          </a:p>
        </p:txBody>
      </p:sp>
      <p:sp>
        <p:nvSpPr>
          <p:cNvPr id="9" name="내용 개체 틀 2"/>
          <p:cNvSpPr>
            <a:spLocks noGrp="1"/>
          </p:cNvSpPr>
          <p:nvPr/>
        </p:nvSpPr>
        <p:spPr>
          <a:xfrm>
            <a:off x="357158" y="1162070"/>
            <a:ext cx="8215370" cy="2143139"/>
          </a:xfrm>
          <a:prstGeom prst="rect">
            <a:avLst/>
          </a:prstGeom>
        </p:spPr>
        <p:txBody>
          <a:bodyPr vert="horz" lIns="91440" tIns="45720" rIns="91440" bIns="45720" rtlCol="0">
            <a:normAutofit/>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176213" indent="-176213">
              <a:buFont typeface="Wingdings" pitchFamily="2" charset="2"/>
              <a:buChar char="§"/>
              <a:tabLst>
                <a:tab pos="176213" algn="l"/>
              </a:tabLst>
            </a:pPr>
            <a:r>
              <a:rPr lang="en-US" altLang="ko-KR" sz="1800" b="1" dirty="0">
                <a:solidFill>
                  <a:srgbClr val="002060"/>
                </a:solidFill>
                <a:latin typeface="맑은 고딕" pitchFamily="50" charset="-127"/>
                <a:ea typeface="맑은 고딕" pitchFamily="50" charset="-127"/>
              </a:rPr>
              <a:t>Site Selection Committee </a:t>
            </a:r>
            <a:r>
              <a:rPr lang="en-US" altLang="ko-KR" sz="1600" b="1" dirty="0">
                <a:solidFill>
                  <a:srgbClr val="002060"/>
                </a:solidFill>
                <a:latin typeface="맑은 고딕" pitchFamily="50" charset="-127"/>
                <a:ea typeface="맑은 고딕" pitchFamily="50" charset="-127"/>
              </a:rPr>
              <a:t>(Mar. 2005)</a:t>
            </a:r>
          </a:p>
          <a:p>
            <a:pPr marL="360363" lvl="1" indent="-268288">
              <a:buFont typeface="HY중고딕" pitchFamily="18" charset="-127"/>
              <a:buChar char="­"/>
            </a:pPr>
            <a:r>
              <a:rPr lang="en-US" altLang="ko-KR" sz="1600" dirty="0">
                <a:solidFill>
                  <a:srgbClr val="002060"/>
                </a:solidFill>
                <a:latin typeface="맑은 고딕" pitchFamily="50" charset="-127"/>
                <a:ea typeface="맑은 고딕" pitchFamily="50" charset="-127"/>
              </a:rPr>
              <a:t>Open forums and discussions for the local residents</a:t>
            </a:r>
          </a:p>
          <a:p>
            <a:pPr marL="360363" lvl="1" indent="-268288">
              <a:buFont typeface="HY중고딕" pitchFamily="18" charset="-127"/>
              <a:buChar char="­"/>
            </a:pPr>
            <a:r>
              <a:rPr lang="en-US" altLang="ko-KR" sz="1600" dirty="0">
                <a:solidFill>
                  <a:srgbClr val="002060"/>
                </a:solidFill>
                <a:latin typeface="맑은 고딕" pitchFamily="50" charset="-127"/>
                <a:ea typeface="맑은 고딕" pitchFamily="50" charset="-127"/>
              </a:rPr>
              <a:t>The host area is to be selected through resident voting</a:t>
            </a:r>
          </a:p>
        </p:txBody>
      </p:sp>
      <p:sp>
        <p:nvSpPr>
          <p:cNvPr id="10" name="Rectangle 12"/>
          <p:cNvSpPr>
            <a:spLocks noChangeArrowheads="1"/>
          </p:cNvSpPr>
          <p:nvPr/>
        </p:nvSpPr>
        <p:spPr bwMode="auto">
          <a:xfrm>
            <a:off x="-30480" y="1823426"/>
            <a:ext cx="7502216"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66675" algn="l" defTabSz="914400" rtl="0" eaLnBrk="1" fontAlgn="base" latinLnBrk="1" hangingPunct="1">
              <a:lnSpc>
                <a:spcPct val="100000"/>
              </a:lnSpc>
              <a:spcBef>
                <a:spcPct val="0"/>
              </a:spcBef>
              <a:spcAft>
                <a:spcPct val="0"/>
              </a:spcAft>
              <a:buClrTx/>
              <a:buSzTx/>
              <a:buFontTx/>
              <a:buNone/>
              <a:tabLst/>
            </a:pPr>
            <a:r>
              <a:rPr kumimoji="1" lang="en-GB" altLang="ko-KR" sz="1000" b="0" i="0" u="none" strike="noStrike" cap="none" normalizeH="0" baseline="0">
                <a:ln>
                  <a:noFill/>
                </a:ln>
                <a:solidFill>
                  <a:schemeClr val="tx1"/>
                </a:solidFill>
                <a:effectLst/>
                <a:latin typeface="굴림" pitchFamily="50" charset="-127"/>
                <a:ea typeface="바탕" pitchFamily="18" charset="-127"/>
                <a:cs typeface="Arial" pitchFamily="34" charset="0"/>
              </a:rPr>
              <a:t>   </a:t>
            </a:r>
            <a:endParaRPr kumimoji="1" lang="en-GB" altLang="ko-KR" sz="1800" b="0" i="0" u="none" strike="noStrike" cap="none" normalizeH="0" baseline="0">
              <a:ln>
                <a:noFill/>
              </a:ln>
              <a:solidFill>
                <a:schemeClr val="tx1"/>
              </a:solidFill>
              <a:effectLst/>
              <a:latin typeface="굴림" pitchFamily="50" charset="-127"/>
              <a:ea typeface="굴림" pitchFamily="50" charset="-127"/>
              <a:cs typeface="굴림" pitchFamily="50" charset="-127"/>
            </a:endParaRPr>
          </a:p>
        </p:txBody>
      </p:sp>
      <p:sp>
        <p:nvSpPr>
          <p:cNvPr id="11" name="Rectangle 13"/>
          <p:cNvSpPr>
            <a:spLocks noChangeArrowheads="1"/>
          </p:cNvSpPr>
          <p:nvPr/>
        </p:nvSpPr>
        <p:spPr bwMode="auto">
          <a:xfrm>
            <a:off x="-30480" y="4190627"/>
            <a:ext cx="7502216" cy="457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1" hangingPunct="1">
              <a:lnSpc>
                <a:spcPct val="100000"/>
              </a:lnSpc>
              <a:spcBef>
                <a:spcPct val="0"/>
              </a:spcBef>
              <a:spcAft>
                <a:spcPct val="0"/>
              </a:spcAft>
              <a:buClrTx/>
              <a:buSzTx/>
              <a:buFontTx/>
              <a:buNone/>
              <a:tabLst/>
            </a:pPr>
            <a:endParaRPr kumimoji="1" lang="ko-KR" altLang="ko-KR" sz="1800" b="0" i="0" u="none" strike="noStrike" cap="none" normalizeH="0" baseline="0">
              <a:ln>
                <a:noFill/>
              </a:ln>
              <a:solidFill>
                <a:schemeClr val="tx1"/>
              </a:solidFill>
              <a:effectLst/>
              <a:latin typeface="굴림" pitchFamily="50" charset="-127"/>
              <a:ea typeface="굴림" pitchFamily="50" charset="-127"/>
              <a:cs typeface="굴림" pitchFamily="50" charset="-127"/>
            </a:endParaRPr>
          </a:p>
        </p:txBody>
      </p:sp>
      <p:pic>
        <p:nvPicPr>
          <p:cNvPr id="12" name="그림 11" descr="시설부지.png"/>
          <p:cNvPicPr>
            <a:picLocks noChangeAspect="1"/>
          </p:cNvPicPr>
          <p:nvPr/>
        </p:nvPicPr>
        <p:blipFill>
          <a:blip r:embed="rId2" cstate="print"/>
          <a:stretch>
            <a:fillRect/>
          </a:stretch>
        </p:blipFill>
        <p:spPr>
          <a:xfrm>
            <a:off x="725097" y="2124472"/>
            <a:ext cx="6264696" cy="2894878"/>
          </a:xfrm>
          <a:prstGeom prst="rect">
            <a:avLst/>
          </a:prstGeom>
        </p:spPr>
      </p:pic>
    </p:spTree>
    <p:extLst>
      <p:ext uri="{BB962C8B-B14F-4D97-AF65-F5344CB8AC3E}">
        <p14:creationId xmlns:p14="http://schemas.microsoft.com/office/powerpoint/2010/main" val="3380497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31294" y="234954"/>
            <a:ext cx="8568952" cy="461665"/>
          </a:xfrm>
          <a:prstGeom prst="rect">
            <a:avLst/>
          </a:prstGeom>
          <a:noFill/>
        </p:spPr>
        <p:txBody>
          <a:bodyPr wrap="square" rtlCol="0">
            <a:spAutoFit/>
          </a:bodyPr>
          <a:lstStyle/>
          <a:p>
            <a:r>
              <a:rPr lang="en-US" altLang="ko-KR" sz="2400" b="1" dirty="0">
                <a:solidFill>
                  <a:srgbClr val="002060"/>
                </a:solidFill>
                <a:latin typeface="+mj-lt"/>
                <a:ea typeface="HY헤드라인M" pitchFamily="18" charset="-127"/>
              </a:rPr>
              <a:t>Ⅱ. </a:t>
            </a:r>
            <a:r>
              <a:rPr lang="en-US" altLang="ko-KR" sz="2400" b="1" dirty="0" err="1">
                <a:solidFill>
                  <a:srgbClr val="002060"/>
                </a:solidFill>
                <a:latin typeface="+mj-lt"/>
                <a:ea typeface="HY헤드라인M" pitchFamily="18" charset="-127"/>
              </a:rPr>
              <a:t>Wolsong</a:t>
            </a:r>
            <a:r>
              <a:rPr lang="en-US" altLang="ko-KR" sz="2400" b="1" dirty="0">
                <a:solidFill>
                  <a:srgbClr val="002060"/>
                </a:solidFill>
                <a:latin typeface="+mj-lt"/>
                <a:ea typeface="HY헤드라인M" pitchFamily="18" charset="-127"/>
              </a:rPr>
              <a:t> L&amp;ILW Disposal Facility</a:t>
            </a:r>
            <a:endParaRPr lang="ko-KR" altLang="en-US" sz="2400" b="1" dirty="0"/>
          </a:p>
        </p:txBody>
      </p:sp>
      <p:sp>
        <p:nvSpPr>
          <p:cNvPr id="3" name="직사각형 2"/>
          <p:cNvSpPr/>
          <p:nvPr/>
        </p:nvSpPr>
        <p:spPr>
          <a:xfrm>
            <a:off x="287665" y="843558"/>
            <a:ext cx="6173421" cy="400110"/>
          </a:xfrm>
          <a:prstGeom prst="rect">
            <a:avLst/>
          </a:prstGeom>
        </p:spPr>
        <p:txBody>
          <a:bodyPr wrap="none">
            <a:spAutoFit/>
          </a:bodyPr>
          <a:lstStyle/>
          <a:p>
            <a:r>
              <a:rPr lang="en-US" altLang="ko-KR" sz="2000" b="1" dirty="0">
                <a:solidFill>
                  <a:srgbClr val="002060"/>
                </a:solidFill>
                <a:latin typeface="맑은 고딕" pitchFamily="50" charset="-127"/>
                <a:ea typeface="맑은 고딕" pitchFamily="50" charset="-127"/>
              </a:rPr>
              <a:t>□ </a:t>
            </a:r>
            <a:r>
              <a:rPr lang="en-US" altLang="ko-KR" sz="2000" b="1" dirty="0">
                <a:solidFill>
                  <a:srgbClr val="002060"/>
                </a:solidFill>
                <a:latin typeface="맑은 고딕" pitchFamily="50" charset="-127"/>
              </a:rPr>
              <a:t>History of 1st Stage Disposal Facility Program</a:t>
            </a:r>
            <a:endParaRPr lang="en-US" altLang="ko-KR" sz="2000" b="1" dirty="0">
              <a:solidFill>
                <a:srgbClr val="002060"/>
              </a:solidFill>
              <a:latin typeface="맑은 고딕" pitchFamily="50" charset="-127"/>
              <a:ea typeface="맑은 고딕" pitchFamily="50" charset="-127"/>
            </a:endParaRPr>
          </a:p>
        </p:txBody>
      </p:sp>
      <p:sp>
        <p:nvSpPr>
          <p:cNvPr id="44" name="Rectangle 13"/>
          <p:cNvSpPr>
            <a:spLocks noChangeArrowheads="1"/>
          </p:cNvSpPr>
          <p:nvPr/>
        </p:nvSpPr>
        <p:spPr bwMode="auto">
          <a:xfrm>
            <a:off x="0" y="3542089"/>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1" hangingPunct="1">
              <a:lnSpc>
                <a:spcPct val="100000"/>
              </a:lnSpc>
              <a:spcBef>
                <a:spcPct val="0"/>
              </a:spcBef>
              <a:spcAft>
                <a:spcPct val="0"/>
              </a:spcAft>
              <a:buClrTx/>
              <a:buSzTx/>
              <a:buFontTx/>
              <a:buNone/>
              <a:tabLst/>
            </a:pPr>
            <a:endParaRPr kumimoji="1" lang="ko-KR" altLang="ko-KR" sz="1800" b="0" i="0" u="none" strike="noStrike" cap="none" normalizeH="0" baseline="0">
              <a:ln>
                <a:noFill/>
              </a:ln>
              <a:solidFill>
                <a:schemeClr val="tx1"/>
              </a:solidFill>
              <a:effectLst/>
              <a:latin typeface="굴림" pitchFamily="50" charset="-127"/>
              <a:ea typeface="굴림" pitchFamily="50" charset="-127"/>
              <a:cs typeface="굴림" pitchFamily="50" charset="-127"/>
            </a:endParaRPr>
          </a:p>
        </p:txBody>
      </p:sp>
      <p:sp>
        <p:nvSpPr>
          <p:cNvPr id="22" name="Rectangle 12"/>
          <p:cNvSpPr>
            <a:spLocks noChangeArrowheads="1"/>
          </p:cNvSpPr>
          <p:nvPr/>
        </p:nvSpPr>
        <p:spPr bwMode="auto">
          <a:xfrm>
            <a:off x="179512" y="2108004"/>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66675" algn="l" defTabSz="914400" rtl="0" eaLnBrk="1" fontAlgn="base" latinLnBrk="1" hangingPunct="1">
              <a:lnSpc>
                <a:spcPct val="100000"/>
              </a:lnSpc>
              <a:spcBef>
                <a:spcPct val="0"/>
              </a:spcBef>
              <a:spcAft>
                <a:spcPct val="0"/>
              </a:spcAft>
              <a:buClrTx/>
              <a:buSzTx/>
              <a:buFontTx/>
              <a:buNone/>
              <a:tabLst/>
            </a:pPr>
            <a:r>
              <a:rPr kumimoji="1" lang="en-GB" altLang="ko-KR" sz="1000" b="0" i="0" u="none" strike="noStrike" cap="none" normalizeH="0" baseline="0">
                <a:ln>
                  <a:noFill/>
                </a:ln>
                <a:solidFill>
                  <a:schemeClr val="tx1"/>
                </a:solidFill>
                <a:effectLst/>
                <a:latin typeface="굴림" pitchFamily="50" charset="-127"/>
                <a:ea typeface="바탕" pitchFamily="18" charset="-127"/>
                <a:cs typeface="Arial" pitchFamily="34" charset="0"/>
              </a:rPr>
              <a:t>   </a:t>
            </a:r>
            <a:endParaRPr kumimoji="1" lang="en-GB" altLang="ko-KR" sz="1800" b="0" i="0" u="none" strike="noStrike" cap="none" normalizeH="0" baseline="0">
              <a:ln>
                <a:noFill/>
              </a:ln>
              <a:solidFill>
                <a:schemeClr val="tx1"/>
              </a:solidFill>
              <a:effectLst/>
              <a:latin typeface="굴림" pitchFamily="50" charset="-127"/>
              <a:ea typeface="굴림" pitchFamily="50" charset="-127"/>
              <a:cs typeface="굴림" pitchFamily="50" charset="-127"/>
            </a:endParaRPr>
          </a:p>
        </p:txBody>
      </p:sp>
      <p:sp>
        <p:nvSpPr>
          <p:cNvPr id="23" name="Rectangle 13"/>
          <p:cNvSpPr>
            <a:spLocks noChangeArrowheads="1"/>
          </p:cNvSpPr>
          <p:nvPr/>
        </p:nvSpPr>
        <p:spPr bwMode="auto">
          <a:xfrm>
            <a:off x="0" y="3712896"/>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1" hangingPunct="1">
              <a:lnSpc>
                <a:spcPct val="100000"/>
              </a:lnSpc>
              <a:spcBef>
                <a:spcPct val="0"/>
              </a:spcBef>
              <a:spcAft>
                <a:spcPct val="0"/>
              </a:spcAft>
              <a:buClrTx/>
              <a:buSzTx/>
              <a:buFontTx/>
              <a:buNone/>
              <a:tabLst/>
            </a:pPr>
            <a:endParaRPr kumimoji="1" lang="ko-KR" altLang="ko-KR" sz="1800" b="0" i="0" u="none" strike="noStrike" cap="none" normalizeH="0" baseline="0">
              <a:ln>
                <a:noFill/>
              </a:ln>
              <a:solidFill>
                <a:schemeClr val="tx1"/>
              </a:solidFill>
              <a:effectLst/>
              <a:latin typeface="굴림" pitchFamily="50" charset="-127"/>
              <a:ea typeface="굴림" pitchFamily="50" charset="-127"/>
              <a:cs typeface="굴림" pitchFamily="50" charset="-127"/>
            </a:endParaRPr>
          </a:p>
        </p:txBody>
      </p:sp>
      <p:pic>
        <p:nvPicPr>
          <p:cNvPr id="24" name="Picture 2"/>
          <p:cNvPicPr>
            <a:picLocks noChangeAspect="1" noChangeArrowheads="1"/>
          </p:cNvPicPr>
          <p:nvPr/>
        </p:nvPicPr>
        <p:blipFill>
          <a:blip r:embed="rId2" cstate="print"/>
          <a:srcRect/>
          <a:stretch>
            <a:fillRect/>
          </a:stretch>
        </p:blipFill>
        <p:spPr bwMode="auto">
          <a:xfrm>
            <a:off x="575048" y="1256530"/>
            <a:ext cx="3962150" cy="2204840"/>
          </a:xfrm>
          <a:prstGeom prst="rect">
            <a:avLst/>
          </a:prstGeom>
          <a:noFill/>
          <a:ln w="9525">
            <a:noFill/>
            <a:miter lim="800000"/>
            <a:headEnd/>
            <a:tailEnd/>
          </a:ln>
        </p:spPr>
      </p:pic>
      <p:pic>
        <p:nvPicPr>
          <p:cNvPr id="25" name="Picture 2" descr="09p_지하80m"/>
          <p:cNvPicPr>
            <a:picLocks noChangeAspect="1" noChangeArrowheads="1"/>
          </p:cNvPicPr>
          <p:nvPr/>
        </p:nvPicPr>
        <p:blipFill>
          <a:blip r:embed="rId3" cstate="print"/>
          <a:srcRect/>
          <a:stretch>
            <a:fillRect/>
          </a:stretch>
        </p:blipFill>
        <p:spPr bwMode="auto">
          <a:xfrm>
            <a:off x="4607496" y="1298913"/>
            <a:ext cx="3881933" cy="2162457"/>
          </a:xfrm>
          <a:prstGeom prst="rect">
            <a:avLst/>
          </a:prstGeom>
          <a:noFill/>
          <a:ln w="38100">
            <a:solidFill>
              <a:schemeClr val="accent2"/>
            </a:solidFill>
            <a:miter lim="800000"/>
            <a:headEnd/>
            <a:tailEnd/>
          </a:ln>
        </p:spPr>
      </p:pic>
      <p:graphicFrame>
        <p:nvGraphicFramePr>
          <p:cNvPr id="26" name="Diagram 15"/>
          <p:cNvGraphicFramePr/>
          <p:nvPr>
            <p:extLst>
              <p:ext uri="{D42A27DB-BD31-4B8C-83A1-F6EECF244321}">
                <p14:modId xmlns:p14="http://schemas.microsoft.com/office/powerpoint/2010/main" val="960668776"/>
              </p:ext>
            </p:extLst>
          </p:nvPr>
        </p:nvGraphicFramePr>
        <p:xfrm>
          <a:off x="500034" y="3461370"/>
          <a:ext cx="8143932" cy="18326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26888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31294" y="234954"/>
            <a:ext cx="8568952" cy="461665"/>
          </a:xfrm>
          <a:prstGeom prst="rect">
            <a:avLst/>
          </a:prstGeom>
          <a:noFill/>
        </p:spPr>
        <p:txBody>
          <a:bodyPr wrap="square" rtlCol="0">
            <a:spAutoFit/>
          </a:bodyPr>
          <a:lstStyle/>
          <a:p>
            <a:r>
              <a:rPr lang="en-US" altLang="ko-KR" sz="2400" b="1" dirty="0">
                <a:solidFill>
                  <a:srgbClr val="002060"/>
                </a:solidFill>
                <a:latin typeface="+mj-lt"/>
                <a:ea typeface="HY헤드라인M" pitchFamily="18" charset="-127"/>
              </a:rPr>
              <a:t>Ⅱ. </a:t>
            </a:r>
            <a:r>
              <a:rPr lang="en-US" altLang="ko-KR" sz="2400" b="1" dirty="0" err="1">
                <a:solidFill>
                  <a:srgbClr val="002060"/>
                </a:solidFill>
                <a:latin typeface="+mj-lt"/>
                <a:ea typeface="HY헤드라인M" pitchFamily="18" charset="-127"/>
              </a:rPr>
              <a:t>Wolsong</a:t>
            </a:r>
            <a:r>
              <a:rPr lang="en-US" altLang="ko-KR" sz="2400" b="1" dirty="0">
                <a:solidFill>
                  <a:srgbClr val="002060"/>
                </a:solidFill>
                <a:latin typeface="+mj-lt"/>
                <a:ea typeface="HY헤드라인M" pitchFamily="18" charset="-127"/>
              </a:rPr>
              <a:t> L&amp;ILW Disposal Facility</a:t>
            </a:r>
            <a:endParaRPr lang="ko-KR" altLang="en-US" sz="2400" b="1" dirty="0"/>
          </a:p>
        </p:txBody>
      </p:sp>
      <p:sp>
        <p:nvSpPr>
          <p:cNvPr id="3" name="직사각형 2"/>
          <p:cNvSpPr/>
          <p:nvPr/>
        </p:nvSpPr>
        <p:spPr>
          <a:xfrm>
            <a:off x="287665" y="843558"/>
            <a:ext cx="5478359" cy="400110"/>
          </a:xfrm>
          <a:prstGeom prst="rect">
            <a:avLst/>
          </a:prstGeom>
        </p:spPr>
        <p:txBody>
          <a:bodyPr wrap="none">
            <a:spAutoFit/>
          </a:bodyPr>
          <a:lstStyle/>
          <a:p>
            <a:r>
              <a:rPr lang="en-US" altLang="ko-KR" sz="2000" b="1" dirty="0">
                <a:solidFill>
                  <a:srgbClr val="002060"/>
                </a:solidFill>
                <a:latin typeface="맑은 고딕" pitchFamily="50" charset="-127"/>
                <a:ea typeface="맑은 고딕" pitchFamily="50" charset="-127"/>
              </a:rPr>
              <a:t>□ </a:t>
            </a:r>
            <a:r>
              <a:rPr lang="en-US" altLang="ko-KR" sz="2000" b="1" dirty="0">
                <a:solidFill>
                  <a:srgbClr val="002060"/>
                </a:solidFill>
                <a:latin typeface="맑은 고딕" pitchFamily="50" charset="-127"/>
              </a:rPr>
              <a:t>Operation of 1st stage disposal facility</a:t>
            </a:r>
            <a:endParaRPr lang="en-US" altLang="ko-KR" sz="2000" b="1" dirty="0">
              <a:solidFill>
                <a:srgbClr val="002060"/>
              </a:solidFill>
              <a:latin typeface="맑은 고딕" pitchFamily="50" charset="-127"/>
              <a:ea typeface="맑은 고딕" pitchFamily="50" charset="-127"/>
            </a:endParaRPr>
          </a:p>
        </p:txBody>
      </p:sp>
      <p:sp>
        <p:nvSpPr>
          <p:cNvPr id="10" name="Rectangle 12"/>
          <p:cNvSpPr>
            <a:spLocks noChangeArrowheads="1"/>
          </p:cNvSpPr>
          <p:nvPr/>
        </p:nvSpPr>
        <p:spPr bwMode="auto">
          <a:xfrm>
            <a:off x="-179512" y="196341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66675" algn="l" defTabSz="914400" rtl="0" eaLnBrk="1" fontAlgn="base" latinLnBrk="1" hangingPunct="1">
              <a:lnSpc>
                <a:spcPct val="100000"/>
              </a:lnSpc>
              <a:spcBef>
                <a:spcPct val="0"/>
              </a:spcBef>
              <a:spcAft>
                <a:spcPct val="0"/>
              </a:spcAft>
              <a:buClrTx/>
              <a:buSzTx/>
              <a:buFontTx/>
              <a:buNone/>
              <a:tabLst/>
            </a:pPr>
            <a:r>
              <a:rPr kumimoji="1" lang="en-GB" altLang="ko-KR" sz="1000" b="0" i="0" u="none" strike="noStrike" cap="none" normalizeH="0" baseline="0">
                <a:ln>
                  <a:noFill/>
                </a:ln>
                <a:solidFill>
                  <a:schemeClr val="tx1"/>
                </a:solidFill>
                <a:effectLst/>
                <a:latin typeface="굴림" pitchFamily="50" charset="-127"/>
                <a:ea typeface="바탕" pitchFamily="18" charset="-127"/>
                <a:cs typeface="Arial" pitchFamily="34" charset="0"/>
              </a:rPr>
              <a:t>   </a:t>
            </a:r>
            <a:endParaRPr kumimoji="1" lang="en-GB" altLang="ko-KR" sz="1800" b="0" i="0" u="none" strike="noStrike" cap="none" normalizeH="0" baseline="0">
              <a:ln>
                <a:noFill/>
              </a:ln>
              <a:solidFill>
                <a:schemeClr val="tx1"/>
              </a:solidFill>
              <a:effectLst/>
              <a:latin typeface="굴림" pitchFamily="50" charset="-127"/>
              <a:ea typeface="굴림" pitchFamily="50" charset="-127"/>
              <a:cs typeface="굴림" pitchFamily="50" charset="-127"/>
            </a:endParaRPr>
          </a:p>
        </p:txBody>
      </p:sp>
      <p:sp>
        <p:nvSpPr>
          <p:cNvPr id="11" name="Rectangle 13"/>
          <p:cNvSpPr>
            <a:spLocks noChangeArrowheads="1"/>
          </p:cNvSpPr>
          <p:nvPr/>
        </p:nvSpPr>
        <p:spPr bwMode="auto">
          <a:xfrm>
            <a:off x="-179512" y="423036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1" hangingPunct="1">
              <a:lnSpc>
                <a:spcPct val="100000"/>
              </a:lnSpc>
              <a:spcBef>
                <a:spcPct val="0"/>
              </a:spcBef>
              <a:spcAft>
                <a:spcPct val="0"/>
              </a:spcAft>
              <a:buClrTx/>
              <a:buSzTx/>
              <a:buFontTx/>
              <a:buNone/>
              <a:tabLst/>
            </a:pPr>
            <a:endParaRPr kumimoji="1" lang="ko-KR" altLang="ko-KR" sz="1800" b="0" i="0" u="none" strike="noStrike" cap="none" normalizeH="0" baseline="0">
              <a:ln>
                <a:noFill/>
              </a:ln>
              <a:solidFill>
                <a:schemeClr val="tx1"/>
              </a:solidFill>
              <a:effectLst/>
              <a:latin typeface="굴림" pitchFamily="50" charset="-127"/>
              <a:ea typeface="굴림" pitchFamily="50" charset="-127"/>
              <a:cs typeface="굴림" pitchFamily="50" charset="-127"/>
            </a:endParaRPr>
          </a:p>
        </p:txBody>
      </p:sp>
      <p:pic>
        <p:nvPicPr>
          <p:cNvPr id="12" name="Picture 2"/>
          <p:cNvPicPr>
            <a:picLocks noChangeAspect="1" noChangeArrowheads="1"/>
          </p:cNvPicPr>
          <p:nvPr/>
        </p:nvPicPr>
        <p:blipFill>
          <a:blip r:embed="rId2" cstate="print"/>
          <a:srcRect/>
          <a:stretch>
            <a:fillRect/>
          </a:stretch>
        </p:blipFill>
        <p:spPr bwMode="auto">
          <a:xfrm>
            <a:off x="1034903" y="1278240"/>
            <a:ext cx="5481313" cy="3642032"/>
          </a:xfrm>
          <a:prstGeom prst="rect">
            <a:avLst/>
          </a:prstGeom>
          <a:noFill/>
          <a:ln w="9525">
            <a:noFill/>
            <a:miter lim="800000"/>
            <a:headEnd/>
            <a:tailEnd/>
          </a:ln>
        </p:spPr>
      </p:pic>
    </p:spTree>
    <p:extLst>
      <p:ext uri="{BB962C8B-B14F-4D97-AF65-F5344CB8AC3E}">
        <p14:creationId xmlns:p14="http://schemas.microsoft.com/office/powerpoint/2010/main" val="3818038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31294" y="234954"/>
            <a:ext cx="8568952" cy="461665"/>
          </a:xfrm>
          <a:prstGeom prst="rect">
            <a:avLst/>
          </a:prstGeom>
          <a:noFill/>
        </p:spPr>
        <p:txBody>
          <a:bodyPr wrap="square" rtlCol="0">
            <a:spAutoFit/>
          </a:bodyPr>
          <a:lstStyle/>
          <a:p>
            <a:r>
              <a:rPr lang="en-US" altLang="ko-KR" sz="2400" b="1" dirty="0">
                <a:solidFill>
                  <a:srgbClr val="002060"/>
                </a:solidFill>
                <a:latin typeface="+mj-lt"/>
                <a:ea typeface="HY헤드라인M" pitchFamily="18" charset="-127"/>
              </a:rPr>
              <a:t>Ⅱ. </a:t>
            </a:r>
            <a:r>
              <a:rPr lang="en-US" altLang="ko-KR" sz="2400" b="1" dirty="0" err="1">
                <a:solidFill>
                  <a:srgbClr val="002060"/>
                </a:solidFill>
                <a:latin typeface="+mj-lt"/>
                <a:ea typeface="HY헤드라인M" pitchFamily="18" charset="-127"/>
              </a:rPr>
              <a:t>Wolsong</a:t>
            </a:r>
            <a:r>
              <a:rPr lang="en-US" altLang="ko-KR" sz="2400" b="1" dirty="0">
                <a:solidFill>
                  <a:srgbClr val="002060"/>
                </a:solidFill>
                <a:latin typeface="+mj-lt"/>
                <a:ea typeface="HY헤드라인M" pitchFamily="18" charset="-127"/>
              </a:rPr>
              <a:t> L&amp;ILW Disposal Facility</a:t>
            </a:r>
            <a:endParaRPr lang="ko-KR" altLang="en-US" sz="2400" b="1" dirty="0"/>
          </a:p>
        </p:txBody>
      </p:sp>
      <p:sp>
        <p:nvSpPr>
          <p:cNvPr id="3" name="직사각형 2"/>
          <p:cNvSpPr/>
          <p:nvPr/>
        </p:nvSpPr>
        <p:spPr>
          <a:xfrm>
            <a:off x="287665" y="843558"/>
            <a:ext cx="5103577" cy="400110"/>
          </a:xfrm>
          <a:prstGeom prst="rect">
            <a:avLst/>
          </a:prstGeom>
        </p:spPr>
        <p:txBody>
          <a:bodyPr wrap="none">
            <a:spAutoFit/>
          </a:bodyPr>
          <a:lstStyle/>
          <a:p>
            <a:r>
              <a:rPr lang="en-US" altLang="ko-KR" sz="2000" b="1" dirty="0">
                <a:solidFill>
                  <a:srgbClr val="002060"/>
                </a:solidFill>
                <a:latin typeface="맑은 고딕" pitchFamily="50" charset="-127"/>
                <a:ea typeface="맑은 고딕" pitchFamily="50" charset="-127"/>
              </a:rPr>
              <a:t>□ </a:t>
            </a:r>
            <a:r>
              <a:rPr lang="en-US" altLang="ko-KR" sz="2000" b="1" dirty="0">
                <a:solidFill>
                  <a:srgbClr val="002060"/>
                </a:solidFill>
                <a:latin typeface="맑은 고딕" pitchFamily="50" charset="-127"/>
              </a:rPr>
              <a:t>Closure of 1st stage disposal facility</a:t>
            </a:r>
            <a:endParaRPr lang="en-US" altLang="ko-KR" sz="2000" b="1" dirty="0">
              <a:solidFill>
                <a:srgbClr val="002060"/>
              </a:solidFill>
              <a:latin typeface="맑은 고딕" pitchFamily="50" charset="-127"/>
              <a:ea typeface="맑은 고딕" pitchFamily="50" charset="-127"/>
            </a:endParaRPr>
          </a:p>
        </p:txBody>
      </p:sp>
      <p:sp>
        <p:nvSpPr>
          <p:cNvPr id="10" name="Rectangle 12"/>
          <p:cNvSpPr>
            <a:spLocks noChangeArrowheads="1"/>
          </p:cNvSpPr>
          <p:nvPr/>
        </p:nvSpPr>
        <p:spPr bwMode="auto">
          <a:xfrm>
            <a:off x="-179512" y="196341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66675" algn="l" defTabSz="914400" rtl="0" eaLnBrk="1" fontAlgn="base" latinLnBrk="1" hangingPunct="1">
              <a:lnSpc>
                <a:spcPct val="100000"/>
              </a:lnSpc>
              <a:spcBef>
                <a:spcPct val="0"/>
              </a:spcBef>
              <a:spcAft>
                <a:spcPct val="0"/>
              </a:spcAft>
              <a:buClrTx/>
              <a:buSzTx/>
              <a:buFontTx/>
              <a:buNone/>
              <a:tabLst/>
            </a:pPr>
            <a:r>
              <a:rPr kumimoji="1" lang="en-GB" altLang="ko-KR" sz="1000" b="0" i="0" u="none" strike="noStrike" cap="none" normalizeH="0" baseline="0">
                <a:ln>
                  <a:noFill/>
                </a:ln>
                <a:solidFill>
                  <a:schemeClr val="tx1"/>
                </a:solidFill>
                <a:effectLst/>
                <a:latin typeface="굴림" pitchFamily="50" charset="-127"/>
                <a:ea typeface="바탕" pitchFamily="18" charset="-127"/>
                <a:cs typeface="Arial" pitchFamily="34" charset="0"/>
              </a:rPr>
              <a:t>   </a:t>
            </a:r>
            <a:endParaRPr kumimoji="1" lang="en-GB" altLang="ko-KR" sz="1800" b="0" i="0" u="none" strike="noStrike" cap="none" normalizeH="0" baseline="0">
              <a:ln>
                <a:noFill/>
              </a:ln>
              <a:solidFill>
                <a:schemeClr val="tx1"/>
              </a:solidFill>
              <a:effectLst/>
              <a:latin typeface="굴림" pitchFamily="50" charset="-127"/>
              <a:ea typeface="굴림" pitchFamily="50" charset="-127"/>
              <a:cs typeface="굴림" pitchFamily="50" charset="-127"/>
            </a:endParaRPr>
          </a:p>
        </p:txBody>
      </p:sp>
      <p:sp>
        <p:nvSpPr>
          <p:cNvPr id="11" name="Rectangle 13"/>
          <p:cNvSpPr>
            <a:spLocks noChangeArrowheads="1"/>
          </p:cNvSpPr>
          <p:nvPr/>
        </p:nvSpPr>
        <p:spPr bwMode="auto">
          <a:xfrm>
            <a:off x="-179512" y="423036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1" hangingPunct="1">
              <a:lnSpc>
                <a:spcPct val="100000"/>
              </a:lnSpc>
              <a:spcBef>
                <a:spcPct val="0"/>
              </a:spcBef>
              <a:spcAft>
                <a:spcPct val="0"/>
              </a:spcAft>
              <a:buClrTx/>
              <a:buSzTx/>
              <a:buFontTx/>
              <a:buNone/>
              <a:tabLst/>
            </a:pPr>
            <a:endParaRPr kumimoji="1" lang="ko-KR" altLang="ko-KR" sz="1800" b="0" i="0" u="none" strike="noStrike" cap="none" normalizeH="0" baseline="0">
              <a:ln>
                <a:noFill/>
              </a:ln>
              <a:solidFill>
                <a:schemeClr val="tx1"/>
              </a:solidFill>
              <a:effectLst/>
              <a:latin typeface="굴림" pitchFamily="50" charset="-127"/>
              <a:ea typeface="굴림" pitchFamily="50" charset="-127"/>
              <a:cs typeface="굴림" pitchFamily="50" charset="-127"/>
            </a:endParaRPr>
          </a:p>
        </p:txBody>
      </p:sp>
      <p:sp>
        <p:nvSpPr>
          <p:cNvPr id="7" name="Rectangle 12"/>
          <p:cNvSpPr>
            <a:spLocks noChangeArrowheads="1"/>
          </p:cNvSpPr>
          <p:nvPr/>
        </p:nvSpPr>
        <p:spPr bwMode="auto">
          <a:xfrm>
            <a:off x="0" y="156860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66675" algn="l" defTabSz="914400" rtl="0" eaLnBrk="1" fontAlgn="base" latinLnBrk="1" hangingPunct="1">
              <a:lnSpc>
                <a:spcPct val="100000"/>
              </a:lnSpc>
              <a:spcBef>
                <a:spcPct val="0"/>
              </a:spcBef>
              <a:spcAft>
                <a:spcPct val="0"/>
              </a:spcAft>
              <a:buClrTx/>
              <a:buSzTx/>
              <a:buFontTx/>
              <a:buNone/>
              <a:tabLst/>
            </a:pPr>
            <a:r>
              <a:rPr kumimoji="1" lang="en-GB" altLang="ko-KR" sz="1000" b="0" i="0" u="none" strike="noStrike" cap="none" normalizeH="0" baseline="0">
                <a:ln>
                  <a:noFill/>
                </a:ln>
                <a:solidFill>
                  <a:schemeClr val="tx1"/>
                </a:solidFill>
                <a:effectLst/>
                <a:latin typeface="굴림" pitchFamily="50" charset="-127"/>
                <a:ea typeface="바탕" pitchFamily="18" charset="-127"/>
                <a:cs typeface="Arial" pitchFamily="34" charset="0"/>
              </a:rPr>
              <a:t>   </a:t>
            </a:r>
            <a:endParaRPr kumimoji="1" lang="en-GB" altLang="ko-KR" sz="1800" b="0" i="0" u="none" strike="noStrike" cap="none" normalizeH="0" baseline="0">
              <a:ln>
                <a:noFill/>
              </a:ln>
              <a:solidFill>
                <a:schemeClr val="tx1"/>
              </a:solidFill>
              <a:effectLst/>
              <a:latin typeface="굴림" pitchFamily="50" charset="-127"/>
              <a:ea typeface="굴림" pitchFamily="50" charset="-127"/>
              <a:cs typeface="굴림" pitchFamily="50" charset="-127"/>
            </a:endParaRPr>
          </a:p>
        </p:txBody>
      </p:sp>
      <p:sp>
        <p:nvSpPr>
          <p:cNvPr id="9" name="Rectangle 13"/>
          <p:cNvSpPr>
            <a:spLocks noChangeArrowheads="1"/>
          </p:cNvSpPr>
          <p:nvPr/>
        </p:nvSpPr>
        <p:spPr bwMode="auto">
          <a:xfrm>
            <a:off x="0" y="383555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1" hangingPunct="1">
              <a:lnSpc>
                <a:spcPct val="100000"/>
              </a:lnSpc>
              <a:spcBef>
                <a:spcPct val="0"/>
              </a:spcBef>
              <a:spcAft>
                <a:spcPct val="0"/>
              </a:spcAft>
              <a:buClrTx/>
              <a:buSzTx/>
              <a:buFontTx/>
              <a:buNone/>
              <a:tabLst/>
            </a:pPr>
            <a:endParaRPr kumimoji="1" lang="ko-KR" altLang="ko-KR" sz="1800" b="0" i="0" u="none" strike="noStrike" cap="none" normalizeH="0" baseline="0">
              <a:ln>
                <a:noFill/>
              </a:ln>
              <a:solidFill>
                <a:schemeClr val="tx1"/>
              </a:solidFill>
              <a:effectLst/>
              <a:latin typeface="굴림" pitchFamily="50" charset="-127"/>
              <a:ea typeface="굴림" pitchFamily="50" charset="-127"/>
              <a:cs typeface="굴림" pitchFamily="50" charset="-127"/>
            </a:endParaRPr>
          </a:p>
        </p:txBody>
      </p:sp>
      <p:pic>
        <p:nvPicPr>
          <p:cNvPr id="13" name="Picture 4" descr="closure"/>
          <p:cNvPicPr>
            <a:picLocks noGrp="1" noChangeAspect="1" noChangeArrowheads="1"/>
          </p:cNvPicPr>
          <p:nvPr/>
        </p:nvPicPr>
        <p:blipFill>
          <a:blip r:embed="rId2" cstate="print"/>
          <a:srcRect/>
          <a:stretch>
            <a:fillRect/>
          </a:stretch>
        </p:blipFill>
        <p:spPr bwMode="auto">
          <a:xfrm>
            <a:off x="410482" y="1243668"/>
            <a:ext cx="8820150" cy="3776354"/>
          </a:xfrm>
          <a:prstGeom prst="rect">
            <a:avLst/>
          </a:prstGeom>
          <a:noFill/>
          <a:ln w="9525">
            <a:noFill/>
            <a:miter lim="800000"/>
            <a:headEnd/>
            <a:tailEnd/>
          </a:ln>
        </p:spPr>
      </p:pic>
      <p:sp>
        <p:nvSpPr>
          <p:cNvPr id="12" name="TextBox 74">
            <a:extLst>
              <a:ext uri="{FF2B5EF4-FFF2-40B4-BE49-F238E27FC236}">
                <a16:creationId xmlns:a16="http://schemas.microsoft.com/office/drawing/2014/main" id="{AFF6913E-3383-4B59-B1E8-FD1D788A9D9B}"/>
              </a:ext>
            </a:extLst>
          </p:cNvPr>
          <p:cNvSpPr txBox="1"/>
          <p:nvPr/>
        </p:nvSpPr>
        <p:spPr>
          <a:xfrm>
            <a:off x="7524328" y="4831778"/>
            <a:ext cx="360040" cy="200055"/>
          </a:xfrm>
          <a:prstGeom prst="rect">
            <a:avLst/>
          </a:prstGeom>
          <a:solidFill>
            <a:schemeClr val="accent3">
              <a:lumMod val="60000"/>
              <a:lumOff val="40000"/>
            </a:schemeClr>
          </a:solid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700" b="1" dirty="0"/>
              <a:t>(mm) </a:t>
            </a:r>
            <a:endParaRPr lang="ko-KR" altLang="en-US" sz="700" b="1" dirty="0"/>
          </a:p>
        </p:txBody>
      </p:sp>
      <p:sp>
        <p:nvSpPr>
          <p:cNvPr id="14" name="TextBox 74">
            <a:extLst>
              <a:ext uri="{FF2B5EF4-FFF2-40B4-BE49-F238E27FC236}">
                <a16:creationId xmlns:a16="http://schemas.microsoft.com/office/drawing/2014/main" id="{DE980F90-0493-46E1-A9B6-6A9D097FF897}"/>
              </a:ext>
            </a:extLst>
          </p:cNvPr>
          <p:cNvSpPr txBox="1"/>
          <p:nvPr/>
        </p:nvSpPr>
        <p:spPr>
          <a:xfrm>
            <a:off x="7524328" y="1275606"/>
            <a:ext cx="360040" cy="200055"/>
          </a:xfrm>
          <a:prstGeom prst="rect">
            <a:avLst/>
          </a:prstGeom>
          <a:solidFill>
            <a:schemeClr val="accent3">
              <a:lumMod val="60000"/>
              <a:lumOff val="40000"/>
            </a:schemeClr>
          </a:solid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700" b="1" dirty="0"/>
              <a:t>(mm) </a:t>
            </a:r>
            <a:endParaRPr lang="ko-KR" altLang="en-US" sz="700" b="1" dirty="0"/>
          </a:p>
        </p:txBody>
      </p:sp>
      <p:sp>
        <p:nvSpPr>
          <p:cNvPr id="15" name="TextBox 74">
            <a:extLst>
              <a:ext uri="{FF2B5EF4-FFF2-40B4-BE49-F238E27FC236}">
                <a16:creationId xmlns:a16="http://schemas.microsoft.com/office/drawing/2014/main" id="{379F47D2-448E-4DDC-BF10-2F5482339EBB}"/>
              </a:ext>
            </a:extLst>
          </p:cNvPr>
          <p:cNvSpPr txBox="1"/>
          <p:nvPr/>
        </p:nvSpPr>
        <p:spPr>
          <a:xfrm>
            <a:off x="5004048" y="3163783"/>
            <a:ext cx="360040" cy="200055"/>
          </a:xfrm>
          <a:prstGeom prst="rect">
            <a:avLst/>
          </a:prstGeom>
          <a:solidFill>
            <a:schemeClr val="accent3">
              <a:lumMod val="60000"/>
              <a:lumOff val="40000"/>
            </a:schemeClr>
          </a:solid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700" b="1" dirty="0"/>
              <a:t>(mm) </a:t>
            </a:r>
            <a:endParaRPr lang="ko-KR" altLang="en-US" sz="700" b="1" dirty="0"/>
          </a:p>
        </p:txBody>
      </p:sp>
    </p:spTree>
    <p:extLst>
      <p:ext uri="{BB962C8B-B14F-4D97-AF65-F5344CB8AC3E}">
        <p14:creationId xmlns:p14="http://schemas.microsoft.com/office/powerpoint/2010/main" val="1464487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31294" y="234954"/>
            <a:ext cx="8568952" cy="461665"/>
          </a:xfrm>
          <a:prstGeom prst="rect">
            <a:avLst/>
          </a:prstGeom>
          <a:noFill/>
        </p:spPr>
        <p:txBody>
          <a:bodyPr wrap="square" rtlCol="0">
            <a:spAutoFit/>
          </a:bodyPr>
          <a:lstStyle/>
          <a:p>
            <a:r>
              <a:rPr lang="en-US" altLang="ko-KR" sz="2400" b="1" dirty="0">
                <a:solidFill>
                  <a:srgbClr val="002060"/>
                </a:solidFill>
                <a:latin typeface="+mj-lt"/>
                <a:ea typeface="HY헤드라인M" pitchFamily="18" charset="-127"/>
              </a:rPr>
              <a:t>Ⅱ. </a:t>
            </a:r>
            <a:r>
              <a:rPr lang="en-US" altLang="ko-KR" sz="2400" b="1" dirty="0" err="1">
                <a:solidFill>
                  <a:srgbClr val="002060"/>
                </a:solidFill>
                <a:latin typeface="+mj-lt"/>
                <a:ea typeface="HY헤드라인M" pitchFamily="18" charset="-127"/>
              </a:rPr>
              <a:t>Wolsong</a:t>
            </a:r>
            <a:r>
              <a:rPr lang="en-US" altLang="ko-KR" sz="2400" b="1" dirty="0">
                <a:solidFill>
                  <a:srgbClr val="002060"/>
                </a:solidFill>
                <a:latin typeface="+mj-lt"/>
                <a:ea typeface="HY헤드라인M" pitchFamily="18" charset="-127"/>
              </a:rPr>
              <a:t> L&amp;ILW Disposal Facility</a:t>
            </a:r>
            <a:endParaRPr lang="ko-KR" altLang="en-US" sz="2400" b="1" dirty="0"/>
          </a:p>
        </p:txBody>
      </p:sp>
      <p:sp>
        <p:nvSpPr>
          <p:cNvPr id="3" name="직사각형 2"/>
          <p:cNvSpPr/>
          <p:nvPr/>
        </p:nvSpPr>
        <p:spPr>
          <a:xfrm>
            <a:off x="287665" y="843558"/>
            <a:ext cx="7083862" cy="400110"/>
          </a:xfrm>
          <a:prstGeom prst="rect">
            <a:avLst/>
          </a:prstGeom>
        </p:spPr>
        <p:txBody>
          <a:bodyPr wrap="none">
            <a:spAutoFit/>
          </a:bodyPr>
          <a:lstStyle/>
          <a:p>
            <a:r>
              <a:rPr lang="en-US" altLang="ko-KR" sz="2000" b="1" dirty="0">
                <a:solidFill>
                  <a:srgbClr val="002060"/>
                </a:solidFill>
                <a:latin typeface="맑은 고딕" pitchFamily="50" charset="-127"/>
                <a:ea typeface="맑은 고딕" pitchFamily="50" charset="-127"/>
              </a:rPr>
              <a:t>□ </a:t>
            </a:r>
            <a:r>
              <a:rPr lang="en-US" altLang="ko-KR" sz="2000" b="1" dirty="0">
                <a:solidFill>
                  <a:srgbClr val="002060"/>
                </a:solidFill>
                <a:latin typeface="맑은 고딕" pitchFamily="50" charset="-127"/>
              </a:rPr>
              <a:t>1st Stage Disposal Facility (Construction completed)</a:t>
            </a:r>
            <a:endParaRPr lang="en-US" altLang="ko-KR" sz="2000" b="1" dirty="0">
              <a:solidFill>
                <a:srgbClr val="002060"/>
              </a:solidFill>
              <a:latin typeface="맑은 고딕" pitchFamily="50" charset="-127"/>
              <a:ea typeface="맑은 고딕" pitchFamily="50" charset="-127"/>
            </a:endParaRPr>
          </a:p>
        </p:txBody>
      </p:sp>
      <p:sp>
        <p:nvSpPr>
          <p:cNvPr id="10" name="Rectangle 12"/>
          <p:cNvSpPr>
            <a:spLocks noChangeArrowheads="1"/>
          </p:cNvSpPr>
          <p:nvPr/>
        </p:nvSpPr>
        <p:spPr bwMode="auto">
          <a:xfrm>
            <a:off x="-179512" y="196341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66675" algn="l" defTabSz="914400" rtl="0" eaLnBrk="1" fontAlgn="base" latinLnBrk="1" hangingPunct="1">
              <a:lnSpc>
                <a:spcPct val="100000"/>
              </a:lnSpc>
              <a:spcBef>
                <a:spcPct val="0"/>
              </a:spcBef>
              <a:spcAft>
                <a:spcPct val="0"/>
              </a:spcAft>
              <a:buClrTx/>
              <a:buSzTx/>
              <a:buFontTx/>
              <a:buNone/>
              <a:tabLst/>
            </a:pPr>
            <a:r>
              <a:rPr kumimoji="1" lang="en-GB" altLang="ko-KR" sz="1000" b="0" i="0" u="none" strike="noStrike" cap="none" normalizeH="0" baseline="0">
                <a:ln>
                  <a:noFill/>
                </a:ln>
                <a:solidFill>
                  <a:schemeClr val="tx1"/>
                </a:solidFill>
                <a:effectLst/>
                <a:latin typeface="굴림" pitchFamily="50" charset="-127"/>
                <a:ea typeface="바탕" pitchFamily="18" charset="-127"/>
                <a:cs typeface="Arial" pitchFamily="34" charset="0"/>
              </a:rPr>
              <a:t>   </a:t>
            </a:r>
            <a:endParaRPr kumimoji="1" lang="en-GB" altLang="ko-KR" sz="1800" b="0" i="0" u="none" strike="noStrike" cap="none" normalizeH="0" baseline="0">
              <a:ln>
                <a:noFill/>
              </a:ln>
              <a:solidFill>
                <a:schemeClr val="tx1"/>
              </a:solidFill>
              <a:effectLst/>
              <a:latin typeface="굴림" pitchFamily="50" charset="-127"/>
              <a:ea typeface="굴림" pitchFamily="50" charset="-127"/>
              <a:cs typeface="굴림" pitchFamily="50" charset="-127"/>
            </a:endParaRPr>
          </a:p>
        </p:txBody>
      </p:sp>
      <p:sp>
        <p:nvSpPr>
          <p:cNvPr id="11" name="Rectangle 13"/>
          <p:cNvSpPr>
            <a:spLocks noChangeArrowheads="1"/>
          </p:cNvSpPr>
          <p:nvPr/>
        </p:nvSpPr>
        <p:spPr bwMode="auto">
          <a:xfrm>
            <a:off x="-179512" y="3913984"/>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1" hangingPunct="1">
              <a:lnSpc>
                <a:spcPct val="100000"/>
              </a:lnSpc>
              <a:spcBef>
                <a:spcPct val="0"/>
              </a:spcBef>
              <a:spcAft>
                <a:spcPct val="0"/>
              </a:spcAft>
              <a:buClrTx/>
              <a:buSzTx/>
              <a:buFontTx/>
              <a:buNone/>
              <a:tabLst/>
            </a:pPr>
            <a:endParaRPr kumimoji="1" lang="ko-KR" altLang="ko-KR" sz="1800" b="0" i="0" u="none" strike="noStrike" cap="none" normalizeH="0" baseline="0">
              <a:ln>
                <a:noFill/>
              </a:ln>
              <a:solidFill>
                <a:schemeClr val="tx1"/>
              </a:solidFill>
              <a:effectLst/>
              <a:latin typeface="굴림" pitchFamily="50" charset="-127"/>
              <a:ea typeface="굴림" pitchFamily="50" charset="-127"/>
              <a:cs typeface="굴림" pitchFamily="50" charset="-127"/>
            </a:endParaRPr>
          </a:p>
        </p:txBody>
      </p:sp>
      <p:sp>
        <p:nvSpPr>
          <p:cNvPr id="7" name="Rectangle 12"/>
          <p:cNvSpPr>
            <a:spLocks noChangeArrowheads="1"/>
          </p:cNvSpPr>
          <p:nvPr/>
        </p:nvSpPr>
        <p:spPr bwMode="auto">
          <a:xfrm>
            <a:off x="0" y="156860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66675" algn="l" defTabSz="914400" rtl="0" eaLnBrk="1" fontAlgn="base" latinLnBrk="1" hangingPunct="1">
              <a:lnSpc>
                <a:spcPct val="100000"/>
              </a:lnSpc>
              <a:spcBef>
                <a:spcPct val="0"/>
              </a:spcBef>
              <a:spcAft>
                <a:spcPct val="0"/>
              </a:spcAft>
              <a:buClrTx/>
              <a:buSzTx/>
              <a:buFontTx/>
              <a:buNone/>
              <a:tabLst/>
            </a:pPr>
            <a:r>
              <a:rPr kumimoji="1" lang="en-GB" altLang="ko-KR" sz="1000" b="0" i="0" u="none" strike="noStrike" cap="none" normalizeH="0" baseline="0">
                <a:ln>
                  <a:noFill/>
                </a:ln>
                <a:solidFill>
                  <a:schemeClr val="tx1"/>
                </a:solidFill>
                <a:effectLst/>
                <a:latin typeface="굴림" pitchFamily="50" charset="-127"/>
                <a:ea typeface="바탕" pitchFamily="18" charset="-127"/>
                <a:cs typeface="Arial" pitchFamily="34" charset="0"/>
              </a:rPr>
              <a:t>   </a:t>
            </a:r>
            <a:endParaRPr kumimoji="1" lang="en-GB" altLang="ko-KR" sz="1800" b="0" i="0" u="none" strike="noStrike" cap="none" normalizeH="0" baseline="0">
              <a:ln>
                <a:noFill/>
              </a:ln>
              <a:solidFill>
                <a:schemeClr val="tx1"/>
              </a:solidFill>
              <a:effectLst/>
              <a:latin typeface="굴림" pitchFamily="50" charset="-127"/>
              <a:ea typeface="굴림" pitchFamily="50" charset="-127"/>
              <a:cs typeface="굴림" pitchFamily="50" charset="-127"/>
            </a:endParaRPr>
          </a:p>
        </p:txBody>
      </p:sp>
      <p:sp>
        <p:nvSpPr>
          <p:cNvPr id="9" name="Rectangle 13"/>
          <p:cNvSpPr>
            <a:spLocks noChangeArrowheads="1"/>
          </p:cNvSpPr>
          <p:nvPr/>
        </p:nvSpPr>
        <p:spPr bwMode="auto">
          <a:xfrm>
            <a:off x="0" y="3519174"/>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1" hangingPunct="1">
              <a:lnSpc>
                <a:spcPct val="100000"/>
              </a:lnSpc>
              <a:spcBef>
                <a:spcPct val="0"/>
              </a:spcBef>
              <a:spcAft>
                <a:spcPct val="0"/>
              </a:spcAft>
              <a:buClrTx/>
              <a:buSzTx/>
              <a:buFontTx/>
              <a:buNone/>
              <a:tabLst/>
            </a:pPr>
            <a:endParaRPr kumimoji="1" lang="ko-KR" altLang="ko-KR" sz="1800" b="0" i="0" u="none" strike="noStrike" cap="none" normalizeH="0" baseline="0">
              <a:ln>
                <a:noFill/>
              </a:ln>
              <a:solidFill>
                <a:schemeClr val="tx1"/>
              </a:solidFill>
              <a:effectLst/>
              <a:latin typeface="굴림" pitchFamily="50" charset="-127"/>
              <a:ea typeface="굴림" pitchFamily="50" charset="-127"/>
              <a:cs typeface="굴림" pitchFamily="50" charset="-127"/>
            </a:endParaRPr>
          </a:p>
        </p:txBody>
      </p:sp>
      <p:sp>
        <p:nvSpPr>
          <p:cNvPr id="12" name="Rectangle 12"/>
          <p:cNvSpPr>
            <a:spLocks noChangeArrowheads="1"/>
          </p:cNvSpPr>
          <p:nvPr/>
        </p:nvSpPr>
        <p:spPr bwMode="auto">
          <a:xfrm>
            <a:off x="0" y="1762376"/>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66675" algn="l" defTabSz="914400" rtl="0" eaLnBrk="1" fontAlgn="base" latinLnBrk="1" hangingPunct="1">
              <a:lnSpc>
                <a:spcPct val="100000"/>
              </a:lnSpc>
              <a:spcBef>
                <a:spcPct val="0"/>
              </a:spcBef>
              <a:spcAft>
                <a:spcPct val="0"/>
              </a:spcAft>
              <a:buClrTx/>
              <a:buSzTx/>
              <a:buFontTx/>
              <a:buNone/>
              <a:tabLst/>
            </a:pPr>
            <a:r>
              <a:rPr kumimoji="1" lang="en-GB" altLang="ko-KR" sz="1000" b="0" i="0" u="none" strike="noStrike" cap="none" normalizeH="0" baseline="0">
                <a:ln>
                  <a:noFill/>
                </a:ln>
                <a:solidFill>
                  <a:schemeClr val="tx1"/>
                </a:solidFill>
                <a:effectLst/>
                <a:latin typeface="굴림" pitchFamily="50" charset="-127"/>
                <a:ea typeface="바탕" pitchFamily="18" charset="-127"/>
                <a:cs typeface="Arial" pitchFamily="34" charset="0"/>
              </a:rPr>
              <a:t>   </a:t>
            </a:r>
            <a:endParaRPr kumimoji="1" lang="en-GB" altLang="ko-KR" sz="1800" b="0" i="0" u="none" strike="noStrike" cap="none" normalizeH="0" baseline="0">
              <a:ln>
                <a:noFill/>
              </a:ln>
              <a:solidFill>
                <a:schemeClr val="tx1"/>
              </a:solidFill>
              <a:effectLst/>
              <a:latin typeface="굴림" pitchFamily="50" charset="-127"/>
              <a:ea typeface="굴림" pitchFamily="50" charset="-127"/>
              <a:cs typeface="굴림" pitchFamily="50" charset="-127"/>
            </a:endParaRPr>
          </a:p>
        </p:txBody>
      </p:sp>
      <p:sp>
        <p:nvSpPr>
          <p:cNvPr id="14" name="Rectangle 13"/>
          <p:cNvSpPr>
            <a:spLocks noChangeArrowheads="1"/>
          </p:cNvSpPr>
          <p:nvPr/>
        </p:nvSpPr>
        <p:spPr bwMode="auto">
          <a:xfrm>
            <a:off x="0" y="3712942"/>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1" hangingPunct="1">
              <a:lnSpc>
                <a:spcPct val="100000"/>
              </a:lnSpc>
              <a:spcBef>
                <a:spcPct val="0"/>
              </a:spcBef>
              <a:spcAft>
                <a:spcPct val="0"/>
              </a:spcAft>
              <a:buClrTx/>
              <a:buSzTx/>
              <a:buFontTx/>
              <a:buNone/>
              <a:tabLst/>
            </a:pPr>
            <a:endParaRPr kumimoji="1" lang="ko-KR" altLang="ko-KR" sz="1800" b="0" i="0" u="none" strike="noStrike" cap="none" normalizeH="0" baseline="0">
              <a:ln>
                <a:noFill/>
              </a:ln>
              <a:solidFill>
                <a:schemeClr val="tx1"/>
              </a:solidFill>
              <a:effectLst/>
              <a:latin typeface="굴림" pitchFamily="50" charset="-127"/>
              <a:ea typeface="굴림" pitchFamily="50" charset="-127"/>
              <a:cs typeface="굴림" pitchFamily="50" charset="-127"/>
            </a:endParaRPr>
          </a:p>
        </p:txBody>
      </p:sp>
      <p:pic>
        <p:nvPicPr>
          <p:cNvPr id="15" name="내용 개체 틀 3" descr="건설동굴.bmp"/>
          <p:cNvPicPr>
            <a:picLocks noGrp="1" noChangeAspect="1"/>
          </p:cNvPicPr>
          <p:nvPr/>
        </p:nvPicPr>
        <p:blipFill>
          <a:blip r:embed="rId2" cstate="print"/>
          <a:srcRect/>
          <a:stretch>
            <a:fillRect/>
          </a:stretch>
        </p:blipFill>
        <p:spPr bwMode="auto">
          <a:xfrm>
            <a:off x="237332" y="1203599"/>
            <a:ext cx="2882900" cy="1656184"/>
          </a:xfrm>
          <a:prstGeom prst="rect">
            <a:avLst/>
          </a:prstGeom>
          <a:noFill/>
          <a:ln w="9525">
            <a:noFill/>
            <a:miter lim="800000"/>
            <a:headEnd/>
            <a:tailEnd/>
          </a:ln>
        </p:spPr>
      </p:pic>
      <p:pic>
        <p:nvPicPr>
          <p:cNvPr id="16" name="그림 15" descr="운영동굴 2.bmp"/>
          <p:cNvPicPr>
            <a:picLocks noChangeAspect="1"/>
          </p:cNvPicPr>
          <p:nvPr/>
        </p:nvPicPr>
        <p:blipFill>
          <a:blip r:embed="rId3" cstate="print"/>
          <a:srcRect/>
          <a:stretch>
            <a:fillRect/>
          </a:stretch>
        </p:blipFill>
        <p:spPr bwMode="auto">
          <a:xfrm>
            <a:off x="3169444" y="1209948"/>
            <a:ext cx="2867025" cy="1649835"/>
          </a:xfrm>
          <a:prstGeom prst="rect">
            <a:avLst/>
          </a:prstGeom>
          <a:noFill/>
          <a:ln w="9525">
            <a:noFill/>
            <a:miter lim="800000"/>
            <a:headEnd/>
            <a:tailEnd/>
          </a:ln>
        </p:spPr>
      </p:pic>
      <p:pic>
        <p:nvPicPr>
          <p:cNvPr id="17" name="그림 16" descr="사일로 6.bmp"/>
          <p:cNvPicPr>
            <a:picLocks noChangeAspect="1"/>
          </p:cNvPicPr>
          <p:nvPr/>
        </p:nvPicPr>
        <p:blipFill>
          <a:blip r:embed="rId4" cstate="print"/>
          <a:srcRect/>
          <a:stretch>
            <a:fillRect/>
          </a:stretch>
        </p:blipFill>
        <p:spPr bwMode="auto">
          <a:xfrm>
            <a:off x="226219" y="3147814"/>
            <a:ext cx="2901950" cy="1800225"/>
          </a:xfrm>
          <a:prstGeom prst="rect">
            <a:avLst/>
          </a:prstGeom>
          <a:noFill/>
          <a:ln w="9525">
            <a:noFill/>
            <a:miter lim="800000"/>
            <a:headEnd/>
            <a:tailEnd/>
          </a:ln>
        </p:spPr>
      </p:pic>
      <p:pic>
        <p:nvPicPr>
          <p:cNvPr id="18" name="그림 17" descr="하역동굴 2.bmp"/>
          <p:cNvPicPr>
            <a:picLocks noChangeAspect="1"/>
          </p:cNvPicPr>
          <p:nvPr/>
        </p:nvPicPr>
        <p:blipFill>
          <a:blip r:embed="rId5" cstate="print"/>
          <a:srcRect/>
          <a:stretch>
            <a:fillRect/>
          </a:stretch>
        </p:blipFill>
        <p:spPr bwMode="auto">
          <a:xfrm>
            <a:off x="6085682" y="1208362"/>
            <a:ext cx="2832100" cy="1651422"/>
          </a:xfrm>
          <a:prstGeom prst="rect">
            <a:avLst/>
          </a:prstGeom>
          <a:noFill/>
          <a:ln w="9525">
            <a:noFill/>
            <a:miter lim="800000"/>
            <a:headEnd/>
            <a:tailEnd/>
          </a:ln>
        </p:spPr>
      </p:pic>
      <p:pic>
        <p:nvPicPr>
          <p:cNvPr id="19" name="그림 18" descr="사일로 5.bmp"/>
          <p:cNvPicPr>
            <a:picLocks noChangeAspect="1"/>
          </p:cNvPicPr>
          <p:nvPr/>
        </p:nvPicPr>
        <p:blipFill>
          <a:blip r:embed="rId6" cstate="print"/>
          <a:srcRect/>
          <a:stretch>
            <a:fillRect/>
          </a:stretch>
        </p:blipFill>
        <p:spPr bwMode="auto">
          <a:xfrm>
            <a:off x="3201194" y="3147814"/>
            <a:ext cx="2803525" cy="1816100"/>
          </a:xfrm>
          <a:prstGeom prst="rect">
            <a:avLst/>
          </a:prstGeom>
          <a:noFill/>
          <a:ln w="9525">
            <a:noFill/>
            <a:miter lim="800000"/>
            <a:headEnd/>
            <a:tailEnd/>
          </a:ln>
        </p:spPr>
      </p:pic>
      <p:sp>
        <p:nvSpPr>
          <p:cNvPr id="20" name="TextBox 12"/>
          <p:cNvSpPr txBox="1">
            <a:spLocks noChangeArrowheads="1"/>
          </p:cNvSpPr>
          <p:nvPr/>
        </p:nvSpPr>
        <p:spPr bwMode="auto">
          <a:xfrm>
            <a:off x="708819" y="2875657"/>
            <a:ext cx="1692275" cy="230188"/>
          </a:xfrm>
          <a:prstGeom prst="rect">
            <a:avLst/>
          </a:prstGeom>
          <a:noFill/>
          <a:ln w="9525">
            <a:noFill/>
            <a:miter lim="800000"/>
            <a:headEnd/>
            <a:tailEnd/>
          </a:ln>
        </p:spPr>
        <p:txBody>
          <a:bodyPr>
            <a:spAutoFit/>
          </a:bodyPr>
          <a:lstStyle>
            <a:defPPr>
              <a:defRPr lang="en-GB"/>
            </a:defPPr>
            <a:lvl1pPr algn="l" rtl="0" fontAlgn="base">
              <a:lnSpc>
                <a:spcPct val="75000"/>
              </a:lnSpc>
              <a:spcBef>
                <a:spcPct val="0"/>
              </a:spcBef>
              <a:spcAft>
                <a:spcPct val="0"/>
              </a:spcAft>
              <a:defRPr sz="1600" kern="1200">
                <a:solidFill>
                  <a:srgbClr val="777777"/>
                </a:solidFill>
                <a:latin typeface="Arial" charset="0"/>
                <a:ea typeface="+mn-ea"/>
                <a:cs typeface="+mn-cs"/>
              </a:defRPr>
            </a:lvl1pPr>
            <a:lvl2pPr marL="457200" algn="l" rtl="0" fontAlgn="base">
              <a:lnSpc>
                <a:spcPct val="75000"/>
              </a:lnSpc>
              <a:spcBef>
                <a:spcPct val="0"/>
              </a:spcBef>
              <a:spcAft>
                <a:spcPct val="0"/>
              </a:spcAft>
              <a:defRPr sz="1600" kern="1200">
                <a:solidFill>
                  <a:srgbClr val="777777"/>
                </a:solidFill>
                <a:latin typeface="Arial" charset="0"/>
                <a:ea typeface="+mn-ea"/>
                <a:cs typeface="+mn-cs"/>
              </a:defRPr>
            </a:lvl2pPr>
            <a:lvl3pPr marL="914400" algn="l" rtl="0" fontAlgn="base">
              <a:lnSpc>
                <a:spcPct val="75000"/>
              </a:lnSpc>
              <a:spcBef>
                <a:spcPct val="0"/>
              </a:spcBef>
              <a:spcAft>
                <a:spcPct val="0"/>
              </a:spcAft>
              <a:defRPr sz="1600" kern="1200">
                <a:solidFill>
                  <a:srgbClr val="777777"/>
                </a:solidFill>
                <a:latin typeface="Arial" charset="0"/>
                <a:ea typeface="+mn-ea"/>
                <a:cs typeface="+mn-cs"/>
              </a:defRPr>
            </a:lvl3pPr>
            <a:lvl4pPr marL="1371600" algn="l" rtl="0" fontAlgn="base">
              <a:lnSpc>
                <a:spcPct val="75000"/>
              </a:lnSpc>
              <a:spcBef>
                <a:spcPct val="0"/>
              </a:spcBef>
              <a:spcAft>
                <a:spcPct val="0"/>
              </a:spcAft>
              <a:defRPr sz="1600" kern="1200">
                <a:solidFill>
                  <a:srgbClr val="777777"/>
                </a:solidFill>
                <a:latin typeface="Arial" charset="0"/>
                <a:ea typeface="+mn-ea"/>
                <a:cs typeface="+mn-cs"/>
              </a:defRPr>
            </a:lvl4pPr>
            <a:lvl5pPr marL="1828800" algn="l" rtl="0" fontAlgn="base">
              <a:lnSpc>
                <a:spcPct val="75000"/>
              </a:lnSpc>
              <a:spcBef>
                <a:spcPct val="0"/>
              </a:spcBef>
              <a:spcAft>
                <a:spcPct val="0"/>
              </a:spcAft>
              <a:defRPr sz="1600" kern="1200">
                <a:solidFill>
                  <a:srgbClr val="777777"/>
                </a:solidFill>
                <a:latin typeface="Arial" charset="0"/>
                <a:ea typeface="+mn-ea"/>
                <a:cs typeface="+mn-cs"/>
              </a:defRPr>
            </a:lvl5pPr>
            <a:lvl6pPr marL="2286000" algn="l" defTabSz="914400" rtl="0" eaLnBrk="1" latinLnBrk="1" hangingPunct="1">
              <a:defRPr sz="1600" kern="1200">
                <a:solidFill>
                  <a:srgbClr val="777777"/>
                </a:solidFill>
                <a:latin typeface="Arial" charset="0"/>
                <a:ea typeface="+mn-ea"/>
                <a:cs typeface="+mn-cs"/>
              </a:defRPr>
            </a:lvl6pPr>
            <a:lvl7pPr marL="2743200" algn="l" defTabSz="914400" rtl="0" eaLnBrk="1" latinLnBrk="1" hangingPunct="1">
              <a:defRPr sz="1600" kern="1200">
                <a:solidFill>
                  <a:srgbClr val="777777"/>
                </a:solidFill>
                <a:latin typeface="Arial" charset="0"/>
                <a:ea typeface="+mn-ea"/>
                <a:cs typeface="+mn-cs"/>
              </a:defRPr>
            </a:lvl7pPr>
            <a:lvl8pPr marL="3200400" algn="l" defTabSz="914400" rtl="0" eaLnBrk="1" latinLnBrk="1" hangingPunct="1">
              <a:defRPr sz="1600" kern="1200">
                <a:solidFill>
                  <a:srgbClr val="777777"/>
                </a:solidFill>
                <a:latin typeface="Arial" charset="0"/>
                <a:ea typeface="+mn-ea"/>
                <a:cs typeface="+mn-cs"/>
              </a:defRPr>
            </a:lvl8pPr>
            <a:lvl9pPr marL="3657600" algn="l" defTabSz="914400" rtl="0" eaLnBrk="1" latinLnBrk="1" hangingPunct="1">
              <a:defRPr sz="1600" kern="1200">
                <a:solidFill>
                  <a:srgbClr val="777777"/>
                </a:solidFill>
                <a:latin typeface="Arial" charset="0"/>
                <a:ea typeface="+mn-ea"/>
                <a:cs typeface="+mn-cs"/>
              </a:defRPr>
            </a:lvl9pPr>
          </a:lstStyle>
          <a:p>
            <a:pPr algn="ctr"/>
            <a:r>
              <a:rPr lang="en-US" altLang="ko-KR" sz="1200">
                <a:solidFill>
                  <a:schemeClr val="tx1"/>
                </a:solidFill>
                <a:ea typeface="굴림" pitchFamily="50" charset="-127"/>
              </a:rPr>
              <a:t>&lt;Construction tunnel&gt;</a:t>
            </a:r>
            <a:endParaRPr lang="ko-KR" altLang="en-US" sz="1200">
              <a:solidFill>
                <a:schemeClr val="tx1"/>
              </a:solidFill>
              <a:ea typeface="굴림" pitchFamily="50" charset="-127"/>
            </a:endParaRPr>
          </a:p>
        </p:txBody>
      </p:sp>
      <p:sp>
        <p:nvSpPr>
          <p:cNvPr id="21" name="TextBox 13"/>
          <p:cNvSpPr txBox="1">
            <a:spLocks noChangeArrowheads="1"/>
          </p:cNvSpPr>
          <p:nvPr/>
        </p:nvSpPr>
        <p:spPr bwMode="auto">
          <a:xfrm>
            <a:off x="3718719" y="2859782"/>
            <a:ext cx="1692275" cy="231775"/>
          </a:xfrm>
          <a:prstGeom prst="rect">
            <a:avLst/>
          </a:prstGeom>
          <a:noFill/>
          <a:ln w="9525">
            <a:noFill/>
            <a:miter lim="800000"/>
            <a:headEnd/>
            <a:tailEnd/>
          </a:ln>
        </p:spPr>
        <p:txBody>
          <a:bodyPr>
            <a:spAutoFit/>
          </a:bodyPr>
          <a:lstStyle>
            <a:defPPr>
              <a:defRPr lang="en-GB"/>
            </a:defPPr>
            <a:lvl1pPr algn="l" rtl="0" fontAlgn="base">
              <a:lnSpc>
                <a:spcPct val="75000"/>
              </a:lnSpc>
              <a:spcBef>
                <a:spcPct val="0"/>
              </a:spcBef>
              <a:spcAft>
                <a:spcPct val="0"/>
              </a:spcAft>
              <a:defRPr sz="1600" kern="1200">
                <a:solidFill>
                  <a:srgbClr val="777777"/>
                </a:solidFill>
                <a:latin typeface="Arial" charset="0"/>
                <a:ea typeface="+mn-ea"/>
                <a:cs typeface="+mn-cs"/>
              </a:defRPr>
            </a:lvl1pPr>
            <a:lvl2pPr marL="457200" algn="l" rtl="0" fontAlgn="base">
              <a:lnSpc>
                <a:spcPct val="75000"/>
              </a:lnSpc>
              <a:spcBef>
                <a:spcPct val="0"/>
              </a:spcBef>
              <a:spcAft>
                <a:spcPct val="0"/>
              </a:spcAft>
              <a:defRPr sz="1600" kern="1200">
                <a:solidFill>
                  <a:srgbClr val="777777"/>
                </a:solidFill>
                <a:latin typeface="Arial" charset="0"/>
                <a:ea typeface="+mn-ea"/>
                <a:cs typeface="+mn-cs"/>
              </a:defRPr>
            </a:lvl2pPr>
            <a:lvl3pPr marL="914400" algn="l" rtl="0" fontAlgn="base">
              <a:lnSpc>
                <a:spcPct val="75000"/>
              </a:lnSpc>
              <a:spcBef>
                <a:spcPct val="0"/>
              </a:spcBef>
              <a:spcAft>
                <a:spcPct val="0"/>
              </a:spcAft>
              <a:defRPr sz="1600" kern="1200">
                <a:solidFill>
                  <a:srgbClr val="777777"/>
                </a:solidFill>
                <a:latin typeface="Arial" charset="0"/>
                <a:ea typeface="+mn-ea"/>
                <a:cs typeface="+mn-cs"/>
              </a:defRPr>
            </a:lvl3pPr>
            <a:lvl4pPr marL="1371600" algn="l" rtl="0" fontAlgn="base">
              <a:lnSpc>
                <a:spcPct val="75000"/>
              </a:lnSpc>
              <a:spcBef>
                <a:spcPct val="0"/>
              </a:spcBef>
              <a:spcAft>
                <a:spcPct val="0"/>
              </a:spcAft>
              <a:defRPr sz="1600" kern="1200">
                <a:solidFill>
                  <a:srgbClr val="777777"/>
                </a:solidFill>
                <a:latin typeface="Arial" charset="0"/>
                <a:ea typeface="+mn-ea"/>
                <a:cs typeface="+mn-cs"/>
              </a:defRPr>
            </a:lvl4pPr>
            <a:lvl5pPr marL="1828800" algn="l" rtl="0" fontAlgn="base">
              <a:lnSpc>
                <a:spcPct val="75000"/>
              </a:lnSpc>
              <a:spcBef>
                <a:spcPct val="0"/>
              </a:spcBef>
              <a:spcAft>
                <a:spcPct val="0"/>
              </a:spcAft>
              <a:defRPr sz="1600" kern="1200">
                <a:solidFill>
                  <a:srgbClr val="777777"/>
                </a:solidFill>
                <a:latin typeface="Arial" charset="0"/>
                <a:ea typeface="+mn-ea"/>
                <a:cs typeface="+mn-cs"/>
              </a:defRPr>
            </a:lvl5pPr>
            <a:lvl6pPr marL="2286000" algn="l" defTabSz="914400" rtl="0" eaLnBrk="1" latinLnBrk="1" hangingPunct="1">
              <a:defRPr sz="1600" kern="1200">
                <a:solidFill>
                  <a:srgbClr val="777777"/>
                </a:solidFill>
                <a:latin typeface="Arial" charset="0"/>
                <a:ea typeface="+mn-ea"/>
                <a:cs typeface="+mn-cs"/>
              </a:defRPr>
            </a:lvl6pPr>
            <a:lvl7pPr marL="2743200" algn="l" defTabSz="914400" rtl="0" eaLnBrk="1" latinLnBrk="1" hangingPunct="1">
              <a:defRPr sz="1600" kern="1200">
                <a:solidFill>
                  <a:srgbClr val="777777"/>
                </a:solidFill>
                <a:latin typeface="Arial" charset="0"/>
                <a:ea typeface="+mn-ea"/>
                <a:cs typeface="+mn-cs"/>
              </a:defRPr>
            </a:lvl7pPr>
            <a:lvl8pPr marL="3200400" algn="l" defTabSz="914400" rtl="0" eaLnBrk="1" latinLnBrk="1" hangingPunct="1">
              <a:defRPr sz="1600" kern="1200">
                <a:solidFill>
                  <a:srgbClr val="777777"/>
                </a:solidFill>
                <a:latin typeface="Arial" charset="0"/>
                <a:ea typeface="+mn-ea"/>
                <a:cs typeface="+mn-cs"/>
              </a:defRPr>
            </a:lvl8pPr>
            <a:lvl9pPr marL="3657600" algn="l" defTabSz="914400" rtl="0" eaLnBrk="1" latinLnBrk="1" hangingPunct="1">
              <a:defRPr sz="1600" kern="1200">
                <a:solidFill>
                  <a:srgbClr val="777777"/>
                </a:solidFill>
                <a:latin typeface="Arial" charset="0"/>
                <a:ea typeface="+mn-ea"/>
                <a:cs typeface="+mn-cs"/>
              </a:defRPr>
            </a:lvl9pPr>
          </a:lstStyle>
          <a:p>
            <a:pPr algn="ctr"/>
            <a:r>
              <a:rPr lang="en-US" altLang="ko-KR" sz="1200">
                <a:solidFill>
                  <a:schemeClr val="tx1"/>
                </a:solidFill>
                <a:ea typeface="굴림" pitchFamily="50" charset="-127"/>
              </a:rPr>
              <a:t>&lt;Operational tunnel&gt;</a:t>
            </a:r>
            <a:endParaRPr lang="ko-KR" altLang="en-US" sz="1200">
              <a:solidFill>
                <a:schemeClr val="tx1"/>
              </a:solidFill>
              <a:ea typeface="굴림" pitchFamily="50" charset="-127"/>
            </a:endParaRPr>
          </a:p>
        </p:txBody>
      </p:sp>
      <p:sp>
        <p:nvSpPr>
          <p:cNvPr id="22" name="TextBox 14"/>
          <p:cNvSpPr txBox="1">
            <a:spLocks noChangeArrowheads="1"/>
          </p:cNvSpPr>
          <p:nvPr/>
        </p:nvSpPr>
        <p:spPr bwMode="auto">
          <a:xfrm>
            <a:off x="6317457" y="2859782"/>
            <a:ext cx="2422525" cy="231775"/>
          </a:xfrm>
          <a:prstGeom prst="rect">
            <a:avLst/>
          </a:prstGeom>
          <a:noFill/>
          <a:ln w="9525">
            <a:noFill/>
            <a:miter lim="800000"/>
            <a:headEnd/>
            <a:tailEnd/>
          </a:ln>
        </p:spPr>
        <p:txBody>
          <a:bodyPr>
            <a:spAutoFit/>
          </a:bodyPr>
          <a:lstStyle>
            <a:defPPr>
              <a:defRPr lang="en-GB"/>
            </a:defPPr>
            <a:lvl1pPr algn="l" rtl="0" fontAlgn="base">
              <a:lnSpc>
                <a:spcPct val="75000"/>
              </a:lnSpc>
              <a:spcBef>
                <a:spcPct val="0"/>
              </a:spcBef>
              <a:spcAft>
                <a:spcPct val="0"/>
              </a:spcAft>
              <a:defRPr sz="1600" kern="1200">
                <a:solidFill>
                  <a:srgbClr val="777777"/>
                </a:solidFill>
                <a:latin typeface="Arial" charset="0"/>
                <a:ea typeface="+mn-ea"/>
                <a:cs typeface="+mn-cs"/>
              </a:defRPr>
            </a:lvl1pPr>
            <a:lvl2pPr marL="457200" algn="l" rtl="0" fontAlgn="base">
              <a:lnSpc>
                <a:spcPct val="75000"/>
              </a:lnSpc>
              <a:spcBef>
                <a:spcPct val="0"/>
              </a:spcBef>
              <a:spcAft>
                <a:spcPct val="0"/>
              </a:spcAft>
              <a:defRPr sz="1600" kern="1200">
                <a:solidFill>
                  <a:srgbClr val="777777"/>
                </a:solidFill>
                <a:latin typeface="Arial" charset="0"/>
                <a:ea typeface="+mn-ea"/>
                <a:cs typeface="+mn-cs"/>
              </a:defRPr>
            </a:lvl2pPr>
            <a:lvl3pPr marL="914400" algn="l" rtl="0" fontAlgn="base">
              <a:lnSpc>
                <a:spcPct val="75000"/>
              </a:lnSpc>
              <a:spcBef>
                <a:spcPct val="0"/>
              </a:spcBef>
              <a:spcAft>
                <a:spcPct val="0"/>
              </a:spcAft>
              <a:defRPr sz="1600" kern="1200">
                <a:solidFill>
                  <a:srgbClr val="777777"/>
                </a:solidFill>
                <a:latin typeface="Arial" charset="0"/>
                <a:ea typeface="+mn-ea"/>
                <a:cs typeface="+mn-cs"/>
              </a:defRPr>
            </a:lvl3pPr>
            <a:lvl4pPr marL="1371600" algn="l" rtl="0" fontAlgn="base">
              <a:lnSpc>
                <a:spcPct val="75000"/>
              </a:lnSpc>
              <a:spcBef>
                <a:spcPct val="0"/>
              </a:spcBef>
              <a:spcAft>
                <a:spcPct val="0"/>
              </a:spcAft>
              <a:defRPr sz="1600" kern="1200">
                <a:solidFill>
                  <a:srgbClr val="777777"/>
                </a:solidFill>
                <a:latin typeface="Arial" charset="0"/>
                <a:ea typeface="+mn-ea"/>
                <a:cs typeface="+mn-cs"/>
              </a:defRPr>
            </a:lvl4pPr>
            <a:lvl5pPr marL="1828800" algn="l" rtl="0" fontAlgn="base">
              <a:lnSpc>
                <a:spcPct val="75000"/>
              </a:lnSpc>
              <a:spcBef>
                <a:spcPct val="0"/>
              </a:spcBef>
              <a:spcAft>
                <a:spcPct val="0"/>
              </a:spcAft>
              <a:defRPr sz="1600" kern="1200">
                <a:solidFill>
                  <a:srgbClr val="777777"/>
                </a:solidFill>
                <a:latin typeface="Arial" charset="0"/>
                <a:ea typeface="+mn-ea"/>
                <a:cs typeface="+mn-cs"/>
              </a:defRPr>
            </a:lvl5pPr>
            <a:lvl6pPr marL="2286000" algn="l" defTabSz="914400" rtl="0" eaLnBrk="1" latinLnBrk="1" hangingPunct="1">
              <a:defRPr sz="1600" kern="1200">
                <a:solidFill>
                  <a:srgbClr val="777777"/>
                </a:solidFill>
                <a:latin typeface="Arial" charset="0"/>
                <a:ea typeface="+mn-ea"/>
                <a:cs typeface="+mn-cs"/>
              </a:defRPr>
            </a:lvl6pPr>
            <a:lvl7pPr marL="2743200" algn="l" defTabSz="914400" rtl="0" eaLnBrk="1" latinLnBrk="1" hangingPunct="1">
              <a:defRPr sz="1600" kern="1200">
                <a:solidFill>
                  <a:srgbClr val="777777"/>
                </a:solidFill>
                <a:latin typeface="Arial" charset="0"/>
                <a:ea typeface="+mn-ea"/>
                <a:cs typeface="+mn-cs"/>
              </a:defRPr>
            </a:lvl7pPr>
            <a:lvl8pPr marL="3200400" algn="l" defTabSz="914400" rtl="0" eaLnBrk="1" latinLnBrk="1" hangingPunct="1">
              <a:defRPr sz="1600" kern="1200">
                <a:solidFill>
                  <a:srgbClr val="777777"/>
                </a:solidFill>
                <a:latin typeface="Arial" charset="0"/>
                <a:ea typeface="+mn-ea"/>
                <a:cs typeface="+mn-cs"/>
              </a:defRPr>
            </a:lvl8pPr>
            <a:lvl9pPr marL="3657600" algn="l" defTabSz="914400" rtl="0" eaLnBrk="1" latinLnBrk="1" hangingPunct="1">
              <a:defRPr sz="1600" kern="1200">
                <a:solidFill>
                  <a:srgbClr val="777777"/>
                </a:solidFill>
                <a:latin typeface="Arial" charset="0"/>
                <a:ea typeface="+mn-ea"/>
                <a:cs typeface="+mn-cs"/>
              </a:defRPr>
            </a:lvl9pPr>
          </a:lstStyle>
          <a:p>
            <a:pPr algn="ctr"/>
            <a:r>
              <a:rPr lang="en-US" altLang="ko-KR" sz="1200">
                <a:solidFill>
                  <a:schemeClr val="tx1"/>
                </a:solidFill>
                <a:ea typeface="굴림" pitchFamily="50" charset="-127"/>
              </a:rPr>
              <a:t>&lt;Waste loading tunnel&gt;</a:t>
            </a:r>
            <a:endParaRPr lang="ko-KR" altLang="en-US" sz="1200">
              <a:solidFill>
                <a:schemeClr val="tx1"/>
              </a:solidFill>
              <a:ea typeface="굴림" pitchFamily="50" charset="-127"/>
            </a:endParaRPr>
          </a:p>
        </p:txBody>
      </p:sp>
      <p:sp>
        <p:nvSpPr>
          <p:cNvPr id="23" name="TextBox 15"/>
          <p:cNvSpPr txBox="1">
            <a:spLocks noChangeArrowheads="1"/>
          </p:cNvSpPr>
          <p:nvPr/>
        </p:nvSpPr>
        <p:spPr bwMode="auto">
          <a:xfrm>
            <a:off x="883444" y="4928989"/>
            <a:ext cx="1692275" cy="231775"/>
          </a:xfrm>
          <a:prstGeom prst="rect">
            <a:avLst/>
          </a:prstGeom>
          <a:noFill/>
          <a:ln w="9525">
            <a:noFill/>
            <a:miter lim="800000"/>
            <a:headEnd/>
            <a:tailEnd/>
          </a:ln>
        </p:spPr>
        <p:txBody>
          <a:bodyPr>
            <a:spAutoFit/>
          </a:bodyPr>
          <a:lstStyle>
            <a:defPPr>
              <a:defRPr lang="en-GB"/>
            </a:defPPr>
            <a:lvl1pPr algn="l" rtl="0" fontAlgn="base">
              <a:lnSpc>
                <a:spcPct val="75000"/>
              </a:lnSpc>
              <a:spcBef>
                <a:spcPct val="0"/>
              </a:spcBef>
              <a:spcAft>
                <a:spcPct val="0"/>
              </a:spcAft>
              <a:defRPr sz="1600" kern="1200">
                <a:solidFill>
                  <a:srgbClr val="777777"/>
                </a:solidFill>
                <a:latin typeface="Arial" charset="0"/>
                <a:ea typeface="+mn-ea"/>
                <a:cs typeface="+mn-cs"/>
              </a:defRPr>
            </a:lvl1pPr>
            <a:lvl2pPr marL="457200" algn="l" rtl="0" fontAlgn="base">
              <a:lnSpc>
                <a:spcPct val="75000"/>
              </a:lnSpc>
              <a:spcBef>
                <a:spcPct val="0"/>
              </a:spcBef>
              <a:spcAft>
                <a:spcPct val="0"/>
              </a:spcAft>
              <a:defRPr sz="1600" kern="1200">
                <a:solidFill>
                  <a:srgbClr val="777777"/>
                </a:solidFill>
                <a:latin typeface="Arial" charset="0"/>
                <a:ea typeface="+mn-ea"/>
                <a:cs typeface="+mn-cs"/>
              </a:defRPr>
            </a:lvl2pPr>
            <a:lvl3pPr marL="914400" algn="l" rtl="0" fontAlgn="base">
              <a:lnSpc>
                <a:spcPct val="75000"/>
              </a:lnSpc>
              <a:spcBef>
                <a:spcPct val="0"/>
              </a:spcBef>
              <a:spcAft>
                <a:spcPct val="0"/>
              </a:spcAft>
              <a:defRPr sz="1600" kern="1200">
                <a:solidFill>
                  <a:srgbClr val="777777"/>
                </a:solidFill>
                <a:latin typeface="Arial" charset="0"/>
                <a:ea typeface="+mn-ea"/>
                <a:cs typeface="+mn-cs"/>
              </a:defRPr>
            </a:lvl3pPr>
            <a:lvl4pPr marL="1371600" algn="l" rtl="0" fontAlgn="base">
              <a:lnSpc>
                <a:spcPct val="75000"/>
              </a:lnSpc>
              <a:spcBef>
                <a:spcPct val="0"/>
              </a:spcBef>
              <a:spcAft>
                <a:spcPct val="0"/>
              </a:spcAft>
              <a:defRPr sz="1600" kern="1200">
                <a:solidFill>
                  <a:srgbClr val="777777"/>
                </a:solidFill>
                <a:latin typeface="Arial" charset="0"/>
                <a:ea typeface="+mn-ea"/>
                <a:cs typeface="+mn-cs"/>
              </a:defRPr>
            </a:lvl4pPr>
            <a:lvl5pPr marL="1828800" algn="l" rtl="0" fontAlgn="base">
              <a:lnSpc>
                <a:spcPct val="75000"/>
              </a:lnSpc>
              <a:spcBef>
                <a:spcPct val="0"/>
              </a:spcBef>
              <a:spcAft>
                <a:spcPct val="0"/>
              </a:spcAft>
              <a:defRPr sz="1600" kern="1200">
                <a:solidFill>
                  <a:srgbClr val="777777"/>
                </a:solidFill>
                <a:latin typeface="Arial" charset="0"/>
                <a:ea typeface="+mn-ea"/>
                <a:cs typeface="+mn-cs"/>
              </a:defRPr>
            </a:lvl5pPr>
            <a:lvl6pPr marL="2286000" algn="l" defTabSz="914400" rtl="0" eaLnBrk="1" latinLnBrk="1" hangingPunct="1">
              <a:defRPr sz="1600" kern="1200">
                <a:solidFill>
                  <a:srgbClr val="777777"/>
                </a:solidFill>
                <a:latin typeface="Arial" charset="0"/>
                <a:ea typeface="+mn-ea"/>
                <a:cs typeface="+mn-cs"/>
              </a:defRPr>
            </a:lvl6pPr>
            <a:lvl7pPr marL="2743200" algn="l" defTabSz="914400" rtl="0" eaLnBrk="1" latinLnBrk="1" hangingPunct="1">
              <a:defRPr sz="1600" kern="1200">
                <a:solidFill>
                  <a:srgbClr val="777777"/>
                </a:solidFill>
                <a:latin typeface="Arial" charset="0"/>
                <a:ea typeface="+mn-ea"/>
                <a:cs typeface="+mn-cs"/>
              </a:defRPr>
            </a:lvl7pPr>
            <a:lvl8pPr marL="3200400" algn="l" defTabSz="914400" rtl="0" eaLnBrk="1" latinLnBrk="1" hangingPunct="1">
              <a:defRPr sz="1600" kern="1200">
                <a:solidFill>
                  <a:srgbClr val="777777"/>
                </a:solidFill>
                <a:latin typeface="Arial" charset="0"/>
                <a:ea typeface="+mn-ea"/>
                <a:cs typeface="+mn-cs"/>
              </a:defRPr>
            </a:lvl8pPr>
            <a:lvl9pPr marL="3657600" algn="l" defTabSz="914400" rtl="0" eaLnBrk="1" latinLnBrk="1" hangingPunct="1">
              <a:defRPr sz="1600" kern="1200">
                <a:solidFill>
                  <a:srgbClr val="777777"/>
                </a:solidFill>
                <a:latin typeface="Arial" charset="0"/>
                <a:ea typeface="+mn-ea"/>
                <a:cs typeface="+mn-cs"/>
              </a:defRPr>
            </a:lvl9pPr>
          </a:lstStyle>
          <a:p>
            <a:pPr algn="ctr"/>
            <a:r>
              <a:rPr lang="en-US" altLang="ko-KR" sz="1200">
                <a:solidFill>
                  <a:schemeClr val="tx1"/>
                </a:solidFill>
                <a:ea typeface="굴림" pitchFamily="50" charset="-127"/>
              </a:rPr>
              <a:t>&lt;Disposal Silo&gt;</a:t>
            </a:r>
            <a:endParaRPr lang="ko-KR" altLang="en-US" sz="1200">
              <a:solidFill>
                <a:schemeClr val="tx1"/>
              </a:solidFill>
              <a:ea typeface="굴림" pitchFamily="50" charset="-127"/>
            </a:endParaRPr>
          </a:p>
        </p:txBody>
      </p:sp>
      <p:sp>
        <p:nvSpPr>
          <p:cNvPr id="24" name="TextBox 16"/>
          <p:cNvSpPr txBox="1">
            <a:spLocks noChangeArrowheads="1"/>
          </p:cNvSpPr>
          <p:nvPr/>
        </p:nvSpPr>
        <p:spPr bwMode="auto">
          <a:xfrm>
            <a:off x="3702844" y="4975027"/>
            <a:ext cx="1692275" cy="231775"/>
          </a:xfrm>
          <a:prstGeom prst="rect">
            <a:avLst/>
          </a:prstGeom>
          <a:noFill/>
          <a:ln w="9525">
            <a:noFill/>
            <a:miter lim="800000"/>
            <a:headEnd/>
            <a:tailEnd/>
          </a:ln>
        </p:spPr>
        <p:txBody>
          <a:bodyPr>
            <a:spAutoFit/>
          </a:bodyPr>
          <a:lstStyle>
            <a:defPPr>
              <a:defRPr lang="en-GB"/>
            </a:defPPr>
            <a:lvl1pPr algn="l" rtl="0" fontAlgn="base">
              <a:lnSpc>
                <a:spcPct val="75000"/>
              </a:lnSpc>
              <a:spcBef>
                <a:spcPct val="0"/>
              </a:spcBef>
              <a:spcAft>
                <a:spcPct val="0"/>
              </a:spcAft>
              <a:defRPr sz="1600" kern="1200">
                <a:solidFill>
                  <a:srgbClr val="777777"/>
                </a:solidFill>
                <a:latin typeface="Arial" charset="0"/>
                <a:ea typeface="+mn-ea"/>
                <a:cs typeface="+mn-cs"/>
              </a:defRPr>
            </a:lvl1pPr>
            <a:lvl2pPr marL="457200" algn="l" rtl="0" fontAlgn="base">
              <a:lnSpc>
                <a:spcPct val="75000"/>
              </a:lnSpc>
              <a:spcBef>
                <a:spcPct val="0"/>
              </a:spcBef>
              <a:spcAft>
                <a:spcPct val="0"/>
              </a:spcAft>
              <a:defRPr sz="1600" kern="1200">
                <a:solidFill>
                  <a:srgbClr val="777777"/>
                </a:solidFill>
                <a:latin typeface="Arial" charset="0"/>
                <a:ea typeface="+mn-ea"/>
                <a:cs typeface="+mn-cs"/>
              </a:defRPr>
            </a:lvl2pPr>
            <a:lvl3pPr marL="914400" algn="l" rtl="0" fontAlgn="base">
              <a:lnSpc>
                <a:spcPct val="75000"/>
              </a:lnSpc>
              <a:spcBef>
                <a:spcPct val="0"/>
              </a:spcBef>
              <a:spcAft>
                <a:spcPct val="0"/>
              </a:spcAft>
              <a:defRPr sz="1600" kern="1200">
                <a:solidFill>
                  <a:srgbClr val="777777"/>
                </a:solidFill>
                <a:latin typeface="Arial" charset="0"/>
                <a:ea typeface="+mn-ea"/>
                <a:cs typeface="+mn-cs"/>
              </a:defRPr>
            </a:lvl3pPr>
            <a:lvl4pPr marL="1371600" algn="l" rtl="0" fontAlgn="base">
              <a:lnSpc>
                <a:spcPct val="75000"/>
              </a:lnSpc>
              <a:spcBef>
                <a:spcPct val="0"/>
              </a:spcBef>
              <a:spcAft>
                <a:spcPct val="0"/>
              </a:spcAft>
              <a:defRPr sz="1600" kern="1200">
                <a:solidFill>
                  <a:srgbClr val="777777"/>
                </a:solidFill>
                <a:latin typeface="Arial" charset="0"/>
                <a:ea typeface="+mn-ea"/>
                <a:cs typeface="+mn-cs"/>
              </a:defRPr>
            </a:lvl4pPr>
            <a:lvl5pPr marL="1828800" algn="l" rtl="0" fontAlgn="base">
              <a:lnSpc>
                <a:spcPct val="75000"/>
              </a:lnSpc>
              <a:spcBef>
                <a:spcPct val="0"/>
              </a:spcBef>
              <a:spcAft>
                <a:spcPct val="0"/>
              </a:spcAft>
              <a:defRPr sz="1600" kern="1200">
                <a:solidFill>
                  <a:srgbClr val="777777"/>
                </a:solidFill>
                <a:latin typeface="Arial" charset="0"/>
                <a:ea typeface="+mn-ea"/>
                <a:cs typeface="+mn-cs"/>
              </a:defRPr>
            </a:lvl5pPr>
            <a:lvl6pPr marL="2286000" algn="l" defTabSz="914400" rtl="0" eaLnBrk="1" latinLnBrk="1" hangingPunct="1">
              <a:defRPr sz="1600" kern="1200">
                <a:solidFill>
                  <a:srgbClr val="777777"/>
                </a:solidFill>
                <a:latin typeface="Arial" charset="0"/>
                <a:ea typeface="+mn-ea"/>
                <a:cs typeface="+mn-cs"/>
              </a:defRPr>
            </a:lvl6pPr>
            <a:lvl7pPr marL="2743200" algn="l" defTabSz="914400" rtl="0" eaLnBrk="1" latinLnBrk="1" hangingPunct="1">
              <a:defRPr sz="1600" kern="1200">
                <a:solidFill>
                  <a:srgbClr val="777777"/>
                </a:solidFill>
                <a:latin typeface="Arial" charset="0"/>
                <a:ea typeface="+mn-ea"/>
                <a:cs typeface="+mn-cs"/>
              </a:defRPr>
            </a:lvl7pPr>
            <a:lvl8pPr marL="3200400" algn="l" defTabSz="914400" rtl="0" eaLnBrk="1" latinLnBrk="1" hangingPunct="1">
              <a:defRPr sz="1600" kern="1200">
                <a:solidFill>
                  <a:srgbClr val="777777"/>
                </a:solidFill>
                <a:latin typeface="Arial" charset="0"/>
                <a:ea typeface="+mn-ea"/>
                <a:cs typeface="+mn-cs"/>
              </a:defRPr>
            </a:lvl8pPr>
            <a:lvl9pPr marL="3657600" algn="l" defTabSz="914400" rtl="0" eaLnBrk="1" latinLnBrk="1" hangingPunct="1">
              <a:defRPr sz="1600" kern="1200">
                <a:solidFill>
                  <a:srgbClr val="777777"/>
                </a:solidFill>
                <a:latin typeface="Arial" charset="0"/>
                <a:ea typeface="+mn-ea"/>
                <a:cs typeface="+mn-cs"/>
              </a:defRPr>
            </a:lvl9pPr>
          </a:lstStyle>
          <a:p>
            <a:pPr algn="ctr"/>
            <a:r>
              <a:rPr lang="en-US" altLang="ko-KR" sz="1200">
                <a:solidFill>
                  <a:schemeClr val="tx1"/>
                </a:solidFill>
                <a:ea typeface="굴림" pitchFamily="50" charset="-127"/>
              </a:rPr>
              <a:t>&lt;Disposal Silo&gt;</a:t>
            </a:r>
            <a:endParaRPr lang="ko-KR" altLang="en-US" sz="1200">
              <a:solidFill>
                <a:schemeClr val="tx1"/>
              </a:solidFill>
              <a:ea typeface="굴림" pitchFamily="50" charset="-127"/>
            </a:endParaRPr>
          </a:p>
        </p:txBody>
      </p:sp>
      <p:pic>
        <p:nvPicPr>
          <p:cNvPr id="25" name="그림 24" descr="방문객센터.bmp"/>
          <p:cNvPicPr>
            <a:picLocks noChangeAspect="1"/>
          </p:cNvPicPr>
          <p:nvPr/>
        </p:nvPicPr>
        <p:blipFill>
          <a:blip r:embed="rId7" cstate="print"/>
          <a:srcRect/>
          <a:stretch>
            <a:fillRect/>
          </a:stretch>
        </p:blipFill>
        <p:spPr bwMode="auto">
          <a:xfrm>
            <a:off x="6087696" y="3159874"/>
            <a:ext cx="2824162" cy="1800225"/>
          </a:xfrm>
          <a:prstGeom prst="rect">
            <a:avLst/>
          </a:prstGeom>
          <a:noFill/>
          <a:ln w="9525">
            <a:noFill/>
            <a:miter lim="800000"/>
            <a:headEnd/>
            <a:tailEnd/>
          </a:ln>
        </p:spPr>
      </p:pic>
      <p:sp>
        <p:nvSpPr>
          <p:cNvPr id="26" name="TextBox 17"/>
          <p:cNvSpPr txBox="1">
            <a:spLocks noChangeArrowheads="1"/>
          </p:cNvSpPr>
          <p:nvPr/>
        </p:nvSpPr>
        <p:spPr bwMode="auto">
          <a:xfrm>
            <a:off x="6690946" y="4948987"/>
            <a:ext cx="1692275" cy="231775"/>
          </a:xfrm>
          <a:prstGeom prst="rect">
            <a:avLst/>
          </a:prstGeom>
          <a:noFill/>
          <a:ln w="9525">
            <a:noFill/>
            <a:miter lim="800000"/>
            <a:headEnd/>
            <a:tailEnd/>
          </a:ln>
        </p:spPr>
        <p:txBody>
          <a:bodyPr>
            <a:spAutoFit/>
          </a:bodyPr>
          <a:lstStyle>
            <a:defPPr>
              <a:defRPr lang="en-GB"/>
            </a:defPPr>
            <a:lvl1pPr algn="l" rtl="0" fontAlgn="base">
              <a:lnSpc>
                <a:spcPct val="75000"/>
              </a:lnSpc>
              <a:spcBef>
                <a:spcPct val="0"/>
              </a:spcBef>
              <a:spcAft>
                <a:spcPct val="0"/>
              </a:spcAft>
              <a:defRPr sz="1600" kern="1200">
                <a:solidFill>
                  <a:srgbClr val="777777"/>
                </a:solidFill>
                <a:latin typeface="Arial" charset="0"/>
                <a:ea typeface="+mn-ea"/>
                <a:cs typeface="+mn-cs"/>
              </a:defRPr>
            </a:lvl1pPr>
            <a:lvl2pPr marL="457200" algn="l" rtl="0" fontAlgn="base">
              <a:lnSpc>
                <a:spcPct val="75000"/>
              </a:lnSpc>
              <a:spcBef>
                <a:spcPct val="0"/>
              </a:spcBef>
              <a:spcAft>
                <a:spcPct val="0"/>
              </a:spcAft>
              <a:defRPr sz="1600" kern="1200">
                <a:solidFill>
                  <a:srgbClr val="777777"/>
                </a:solidFill>
                <a:latin typeface="Arial" charset="0"/>
                <a:ea typeface="+mn-ea"/>
                <a:cs typeface="+mn-cs"/>
              </a:defRPr>
            </a:lvl2pPr>
            <a:lvl3pPr marL="914400" algn="l" rtl="0" fontAlgn="base">
              <a:lnSpc>
                <a:spcPct val="75000"/>
              </a:lnSpc>
              <a:spcBef>
                <a:spcPct val="0"/>
              </a:spcBef>
              <a:spcAft>
                <a:spcPct val="0"/>
              </a:spcAft>
              <a:defRPr sz="1600" kern="1200">
                <a:solidFill>
                  <a:srgbClr val="777777"/>
                </a:solidFill>
                <a:latin typeface="Arial" charset="0"/>
                <a:ea typeface="+mn-ea"/>
                <a:cs typeface="+mn-cs"/>
              </a:defRPr>
            </a:lvl3pPr>
            <a:lvl4pPr marL="1371600" algn="l" rtl="0" fontAlgn="base">
              <a:lnSpc>
                <a:spcPct val="75000"/>
              </a:lnSpc>
              <a:spcBef>
                <a:spcPct val="0"/>
              </a:spcBef>
              <a:spcAft>
                <a:spcPct val="0"/>
              </a:spcAft>
              <a:defRPr sz="1600" kern="1200">
                <a:solidFill>
                  <a:srgbClr val="777777"/>
                </a:solidFill>
                <a:latin typeface="Arial" charset="0"/>
                <a:ea typeface="+mn-ea"/>
                <a:cs typeface="+mn-cs"/>
              </a:defRPr>
            </a:lvl4pPr>
            <a:lvl5pPr marL="1828800" algn="l" rtl="0" fontAlgn="base">
              <a:lnSpc>
                <a:spcPct val="75000"/>
              </a:lnSpc>
              <a:spcBef>
                <a:spcPct val="0"/>
              </a:spcBef>
              <a:spcAft>
                <a:spcPct val="0"/>
              </a:spcAft>
              <a:defRPr sz="1600" kern="1200">
                <a:solidFill>
                  <a:srgbClr val="777777"/>
                </a:solidFill>
                <a:latin typeface="Arial" charset="0"/>
                <a:ea typeface="+mn-ea"/>
                <a:cs typeface="+mn-cs"/>
              </a:defRPr>
            </a:lvl5pPr>
            <a:lvl6pPr marL="2286000" algn="l" defTabSz="914400" rtl="0" eaLnBrk="1" latinLnBrk="1" hangingPunct="1">
              <a:defRPr sz="1600" kern="1200">
                <a:solidFill>
                  <a:srgbClr val="777777"/>
                </a:solidFill>
                <a:latin typeface="Arial" charset="0"/>
                <a:ea typeface="+mn-ea"/>
                <a:cs typeface="+mn-cs"/>
              </a:defRPr>
            </a:lvl6pPr>
            <a:lvl7pPr marL="2743200" algn="l" defTabSz="914400" rtl="0" eaLnBrk="1" latinLnBrk="1" hangingPunct="1">
              <a:defRPr sz="1600" kern="1200">
                <a:solidFill>
                  <a:srgbClr val="777777"/>
                </a:solidFill>
                <a:latin typeface="Arial" charset="0"/>
                <a:ea typeface="+mn-ea"/>
                <a:cs typeface="+mn-cs"/>
              </a:defRPr>
            </a:lvl7pPr>
            <a:lvl8pPr marL="3200400" algn="l" defTabSz="914400" rtl="0" eaLnBrk="1" latinLnBrk="1" hangingPunct="1">
              <a:defRPr sz="1600" kern="1200">
                <a:solidFill>
                  <a:srgbClr val="777777"/>
                </a:solidFill>
                <a:latin typeface="Arial" charset="0"/>
                <a:ea typeface="+mn-ea"/>
                <a:cs typeface="+mn-cs"/>
              </a:defRPr>
            </a:lvl8pPr>
            <a:lvl9pPr marL="3657600" algn="l" defTabSz="914400" rtl="0" eaLnBrk="1" latinLnBrk="1" hangingPunct="1">
              <a:defRPr sz="1600" kern="1200">
                <a:solidFill>
                  <a:srgbClr val="777777"/>
                </a:solidFill>
                <a:latin typeface="Arial" charset="0"/>
                <a:ea typeface="+mn-ea"/>
                <a:cs typeface="+mn-cs"/>
              </a:defRPr>
            </a:lvl9pPr>
          </a:lstStyle>
          <a:p>
            <a:pPr algn="ctr"/>
            <a:r>
              <a:rPr lang="en-US" altLang="ko-KR" sz="1200">
                <a:solidFill>
                  <a:schemeClr val="tx1"/>
                </a:solidFill>
                <a:ea typeface="굴림" pitchFamily="50" charset="-127"/>
              </a:rPr>
              <a:t>&lt;Visiting Center&gt;</a:t>
            </a:r>
            <a:endParaRPr lang="ko-KR" altLang="en-US" sz="1200">
              <a:solidFill>
                <a:schemeClr val="tx1"/>
              </a:solidFill>
              <a:ea typeface="굴림" pitchFamily="50" charset="-127"/>
            </a:endParaRPr>
          </a:p>
        </p:txBody>
      </p:sp>
    </p:spTree>
    <p:extLst>
      <p:ext uri="{BB962C8B-B14F-4D97-AF65-F5344CB8AC3E}">
        <p14:creationId xmlns:p14="http://schemas.microsoft.com/office/powerpoint/2010/main" val="1109420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31294" y="234954"/>
            <a:ext cx="8568952" cy="461665"/>
          </a:xfrm>
          <a:prstGeom prst="rect">
            <a:avLst/>
          </a:prstGeom>
          <a:noFill/>
        </p:spPr>
        <p:txBody>
          <a:bodyPr wrap="square" rtlCol="0">
            <a:spAutoFit/>
          </a:bodyPr>
          <a:lstStyle/>
          <a:p>
            <a:r>
              <a:rPr lang="en-US" altLang="ko-KR" sz="2400" b="1" dirty="0">
                <a:solidFill>
                  <a:srgbClr val="002060"/>
                </a:solidFill>
                <a:latin typeface="+mj-lt"/>
                <a:ea typeface="HY헤드라인M" pitchFamily="18" charset="-127"/>
              </a:rPr>
              <a:t>Ⅱ. </a:t>
            </a:r>
            <a:r>
              <a:rPr lang="en-US" altLang="ko-KR" sz="2400" b="1" dirty="0" err="1">
                <a:solidFill>
                  <a:srgbClr val="002060"/>
                </a:solidFill>
                <a:latin typeface="+mj-lt"/>
                <a:ea typeface="HY헤드라인M" pitchFamily="18" charset="-127"/>
              </a:rPr>
              <a:t>Wolsong</a:t>
            </a:r>
            <a:r>
              <a:rPr lang="en-US" altLang="ko-KR" sz="2400" b="1" dirty="0">
                <a:solidFill>
                  <a:srgbClr val="002060"/>
                </a:solidFill>
                <a:latin typeface="+mj-lt"/>
                <a:ea typeface="HY헤드라인M" pitchFamily="18" charset="-127"/>
              </a:rPr>
              <a:t> L&amp;ILW Disposal Facility</a:t>
            </a:r>
            <a:endParaRPr lang="ko-KR" altLang="en-US" sz="2400" b="1" dirty="0"/>
          </a:p>
        </p:txBody>
      </p:sp>
      <p:sp>
        <p:nvSpPr>
          <p:cNvPr id="3" name="직사각형 2"/>
          <p:cNvSpPr/>
          <p:nvPr/>
        </p:nvSpPr>
        <p:spPr>
          <a:xfrm>
            <a:off x="287665" y="843558"/>
            <a:ext cx="5922199" cy="400110"/>
          </a:xfrm>
          <a:prstGeom prst="rect">
            <a:avLst/>
          </a:prstGeom>
        </p:spPr>
        <p:txBody>
          <a:bodyPr wrap="none">
            <a:spAutoFit/>
          </a:bodyPr>
          <a:lstStyle/>
          <a:p>
            <a:r>
              <a:rPr lang="en-US" altLang="ko-KR" sz="2000" b="1" dirty="0">
                <a:solidFill>
                  <a:srgbClr val="002060"/>
                </a:solidFill>
                <a:latin typeface="맑은 고딕" pitchFamily="50" charset="-127"/>
                <a:ea typeface="맑은 고딕" pitchFamily="50" charset="-127"/>
              </a:rPr>
              <a:t>□ </a:t>
            </a:r>
            <a:r>
              <a:rPr lang="en-US" altLang="ko-KR" sz="2000" b="1" dirty="0">
                <a:solidFill>
                  <a:srgbClr val="002060"/>
                </a:solidFill>
                <a:latin typeface="맑은 고딕" pitchFamily="50" charset="-127"/>
              </a:rPr>
              <a:t>Schedule for the 2nd Stage Disposal Facility</a:t>
            </a:r>
            <a:endParaRPr lang="en-US" altLang="ko-KR" sz="2000" b="1" dirty="0">
              <a:solidFill>
                <a:srgbClr val="002060"/>
              </a:solidFill>
              <a:latin typeface="맑은 고딕" pitchFamily="50" charset="-127"/>
              <a:ea typeface="맑은 고딕" pitchFamily="50" charset="-127"/>
            </a:endParaRPr>
          </a:p>
        </p:txBody>
      </p:sp>
      <p:sp>
        <p:nvSpPr>
          <p:cNvPr id="27" name="Rectangle 12"/>
          <p:cNvSpPr>
            <a:spLocks noChangeArrowheads="1"/>
          </p:cNvSpPr>
          <p:nvPr/>
        </p:nvSpPr>
        <p:spPr bwMode="auto">
          <a:xfrm>
            <a:off x="150234" y="191268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66675" algn="l" defTabSz="914400" rtl="0" eaLnBrk="1" fontAlgn="base" latinLnBrk="1" hangingPunct="1">
              <a:lnSpc>
                <a:spcPct val="100000"/>
              </a:lnSpc>
              <a:spcBef>
                <a:spcPct val="0"/>
              </a:spcBef>
              <a:spcAft>
                <a:spcPct val="0"/>
              </a:spcAft>
              <a:buClrTx/>
              <a:buSzTx/>
              <a:buFontTx/>
              <a:buNone/>
              <a:tabLst/>
            </a:pPr>
            <a:r>
              <a:rPr kumimoji="1" lang="en-GB" altLang="ko-KR" sz="1000" b="0" i="0" u="none" strike="noStrike" cap="none" normalizeH="0" baseline="0">
                <a:ln>
                  <a:noFill/>
                </a:ln>
                <a:solidFill>
                  <a:schemeClr val="tx1"/>
                </a:solidFill>
                <a:effectLst/>
                <a:latin typeface="굴림" pitchFamily="50" charset="-127"/>
                <a:ea typeface="바탕" pitchFamily="18" charset="-127"/>
                <a:cs typeface="Arial" pitchFamily="34" charset="0"/>
              </a:rPr>
              <a:t>   </a:t>
            </a:r>
            <a:endParaRPr kumimoji="1" lang="en-GB" altLang="ko-KR" sz="1800" b="0" i="0" u="none" strike="noStrike" cap="none" normalizeH="0" baseline="0">
              <a:ln>
                <a:noFill/>
              </a:ln>
              <a:solidFill>
                <a:schemeClr val="tx1"/>
              </a:solidFill>
              <a:effectLst/>
              <a:latin typeface="굴림" pitchFamily="50" charset="-127"/>
              <a:ea typeface="굴림" pitchFamily="50" charset="-127"/>
              <a:cs typeface="굴림" pitchFamily="50" charset="-127"/>
            </a:endParaRPr>
          </a:p>
        </p:txBody>
      </p:sp>
      <p:sp>
        <p:nvSpPr>
          <p:cNvPr id="28" name="Rectangle 13"/>
          <p:cNvSpPr>
            <a:spLocks noChangeArrowheads="1"/>
          </p:cNvSpPr>
          <p:nvPr/>
        </p:nvSpPr>
        <p:spPr bwMode="auto">
          <a:xfrm>
            <a:off x="0" y="3958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1" hangingPunct="1">
              <a:lnSpc>
                <a:spcPct val="100000"/>
              </a:lnSpc>
              <a:spcBef>
                <a:spcPct val="0"/>
              </a:spcBef>
              <a:spcAft>
                <a:spcPct val="0"/>
              </a:spcAft>
              <a:buClrTx/>
              <a:buSzTx/>
              <a:buFontTx/>
              <a:buNone/>
              <a:tabLst/>
            </a:pPr>
            <a:endParaRPr kumimoji="1" lang="ko-KR" altLang="ko-KR" sz="1800" b="0" i="0" u="none" strike="noStrike" cap="none" normalizeH="0" baseline="0">
              <a:ln>
                <a:noFill/>
              </a:ln>
              <a:solidFill>
                <a:schemeClr val="tx1"/>
              </a:solidFill>
              <a:effectLst/>
              <a:latin typeface="굴림" pitchFamily="50" charset="-127"/>
              <a:ea typeface="굴림" pitchFamily="50" charset="-127"/>
              <a:cs typeface="굴림" pitchFamily="50" charset="-127"/>
            </a:endParaRPr>
          </a:p>
        </p:txBody>
      </p:sp>
      <p:graphicFrame>
        <p:nvGraphicFramePr>
          <p:cNvPr id="29" name="Diagram 15"/>
          <p:cNvGraphicFramePr/>
          <p:nvPr>
            <p:extLst>
              <p:ext uri="{D42A27DB-BD31-4B8C-83A1-F6EECF244321}">
                <p14:modId xmlns:p14="http://schemas.microsoft.com/office/powerpoint/2010/main" val="698264353"/>
              </p:ext>
            </p:extLst>
          </p:nvPr>
        </p:nvGraphicFramePr>
        <p:xfrm>
          <a:off x="357158" y="3253806"/>
          <a:ext cx="8501090" cy="1761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0" name="그룹 29"/>
          <p:cNvGrpSpPr/>
          <p:nvPr/>
        </p:nvGrpSpPr>
        <p:grpSpPr>
          <a:xfrm>
            <a:off x="401754" y="1331646"/>
            <a:ext cx="2677406" cy="1789940"/>
            <a:chOff x="714348" y="2143116"/>
            <a:chExt cx="2546798" cy="1616202"/>
          </a:xfrm>
        </p:grpSpPr>
        <p:pic>
          <p:nvPicPr>
            <p:cNvPr id="31" name="Picture 2"/>
            <p:cNvPicPr>
              <a:picLocks noChangeAspect="1" noChangeArrowheads="1"/>
            </p:cNvPicPr>
            <p:nvPr/>
          </p:nvPicPr>
          <p:blipFill>
            <a:blip r:embed="rId7" cstate="print"/>
            <a:srcRect/>
            <a:stretch>
              <a:fillRect/>
            </a:stretch>
          </p:blipFill>
          <p:spPr bwMode="auto">
            <a:xfrm>
              <a:off x="714348" y="2143116"/>
              <a:ext cx="2546798" cy="1616202"/>
            </a:xfrm>
            <a:prstGeom prst="rect">
              <a:avLst/>
            </a:prstGeom>
            <a:noFill/>
            <a:ln w="9525">
              <a:solidFill>
                <a:schemeClr val="bg1">
                  <a:lumMod val="65000"/>
                </a:schemeClr>
              </a:solidFill>
              <a:miter lim="800000"/>
              <a:headEnd/>
              <a:tailEnd/>
            </a:ln>
          </p:spPr>
        </p:pic>
        <p:cxnSp>
          <p:nvCxnSpPr>
            <p:cNvPr id="32" name="직선 연결선 31"/>
            <p:cNvCxnSpPr/>
            <p:nvPr/>
          </p:nvCxnSpPr>
          <p:spPr>
            <a:xfrm>
              <a:off x="1624283" y="3360988"/>
              <a:ext cx="106527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3" name="직선 연결선 32"/>
            <p:cNvCxnSpPr/>
            <p:nvPr/>
          </p:nvCxnSpPr>
          <p:spPr>
            <a:xfrm flipH="1" flipV="1">
              <a:off x="1408256" y="2928934"/>
              <a:ext cx="216028" cy="432055"/>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4" name="직선 연결선 33"/>
            <p:cNvCxnSpPr/>
            <p:nvPr/>
          </p:nvCxnSpPr>
          <p:spPr>
            <a:xfrm flipV="1">
              <a:off x="2689560" y="2928934"/>
              <a:ext cx="167928" cy="432055"/>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pic>
        <p:nvPicPr>
          <p:cNvPr id="35" name="Picture 6" descr="C:\Users\ADMINI~1\AppData\Local\Temp\Hnc\BinData\EMB00000bd00d38.jpg"/>
          <p:cNvPicPr>
            <a:picLocks noChangeAspect="1" noChangeArrowheads="1"/>
          </p:cNvPicPr>
          <p:nvPr/>
        </p:nvPicPr>
        <p:blipFill>
          <a:blip r:embed="rId8" cstate="print"/>
          <a:srcRect l="13688" t="71284" r="13315" b="5066"/>
          <a:stretch>
            <a:fillRect/>
          </a:stretch>
        </p:blipFill>
        <p:spPr bwMode="auto">
          <a:xfrm>
            <a:off x="3123679" y="1331646"/>
            <a:ext cx="3098754" cy="1789940"/>
          </a:xfrm>
          <a:prstGeom prst="rect">
            <a:avLst/>
          </a:prstGeom>
          <a:noFill/>
          <a:ln>
            <a:solidFill>
              <a:schemeClr val="bg1">
                <a:lumMod val="65000"/>
              </a:schemeClr>
            </a:solidFill>
          </a:ln>
        </p:spPr>
      </p:pic>
      <p:pic>
        <p:nvPicPr>
          <p:cNvPr id="36" name="Picture 7"/>
          <p:cNvPicPr>
            <a:picLocks noChangeAspect="1" noChangeArrowheads="1"/>
          </p:cNvPicPr>
          <p:nvPr/>
        </p:nvPicPr>
        <p:blipFill>
          <a:blip r:embed="rId9" cstate="print"/>
          <a:srcRect/>
          <a:stretch>
            <a:fillRect/>
          </a:stretch>
        </p:blipFill>
        <p:spPr bwMode="auto">
          <a:xfrm>
            <a:off x="6286986" y="1331646"/>
            <a:ext cx="2481576" cy="1789940"/>
          </a:xfrm>
          <a:prstGeom prst="rect">
            <a:avLst/>
          </a:prstGeom>
          <a:noFill/>
          <a:ln w="9525">
            <a:solidFill>
              <a:schemeClr val="bg1">
                <a:lumMod val="65000"/>
              </a:schemeClr>
            </a:solidFill>
            <a:miter lim="800000"/>
            <a:headEnd/>
            <a:tailEnd/>
          </a:ln>
        </p:spPr>
      </p:pic>
    </p:spTree>
    <p:extLst>
      <p:ext uri="{BB962C8B-B14F-4D97-AF65-F5344CB8AC3E}">
        <p14:creationId xmlns:p14="http://schemas.microsoft.com/office/powerpoint/2010/main" val="910425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31294" y="1995686"/>
            <a:ext cx="8568952" cy="461665"/>
          </a:xfrm>
          <a:prstGeom prst="rect">
            <a:avLst/>
          </a:prstGeom>
          <a:noFill/>
        </p:spPr>
        <p:txBody>
          <a:bodyPr wrap="square" rtlCol="0">
            <a:spAutoFit/>
          </a:bodyPr>
          <a:lstStyle/>
          <a:p>
            <a:r>
              <a:rPr lang="en-US" altLang="ko-KR" sz="2400" b="1" dirty="0">
                <a:solidFill>
                  <a:srgbClr val="002060"/>
                </a:solidFill>
                <a:ea typeface="HY헤드라인M" pitchFamily="18" charset="-127"/>
              </a:rPr>
              <a:t>III. HLW Management Policy and Plans</a:t>
            </a:r>
            <a:endParaRPr lang="ko-KR" altLang="en-US" sz="2400" b="1" dirty="0">
              <a:solidFill>
                <a:srgbClr val="002060"/>
              </a:solidFill>
              <a:ea typeface="HY헤드라인M" pitchFamily="18" charset="-127"/>
            </a:endParaRPr>
          </a:p>
        </p:txBody>
      </p:sp>
    </p:spTree>
    <p:extLst>
      <p:ext uri="{BB962C8B-B14F-4D97-AF65-F5344CB8AC3E}">
        <p14:creationId xmlns:p14="http://schemas.microsoft.com/office/powerpoint/2010/main" val="3489636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31294" y="234954"/>
            <a:ext cx="8568952" cy="461665"/>
          </a:xfrm>
          <a:prstGeom prst="rect">
            <a:avLst/>
          </a:prstGeom>
          <a:noFill/>
        </p:spPr>
        <p:txBody>
          <a:bodyPr wrap="square" rtlCol="0">
            <a:spAutoFit/>
          </a:bodyPr>
          <a:lstStyle/>
          <a:p>
            <a:r>
              <a:rPr lang="en-US" altLang="ko-KR" sz="2400" b="1" dirty="0">
                <a:solidFill>
                  <a:srgbClr val="002060"/>
                </a:solidFill>
                <a:latin typeface="맑은 고딕"/>
                <a:ea typeface="HY헤드라인M" pitchFamily="18" charset="-127"/>
              </a:rPr>
              <a:t>III</a:t>
            </a:r>
            <a:r>
              <a:rPr lang="en-US" altLang="ko-KR" sz="2400" b="1" dirty="0">
                <a:solidFill>
                  <a:srgbClr val="002060"/>
                </a:solidFill>
                <a:latin typeface="+mj-lt"/>
                <a:ea typeface="HY헤드라인M" pitchFamily="18" charset="-127"/>
              </a:rPr>
              <a:t>. HLW Management Policy and Plans</a:t>
            </a:r>
            <a:endParaRPr lang="ko-KR" altLang="en-US" sz="2400" b="1" dirty="0"/>
          </a:p>
        </p:txBody>
      </p:sp>
      <p:sp>
        <p:nvSpPr>
          <p:cNvPr id="3" name="직사각형 2"/>
          <p:cNvSpPr/>
          <p:nvPr/>
        </p:nvSpPr>
        <p:spPr>
          <a:xfrm>
            <a:off x="287665" y="843558"/>
            <a:ext cx="5532540" cy="400110"/>
          </a:xfrm>
          <a:prstGeom prst="rect">
            <a:avLst/>
          </a:prstGeom>
        </p:spPr>
        <p:txBody>
          <a:bodyPr wrap="none">
            <a:spAutoFit/>
          </a:bodyPr>
          <a:lstStyle/>
          <a:p>
            <a:r>
              <a:rPr lang="en-US" altLang="ko-KR" sz="2000" b="1" dirty="0">
                <a:solidFill>
                  <a:srgbClr val="002060"/>
                </a:solidFill>
                <a:latin typeface="맑은 고딕" pitchFamily="50" charset="-127"/>
                <a:ea typeface="맑은 고딕" pitchFamily="50" charset="-127"/>
              </a:rPr>
              <a:t>□ </a:t>
            </a:r>
            <a:r>
              <a:rPr lang="en-US" altLang="ko-KR" sz="2000" b="1" dirty="0">
                <a:solidFill>
                  <a:srgbClr val="002060"/>
                </a:solidFill>
                <a:latin typeface="맑은 고딕" pitchFamily="50" charset="-127"/>
              </a:rPr>
              <a:t>Basic plan on HLW management in 2016</a:t>
            </a:r>
            <a:endParaRPr lang="en-US" altLang="ko-KR" sz="2000" b="1" dirty="0">
              <a:solidFill>
                <a:srgbClr val="002060"/>
              </a:solidFill>
              <a:latin typeface="맑은 고딕" pitchFamily="50" charset="-127"/>
              <a:ea typeface="맑은 고딕" pitchFamily="50" charset="-127"/>
            </a:endParaRPr>
          </a:p>
        </p:txBody>
      </p:sp>
      <p:sp>
        <p:nvSpPr>
          <p:cNvPr id="14" name="내용 개체 틀 2"/>
          <p:cNvSpPr>
            <a:spLocks noGrp="1"/>
          </p:cNvSpPr>
          <p:nvPr/>
        </p:nvSpPr>
        <p:spPr>
          <a:xfrm>
            <a:off x="369409" y="1177310"/>
            <a:ext cx="8429684" cy="1342025"/>
          </a:xfrm>
          <a:prstGeom prst="rect">
            <a:avLst/>
          </a:prstGeom>
        </p:spPr>
        <p:txBody>
          <a:bodyPr vert="horz" lIns="91440" tIns="45720" rIns="91440" bIns="45720" rtlCol="0">
            <a:normAutofit/>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176213" indent="-176213">
              <a:buFont typeface="Wingdings" pitchFamily="2" charset="2"/>
              <a:buChar char="§"/>
              <a:tabLst>
                <a:tab pos="176213" algn="l"/>
              </a:tabLst>
            </a:pPr>
            <a:r>
              <a:rPr lang="en-US" altLang="ko-KR" sz="1400" dirty="0">
                <a:solidFill>
                  <a:srgbClr val="002060"/>
                </a:solidFill>
                <a:latin typeface="맑은 고딕" pitchFamily="50" charset="-127"/>
              </a:rPr>
              <a:t>The Korean government issued a basic plan on HLW management in 2016. The basic plan reflects recommendations of the Public Engagement Commission on Spent Fuel Management (PECOS). </a:t>
            </a:r>
          </a:p>
          <a:p>
            <a:pPr marL="176213" indent="-176213">
              <a:buFont typeface="Wingdings" pitchFamily="2" charset="2"/>
              <a:buChar char="§"/>
              <a:tabLst>
                <a:tab pos="176213" algn="l"/>
              </a:tabLst>
            </a:pPr>
            <a:endParaRPr lang="en-US" altLang="ko-KR" sz="1400" dirty="0">
              <a:solidFill>
                <a:srgbClr val="FF0000"/>
              </a:solidFill>
              <a:latin typeface="맑은 고딕" pitchFamily="50" charset="-127"/>
              <a:ea typeface="맑은 고딕" pitchFamily="50" charset="-127"/>
            </a:endParaRPr>
          </a:p>
          <a:p>
            <a:pPr marL="176213" lvl="0" indent="-176213">
              <a:buFont typeface="Wingdings" pitchFamily="2" charset="2"/>
              <a:buChar char="§"/>
              <a:tabLst>
                <a:tab pos="176213" algn="l"/>
              </a:tabLst>
            </a:pPr>
            <a:r>
              <a:rPr lang="en-US" altLang="ko-KR" sz="1400" dirty="0">
                <a:solidFill>
                  <a:srgbClr val="002060"/>
                </a:solidFill>
                <a:latin typeface="맑은 고딕" pitchFamily="50" charset="-127"/>
              </a:rPr>
              <a:t>The basic plan contained development of a deep geological repository, generic underground research laboratory (URL), and an interim storage facility.  </a:t>
            </a:r>
            <a:endParaRPr lang="en-US" altLang="ko-KR" sz="1400" dirty="0">
              <a:solidFill>
                <a:srgbClr val="FF0000"/>
              </a:solidFill>
              <a:latin typeface="맑은 고딕" pitchFamily="50" charset="-127"/>
              <a:ea typeface="맑은 고딕" pitchFamily="50" charset="-127"/>
            </a:endParaRPr>
          </a:p>
          <a:p>
            <a:pPr marL="176213" indent="-176213">
              <a:buFont typeface="Wingdings" pitchFamily="2" charset="2"/>
              <a:buChar char="§"/>
              <a:tabLst>
                <a:tab pos="176213" algn="l"/>
              </a:tabLst>
            </a:pPr>
            <a:endParaRPr lang="ko-KR" altLang="en-US" sz="1400" b="1" dirty="0">
              <a:latin typeface="+mj-ea"/>
            </a:endParaRPr>
          </a:p>
          <a:p>
            <a:pPr marL="176213" lvl="0" indent="-176213">
              <a:buFont typeface="Wingdings" pitchFamily="2" charset="2"/>
              <a:buChar char="§"/>
              <a:tabLst>
                <a:tab pos="176213" algn="l"/>
              </a:tabLst>
            </a:pPr>
            <a:endParaRPr lang="ko-KR" altLang="en-US" sz="1400" b="1" dirty="0">
              <a:latin typeface="+mj-ea"/>
            </a:endParaRPr>
          </a:p>
          <a:p>
            <a:pPr marL="176213" indent="-176213">
              <a:buFont typeface="Wingdings" pitchFamily="2" charset="2"/>
              <a:buChar char="§"/>
              <a:tabLst>
                <a:tab pos="176213" algn="l"/>
              </a:tabLst>
            </a:pPr>
            <a:endParaRPr lang="ko-KR" altLang="en-US" sz="1400" b="1" dirty="0">
              <a:latin typeface="+mj-ea"/>
            </a:endParaRPr>
          </a:p>
          <a:p>
            <a:pPr marL="176213" indent="-176213">
              <a:buFont typeface="Wingdings" pitchFamily="2" charset="2"/>
              <a:buChar char="§"/>
              <a:tabLst>
                <a:tab pos="176213" algn="l"/>
              </a:tabLst>
            </a:pPr>
            <a:endParaRPr lang="en-GB" altLang="ko-KR" sz="1400" dirty="0">
              <a:solidFill>
                <a:srgbClr val="002060"/>
              </a:solidFill>
              <a:latin typeface="맑은 고딕" pitchFamily="50" charset="-127"/>
              <a:ea typeface="맑은 고딕" pitchFamily="50" charset="-127"/>
            </a:endParaRPr>
          </a:p>
        </p:txBody>
      </p:sp>
      <p:sp>
        <p:nvSpPr>
          <p:cNvPr id="15" name="자유형: 도형 27691"/>
          <p:cNvSpPr/>
          <p:nvPr/>
        </p:nvSpPr>
        <p:spPr>
          <a:xfrm>
            <a:off x="604206" y="2499743"/>
            <a:ext cx="7640202" cy="2597822"/>
          </a:xfrm>
          <a:custGeom>
            <a:avLst/>
            <a:gdLst>
              <a:gd name="T0" fmla="*/ 0 w 4494"/>
              <a:gd name="T1" fmla="*/ 0 h 1023"/>
              <a:gd name="T2" fmla="*/ 4494 w 4494"/>
              <a:gd name="T3" fmla="*/ 1023 h 1023"/>
            </a:gdLst>
            <a:ahLst/>
            <a:cxnLst/>
            <a:rect l="T0" t="T1" r="T2" b="T3"/>
            <a:pathLst>
              <a:path w="4494" h="1023">
                <a:moveTo>
                  <a:pt x="4414" y="0"/>
                </a:moveTo>
                <a:lnTo>
                  <a:pt x="80" y="0"/>
                </a:lnTo>
                <a:cubicBezTo>
                  <a:pt x="36" y="0"/>
                  <a:pt x="0" y="20"/>
                  <a:pt x="0" y="46"/>
                </a:cubicBezTo>
                <a:lnTo>
                  <a:pt x="0" y="1023"/>
                </a:lnTo>
                <a:lnTo>
                  <a:pt x="0" y="1023"/>
                </a:lnTo>
                <a:lnTo>
                  <a:pt x="4494" y="1023"/>
                </a:lnTo>
                <a:lnTo>
                  <a:pt x="4494" y="1023"/>
                </a:lnTo>
                <a:lnTo>
                  <a:pt x="4494" y="46"/>
                </a:lnTo>
                <a:cubicBezTo>
                  <a:pt x="4494" y="20"/>
                  <a:pt x="4458" y="0"/>
                  <a:pt x="4414" y="0"/>
                </a:cubicBezTo>
                <a:lnTo>
                  <a:pt x="4414" y="0"/>
                </a:lnTo>
                <a:close/>
              </a:path>
            </a:pathLst>
          </a:custGeom>
          <a:solidFill>
            <a:schemeClr val="accent5">
              <a:lumMod val="20000"/>
              <a:lumOff val="80000"/>
            </a:schemeClr>
          </a:solidFill>
          <a:ln w="28575" cap="flat" cmpd="sng" algn="ctr">
            <a:solidFill>
              <a:schemeClr val="bg1">
                <a:lumMod val="85000"/>
              </a:schemeClr>
            </a:solidFill>
            <a:prstDash val="solid"/>
            <a:round/>
          </a:ln>
          <a:effectLst>
            <a:outerShdw blurRad="63500" dir="1800000" algn="br">
              <a:srgbClr val="000000">
                <a:alpha val="15000"/>
              </a:srgbClr>
            </a:outerShdw>
          </a:effectLst>
        </p:spPr>
        <p:txBody>
          <a:bodyPr vert="horz" wrap="none" lIns="91440" tIns="45720" rIns="91440" bIns="45720" anchor="t">
            <a:noAutofit/>
          </a:bodyPr>
          <a:lstStyle/>
          <a:p>
            <a:pPr>
              <a:spcBef>
                <a:spcPct val="30000"/>
              </a:spcBef>
              <a:spcAft>
                <a:spcPct val="0"/>
              </a:spcAft>
              <a:defRPr/>
            </a:pPr>
            <a:endParaRPr kumimoji="1" lang="ko-KR" altLang="en-US" sz="1200">
              <a:latin typeface="Arial"/>
              <a:ea typeface="Arial"/>
            </a:endParaRPr>
          </a:p>
        </p:txBody>
      </p:sp>
      <p:sp>
        <p:nvSpPr>
          <p:cNvPr id="16" name="직사각형 15"/>
          <p:cNvSpPr/>
          <p:nvPr/>
        </p:nvSpPr>
        <p:spPr bwMode="auto">
          <a:xfrm>
            <a:off x="778336" y="3425230"/>
            <a:ext cx="1329048" cy="541345"/>
          </a:xfrm>
          <a:prstGeom prst="rect">
            <a:avLst/>
          </a:prstGeom>
          <a:ln>
            <a:noFill/>
          </a:ln>
        </p:spPr>
        <p:txBody>
          <a:bodyPr wrap="square">
            <a:noAutofit/>
          </a:bodyPr>
          <a:lstStyle/>
          <a:p>
            <a:pPr algn="ctr" eaLnBrk="0" hangingPunct="0">
              <a:lnSpc>
                <a:spcPts val="1400"/>
              </a:lnSpc>
            </a:pPr>
            <a:r>
              <a:rPr lang="en-US" sz="1100" b="1" dirty="0">
                <a:solidFill>
                  <a:srgbClr val="003258"/>
                </a:solidFill>
                <a:latin typeface="맑은 고딕" panose="020B0503020000020004" pitchFamily="50" charset="-127"/>
                <a:ea typeface="MS Mincho"/>
                <a:cs typeface="굴림" panose="020B0600000101010101" pitchFamily="50" charset="-127"/>
              </a:rPr>
              <a:t>Siting Process</a:t>
            </a:r>
            <a:endParaRPr lang="ko-KR" altLang="en-US" sz="1100" dirty="0">
              <a:latin typeface="굴림" panose="020B0600000101010101" pitchFamily="50" charset="-127"/>
              <a:ea typeface="굴림" panose="020B0600000101010101" pitchFamily="50" charset="-127"/>
              <a:cs typeface="굴림" panose="020B0600000101010101" pitchFamily="50" charset="-127"/>
            </a:endParaRPr>
          </a:p>
        </p:txBody>
      </p:sp>
      <p:sp>
        <p:nvSpPr>
          <p:cNvPr id="17" name="오각형 16"/>
          <p:cNvSpPr>
            <a:spLocks noChangeArrowheads="1"/>
          </p:cNvSpPr>
          <p:nvPr/>
        </p:nvSpPr>
        <p:spPr bwMode="auto">
          <a:xfrm>
            <a:off x="801562" y="3102441"/>
            <a:ext cx="1329048" cy="249260"/>
          </a:xfrm>
          <a:prstGeom prst="homePlate">
            <a:avLst>
              <a:gd name="adj" fmla="val 36763"/>
            </a:avLst>
          </a:prstGeom>
          <a:ln>
            <a:noFill/>
          </a:ln>
        </p:spPr>
        <p:style>
          <a:lnRef idx="0">
            <a:schemeClr val="accent1"/>
          </a:lnRef>
          <a:fillRef idx="3">
            <a:schemeClr val="accent1"/>
          </a:fillRef>
          <a:effectRef idx="3">
            <a:schemeClr val="accent1"/>
          </a:effectRef>
          <a:fontRef idx="minor">
            <a:schemeClr val="lt1"/>
          </a:fontRef>
        </p:style>
        <p:txBody>
          <a:bodyPr anchor="ctr">
            <a:noAutofit/>
          </a:bodyPr>
          <a:lstStyle/>
          <a:p>
            <a:pPr algn="ctr" fontAlgn="base">
              <a:lnSpc>
                <a:spcPct val="130000"/>
              </a:lnSpc>
            </a:pPr>
            <a:r>
              <a:rPr lang="en-US" sz="1000" b="1" dirty="0">
                <a:solidFill>
                  <a:srgbClr val="FFFFFF"/>
                </a:solidFill>
                <a:latin typeface="맑은 고딕" panose="020B0503020000020004" pitchFamily="50" charset="-127"/>
                <a:ea typeface="MS Mincho"/>
                <a:cs typeface="굴림" panose="020B0600000101010101" pitchFamily="50" charset="-127"/>
              </a:rPr>
              <a:t>+12 years</a:t>
            </a:r>
            <a:endParaRPr lang="ko-KR" altLang="en-US" sz="1000" dirty="0">
              <a:latin typeface="굴림" panose="020B0600000101010101" pitchFamily="50" charset="-127"/>
              <a:ea typeface="굴림" panose="020B0600000101010101" pitchFamily="50" charset="-127"/>
              <a:cs typeface="굴림" panose="020B0600000101010101" pitchFamily="50" charset="-127"/>
            </a:endParaRPr>
          </a:p>
        </p:txBody>
      </p:sp>
      <p:sp>
        <p:nvSpPr>
          <p:cNvPr id="18" name="오른쪽 화살표 17"/>
          <p:cNvSpPr/>
          <p:nvPr/>
        </p:nvSpPr>
        <p:spPr>
          <a:xfrm>
            <a:off x="2163335" y="3731011"/>
            <a:ext cx="1515370" cy="120759"/>
          </a:xfrm>
          <a:prstGeom prst="rightArrow">
            <a:avLst/>
          </a:prstGeom>
          <a:gradFill>
            <a:gsLst>
              <a:gs pos="0">
                <a:prstClr val="black">
                  <a:lumMod val="65000"/>
                  <a:lumOff val="35000"/>
                  <a:alpha val="0"/>
                </a:prstClr>
              </a:gs>
              <a:gs pos="100000">
                <a:srgbClr val="36A2E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ko-KR" altLang="en-US" sz="1000"/>
          </a:p>
        </p:txBody>
      </p:sp>
      <p:sp>
        <p:nvSpPr>
          <p:cNvPr id="19" name="오른쪽 화살표 18"/>
          <p:cNvSpPr/>
          <p:nvPr/>
        </p:nvSpPr>
        <p:spPr>
          <a:xfrm>
            <a:off x="3649146" y="4057787"/>
            <a:ext cx="1017109" cy="120759"/>
          </a:xfrm>
          <a:prstGeom prst="rightArrow">
            <a:avLst/>
          </a:prstGeom>
          <a:gradFill>
            <a:gsLst>
              <a:gs pos="0">
                <a:prstClr val="black">
                  <a:lumMod val="65000"/>
                  <a:lumOff val="35000"/>
                  <a:alpha val="0"/>
                </a:prstClr>
              </a:gs>
              <a:gs pos="100000">
                <a:srgbClr val="36A2E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ko-KR" altLang="en-US" sz="1000"/>
          </a:p>
        </p:txBody>
      </p:sp>
      <p:cxnSp>
        <p:nvCxnSpPr>
          <p:cNvPr id="20" name="직선 연결선 19"/>
          <p:cNvCxnSpPr/>
          <p:nvPr/>
        </p:nvCxnSpPr>
        <p:spPr bwMode="auto">
          <a:xfrm>
            <a:off x="3679234" y="3788809"/>
            <a:ext cx="0" cy="584703"/>
          </a:xfrm>
          <a:prstGeom prst="line">
            <a:avLst/>
          </a:prstGeom>
          <a:ln w="12700">
            <a:no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1" name="오각형 20"/>
          <p:cNvSpPr>
            <a:spLocks noChangeArrowheads="1"/>
          </p:cNvSpPr>
          <p:nvPr/>
        </p:nvSpPr>
        <p:spPr bwMode="auto">
          <a:xfrm>
            <a:off x="2163335" y="3105022"/>
            <a:ext cx="2518227" cy="249260"/>
          </a:xfrm>
          <a:prstGeom prst="homePlate">
            <a:avLst>
              <a:gd name="adj" fmla="val 36763"/>
            </a:avLst>
          </a:prstGeom>
          <a:ln>
            <a:noFill/>
          </a:ln>
        </p:spPr>
        <p:style>
          <a:lnRef idx="0">
            <a:schemeClr val="accent1"/>
          </a:lnRef>
          <a:fillRef idx="3">
            <a:schemeClr val="accent1"/>
          </a:fillRef>
          <a:effectRef idx="3">
            <a:schemeClr val="accent1"/>
          </a:effectRef>
          <a:fontRef idx="minor">
            <a:schemeClr val="lt1"/>
          </a:fontRef>
        </p:style>
        <p:txBody>
          <a:bodyPr wrap="square" anchor="ctr">
            <a:noAutofit/>
          </a:bodyPr>
          <a:lstStyle/>
          <a:p>
            <a:pPr algn="ctr" fontAlgn="base">
              <a:lnSpc>
                <a:spcPct val="130000"/>
              </a:lnSpc>
              <a:spcAft>
                <a:spcPts val="1000"/>
              </a:spcAft>
            </a:pPr>
            <a:r>
              <a:rPr lang="en-US" sz="1000" b="1">
                <a:solidFill>
                  <a:srgbClr val="FFFFFF"/>
                </a:solidFill>
                <a:latin typeface="맑은 고딕" panose="020B0503020000020004" pitchFamily="50" charset="-127"/>
                <a:ea typeface="MS Mincho"/>
                <a:cs typeface="굴림" panose="020B0600000101010101" pitchFamily="50" charset="-127"/>
              </a:rPr>
              <a:t>+24 years</a:t>
            </a:r>
            <a:endParaRPr lang="ko-KR" altLang="en-US" sz="1000">
              <a:latin typeface="굴림" panose="020B0600000101010101" pitchFamily="50" charset="-127"/>
              <a:ea typeface="굴림" panose="020B0600000101010101" pitchFamily="50" charset="-127"/>
              <a:cs typeface="굴림" panose="020B0600000101010101" pitchFamily="50" charset="-127"/>
            </a:endParaRPr>
          </a:p>
        </p:txBody>
      </p:sp>
      <p:sp>
        <p:nvSpPr>
          <p:cNvPr id="22" name="직사각형 21"/>
          <p:cNvSpPr/>
          <p:nvPr/>
        </p:nvSpPr>
        <p:spPr bwMode="auto">
          <a:xfrm>
            <a:off x="2002951" y="3411410"/>
            <a:ext cx="2844332" cy="330761"/>
          </a:xfrm>
          <a:prstGeom prst="rect">
            <a:avLst/>
          </a:prstGeom>
          <a:ln>
            <a:noFill/>
          </a:ln>
        </p:spPr>
        <p:txBody>
          <a:bodyPr wrap="square">
            <a:noAutofit/>
          </a:bodyPr>
          <a:lstStyle/>
          <a:p>
            <a:pPr algn="ctr" eaLnBrk="0" hangingPunct="0">
              <a:lnSpc>
                <a:spcPts val="1400"/>
              </a:lnSpc>
              <a:spcAft>
                <a:spcPts val="1000"/>
              </a:spcAft>
            </a:pPr>
            <a:r>
              <a:rPr lang="en-US" sz="1100" b="1" dirty="0">
                <a:solidFill>
                  <a:srgbClr val="003258"/>
                </a:solidFill>
                <a:latin typeface="맑은 고딕" panose="020B0503020000020004" pitchFamily="50" charset="-127"/>
                <a:ea typeface="MS Mincho"/>
                <a:cs typeface="굴림" panose="020B0600000101010101" pitchFamily="50" charset="-127"/>
              </a:rPr>
              <a:t>Repository Development</a:t>
            </a:r>
            <a:endParaRPr lang="ko-KR" altLang="en-US" sz="1100" dirty="0">
              <a:latin typeface="굴림" panose="020B0600000101010101" pitchFamily="50" charset="-127"/>
              <a:ea typeface="굴림" panose="020B0600000101010101" pitchFamily="50" charset="-127"/>
              <a:cs typeface="굴림" panose="020B0600000101010101" pitchFamily="50" charset="-127"/>
            </a:endParaRPr>
          </a:p>
        </p:txBody>
      </p:sp>
      <p:sp>
        <p:nvSpPr>
          <p:cNvPr id="23" name="직사각형 22"/>
          <p:cNvSpPr/>
          <p:nvPr/>
        </p:nvSpPr>
        <p:spPr bwMode="auto">
          <a:xfrm>
            <a:off x="2078444" y="3849263"/>
            <a:ext cx="1719422" cy="612661"/>
          </a:xfrm>
          <a:prstGeom prst="rect">
            <a:avLst/>
          </a:prstGeom>
          <a:ln>
            <a:noFill/>
          </a:ln>
        </p:spPr>
        <p:txBody>
          <a:bodyPr wrap="square">
            <a:noAutofit/>
          </a:bodyPr>
          <a:lstStyle/>
          <a:p>
            <a:pPr algn="ctr" eaLnBrk="0" hangingPunct="0"/>
            <a:r>
              <a:rPr lang="en-US" sz="1000" b="1" dirty="0">
                <a:solidFill>
                  <a:schemeClr val="tx2">
                    <a:lumMod val="50000"/>
                  </a:schemeClr>
                </a:solidFill>
                <a:latin typeface="맑은 고딕" panose="020B0503020000020004" pitchFamily="50" charset="-127"/>
                <a:ea typeface="MS Mincho"/>
                <a:cs typeface="굴림" panose="020B0600000101010101" pitchFamily="50" charset="-127"/>
              </a:rPr>
              <a:t>Site Specific URF </a:t>
            </a:r>
            <a:endParaRPr lang="ko-KR" altLang="en-US" sz="1000" b="1" dirty="0">
              <a:solidFill>
                <a:schemeClr val="tx2">
                  <a:lumMod val="50000"/>
                </a:schemeClr>
              </a:solidFill>
              <a:latin typeface="굴림" panose="020B0600000101010101" pitchFamily="50" charset="-127"/>
              <a:ea typeface="굴림" panose="020B0600000101010101" pitchFamily="50" charset="-127"/>
              <a:cs typeface="굴림" panose="020B0600000101010101" pitchFamily="50" charset="-127"/>
            </a:endParaRPr>
          </a:p>
          <a:p>
            <a:pPr algn="ctr" eaLnBrk="0" hangingPunct="0"/>
            <a:r>
              <a:rPr lang="en-US" sz="1000" b="1" dirty="0">
                <a:solidFill>
                  <a:schemeClr val="tx2">
                    <a:lumMod val="50000"/>
                  </a:schemeClr>
                </a:solidFill>
                <a:latin typeface="맑은 고딕" panose="020B0503020000020004" pitchFamily="50" charset="-127"/>
                <a:ea typeface="MS Mincho"/>
                <a:cs typeface="굴림" panose="020B0600000101010101" pitchFamily="50" charset="-127"/>
              </a:rPr>
              <a:t>(+14 years)</a:t>
            </a:r>
            <a:endParaRPr lang="ko-KR" altLang="en-US" sz="1000" b="1" dirty="0">
              <a:solidFill>
                <a:schemeClr val="tx2">
                  <a:lumMod val="50000"/>
                </a:schemeClr>
              </a:solidFill>
              <a:latin typeface="굴림" panose="020B0600000101010101" pitchFamily="50" charset="-127"/>
              <a:ea typeface="굴림" panose="020B0600000101010101" pitchFamily="50" charset="-127"/>
              <a:cs typeface="굴림" panose="020B0600000101010101" pitchFamily="50" charset="-127"/>
            </a:endParaRPr>
          </a:p>
        </p:txBody>
      </p:sp>
      <p:sp>
        <p:nvSpPr>
          <p:cNvPr id="24" name="직사각형 23"/>
          <p:cNvSpPr/>
          <p:nvPr/>
        </p:nvSpPr>
        <p:spPr bwMode="auto">
          <a:xfrm>
            <a:off x="3531498" y="4228871"/>
            <a:ext cx="1147677" cy="813583"/>
          </a:xfrm>
          <a:prstGeom prst="rect">
            <a:avLst/>
          </a:prstGeom>
          <a:ln>
            <a:noFill/>
          </a:ln>
        </p:spPr>
        <p:txBody>
          <a:bodyPr wrap="square">
            <a:noAutofit/>
          </a:bodyPr>
          <a:lstStyle/>
          <a:p>
            <a:pPr algn="ctr" eaLnBrk="0" hangingPunct="0">
              <a:lnSpc>
                <a:spcPts val="1000"/>
              </a:lnSpc>
            </a:pPr>
            <a:r>
              <a:rPr lang="en-US" sz="1000" b="1" dirty="0">
                <a:solidFill>
                  <a:schemeClr val="tx2">
                    <a:lumMod val="50000"/>
                  </a:schemeClr>
                </a:solidFill>
                <a:latin typeface="맑은 고딕" panose="020B0503020000020004" pitchFamily="50" charset="-127"/>
                <a:ea typeface="MS Mincho"/>
                <a:cs typeface="굴림" panose="020B0600000101010101" pitchFamily="50" charset="-127"/>
              </a:rPr>
              <a:t>Repository  Construction</a:t>
            </a:r>
            <a:endParaRPr lang="ko-KR" altLang="en-US" sz="1000" b="1" dirty="0">
              <a:solidFill>
                <a:schemeClr val="tx2">
                  <a:lumMod val="50000"/>
                </a:schemeClr>
              </a:solidFill>
              <a:latin typeface="굴림" panose="020B0600000101010101" pitchFamily="50" charset="-127"/>
              <a:ea typeface="굴림" panose="020B0600000101010101" pitchFamily="50" charset="-127"/>
              <a:cs typeface="굴림" panose="020B0600000101010101" pitchFamily="50" charset="-127"/>
            </a:endParaRPr>
          </a:p>
          <a:p>
            <a:pPr algn="ctr" eaLnBrk="0" hangingPunct="0">
              <a:lnSpc>
                <a:spcPts val="1000"/>
              </a:lnSpc>
            </a:pPr>
            <a:r>
              <a:rPr lang="en-US" sz="1000" b="1" dirty="0">
                <a:solidFill>
                  <a:schemeClr val="tx2">
                    <a:lumMod val="50000"/>
                  </a:schemeClr>
                </a:solidFill>
                <a:latin typeface="맑은 고딕" panose="020B0503020000020004" pitchFamily="50" charset="-127"/>
                <a:ea typeface="MS Mincho"/>
                <a:cs typeface="굴림" panose="020B0600000101010101" pitchFamily="50" charset="-127"/>
              </a:rPr>
              <a:t>(+10 years</a:t>
            </a:r>
            <a:r>
              <a:rPr lang="en-US" sz="1000" b="1" dirty="0">
                <a:solidFill>
                  <a:srgbClr val="003258"/>
                </a:solidFill>
                <a:latin typeface="맑은 고딕" panose="020B0503020000020004" pitchFamily="50" charset="-127"/>
                <a:ea typeface="MS Mincho"/>
                <a:cs typeface="굴림" panose="020B0600000101010101" pitchFamily="50" charset="-127"/>
              </a:rPr>
              <a:t>)</a:t>
            </a:r>
            <a:endParaRPr lang="ko-KR" altLang="en-US" sz="1000" b="1" dirty="0">
              <a:latin typeface="굴림" panose="020B0600000101010101" pitchFamily="50" charset="-127"/>
              <a:ea typeface="굴림" panose="020B0600000101010101" pitchFamily="50" charset="-127"/>
              <a:cs typeface="굴림" panose="020B0600000101010101" pitchFamily="50" charset="-127"/>
            </a:endParaRPr>
          </a:p>
        </p:txBody>
      </p:sp>
      <p:sp>
        <p:nvSpPr>
          <p:cNvPr id="25" name="오각형 24"/>
          <p:cNvSpPr>
            <a:spLocks noChangeArrowheads="1"/>
          </p:cNvSpPr>
          <p:nvPr/>
        </p:nvSpPr>
        <p:spPr bwMode="auto">
          <a:xfrm>
            <a:off x="4703375" y="3102441"/>
            <a:ext cx="2180060" cy="249260"/>
          </a:xfrm>
          <a:prstGeom prst="homePlate">
            <a:avLst>
              <a:gd name="adj" fmla="val 36763"/>
            </a:avLst>
          </a:prstGeom>
          <a:ln>
            <a:noFill/>
          </a:ln>
        </p:spPr>
        <p:style>
          <a:lnRef idx="0">
            <a:schemeClr val="accent1"/>
          </a:lnRef>
          <a:fillRef idx="3">
            <a:schemeClr val="accent1"/>
          </a:fillRef>
          <a:effectRef idx="3">
            <a:schemeClr val="accent1"/>
          </a:effectRef>
          <a:fontRef idx="minor">
            <a:schemeClr val="lt1"/>
          </a:fontRef>
        </p:style>
        <p:txBody>
          <a:bodyPr wrap="square" anchor="ctr">
            <a:noAutofit/>
          </a:bodyPr>
          <a:lstStyle/>
          <a:p>
            <a:endParaRPr lang="ko-KR" altLang="en-US" sz="1000"/>
          </a:p>
        </p:txBody>
      </p:sp>
      <p:sp>
        <p:nvSpPr>
          <p:cNvPr id="26" name="오각형 25"/>
          <p:cNvSpPr>
            <a:spLocks noChangeArrowheads="1"/>
          </p:cNvSpPr>
          <p:nvPr/>
        </p:nvSpPr>
        <p:spPr bwMode="auto">
          <a:xfrm>
            <a:off x="6883434" y="3102440"/>
            <a:ext cx="1069433" cy="249260"/>
          </a:xfrm>
          <a:prstGeom prst="homePlate">
            <a:avLst>
              <a:gd name="adj" fmla="val 36763"/>
            </a:avLst>
          </a:prstGeom>
          <a:ln>
            <a:noFill/>
          </a:ln>
        </p:spPr>
        <p:style>
          <a:lnRef idx="0">
            <a:schemeClr val="accent1"/>
          </a:lnRef>
          <a:fillRef idx="3">
            <a:schemeClr val="accent1"/>
          </a:fillRef>
          <a:effectRef idx="3">
            <a:schemeClr val="accent1"/>
          </a:effectRef>
          <a:fontRef idx="minor">
            <a:schemeClr val="lt1"/>
          </a:fontRef>
        </p:style>
        <p:txBody>
          <a:bodyPr anchor="ctr">
            <a:noAutofit/>
          </a:bodyPr>
          <a:lstStyle/>
          <a:p>
            <a:endParaRPr lang="ko-KR" altLang="en-US" sz="1000"/>
          </a:p>
        </p:txBody>
      </p:sp>
      <p:sp>
        <p:nvSpPr>
          <p:cNvPr id="37" name="오른쪽 화살표 36"/>
          <p:cNvSpPr/>
          <p:nvPr/>
        </p:nvSpPr>
        <p:spPr>
          <a:xfrm>
            <a:off x="4703375" y="4417501"/>
            <a:ext cx="2034807" cy="120759"/>
          </a:xfrm>
          <a:prstGeom prst="rightArrow">
            <a:avLst/>
          </a:prstGeom>
          <a:gradFill>
            <a:gsLst>
              <a:gs pos="0">
                <a:prstClr val="black">
                  <a:lumMod val="65000"/>
                  <a:lumOff val="35000"/>
                  <a:alpha val="0"/>
                </a:prstClr>
              </a:gs>
              <a:gs pos="100000">
                <a:srgbClr val="36A2E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ko-KR" altLang="en-US" sz="1000"/>
          </a:p>
        </p:txBody>
      </p:sp>
      <p:cxnSp>
        <p:nvCxnSpPr>
          <p:cNvPr id="38" name="직선 연결선 37"/>
          <p:cNvCxnSpPr/>
          <p:nvPr/>
        </p:nvCxnSpPr>
        <p:spPr bwMode="auto">
          <a:xfrm>
            <a:off x="4666255" y="4121779"/>
            <a:ext cx="0" cy="584703"/>
          </a:xfrm>
          <a:prstGeom prst="line">
            <a:avLst/>
          </a:prstGeom>
          <a:ln w="12700">
            <a:no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9" name="직선 연결선 38"/>
          <p:cNvCxnSpPr/>
          <p:nvPr/>
        </p:nvCxnSpPr>
        <p:spPr bwMode="auto">
          <a:xfrm>
            <a:off x="6746051" y="4885338"/>
            <a:ext cx="0" cy="584703"/>
          </a:xfrm>
          <a:prstGeom prst="line">
            <a:avLst/>
          </a:prstGeom>
          <a:ln w="12700">
            <a:no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40" name="오른쪽 화살표 39"/>
          <p:cNvSpPr/>
          <p:nvPr/>
        </p:nvSpPr>
        <p:spPr>
          <a:xfrm>
            <a:off x="6732923" y="4976805"/>
            <a:ext cx="1196945" cy="120759"/>
          </a:xfrm>
          <a:prstGeom prst="rightArrow">
            <a:avLst/>
          </a:prstGeom>
          <a:gradFill>
            <a:gsLst>
              <a:gs pos="0">
                <a:prstClr val="black">
                  <a:lumMod val="65000"/>
                  <a:lumOff val="35000"/>
                  <a:alpha val="0"/>
                </a:prstClr>
              </a:gs>
              <a:gs pos="100000">
                <a:srgbClr val="36A2E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ko-KR" altLang="en-US" sz="1000"/>
          </a:p>
        </p:txBody>
      </p:sp>
      <p:sp>
        <p:nvSpPr>
          <p:cNvPr id="41" name="직사각형 40"/>
          <p:cNvSpPr/>
          <p:nvPr/>
        </p:nvSpPr>
        <p:spPr bwMode="auto">
          <a:xfrm>
            <a:off x="5066676" y="4541024"/>
            <a:ext cx="1310231" cy="569043"/>
          </a:xfrm>
          <a:prstGeom prst="rect">
            <a:avLst/>
          </a:prstGeom>
          <a:ln>
            <a:noFill/>
          </a:ln>
        </p:spPr>
        <p:txBody>
          <a:bodyPr wrap="square">
            <a:noAutofit/>
          </a:bodyPr>
          <a:lstStyle/>
          <a:p>
            <a:pPr algn="ctr" eaLnBrk="0" hangingPunct="0">
              <a:spcAft>
                <a:spcPts val="1000"/>
              </a:spcAft>
            </a:pPr>
            <a:r>
              <a:rPr lang="en-US" sz="1000" b="1" dirty="0">
                <a:solidFill>
                  <a:schemeClr val="tx2">
                    <a:lumMod val="50000"/>
                  </a:schemeClr>
                </a:solidFill>
                <a:latin typeface="맑은 고딕" panose="020B0503020000020004" pitchFamily="50" charset="-127"/>
                <a:ea typeface="MS Mincho"/>
                <a:cs typeface="굴림" panose="020B0600000101010101" pitchFamily="50" charset="-127"/>
              </a:rPr>
              <a:t>Repository     Operation</a:t>
            </a:r>
            <a:endParaRPr lang="ko-KR" altLang="en-US" sz="1000" b="1" dirty="0">
              <a:solidFill>
                <a:schemeClr val="tx2">
                  <a:lumMod val="50000"/>
                </a:schemeClr>
              </a:solidFill>
              <a:latin typeface="굴림" panose="020B0600000101010101" pitchFamily="50" charset="-127"/>
              <a:ea typeface="굴림" panose="020B0600000101010101" pitchFamily="50" charset="-127"/>
              <a:cs typeface="굴림" panose="020B0600000101010101" pitchFamily="50" charset="-127"/>
            </a:endParaRPr>
          </a:p>
        </p:txBody>
      </p:sp>
      <p:sp>
        <p:nvSpPr>
          <p:cNvPr id="42" name="직사각형 41"/>
          <p:cNvSpPr/>
          <p:nvPr/>
        </p:nvSpPr>
        <p:spPr bwMode="auto">
          <a:xfrm>
            <a:off x="6761891" y="4611943"/>
            <a:ext cx="1122750" cy="533516"/>
          </a:xfrm>
          <a:prstGeom prst="rect">
            <a:avLst/>
          </a:prstGeom>
          <a:ln>
            <a:noFill/>
          </a:ln>
        </p:spPr>
        <p:txBody>
          <a:bodyPr wrap="square">
            <a:noAutofit/>
          </a:bodyPr>
          <a:lstStyle/>
          <a:p>
            <a:pPr algn="ctr" eaLnBrk="0" hangingPunct="0">
              <a:lnSpc>
                <a:spcPts val="1000"/>
              </a:lnSpc>
              <a:spcAft>
                <a:spcPts val="1000"/>
              </a:spcAft>
            </a:pPr>
            <a:r>
              <a:rPr lang="en-US" sz="1000" b="1" dirty="0">
                <a:solidFill>
                  <a:schemeClr val="tx2">
                    <a:lumMod val="50000"/>
                  </a:schemeClr>
                </a:solidFill>
                <a:latin typeface="맑은 고딕" panose="020B0503020000020004" pitchFamily="50" charset="-127"/>
                <a:ea typeface="맑은 고딕" panose="020B0503020000020004" pitchFamily="50" charset="-127"/>
                <a:cs typeface="굴림" panose="020B0600000101010101" pitchFamily="50" charset="-127"/>
              </a:rPr>
              <a:t>Post-closure Monitoring</a:t>
            </a:r>
            <a:endParaRPr lang="ko-KR" altLang="en-US" sz="1000" b="1" dirty="0">
              <a:solidFill>
                <a:schemeClr val="tx2">
                  <a:lumMod val="50000"/>
                </a:schemeClr>
              </a:solidFill>
              <a:latin typeface="맑은 고딕" panose="020B0503020000020004" pitchFamily="50" charset="-127"/>
              <a:ea typeface="맑은 고딕" panose="020B0503020000020004" pitchFamily="50" charset="-127"/>
              <a:cs typeface="굴림" panose="020B0600000101010101" pitchFamily="50" charset="-127"/>
            </a:endParaRPr>
          </a:p>
        </p:txBody>
      </p:sp>
      <p:sp>
        <p:nvSpPr>
          <p:cNvPr id="43" name="Rectangle 267"/>
          <p:cNvSpPr/>
          <p:nvPr/>
        </p:nvSpPr>
        <p:spPr>
          <a:xfrm>
            <a:off x="733166" y="2859080"/>
            <a:ext cx="7511241" cy="280901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1000"/>
          </a:p>
        </p:txBody>
      </p:sp>
      <p:sp>
        <p:nvSpPr>
          <p:cNvPr id="44" name="직사각형 43"/>
          <p:cNvSpPr/>
          <p:nvPr/>
        </p:nvSpPr>
        <p:spPr bwMode="auto">
          <a:xfrm>
            <a:off x="4580824" y="3413785"/>
            <a:ext cx="2296718" cy="622661"/>
          </a:xfrm>
          <a:prstGeom prst="rect">
            <a:avLst/>
          </a:prstGeom>
          <a:ln>
            <a:noFill/>
          </a:ln>
        </p:spPr>
        <p:txBody>
          <a:bodyPr wrap="square">
            <a:noAutofit/>
          </a:bodyPr>
          <a:lstStyle/>
          <a:p>
            <a:pPr algn="ctr" eaLnBrk="0" hangingPunct="0">
              <a:lnSpc>
                <a:spcPts val="1400"/>
              </a:lnSpc>
              <a:spcAft>
                <a:spcPts val="1000"/>
              </a:spcAft>
            </a:pPr>
            <a:r>
              <a:rPr lang="en-US" sz="1100" b="1" dirty="0">
                <a:solidFill>
                  <a:srgbClr val="003258"/>
                </a:solidFill>
                <a:latin typeface="맑은 고딕" panose="020B0503020000020004" pitchFamily="50" charset="-127"/>
                <a:ea typeface="MS Mincho"/>
                <a:cs typeface="굴림" panose="020B0600000101010101" pitchFamily="50" charset="-127"/>
              </a:rPr>
              <a:t>Repository Operation</a:t>
            </a:r>
            <a:endParaRPr lang="ko-KR" altLang="en-US" sz="1100" dirty="0">
              <a:latin typeface="굴림" panose="020B0600000101010101" pitchFamily="50" charset="-127"/>
              <a:ea typeface="굴림" panose="020B0600000101010101" pitchFamily="50" charset="-127"/>
              <a:cs typeface="굴림" panose="020B0600000101010101" pitchFamily="50" charset="-127"/>
            </a:endParaRPr>
          </a:p>
        </p:txBody>
      </p:sp>
      <p:sp>
        <p:nvSpPr>
          <p:cNvPr id="45" name="직사각형 44"/>
          <p:cNvSpPr/>
          <p:nvPr/>
        </p:nvSpPr>
        <p:spPr bwMode="auto">
          <a:xfrm>
            <a:off x="6590829" y="3414723"/>
            <a:ext cx="1616056" cy="402706"/>
          </a:xfrm>
          <a:prstGeom prst="rect">
            <a:avLst/>
          </a:prstGeom>
          <a:ln>
            <a:noFill/>
          </a:ln>
        </p:spPr>
        <p:txBody>
          <a:bodyPr wrap="square">
            <a:noAutofit/>
          </a:bodyPr>
          <a:lstStyle/>
          <a:p>
            <a:pPr algn="ctr" eaLnBrk="0" hangingPunct="0">
              <a:lnSpc>
                <a:spcPts val="1400"/>
              </a:lnSpc>
              <a:spcAft>
                <a:spcPts val="1000"/>
              </a:spcAft>
            </a:pPr>
            <a:r>
              <a:rPr lang="en-US" sz="1100" b="1" dirty="0">
                <a:solidFill>
                  <a:srgbClr val="003258"/>
                </a:solidFill>
                <a:latin typeface="맑은 고딕" panose="020B0503020000020004" pitchFamily="50" charset="-127"/>
                <a:ea typeface="MS Mincho"/>
                <a:cs typeface="굴림" panose="020B0600000101010101" pitchFamily="50" charset="-127"/>
              </a:rPr>
              <a:t>Post-Closure</a:t>
            </a:r>
            <a:endParaRPr lang="ko-KR" altLang="en-US" sz="1100" dirty="0">
              <a:latin typeface="굴림" panose="020B0600000101010101" pitchFamily="50" charset="-127"/>
              <a:ea typeface="굴림" panose="020B0600000101010101" pitchFamily="50" charset="-127"/>
              <a:cs typeface="굴림" panose="020B0600000101010101" pitchFamily="50" charset="-127"/>
            </a:endParaRPr>
          </a:p>
        </p:txBody>
      </p:sp>
      <p:sp>
        <p:nvSpPr>
          <p:cNvPr id="46" name="모서리가 둥근 직사각형 45"/>
          <p:cNvSpPr/>
          <p:nvPr/>
        </p:nvSpPr>
        <p:spPr>
          <a:xfrm>
            <a:off x="799616" y="2628205"/>
            <a:ext cx="7156693" cy="353990"/>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2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7" name="TextBox 46"/>
          <p:cNvSpPr txBox="1"/>
          <p:nvPr/>
        </p:nvSpPr>
        <p:spPr>
          <a:xfrm>
            <a:off x="897369" y="2656060"/>
            <a:ext cx="7055498" cy="307777"/>
          </a:xfrm>
          <a:prstGeom prst="rect">
            <a:avLst/>
          </a:prstGeom>
          <a:noFill/>
          <a:effectLst>
            <a:outerShdw blurRad="63500" sx="102000" sy="102000" algn="ctr" rotWithShape="0">
              <a:prstClr val="black">
                <a:alpha val="40000"/>
              </a:prstClr>
            </a:outerShdw>
          </a:effectLst>
        </p:spPr>
        <p:txBody>
          <a:bodyPr wrap="square" rtlCol="0">
            <a:spAutoFit/>
          </a:bodyPr>
          <a:lstStyle/>
          <a:p>
            <a:pPr algn="ctr"/>
            <a:r>
              <a:rPr lang="en-US" altLang="ko-KR" sz="1400" b="1" dirty="0">
                <a:solidFill>
                  <a:schemeClr val="accent1">
                    <a:lumMod val="50000"/>
                  </a:schemeClr>
                </a:solidFill>
                <a:effectLst>
                  <a:glow rad="50800">
                    <a:schemeClr val="bg1">
                      <a:alpha val="96000"/>
                    </a:schemeClr>
                  </a:glow>
                </a:effectLst>
                <a:latin typeface="맑은 고딕" panose="020B0503020000020004" pitchFamily="50" charset="-127"/>
                <a:ea typeface="맑은 고딕" panose="020B0503020000020004" pitchFamily="50" charset="-127"/>
              </a:rPr>
              <a:t>Timeline for implementing a deep geological disposal </a:t>
            </a:r>
            <a:r>
              <a:rPr lang="en-US" altLang="ko-KR" sz="1400" b="1" dirty="0" err="1">
                <a:solidFill>
                  <a:schemeClr val="accent1">
                    <a:lumMod val="50000"/>
                  </a:schemeClr>
                </a:solidFill>
                <a:effectLst>
                  <a:glow rad="50800">
                    <a:schemeClr val="bg1">
                      <a:alpha val="96000"/>
                    </a:schemeClr>
                  </a:glow>
                </a:effectLst>
                <a:latin typeface="맑은 고딕" panose="020B0503020000020004" pitchFamily="50" charset="-127"/>
                <a:ea typeface="맑은 고딕" panose="020B0503020000020004" pitchFamily="50" charset="-127"/>
              </a:rPr>
              <a:t>programe</a:t>
            </a:r>
            <a:endParaRPr lang="ko-KR" altLang="en-US" sz="1400" b="1" dirty="0">
              <a:solidFill>
                <a:schemeClr val="accent1">
                  <a:lumMod val="50000"/>
                </a:schemeClr>
              </a:solidFill>
              <a:effectLst>
                <a:glow rad="50800">
                  <a:schemeClr val="bg1">
                    <a:alpha val="96000"/>
                  </a:schemeClr>
                </a:glow>
              </a:effectLst>
              <a:latin typeface="맑은 고딕" panose="020B0503020000020004" pitchFamily="50" charset="-127"/>
              <a:ea typeface="맑은 고딕" panose="020B0503020000020004" pitchFamily="50" charset="-127"/>
            </a:endParaRPr>
          </a:p>
        </p:txBody>
      </p:sp>
    </p:spTree>
    <p:extLst>
      <p:ext uri="{BB962C8B-B14F-4D97-AF65-F5344CB8AC3E}">
        <p14:creationId xmlns:p14="http://schemas.microsoft.com/office/powerpoint/2010/main" val="3459924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31294" y="234954"/>
            <a:ext cx="8568952" cy="461665"/>
          </a:xfrm>
          <a:prstGeom prst="rect">
            <a:avLst/>
          </a:prstGeom>
          <a:noFill/>
        </p:spPr>
        <p:txBody>
          <a:bodyPr wrap="square" rtlCol="0">
            <a:spAutoFit/>
          </a:bodyPr>
          <a:lstStyle/>
          <a:p>
            <a:r>
              <a:rPr lang="en-US" altLang="ko-KR" sz="2400" b="1" dirty="0">
                <a:solidFill>
                  <a:srgbClr val="002060"/>
                </a:solidFill>
                <a:latin typeface="맑은 고딕"/>
                <a:ea typeface="HY헤드라인M" pitchFamily="18" charset="-127"/>
              </a:rPr>
              <a:t>III</a:t>
            </a:r>
            <a:r>
              <a:rPr lang="en-US" altLang="ko-KR" sz="2400" b="1" dirty="0">
                <a:solidFill>
                  <a:srgbClr val="002060"/>
                </a:solidFill>
                <a:latin typeface="+mj-lt"/>
                <a:ea typeface="HY헤드라인M" pitchFamily="18" charset="-127"/>
              </a:rPr>
              <a:t>. HLW Management Policy and Plans</a:t>
            </a:r>
            <a:endParaRPr lang="ko-KR" altLang="en-US" sz="2400" b="1" dirty="0"/>
          </a:p>
        </p:txBody>
      </p:sp>
      <p:sp>
        <p:nvSpPr>
          <p:cNvPr id="3" name="직사각형 2"/>
          <p:cNvSpPr/>
          <p:nvPr/>
        </p:nvSpPr>
        <p:spPr>
          <a:xfrm>
            <a:off x="287665" y="843558"/>
            <a:ext cx="5627118" cy="400110"/>
          </a:xfrm>
          <a:prstGeom prst="rect">
            <a:avLst/>
          </a:prstGeom>
        </p:spPr>
        <p:txBody>
          <a:bodyPr wrap="none">
            <a:spAutoFit/>
          </a:bodyPr>
          <a:lstStyle/>
          <a:p>
            <a:r>
              <a:rPr lang="en-US" altLang="ko-KR" sz="2000" b="1" dirty="0">
                <a:solidFill>
                  <a:srgbClr val="002060"/>
                </a:solidFill>
                <a:latin typeface="맑은 고딕" pitchFamily="50" charset="-127"/>
                <a:ea typeface="맑은 고딕" pitchFamily="50" charset="-127"/>
              </a:rPr>
              <a:t>□ </a:t>
            </a:r>
            <a:r>
              <a:rPr lang="en-US" altLang="ko-KR" sz="2000" b="1" dirty="0">
                <a:solidFill>
                  <a:srgbClr val="002060"/>
                </a:solidFill>
                <a:latin typeface="맑은 고딕" pitchFamily="50" charset="-127"/>
              </a:rPr>
              <a:t>The 2nd Basic Plan on HLW Management</a:t>
            </a:r>
            <a:endParaRPr lang="en-US" altLang="ko-KR" sz="2000" b="1" dirty="0">
              <a:solidFill>
                <a:srgbClr val="002060"/>
              </a:solidFill>
              <a:latin typeface="맑은 고딕" pitchFamily="50" charset="-127"/>
              <a:ea typeface="맑은 고딕" pitchFamily="50" charset="-127"/>
            </a:endParaRPr>
          </a:p>
        </p:txBody>
      </p:sp>
      <p:sp>
        <p:nvSpPr>
          <p:cNvPr id="43" name="Rectangle 267"/>
          <p:cNvSpPr/>
          <p:nvPr/>
        </p:nvSpPr>
        <p:spPr>
          <a:xfrm>
            <a:off x="733166" y="2514876"/>
            <a:ext cx="7511241" cy="280901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1000"/>
          </a:p>
        </p:txBody>
      </p:sp>
      <p:sp>
        <p:nvSpPr>
          <p:cNvPr id="28" name="내용 개체 틀 2"/>
          <p:cNvSpPr>
            <a:spLocks noGrp="1"/>
          </p:cNvSpPr>
          <p:nvPr/>
        </p:nvSpPr>
        <p:spPr>
          <a:xfrm>
            <a:off x="369409" y="1177310"/>
            <a:ext cx="8429684" cy="1223073"/>
          </a:xfrm>
          <a:prstGeom prst="rect">
            <a:avLst/>
          </a:prstGeom>
        </p:spPr>
        <p:txBody>
          <a:bodyPr vert="horz" lIns="91440" tIns="45720" rIns="91440" bIns="45720" rtlCol="0">
            <a:normAutofit lnSpcReduction="10000"/>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176213" indent="-176213">
              <a:buFont typeface="Wingdings" pitchFamily="2" charset="2"/>
              <a:buChar char="§"/>
              <a:tabLst>
                <a:tab pos="176213" algn="l"/>
              </a:tabLst>
            </a:pPr>
            <a:r>
              <a:rPr lang="en-US" altLang="ko-KR" sz="1400" dirty="0">
                <a:solidFill>
                  <a:srgbClr val="002060"/>
                </a:solidFill>
                <a:latin typeface="맑은 고딕" pitchFamily="50" charset="-127"/>
              </a:rPr>
              <a:t>However, the basic plan is reviewed by various stakeholder who are the general public, experts and NPP host communities by the SNF Management Policy Review Committee.  </a:t>
            </a:r>
          </a:p>
          <a:p>
            <a:pPr marL="176213" indent="-176213">
              <a:buFont typeface="Wingdings" pitchFamily="2" charset="2"/>
              <a:buChar char="§"/>
              <a:tabLst>
                <a:tab pos="176213" algn="l"/>
              </a:tabLst>
            </a:pPr>
            <a:endParaRPr lang="en-US" altLang="ko-KR" sz="1400" dirty="0">
              <a:solidFill>
                <a:srgbClr val="FF0000"/>
              </a:solidFill>
              <a:latin typeface="맑은 고딕" pitchFamily="50" charset="-127"/>
              <a:ea typeface="맑은 고딕" pitchFamily="50" charset="-127"/>
            </a:endParaRPr>
          </a:p>
          <a:p>
            <a:pPr marL="176213" lvl="0" indent="-176213">
              <a:buFont typeface="Wingdings" pitchFamily="2" charset="2"/>
              <a:buChar char="§"/>
              <a:tabLst>
                <a:tab pos="176213" algn="l"/>
              </a:tabLst>
            </a:pPr>
            <a:r>
              <a:rPr lang="en-US" altLang="ko-KR" sz="1400" dirty="0">
                <a:solidFill>
                  <a:srgbClr val="002060"/>
                </a:solidFill>
                <a:latin typeface="맑은 고딕" pitchFamily="50" charset="-127"/>
              </a:rPr>
              <a:t>The Government issued the 2nd Basic Plan on HLW Management in 2021. The 2nd Basic Plan on HLW Management reflects recommendations of the various stake holders. </a:t>
            </a:r>
            <a:endParaRPr lang="ko-KR" altLang="en-US" sz="1400" b="1" dirty="0">
              <a:latin typeface="+mj-ea"/>
            </a:endParaRPr>
          </a:p>
          <a:p>
            <a:pPr marL="176213" lvl="0" indent="-176213">
              <a:buFont typeface="Wingdings" pitchFamily="2" charset="2"/>
              <a:buChar char="§"/>
              <a:tabLst>
                <a:tab pos="176213" algn="l"/>
              </a:tabLst>
            </a:pPr>
            <a:endParaRPr lang="ko-KR" altLang="en-US" sz="1400" b="1" dirty="0">
              <a:latin typeface="+mj-ea"/>
            </a:endParaRPr>
          </a:p>
          <a:p>
            <a:pPr marL="176213" indent="-176213">
              <a:buFont typeface="Wingdings" pitchFamily="2" charset="2"/>
              <a:buChar char="§"/>
              <a:tabLst>
                <a:tab pos="176213" algn="l"/>
              </a:tabLst>
            </a:pPr>
            <a:endParaRPr lang="ko-KR" altLang="en-US" sz="1400" b="1" dirty="0">
              <a:latin typeface="+mj-ea"/>
            </a:endParaRPr>
          </a:p>
          <a:p>
            <a:pPr marL="176213" indent="-176213">
              <a:buFont typeface="Wingdings" pitchFamily="2" charset="2"/>
              <a:buChar char="§"/>
              <a:tabLst>
                <a:tab pos="176213" algn="l"/>
              </a:tabLst>
            </a:pPr>
            <a:endParaRPr lang="en-GB" altLang="ko-KR" sz="1400" dirty="0">
              <a:solidFill>
                <a:srgbClr val="002060"/>
              </a:solidFill>
              <a:latin typeface="맑은 고딕" pitchFamily="50" charset="-127"/>
              <a:ea typeface="맑은 고딕" pitchFamily="50" charset="-127"/>
            </a:endParaRPr>
          </a:p>
        </p:txBody>
      </p:sp>
      <p:sp>
        <p:nvSpPr>
          <p:cNvPr id="29" name="자유형: 도형 27691"/>
          <p:cNvSpPr/>
          <p:nvPr/>
        </p:nvSpPr>
        <p:spPr>
          <a:xfrm>
            <a:off x="760922" y="2438782"/>
            <a:ext cx="7640202" cy="2376264"/>
          </a:xfrm>
          <a:custGeom>
            <a:avLst/>
            <a:gdLst>
              <a:gd name="T0" fmla="*/ 0 w 4494"/>
              <a:gd name="T1" fmla="*/ 0 h 1023"/>
              <a:gd name="T2" fmla="*/ 4494 w 4494"/>
              <a:gd name="T3" fmla="*/ 1023 h 1023"/>
            </a:gdLst>
            <a:ahLst/>
            <a:cxnLst/>
            <a:rect l="T0" t="T1" r="T2" b="T3"/>
            <a:pathLst>
              <a:path w="4494" h="1023">
                <a:moveTo>
                  <a:pt x="4414" y="0"/>
                </a:moveTo>
                <a:lnTo>
                  <a:pt x="80" y="0"/>
                </a:lnTo>
                <a:cubicBezTo>
                  <a:pt x="36" y="0"/>
                  <a:pt x="0" y="20"/>
                  <a:pt x="0" y="46"/>
                </a:cubicBezTo>
                <a:lnTo>
                  <a:pt x="0" y="1023"/>
                </a:lnTo>
                <a:lnTo>
                  <a:pt x="0" y="1023"/>
                </a:lnTo>
                <a:lnTo>
                  <a:pt x="4494" y="1023"/>
                </a:lnTo>
                <a:lnTo>
                  <a:pt x="4494" y="1023"/>
                </a:lnTo>
                <a:lnTo>
                  <a:pt x="4494" y="46"/>
                </a:lnTo>
                <a:cubicBezTo>
                  <a:pt x="4494" y="20"/>
                  <a:pt x="4458" y="0"/>
                  <a:pt x="4414" y="0"/>
                </a:cubicBezTo>
                <a:lnTo>
                  <a:pt x="4414" y="0"/>
                </a:lnTo>
                <a:close/>
              </a:path>
            </a:pathLst>
          </a:custGeom>
          <a:solidFill>
            <a:schemeClr val="accent5">
              <a:lumMod val="20000"/>
              <a:lumOff val="80000"/>
            </a:schemeClr>
          </a:solidFill>
          <a:ln w="28575" cap="flat" cmpd="sng" algn="ctr">
            <a:solidFill>
              <a:schemeClr val="bg1">
                <a:lumMod val="75000"/>
              </a:schemeClr>
            </a:solidFill>
            <a:prstDash val="solid"/>
            <a:round/>
          </a:ln>
          <a:effectLst>
            <a:outerShdw blurRad="63500" dir="1800000" algn="br">
              <a:srgbClr val="000000">
                <a:alpha val="15000"/>
              </a:srgbClr>
            </a:outerShdw>
          </a:effectLst>
        </p:spPr>
        <p:txBody>
          <a:bodyPr vert="horz" wrap="none" lIns="91440" tIns="45720" rIns="91440" bIns="45720" anchor="t">
            <a:noAutofit/>
          </a:bodyPr>
          <a:lstStyle/>
          <a:p>
            <a:pPr>
              <a:spcBef>
                <a:spcPct val="30000"/>
              </a:spcBef>
              <a:spcAft>
                <a:spcPct val="0"/>
              </a:spcAft>
              <a:defRPr/>
            </a:pPr>
            <a:endParaRPr kumimoji="1" lang="ko-KR" altLang="en-US" sz="1200">
              <a:latin typeface="Arial"/>
              <a:ea typeface="Arial"/>
            </a:endParaRPr>
          </a:p>
        </p:txBody>
      </p:sp>
      <p:sp>
        <p:nvSpPr>
          <p:cNvPr id="30" name="모서리가 둥근 직사각형 29"/>
          <p:cNvSpPr/>
          <p:nvPr/>
        </p:nvSpPr>
        <p:spPr>
          <a:xfrm>
            <a:off x="956332" y="2497551"/>
            <a:ext cx="7156693" cy="353990"/>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2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1" name="TextBox 30"/>
          <p:cNvSpPr txBox="1"/>
          <p:nvPr/>
        </p:nvSpPr>
        <p:spPr>
          <a:xfrm>
            <a:off x="1054085" y="2525406"/>
            <a:ext cx="7055498" cy="307777"/>
          </a:xfrm>
          <a:prstGeom prst="rect">
            <a:avLst/>
          </a:prstGeom>
          <a:noFill/>
          <a:effectLst>
            <a:outerShdw blurRad="63500" sx="102000" sy="102000" algn="ctr" rotWithShape="0">
              <a:prstClr val="black">
                <a:alpha val="40000"/>
              </a:prstClr>
            </a:outerShdw>
          </a:effectLst>
        </p:spPr>
        <p:txBody>
          <a:bodyPr wrap="square" rtlCol="0">
            <a:spAutoFit/>
          </a:bodyPr>
          <a:lstStyle/>
          <a:p>
            <a:pPr algn="ctr"/>
            <a:r>
              <a:rPr lang="en-US" altLang="ko-KR" sz="1400" b="1" dirty="0">
                <a:solidFill>
                  <a:schemeClr val="accent1">
                    <a:lumMod val="50000"/>
                  </a:schemeClr>
                </a:solidFill>
                <a:effectLst>
                  <a:glow rad="50800">
                    <a:schemeClr val="bg1">
                      <a:alpha val="96000"/>
                    </a:schemeClr>
                  </a:glow>
                </a:effectLst>
                <a:latin typeface="맑은 고딕" panose="020B0503020000020004" pitchFamily="50" charset="-127"/>
              </a:rPr>
              <a:t>Advanced RWM principles of 2nd Basic plan </a:t>
            </a:r>
            <a:endParaRPr lang="ko-KR" altLang="en-US" sz="1400" b="1" dirty="0">
              <a:solidFill>
                <a:schemeClr val="accent1">
                  <a:lumMod val="50000"/>
                </a:schemeClr>
              </a:solidFill>
              <a:effectLst>
                <a:glow rad="50800">
                  <a:schemeClr val="bg1">
                    <a:alpha val="96000"/>
                  </a:schemeClr>
                </a:glow>
              </a:effectLst>
              <a:latin typeface="맑은 고딕" panose="020B0503020000020004" pitchFamily="50" charset="-127"/>
              <a:ea typeface="맑은 고딕" panose="020B0503020000020004" pitchFamily="50" charset="-127"/>
            </a:endParaRPr>
          </a:p>
        </p:txBody>
      </p:sp>
      <p:sp>
        <p:nvSpPr>
          <p:cNvPr id="32" name="TextBox 31"/>
          <p:cNvSpPr txBox="1"/>
          <p:nvPr/>
        </p:nvSpPr>
        <p:spPr>
          <a:xfrm>
            <a:off x="1342468" y="3134383"/>
            <a:ext cx="6810843" cy="401551"/>
          </a:xfrm>
          <a:prstGeom prst="rect">
            <a:avLst/>
          </a:prstGeom>
          <a:noFill/>
          <a:ln w="9525" cap="flat" cmpd="sng" algn="ctr">
            <a:noFill/>
            <a:prstDash val="solid"/>
            <a:round/>
          </a:ln>
        </p:spPr>
        <p:txBody>
          <a:bodyPr vert="horz" wrap="square" lIns="91440" tIns="45720" rIns="91440" bIns="45720" anchor="t">
            <a:noAutofit/>
          </a:bodyPr>
          <a:lstStyle/>
          <a:p>
            <a:pPr lvl="0" eaLnBrk="0" latinLnBrk="1" hangingPunct="0">
              <a:spcBef>
                <a:spcPct val="0"/>
              </a:spcBef>
              <a:spcAft>
                <a:spcPct val="0"/>
              </a:spcAft>
              <a:defRPr/>
            </a:pPr>
            <a:r>
              <a:rPr kumimoji="1" lang="en-US" altLang="ko-KR" sz="1300" b="1" dirty="0">
                <a:solidFill>
                  <a:schemeClr val="accent1">
                    <a:lumMod val="50000"/>
                  </a:schemeClr>
                </a:solidFill>
                <a:latin typeface="Arial" panose="020B0604020202020204" pitchFamily="34" charset="0"/>
                <a:ea typeface="맑은 고딕"/>
                <a:cs typeface="Arial" panose="020B0604020202020204" pitchFamily="34" charset="0"/>
              </a:rPr>
              <a:t>Securing interim storage facilities and final repository on the same site</a:t>
            </a:r>
            <a:endParaRPr kumimoji="1" lang="ko-KR" altLang="en-US" sz="1300" b="1" i="0" dirty="0">
              <a:solidFill>
                <a:schemeClr val="accent1">
                  <a:lumMod val="50000"/>
                </a:schemeClr>
              </a:solidFill>
              <a:latin typeface="Arial" panose="020B0604020202020204" pitchFamily="34" charset="0"/>
              <a:ea typeface="맑은 고딕"/>
              <a:cs typeface="Arial" panose="020B0604020202020204" pitchFamily="34" charset="0"/>
            </a:endParaRPr>
          </a:p>
        </p:txBody>
      </p:sp>
      <p:sp>
        <p:nvSpPr>
          <p:cNvPr id="33" name="TextBox 32"/>
          <p:cNvSpPr txBox="1"/>
          <p:nvPr/>
        </p:nvSpPr>
        <p:spPr>
          <a:xfrm>
            <a:off x="1342806" y="3658726"/>
            <a:ext cx="6766777" cy="401551"/>
          </a:xfrm>
          <a:prstGeom prst="rect">
            <a:avLst/>
          </a:prstGeom>
          <a:noFill/>
          <a:ln w="9525" cap="flat" cmpd="sng" algn="ctr">
            <a:noFill/>
            <a:prstDash val="solid"/>
            <a:round/>
          </a:ln>
        </p:spPr>
        <p:txBody>
          <a:bodyPr vert="horz" wrap="square" lIns="91440" tIns="45720" rIns="91440" bIns="45720" anchor="t">
            <a:noAutofit/>
          </a:bodyPr>
          <a:lstStyle/>
          <a:p>
            <a:pPr lvl="0" eaLnBrk="0" latinLnBrk="1" hangingPunct="0">
              <a:spcBef>
                <a:spcPct val="0"/>
              </a:spcBef>
              <a:spcAft>
                <a:spcPct val="0"/>
              </a:spcAft>
              <a:defRPr/>
            </a:pPr>
            <a:r>
              <a:rPr kumimoji="1" lang="en-US" altLang="ko-KR" sz="1300" b="1" dirty="0">
                <a:solidFill>
                  <a:schemeClr val="accent1">
                    <a:lumMod val="50000"/>
                  </a:schemeClr>
                </a:solidFill>
                <a:latin typeface="Arial" panose="020B0604020202020204" pitchFamily="34" charset="0"/>
                <a:ea typeface="맑은 고딕"/>
                <a:cs typeface="Arial" panose="020B0604020202020204" pitchFamily="34" charset="0"/>
              </a:rPr>
              <a:t>Evaluating reversibility of decision-making</a:t>
            </a:r>
            <a:endParaRPr kumimoji="1" lang="ko-KR" altLang="en-US" sz="1300" b="1" i="0" dirty="0">
              <a:solidFill>
                <a:schemeClr val="accent1">
                  <a:lumMod val="50000"/>
                </a:schemeClr>
              </a:solidFill>
              <a:latin typeface="Arial" panose="020B0604020202020204" pitchFamily="34" charset="0"/>
              <a:ea typeface="맑은 고딕"/>
              <a:cs typeface="Arial" panose="020B0604020202020204" pitchFamily="34" charset="0"/>
            </a:endParaRPr>
          </a:p>
        </p:txBody>
      </p:sp>
      <p:sp>
        <p:nvSpPr>
          <p:cNvPr id="34" name="TextBox 33"/>
          <p:cNvSpPr txBox="1"/>
          <p:nvPr/>
        </p:nvSpPr>
        <p:spPr>
          <a:xfrm>
            <a:off x="1325304" y="4248878"/>
            <a:ext cx="6611398" cy="401551"/>
          </a:xfrm>
          <a:prstGeom prst="rect">
            <a:avLst/>
          </a:prstGeom>
          <a:noFill/>
          <a:ln w="9525" cap="flat" cmpd="sng" algn="ctr">
            <a:noFill/>
            <a:prstDash val="solid"/>
            <a:round/>
          </a:ln>
        </p:spPr>
        <p:txBody>
          <a:bodyPr vert="horz" wrap="square" lIns="91440" tIns="45720" rIns="91440" bIns="45720" anchor="t">
            <a:noAutofit/>
          </a:bodyPr>
          <a:lstStyle/>
          <a:p>
            <a:pPr lvl="0" eaLnBrk="0" latinLnBrk="1" hangingPunct="0">
              <a:spcBef>
                <a:spcPct val="0"/>
              </a:spcBef>
              <a:spcAft>
                <a:spcPct val="0"/>
              </a:spcAft>
              <a:defRPr/>
            </a:pPr>
            <a:r>
              <a:rPr kumimoji="1" lang="en-US" altLang="ko-KR" sz="1300" b="1" dirty="0">
                <a:solidFill>
                  <a:schemeClr val="accent1">
                    <a:lumMod val="50000"/>
                  </a:schemeClr>
                </a:solidFill>
                <a:latin typeface="Arial" panose="020B0604020202020204" pitchFamily="34" charset="0"/>
                <a:ea typeface="맑은 고딕"/>
                <a:cs typeface="Arial" panose="020B0604020202020204" pitchFamily="34" charset="0"/>
              </a:rPr>
              <a:t>Outlining recoverability of disposed waste</a:t>
            </a:r>
            <a:endParaRPr kumimoji="1" lang="ko-KR" altLang="en-US" sz="1300" b="1" i="0" dirty="0">
              <a:solidFill>
                <a:schemeClr val="accent1">
                  <a:lumMod val="50000"/>
                </a:schemeClr>
              </a:solidFill>
              <a:latin typeface="Arial" panose="020B0604020202020204" pitchFamily="34" charset="0"/>
              <a:ea typeface="맑은 고딕"/>
              <a:cs typeface="Arial" panose="020B0604020202020204" pitchFamily="34" charset="0"/>
            </a:endParaRPr>
          </a:p>
        </p:txBody>
      </p:sp>
      <p:grpSp>
        <p:nvGrpSpPr>
          <p:cNvPr id="35" name="Group 3"/>
          <p:cNvGrpSpPr/>
          <p:nvPr/>
        </p:nvGrpSpPr>
        <p:grpSpPr>
          <a:xfrm>
            <a:off x="957895" y="3101940"/>
            <a:ext cx="360000" cy="360000"/>
            <a:chOff x="212664" y="2450668"/>
            <a:chExt cx="417459" cy="434874"/>
          </a:xfrm>
        </p:grpSpPr>
        <p:sp>
          <p:nvSpPr>
            <p:cNvPr id="36" name="타원 35"/>
            <p:cNvSpPr/>
            <p:nvPr/>
          </p:nvSpPr>
          <p:spPr>
            <a:xfrm>
              <a:off x="219027" y="2460157"/>
              <a:ext cx="407914" cy="425385"/>
            </a:xfrm>
            <a:prstGeom prst="ellipse">
              <a:avLst/>
            </a:prstGeom>
            <a:blipFill rotWithShape="1">
              <a:blip r:embed="rId2">
                <a:alphaModFix/>
                <a:lum/>
              </a:blip>
              <a:srcRect/>
              <a:stretch>
                <a:fillRect/>
              </a:stretch>
            </a:blipFill>
            <a:ln w="9525" cap="flat" cmpd="sng" algn="ctr">
              <a:noFill/>
              <a:prstDash val="solid"/>
              <a:round/>
            </a:ln>
          </p:spPr>
          <p:txBody>
            <a:bodyPr vert="horz" wrap="none" lIns="91440" tIns="45720" rIns="91440" bIns="45720" anchor="t">
              <a:noAutofit/>
            </a:bodyPr>
            <a:lstStyle/>
            <a:p>
              <a:pPr marL="0" lvl="0" indent="0" algn="l" rtl="0" eaLnBrk="1" latinLnBrk="1" hangingPunct="1">
                <a:lnSpc>
                  <a:spcPct val="100000"/>
                </a:lnSpc>
                <a:spcBef>
                  <a:spcPct val="30000"/>
                </a:spcBef>
                <a:spcAft>
                  <a:spcPct val="0"/>
                </a:spcAft>
                <a:buNone/>
                <a:defRPr/>
              </a:pPr>
              <a:endParaRPr kumimoji="1" lang="ko-KR" altLang="en-US" sz="1200" b="1" i="0" baseline="0">
                <a:solidFill>
                  <a:schemeClr val="bg1"/>
                </a:solidFill>
                <a:latin typeface="Arial" panose="020B0604020202020204" pitchFamily="34" charset="0"/>
                <a:ea typeface="Arial"/>
                <a:cs typeface="Arial" panose="020B0604020202020204" pitchFamily="34" charset="0"/>
              </a:endParaRPr>
            </a:p>
          </p:txBody>
        </p:sp>
        <p:grpSp>
          <p:nvGrpSpPr>
            <p:cNvPr id="48" name="Group 3"/>
            <p:cNvGrpSpPr/>
            <p:nvPr/>
          </p:nvGrpSpPr>
          <p:grpSpPr>
            <a:xfrm>
              <a:off x="215846" y="2450668"/>
              <a:ext cx="407914" cy="431693"/>
              <a:chOff x="215846" y="2450668"/>
              <a:chExt cx="407914" cy="431693"/>
            </a:xfrm>
          </p:grpSpPr>
          <p:sp>
            <p:nvSpPr>
              <p:cNvPr id="50" name="타원 49"/>
              <p:cNvSpPr/>
              <p:nvPr/>
            </p:nvSpPr>
            <p:spPr>
              <a:xfrm>
                <a:off x="263458" y="2472883"/>
                <a:ext cx="309508" cy="287292"/>
              </a:xfrm>
              <a:prstGeom prst="ellipse">
                <a:avLst/>
              </a:prstGeom>
              <a:blipFill rotWithShape="1">
                <a:blip r:embed="rId3">
                  <a:alphaModFix/>
                  <a:lum/>
                </a:blip>
                <a:srcRect/>
                <a:stretch>
                  <a:fillRect/>
                </a:stretch>
              </a:blipFill>
              <a:ln w="9525" cap="flat" cmpd="sng" algn="ctr">
                <a:noFill/>
                <a:prstDash val="solid"/>
                <a:round/>
              </a:ln>
            </p:spPr>
            <p:txBody>
              <a:bodyPr vert="horz" wrap="none" lIns="91440" tIns="45720" rIns="91440" bIns="45720" anchor="t">
                <a:noAutofit/>
              </a:bodyPr>
              <a:lstStyle/>
              <a:p>
                <a:pPr marL="0" lvl="0" indent="0" algn="l" rtl="0" eaLnBrk="1" latinLnBrk="1" hangingPunct="1">
                  <a:lnSpc>
                    <a:spcPct val="100000"/>
                  </a:lnSpc>
                  <a:spcBef>
                    <a:spcPct val="30000"/>
                  </a:spcBef>
                  <a:spcAft>
                    <a:spcPct val="0"/>
                  </a:spcAft>
                  <a:buNone/>
                  <a:defRPr/>
                </a:pPr>
                <a:endParaRPr kumimoji="1" lang="ko-KR" altLang="en-US" sz="1200" b="1" i="0" baseline="0">
                  <a:solidFill>
                    <a:schemeClr val="bg1"/>
                  </a:solidFill>
                  <a:latin typeface="Arial" panose="020B0604020202020204" pitchFamily="34" charset="0"/>
                  <a:ea typeface="HY헤드라인M"/>
                  <a:cs typeface="Arial" panose="020B0604020202020204" pitchFamily="34" charset="0"/>
                </a:endParaRPr>
              </a:p>
            </p:txBody>
          </p:sp>
          <p:grpSp>
            <p:nvGrpSpPr>
              <p:cNvPr id="51" name="Group 3"/>
              <p:cNvGrpSpPr/>
              <p:nvPr/>
            </p:nvGrpSpPr>
            <p:grpSpPr>
              <a:xfrm>
                <a:off x="215846" y="2463339"/>
                <a:ext cx="407914" cy="419022"/>
                <a:chOff x="215846" y="2463338"/>
                <a:chExt cx="407914" cy="419022"/>
              </a:xfrm>
            </p:grpSpPr>
            <p:pic>
              <p:nvPicPr>
                <p:cNvPr id="58" name="그림 57"/>
                <p:cNvPicPr>
                  <a:picLocks noChangeAspect="1"/>
                </p:cNvPicPr>
                <p:nvPr/>
              </p:nvPicPr>
              <p:blipFill rotWithShape="1">
                <a:blip r:embed="rId4">
                  <a:lum/>
                </a:blip>
                <a:stretch>
                  <a:fillRect/>
                </a:stretch>
              </p:blipFill>
              <p:spPr>
                <a:xfrm>
                  <a:off x="215846" y="2463338"/>
                  <a:ext cx="407914" cy="419022"/>
                </a:xfrm>
                <a:prstGeom prst="rect">
                  <a:avLst/>
                </a:prstGeom>
                <a:noFill/>
                <a:ln w="9525" cap="flat" cmpd="sng" algn="ctr">
                  <a:noFill/>
                  <a:prstDash val="solid"/>
                  <a:round/>
                </a:ln>
              </p:spPr>
            </p:pic>
            <p:sp>
              <p:nvSpPr>
                <p:cNvPr id="59" name="TextBox 58"/>
                <p:cNvSpPr txBox="1"/>
                <p:nvPr/>
              </p:nvSpPr>
              <p:spPr>
                <a:xfrm>
                  <a:off x="276185" y="2523677"/>
                  <a:ext cx="287292" cy="295218"/>
                </a:xfrm>
                <a:prstGeom prst="rect">
                  <a:avLst/>
                </a:prstGeom>
                <a:noFill/>
                <a:ln w="9525" cap="flat" cmpd="sng" algn="ctr">
                  <a:noFill/>
                  <a:prstDash val="solid"/>
                  <a:round/>
                </a:ln>
              </p:spPr>
              <p:txBody>
                <a:bodyPr vert="horz" wrap="none" lIns="91440" tIns="45720" rIns="91440" bIns="45720" anchor="t">
                  <a:noAutofit/>
                </a:bodyPr>
                <a:lstStyle/>
                <a:p>
                  <a:pPr marL="0" lvl="0" indent="0" algn="l" rtl="0" eaLnBrk="1" latinLnBrk="1" hangingPunct="1">
                    <a:lnSpc>
                      <a:spcPct val="100000"/>
                    </a:lnSpc>
                    <a:spcBef>
                      <a:spcPct val="30000"/>
                    </a:spcBef>
                    <a:spcAft>
                      <a:spcPct val="0"/>
                    </a:spcAft>
                    <a:buNone/>
                    <a:defRPr/>
                  </a:pPr>
                  <a:endParaRPr kumimoji="1" lang="ko-KR" altLang="en-US" sz="1200" b="1" i="0" baseline="0">
                    <a:solidFill>
                      <a:schemeClr val="bg1"/>
                    </a:solidFill>
                    <a:latin typeface="Arial" panose="020B0604020202020204" pitchFamily="34" charset="0"/>
                    <a:ea typeface="HY헤드라인M"/>
                    <a:cs typeface="Arial" panose="020B0604020202020204" pitchFamily="34" charset="0"/>
                  </a:endParaRPr>
                </a:p>
              </p:txBody>
            </p:sp>
          </p:grpSp>
          <p:grpSp>
            <p:nvGrpSpPr>
              <p:cNvPr id="52" name="Group 3"/>
              <p:cNvGrpSpPr/>
              <p:nvPr/>
            </p:nvGrpSpPr>
            <p:grpSpPr>
              <a:xfrm>
                <a:off x="349194" y="2456975"/>
                <a:ext cx="122184" cy="126984"/>
                <a:chOff x="349194" y="2456975"/>
                <a:chExt cx="122184" cy="126984"/>
              </a:xfrm>
            </p:grpSpPr>
            <p:pic>
              <p:nvPicPr>
                <p:cNvPr id="56" name="그림 55"/>
                <p:cNvPicPr>
                  <a:picLocks noChangeAspect="1"/>
                </p:cNvPicPr>
                <p:nvPr/>
              </p:nvPicPr>
              <p:blipFill rotWithShape="1">
                <a:blip r:embed="rId5">
                  <a:lum/>
                </a:blip>
                <a:stretch>
                  <a:fillRect/>
                </a:stretch>
              </p:blipFill>
              <p:spPr>
                <a:xfrm>
                  <a:off x="349194" y="2456975"/>
                  <a:ext cx="122184" cy="126984"/>
                </a:xfrm>
                <a:prstGeom prst="rect">
                  <a:avLst/>
                </a:prstGeom>
                <a:noFill/>
                <a:ln w="9525" cap="flat" cmpd="sng" algn="ctr">
                  <a:noFill/>
                  <a:prstDash val="solid"/>
                  <a:round/>
                </a:ln>
              </p:spPr>
            </p:pic>
            <p:sp>
              <p:nvSpPr>
                <p:cNvPr id="57" name="TextBox 56"/>
                <p:cNvSpPr txBox="1"/>
                <p:nvPr/>
              </p:nvSpPr>
              <p:spPr>
                <a:xfrm rot="10800000">
                  <a:off x="363483" y="2471265"/>
                  <a:ext cx="88861" cy="90480"/>
                </a:xfrm>
                <a:prstGeom prst="rect">
                  <a:avLst/>
                </a:prstGeom>
                <a:noFill/>
                <a:ln w="9525" cap="flat" cmpd="sng" algn="ctr">
                  <a:noFill/>
                  <a:prstDash val="solid"/>
                  <a:round/>
                </a:ln>
              </p:spPr>
              <p:txBody>
                <a:bodyPr vert="horz" wrap="none" lIns="91440" tIns="45720" rIns="91440" bIns="45720" anchor="t">
                  <a:noAutofit/>
                </a:bodyPr>
                <a:lstStyle/>
                <a:p>
                  <a:pPr marL="0" lvl="0" indent="0" algn="l" rtl="0" eaLnBrk="1" latinLnBrk="1" hangingPunct="1">
                    <a:lnSpc>
                      <a:spcPct val="100000"/>
                    </a:lnSpc>
                    <a:spcBef>
                      <a:spcPct val="30000"/>
                    </a:spcBef>
                    <a:spcAft>
                      <a:spcPct val="0"/>
                    </a:spcAft>
                    <a:buNone/>
                    <a:defRPr/>
                  </a:pPr>
                  <a:endParaRPr kumimoji="1" lang="ko-KR" altLang="en-US" sz="1200" b="1" i="0" baseline="0">
                    <a:solidFill>
                      <a:schemeClr val="bg1"/>
                    </a:solidFill>
                    <a:latin typeface="Arial" panose="020B0604020202020204" pitchFamily="34" charset="0"/>
                    <a:ea typeface="HY헤드라인M"/>
                    <a:cs typeface="Arial" panose="020B0604020202020204" pitchFamily="34" charset="0"/>
                  </a:endParaRPr>
                </a:p>
              </p:txBody>
            </p:sp>
          </p:grpSp>
          <p:grpSp>
            <p:nvGrpSpPr>
              <p:cNvPr id="53" name="Group 3"/>
              <p:cNvGrpSpPr/>
              <p:nvPr/>
            </p:nvGrpSpPr>
            <p:grpSpPr>
              <a:xfrm>
                <a:off x="342831" y="2450668"/>
                <a:ext cx="139655" cy="146018"/>
                <a:chOff x="342831" y="2450668"/>
                <a:chExt cx="139655" cy="146018"/>
              </a:xfrm>
            </p:grpSpPr>
            <p:pic>
              <p:nvPicPr>
                <p:cNvPr id="54" name="그림 53"/>
                <p:cNvPicPr>
                  <a:picLocks noChangeAspect="1"/>
                </p:cNvPicPr>
                <p:nvPr/>
              </p:nvPicPr>
              <p:blipFill rotWithShape="1">
                <a:blip r:embed="rId6">
                  <a:lum/>
                </a:blip>
                <a:stretch>
                  <a:fillRect/>
                </a:stretch>
              </p:blipFill>
              <p:spPr>
                <a:xfrm>
                  <a:off x="342831" y="2450668"/>
                  <a:ext cx="139655" cy="146018"/>
                </a:xfrm>
                <a:prstGeom prst="rect">
                  <a:avLst/>
                </a:prstGeom>
                <a:noFill/>
                <a:ln w="9525" cap="flat" cmpd="sng" algn="ctr">
                  <a:noFill/>
                  <a:prstDash val="solid"/>
                  <a:round/>
                </a:ln>
              </p:spPr>
            </p:pic>
            <p:sp>
              <p:nvSpPr>
                <p:cNvPr id="55" name="TextBox 54"/>
                <p:cNvSpPr txBox="1"/>
                <p:nvPr/>
              </p:nvSpPr>
              <p:spPr>
                <a:xfrm rot="10800000">
                  <a:off x="363483" y="2469702"/>
                  <a:ext cx="99969" cy="103150"/>
                </a:xfrm>
                <a:prstGeom prst="rect">
                  <a:avLst/>
                </a:prstGeom>
                <a:noFill/>
                <a:ln w="9525" cap="flat" cmpd="sng" algn="ctr">
                  <a:noFill/>
                  <a:prstDash val="solid"/>
                  <a:round/>
                </a:ln>
              </p:spPr>
              <p:txBody>
                <a:bodyPr vert="horz" wrap="none" lIns="91440" tIns="45720" rIns="91440" bIns="45720" anchor="t">
                  <a:noAutofit/>
                </a:bodyPr>
                <a:lstStyle/>
                <a:p>
                  <a:pPr marL="0" lvl="0" indent="0" algn="l" rtl="0" eaLnBrk="1" latinLnBrk="1" hangingPunct="1">
                    <a:lnSpc>
                      <a:spcPct val="100000"/>
                    </a:lnSpc>
                    <a:spcBef>
                      <a:spcPct val="30000"/>
                    </a:spcBef>
                    <a:spcAft>
                      <a:spcPct val="0"/>
                    </a:spcAft>
                    <a:buNone/>
                    <a:defRPr/>
                  </a:pPr>
                  <a:endParaRPr kumimoji="1" lang="ko-KR" altLang="en-US" sz="1200" b="1" i="0" baseline="0">
                    <a:solidFill>
                      <a:schemeClr val="bg1"/>
                    </a:solidFill>
                    <a:latin typeface="Arial" panose="020B0604020202020204" pitchFamily="34" charset="0"/>
                    <a:ea typeface="HY헤드라인M"/>
                    <a:cs typeface="Arial" panose="020B0604020202020204" pitchFamily="34" charset="0"/>
                  </a:endParaRPr>
                </a:p>
              </p:txBody>
            </p:sp>
          </p:grpSp>
        </p:grpSp>
        <p:sp>
          <p:nvSpPr>
            <p:cNvPr id="49" name="TextBox 48"/>
            <p:cNvSpPr txBox="1"/>
            <p:nvPr/>
          </p:nvSpPr>
          <p:spPr>
            <a:xfrm>
              <a:off x="212664" y="2495099"/>
              <a:ext cx="417459" cy="339649"/>
            </a:xfrm>
            <a:prstGeom prst="rect">
              <a:avLst/>
            </a:prstGeom>
            <a:noFill/>
            <a:ln w="9525" cap="flat" cmpd="sng" algn="ctr">
              <a:noFill/>
              <a:prstDash val="solid"/>
              <a:round/>
            </a:ln>
          </p:spPr>
          <p:txBody>
            <a:bodyPr vert="horz" wrap="square" lIns="91440" tIns="45720" rIns="91440" bIns="45720" anchor="t">
              <a:noAutofit/>
            </a:bodyPr>
            <a:lstStyle/>
            <a:p>
              <a:pPr marL="0" lvl="0" indent="0" algn="ctr" rtl="0" eaLnBrk="0" latinLnBrk="0" hangingPunct="0">
                <a:lnSpc>
                  <a:spcPct val="100000"/>
                </a:lnSpc>
                <a:spcBef>
                  <a:spcPct val="0"/>
                </a:spcBef>
                <a:spcAft>
                  <a:spcPct val="0"/>
                </a:spcAft>
                <a:buNone/>
                <a:defRPr/>
              </a:pPr>
              <a:r>
                <a:rPr kumimoji="0" lang="ko-KR" altLang="en-US" sz="1200" b="1" i="0" baseline="0">
                  <a:solidFill>
                    <a:schemeClr val="bg1"/>
                  </a:solidFill>
                  <a:latin typeface="Arial" panose="020B0604020202020204" pitchFamily="34" charset="0"/>
                  <a:ea typeface="HY견고딕"/>
                  <a:cs typeface="Arial" panose="020B0604020202020204" pitchFamily="34" charset="0"/>
                </a:rPr>
                <a:t>1</a:t>
              </a:r>
              <a:endParaRPr kumimoji="0" lang="ko-KR" altLang="en-US" sz="1200" b="1" i="0">
                <a:solidFill>
                  <a:schemeClr val="bg1"/>
                </a:solidFill>
                <a:latin typeface="Arial" panose="020B0604020202020204" pitchFamily="34" charset="0"/>
                <a:ea typeface="HY견고딕"/>
                <a:cs typeface="Arial" panose="020B0604020202020204" pitchFamily="34" charset="0"/>
              </a:endParaRPr>
            </a:p>
          </p:txBody>
        </p:sp>
      </p:grpSp>
      <p:grpSp>
        <p:nvGrpSpPr>
          <p:cNvPr id="60" name="Group 4"/>
          <p:cNvGrpSpPr/>
          <p:nvPr/>
        </p:nvGrpSpPr>
        <p:grpSpPr>
          <a:xfrm>
            <a:off x="957895" y="3662918"/>
            <a:ext cx="360000" cy="359998"/>
            <a:chOff x="212664" y="3229992"/>
            <a:chExt cx="412714" cy="411040"/>
          </a:xfrm>
        </p:grpSpPr>
        <p:grpSp>
          <p:nvGrpSpPr>
            <p:cNvPr id="61" name="Group 4"/>
            <p:cNvGrpSpPr/>
            <p:nvPr/>
          </p:nvGrpSpPr>
          <p:grpSpPr>
            <a:xfrm>
              <a:off x="214283" y="3229992"/>
              <a:ext cx="406295" cy="411040"/>
              <a:chOff x="214283" y="3229992"/>
              <a:chExt cx="406295" cy="411040"/>
            </a:xfrm>
          </p:grpSpPr>
          <p:sp>
            <p:nvSpPr>
              <p:cNvPr id="63" name="타원 62"/>
              <p:cNvSpPr/>
              <p:nvPr/>
            </p:nvSpPr>
            <p:spPr>
              <a:xfrm>
                <a:off x="215846" y="3234736"/>
                <a:ext cx="404732" cy="406295"/>
              </a:xfrm>
              <a:prstGeom prst="ellipse">
                <a:avLst/>
              </a:prstGeom>
              <a:blipFill rotWithShape="1">
                <a:blip r:embed="rId7">
                  <a:alphaModFix/>
                  <a:lum/>
                </a:blip>
                <a:srcRect/>
                <a:stretch>
                  <a:fillRect/>
                </a:stretch>
              </a:blipFill>
              <a:ln w="9525" cap="flat" cmpd="sng" algn="ctr">
                <a:noFill/>
                <a:prstDash val="solid"/>
                <a:round/>
              </a:ln>
            </p:spPr>
            <p:txBody>
              <a:bodyPr vert="horz" wrap="none" lIns="91440" tIns="45720" rIns="91440" bIns="45720" anchor="t">
                <a:noAutofit/>
              </a:bodyPr>
              <a:lstStyle/>
              <a:p>
                <a:pPr marL="0" lvl="0" indent="0" algn="l" rtl="0" eaLnBrk="1" latinLnBrk="1" hangingPunct="1">
                  <a:lnSpc>
                    <a:spcPct val="100000"/>
                  </a:lnSpc>
                  <a:spcBef>
                    <a:spcPct val="30000"/>
                  </a:spcBef>
                  <a:spcAft>
                    <a:spcPct val="0"/>
                  </a:spcAft>
                  <a:buNone/>
                  <a:defRPr/>
                </a:pPr>
                <a:endParaRPr kumimoji="1" lang="ko-KR" altLang="en-US" sz="1200" b="1" i="0" baseline="0">
                  <a:solidFill>
                    <a:schemeClr val="bg1"/>
                  </a:solidFill>
                  <a:latin typeface="Arial" panose="020B0604020202020204" pitchFamily="34" charset="0"/>
                  <a:ea typeface="HY헤드라인M"/>
                  <a:cs typeface="Arial" panose="020B0604020202020204" pitchFamily="34" charset="0"/>
                </a:endParaRPr>
              </a:p>
            </p:txBody>
          </p:sp>
          <p:grpSp>
            <p:nvGrpSpPr>
              <p:cNvPr id="64" name="Group 4"/>
              <p:cNvGrpSpPr/>
              <p:nvPr/>
            </p:nvGrpSpPr>
            <p:grpSpPr>
              <a:xfrm>
                <a:off x="214283" y="3229992"/>
                <a:ext cx="401551" cy="407914"/>
                <a:chOff x="214283" y="3229992"/>
                <a:chExt cx="401551" cy="407914"/>
              </a:xfrm>
            </p:grpSpPr>
            <p:sp>
              <p:nvSpPr>
                <p:cNvPr id="65" name="타원 64"/>
                <p:cNvSpPr/>
                <p:nvPr/>
              </p:nvSpPr>
              <p:spPr>
                <a:xfrm>
                  <a:off x="263458" y="3245844"/>
                  <a:ext cx="303200" cy="274566"/>
                </a:xfrm>
                <a:prstGeom prst="ellipse">
                  <a:avLst/>
                </a:prstGeom>
                <a:blipFill rotWithShape="1">
                  <a:blip r:embed="rId8">
                    <a:alphaModFix/>
                    <a:lum/>
                  </a:blip>
                  <a:srcRect/>
                  <a:stretch>
                    <a:fillRect/>
                  </a:stretch>
                </a:blipFill>
                <a:ln w="9525" cap="flat" cmpd="sng" algn="ctr">
                  <a:noFill/>
                  <a:prstDash val="solid"/>
                  <a:round/>
                </a:ln>
              </p:spPr>
              <p:txBody>
                <a:bodyPr vert="horz" wrap="none" lIns="91440" tIns="45720" rIns="91440" bIns="45720" anchor="t">
                  <a:noAutofit/>
                </a:bodyPr>
                <a:lstStyle/>
                <a:p>
                  <a:pPr marL="0" lvl="0" indent="0" algn="l" rtl="0" eaLnBrk="1" latinLnBrk="1" hangingPunct="1">
                    <a:lnSpc>
                      <a:spcPct val="100000"/>
                    </a:lnSpc>
                    <a:spcBef>
                      <a:spcPct val="30000"/>
                    </a:spcBef>
                    <a:spcAft>
                      <a:spcPct val="0"/>
                    </a:spcAft>
                    <a:buNone/>
                    <a:defRPr/>
                  </a:pPr>
                  <a:endParaRPr kumimoji="1" lang="ko-KR" altLang="en-US" sz="1200" b="1" i="0" baseline="0">
                    <a:solidFill>
                      <a:schemeClr val="bg1"/>
                    </a:solidFill>
                    <a:latin typeface="Arial" panose="020B0604020202020204" pitchFamily="34" charset="0"/>
                    <a:ea typeface="HY헤드라인M"/>
                    <a:cs typeface="Arial" panose="020B0604020202020204" pitchFamily="34" charset="0"/>
                  </a:endParaRPr>
                </a:p>
              </p:txBody>
            </p:sp>
            <p:grpSp>
              <p:nvGrpSpPr>
                <p:cNvPr id="66" name="Group 4"/>
                <p:cNvGrpSpPr/>
                <p:nvPr/>
              </p:nvGrpSpPr>
              <p:grpSpPr>
                <a:xfrm>
                  <a:off x="214283" y="3241100"/>
                  <a:ext cx="401551" cy="396806"/>
                  <a:chOff x="214283" y="3241100"/>
                  <a:chExt cx="401551" cy="396806"/>
                </a:xfrm>
              </p:grpSpPr>
              <p:pic>
                <p:nvPicPr>
                  <p:cNvPr id="70" name="그림 69"/>
                  <p:cNvPicPr>
                    <a:picLocks noChangeAspect="1"/>
                  </p:cNvPicPr>
                  <p:nvPr/>
                </p:nvPicPr>
                <p:blipFill rotWithShape="1">
                  <a:blip r:embed="rId9">
                    <a:lum/>
                  </a:blip>
                  <a:stretch>
                    <a:fillRect/>
                  </a:stretch>
                </p:blipFill>
                <p:spPr>
                  <a:xfrm>
                    <a:off x="214283" y="3241100"/>
                    <a:ext cx="401551" cy="396806"/>
                  </a:xfrm>
                  <a:prstGeom prst="rect">
                    <a:avLst/>
                  </a:prstGeom>
                  <a:noFill/>
                  <a:ln w="9525" cap="flat" cmpd="sng" algn="ctr">
                    <a:noFill/>
                    <a:prstDash val="solid"/>
                    <a:round/>
                  </a:ln>
                </p:spPr>
              </p:pic>
              <p:sp>
                <p:nvSpPr>
                  <p:cNvPr id="71" name="TextBox 70"/>
                  <p:cNvSpPr txBox="1"/>
                  <p:nvPr/>
                </p:nvSpPr>
                <p:spPr>
                  <a:xfrm>
                    <a:off x="271440" y="3296638"/>
                    <a:ext cx="282492" cy="282492"/>
                  </a:xfrm>
                  <a:prstGeom prst="rect">
                    <a:avLst/>
                  </a:prstGeom>
                  <a:noFill/>
                  <a:ln w="9525" cap="flat" cmpd="sng" algn="ctr">
                    <a:noFill/>
                    <a:prstDash val="solid"/>
                    <a:round/>
                  </a:ln>
                </p:spPr>
                <p:txBody>
                  <a:bodyPr vert="horz" wrap="none" lIns="91440" tIns="45720" rIns="91440" bIns="45720" anchor="t">
                    <a:noAutofit/>
                  </a:bodyPr>
                  <a:lstStyle/>
                  <a:p>
                    <a:pPr marL="0" lvl="0" indent="0" algn="l" rtl="0" eaLnBrk="1" latinLnBrk="1" hangingPunct="1">
                      <a:lnSpc>
                        <a:spcPct val="100000"/>
                      </a:lnSpc>
                      <a:spcBef>
                        <a:spcPct val="30000"/>
                      </a:spcBef>
                      <a:spcAft>
                        <a:spcPct val="0"/>
                      </a:spcAft>
                      <a:buNone/>
                      <a:defRPr/>
                    </a:pPr>
                    <a:endParaRPr kumimoji="1" lang="ko-KR" altLang="en-US" sz="1200" b="1" i="0" baseline="0">
                      <a:solidFill>
                        <a:schemeClr val="bg1"/>
                      </a:solidFill>
                      <a:latin typeface="Arial" panose="020B0604020202020204" pitchFamily="34" charset="0"/>
                      <a:ea typeface="HY헤드라인M"/>
                      <a:cs typeface="Arial" panose="020B0604020202020204" pitchFamily="34" charset="0"/>
                    </a:endParaRPr>
                  </a:p>
                </p:txBody>
              </p:sp>
            </p:grpSp>
            <p:grpSp>
              <p:nvGrpSpPr>
                <p:cNvPr id="67" name="Group 4"/>
                <p:cNvGrpSpPr/>
                <p:nvPr/>
              </p:nvGrpSpPr>
              <p:grpSpPr>
                <a:xfrm>
                  <a:off x="342831" y="3229992"/>
                  <a:ext cx="120621" cy="120621"/>
                  <a:chOff x="342831" y="3229992"/>
                  <a:chExt cx="120621" cy="120621"/>
                </a:xfrm>
              </p:grpSpPr>
              <p:pic>
                <p:nvPicPr>
                  <p:cNvPr id="68" name="그림 67"/>
                  <p:cNvPicPr>
                    <a:picLocks noChangeAspect="1"/>
                  </p:cNvPicPr>
                  <p:nvPr/>
                </p:nvPicPr>
                <p:blipFill rotWithShape="1">
                  <a:blip r:embed="rId10">
                    <a:lum/>
                  </a:blip>
                  <a:stretch>
                    <a:fillRect/>
                  </a:stretch>
                </p:blipFill>
                <p:spPr>
                  <a:xfrm>
                    <a:off x="342831" y="3229992"/>
                    <a:ext cx="120621" cy="120621"/>
                  </a:xfrm>
                  <a:prstGeom prst="rect">
                    <a:avLst/>
                  </a:prstGeom>
                  <a:noFill/>
                  <a:ln w="9525" cap="flat" cmpd="sng" algn="ctr">
                    <a:noFill/>
                    <a:prstDash val="solid"/>
                    <a:round/>
                  </a:ln>
                </p:spPr>
              </p:pic>
              <p:sp>
                <p:nvSpPr>
                  <p:cNvPr id="69" name="TextBox 68"/>
                  <p:cNvSpPr txBox="1"/>
                  <p:nvPr/>
                </p:nvSpPr>
                <p:spPr>
                  <a:xfrm rot="10800000">
                    <a:off x="360302" y="3244281"/>
                    <a:ext cx="87298" cy="87298"/>
                  </a:xfrm>
                  <a:prstGeom prst="rect">
                    <a:avLst/>
                  </a:prstGeom>
                  <a:noFill/>
                  <a:ln w="9525" cap="flat" cmpd="sng" algn="ctr">
                    <a:noFill/>
                    <a:prstDash val="solid"/>
                    <a:round/>
                  </a:ln>
                </p:spPr>
                <p:txBody>
                  <a:bodyPr vert="horz" wrap="none" lIns="91440" tIns="45720" rIns="91440" bIns="45720" anchor="t">
                    <a:noAutofit/>
                  </a:bodyPr>
                  <a:lstStyle/>
                  <a:p>
                    <a:pPr marL="0" lvl="0" indent="0" algn="l" rtl="0" eaLnBrk="1" latinLnBrk="1" hangingPunct="1">
                      <a:lnSpc>
                        <a:spcPct val="100000"/>
                      </a:lnSpc>
                      <a:spcBef>
                        <a:spcPct val="30000"/>
                      </a:spcBef>
                      <a:spcAft>
                        <a:spcPct val="0"/>
                      </a:spcAft>
                      <a:buNone/>
                      <a:defRPr/>
                    </a:pPr>
                    <a:endParaRPr kumimoji="1" lang="ko-KR" altLang="en-US" sz="1200" b="1" i="0" baseline="0">
                      <a:solidFill>
                        <a:schemeClr val="bg1"/>
                      </a:solidFill>
                      <a:latin typeface="Arial" panose="020B0604020202020204" pitchFamily="34" charset="0"/>
                      <a:ea typeface="HY헤드라인M"/>
                      <a:cs typeface="Arial" panose="020B0604020202020204" pitchFamily="34" charset="0"/>
                    </a:endParaRPr>
                  </a:p>
                </p:txBody>
              </p:sp>
            </p:grpSp>
          </p:grpSp>
        </p:grpSp>
        <p:sp>
          <p:nvSpPr>
            <p:cNvPr id="62" name="TextBox 61"/>
            <p:cNvSpPr txBox="1"/>
            <p:nvPr/>
          </p:nvSpPr>
          <p:spPr>
            <a:xfrm>
              <a:off x="212664" y="3260150"/>
              <a:ext cx="412714" cy="339651"/>
            </a:xfrm>
            <a:prstGeom prst="rect">
              <a:avLst/>
            </a:prstGeom>
            <a:noFill/>
            <a:ln w="9525" cap="flat" cmpd="sng" algn="ctr">
              <a:noFill/>
              <a:prstDash val="solid"/>
              <a:round/>
            </a:ln>
          </p:spPr>
          <p:txBody>
            <a:bodyPr vert="horz" wrap="square" lIns="91440" tIns="45720" rIns="91440" bIns="45720" anchor="t">
              <a:noAutofit/>
            </a:bodyPr>
            <a:lstStyle/>
            <a:p>
              <a:pPr marL="0" lvl="0" indent="0" algn="ctr" rtl="0" eaLnBrk="0" latinLnBrk="0" hangingPunct="0">
                <a:lnSpc>
                  <a:spcPct val="100000"/>
                </a:lnSpc>
                <a:spcBef>
                  <a:spcPct val="0"/>
                </a:spcBef>
                <a:spcAft>
                  <a:spcPct val="0"/>
                </a:spcAft>
                <a:buNone/>
                <a:defRPr/>
              </a:pPr>
              <a:r>
                <a:rPr kumimoji="0" lang="ko-KR" altLang="en-US" sz="1200" b="1" i="0" baseline="0" dirty="0">
                  <a:solidFill>
                    <a:schemeClr val="bg1"/>
                  </a:solidFill>
                  <a:latin typeface="Arial" panose="020B0604020202020204" pitchFamily="34" charset="0"/>
                  <a:ea typeface="HY견고딕"/>
                  <a:cs typeface="Arial" panose="020B0604020202020204" pitchFamily="34" charset="0"/>
                </a:rPr>
                <a:t>2</a:t>
              </a:r>
              <a:endParaRPr kumimoji="0" lang="ko-KR" altLang="en-US" sz="1200" b="1" i="0" dirty="0">
                <a:solidFill>
                  <a:schemeClr val="bg1"/>
                </a:solidFill>
                <a:latin typeface="Arial" panose="020B0604020202020204" pitchFamily="34" charset="0"/>
                <a:ea typeface="HY견고딕"/>
                <a:cs typeface="Arial" panose="020B0604020202020204" pitchFamily="34" charset="0"/>
              </a:endParaRPr>
            </a:p>
          </p:txBody>
        </p:sp>
      </p:grpSp>
      <p:grpSp>
        <p:nvGrpSpPr>
          <p:cNvPr id="72" name="Group 5"/>
          <p:cNvGrpSpPr/>
          <p:nvPr/>
        </p:nvGrpSpPr>
        <p:grpSpPr>
          <a:xfrm>
            <a:off x="956332" y="4239022"/>
            <a:ext cx="360000" cy="360000"/>
            <a:chOff x="211101" y="4001335"/>
            <a:chExt cx="415840" cy="431749"/>
          </a:xfrm>
        </p:grpSpPr>
        <p:sp>
          <p:nvSpPr>
            <p:cNvPr id="73" name="타원 72"/>
            <p:cNvSpPr/>
            <p:nvPr/>
          </p:nvSpPr>
          <p:spPr>
            <a:xfrm rot="21600000">
              <a:off x="214283" y="4001335"/>
              <a:ext cx="401551" cy="407914"/>
            </a:xfrm>
            <a:prstGeom prst="ellipse">
              <a:avLst/>
            </a:prstGeom>
            <a:blipFill rotWithShape="1">
              <a:blip r:embed="rId11">
                <a:alphaModFix/>
                <a:lum/>
              </a:blip>
              <a:srcRect/>
              <a:stretch>
                <a:fillRect/>
              </a:stretch>
            </a:blipFill>
            <a:ln w="9525" cap="flat" cmpd="sng" algn="ctr">
              <a:noFill/>
              <a:prstDash val="solid"/>
              <a:round/>
            </a:ln>
            <a:effectLst>
              <a:outerShdw blurRad="25400" dist="12709" dir="2700000" algn="br">
                <a:srgbClr val="000000">
                  <a:alpha val="40000"/>
                </a:srgbClr>
              </a:outerShdw>
            </a:effectLst>
          </p:spPr>
          <p:txBody>
            <a:bodyPr vert="horz" wrap="none" lIns="91440" tIns="45720" rIns="91440" bIns="45720" anchor="t">
              <a:noAutofit/>
            </a:bodyPr>
            <a:lstStyle/>
            <a:p>
              <a:pPr marL="0" lvl="0" indent="0" algn="l" rtl="0" eaLnBrk="1" latinLnBrk="1" hangingPunct="1">
                <a:lnSpc>
                  <a:spcPct val="100000"/>
                </a:lnSpc>
                <a:spcBef>
                  <a:spcPct val="30000"/>
                </a:spcBef>
                <a:spcAft>
                  <a:spcPct val="0"/>
                </a:spcAft>
                <a:buNone/>
                <a:defRPr/>
              </a:pPr>
              <a:endParaRPr kumimoji="1" lang="ko-KR" altLang="en-US" sz="1200" b="1" i="0" baseline="0">
                <a:solidFill>
                  <a:schemeClr val="bg1"/>
                </a:solidFill>
                <a:latin typeface="Arial" panose="020B0604020202020204" pitchFamily="34" charset="0"/>
                <a:ea typeface="Arial"/>
                <a:cs typeface="Arial" panose="020B0604020202020204" pitchFamily="34" charset="0"/>
              </a:endParaRPr>
            </a:p>
          </p:txBody>
        </p:sp>
        <p:grpSp>
          <p:nvGrpSpPr>
            <p:cNvPr id="74" name="Group 5"/>
            <p:cNvGrpSpPr/>
            <p:nvPr/>
          </p:nvGrpSpPr>
          <p:grpSpPr>
            <a:xfrm>
              <a:off x="211101" y="4014061"/>
              <a:ext cx="399988" cy="419023"/>
              <a:chOff x="211101" y="4014061"/>
              <a:chExt cx="399988" cy="419023"/>
            </a:xfrm>
          </p:grpSpPr>
          <p:sp>
            <p:nvSpPr>
              <p:cNvPr id="76" name="타원 75"/>
              <p:cNvSpPr/>
              <p:nvPr/>
            </p:nvSpPr>
            <p:spPr>
              <a:xfrm>
                <a:off x="263458" y="4036276"/>
                <a:ext cx="306326" cy="274566"/>
              </a:xfrm>
              <a:prstGeom prst="ellipse">
                <a:avLst/>
              </a:prstGeom>
              <a:blipFill rotWithShape="1">
                <a:blip r:embed="rId12">
                  <a:alphaModFix/>
                  <a:lum/>
                </a:blip>
                <a:srcRect/>
                <a:stretch>
                  <a:fillRect/>
                </a:stretch>
              </a:blipFill>
              <a:ln w="9525" cap="flat" cmpd="sng" algn="ctr">
                <a:noFill/>
                <a:prstDash val="solid"/>
                <a:round/>
              </a:ln>
            </p:spPr>
            <p:txBody>
              <a:bodyPr vert="horz" wrap="none" lIns="91440" tIns="45720" rIns="91440" bIns="45720" anchor="t">
                <a:noAutofit/>
              </a:bodyPr>
              <a:lstStyle/>
              <a:p>
                <a:pPr marL="0" lvl="0" indent="0" algn="l" rtl="0" eaLnBrk="1" latinLnBrk="1" hangingPunct="1">
                  <a:lnSpc>
                    <a:spcPct val="100000"/>
                  </a:lnSpc>
                  <a:spcBef>
                    <a:spcPct val="30000"/>
                  </a:spcBef>
                  <a:spcAft>
                    <a:spcPct val="0"/>
                  </a:spcAft>
                  <a:buNone/>
                  <a:defRPr/>
                </a:pPr>
                <a:endParaRPr kumimoji="1" lang="ko-KR" altLang="en-US" sz="1200" b="1" i="0" baseline="0">
                  <a:solidFill>
                    <a:schemeClr val="bg1"/>
                  </a:solidFill>
                  <a:latin typeface="Arial" panose="020B0604020202020204" pitchFamily="34" charset="0"/>
                  <a:ea typeface="HY헤드라인M"/>
                  <a:cs typeface="Arial" panose="020B0604020202020204" pitchFamily="34" charset="0"/>
                </a:endParaRPr>
              </a:p>
            </p:txBody>
          </p:sp>
          <p:grpSp>
            <p:nvGrpSpPr>
              <p:cNvPr id="77" name="Group 5"/>
              <p:cNvGrpSpPr/>
              <p:nvPr/>
            </p:nvGrpSpPr>
            <p:grpSpPr>
              <a:xfrm>
                <a:off x="211101" y="4031532"/>
                <a:ext cx="399988" cy="401551"/>
                <a:chOff x="211101" y="4031532"/>
                <a:chExt cx="399988" cy="401551"/>
              </a:xfrm>
            </p:grpSpPr>
            <p:pic>
              <p:nvPicPr>
                <p:cNvPr id="84" name="그림 83"/>
                <p:cNvPicPr>
                  <a:picLocks noChangeAspect="1"/>
                </p:cNvPicPr>
                <p:nvPr/>
              </p:nvPicPr>
              <p:blipFill rotWithShape="1">
                <a:blip r:embed="rId13">
                  <a:lum/>
                </a:blip>
                <a:stretch>
                  <a:fillRect/>
                </a:stretch>
              </p:blipFill>
              <p:spPr>
                <a:xfrm>
                  <a:off x="211101" y="4031532"/>
                  <a:ext cx="399988" cy="401551"/>
                </a:xfrm>
                <a:prstGeom prst="rect">
                  <a:avLst/>
                </a:prstGeom>
                <a:noFill/>
                <a:ln w="9525" cap="flat" cmpd="sng" algn="ctr">
                  <a:noFill/>
                  <a:prstDash val="solid"/>
                  <a:round/>
                </a:ln>
              </p:spPr>
            </p:pic>
            <p:sp>
              <p:nvSpPr>
                <p:cNvPr id="85" name="TextBox 84"/>
                <p:cNvSpPr txBox="1"/>
                <p:nvPr/>
              </p:nvSpPr>
              <p:spPr>
                <a:xfrm>
                  <a:off x="271440" y="4088633"/>
                  <a:ext cx="280929" cy="282548"/>
                </a:xfrm>
                <a:prstGeom prst="rect">
                  <a:avLst/>
                </a:prstGeom>
                <a:noFill/>
                <a:ln w="9525" cap="flat" cmpd="sng" algn="ctr">
                  <a:noFill/>
                  <a:prstDash val="solid"/>
                  <a:round/>
                </a:ln>
              </p:spPr>
              <p:txBody>
                <a:bodyPr vert="horz" wrap="none" lIns="91440" tIns="45720" rIns="91440" bIns="45720" anchor="t">
                  <a:noAutofit/>
                </a:bodyPr>
                <a:lstStyle/>
                <a:p>
                  <a:pPr marL="0" lvl="0" indent="0" algn="l" rtl="0" eaLnBrk="1" latinLnBrk="1" hangingPunct="1">
                    <a:lnSpc>
                      <a:spcPct val="100000"/>
                    </a:lnSpc>
                    <a:spcBef>
                      <a:spcPct val="30000"/>
                    </a:spcBef>
                    <a:spcAft>
                      <a:spcPct val="0"/>
                    </a:spcAft>
                    <a:buNone/>
                    <a:defRPr/>
                  </a:pPr>
                  <a:endParaRPr kumimoji="1" lang="ko-KR" altLang="en-US" sz="1200" b="1" i="0" baseline="0">
                    <a:solidFill>
                      <a:schemeClr val="bg1"/>
                    </a:solidFill>
                    <a:latin typeface="Arial" panose="020B0604020202020204" pitchFamily="34" charset="0"/>
                    <a:ea typeface="HY헤드라인M"/>
                    <a:cs typeface="Arial" panose="020B0604020202020204" pitchFamily="34" charset="0"/>
                  </a:endParaRPr>
                </a:p>
              </p:txBody>
            </p:sp>
          </p:grpSp>
          <p:grpSp>
            <p:nvGrpSpPr>
              <p:cNvPr id="78" name="Group 5"/>
              <p:cNvGrpSpPr/>
              <p:nvPr/>
            </p:nvGrpSpPr>
            <p:grpSpPr>
              <a:xfrm>
                <a:off x="342831" y="4014061"/>
                <a:ext cx="122240" cy="120621"/>
                <a:chOff x="342831" y="4014061"/>
                <a:chExt cx="122240" cy="120621"/>
              </a:xfrm>
            </p:grpSpPr>
            <p:pic>
              <p:nvPicPr>
                <p:cNvPr id="82" name="그림 81"/>
                <p:cNvPicPr>
                  <a:picLocks noChangeAspect="1"/>
                </p:cNvPicPr>
                <p:nvPr/>
              </p:nvPicPr>
              <p:blipFill rotWithShape="1">
                <a:blip r:embed="rId10">
                  <a:lum/>
                </a:blip>
                <a:stretch>
                  <a:fillRect/>
                </a:stretch>
              </p:blipFill>
              <p:spPr>
                <a:xfrm>
                  <a:off x="342831" y="4014061"/>
                  <a:ext cx="122240" cy="120621"/>
                </a:xfrm>
                <a:prstGeom prst="rect">
                  <a:avLst/>
                </a:prstGeom>
                <a:noFill/>
                <a:ln w="9525" cap="flat" cmpd="sng" algn="ctr">
                  <a:noFill/>
                  <a:prstDash val="solid"/>
                  <a:round/>
                </a:ln>
              </p:spPr>
            </p:pic>
            <p:sp>
              <p:nvSpPr>
                <p:cNvPr id="83" name="TextBox 82"/>
                <p:cNvSpPr txBox="1"/>
                <p:nvPr/>
              </p:nvSpPr>
              <p:spPr>
                <a:xfrm rot="10800000">
                  <a:off x="361865" y="4031532"/>
                  <a:ext cx="87298" cy="85679"/>
                </a:xfrm>
                <a:prstGeom prst="rect">
                  <a:avLst/>
                </a:prstGeom>
                <a:noFill/>
                <a:ln w="9525" cap="flat" cmpd="sng" algn="ctr">
                  <a:noFill/>
                  <a:prstDash val="solid"/>
                  <a:round/>
                </a:ln>
              </p:spPr>
              <p:txBody>
                <a:bodyPr vert="horz" wrap="none" lIns="91440" tIns="45720" rIns="91440" bIns="45720" anchor="t">
                  <a:noAutofit/>
                </a:bodyPr>
                <a:lstStyle/>
                <a:p>
                  <a:pPr marL="0" lvl="0" indent="0" algn="l" rtl="0" eaLnBrk="1" latinLnBrk="1" hangingPunct="1">
                    <a:lnSpc>
                      <a:spcPct val="100000"/>
                    </a:lnSpc>
                    <a:spcBef>
                      <a:spcPct val="30000"/>
                    </a:spcBef>
                    <a:spcAft>
                      <a:spcPct val="0"/>
                    </a:spcAft>
                    <a:buNone/>
                    <a:defRPr/>
                  </a:pPr>
                  <a:endParaRPr kumimoji="1" lang="ko-KR" altLang="en-US" sz="1200" b="1" i="0" baseline="0">
                    <a:solidFill>
                      <a:schemeClr val="bg1"/>
                    </a:solidFill>
                    <a:latin typeface="Arial" panose="020B0604020202020204" pitchFamily="34" charset="0"/>
                    <a:ea typeface="HY헤드라인M"/>
                    <a:cs typeface="Arial" panose="020B0604020202020204" pitchFamily="34" charset="0"/>
                  </a:endParaRPr>
                </a:p>
              </p:txBody>
            </p:sp>
          </p:grpSp>
          <p:grpSp>
            <p:nvGrpSpPr>
              <p:cNvPr id="79" name="Group 5"/>
              <p:cNvGrpSpPr/>
              <p:nvPr/>
            </p:nvGrpSpPr>
            <p:grpSpPr>
              <a:xfrm>
                <a:off x="342831" y="4018806"/>
                <a:ext cx="122240" cy="122240"/>
                <a:chOff x="342831" y="4018805"/>
                <a:chExt cx="122240" cy="122240"/>
              </a:xfrm>
            </p:grpSpPr>
            <p:pic>
              <p:nvPicPr>
                <p:cNvPr id="80" name="그림 79"/>
                <p:cNvPicPr>
                  <a:picLocks noChangeAspect="1"/>
                </p:cNvPicPr>
                <p:nvPr/>
              </p:nvPicPr>
              <p:blipFill rotWithShape="1">
                <a:blip r:embed="rId10">
                  <a:lum/>
                </a:blip>
                <a:stretch>
                  <a:fillRect/>
                </a:stretch>
              </p:blipFill>
              <p:spPr>
                <a:xfrm>
                  <a:off x="342831" y="4018805"/>
                  <a:ext cx="122240" cy="122240"/>
                </a:xfrm>
                <a:prstGeom prst="rect">
                  <a:avLst/>
                </a:prstGeom>
                <a:noFill/>
                <a:ln w="9525" cap="flat" cmpd="sng" algn="ctr">
                  <a:noFill/>
                  <a:prstDash val="solid"/>
                  <a:round/>
                </a:ln>
              </p:spPr>
            </p:pic>
            <p:sp>
              <p:nvSpPr>
                <p:cNvPr id="81" name="TextBox 80"/>
                <p:cNvSpPr txBox="1"/>
                <p:nvPr/>
              </p:nvSpPr>
              <p:spPr>
                <a:xfrm rot="10800000">
                  <a:off x="360302" y="4034714"/>
                  <a:ext cx="87298" cy="87298"/>
                </a:xfrm>
                <a:prstGeom prst="rect">
                  <a:avLst/>
                </a:prstGeom>
                <a:noFill/>
                <a:ln w="9525" cap="flat" cmpd="sng" algn="ctr">
                  <a:noFill/>
                  <a:prstDash val="solid"/>
                  <a:round/>
                </a:ln>
              </p:spPr>
              <p:txBody>
                <a:bodyPr vert="horz" wrap="none" lIns="91440" tIns="45720" rIns="91440" bIns="45720" anchor="t">
                  <a:noAutofit/>
                </a:bodyPr>
                <a:lstStyle/>
                <a:p>
                  <a:pPr marL="0" lvl="0" indent="0" algn="l" rtl="0" eaLnBrk="1" latinLnBrk="1" hangingPunct="1">
                    <a:lnSpc>
                      <a:spcPct val="100000"/>
                    </a:lnSpc>
                    <a:spcBef>
                      <a:spcPct val="30000"/>
                    </a:spcBef>
                    <a:spcAft>
                      <a:spcPct val="0"/>
                    </a:spcAft>
                    <a:buNone/>
                    <a:defRPr/>
                  </a:pPr>
                  <a:endParaRPr kumimoji="1" lang="ko-KR" altLang="en-US" sz="1200" b="1" i="0" baseline="0">
                    <a:solidFill>
                      <a:schemeClr val="bg1"/>
                    </a:solidFill>
                    <a:latin typeface="Arial" panose="020B0604020202020204" pitchFamily="34" charset="0"/>
                    <a:ea typeface="HY헤드라인M"/>
                    <a:cs typeface="Arial" panose="020B0604020202020204" pitchFamily="34" charset="0"/>
                  </a:endParaRPr>
                </a:p>
              </p:txBody>
            </p:sp>
          </p:grpSp>
        </p:grpSp>
        <p:sp>
          <p:nvSpPr>
            <p:cNvPr id="75" name="TextBox 74"/>
            <p:cNvSpPr txBox="1"/>
            <p:nvPr/>
          </p:nvSpPr>
          <p:spPr>
            <a:xfrm>
              <a:off x="214283" y="4028350"/>
              <a:ext cx="412658" cy="339649"/>
            </a:xfrm>
            <a:prstGeom prst="rect">
              <a:avLst/>
            </a:prstGeom>
            <a:noFill/>
            <a:ln w="9525" cap="flat" cmpd="sng" algn="ctr">
              <a:noFill/>
              <a:prstDash val="solid"/>
              <a:round/>
            </a:ln>
          </p:spPr>
          <p:txBody>
            <a:bodyPr vert="horz" wrap="square" lIns="91440" tIns="45720" rIns="91440" bIns="45720" anchor="t">
              <a:noAutofit/>
            </a:bodyPr>
            <a:lstStyle/>
            <a:p>
              <a:pPr marL="0" lvl="0" indent="0" algn="ctr" rtl="0" eaLnBrk="0" latinLnBrk="0" hangingPunct="0">
                <a:lnSpc>
                  <a:spcPct val="100000"/>
                </a:lnSpc>
                <a:spcBef>
                  <a:spcPct val="0"/>
                </a:spcBef>
                <a:spcAft>
                  <a:spcPct val="0"/>
                </a:spcAft>
                <a:buNone/>
                <a:defRPr/>
              </a:pPr>
              <a:r>
                <a:rPr kumimoji="0" lang="ko-KR" altLang="en-US" sz="1200" b="1" i="0" baseline="0" dirty="0">
                  <a:solidFill>
                    <a:schemeClr val="bg1"/>
                  </a:solidFill>
                  <a:latin typeface="Arial" panose="020B0604020202020204" pitchFamily="34" charset="0"/>
                  <a:ea typeface="HY견고딕"/>
                  <a:cs typeface="Arial" panose="020B0604020202020204" pitchFamily="34" charset="0"/>
                </a:rPr>
                <a:t>3</a:t>
              </a:r>
              <a:endParaRPr kumimoji="0" lang="ko-KR" altLang="en-US" sz="1200" b="1" i="0" dirty="0">
                <a:solidFill>
                  <a:schemeClr val="bg1"/>
                </a:solidFill>
                <a:latin typeface="Arial" panose="020B0604020202020204" pitchFamily="34" charset="0"/>
                <a:ea typeface="HY견고딕"/>
                <a:cs typeface="Arial" panose="020B0604020202020204" pitchFamily="34" charset="0"/>
              </a:endParaRPr>
            </a:p>
          </p:txBody>
        </p:sp>
      </p:grpSp>
    </p:spTree>
    <p:extLst>
      <p:ext uri="{BB962C8B-B14F-4D97-AF65-F5344CB8AC3E}">
        <p14:creationId xmlns:p14="http://schemas.microsoft.com/office/powerpoint/2010/main" val="1094954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31294" y="1995686"/>
            <a:ext cx="8568952" cy="461665"/>
          </a:xfrm>
          <a:prstGeom prst="rect">
            <a:avLst/>
          </a:prstGeom>
          <a:noFill/>
        </p:spPr>
        <p:txBody>
          <a:bodyPr wrap="square" rtlCol="0">
            <a:spAutoFit/>
          </a:bodyPr>
          <a:lstStyle/>
          <a:p>
            <a:r>
              <a:rPr lang="en-US" altLang="ko-KR" sz="2400" b="1" dirty="0">
                <a:solidFill>
                  <a:srgbClr val="002060"/>
                </a:solidFill>
                <a:latin typeface="+mj-lt"/>
                <a:ea typeface="HY헤드라인M" pitchFamily="18" charset="-127"/>
              </a:rPr>
              <a:t>Ⅳ. Communications with stake holders for ensuring safety</a:t>
            </a:r>
            <a:endParaRPr lang="ko-KR" altLang="en-US" sz="2400" b="1" dirty="0">
              <a:solidFill>
                <a:srgbClr val="002060"/>
              </a:solidFill>
              <a:latin typeface="+mj-lt"/>
              <a:ea typeface="HY헤드라인M" pitchFamily="18" charset="-127"/>
            </a:endParaRPr>
          </a:p>
        </p:txBody>
      </p:sp>
    </p:spTree>
    <p:extLst>
      <p:ext uri="{BB962C8B-B14F-4D97-AF65-F5344CB8AC3E}">
        <p14:creationId xmlns:p14="http://schemas.microsoft.com/office/powerpoint/2010/main" val="3541113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6C916-01C8-E817-FD08-ED24F9E0BFF6}"/>
              </a:ext>
            </a:extLst>
          </p:cNvPr>
          <p:cNvSpPr>
            <a:spLocks noGrp="1"/>
          </p:cNvSpPr>
          <p:nvPr>
            <p:ph type="ctrTitle"/>
          </p:nvPr>
        </p:nvSpPr>
        <p:spPr/>
        <p:txBody>
          <a:bodyPr/>
          <a:lstStyle/>
          <a:p>
            <a:r>
              <a:rPr lang="en-US" sz="2800" dirty="0"/>
              <a:t>Korea Radioactive Waste Management Status and Future</a:t>
            </a:r>
            <a:endParaRPr lang="en-AT" sz="2800" dirty="0"/>
          </a:p>
        </p:txBody>
      </p:sp>
      <p:sp>
        <p:nvSpPr>
          <p:cNvPr id="5" name="Subtitle 4">
            <a:extLst>
              <a:ext uri="{FF2B5EF4-FFF2-40B4-BE49-F238E27FC236}">
                <a16:creationId xmlns:a16="http://schemas.microsoft.com/office/drawing/2014/main" id="{DEFD7000-2741-7659-70BC-C4D4D854EE4B}"/>
              </a:ext>
            </a:extLst>
          </p:cNvPr>
          <p:cNvSpPr>
            <a:spLocks noGrp="1"/>
          </p:cNvSpPr>
          <p:nvPr>
            <p:ph type="subTitle" idx="1"/>
          </p:nvPr>
        </p:nvSpPr>
        <p:spPr/>
        <p:txBody>
          <a:bodyPr>
            <a:noAutofit/>
          </a:bodyPr>
          <a:lstStyle/>
          <a:p>
            <a:r>
              <a:rPr lang="en-US" sz="1400" dirty="0"/>
              <a:t>November, 2023</a:t>
            </a:r>
          </a:p>
          <a:p>
            <a:endParaRPr lang="en-US" sz="1400" dirty="0"/>
          </a:p>
          <a:p>
            <a:r>
              <a:rPr lang="en-US" sz="1400" dirty="0" err="1"/>
              <a:t>Sungwook</a:t>
            </a:r>
            <a:r>
              <a:rPr lang="en-US" sz="1400" dirty="0"/>
              <a:t> Hong</a:t>
            </a:r>
          </a:p>
          <a:p>
            <a:r>
              <a:rPr lang="en-US" sz="1400" dirty="0"/>
              <a:t>heart@korad.or.kr</a:t>
            </a:r>
            <a:endParaRPr lang="en-AT" sz="1400" dirty="0"/>
          </a:p>
        </p:txBody>
      </p:sp>
    </p:spTree>
    <p:extLst>
      <p:ext uri="{BB962C8B-B14F-4D97-AF65-F5344CB8AC3E}">
        <p14:creationId xmlns:p14="http://schemas.microsoft.com/office/powerpoint/2010/main" val="3827987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31294" y="234954"/>
            <a:ext cx="8568952" cy="461665"/>
          </a:xfrm>
          <a:prstGeom prst="rect">
            <a:avLst/>
          </a:prstGeom>
          <a:noFill/>
        </p:spPr>
        <p:txBody>
          <a:bodyPr wrap="square" rtlCol="0">
            <a:spAutoFit/>
          </a:bodyPr>
          <a:lstStyle/>
          <a:p>
            <a:r>
              <a:rPr lang="en-US" altLang="ko-KR" sz="2400" b="1" dirty="0">
                <a:solidFill>
                  <a:srgbClr val="002060"/>
                </a:solidFill>
                <a:latin typeface="Calibri Light (제목)"/>
                <a:ea typeface="HY헤드라인M" pitchFamily="18" charset="-127"/>
              </a:rPr>
              <a:t>Ⅳ.</a:t>
            </a:r>
            <a:r>
              <a:rPr lang="en-US" altLang="ko-KR" sz="2400" b="1" dirty="0">
                <a:solidFill>
                  <a:srgbClr val="002060"/>
                </a:solidFill>
                <a:ea typeface="HY헤드라인M" pitchFamily="18" charset="-127"/>
              </a:rPr>
              <a:t> Communications with stake holders for ensuring safety</a:t>
            </a:r>
            <a:endParaRPr lang="ko-KR" altLang="en-US" sz="2400" b="1" dirty="0">
              <a:solidFill>
                <a:srgbClr val="002060"/>
              </a:solidFill>
              <a:ea typeface="HY헤드라인M" pitchFamily="18" charset="-127"/>
            </a:endParaRPr>
          </a:p>
        </p:txBody>
      </p:sp>
      <p:sp>
        <p:nvSpPr>
          <p:cNvPr id="3" name="직사각형 2"/>
          <p:cNvSpPr/>
          <p:nvPr/>
        </p:nvSpPr>
        <p:spPr>
          <a:xfrm>
            <a:off x="287665" y="843558"/>
            <a:ext cx="8323048" cy="400110"/>
          </a:xfrm>
          <a:prstGeom prst="rect">
            <a:avLst/>
          </a:prstGeom>
        </p:spPr>
        <p:txBody>
          <a:bodyPr wrap="none">
            <a:spAutoFit/>
          </a:bodyPr>
          <a:lstStyle/>
          <a:p>
            <a:r>
              <a:rPr lang="en-US" altLang="ko-KR" sz="2000" b="1" dirty="0">
                <a:solidFill>
                  <a:srgbClr val="002060"/>
                </a:solidFill>
                <a:latin typeface="맑은 고딕" pitchFamily="50" charset="-127"/>
                <a:ea typeface="맑은 고딕" pitchFamily="50" charset="-127"/>
              </a:rPr>
              <a:t>□ </a:t>
            </a:r>
            <a:r>
              <a:rPr lang="en-US" altLang="ko-KR" sz="2000" b="1" dirty="0">
                <a:solidFill>
                  <a:srgbClr val="002060"/>
                </a:solidFill>
                <a:latin typeface="맑은 고딕" pitchFamily="50" charset="-127"/>
              </a:rPr>
              <a:t>Successful disposal inspection with Radioactive waste generator</a:t>
            </a:r>
            <a:endParaRPr lang="en-US" altLang="ko-KR" sz="2000" b="1" dirty="0">
              <a:solidFill>
                <a:srgbClr val="002060"/>
              </a:solidFill>
              <a:latin typeface="맑은 고딕" pitchFamily="50" charset="-127"/>
              <a:ea typeface="맑은 고딕" pitchFamily="50" charset="-127"/>
            </a:endParaRPr>
          </a:p>
        </p:txBody>
      </p:sp>
      <p:sp>
        <p:nvSpPr>
          <p:cNvPr id="14" name="내용 개체 틀 2"/>
          <p:cNvSpPr>
            <a:spLocks noGrp="1"/>
          </p:cNvSpPr>
          <p:nvPr/>
        </p:nvSpPr>
        <p:spPr>
          <a:xfrm>
            <a:off x="369409" y="1301733"/>
            <a:ext cx="8429684" cy="1342025"/>
          </a:xfrm>
          <a:prstGeom prst="rect">
            <a:avLst/>
          </a:prstGeom>
        </p:spPr>
        <p:txBody>
          <a:bodyPr vert="horz" lIns="91440" tIns="45720" rIns="91440" bIns="45720" rtlCol="0">
            <a:normAutofit/>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176213" indent="-176213">
              <a:buFont typeface="Wingdings" pitchFamily="2" charset="2"/>
              <a:buChar char="§"/>
              <a:tabLst>
                <a:tab pos="176213" algn="l"/>
              </a:tabLst>
            </a:pPr>
            <a:r>
              <a:rPr lang="en-US" altLang="ko-KR" sz="1400" dirty="0">
                <a:solidFill>
                  <a:srgbClr val="002060"/>
                </a:solidFill>
                <a:latin typeface="맑은 고딕" pitchFamily="50" charset="-127"/>
              </a:rPr>
              <a:t>KORAD inspected 1754 radioactive waste drums sent by the radioactive waste generator, and the inspection by KORAD showed that all wastes was disposable. </a:t>
            </a:r>
          </a:p>
          <a:p>
            <a:pPr marL="176213" indent="-176213">
              <a:buFont typeface="Wingdings" pitchFamily="2" charset="2"/>
              <a:buChar char="§"/>
              <a:tabLst>
                <a:tab pos="176213" algn="l"/>
              </a:tabLst>
            </a:pPr>
            <a:r>
              <a:rPr lang="en-US" altLang="ko-KR" sz="1400" dirty="0">
                <a:solidFill>
                  <a:srgbClr val="002060"/>
                </a:solidFill>
                <a:latin typeface="맑은 고딕" pitchFamily="50" charset="-127"/>
              </a:rPr>
              <a:t>Also, the inspection by Regulator showed that all wastes was disposable. This is the result of ongoing discussion with radioactive waste generators.  </a:t>
            </a:r>
            <a:endParaRPr lang="ko-KR" altLang="en-US" sz="1400" b="1" dirty="0">
              <a:latin typeface="+mj-ea"/>
            </a:endParaRPr>
          </a:p>
          <a:p>
            <a:pPr marL="176213" lvl="0" indent="-176213">
              <a:buFont typeface="Wingdings" pitchFamily="2" charset="2"/>
              <a:buChar char="§"/>
              <a:tabLst>
                <a:tab pos="176213" algn="l"/>
              </a:tabLst>
            </a:pPr>
            <a:endParaRPr lang="ko-KR" altLang="en-US" sz="1400" b="1" dirty="0">
              <a:latin typeface="+mj-ea"/>
            </a:endParaRPr>
          </a:p>
          <a:p>
            <a:pPr marL="176213" indent="-176213">
              <a:buFont typeface="Wingdings" pitchFamily="2" charset="2"/>
              <a:buChar char="§"/>
              <a:tabLst>
                <a:tab pos="176213" algn="l"/>
              </a:tabLst>
            </a:pPr>
            <a:endParaRPr lang="ko-KR" altLang="en-US" sz="1400" b="1" dirty="0">
              <a:latin typeface="+mj-ea"/>
            </a:endParaRPr>
          </a:p>
          <a:p>
            <a:pPr marL="176213" indent="-176213">
              <a:buFont typeface="Wingdings" pitchFamily="2" charset="2"/>
              <a:buChar char="§"/>
              <a:tabLst>
                <a:tab pos="176213" algn="l"/>
              </a:tabLst>
            </a:pPr>
            <a:endParaRPr lang="en-GB" altLang="ko-KR" sz="1400" dirty="0">
              <a:solidFill>
                <a:srgbClr val="002060"/>
              </a:solidFill>
              <a:latin typeface="맑은 고딕" pitchFamily="50" charset="-127"/>
              <a:ea typeface="맑은 고딕" pitchFamily="50" charset="-127"/>
            </a:endParaRPr>
          </a:p>
        </p:txBody>
      </p:sp>
      <p:sp>
        <p:nvSpPr>
          <p:cNvPr id="43" name="Rectangle 267"/>
          <p:cNvSpPr/>
          <p:nvPr/>
        </p:nvSpPr>
        <p:spPr>
          <a:xfrm>
            <a:off x="733166" y="2859080"/>
            <a:ext cx="7511241" cy="280901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1000"/>
          </a:p>
        </p:txBody>
      </p:sp>
      <p:sp>
        <p:nvSpPr>
          <p:cNvPr id="28" name="직사각형 27"/>
          <p:cNvSpPr/>
          <p:nvPr/>
        </p:nvSpPr>
        <p:spPr>
          <a:xfrm>
            <a:off x="286192" y="2355726"/>
            <a:ext cx="8366008" cy="707886"/>
          </a:xfrm>
          <a:prstGeom prst="rect">
            <a:avLst/>
          </a:prstGeom>
        </p:spPr>
        <p:txBody>
          <a:bodyPr wrap="none">
            <a:spAutoFit/>
          </a:bodyPr>
          <a:lstStyle/>
          <a:p>
            <a:r>
              <a:rPr lang="en-US" altLang="ko-KR" sz="2000" b="1" dirty="0">
                <a:solidFill>
                  <a:srgbClr val="002060"/>
                </a:solidFill>
                <a:latin typeface="맑은 고딕" pitchFamily="50" charset="-127"/>
                <a:ea typeface="맑은 고딕" pitchFamily="50" charset="-127"/>
              </a:rPr>
              <a:t>□ </a:t>
            </a:r>
            <a:r>
              <a:rPr lang="en-US" altLang="ko-KR" sz="2000" b="1" dirty="0">
                <a:solidFill>
                  <a:srgbClr val="002060"/>
                </a:solidFill>
                <a:latin typeface="맑은 고딕" pitchFamily="50" charset="-127"/>
              </a:rPr>
              <a:t>Safety construction of the 2nd disposal facility with the Citizen </a:t>
            </a:r>
          </a:p>
          <a:p>
            <a:r>
              <a:rPr lang="en-US" altLang="ko-KR" sz="2000" b="1" dirty="0">
                <a:solidFill>
                  <a:srgbClr val="002060"/>
                </a:solidFill>
                <a:latin typeface="맑은 고딕" pitchFamily="50" charset="-127"/>
              </a:rPr>
              <a:t>   Participation and Innovation Group</a:t>
            </a:r>
            <a:endParaRPr lang="en-US" altLang="ko-KR" sz="2000" b="1" dirty="0">
              <a:solidFill>
                <a:srgbClr val="002060"/>
              </a:solidFill>
              <a:latin typeface="맑은 고딕" pitchFamily="50" charset="-127"/>
              <a:ea typeface="맑은 고딕" pitchFamily="50" charset="-127"/>
            </a:endParaRPr>
          </a:p>
        </p:txBody>
      </p:sp>
      <p:sp>
        <p:nvSpPr>
          <p:cNvPr id="29" name="내용 개체 틀 2"/>
          <p:cNvSpPr>
            <a:spLocks noGrp="1"/>
          </p:cNvSpPr>
          <p:nvPr/>
        </p:nvSpPr>
        <p:spPr>
          <a:xfrm>
            <a:off x="367936" y="3101933"/>
            <a:ext cx="8429684" cy="1342025"/>
          </a:xfrm>
          <a:prstGeom prst="rect">
            <a:avLst/>
          </a:prstGeom>
        </p:spPr>
        <p:txBody>
          <a:bodyPr vert="horz" lIns="91440" tIns="45720" rIns="91440" bIns="45720" rtlCol="0">
            <a:normAutofit lnSpcReduction="10000"/>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176213" indent="-176213">
              <a:buFont typeface="Wingdings" pitchFamily="2" charset="2"/>
              <a:buChar char="§"/>
              <a:tabLst>
                <a:tab pos="176213" algn="l"/>
              </a:tabLst>
            </a:pPr>
            <a:r>
              <a:rPr lang="en-US" altLang="ko-KR" sz="1400" dirty="0">
                <a:solidFill>
                  <a:srgbClr val="002060"/>
                </a:solidFill>
                <a:latin typeface="맑은 고딕" pitchFamily="50" charset="-127"/>
              </a:rPr>
              <a:t>During the construction of the two-stage disposal facility, the safety requirements of the Citizen Participation and Innovation Group suggested some safety requirements. KORAD accepted some safety requirements by the Citizen Participation and Innovation Group and the quality of safety was improved. </a:t>
            </a:r>
          </a:p>
          <a:p>
            <a:pPr marL="176213" indent="-176213">
              <a:buFont typeface="Wingdings" pitchFamily="2" charset="2"/>
              <a:buChar char="§"/>
              <a:tabLst>
                <a:tab pos="176213" algn="l"/>
              </a:tabLst>
            </a:pPr>
            <a:r>
              <a:rPr lang="en-US" altLang="ko-KR" sz="1400" dirty="0">
                <a:solidFill>
                  <a:srgbClr val="002060"/>
                </a:solidFill>
                <a:latin typeface="맑은 고딕" pitchFamily="50" charset="-127"/>
              </a:rPr>
              <a:t>Furthermore, KORAD obtained a permission to construct and operate the second stage surface disposal facility.</a:t>
            </a:r>
            <a:endParaRPr lang="ko-KR" altLang="en-US" sz="1400" b="1" dirty="0">
              <a:latin typeface="+mj-ea"/>
            </a:endParaRPr>
          </a:p>
          <a:p>
            <a:pPr marL="176213" lvl="0" indent="-176213">
              <a:buFont typeface="Wingdings" pitchFamily="2" charset="2"/>
              <a:buChar char="§"/>
              <a:tabLst>
                <a:tab pos="176213" algn="l"/>
              </a:tabLst>
            </a:pPr>
            <a:endParaRPr lang="ko-KR" altLang="en-US" sz="1400" b="1" dirty="0">
              <a:latin typeface="+mj-ea"/>
            </a:endParaRPr>
          </a:p>
          <a:p>
            <a:pPr marL="176213" indent="-176213">
              <a:buFont typeface="Wingdings" pitchFamily="2" charset="2"/>
              <a:buChar char="§"/>
              <a:tabLst>
                <a:tab pos="176213" algn="l"/>
              </a:tabLst>
            </a:pPr>
            <a:endParaRPr lang="ko-KR" altLang="en-US" sz="1400" b="1" dirty="0">
              <a:latin typeface="+mj-ea"/>
            </a:endParaRPr>
          </a:p>
          <a:p>
            <a:pPr marL="176213" indent="-176213">
              <a:buFont typeface="Wingdings" pitchFamily="2" charset="2"/>
              <a:buChar char="§"/>
              <a:tabLst>
                <a:tab pos="176213" algn="l"/>
              </a:tabLst>
            </a:pPr>
            <a:endParaRPr lang="en-GB" altLang="ko-KR" sz="1400" dirty="0">
              <a:solidFill>
                <a:srgbClr val="002060"/>
              </a:solidFill>
              <a:latin typeface="맑은 고딕" pitchFamily="50" charset="-127"/>
              <a:ea typeface="맑은 고딕" pitchFamily="50" charset="-127"/>
            </a:endParaRPr>
          </a:p>
        </p:txBody>
      </p:sp>
    </p:spTree>
    <p:extLst>
      <p:ext uri="{BB962C8B-B14F-4D97-AF65-F5344CB8AC3E}">
        <p14:creationId xmlns:p14="http://schemas.microsoft.com/office/powerpoint/2010/main" val="4179301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31294" y="234954"/>
            <a:ext cx="8568952" cy="461665"/>
          </a:xfrm>
          <a:prstGeom prst="rect">
            <a:avLst/>
          </a:prstGeom>
          <a:noFill/>
        </p:spPr>
        <p:txBody>
          <a:bodyPr wrap="square" rtlCol="0">
            <a:spAutoFit/>
          </a:bodyPr>
          <a:lstStyle/>
          <a:p>
            <a:r>
              <a:rPr lang="en-US" altLang="ko-KR" sz="2400" b="1" dirty="0">
                <a:solidFill>
                  <a:srgbClr val="002060"/>
                </a:solidFill>
                <a:latin typeface="Calibri Light (제목)"/>
                <a:ea typeface="HY헤드라인M" pitchFamily="18" charset="-127"/>
              </a:rPr>
              <a:t>Ⅳ.</a:t>
            </a:r>
            <a:r>
              <a:rPr lang="en-US" altLang="ko-KR" sz="2400" b="1" dirty="0">
                <a:solidFill>
                  <a:srgbClr val="002060"/>
                </a:solidFill>
                <a:ea typeface="HY헤드라인M" pitchFamily="18" charset="-127"/>
              </a:rPr>
              <a:t> Communications with stake holders for ensuring safety</a:t>
            </a:r>
            <a:endParaRPr lang="ko-KR" altLang="en-US" sz="2400" b="1" dirty="0">
              <a:solidFill>
                <a:srgbClr val="002060"/>
              </a:solidFill>
              <a:ea typeface="HY헤드라인M" pitchFamily="18" charset="-127"/>
            </a:endParaRPr>
          </a:p>
        </p:txBody>
      </p:sp>
      <p:sp>
        <p:nvSpPr>
          <p:cNvPr id="3" name="직사각형 2"/>
          <p:cNvSpPr/>
          <p:nvPr/>
        </p:nvSpPr>
        <p:spPr>
          <a:xfrm>
            <a:off x="287665" y="843558"/>
            <a:ext cx="8268482" cy="1015663"/>
          </a:xfrm>
          <a:prstGeom prst="rect">
            <a:avLst/>
          </a:prstGeom>
        </p:spPr>
        <p:txBody>
          <a:bodyPr wrap="none">
            <a:spAutoFit/>
          </a:bodyPr>
          <a:lstStyle/>
          <a:p>
            <a:r>
              <a:rPr lang="en-US" altLang="ko-KR" sz="2000" b="1" dirty="0">
                <a:solidFill>
                  <a:srgbClr val="002060"/>
                </a:solidFill>
                <a:latin typeface="맑은 고딕" pitchFamily="50" charset="-127"/>
                <a:ea typeface="맑은 고딕" pitchFamily="50" charset="-127"/>
              </a:rPr>
              <a:t>□ </a:t>
            </a:r>
            <a:r>
              <a:rPr lang="en-US" altLang="ko-KR" sz="2000" b="1" dirty="0">
                <a:solidFill>
                  <a:srgbClr val="002060"/>
                </a:solidFill>
                <a:latin typeface="맑은 고딕" pitchFamily="50" charset="-127"/>
              </a:rPr>
              <a:t>Beginning of the discussion about a special high level waste </a:t>
            </a:r>
          </a:p>
          <a:p>
            <a:r>
              <a:rPr lang="en-US" altLang="ko-KR" sz="2000" b="1" dirty="0">
                <a:solidFill>
                  <a:srgbClr val="002060"/>
                </a:solidFill>
                <a:latin typeface="맑은 고딕" pitchFamily="50" charset="-127"/>
              </a:rPr>
              <a:t>management law with the Council for the Regional Development </a:t>
            </a:r>
          </a:p>
          <a:p>
            <a:r>
              <a:rPr lang="en-US" altLang="ko-KR" sz="2000" b="1" dirty="0">
                <a:solidFill>
                  <a:srgbClr val="002060"/>
                </a:solidFill>
                <a:latin typeface="맑은 고딕" pitchFamily="50" charset="-127"/>
              </a:rPr>
              <a:t>of Nuclear Power Plants</a:t>
            </a:r>
            <a:endParaRPr lang="en-US" altLang="ko-KR" sz="2000" b="1" dirty="0">
              <a:solidFill>
                <a:srgbClr val="002060"/>
              </a:solidFill>
              <a:latin typeface="맑은 고딕" pitchFamily="50" charset="-127"/>
              <a:ea typeface="맑은 고딕" pitchFamily="50" charset="-127"/>
            </a:endParaRPr>
          </a:p>
        </p:txBody>
      </p:sp>
      <p:sp>
        <p:nvSpPr>
          <p:cNvPr id="14" name="내용 개체 틀 2"/>
          <p:cNvSpPr>
            <a:spLocks noGrp="1"/>
          </p:cNvSpPr>
          <p:nvPr/>
        </p:nvSpPr>
        <p:spPr>
          <a:xfrm>
            <a:off x="369409" y="1995686"/>
            <a:ext cx="8429684" cy="1342025"/>
          </a:xfrm>
          <a:prstGeom prst="rect">
            <a:avLst/>
          </a:prstGeom>
        </p:spPr>
        <p:txBody>
          <a:bodyPr vert="horz" lIns="91440" tIns="45720" rIns="91440" bIns="45720" rtlCol="0">
            <a:normAutofit lnSpcReduction="10000"/>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176213" indent="-176213">
              <a:buFont typeface="Wingdings" pitchFamily="2" charset="2"/>
              <a:buChar char="§"/>
              <a:tabLst>
                <a:tab pos="176213" algn="l"/>
              </a:tabLst>
            </a:pPr>
            <a:r>
              <a:rPr lang="en-US" altLang="ko-KR" sz="1400" dirty="0">
                <a:solidFill>
                  <a:srgbClr val="002060"/>
                </a:solidFill>
                <a:latin typeface="맑은 고딕" pitchFamily="50" charset="-127"/>
              </a:rPr>
              <a:t>The Council for the Regional Development of Nuclear Power Plants pointed out the deficiency of the public’s knowledge about high level waste managements. KORAD provided the public with information on high-level waste management. This is a point of view of the Council for the Regional Development of Nuclear Power Plants. </a:t>
            </a:r>
          </a:p>
          <a:p>
            <a:pPr marL="176213" indent="-176213">
              <a:buFont typeface="Wingdings" pitchFamily="2" charset="2"/>
              <a:buChar char="§"/>
              <a:tabLst>
                <a:tab pos="176213" algn="l"/>
              </a:tabLst>
            </a:pPr>
            <a:r>
              <a:rPr lang="en-US" altLang="ko-KR" sz="1400" dirty="0">
                <a:solidFill>
                  <a:srgbClr val="002060"/>
                </a:solidFill>
                <a:latin typeface="맑은 고딕" pitchFamily="50" charset="-127"/>
              </a:rPr>
              <a:t>As the public's knowledge of high-level waste management improved, the National Assembly of</a:t>
            </a:r>
          </a:p>
          <a:p>
            <a:pPr marL="0" indent="0">
              <a:buNone/>
              <a:tabLst>
                <a:tab pos="176213" algn="l"/>
              </a:tabLst>
            </a:pPr>
            <a:r>
              <a:rPr lang="en-US" altLang="ko-KR" sz="1400" dirty="0">
                <a:solidFill>
                  <a:srgbClr val="002060"/>
                </a:solidFill>
                <a:latin typeface="맑은 고딕" pitchFamily="50" charset="-127"/>
              </a:rPr>
              <a:t>   the Republic of Korea started discussing a special high level waste management law. </a:t>
            </a:r>
            <a:endParaRPr lang="ko-KR" altLang="en-US" sz="1400" b="1" dirty="0">
              <a:latin typeface="+mj-ea"/>
            </a:endParaRPr>
          </a:p>
          <a:p>
            <a:pPr marL="176213" lvl="0" indent="-176213">
              <a:buFont typeface="Wingdings" pitchFamily="2" charset="2"/>
              <a:buChar char="§"/>
              <a:tabLst>
                <a:tab pos="176213" algn="l"/>
              </a:tabLst>
            </a:pPr>
            <a:endParaRPr lang="ko-KR" altLang="en-US" sz="1400" b="1" dirty="0">
              <a:latin typeface="+mj-ea"/>
            </a:endParaRPr>
          </a:p>
          <a:p>
            <a:pPr marL="176213" indent="-176213">
              <a:buFont typeface="Wingdings" pitchFamily="2" charset="2"/>
              <a:buChar char="§"/>
              <a:tabLst>
                <a:tab pos="176213" algn="l"/>
              </a:tabLst>
            </a:pPr>
            <a:endParaRPr lang="ko-KR" altLang="en-US" sz="1400" b="1" dirty="0">
              <a:latin typeface="+mj-ea"/>
            </a:endParaRPr>
          </a:p>
          <a:p>
            <a:pPr marL="176213" indent="-176213">
              <a:buFont typeface="Wingdings" pitchFamily="2" charset="2"/>
              <a:buChar char="§"/>
              <a:tabLst>
                <a:tab pos="176213" algn="l"/>
              </a:tabLst>
            </a:pPr>
            <a:endParaRPr lang="en-GB" altLang="ko-KR" sz="1400" dirty="0">
              <a:solidFill>
                <a:srgbClr val="002060"/>
              </a:solidFill>
              <a:latin typeface="맑은 고딕" pitchFamily="50" charset="-127"/>
              <a:ea typeface="맑은 고딕" pitchFamily="50" charset="-127"/>
            </a:endParaRPr>
          </a:p>
        </p:txBody>
      </p:sp>
      <p:sp>
        <p:nvSpPr>
          <p:cNvPr id="43" name="Rectangle 267"/>
          <p:cNvSpPr/>
          <p:nvPr/>
        </p:nvSpPr>
        <p:spPr>
          <a:xfrm>
            <a:off x="733166" y="2859080"/>
            <a:ext cx="7511241" cy="280901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1000"/>
          </a:p>
        </p:txBody>
      </p:sp>
    </p:spTree>
    <p:extLst>
      <p:ext uri="{BB962C8B-B14F-4D97-AF65-F5344CB8AC3E}">
        <p14:creationId xmlns:p14="http://schemas.microsoft.com/office/powerpoint/2010/main" val="791122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267"/>
          <p:cNvSpPr/>
          <p:nvPr/>
        </p:nvSpPr>
        <p:spPr>
          <a:xfrm>
            <a:off x="733166" y="2859080"/>
            <a:ext cx="7511241" cy="280901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1000"/>
          </a:p>
        </p:txBody>
      </p:sp>
      <p:pic>
        <p:nvPicPr>
          <p:cNvPr id="6" name="Picture 2"/>
          <p:cNvPicPr>
            <a:picLocks noChangeAspect="1" noChangeArrowheads="1"/>
          </p:cNvPicPr>
          <p:nvPr/>
        </p:nvPicPr>
        <p:blipFill>
          <a:blip r:embed="rId2" cstate="print">
            <a:lum bright="30000"/>
          </a:blip>
          <a:srcRect/>
          <a:stretch>
            <a:fillRect/>
          </a:stretch>
        </p:blipFill>
        <p:spPr bwMode="auto">
          <a:xfrm>
            <a:off x="129600" y="981960"/>
            <a:ext cx="8881412" cy="4061705"/>
          </a:xfrm>
          <a:prstGeom prst="rect">
            <a:avLst/>
          </a:prstGeom>
          <a:ln>
            <a:noFill/>
          </a:ln>
          <a:effectLst>
            <a:softEdge rad="112500"/>
          </a:effectLst>
        </p:spPr>
      </p:pic>
      <p:sp>
        <p:nvSpPr>
          <p:cNvPr id="7" name="Rectangle 12"/>
          <p:cNvSpPr>
            <a:spLocks noChangeArrowheads="1"/>
          </p:cNvSpPr>
          <p:nvPr/>
        </p:nvSpPr>
        <p:spPr bwMode="auto">
          <a:xfrm>
            <a:off x="0" y="2032992"/>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66675" algn="l" defTabSz="914400" rtl="0" eaLnBrk="1" fontAlgn="base" latinLnBrk="1" hangingPunct="1">
              <a:lnSpc>
                <a:spcPct val="100000"/>
              </a:lnSpc>
              <a:spcBef>
                <a:spcPct val="0"/>
              </a:spcBef>
              <a:spcAft>
                <a:spcPct val="0"/>
              </a:spcAft>
              <a:buClrTx/>
              <a:buSzTx/>
              <a:buFontTx/>
              <a:buNone/>
              <a:tabLst/>
            </a:pPr>
            <a:r>
              <a:rPr kumimoji="1" lang="en-GB" altLang="ko-KR" sz="1000" b="0" i="0" u="none" strike="noStrike" cap="none" normalizeH="0" baseline="0">
                <a:ln>
                  <a:noFill/>
                </a:ln>
                <a:solidFill>
                  <a:schemeClr val="tx1"/>
                </a:solidFill>
                <a:effectLst/>
                <a:latin typeface="굴림" pitchFamily="50" charset="-127"/>
                <a:ea typeface="바탕" pitchFamily="18" charset="-127"/>
                <a:cs typeface="Arial" pitchFamily="34" charset="0"/>
              </a:rPr>
              <a:t>   </a:t>
            </a:r>
            <a:endParaRPr kumimoji="1" lang="en-GB" altLang="ko-KR" sz="1800" b="0" i="0" u="none" strike="noStrike" cap="none" normalizeH="0" baseline="0">
              <a:ln>
                <a:noFill/>
              </a:ln>
              <a:solidFill>
                <a:schemeClr val="tx1"/>
              </a:solidFill>
              <a:effectLst/>
              <a:latin typeface="굴림" pitchFamily="50" charset="-127"/>
              <a:ea typeface="굴림" pitchFamily="50" charset="-127"/>
              <a:cs typeface="굴림" pitchFamily="50" charset="-127"/>
            </a:endParaRPr>
          </a:p>
        </p:txBody>
      </p:sp>
      <p:sp>
        <p:nvSpPr>
          <p:cNvPr id="9" name="Rectangle 13"/>
          <p:cNvSpPr>
            <a:spLocks noChangeArrowheads="1"/>
          </p:cNvSpPr>
          <p:nvPr/>
        </p:nvSpPr>
        <p:spPr bwMode="auto">
          <a:xfrm>
            <a:off x="0" y="4299942"/>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1" hangingPunct="1">
              <a:lnSpc>
                <a:spcPct val="100000"/>
              </a:lnSpc>
              <a:spcBef>
                <a:spcPct val="0"/>
              </a:spcBef>
              <a:spcAft>
                <a:spcPct val="0"/>
              </a:spcAft>
              <a:buClrTx/>
              <a:buSzTx/>
              <a:buFontTx/>
              <a:buNone/>
              <a:tabLst/>
            </a:pPr>
            <a:endParaRPr kumimoji="1" lang="ko-KR" altLang="ko-KR" sz="1800" b="0" i="0" u="none" strike="noStrike" cap="none" normalizeH="0" baseline="0">
              <a:ln>
                <a:noFill/>
              </a:ln>
              <a:solidFill>
                <a:schemeClr val="tx1"/>
              </a:solidFill>
              <a:effectLst/>
              <a:latin typeface="굴림" pitchFamily="50" charset="-127"/>
              <a:ea typeface="굴림" pitchFamily="50" charset="-127"/>
              <a:cs typeface="굴림" pitchFamily="50" charset="-127"/>
            </a:endParaRPr>
          </a:p>
        </p:txBody>
      </p:sp>
      <p:sp>
        <p:nvSpPr>
          <p:cNvPr id="10" name="TextBox 17"/>
          <p:cNvSpPr txBox="1"/>
          <p:nvPr/>
        </p:nvSpPr>
        <p:spPr>
          <a:xfrm>
            <a:off x="0" y="2014736"/>
            <a:ext cx="9144000" cy="1446212"/>
          </a:xfrm>
          <a:prstGeom prst="rect">
            <a:avLst/>
          </a:prstGeom>
          <a:noFill/>
        </p:spPr>
        <p:txBody>
          <a:bodyPr>
            <a:spAutoFit/>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fontAlgn="auto">
              <a:spcBef>
                <a:spcPts val="0"/>
              </a:spcBef>
              <a:spcAft>
                <a:spcPts val="0"/>
              </a:spcAft>
              <a:defRPr/>
            </a:pPr>
            <a:r>
              <a:rPr kumimoji="0" lang="en-US" altLang="ko-KR" sz="4400" b="1" dirty="0">
                <a:effectLst>
                  <a:outerShdw blurRad="38100" dist="38100" dir="2700000" algn="tl">
                    <a:srgbClr val="000000">
                      <a:alpha val="43137"/>
                    </a:srgbClr>
                  </a:outerShdw>
                </a:effectLst>
                <a:latin typeface="Times New Roman" pitchFamily="18" charset="0"/>
                <a:ea typeface="+mn-ea"/>
                <a:cs typeface="Times New Roman" pitchFamily="18" charset="0"/>
              </a:rPr>
              <a:t>Thank you </a:t>
            </a:r>
          </a:p>
          <a:p>
            <a:pPr algn="ctr" fontAlgn="auto">
              <a:spcBef>
                <a:spcPts val="0"/>
              </a:spcBef>
              <a:spcAft>
                <a:spcPts val="0"/>
              </a:spcAft>
              <a:defRPr/>
            </a:pPr>
            <a:r>
              <a:rPr kumimoji="0" lang="en-US" altLang="ko-KR" sz="4400" b="1" dirty="0">
                <a:effectLst>
                  <a:outerShdw blurRad="38100" dist="38100" dir="2700000" algn="tl">
                    <a:srgbClr val="000000">
                      <a:alpha val="43137"/>
                    </a:srgbClr>
                  </a:outerShdw>
                </a:effectLst>
                <a:latin typeface="Times New Roman" pitchFamily="18" charset="0"/>
                <a:ea typeface="+mn-ea"/>
                <a:cs typeface="Times New Roman" pitchFamily="18" charset="0"/>
              </a:rPr>
              <a:t>for your attention!</a:t>
            </a:r>
          </a:p>
        </p:txBody>
      </p:sp>
    </p:spTree>
    <p:extLst>
      <p:ext uri="{BB962C8B-B14F-4D97-AF65-F5344CB8AC3E}">
        <p14:creationId xmlns:p14="http://schemas.microsoft.com/office/powerpoint/2010/main" val="3721881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9C67D8C-4A07-FB83-D667-D5CAD3D1C6B6}"/>
              </a:ext>
            </a:extLst>
          </p:cNvPr>
          <p:cNvSpPr>
            <a:spLocks noGrp="1"/>
          </p:cNvSpPr>
          <p:nvPr>
            <p:ph type="title"/>
          </p:nvPr>
        </p:nvSpPr>
        <p:spPr/>
        <p:txBody>
          <a:bodyPr/>
          <a:lstStyle/>
          <a:p>
            <a:r>
              <a:rPr lang="en-US" dirty="0"/>
              <a:t>CONTENTS</a:t>
            </a:r>
            <a:endParaRPr lang="en-AT" dirty="0"/>
          </a:p>
        </p:txBody>
      </p:sp>
      <p:sp>
        <p:nvSpPr>
          <p:cNvPr id="7" name="Content Placeholder 6">
            <a:extLst>
              <a:ext uri="{FF2B5EF4-FFF2-40B4-BE49-F238E27FC236}">
                <a16:creationId xmlns:a16="http://schemas.microsoft.com/office/drawing/2014/main" id="{48CF35D8-2D47-A562-ADB6-B700979D8FFE}"/>
              </a:ext>
            </a:extLst>
          </p:cNvPr>
          <p:cNvSpPr>
            <a:spLocks noGrp="1"/>
          </p:cNvSpPr>
          <p:nvPr>
            <p:ph idx="1"/>
          </p:nvPr>
        </p:nvSpPr>
        <p:spPr>
          <a:xfrm>
            <a:off x="628650" y="1370013"/>
            <a:ext cx="8515350" cy="2713905"/>
          </a:xfrm>
        </p:spPr>
        <p:txBody>
          <a:bodyPr>
            <a:normAutofit/>
          </a:bodyPr>
          <a:lstStyle/>
          <a:p>
            <a:r>
              <a:rPr lang="en-US" sz="1800" dirty="0"/>
              <a:t>I. Status of Radioactive Waste Management in Korea</a:t>
            </a:r>
          </a:p>
          <a:p>
            <a:endParaRPr lang="en-US" sz="1800" dirty="0"/>
          </a:p>
          <a:p>
            <a:r>
              <a:rPr lang="en-US" sz="1800" dirty="0"/>
              <a:t>II. </a:t>
            </a:r>
            <a:r>
              <a:rPr lang="en-US" sz="1800" dirty="0" err="1"/>
              <a:t>Wolsong</a:t>
            </a:r>
            <a:r>
              <a:rPr lang="en-US" sz="1800" dirty="0"/>
              <a:t> Low and Intermediate-Level  Radioactive Waste Disposal Facility</a:t>
            </a:r>
          </a:p>
          <a:p>
            <a:endParaRPr lang="en-US" sz="1800" dirty="0"/>
          </a:p>
          <a:p>
            <a:r>
              <a:rPr lang="en-US" sz="1800" dirty="0"/>
              <a:t>III. HLW Management Policy and Plans</a:t>
            </a:r>
          </a:p>
          <a:p>
            <a:endParaRPr lang="en-US" altLang="ko-KR" sz="1800" dirty="0"/>
          </a:p>
          <a:p>
            <a:r>
              <a:rPr lang="en-US" altLang="ko-KR" sz="1800" dirty="0"/>
              <a:t>Ⅳ. Communications with stake holders for ensuring safety</a:t>
            </a:r>
            <a:endParaRPr lang="en-AT" sz="1800" dirty="0"/>
          </a:p>
        </p:txBody>
      </p:sp>
    </p:spTree>
    <p:extLst>
      <p:ext uri="{BB962C8B-B14F-4D97-AF65-F5344CB8AC3E}">
        <p14:creationId xmlns:p14="http://schemas.microsoft.com/office/powerpoint/2010/main" val="2860825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31294" y="1995686"/>
            <a:ext cx="8568952" cy="461665"/>
          </a:xfrm>
          <a:prstGeom prst="rect">
            <a:avLst/>
          </a:prstGeom>
          <a:noFill/>
        </p:spPr>
        <p:txBody>
          <a:bodyPr wrap="square" rtlCol="0">
            <a:spAutoFit/>
          </a:bodyPr>
          <a:lstStyle/>
          <a:p>
            <a:r>
              <a:rPr lang="en-US" altLang="ko-KR" sz="2400" b="1" dirty="0">
                <a:solidFill>
                  <a:srgbClr val="002060"/>
                </a:solidFill>
                <a:latin typeface="+mj-lt"/>
                <a:ea typeface="HY헤드라인M" pitchFamily="18" charset="-127"/>
              </a:rPr>
              <a:t>Ⅰ. Status of Radioactive Waste Management in Korea </a:t>
            </a:r>
            <a:endParaRPr lang="ko-KR" altLang="en-US" sz="2400" b="1" dirty="0"/>
          </a:p>
        </p:txBody>
      </p:sp>
    </p:spTree>
    <p:extLst>
      <p:ext uri="{BB962C8B-B14F-4D97-AF65-F5344CB8AC3E}">
        <p14:creationId xmlns:p14="http://schemas.microsoft.com/office/powerpoint/2010/main" val="1200135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31294" y="234954"/>
            <a:ext cx="8568952" cy="461665"/>
          </a:xfrm>
          <a:prstGeom prst="rect">
            <a:avLst/>
          </a:prstGeom>
          <a:noFill/>
        </p:spPr>
        <p:txBody>
          <a:bodyPr wrap="square" rtlCol="0">
            <a:spAutoFit/>
          </a:bodyPr>
          <a:lstStyle/>
          <a:p>
            <a:r>
              <a:rPr lang="en-US" altLang="ko-KR" sz="2400" b="1" dirty="0">
                <a:solidFill>
                  <a:srgbClr val="002060"/>
                </a:solidFill>
                <a:latin typeface="+mj-lt"/>
                <a:ea typeface="HY헤드라인M" pitchFamily="18" charset="-127"/>
              </a:rPr>
              <a:t>Ⅰ. Status of Radioactive Waste Management in Korea </a:t>
            </a:r>
            <a:endParaRPr lang="ko-KR" altLang="en-US" sz="2400" b="1" dirty="0"/>
          </a:p>
        </p:txBody>
      </p:sp>
      <p:sp>
        <p:nvSpPr>
          <p:cNvPr id="3" name="직사각형 2"/>
          <p:cNvSpPr/>
          <p:nvPr/>
        </p:nvSpPr>
        <p:spPr>
          <a:xfrm>
            <a:off x="287665" y="843558"/>
            <a:ext cx="3682739" cy="400110"/>
          </a:xfrm>
          <a:prstGeom prst="rect">
            <a:avLst/>
          </a:prstGeom>
        </p:spPr>
        <p:txBody>
          <a:bodyPr wrap="none">
            <a:spAutoFit/>
          </a:bodyPr>
          <a:lstStyle/>
          <a:p>
            <a:r>
              <a:rPr lang="en-US" altLang="ko-KR" sz="2000" b="1" dirty="0">
                <a:solidFill>
                  <a:srgbClr val="002060"/>
                </a:solidFill>
                <a:latin typeface="맑은 고딕" pitchFamily="50" charset="-127"/>
                <a:ea typeface="맑은 고딕" pitchFamily="50" charset="-127"/>
              </a:rPr>
              <a:t>□ Nuclear Industry in Korea</a:t>
            </a:r>
          </a:p>
        </p:txBody>
      </p:sp>
      <p:pic>
        <p:nvPicPr>
          <p:cNvPr id="4" name="그림 3"/>
          <p:cNvPicPr>
            <a:picLocks noChangeAspect="1"/>
          </p:cNvPicPr>
          <p:nvPr/>
        </p:nvPicPr>
        <p:blipFill rotWithShape="1">
          <a:blip r:embed="rId2"/>
          <a:srcRect l="22933" t="30723" r="12300" b="10057"/>
          <a:stretch/>
        </p:blipFill>
        <p:spPr>
          <a:xfrm>
            <a:off x="683569" y="1488878"/>
            <a:ext cx="5688631" cy="343572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p:spPr>
      </p:pic>
    </p:spTree>
    <p:extLst>
      <p:ext uri="{BB962C8B-B14F-4D97-AF65-F5344CB8AC3E}">
        <p14:creationId xmlns:p14="http://schemas.microsoft.com/office/powerpoint/2010/main" val="1407028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31294" y="234954"/>
            <a:ext cx="8568952" cy="461665"/>
          </a:xfrm>
          <a:prstGeom prst="rect">
            <a:avLst/>
          </a:prstGeom>
          <a:noFill/>
        </p:spPr>
        <p:txBody>
          <a:bodyPr wrap="square" rtlCol="0">
            <a:spAutoFit/>
          </a:bodyPr>
          <a:lstStyle/>
          <a:p>
            <a:r>
              <a:rPr lang="en-US" altLang="ko-KR" sz="2400" b="1" dirty="0">
                <a:solidFill>
                  <a:srgbClr val="002060"/>
                </a:solidFill>
                <a:latin typeface="+mj-lt"/>
                <a:ea typeface="HY헤드라인M" pitchFamily="18" charset="-127"/>
              </a:rPr>
              <a:t>Ⅰ. Status of Radioactive Waste Management in Korea </a:t>
            </a:r>
            <a:endParaRPr lang="ko-KR" altLang="en-US" sz="2400" b="1" dirty="0"/>
          </a:p>
        </p:txBody>
      </p:sp>
      <p:sp>
        <p:nvSpPr>
          <p:cNvPr id="3" name="직사각형 2"/>
          <p:cNvSpPr/>
          <p:nvPr/>
        </p:nvSpPr>
        <p:spPr>
          <a:xfrm>
            <a:off x="287665" y="843558"/>
            <a:ext cx="5148717" cy="400110"/>
          </a:xfrm>
          <a:prstGeom prst="rect">
            <a:avLst/>
          </a:prstGeom>
        </p:spPr>
        <p:txBody>
          <a:bodyPr wrap="none">
            <a:spAutoFit/>
          </a:bodyPr>
          <a:lstStyle/>
          <a:p>
            <a:r>
              <a:rPr lang="en-US" altLang="ko-KR" sz="2000" b="1" dirty="0">
                <a:solidFill>
                  <a:srgbClr val="002060"/>
                </a:solidFill>
                <a:latin typeface="맑은 고딕" pitchFamily="50" charset="-127"/>
                <a:ea typeface="맑은 고딕" pitchFamily="50" charset="-127"/>
              </a:rPr>
              <a:t>□ </a:t>
            </a:r>
            <a:r>
              <a:rPr lang="en-US" altLang="ko-KR" sz="2000" b="1" dirty="0">
                <a:solidFill>
                  <a:srgbClr val="002060"/>
                </a:solidFill>
                <a:latin typeface="맑은 고딕" pitchFamily="50" charset="-127"/>
              </a:rPr>
              <a:t>Radioactive Waste Volume Estimation</a:t>
            </a:r>
            <a:endParaRPr lang="en-US" altLang="ko-KR" sz="2000" b="1" dirty="0">
              <a:solidFill>
                <a:srgbClr val="002060"/>
              </a:solidFill>
              <a:latin typeface="맑은 고딕" pitchFamily="50" charset="-127"/>
              <a:ea typeface="맑은 고딕" pitchFamily="50" charset="-127"/>
            </a:endParaRPr>
          </a:p>
        </p:txBody>
      </p:sp>
      <p:pic>
        <p:nvPicPr>
          <p:cNvPr id="5" name="그림 4"/>
          <p:cNvPicPr>
            <a:picLocks noChangeAspect="1"/>
          </p:cNvPicPr>
          <p:nvPr/>
        </p:nvPicPr>
        <p:blipFill>
          <a:blip r:embed="rId2"/>
          <a:stretch>
            <a:fillRect/>
          </a:stretch>
        </p:blipFill>
        <p:spPr>
          <a:xfrm>
            <a:off x="631294" y="1390607"/>
            <a:ext cx="6358540" cy="3428949"/>
          </a:xfrm>
          <a:prstGeom prst="rect">
            <a:avLst/>
          </a:prstGeom>
          <a:solidFill>
            <a:srgbClr val="FFFFFF">
              <a:shade val="85000"/>
            </a:srgbClr>
          </a:solidFill>
          <a:ln w="190500" cap="rnd">
            <a:solidFill>
              <a:srgbClr val="FFFFFF"/>
            </a:solidFill>
          </a:ln>
          <a:effectLst/>
        </p:spPr>
      </p:pic>
      <p:sp>
        <p:nvSpPr>
          <p:cNvPr id="6" name="TextBox 74">
            <a:extLst>
              <a:ext uri="{FF2B5EF4-FFF2-40B4-BE49-F238E27FC236}">
                <a16:creationId xmlns:a16="http://schemas.microsoft.com/office/drawing/2014/main" id="{40CB1B3A-98FF-445E-AD1F-384BB69BF966}"/>
              </a:ext>
            </a:extLst>
          </p:cNvPr>
          <p:cNvSpPr txBox="1"/>
          <p:nvPr/>
        </p:nvSpPr>
        <p:spPr>
          <a:xfrm>
            <a:off x="1475656" y="2783049"/>
            <a:ext cx="417392" cy="200055"/>
          </a:xfrm>
          <a:prstGeom prst="rect">
            <a:avLst/>
          </a:prstGeom>
          <a:solidFill>
            <a:schemeClr val="accent3">
              <a:lumMod val="60000"/>
              <a:lumOff val="40000"/>
            </a:schemeClr>
          </a:solid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700" b="1" dirty="0"/>
              <a:t>2017 </a:t>
            </a:r>
            <a:endParaRPr lang="ko-KR" altLang="en-US" sz="700" b="1" dirty="0"/>
          </a:p>
        </p:txBody>
      </p:sp>
      <p:sp>
        <p:nvSpPr>
          <p:cNvPr id="7" name="TextBox 74">
            <a:extLst>
              <a:ext uri="{FF2B5EF4-FFF2-40B4-BE49-F238E27FC236}">
                <a16:creationId xmlns:a16="http://schemas.microsoft.com/office/drawing/2014/main" id="{65BE31F5-407A-4FD5-9530-2C4D5CDB7034}"/>
              </a:ext>
            </a:extLst>
          </p:cNvPr>
          <p:cNvSpPr txBox="1"/>
          <p:nvPr/>
        </p:nvSpPr>
        <p:spPr>
          <a:xfrm>
            <a:off x="2063425" y="2781100"/>
            <a:ext cx="417392" cy="200055"/>
          </a:xfrm>
          <a:prstGeom prst="rect">
            <a:avLst/>
          </a:prstGeom>
          <a:solidFill>
            <a:schemeClr val="accent3">
              <a:lumMod val="60000"/>
              <a:lumOff val="40000"/>
            </a:schemeClr>
          </a:solid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700" b="1" dirty="0"/>
              <a:t>2022</a:t>
            </a:r>
            <a:endParaRPr lang="ko-KR" altLang="en-US" sz="700" b="1" dirty="0"/>
          </a:p>
        </p:txBody>
      </p:sp>
      <p:sp>
        <p:nvSpPr>
          <p:cNvPr id="9" name="TextBox 74">
            <a:extLst>
              <a:ext uri="{FF2B5EF4-FFF2-40B4-BE49-F238E27FC236}">
                <a16:creationId xmlns:a16="http://schemas.microsoft.com/office/drawing/2014/main" id="{F4BC9A30-9B60-478C-BE21-03E62F747A0B}"/>
              </a:ext>
            </a:extLst>
          </p:cNvPr>
          <p:cNvSpPr txBox="1"/>
          <p:nvPr/>
        </p:nvSpPr>
        <p:spPr>
          <a:xfrm>
            <a:off x="2714448" y="2782441"/>
            <a:ext cx="417392" cy="200055"/>
          </a:xfrm>
          <a:prstGeom prst="rect">
            <a:avLst/>
          </a:prstGeom>
          <a:solidFill>
            <a:schemeClr val="accent3">
              <a:lumMod val="60000"/>
              <a:lumOff val="40000"/>
            </a:schemeClr>
          </a:solid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700" b="1" dirty="0"/>
              <a:t>2030</a:t>
            </a:r>
            <a:endParaRPr lang="ko-KR" altLang="en-US" sz="700" b="1" dirty="0"/>
          </a:p>
        </p:txBody>
      </p:sp>
      <p:sp>
        <p:nvSpPr>
          <p:cNvPr id="10" name="TextBox 74">
            <a:extLst>
              <a:ext uri="{FF2B5EF4-FFF2-40B4-BE49-F238E27FC236}">
                <a16:creationId xmlns:a16="http://schemas.microsoft.com/office/drawing/2014/main" id="{1089ABDE-5A6E-44C4-B8DF-C63725A0C9F3}"/>
              </a:ext>
            </a:extLst>
          </p:cNvPr>
          <p:cNvSpPr txBox="1"/>
          <p:nvPr/>
        </p:nvSpPr>
        <p:spPr>
          <a:xfrm>
            <a:off x="3327474" y="2780059"/>
            <a:ext cx="417392" cy="200055"/>
          </a:xfrm>
          <a:prstGeom prst="rect">
            <a:avLst/>
          </a:prstGeom>
          <a:solidFill>
            <a:schemeClr val="accent3">
              <a:lumMod val="60000"/>
              <a:lumOff val="40000"/>
            </a:schemeClr>
          </a:solid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700" b="1" dirty="0"/>
              <a:t>2040</a:t>
            </a:r>
            <a:endParaRPr lang="ko-KR" altLang="en-US" sz="700" b="1" dirty="0"/>
          </a:p>
        </p:txBody>
      </p:sp>
      <p:sp>
        <p:nvSpPr>
          <p:cNvPr id="11" name="TextBox 74">
            <a:extLst>
              <a:ext uri="{FF2B5EF4-FFF2-40B4-BE49-F238E27FC236}">
                <a16:creationId xmlns:a16="http://schemas.microsoft.com/office/drawing/2014/main" id="{3476E3C2-4D0A-4EE4-B1CB-AAD6D887B910}"/>
              </a:ext>
            </a:extLst>
          </p:cNvPr>
          <p:cNvSpPr txBox="1"/>
          <p:nvPr/>
        </p:nvSpPr>
        <p:spPr>
          <a:xfrm>
            <a:off x="3948985" y="2778250"/>
            <a:ext cx="417392" cy="200055"/>
          </a:xfrm>
          <a:prstGeom prst="rect">
            <a:avLst/>
          </a:prstGeom>
          <a:solidFill>
            <a:schemeClr val="accent3">
              <a:lumMod val="60000"/>
              <a:lumOff val="40000"/>
            </a:schemeClr>
          </a:solid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700" b="1" dirty="0"/>
              <a:t>2050</a:t>
            </a:r>
            <a:endParaRPr lang="ko-KR" altLang="en-US" sz="700" b="1" dirty="0"/>
          </a:p>
        </p:txBody>
      </p:sp>
      <p:sp>
        <p:nvSpPr>
          <p:cNvPr id="12" name="TextBox 74">
            <a:extLst>
              <a:ext uri="{FF2B5EF4-FFF2-40B4-BE49-F238E27FC236}">
                <a16:creationId xmlns:a16="http://schemas.microsoft.com/office/drawing/2014/main" id="{70C99A75-DBC6-4D83-B3DC-26E4F8F787A9}"/>
              </a:ext>
            </a:extLst>
          </p:cNvPr>
          <p:cNvSpPr txBox="1"/>
          <p:nvPr/>
        </p:nvSpPr>
        <p:spPr>
          <a:xfrm>
            <a:off x="4524172" y="2782443"/>
            <a:ext cx="417392" cy="200055"/>
          </a:xfrm>
          <a:prstGeom prst="rect">
            <a:avLst/>
          </a:prstGeom>
          <a:solidFill>
            <a:schemeClr val="accent3">
              <a:lumMod val="60000"/>
              <a:lumOff val="40000"/>
            </a:schemeClr>
          </a:solid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700" b="1" dirty="0"/>
              <a:t>2060</a:t>
            </a:r>
            <a:endParaRPr lang="ko-KR" altLang="en-US" sz="700" b="1" dirty="0"/>
          </a:p>
        </p:txBody>
      </p:sp>
      <p:sp>
        <p:nvSpPr>
          <p:cNvPr id="13" name="TextBox 74">
            <a:extLst>
              <a:ext uri="{FF2B5EF4-FFF2-40B4-BE49-F238E27FC236}">
                <a16:creationId xmlns:a16="http://schemas.microsoft.com/office/drawing/2014/main" id="{FBDC91A6-4162-43D0-A27E-E55B14D96942}"/>
              </a:ext>
            </a:extLst>
          </p:cNvPr>
          <p:cNvSpPr txBox="1"/>
          <p:nvPr/>
        </p:nvSpPr>
        <p:spPr>
          <a:xfrm>
            <a:off x="5172244" y="2780629"/>
            <a:ext cx="417392" cy="200055"/>
          </a:xfrm>
          <a:prstGeom prst="rect">
            <a:avLst/>
          </a:prstGeom>
          <a:solidFill>
            <a:schemeClr val="accent3">
              <a:lumMod val="60000"/>
              <a:lumOff val="40000"/>
            </a:schemeClr>
          </a:solid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700" b="1" dirty="0"/>
              <a:t>2070</a:t>
            </a:r>
            <a:endParaRPr lang="ko-KR" altLang="en-US" sz="700" b="1" dirty="0"/>
          </a:p>
        </p:txBody>
      </p:sp>
      <p:sp>
        <p:nvSpPr>
          <p:cNvPr id="14" name="TextBox 74">
            <a:extLst>
              <a:ext uri="{FF2B5EF4-FFF2-40B4-BE49-F238E27FC236}">
                <a16:creationId xmlns:a16="http://schemas.microsoft.com/office/drawing/2014/main" id="{4DBAD717-70E2-4B0C-A564-1070A6E61298}"/>
              </a:ext>
            </a:extLst>
          </p:cNvPr>
          <p:cNvSpPr txBox="1"/>
          <p:nvPr/>
        </p:nvSpPr>
        <p:spPr>
          <a:xfrm>
            <a:off x="5760216" y="2781198"/>
            <a:ext cx="417392" cy="200055"/>
          </a:xfrm>
          <a:prstGeom prst="rect">
            <a:avLst/>
          </a:prstGeom>
          <a:solidFill>
            <a:schemeClr val="accent3">
              <a:lumMod val="60000"/>
              <a:lumOff val="40000"/>
            </a:schemeClr>
          </a:solid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700" b="1" dirty="0"/>
              <a:t>2080</a:t>
            </a:r>
            <a:endParaRPr lang="ko-KR" altLang="en-US" sz="700" b="1" dirty="0"/>
          </a:p>
        </p:txBody>
      </p:sp>
    </p:spTree>
    <p:extLst>
      <p:ext uri="{BB962C8B-B14F-4D97-AF65-F5344CB8AC3E}">
        <p14:creationId xmlns:p14="http://schemas.microsoft.com/office/powerpoint/2010/main" val="2437354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31294" y="234954"/>
            <a:ext cx="8568952" cy="461665"/>
          </a:xfrm>
          <a:prstGeom prst="rect">
            <a:avLst/>
          </a:prstGeom>
          <a:noFill/>
        </p:spPr>
        <p:txBody>
          <a:bodyPr wrap="square" rtlCol="0">
            <a:spAutoFit/>
          </a:bodyPr>
          <a:lstStyle/>
          <a:p>
            <a:r>
              <a:rPr lang="en-US" altLang="ko-KR" sz="2400" b="1" dirty="0">
                <a:solidFill>
                  <a:srgbClr val="002060"/>
                </a:solidFill>
                <a:latin typeface="+mj-lt"/>
                <a:ea typeface="HY헤드라인M" pitchFamily="18" charset="-127"/>
              </a:rPr>
              <a:t>Ⅰ. Status of Radioactive Waste Management in Korea </a:t>
            </a:r>
            <a:endParaRPr lang="ko-KR" altLang="en-US" sz="2400" b="1" dirty="0"/>
          </a:p>
        </p:txBody>
      </p:sp>
      <p:sp>
        <p:nvSpPr>
          <p:cNvPr id="3" name="직사각형 2"/>
          <p:cNvSpPr/>
          <p:nvPr/>
        </p:nvSpPr>
        <p:spPr>
          <a:xfrm>
            <a:off x="287665" y="843558"/>
            <a:ext cx="6500369" cy="400110"/>
          </a:xfrm>
          <a:prstGeom prst="rect">
            <a:avLst/>
          </a:prstGeom>
        </p:spPr>
        <p:txBody>
          <a:bodyPr wrap="none">
            <a:spAutoFit/>
          </a:bodyPr>
          <a:lstStyle/>
          <a:p>
            <a:r>
              <a:rPr lang="en-US" altLang="ko-KR" sz="2000" b="1" dirty="0">
                <a:solidFill>
                  <a:srgbClr val="002060"/>
                </a:solidFill>
                <a:latin typeface="맑은 고딕" pitchFamily="50" charset="-127"/>
                <a:ea typeface="맑은 고딕" pitchFamily="50" charset="-127"/>
              </a:rPr>
              <a:t>□ </a:t>
            </a:r>
            <a:r>
              <a:rPr lang="en-US" altLang="ko-KR" sz="2000" b="1" dirty="0">
                <a:solidFill>
                  <a:srgbClr val="002060"/>
                </a:solidFill>
                <a:latin typeface="맑은 고딕" pitchFamily="50" charset="-127"/>
              </a:rPr>
              <a:t>Regulatory Structure in Korea (After Oct. 2011)</a:t>
            </a:r>
            <a:endParaRPr lang="en-US" altLang="ko-KR" sz="2000" b="1" dirty="0">
              <a:solidFill>
                <a:srgbClr val="002060"/>
              </a:solidFill>
              <a:latin typeface="맑은 고딕" pitchFamily="50" charset="-127"/>
              <a:ea typeface="맑은 고딕" pitchFamily="50" charset="-127"/>
            </a:endParaRPr>
          </a:p>
        </p:txBody>
      </p:sp>
      <p:grpSp>
        <p:nvGrpSpPr>
          <p:cNvPr id="6" name="그룹 5"/>
          <p:cNvGrpSpPr/>
          <p:nvPr/>
        </p:nvGrpSpPr>
        <p:grpSpPr>
          <a:xfrm>
            <a:off x="755577" y="1318599"/>
            <a:ext cx="4608511" cy="1829215"/>
            <a:chOff x="1390627" y="1995479"/>
            <a:chExt cx="5643601" cy="2571768"/>
          </a:xfrm>
        </p:grpSpPr>
        <p:sp>
          <p:nvSpPr>
            <p:cNvPr id="7" name="직사각형 6"/>
            <p:cNvSpPr/>
            <p:nvPr/>
          </p:nvSpPr>
          <p:spPr>
            <a:xfrm>
              <a:off x="4045697" y="1995479"/>
              <a:ext cx="1451431" cy="418490"/>
            </a:xfrm>
            <a:prstGeom prst="rect">
              <a:avLst/>
            </a:prstGeom>
            <a:ln w="19050">
              <a:solidFill>
                <a:schemeClr val="tx1"/>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defPPr>
                <a:defRPr lang="ko-KR"/>
              </a:defPPr>
              <a:lvl1pPr marL="0" algn="l" defTabSz="914400" rtl="0" eaLnBrk="1" latinLnBrk="1" hangingPunct="1">
                <a:defRPr sz="1800" kern="1200">
                  <a:solidFill>
                    <a:schemeClr val="dk1"/>
                  </a:solidFill>
                  <a:latin typeface="+mn-lt"/>
                  <a:ea typeface="+mn-ea"/>
                  <a:cs typeface="+mn-cs"/>
                </a:defRPr>
              </a:lvl1pPr>
              <a:lvl2pPr marL="457200" algn="l" defTabSz="914400" rtl="0" eaLnBrk="1" latinLnBrk="1" hangingPunct="1">
                <a:defRPr sz="1800" kern="1200">
                  <a:solidFill>
                    <a:schemeClr val="dk1"/>
                  </a:solidFill>
                  <a:latin typeface="+mn-lt"/>
                  <a:ea typeface="+mn-ea"/>
                  <a:cs typeface="+mn-cs"/>
                </a:defRPr>
              </a:lvl2pPr>
              <a:lvl3pPr marL="914400" algn="l" defTabSz="914400" rtl="0" eaLnBrk="1" latinLnBrk="1" hangingPunct="1">
                <a:defRPr sz="1800" kern="1200">
                  <a:solidFill>
                    <a:schemeClr val="dk1"/>
                  </a:solidFill>
                  <a:latin typeface="+mn-lt"/>
                  <a:ea typeface="+mn-ea"/>
                  <a:cs typeface="+mn-cs"/>
                </a:defRPr>
              </a:lvl3pPr>
              <a:lvl4pPr marL="1371600" algn="l" defTabSz="914400" rtl="0" eaLnBrk="1" latinLnBrk="1" hangingPunct="1">
                <a:defRPr sz="1800" kern="1200">
                  <a:solidFill>
                    <a:schemeClr val="dk1"/>
                  </a:solidFill>
                  <a:latin typeface="+mn-lt"/>
                  <a:ea typeface="+mn-ea"/>
                  <a:cs typeface="+mn-cs"/>
                </a:defRPr>
              </a:lvl4pPr>
              <a:lvl5pPr marL="1828800" algn="l" defTabSz="914400" rtl="0" eaLnBrk="1" latinLnBrk="1" hangingPunct="1">
                <a:defRPr sz="1800" kern="1200">
                  <a:solidFill>
                    <a:schemeClr val="dk1"/>
                  </a:solidFill>
                  <a:latin typeface="+mn-lt"/>
                  <a:ea typeface="+mn-ea"/>
                  <a:cs typeface="+mn-cs"/>
                </a:defRPr>
              </a:lvl5pPr>
              <a:lvl6pPr marL="2286000" algn="l" defTabSz="914400" rtl="0" eaLnBrk="1" latinLnBrk="1" hangingPunct="1">
                <a:defRPr sz="1800" kern="1200">
                  <a:solidFill>
                    <a:schemeClr val="dk1"/>
                  </a:solidFill>
                  <a:latin typeface="+mn-lt"/>
                  <a:ea typeface="+mn-ea"/>
                  <a:cs typeface="+mn-cs"/>
                </a:defRPr>
              </a:lvl6pPr>
              <a:lvl7pPr marL="2743200" algn="l" defTabSz="914400" rtl="0" eaLnBrk="1" latinLnBrk="1" hangingPunct="1">
                <a:defRPr sz="1800" kern="1200">
                  <a:solidFill>
                    <a:schemeClr val="dk1"/>
                  </a:solidFill>
                  <a:latin typeface="+mn-lt"/>
                  <a:ea typeface="+mn-ea"/>
                  <a:cs typeface="+mn-cs"/>
                </a:defRPr>
              </a:lvl7pPr>
              <a:lvl8pPr marL="3200400" algn="l" defTabSz="914400" rtl="0" eaLnBrk="1" latinLnBrk="1" hangingPunct="1">
                <a:defRPr sz="1800" kern="1200">
                  <a:solidFill>
                    <a:schemeClr val="dk1"/>
                  </a:solidFill>
                  <a:latin typeface="+mn-lt"/>
                  <a:ea typeface="+mn-ea"/>
                  <a:cs typeface="+mn-cs"/>
                </a:defRPr>
              </a:lvl8pPr>
              <a:lvl9pPr marL="3657600" algn="l" defTabSz="914400" rtl="0" eaLnBrk="1" latinLnBrk="1" hangingPunct="1">
                <a:defRPr sz="1800" kern="1200">
                  <a:solidFill>
                    <a:schemeClr val="dk1"/>
                  </a:solidFill>
                  <a:latin typeface="+mn-lt"/>
                  <a:ea typeface="+mn-ea"/>
                  <a:cs typeface="+mn-cs"/>
                </a:defRPr>
              </a:lvl9pPr>
            </a:lstStyle>
            <a:p>
              <a:pPr algn="ctr"/>
              <a:r>
                <a:rPr lang="en-US" altLang="ko-KR" sz="1200" b="1" dirty="0"/>
                <a:t>President</a:t>
              </a:r>
              <a:endParaRPr lang="ko-KR" altLang="en-US" sz="1200" b="1" dirty="0"/>
            </a:p>
          </p:txBody>
        </p:sp>
        <p:sp>
          <p:nvSpPr>
            <p:cNvPr id="9" name="직사각형 8"/>
            <p:cNvSpPr/>
            <p:nvPr/>
          </p:nvSpPr>
          <p:spPr>
            <a:xfrm>
              <a:off x="3916340" y="2739461"/>
              <a:ext cx="1720214" cy="371991"/>
            </a:xfrm>
            <a:prstGeom prst="rect">
              <a:avLst/>
            </a:prstGeom>
            <a:ln w="19050">
              <a:solidFill>
                <a:schemeClr val="tx1"/>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defPPr>
                <a:defRPr lang="ko-KR"/>
              </a:defPPr>
              <a:lvl1pPr marL="0" algn="l" defTabSz="914400" rtl="0" eaLnBrk="1" latinLnBrk="1" hangingPunct="1">
                <a:defRPr sz="1800" kern="1200">
                  <a:solidFill>
                    <a:schemeClr val="dk1"/>
                  </a:solidFill>
                  <a:latin typeface="+mn-lt"/>
                  <a:ea typeface="+mn-ea"/>
                  <a:cs typeface="+mn-cs"/>
                </a:defRPr>
              </a:lvl1pPr>
              <a:lvl2pPr marL="457200" algn="l" defTabSz="914400" rtl="0" eaLnBrk="1" latinLnBrk="1" hangingPunct="1">
                <a:defRPr sz="1800" kern="1200">
                  <a:solidFill>
                    <a:schemeClr val="dk1"/>
                  </a:solidFill>
                  <a:latin typeface="+mn-lt"/>
                  <a:ea typeface="+mn-ea"/>
                  <a:cs typeface="+mn-cs"/>
                </a:defRPr>
              </a:lvl2pPr>
              <a:lvl3pPr marL="914400" algn="l" defTabSz="914400" rtl="0" eaLnBrk="1" latinLnBrk="1" hangingPunct="1">
                <a:defRPr sz="1800" kern="1200">
                  <a:solidFill>
                    <a:schemeClr val="dk1"/>
                  </a:solidFill>
                  <a:latin typeface="+mn-lt"/>
                  <a:ea typeface="+mn-ea"/>
                  <a:cs typeface="+mn-cs"/>
                </a:defRPr>
              </a:lvl3pPr>
              <a:lvl4pPr marL="1371600" algn="l" defTabSz="914400" rtl="0" eaLnBrk="1" latinLnBrk="1" hangingPunct="1">
                <a:defRPr sz="1800" kern="1200">
                  <a:solidFill>
                    <a:schemeClr val="dk1"/>
                  </a:solidFill>
                  <a:latin typeface="+mn-lt"/>
                  <a:ea typeface="+mn-ea"/>
                  <a:cs typeface="+mn-cs"/>
                </a:defRPr>
              </a:lvl4pPr>
              <a:lvl5pPr marL="1828800" algn="l" defTabSz="914400" rtl="0" eaLnBrk="1" latinLnBrk="1" hangingPunct="1">
                <a:defRPr sz="1800" kern="1200">
                  <a:solidFill>
                    <a:schemeClr val="dk1"/>
                  </a:solidFill>
                  <a:latin typeface="+mn-lt"/>
                  <a:ea typeface="+mn-ea"/>
                  <a:cs typeface="+mn-cs"/>
                </a:defRPr>
              </a:lvl5pPr>
              <a:lvl6pPr marL="2286000" algn="l" defTabSz="914400" rtl="0" eaLnBrk="1" latinLnBrk="1" hangingPunct="1">
                <a:defRPr sz="1800" kern="1200">
                  <a:solidFill>
                    <a:schemeClr val="dk1"/>
                  </a:solidFill>
                  <a:latin typeface="+mn-lt"/>
                  <a:ea typeface="+mn-ea"/>
                  <a:cs typeface="+mn-cs"/>
                </a:defRPr>
              </a:lvl6pPr>
              <a:lvl7pPr marL="2743200" algn="l" defTabSz="914400" rtl="0" eaLnBrk="1" latinLnBrk="1" hangingPunct="1">
                <a:defRPr sz="1800" kern="1200">
                  <a:solidFill>
                    <a:schemeClr val="dk1"/>
                  </a:solidFill>
                  <a:latin typeface="+mn-lt"/>
                  <a:ea typeface="+mn-ea"/>
                  <a:cs typeface="+mn-cs"/>
                </a:defRPr>
              </a:lvl7pPr>
              <a:lvl8pPr marL="3200400" algn="l" defTabSz="914400" rtl="0" eaLnBrk="1" latinLnBrk="1" hangingPunct="1">
                <a:defRPr sz="1800" kern="1200">
                  <a:solidFill>
                    <a:schemeClr val="dk1"/>
                  </a:solidFill>
                  <a:latin typeface="+mn-lt"/>
                  <a:ea typeface="+mn-ea"/>
                  <a:cs typeface="+mn-cs"/>
                </a:defRPr>
              </a:lvl8pPr>
              <a:lvl9pPr marL="3657600" algn="l" defTabSz="914400" rtl="0" eaLnBrk="1" latinLnBrk="1" hangingPunct="1">
                <a:defRPr sz="1800" kern="1200">
                  <a:solidFill>
                    <a:schemeClr val="dk1"/>
                  </a:solidFill>
                  <a:latin typeface="+mn-lt"/>
                  <a:ea typeface="+mn-ea"/>
                  <a:cs typeface="+mn-cs"/>
                </a:defRPr>
              </a:lvl9pPr>
            </a:lstStyle>
            <a:p>
              <a:pPr algn="ctr"/>
              <a:r>
                <a:rPr lang="en-US" altLang="ko-KR" sz="1200" b="1" dirty="0"/>
                <a:t>Prime Minister</a:t>
              </a:r>
              <a:endParaRPr lang="ko-KR" altLang="en-US" sz="1200" b="1" dirty="0"/>
            </a:p>
          </p:txBody>
        </p:sp>
        <p:sp>
          <p:nvSpPr>
            <p:cNvPr id="10" name="직사각형 9"/>
            <p:cNvSpPr/>
            <p:nvPr/>
          </p:nvSpPr>
          <p:spPr>
            <a:xfrm>
              <a:off x="3744148" y="3438387"/>
              <a:ext cx="913864" cy="371991"/>
            </a:xfrm>
            <a:prstGeom prst="rect">
              <a:avLst/>
            </a:prstGeom>
            <a:ln w="19050">
              <a:solidFill>
                <a:schemeClr val="tx1"/>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defPPr>
                <a:defRPr lang="ko-KR"/>
              </a:defPPr>
              <a:lvl1pPr marL="0" algn="l" defTabSz="914400" rtl="0" eaLnBrk="1" latinLnBrk="1" hangingPunct="1">
                <a:defRPr sz="1800" kern="1200">
                  <a:solidFill>
                    <a:schemeClr val="dk1"/>
                  </a:solidFill>
                  <a:latin typeface="+mn-lt"/>
                  <a:ea typeface="+mn-ea"/>
                  <a:cs typeface="+mn-cs"/>
                </a:defRPr>
              </a:lvl1pPr>
              <a:lvl2pPr marL="457200" algn="l" defTabSz="914400" rtl="0" eaLnBrk="1" latinLnBrk="1" hangingPunct="1">
                <a:defRPr sz="1800" kern="1200">
                  <a:solidFill>
                    <a:schemeClr val="dk1"/>
                  </a:solidFill>
                  <a:latin typeface="+mn-lt"/>
                  <a:ea typeface="+mn-ea"/>
                  <a:cs typeface="+mn-cs"/>
                </a:defRPr>
              </a:lvl2pPr>
              <a:lvl3pPr marL="914400" algn="l" defTabSz="914400" rtl="0" eaLnBrk="1" latinLnBrk="1" hangingPunct="1">
                <a:defRPr sz="1800" kern="1200">
                  <a:solidFill>
                    <a:schemeClr val="dk1"/>
                  </a:solidFill>
                  <a:latin typeface="+mn-lt"/>
                  <a:ea typeface="+mn-ea"/>
                  <a:cs typeface="+mn-cs"/>
                </a:defRPr>
              </a:lvl3pPr>
              <a:lvl4pPr marL="1371600" algn="l" defTabSz="914400" rtl="0" eaLnBrk="1" latinLnBrk="1" hangingPunct="1">
                <a:defRPr sz="1800" kern="1200">
                  <a:solidFill>
                    <a:schemeClr val="dk1"/>
                  </a:solidFill>
                  <a:latin typeface="+mn-lt"/>
                  <a:ea typeface="+mn-ea"/>
                  <a:cs typeface="+mn-cs"/>
                </a:defRPr>
              </a:lvl4pPr>
              <a:lvl5pPr marL="1828800" algn="l" defTabSz="914400" rtl="0" eaLnBrk="1" latinLnBrk="1" hangingPunct="1">
                <a:defRPr sz="1800" kern="1200">
                  <a:solidFill>
                    <a:schemeClr val="dk1"/>
                  </a:solidFill>
                  <a:latin typeface="+mn-lt"/>
                  <a:ea typeface="+mn-ea"/>
                  <a:cs typeface="+mn-cs"/>
                </a:defRPr>
              </a:lvl5pPr>
              <a:lvl6pPr marL="2286000" algn="l" defTabSz="914400" rtl="0" eaLnBrk="1" latinLnBrk="1" hangingPunct="1">
                <a:defRPr sz="1800" kern="1200">
                  <a:solidFill>
                    <a:schemeClr val="dk1"/>
                  </a:solidFill>
                  <a:latin typeface="+mn-lt"/>
                  <a:ea typeface="+mn-ea"/>
                  <a:cs typeface="+mn-cs"/>
                </a:defRPr>
              </a:lvl6pPr>
              <a:lvl7pPr marL="2743200" algn="l" defTabSz="914400" rtl="0" eaLnBrk="1" latinLnBrk="1" hangingPunct="1">
                <a:defRPr sz="1800" kern="1200">
                  <a:solidFill>
                    <a:schemeClr val="dk1"/>
                  </a:solidFill>
                  <a:latin typeface="+mn-lt"/>
                  <a:ea typeface="+mn-ea"/>
                  <a:cs typeface="+mn-cs"/>
                </a:defRPr>
              </a:lvl7pPr>
              <a:lvl8pPr marL="3200400" algn="l" defTabSz="914400" rtl="0" eaLnBrk="1" latinLnBrk="1" hangingPunct="1">
                <a:defRPr sz="1800" kern="1200">
                  <a:solidFill>
                    <a:schemeClr val="dk1"/>
                  </a:solidFill>
                  <a:latin typeface="+mn-lt"/>
                  <a:ea typeface="+mn-ea"/>
                  <a:cs typeface="+mn-cs"/>
                </a:defRPr>
              </a:lvl8pPr>
              <a:lvl9pPr marL="3657600" algn="l" defTabSz="914400" rtl="0" eaLnBrk="1" latinLnBrk="1" hangingPunct="1">
                <a:defRPr sz="1800" kern="1200">
                  <a:solidFill>
                    <a:schemeClr val="dk1"/>
                  </a:solidFill>
                  <a:latin typeface="+mn-lt"/>
                  <a:ea typeface="+mn-ea"/>
                  <a:cs typeface="+mn-cs"/>
                </a:defRPr>
              </a:lvl9pPr>
            </a:lstStyle>
            <a:p>
              <a:pPr algn="ctr"/>
              <a:r>
                <a:rPr lang="en-US" altLang="ko-KR" sz="1200" b="1" dirty="0"/>
                <a:t>MEST</a:t>
              </a:r>
              <a:endParaRPr lang="ko-KR" altLang="en-US" sz="1200" b="1" dirty="0"/>
            </a:p>
          </p:txBody>
        </p:sp>
        <p:sp>
          <p:nvSpPr>
            <p:cNvPr id="11" name="직사각형 10"/>
            <p:cNvSpPr/>
            <p:nvPr/>
          </p:nvSpPr>
          <p:spPr>
            <a:xfrm>
              <a:off x="4819282" y="3438387"/>
              <a:ext cx="913864" cy="371991"/>
            </a:xfrm>
            <a:prstGeom prst="rect">
              <a:avLst/>
            </a:prstGeom>
            <a:ln w="19050">
              <a:solidFill>
                <a:schemeClr val="tx1"/>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defPPr>
                <a:defRPr lang="ko-KR"/>
              </a:defPPr>
              <a:lvl1pPr marL="0" algn="l" defTabSz="914400" rtl="0" eaLnBrk="1" latinLnBrk="1" hangingPunct="1">
                <a:defRPr sz="1800" kern="1200">
                  <a:solidFill>
                    <a:schemeClr val="dk1"/>
                  </a:solidFill>
                  <a:latin typeface="+mn-lt"/>
                  <a:ea typeface="+mn-ea"/>
                  <a:cs typeface="+mn-cs"/>
                </a:defRPr>
              </a:lvl1pPr>
              <a:lvl2pPr marL="457200" algn="l" defTabSz="914400" rtl="0" eaLnBrk="1" latinLnBrk="1" hangingPunct="1">
                <a:defRPr sz="1800" kern="1200">
                  <a:solidFill>
                    <a:schemeClr val="dk1"/>
                  </a:solidFill>
                  <a:latin typeface="+mn-lt"/>
                  <a:ea typeface="+mn-ea"/>
                  <a:cs typeface="+mn-cs"/>
                </a:defRPr>
              </a:lvl2pPr>
              <a:lvl3pPr marL="914400" algn="l" defTabSz="914400" rtl="0" eaLnBrk="1" latinLnBrk="1" hangingPunct="1">
                <a:defRPr sz="1800" kern="1200">
                  <a:solidFill>
                    <a:schemeClr val="dk1"/>
                  </a:solidFill>
                  <a:latin typeface="+mn-lt"/>
                  <a:ea typeface="+mn-ea"/>
                  <a:cs typeface="+mn-cs"/>
                </a:defRPr>
              </a:lvl3pPr>
              <a:lvl4pPr marL="1371600" algn="l" defTabSz="914400" rtl="0" eaLnBrk="1" latinLnBrk="1" hangingPunct="1">
                <a:defRPr sz="1800" kern="1200">
                  <a:solidFill>
                    <a:schemeClr val="dk1"/>
                  </a:solidFill>
                  <a:latin typeface="+mn-lt"/>
                  <a:ea typeface="+mn-ea"/>
                  <a:cs typeface="+mn-cs"/>
                </a:defRPr>
              </a:lvl4pPr>
              <a:lvl5pPr marL="1828800" algn="l" defTabSz="914400" rtl="0" eaLnBrk="1" latinLnBrk="1" hangingPunct="1">
                <a:defRPr sz="1800" kern="1200">
                  <a:solidFill>
                    <a:schemeClr val="dk1"/>
                  </a:solidFill>
                  <a:latin typeface="+mn-lt"/>
                  <a:ea typeface="+mn-ea"/>
                  <a:cs typeface="+mn-cs"/>
                </a:defRPr>
              </a:lvl5pPr>
              <a:lvl6pPr marL="2286000" algn="l" defTabSz="914400" rtl="0" eaLnBrk="1" latinLnBrk="1" hangingPunct="1">
                <a:defRPr sz="1800" kern="1200">
                  <a:solidFill>
                    <a:schemeClr val="dk1"/>
                  </a:solidFill>
                  <a:latin typeface="+mn-lt"/>
                  <a:ea typeface="+mn-ea"/>
                  <a:cs typeface="+mn-cs"/>
                </a:defRPr>
              </a:lvl6pPr>
              <a:lvl7pPr marL="2743200" algn="l" defTabSz="914400" rtl="0" eaLnBrk="1" latinLnBrk="1" hangingPunct="1">
                <a:defRPr sz="1800" kern="1200">
                  <a:solidFill>
                    <a:schemeClr val="dk1"/>
                  </a:solidFill>
                  <a:latin typeface="+mn-lt"/>
                  <a:ea typeface="+mn-ea"/>
                  <a:cs typeface="+mn-cs"/>
                </a:defRPr>
              </a:lvl7pPr>
              <a:lvl8pPr marL="3200400" algn="l" defTabSz="914400" rtl="0" eaLnBrk="1" latinLnBrk="1" hangingPunct="1">
                <a:defRPr sz="1800" kern="1200">
                  <a:solidFill>
                    <a:schemeClr val="dk1"/>
                  </a:solidFill>
                  <a:latin typeface="+mn-lt"/>
                  <a:ea typeface="+mn-ea"/>
                  <a:cs typeface="+mn-cs"/>
                </a:defRPr>
              </a:lvl8pPr>
              <a:lvl9pPr marL="3657600" algn="l" defTabSz="914400" rtl="0" eaLnBrk="1" latinLnBrk="1" hangingPunct="1">
                <a:defRPr sz="1800" kern="1200">
                  <a:solidFill>
                    <a:schemeClr val="dk1"/>
                  </a:solidFill>
                  <a:latin typeface="+mn-lt"/>
                  <a:ea typeface="+mn-ea"/>
                  <a:cs typeface="+mn-cs"/>
                </a:defRPr>
              </a:lvl9pPr>
            </a:lstStyle>
            <a:p>
              <a:pPr algn="ctr"/>
              <a:r>
                <a:rPr lang="en-US" altLang="ko-KR" sz="1200" b="1" dirty="0"/>
                <a:t>MOTIE</a:t>
              </a:r>
              <a:endParaRPr lang="ko-KR" altLang="en-US" sz="1200" b="1" dirty="0"/>
            </a:p>
          </p:txBody>
        </p:sp>
        <p:sp>
          <p:nvSpPr>
            <p:cNvPr id="12" name="직사각형 11"/>
            <p:cNvSpPr/>
            <p:nvPr/>
          </p:nvSpPr>
          <p:spPr>
            <a:xfrm>
              <a:off x="3744148" y="4098082"/>
              <a:ext cx="913864" cy="278993"/>
            </a:xfrm>
            <a:prstGeom prst="rect">
              <a:avLst/>
            </a:prstGeom>
            <a:ln w="19050">
              <a:solidFill>
                <a:schemeClr val="tx1"/>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defPPr>
                <a:defRPr lang="ko-KR"/>
              </a:defPPr>
              <a:lvl1pPr marL="0" algn="l" defTabSz="914400" rtl="0" eaLnBrk="1" latinLnBrk="1" hangingPunct="1">
                <a:defRPr sz="1800" kern="1200">
                  <a:solidFill>
                    <a:schemeClr val="dk1"/>
                  </a:solidFill>
                  <a:latin typeface="+mn-lt"/>
                  <a:ea typeface="+mn-ea"/>
                  <a:cs typeface="+mn-cs"/>
                </a:defRPr>
              </a:lvl1pPr>
              <a:lvl2pPr marL="457200" algn="l" defTabSz="914400" rtl="0" eaLnBrk="1" latinLnBrk="1" hangingPunct="1">
                <a:defRPr sz="1800" kern="1200">
                  <a:solidFill>
                    <a:schemeClr val="dk1"/>
                  </a:solidFill>
                  <a:latin typeface="+mn-lt"/>
                  <a:ea typeface="+mn-ea"/>
                  <a:cs typeface="+mn-cs"/>
                </a:defRPr>
              </a:lvl2pPr>
              <a:lvl3pPr marL="914400" algn="l" defTabSz="914400" rtl="0" eaLnBrk="1" latinLnBrk="1" hangingPunct="1">
                <a:defRPr sz="1800" kern="1200">
                  <a:solidFill>
                    <a:schemeClr val="dk1"/>
                  </a:solidFill>
                  <a:latin typeface="+mn-lt"/>
                  <a:ea typeface="+mn-ea"/>
                  <a:cs typeface="+mn-cs"/>
                </a:defRPr>
              </a:lvl3pPr>
              <a:lvl4pPr marL="1371600" algn="l" defTabSz="914400" rtl="0" eaLnBrk="1" latinLnBrk="1" hangingPunct="1">
                <a:defRPr sz="1800" kern="1200">
                  <a:solidFill>
                    <a:schemeClr val="dk1"/>
                  </a:solidFill>
                  <a:latin typeface="+mn-lt"/>
                  <a:ea typeface="+mn-ea"/>
                  <a:cs typeface="+mn-cs"/>
                </a:defRPr>
              </a:lvl4pPr>
              <a:lvl5pPr marL="1828800" algn="l" defTabSz="914400" rtl="0" eaLnBrk="1" latinLnBrk="1" hangingPunct="1">
                <a:defRPr sz="1800" kern="1200">
                  <a:solidFill>
                    <a:schemeClr val="dk1"/>
                  </a:solidFill>
                  <a:latin typeface="+mn-lt"/>
                  <a:ea typeface="+mn-ea"/>
                  <a:cs typeface="+mn-cs"/>
                </a:defRPr>
              </a:lvl5pPr>
              <a:lvl6pPr marL="2286000" algn="l" defTabSz="914400" rtl="0" eaLnBrk="1" latinLnBrk="1" hangingPunct="1">
                <a:defRPr sz="1800" kern="1200">
                  <a:solidFill>
                    <a:schemeClr val="dk1"/>
                  </a:solidFill>
                  <a:latin typeface="+mn-lt"/>
                  <a:ea typeface="+mn-ea"/>
                  <a:cs typeface="+mn-cs"/>
                </a:defRPr>
              </a:lvl6pPr>
              <a:lvl7pPr marL="2743200" algn="l" defTabSz="914400" rtl="0" eaLnBrk="1" latinLnBrk="1" hangingPunct="1">
                <a:defRPr sz="1800" kern="1200">
                  <a:solidFill>
                    <a:schemeClr val="dk1"/>
                  </a:solidFill>
                  <a:latin typeface="+mn-lt"/>
                  <a:ea typeface="+mn-ea"/>
                  <a:cs typeface="+mn-cs"/>
                </a:defRPr>
              </a:lvl7pPr>
              <a:lvl8pPr marL="3200400" algn="l" defTabSz="914400" rtl="0" eaLnBrk="1" latinLnBrk="1" hangingPunct="1">
                <a:defRPr sz="1800" kern="1200">
                  <a:solidFill>
                    <a:schemeClr val="dk1"/>
                  </a:solidFill>
                  <a:latin typeface="+mn-lt"/>
                  <a:ea typeface="+mn-ea"/>
                  <a:cs typeface="+mn-cs"/>
                </a:defRPr>
              </a:lvl8pPr>
              <a:lvl9pPr marL="3657600" algn="l" defTabSz="914400" rtl="0" eaLnBrk="1" latinLnBrk="1" hangingPunct="1">
                <a:defRPr sz="1800" kern="1200">
                  <a:solidFill>
                    <a:schemeClr val="dk1"/>
                  </a:solidFill>
                  <a:latin typeface="+mn-lt"/>
                  <a:ea typeface="+mn-ea"/>
                  <a:cs typeface="+mn-cs"/>
                </a:defRPr>
              </a:lvl9pPr>
            </a:lstStyle>
            <a:p>
              <a:pPr algn="ctr"/>
              <a:r>
                <a:rPr lang="en-US" altLang="ko-KR" sz="1200" b="1" dirty="0"/>
                <a:t>KAERI</a:t>
              </a:r>
              <a:endParaRPr lang="ko-KR" altLang="en-US" sz="1200" b="1" dirty="0"/>
            </a:p>
          </p:txBody>
        </p:sp>
        <p:sp>
          <p:nvSpPr>
            <p:cNvPr id="13" name="직사각형 12"/>
            <p:cNvSpPr/>
            <p:nvPr/>
          </p:nvSpPr>
          <p:spPr>
            <a:xfrm>
              <a:off x="4819282" y="4098082"/>
              <a:ext cx="913864" cy="278993"/>
            </a:xfrm>
            <a:prstGeom prst="rect">
              <a:avLst/>
            </a:prstGeom>
            <a:ln w="19050">
              <a:solidFill>
                <a:schemeClr val="tx1"/>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defPPr>
                <a:defRPr lang="ko-KR"/>
              </a:defPPr>
              <a:lvl1pPr marL="0" algn="l" defTabSz="914400" rtl="0" eaLnBrk="1" latinLnBrk="1" hangingPunct="1">
                <a:defRPr sz="1800" kern="1200">
                  <a:solidFill>
                    <a:schemeClr val="dk1"/>
                  </a:solidFill>
                  <a:latin typeface="+mn-lt"/>
                  <a:ea typeface="+mn-ea"/>
                  <a:cs typeface="+mn-cs"/>
                </a:defRPr>
              </a:lvl1pPr>
              <a:lvl2pPr marL="457200" algn="l" defTabSz="914400" rtl="0" eaLnBrk="1" latinLnBrk="1" hangingPunct="1">
                <a:defRPr sz="1800" kern="1200">
                  <a:solidFill>
                    <a:schemeClr val="dk1"/>
                  </a:solidFill>
                  <a:latin typeface="+mn-lt"/>
                  <a:ea typeface="+mn-ea"/>
                  <a:cs typeface="+mn-cs"/>
                </a:defRPr>
              </a:lvl2pPr>
              <a:lvl3pPr marL="914400" algn="l" defTabSz="914400" rtl="0" eaLnBrk="1" latinLnBrk="1" hangingPunct="1">
                <a:defRPr sz="1800" kern="1200">
                  <a:solidFill>
                    <a:schemeClr val="dk1"/>
                  </a:solidFill>
                  <a:latin typeface="+mn-lt"/>
                  <a:ea typeface="+mn-ea"/>
                  <a:cs typeface="+mn-cs"/>
                </a:defRPr>
              </a:lvl3pPr>
              <a:lvl4pPr marL="1371600" algn="l" defTabSz="914400" rtl="0" eaLnBrk="1" latinLnBrk="1" hangingPunct="1">
                <a:defRPr sz="1800" kern="1200">
                  <a:solidFill>
                    <a:schemeClr val="dk1"/>
                  </a:solidFill>
                  <a:latin typeface="+mn-lt"/>
                  <a:ea typeface="+mn-ea"/>
                  <a:cs typeface="+mn-cs"/>
                </a:defRPr>
              </a:lvl4pPr>
              <a:lvl5pPr marL="1828800" algn="l" defTabSz="914400" rtl="0" eaLnBrk="1" latinLnBrk="1" hangingPunct="1">
                <a:defRPr sz="1800" kern="1200">
                  <a:solidFill>
                    <a:schemeClr val="dk1"/>
                  </a:solidFill>
                  <a:latin typeface="+mn-lt"/>
                  <a:ea typeface="+mn-ea"/>
                  <a:cs typeface="+mn-cs"/>
                </a:defRPr>
              </a:lvl5pPr>
              <a:lvl6pPr marL="2286000" algn="l" defTabSz="914400" rtl="0" eaLnBrk="1" latinLnBrk="1" hangingPunct="1">
                <a:defRPr sz="1800" kern="1200">
                  <a:solidFill>
                    <a:schemeClr val="dk1"/>
                  </a:solidFill>
                  <a:latin typeface="+mn-lt"/>
                  <a:ea typeface="+mn-ea"/>
                  <a:cs typeface="+mn-cs"/>
                </a:defRPr>
              </a:lvl6pPr>
              <a:lvl7pPr marL="2743200" algn="l" defTabSz="914400" rtl="0" eaLnBrk="1" latinLnBrk="1" hangingPunct="1">
                <a:defRPr sz="1800" kern="1200">
                  <a:solidFill>
                    <a:schemeClr val="dk1"/>
                  </a:solidFill>
                  <a:latin typeface="+mn-lt"/>
                  <a:ea typeface="+mn-ea"/>
                  <a:cs typeface="+mn-cs"/>
                </a:defRPr>
              </a:lvl7pPr>
              <a:lvl8pPr marL="3200400" algn="l" defTabSz="914400" rtl="0" eaLnBrk="1" latinLnBrk="1" hangingPunct="1">
                <a:defRPr sz="1800" kern="1200">
                  <a:solidFill>
                    <a:schemeClr val="dk1"/>
                  </a:solidFill>
                  <a:latin typeface="+mn-lt"/>
                  <a:ea typeface="+mn-ea"/>
                  <a:cs typeface="+mn-cs"/>
                </a:defRPr>
              </a:lvl8pPr>
              <a:lvl9pPr marL="3657600" algn="l" defTabSz="914400" rtl="0" eaLnBrk="1" latinLnBrk="1" hangingPunct="1">
                <a:defRPr sz="1800" kern="1200">
                  <a:solidFill>
                    <a:schemeClr val="dk1"/>
                  </a:solidFill>
                  <a:latin typeface="+mn-lt"/>
                  <a:ea typeface="+mn-ea"/>
                  <a:cs typeface="+mn-cs"/>
                </a:defRPr>
              </a:lvl9pPr>
            </a:lstStyle>
            <a:p>
              <a:pPr algn="ctr"/>
              <a:r>
                <a:rPr lang="en-US" altLang="ko-KR" sz="1200" b="1" dirty="0"/>
                <a:t>KORAD</a:t>
              </a:r>
              <a:endParaRPr lang="ko-KR" altLang="en-US" sz="1200" b="1" dirty="0"/>
            </a:p>
          </p:txBody>
        </p:sp>
        <p:sp>
          <p:nvSpPr>
            <p:cNvPr id="14" name="직사각형 13"/>
            <p:cNvSpPr/>
            <p:nvPr/>
          </p:nvSpPr>
          <p:spPr>
            <a:xfrm>
              <a:off x="6120364" y="3026427"/>
              <a:ext cx="913864" cy="371991"/>
            </a:xfrm>
            <a:prstGeom prst="rect">
              <a:avLst/>
            </a:prstGeom>
            <a:ln w="19050">
              <a:solidFill>
                <a:schemeClr val="tx1"/>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defPPr>
                <a:defRPr lang="ko-KR"/>
              </a:defPPr>
              <a:lvl1pPr marL="0" algn="l" defTabSz="914400" rtl="0" eaLnBrk="1" latinLnBrk="1" hangingPunct="1">
                <a:defRPr sz="1800" kern="1200">
                  <a:solidFill>
                    <a:schemeClr val="dk1"/>
                  </a:solidFill>
                  <a:latin typeface="+mn-lt"/>
                  <a:ea typeface="+mn-ea"/>
                  <a:cs typeface="+mn-cs"/>
                </a:defRPr>
              </a:lvl1pPr>
              <a:lvl2pPr marL="457200" algn="l" defTabSz="914400" rtl="0" eaLnBrk="1" latinLnBrk="1" hangingPunct="1">
                <a:defRPr sz="1800" kern="1200">
                  <a:solidFill>
                    <a:schemeClr val="dk1"/>
                  </a:solidFill>
                  <a:latin typeface="+mn-lt"/>
                  <a:ea typeface="+mn-ea"/>
                  <a:cs typeface="+mn-cs"/>
                </a:defRPr>
              </a:lvl2pPr>
              <a:lvl3pPr marL="914400" algn="l" defTabSz="914400" rtl="0" eaLnBrk="1" latinLnBrk="1" hangingPunct="1">
                <a:defRPr sz="1800" kern="1200">
                  <a:solidFill>
                    <a:schemeClr val="dk1"/>
                  </a:solidFill>
                  <a:latin typeface="+mn-lt"/>
                  <a:ea typeface="+mn-ea"/>
                  <a:cs typeface="+mn-cs"/>
                </a:defRPr>
              </a:lvl3pPr>
              <a:lvl4pPr marL="1371600" algn="l" defTabSz="914400" rtl="0" eaLnBrk="1" latinLnBrk="1" hangingPunct="1">
                <a:defRPr sz="1800" kern="1200">
                  <a:solidFill>
                    <a:schemeClr val="dk1"/>
                  </a:solidFill>
                  <a:latin typeface="+mn-lt"/>
                  <a:ea typeface="+mn-ea"/>
                  <a:cs typeface="+mn-cs"/>
                </a:defRPr>
              </a:lvl4pPr>
              <a:lvl5pPr marL="1828800" algn="l" defTabSz="914400" rtl="0" eaLnBrk="1" latinLnBrk="1" hangingPunct="1">
                <a:defRPr sz="1800" kern="1200">
                  <a:solidFill>
                    <a:schemeClr val="dk1"/>
                  </a:solidFill>
                  <a:latin typeface="+mn-lt"/>
                  <a:ea typeface="+mn-ea"/>
                  <a:cs typeface="+mn-cs"/>
                </a:defRPr>
              </a:lvl5pPr>
              <a:lvl6pPr marL="2286000" algn="l" defTabSz="914400" rtl="0" eaLnBrk="1" latinLnBrk="1" hangingPunct="1">
                <a:defRPr sz="1800" kern="1200">
                  <a:solidFill>
                    <a:schemeClr val="dk1"/>
                  </a:solidFill>
                  <a:latin typeface="+mn-lt"/>
                  <a:ea typeface="+mn-ea"/>
                  <a:cs typeface="+mn-cs"/>
                </a:defRPr>
              </a:lvl6pPr>
              <a:lvl7pPr marL="2743200" algn="l" defTabSz="914400" rtl="0" eaLnBrk="1" latinLnBrk="1" hangingPunct="1">
                <a:defRPr sz="1800" kern="1200">
                  <a:solidFill>
                    <a:schemeClr val="dk1"/>
                  </a:solidFill>
                  <a:latin typeface="+mn-lt"/>
                  <a:ea typeface="+mn-ea"/>
                  <a:cs typeface="+mn-cs"/>
                </a:defRPr>
              </a:lvl7pPr>
              <a:lvl8pPr marL="3200400" algn="l" defTabSz="914400" rtl="0" eaLnBrk="1" latinLnBrk="1" hangingPunct="1">
                <a:defRPr sz="1800" kern="1200">
                  <a:solidFill>
                    <a:schemeClr val="dk1"/>
                  </a:solidFill>
                  <a:latin typeface="+mn-lt"/>
                  <a:ea typeface="+mn-ea"/>
                  <a:cs typeface="+mn-cs"/>
                </a:defRPr>
              </a:lvl8pPr>
              <a:lvl9pPr marL="3657600" algn="l" defTabSz="914400" rtl="0" eaLnBrk="1" latinLnBrk="1" hangingPunct="1">
                <a:defRPr sz="1800" kern="1200">
                  <a:solidFill>
                    <a:schemeClr val="dk1"/>
                  </a:solidFill>
                  <a:latin typeface="+mn-lt"/>
                  <a:ea typeface="+mn-ea"/>
                  <a:cs typeface="+mn-cs"/>
                </a:defRPr>
              </a:lvl9pPr>
            </a:lstStyle>
            <a:p>
              <a:pPr algn="ctr"/>
              <a:r>
                <a:rPr lang="en-US" altLang="ko-KR" sz="1200" b="1" dirty="0"/>
                <a:t>AEC</a:t>
              </a:r>
              <a:endParaRPr lang="ko-KR" altLang="en-US" sz="1200" b="1" dirty="0"/>
            </a:p>
          </p:txBody>
        </p:sp>
        <p:sp>
          <p:nvSpPr>
            <p:cNvPr id="15" name="직사각형 14"/>
            <p:cNvSpPr/>
            <p:nvPr/>
          </p:nvSpPr>
          <p:spPr>
            <a:xfrm>
              <a:off x="2562353" y="2988639"/>
              <a:ext cx="913864" cy="371991"/>
            </a:xfrm>
            <a:prstGeom prst="rect">
              <a:avLst/>
            </a:prstGeom>
            <a:ln w="19050">
              <a:solidFill>
                <a:schemeClr val="tx1"/>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defPPr>
                <a:defRPr lang="ko-KR"/>
              </a:defPPr>
              <a:lvl1pPr marL="0" algn="l" defTabSz="914400" rtl="0" eaLnBrk="1" latinLnBrk="1" hangingPunct="1">
                <a:defRPr sz="1800" kern="1200">
                  <a:solidFill>
                    <a:schemeClr val="dk1"/>
                  </a:solidFill>
                  <a:latin typeface="+mn-lt"/>
                  <a:ea typeface="+mn-ea"/>
                  <a:cs typeface="+mn-cs"/>
                </a:defRPr>
              </a:lvl1pPr>
              <a:lvl2pPr marL="457200" algn="l" defTabSz="914400" rtl="0" eaLnBrk="1" latinLnBrk="1" hangingPunct="1">
                <a:defRPr sz="1800" kern="1200">
                  <a:solidFill>
                    <a:schemeClr val="dk1"/>
                  </a:solidFill>
                  <a:latin typeface="+mn-lt"/>
                  <a:ea typeface="+mn-ea"/>
                  <a:cs typeface="+mn-cs"/>
                </a:defRPr>
              </a:lvl2pPr>
              <a:lvl3pPr marL="914400" algn="l" defTabSz="914400" rtl="0" eaLnBrk="1" latinLnBrk="1" hangingPunct="1">
                <a:defRPr sz="1800" kern="1200">
                  <a:solidFill>
                    <a:schemeClr val="dk1"/>
                  </a:solidFill>
                  <a:latin typeface="+mn-lt"/>
                  <a:ea typeface="+mn-ea"/>
                  <a:cs typeface="+mn-cs"/>
                </a:defRPr>
              </a:lvl3pPr>
              <a:lvl4pPr marL="1371600" algn="l" defTabSz="914400" rtl="0" eaLnBrk="1" latinLnBrk="1" hangingPunct="1">
                <a:defRPr sz="1800" kern="1200">
                  <a:solidFill>
                    <a:schemeClr val="dk1"/>
                  </a:solidFill>
                  <a:latin typeface="+mn-lt"/>
                  <a:ea typeface="+mn-ea"/>
                  <a:cs typeface="+mn-cs"/>
                </a:defRPr>
              </a:lvl4pPr>
              <a:lvl5pPr marL="1828800" algn="l" defTabSz="914400" rtl="0" eaLnBrk="1" latinLnBrk="1" hangingPunct="1">
                <a:defRPr sz="1800" kern="1200">
                  <a:solidFill>
                    <a:schemeClr val="dk1"/>
                  </a:solidFill>
                  <a:latin typeface="+mn-lt"/>
                  <a:ea typeface="+mn-ea"/>
                  <a:cs typeface="+mn-cs"/>
                </a:defRPr>
              </a:lvl5pPr>
              <a:lvl6pPr marL="2286000" algn="l" defTabSz="914400" rtl="0" eaLnBrk="1" latinLnBrk="1" hangingPunct="1">
                <a:defRPr sz="1800" kern="1200">
                  <a:solidFill>
                    <a:schemeClr val="dk1"/>
                  </a:solidFill>
                  <a:latin typeface="+mn-lt"/>
                  <a:ea typeface="+mn-ea"/>
                  <a:cs typeface="+mn-cs"/>
                </a:defRPr>
              </a:lvl6pPr>
              <a:lvl7pPr marL="2743200" algn="l" defTabSz="914400" rtl="0" eaLnBrk="1" latinLnBrk="1" hangingPunct="1">
                <a:defRPr sz="1800" kern="1200">
                  <a:solidFill>
                    <a:schemeClr val="dk1"/>
                  </a:solidFill>
                  <a:latin typeface="+mn-lt"/>
                  <a:ea typeface="+mn-ea"/>
                  <a:cs typeface="+mn-cs"/>
                </a:defRPr>
              </a:lvl7pPr>
              <a:lvl8pPr marL="3200400" algn="l" defTabSz="914400" rtl="0" eaLnBrk="1" latinLnBrk="1" hangingPunct="1">
                <a:defRPr sz="1800" kern="1200">
                  <a:solidFill>
                    <a:schemeClr val="dk1"/>
                  </a:solidFill>
                  <a:latin typeface="+mn-lt"/>
                  <a:ea typeface="+mn-ea"/>
                  <a:cs typeface="+mn-cs"/>
                </a:defRPr>
              </a:lvl8pPr>
              <a:lvl9pPr marL="3657600" algn="l" defTabSz="914400" rtl="0" eaLnBrk="1" latinLnBrk="1" hangingPunct="1">
                <a:defRPr sz="1800" kern="1200">
                  <a:solidFill>
                    <a:schemeClr val="dk1"/>
                  </a:solidFill>
                  <a:latin typeface="+mn-lt"/>
                  <a:ea typeface="+mn-ea"/>
                  <a:cs typeface="+mn-cs"/>
                </a:defRPr>
              </a:lvl9pPr>
            </a:lstStyle>
            <a:p>
              <a:pPr algn="ctr"/>
              <a:r>
                <a:rPr lang="en-US" altLang="ko-KR" sz="1200" b="1" dirty="0"/>
                <a:t>NSSC</a:t>
              </a:r>
              <a:endParaRPr lang="ko-KR" altLang="en-US" sz="1200" b="1" dirty="0"/>
            </a:p>
          </p:txBody>
        </p:sp>
        <p:sp>
          <p:nvSpPr>
            <p:cNvPr id="16" name="직사각형 15"/>
            <p:cNvSpPr/>
            <p:nvPr/>
          </p:nvSpPr>
          <p:spPr>
            <a:xfrm>
              <a:off x="2562353" y="4098082"/>
              <a:ext cx="913864" cy="278993"/>
            </a:xfrm>
            <a:prstGeom prst="rect">
              <a:avLst/>
            </a:prstGeom>
            <a:ln w="19050">
              <a:solidFill>
                <a:schemeClr val="tx1"/>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defPPr>
                <a:defRPr lang="ko-KR"/>
              </a:defPPr>
              <a:lvl1pPr marL="0" algn="l" defTabSz="914400" rtl="0" eaLnBrk="1" latinLnBrk="1" hangingPunct="1">
                <a:defRPr sz="1800" kern="1200">
                  <a:solidFill>
                    <a:schemeClr val="dk1"/>
                  </a:solidFill>
                  <a:latin typeface="+mn-lt"/>
                  <a:ea typeface="+mn-ea"/>
                  <a:cs typeface="+mn-cs"/>
                </a:defRPr>
              </a:lvl1pPr>
              <a:lvl2pPr marL="457200" algn="l" defTabSz="914400" rtl="0" eaLnBrk="1" latinLnBrk="1" hangingPunct="1">
                <a:defRPr sz="1800" kern="1200">
                  <a:solidFill>
                    <a:schemeClr val="dk1"/>
                  </a:solidFill>
                  <a:latin typeface="+mn-lt"/>
                  <a:ea typeface="+mn-ea"/>
                  <a:cs typeface="+mn-cs"/>
                </a:defRPr>
              </a:lvl2pPr>
              <a:lvl3pPr marL="914400" algn="l" defTabSz="914400" rtl="0" eaLnBrk="1" latinLnBrk="1" hangingPunct="1">
                <a:defRPr sz="1800" kern="1200">
                  <a:solidFill>
                    <a:schemeClr val="dk1"/>
                  </a:solidFill>
                  <a:latin typeface="+mn-lt"/>
                  <a:ea typeface="+mn-ea"/>
                  <a:cs typeface="+mn-cs"/>
                </a:defRPr>
              </a:lvl3pPr>
              <a:lvl4pPr marL="1371600" algn="l" defTabSz="914400" rtl="0" eaLnBrk="1" latinLnBrk="1" hangingPunct="1">
                <a:defRPr sz="1800" kern="1200">
                  <a:solidFill>
                    <a:schemeClr val="dk1"/>
                  </a:solidFill>
                  <a:latin typeface="+mn-lt"/>
                  <a:ea typeface="+mn-ea"/>
                  <a:cs typeface="+mn-cs"/>
                </a:defRPr>
              </a:lvl4pPr>
              <a:lvl5pPr marL="1828800" algn="l" defTabSz="914400" rtl="0" eaLnBrk="1" latinLnBrk="1" hangingPunct="1">
                <a:defRPr sz="1800" kern="1200">
                  <a:solidFill>
                    <a:schemeClr val="dk1"/>
                  </a:solidFill>
                  <a:latin typeface="+mn-lt"/>
                  <a:ea typeface="+mn-ea"/>
                  <a:cs typeface="+mn-cs"/>
                </a:defRPr>
              </a:lvl5pPr>
              <a:lvl6pPr marL="2286000" algn="l" defTabSz="914400" rtl="0" eaLnBrk="1" latinLnBrk="1" hangingPunct="1">
                <a:defRPr sz="1800" kern="1200">
                  <a:solidFill>
                    <a:schemeClr val="dk1"/>
                  </a:solidFill>
                  <a:latin typeface="+mn-lt"/>
                  <a:ea typeface="+mn-ea"/>
                  <a:cs typeface="+mn-cs"/>
                </a:defRPr>
              </a:lvl6pPr>
              <a:lvl7pPr marL="2743200" algn="l" defTabSz="914400" rtl="0" eaLnBrk="1" latinLnBrk="1" hangingPunct="1">
                <a:defRPr sz="1800" kern="1200">
                  <a:solidFill>
                    <a:schemeClr val="dk1"/>
                  </a:solidFill>
                  <a:latin typeface="+mn-lt"/>
                  <a:ea typeface="+mn-ea"/>
                  <a:cs typeface="+mn-cs"/>
                </a:defRPr>
              </a:lvl7pPr>
              <a:lvl8pPr marL="3200400" algn="l" defTabSz="914400" rtl="0" eaLnBrk="1" latinLnBrk="1" hangingPunct="1">
                <a:defRPr sz="1800" kern="1200">
                  <a:solidFill>
                    <a:schemeClr val="dk1"/>
                  </a:solidFill>
                  <a:latin typeface="+mn-lt"/>
                  <a:ea typeface="+mn-ea"/>
                  <a:cs typeface="+mn-cs"/>
                </a:defRPr>
              </a:lvl8pPr>
              <a:lvl9pPr marL="3657600" algn="l" defTabSz="914400" rtl="0" eaLnBrk="1" latinLnBrk="1" hangingPunct="1">
                <a:defRPr sz="1800" kern="1200">
                  <a:solidFill>
                    <a:schemeClr val="dk1"/>
                  </a:solidFill>
                  <a:latin typeface="+mn-lt"/>
                  <a:ea typeface="+mn-ea"/>
                  <a:cs typeface="+mn-cs"/>
                </a:defRPr>
              </a:lvl9pPr>
            </a:lstStyle>
            <a:p>
              <a:pPr algn="ctr"/>
              <a:r>
                <a:rPr lang="en-US" altLang="ko-KR" sz="1200" b="1" dirty="0"/>
                <a:t>KINS</a:t>
              </a:r>
              <a:endParaRPr lang="ko-KR" altLang="en-US" sz="1200" b="1" dirty="0"/>
            </a:p>
          </p:txBody>
        </p:sp>
        <p:sp>
          <p:nvSpPr>
            <p:cNvPr id="17" name="직사각형 16"/>
            <p:cNvSpPr/>
            <p:nvPr/>
          </p:nvSpPr>
          <p:spPr>
            <a:xfrm>
              <a:off x="1390627" y="4098082"/>
              <a:ext cx="913864" cy="278993"/>
            </a:xfrm>
            <a:prstGeom prst="rect">
              <a:avLst/>
            </a:prstGeom>
            <a:ln w="19050">
              <a:solidFill>
                <a:schemeClr val="tx1"/>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defPPr>
                <a:defRPr lang="ko-KR"/>
              </a:defPPr>
              <a:lvl1pPr marL="0" algn="l" defTabSz="914400" rtl="0" eaLnBrk="1" latinLnBrk="1" hangingPunct="1">
                <a:defRPr sz="1800" kern="1200">
                  <a:solidFill>
                    <a:schemeClr val="dk1"/>
                  </a:solidFill>
                  <a:latin typeface="+mn-lt"/>
                  <a:ea typeface="+mn-ea"/>
                  <a:cs typeface="+mn-cs"/>
                </a:defRPr>
              </a:lvl1pPr>
              <a:lvl2pPr marL="457200" algn="l" defTabSz="914400" rtl="0" eaLnBrk="1" latinLnBrk="1" hangingPunct="1">
                <a:defRPr sz="1800" kern="1200">
                  <a:solidFill>
                    <a:schemeClr val="dk1"/>
                  </a:solidFill>
                  <a:latin typeface="+mn-lt"/>
                  <a:ea typeface="+mn-ea"/>
                  <a:cs typeface="+mn-cs"/>
                </a:defRPr>
              </a:lvl2pPr>
              <a:lvl3pPr marL="914400" algn="l" defTabSz="914400" rtl="0" eaLnBrk="1" latinLnBrk="1" hangingPunct="1">
                <a:defRPr sz="1800" kern="1200">
                  <a:solidFill>
                    <a:schemeClr val="dk1"/>
                  </a:solidFill>
                  <a:latin typeface="+mn-lt"/>
                  <a:ea typeface="+mn-ea"/>
                  <a:cs typeface="+mn-cs"/>
                </a:defRPr>
              </a:lvl3pPr>
              <a:lvl4pPr marL="1371600" algn="l" defTabSz="914400" rtl="0" eaLnBrk="1" latinLnBrk="1" hangingPunct="1">
                <a:defRPr sz="1800" kern="1200">
                  <a:solidFill>
                    <a:schemeClr val="dk1"/>
                  </a:solidFill>
                  <a:latin typeface="+mn-lt"/>
                  <a:ea typeface="+mn-ea"/>
                  <a:cs typeface="+mn-cs"/>
                </a:defRPr>
              </a:lvl4pPr>
              <a:lvl5pPr marL="1828800" algn="l" defTabSz="914400" rtl="0" eaLnBrk="1" latinLnBrk="1" hangingPunct="1">
                <a:defRPr sz="1800" kern="1200">
                  <a:solidFill>
                    <a:schemeClr val="dk1"/>
                  </a:solidFill>
                  <a:latin typeface="+mn-lt"/>
                  <a:ea typeface="+mn-ea"/>
                  <a:cs typeface="+mn-cs"/>
                </a:defRPr>
              </a:lvl5pPr>
              <a:lvl6pPr marL="2286000" algn="l" defTabSz="914400" rtl="0" eaLnBrk="1" latinLnBrk="1" hangingPunct="1">
                <a:defRPr sz="1800" kern="1200">
                  <a:solidFill>
                    <a:schemeClr val="dk1"/>
                  </a:solidFill>
                  <a:latin typeface="+mn-lt"/>
                  <a:ea typeface="+mn-ea"/>
                  <a:cs typeface="+mn-cs"/>
                </a:defRPr>
              </a:lvl6pPr>
              <a:lvl7pPr marL="2743200" algn="l" defTabSz="914400" rtl="0" eaLnBrk="1" latinLnBrk="1" hangingPunct="1">
                <a:defRPr sz="1800" kern="1200">
                  <a:solidFill>
                    <a:schemeClr val="dk1"/>
                  </a:solidFill>
                  <a:latin typeface="+mn-lt"/>
                  <a:ea typeface="+mn-ea"/>
                  <a:cs typeface="+mn-cs"/>
                </a:defRPr>
              </a:lvl7pPr>
              <a:lvl8pPr marL="3200400" algn="l" defTabSz="914400" rtl="0" eaLnBrk="1" latinLnBrk="1" hangingPunct="1">
                <a:defRPr sz="1800" kern="1200">
                  <a:solidFill>
                    <a:schemeClr val="dk1"/>
                  </a:solidFill>
                  <a:latin typeface="+mn-lt"/>
                  <a:ea typeface="+mn-ea"/>
                  <a:cs typeface="+mn-cs"/>
                </a:defRPr>
              </a:lvl8pPr>
              <a:lvl9pPr marL="3657600" algn="l" defTabSz="914400" rtl="0" eaLnBrk="1" latinLnBrk="1" hangingPunct="1">
                <a:defRPr sz="1800" kern="1200">
                  <a:solidFill>
                    <a:schemeClr val="dk1"/>
                  </a:solidFill>
                  <a:latin typeface="+mn-lt"/>
                  <a:ea typeface="+mn-ea"/>
                  <a:cs typeface="+mn-cs"/>
                </a:defRPr>
              </a:lvl9pPr>
            </a:lstStyle>
            <a:p>
              <a:pPr algn="ctr"/>
              <a:r>
                <a:rPr lang="en-US" altLang="ko-KR" sz="1200" b="1" dirty="0"/>
                <a:t>KINAC</a:t>
              </a:r>
              <a:endParaRPr lang="ko-KR" altLang="en-US" sz="1200" b="1" dirty="0"/>
            </a:p>
          </p:txBody>
        </p:sp>
        <p:sp>
          <p:nvSpPr>
            <p:cNvPr id="18" name="직사각형 17"/>
            <p:cNvSpPr/>
            <p:nvPr/>
          </p:nvSpPr>
          <p:spPr>
            <a:xfrm>
              <a:off x="6120364" y="4098082"/>
              <a:ext cx="913864" cy="278993"/>
            </a:xfrm>
            <a:prstGeom prst="rect">
              <a:avLst/>
            </a:prstGeom>
            <a:ln w="19050">
              <a:solidFill>
                <a:schemeClr val="tx1"/>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defPPr>
                <a:defRPr lang="ko-KR"/>
              </a:defPPr>
              <a:lvl1pPr marL="0" algn="l" defTabSz="914400" rtl="0" eaLnBrk="1" latinLnBrk="1" hangingPunct="1">
                <a:defRPr sz="1800" kern="1200">
                  <a:solidFill>
                    <a:schemeClr val="dk1"/>
                  </a:solidFill>
                  <a:latin typeface="+mn-lt"/>
                  <a:ea typeface="+mn-ea"/>
                  <a:cs typeface="+mn-cs"/>
                </a:defRPr>
              </a:lvl1pPr>
              <a:lvl2pPr marL="457200" algn="l" defTabSz="914400" rtl="0" eaLnBrk="1" latinLnBrk="1" hangingPunct="1">
                <a:defRPr sz="1800" kern="1200">
                  <a:solidFill>
                    <a:schemeClr val="dk1"/>
                  </a:solidFill>
                  <a:latin typeface="+mn-lt"/>
                  <a:ea typeface="+mn-ea"/>
                  <a:cs typeface="+mn-cs"/>
                </a:defRPr>
              </a:lvl2pPr>
              <a:lvl3pPr marL="914400" algn="l" defTabSz="914400" rtl="0" eaLnBrk="1" latinLnBrk="1" hangingPunct="1">
                <a:defRPr sz="1800" kern="1200">
                  <a:solidFill>
                    <a:schemeClr val="dk1"/>
                  </a:solidFill>
                  <a:latin typeface="+mn-lt"/>
                  <a:ea typeface="+mn-ea"/>
                  <a:cs typeface="+mn-cs"/>
                </a:defRPr>
              </a:lvl3pPr>
              <a:lvl4pPr marL="1371600" algn="l" defTabSz="914400" rtl="0" eaLnBrk="1" latinLnBrk="1" hangingPunct="1">
                <a:defRPr sz="1800" kern="1200">
                  <a:solidFill>
                    <a:schemeClr val="dk1"/>
                  </a:solidFill>
                  <a:latin typeface="+mn-lt"/>
                  <a:ea typeface="+mn-ea"/>
                  <a:cs typeface="+mn-cs"/>
                </a:defRPr>
              </a:lvl4pPr>
              <a:lvl5pPr marL="1828800" algn="l" defTabSz="914400" rtl="0" eaLnBrk="1" latinLnBrk="1" hangingPunct="1">
                <a:defRPr sz="1800" kern="1200">
                  <a:solidFill>
                    <a:schemeClr val="dk1"/>
                  </a:solidFill>
                  <a:latin typeface="+mn-lt"/>
                  <a:ea typeface="+mn-ea"/>
                  <a:cs typeface="+mn-cs"/>
                </a:defRPr>
              </a:lvl5pPr>
              <a:lvl6pPr marL="2286000" algn="l" defTabSz="914400" rtl="0" eaLnBrk="1" latinLnBrk="1" hangingPunct="1">
                <a:defRPr sz="1800" kern="1200">
                  <a:solidFill>
                    <a:schemeClr val="dk1"/>
                  </a:solidFill>
                  <a:latin typeface="+mn-lt"/>
                  <a:ea typeface="+mn-ea"/>
                  <a:cs typeface="+mn-cs"/>
                </a:defRPr>
              </a:lvl6pPr>
              <a:lvl7pPr marL="2743200" algn="l" defTabSz="914400" rtl="0" eaLnBrk="1" latinLnBrk="1" hangingPunct="1">
                <a:defRPr sz="1800" kern="1200">
                  <a:solidFill>
                    <a:schemeClr val="dk1"/>
                  </a:solidFill>
                  <a:latin typeface="+mn-lt"/>
                  <a:ea typeface="+mn-ea"/>
                  <a:cs typeface="+mn-cs"/>
                </a:defRPr>
              </a:lvl7pPr>
              <a:lvl8pPr marL="3200400" algn="l" defTabSz="914400" rtl="0" eaLnBrk="1" latinLnBrk="1" hangingPunct="1">
                <a:defRPr sz="1800" kern="1200">
                  <a:solidFill>
                    <a:schemeClr val="dk1"/>
                  </a:solidFill>
                  <a:latin typeface="+mn-lt"/>
                  <a:ea typeface="+mn-ea"/>
                  <a:cs typeface="+mn-cs"/>
                </a:defRPr>
              </a:lvl8pPr>
              <a:lvl9pPr marL="3657600" algn="l" defTabSz="914400" rtl="0" eaLnBrk="1" latinLnBrk="1" hangingPunct="1">
                <a:defRPr sz="1800" kern="1200">
                  <a:solidFill>
                    <a:schemeClr val="dk1"/>
                  </a:solidFill>
                  <a:latin typeface="+mn-lt"/>
                  <a:ea typeface="+mn-ea"/>
                  <a:cs typeface="+mn-cs"/>
                </a:defRPr>
              </a:lvl9pPr>
            </a:lstStyle>
            <a:p>
              <a:pPr algn="ctr"/>
              <a:r>
                <a:rPr lang="en-US" altLang="ko-KR" sz="1200" b="1" dirty="0"/>
                <a:t>KHNP</a:t>
              </a:r>
              <a:endParaRPr lang="ko-KR" altLang="en-US" sz="1200" b="1" dirty="0"/>
            </a:p>
          </p:txBody>
        </p:sp>
        <p:cxnSp>
          <p:nvCxnSpPr>
            <p:cNvPr id="19" name="직선 화살표 연결선 18"/>
            <p:cNvCxnSpPr>
              <a:stCxn id="7" idx="2"/>
              <a:endCxn id="9" idx="0"/>
            </p:cNvCxnSpPr>
            <p:nvPr/>
          </p:nvCxnSpPr>
          <p:spPr>
            <a:xfrm>
              <a:off x="4771412" y="2413969"/>
              <a:ext cx="5035" cy="325492"/>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cxnSp>
          <p:nvCxnSpPr>
            <p:cNvPr id="20" name="꺾인 연결선 19"/>
            <p:cNvCxnSpPr>
              <a:stCxn id="10" idx="0"/>
              <a:endCxn id="11" idx="0"/>
            </p:cNvCxnSpPr>
            <p:nvPr/>
          </p:nvCxnSpPr>
          <p:spPr>
            <a:xfrm rot="5400000" flipH="1" flipV="1">
              <a:off x="4739292" y="2900820"/>
              <a:ext cx="8266" cy="1075134"/>
            </a:xfrm>
            <a:prstGeom prst="bentConnector3">
              <a:avLst>
                <a:gd name="adj1" fmla="val 1800000"/>
              </a:avLst>
            </a:prstGeom>
            <a:ln w="19050">
              <a:headEnd type="arrow"/>
              <a:tailEnd type="arrow"/>
            </a:ln>
          </p:spPr>
          <p:style>
            <a:lnRef idx="2">
              <a:schemeClr val="dk1"/>
            </a:lnRef>
            <a:fillRef idx="0">
              <a:schemeClr val="dk1"/>
            </a:fillRef>
            <a:effectRef idx="1">
              <a:schemeClr val="dk1"/>
            </a:effectRef>
            <a:fontRef idx="minor">
              <a:schemeClr val="tx1"/>
            </a:fontRef>
          </p:style>
        </p:cxnSp>
        <p:cxnSp>
          <p:nvCxnSpPr>
            <p:cNvPr id="21" name="직선 연결선 20"/>
            <p:cNvCxnSpPr>
              <a:stCxn id="9" idx="2"/>
            </p:cNvCxnSpPr>
            <p:nvPr/>
          </p:nvCxnSpPr>
          <p:spPr>
            <a:xfrm>
              <a:off x="4776447" y="3111452"/>
              <a:ext cx="0" cy="185995"/>
            </a:xfrm>
            <a:prstGeom prst="line">
              <a:avLst/>
            </a:prstGeom>
            <a:ln w="19050"/>
          </p:spPr>
          <p:style>
            <a:lnRef idx="2">
              <a:schemeClr val="dk1"/>
            </a:lnRef>
            <a:fillRef idx="0">
              <a:schemeClr val="dk1"/>
            </a:fillRef>
            <a:effectRef idx="1">
              <a:schemeClr val="dk1"/>
            </a:effectRef>
            <a:fontRef idx="minor">
              <a:schemeClr val="tx1"/>
            </a:fontRef>
          </p:style>
        </p:cxnSp>
        <p:cxnSp>
          <p:nvCxnSpPr>
            <p:cNvPr id="22" name="직선 연결선 21"/>
            <p:cNvCxnSpPr>
              <a:endCxn id="14" idx="1"/>
            </p:cNvCxnSpPr>
            <p:nvPr/>
          </p:nvCxnSpPr>
          <p:spPr>
            <a:xfrm flipV="1">
              <a:off x="4776447" y="3212423"/>
              <a:ext cx="1343917" cy="1474"/>
            </a:xfrm>
            <a:prstGeom prst="line">
              <a:avLst/>
            </a:prstGeom>
            <a:ln w="19050"/>
          </p:spPr>
          <p:style>
            <a:lnRef idx="2">
              <a:schemeClr val="dk1"/>
            </a:lnRef>
            <a:fillRef idx="0">
              <a:schemeClr val="dk1"/>
            </a:fillRef>
            <a:effectRef idx="1">
              <a:schemeClr val="dk1"/>
            </a:effectRef>
            <a:fontRef idx="minor">
              <a:schemeClr val="tx1"/>
            </a:fontRef>
          </p:style>
        </p:cxnSp>
        <p:cxnSp>
          <p:nvCxnSpPr>
            <p:cNvPr id="23" name="직선 화살표 연결선 22"/>
            <p:cNvCxnSpPr>
              <a:stCxn id="10" idx="2"/>
              <a:endCxn id="12" idx="0"/>
            </p:cNvCxnSpPr>
            <p:nvPr/>
          </p:nvCxnSpPr>
          <p:spPr>
            <a:xfrm>
              <a:off x="4201080" y="3810378"/>
              <a:ext cx="0" cy="287703"/>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cxnSp>
          <p:nvCxnSpPr>
            <p:cNvPr id="24" name="직선 화살표 연결선 23"/>
            <p:cNvCxnSpPr>
              <a:stCxn id="11" idx="2"/>
              <a:endCxn id="13" idx="0"/>
            </p:cNvCxnSpPr>
            <p:nvPr/>
          </p:nvCxnSpPr>
          <p:spPr>
            <a:xfrm>
              <a:off x="5276214" y="3810378"/>
              <a:ext cx="0" cy="287703"/>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cxnSp>
          <p:nvCxnSpPr>
            <p:cNvPr id="25" name="직선 화살표 연결선 24"/>
            <p:cNvCxnSpPr>
              <a:stCxn id="15" idx="2"/>
              <a:endCxn id="16" idx="0"/>
            </p:cNvCxnSpPr>
            <p:nvPr/>
          </p:nvCxnSpPr>
          <p:spPr>
            <a:xfrm>
              <a:off x="3019284" y="3360630"/>
              <a:ext cx="0" cy="737452"/>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cxnSp>
          <p:nvCxnSpPr>
            <p:cNvPr id="26" name="Shape 38"/>
            <p:cNvCxnSpPr>
              <a:endCxn id="15" idx="0"/>
            </p:cNvCxnSpPr>
            <p:nvPr/>
          </p:nvCxnSpPr>
          <p:spPr>
            <a:xfrm rot="10800000" flipV="1">
              <a:off x="3019285" y="2553465"/>
              <a:ext cx="1757162" cy="435174"/>
            </a:xfrm>
            <a:prstGeom prst="bentConnector2">
              <a:avLst/>
            </a:prstGeom>
            <a:ln w="19050"/>
          </p:spPr>
          <p:style>
            <a:lnRef idx="2">
              <a:schemeClr val="dk1"/>
            </a:lnRef>
            <a:fillRef idx="0">
              <a:schemeClr val="dk1"/>
            </a:fillRef>
            <a:effectRef idx="1">
              <a:schemeClr val="dk1"/>
            </a:effectRef>
            <a:fontRef idx="minor">
              <a:schemeClr val="tx1"/>
            </a:fontRef>
          </p:style>
        </p:cxnSp>
        <p:cxnSp>
          <p:nvCxnSpPr>
            <p:cNvPr id="27" name="Shape 41"/>
            <p:cNvCxnSpPr/>
            <p:nvPr/>
          </p:nvCxnSpPr>
          <p:spPr>
            <a:xfrm rot="10800000" flipV="1">
              <a:off x="1855121" y="3643277"/>
              <a:ext cx="1154917" cy="454805"/>
            </a:xfrm>
            <a:prstGeom prst="bentConnector2">
              <a:avLst/>
            </a:prstGeom>
            <a:ln w="19050">
              <a:tailEnd type="arrow"/>
            </a:ln>
          </p:spPr>
          <p:style>
            <a:lnRef idx="2">
              <a:schemeClr val="dk1"/>
            </a:lnRef>
            <a:fillRef idx="0">
              <a:schemeClr val="dk1"/>
            </a:fillRef>
            <a:effectRef idx="1">
              <a:schemeClr val="dk1"/>
            </a:effectRef>
            <a:fontRef idx="minor">
              <a:schemeClr val="tx1"/>
            </a:fontRef>
          </p:style>
        </p:cxnSp>
        <p:cxnSp>
          <p:nvCxnSpPr>
            <p:cNvPr id="28" name="꺾인 연결선 27"/>
            <p:cNvCxnSpPr>
              <a:stCxn id="17" idx="2"/>
              <a:endCxn id="16" idx="2"/>
            </p:cNvCxnSpPr>
            <p:nvPr/>
          </p:nvCxnSpPr>
          <p:spPr>
            <a:xfrm rot="16200000" flipH="1">
              <a:off x="2434067" y="3791212"/>
              <a:ext cx="8266" cy="1171726"/>
            </a:xfrm>
            <a:prstGeom prst="bentConnector3">
              <a:avLst>
                <a:gd name="adj1" fmla="val 2353843"/>
              </a:avLst>
            </a:prstGeom>
            <a:ln w="19050"/>
          </p:spPr>
          <p:style>
            <a:lnRef idx="2">
              <a:schemeClr val="dk1"/>
            </a:lnRef>
            <a:fillRef idx="0">
              <a:schemeClr val="dk1"/>
            </a:fillRef>
            <a:effectRef idx="1">
              <a:schemeClr val="dk1"/>
            </a:effectRef>
            <a:fontRef idx="minor">
              <a:schemeClr val="tx1"/>
            </a:fontRef>
          </p:style>
        </p:cxnSp>
        <p:cxnSp>
          <p:nvCxnSpPr>
            <p:cNvPr id="29" name="직선 연결선 28"/>
            <p:cNvCxnSpPr/>
            <p:nvPr/>
          </p:nvCxnSpPr>
          <p:spPr>
            <a:xfrm>
              <a:off x="3002476" y="4567247"/>
              <a:ext cx="1236404" cy="0"/>
            </a:xfrm>
            <a:prstGeom prst="line">
              <a:avLst/>
            </a:prstGeom>
            <a:ln w="19050"/>
          </p:spPr>
          <p:style>
            <a:lnRef idx="2">
              <a:schemeClr val="dk1"/>
            </a:lnRef>
            <a:fillRef idx="0">
              <a:schemeClr val="dk1"/>
            </a:fillRef>
            <a:effectRef idx="1">
              <a:schemeClr val="dk1"/>
            </a:effectRef>
            <a:fontRef idx="minor">
              <a:schemeClr val="tx1"/>
            </a:fontRef>
          </p:style>
        </p:cxnSp>
        <p:cxnSp>
          <p:nvCxnSpPr>
            <p:cNvPr id="30" name="꺾인 연결선 29"/>
            <p:cNvCxnSpPr>
              <a:stCxn id="12" idx="2"/>
              <a:endCxn id="13" idx="2"/>
            </p:cNvCxnSpPr>
            <p:nvPr/>
          </p:nvCxnSpPr>
          <p:spPr>
            <a:xfrm rot="16200000" flipH="1">
              <a:off x="4739292" y="3839508"/>
              <a:ext cx="8266" cy="1075134"/>
            </a:xfrm>
            <a:prstGeom prst="bentConnector3">
              <a:avLst>
                <a:gd name="adj1" fmla="val 2371426"/>
              </a:avLst>
            </a:prstGeom>
            <a:ln w="19050">
              <a:headEnd type="arrow"/>
              <a:tailEnd type="arrow"/>
            </a:ln>
          </p:spPr>
          <p:style>
            <a:lnRef idx="2">
              <a:schemeClr val="dk1"/>
            </a:lnRef>
            <a:fillRef idx="0">
              <a:schemeClr val="dk1"/>
            </a:fillRef>
            <a:effectRef idx="1">
              <a:schemeClr val="dk1"/>
            </a:effectRef>
            <a:fontRef idx="minor">
              <a:schemeClr val="tx1"/>
            </a:fontRef>
          </p:style>
        </p:cxnSp>
        <p:cxnSp>
          <p:nvCxnSpPr>
            <p:cNvPr id="31" name="꺾인 연결선 30"/>
            <p:cNvCxnSpPr>
              <a:stCxn id="13" idx="2"/>
              <a:endCxn id="18" idx="2"/>
            </p:cNvCxnSpPr>
            <p:nvPr/>
          </p:nvCxnSpPr>
          <p:spPr>
            <a:xfrm rot="16200000" flipH="1">
              <a:off x="5927400" y="3726534"/>
              <a:ext cx="8266" cy="1301082"/>
            </a:xfrm>
            <a:prstGeom prst="bentConnector3">
              <a:avLst>
                <a:gd name="adj1" fmla="val 2362497"/>
              </a:avLst>
            </a:prstGeom>
            <a:ln w="19050">
              <a:headEnd type="arrow"/>
              <a:tailEnd type="arrow"/>
            </a:ln>
          </p:spPr>
          <p:style>
            <a:lnRef idx="2">
              <a:schemeClr val="dk1"/>
            </a:lnRef>
            <a:fillRef idx="0">
              <a:schemeClr val="dk1"/>
            </a:fillRef>
            <a:effectRef idx="1">
              <a:schemeClr val="dk1"/>
            </a:effectRef>
            <a:fontRef idx="minor">
              <a:schemeClr val="tx1"/>
            </a:fontRef>
          </p:style>
        </p:cxnSp>
        <p:sp>
          <p:nvSpPr>
            <p:cNvPr id="32" name="TextBox 74"/>
            <p:cNvSpPr txBox="1"/>
            <p:nvPr/>
          </p:nvSpPr>
          <p:spPr>
            <a:xfrm>
              <a:off x="2626179" y="3054201"/>
              <a:ext cx="223267" cy="191266"/>
            </a:xfrm>
            <a:prstGeom prst="rect">
              <a:avLst/>
            </a:prstGeom>
            <a:noFill/>
          </p:spPr>
          <p:txBody>
            <a:bodyPr wrap="non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700" b="1" dirty="0"/>
                <a:t>1</a:t>
              </a:r>
              <a:endParaRPr lang="ko-KR" altLang="en-US" sz="700" b="1" dirty="0"/>
            </a:p>
          </p:txBody>
        </p:sp>
        <p:sp>
          <p:nvSpPr>
            <p:cNvPr id="33" name="TextBox 75"/>
            <p:cNvSpPr txBox="1"/>
            <p:nvPr/>
          </p:nvSpPr>
          <p:spPr>
            <a:xfrm>
              <a:off x="6216410" y="3079832"/>
              <a:ext cx="223267" cy="191266"/>
            </a:xfrm>
            <a:prstGeom prst="rect">
              <a:avLst/>
            </a:prstGeom>
            <a:noFill/>
          </p:spPr>
          <p:txBody>
            <a:bodyPr wrap="non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700" b="1" dirty="0"/>
                <a:t>2</a:t>
              </a:r>
              <a:endParaRPr lang="ko-KR" altLang="en-US" sz="700" b="1" dirty="0"/>
            </a:p>
          </p:txBody>
        </p:sp>
        <p:sp>
          <p:nvSpPr>
            <p:cNvPr id="34" name="TextBox 76"/>
            <p:cNvSpPr txBox="1"/>
            <p:nvPr/>
          </p:nvSpPr>
          <p:spPr>
            <a:xfrm>
              <a:off x="3797358" y="3488402"/>
              <a:ext cx="223267" cy="191266"/>
            </a:xfrm>
            <a:prstGeom prst="rect">
              <a:avLst/>
            </a:prstGeom>
            <a:noFill/>
          </p:spPr>
          <p:txBody>
            <a:bodyPr wrap="non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700" b="1" dirty="0"/>
                <a:t>3</a:t>
              </a:r>
              <a:endParaRPr lang="ko-KR" altLang="en-US" sz="700" b="1" dirty="0"/>
            </a:p>
          </p:txBody>
        </p:sp>
        <p:sp>
          <p:nvSpPr>
            <p:cNvPr id="35" name="TextBox 77"/>
            <p:cNvSpPr txBox="1"/>
            <p:nvPr/>
          </p:nvSpPr>
          <p:spPr>
            <a:xfrm>
              <a:off x="4832091" y="3488403"/>
              <a:ext cx="223267" cy="191266"/>
            </a:xfrm>
            <a:prstGeom prst="rect">
              <a:avLst/>
            </a:prstGeom>
            <a:noFill/>
          </p:spPr>
          <p:txBody>
            <a:bodyPr wrap="non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700" b="1" dirty="0"/>
                <a:t>4</a:t>
              </a:r>
              <a:endParaRPr lang="ko-KR" altLang="en-US" sz="700" b="1" dirty="0"/>
            </a:p>
          </p:txBody>
        </p:sp>
        <p:sp>
          <p:nvSpPr>
            <p:cNvPr id="36" name="TextBox 79"/>
            <p:cNvSpPr txBox="1"/>
            <p:nvPr/>
          </p:nvSpPr>
          <p:spPr>
            <a:xfrm>
              <a:off x="2657000" y="4114586"/>
              <a:ext cx="223267" cy="191266"/>
            </a:xfrm>
            <a:prstGeom prst="rect">
              <a:avLst/>
            </a:prstGeom>
            <a:noFill/>
          </p:spPr>
          <p:txBody>
            <a:bodyPr wrap="non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700" b="1" dirty="0"/>
                <a:t>6</a:t>
              </a:r>
              <a:endParaRPr lang="ko-KR" altLang="en-US" sz="700" b="1" dirty="0"/>
            </a:p>
          </p:txBody>
        </p:sp>
        <p:sp>
          <p:nvSpPr>
            <p:cNvPr id="37" name="TextBox 80"/>
            <p:cNvSpPr txBox="1"/>
            <p:nvPr/>
          </p:nvSpPr>
          <p:spPr>
            <a:xfrm>
              <a:off x="3808826" y="4114586"/>
              <a:ext cx="223267" cy="191266"/>
            </a:xfrm>
            <a:prstGeom prst="rect">
              <a:avLst/>
            </a:prstGeom>
            <a:noFill/>
          </p:spPr>
          <p:txBody>
            <a:bodyPr wrap="non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700" b="1" dirty="0"/>
                <a:t>7</a:t>
              </a:r>
              <a:endParaRPr lang="ko-KR" altLang="en-US" sz="700" b="1" dirty="0"/>
            </a:p>
          </p:txBody>
        </p:sp>
        <p:sp>
          <p:nvSpPr>
            <p:cNvPr id="38" name="TextBox 81"/>
            <p:cNvSpPr txBox="1"/>
            <p:nvPr/>
          </p:nvSpPr>
          <p:spPr>
            <a:xfrm>
              <a:off x="4830203" y="4114586"/>
              <a:ext cx="223267" cy="191266"/>
            </a:xfrm>
            <a:prstGeom prst="rect">
              <a:avLst/>
            </a:prstGeom>
            <a:noFill/>
          </p:spPr>
          <p:txBody>
            <a:bodyPr wrap="non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700" b="1" dirty="0"/>
                <a:t>8</a:t>
              </a:r>
              <a:endParaRPr lang="ko-KR" altLang="en-US" sz="700" b="1" dirty="0"/>
            </a:p>
          </p:txBody>
        </p:sp>
        <p:sp>
          <p:nvSpPr>
            <p:cNvPr id="39" name="TextBox 82"/>
            <p:cNvSpPr txBox="1"/>
            <p:nvPr/>
          </p:nvSpPr>
          <p:spPr>
            <a:xfrm>
              <a:off x="6174122" y="4114586"/>
              <a:ext cx="223267" cy="191266"/>
            </a:xfrm>
            <a:prstGeom prst="rect">
              <a:avLst/>
            </a:prstGeom>
            <a:noFill/>
          </p:spPr>
          <p:txBody>
            <a:bodyPr wrap="non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700" b="1" dirty="0"/>
                <a:t>9</a:t>
              </a:r>
              <a:endParaRPr lang="ko-KR" altLang="en-US" sz="700" b="1" dirty="0"/>
            </a:p>
          </p:txBody>
        </p:sp>
        <p:sp>
          <p:nvSpPr>
            <p:cNvPr id="40" name="TextBox 79"/>
            <p:cNvSpPr txBox="1"/>
            <p:nvPr/>
          </p:nvSpPr>
          <p:spPr>
            <a:xfrm>
              <a:off x="1422172" y="4114586"/>
              <a:ext cx="223267" cy="191266"/>
            </a:xfrm>
            <a:prstGeom prst="rect">
              <a:avLst/>
            </a:prstGeom>
            <a:noFill/>
          </p:spPr>
          <p:txBody>
            <a:bodyPr wrap="non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700" b="1" dirty="0"/>
                <a:t>5</a:t>
              </a:r>
              <a:endParaRPr lang="ko-KR" altLang="en-US" sz="700" b="1" dirty="0"/>
            </a:p>
          </p:txBody>
        </p:sp>
        <p:cxnSp>
          <p:nvCxnSpPr>
            <p:cNvPr id="41" name="꺾인 연결선 40"/>
            <p:cNvCxnSpPr/>
            <p:nvPr/>
          </p:nvCxnSpPr>
          <p:spPr>
            <a:xfrm rot="5400000" flipH="1" flipV="1">
              <a:off x="6020397" y="3543638"/>
              <a:ext cx="8266" cy="1075134"/>
            </a:xfrm>
            <a:prstGeom prst="bentConnector3">
              <a:avLst>
                <a:gd name="adj1" fmla="val 1800000"/>
              </a:avLst>
            </a:prstGeom>
            <a:ln w="19050">
              <a:headEnd type="arrow"/>
              <a:tailEnd type="arrow"/>
            </a:ln>
          </p:spPr>
          <p:style>
            <a:lnRef idx="2">
              <a:schemeClr val="dk1"/>
            </a:lnRef>
            <a:fillRef idx="0">
              <a:schemeClr val="dk1"/>
            </a:fillRef>
            <a:effectRef idx="1">
              <a:schemeClr val="dk1"/>
            </a:effectRef>
            <a:fontRef idx="minor">
              <a:schemeClr val="tx1"/>
            </a:fontRef>
          </p:style>
        </p:cxnSp>
      </p:grpSp>
      <p:sp>
        <p:nvSpPr>
          <p:cNvPr id="42" name="Rectangle 6"/>
          <p:cNvSpPr>
            <a:spLocks noChangeArrowheads="1"/>
          </p:cNvSpPr>
          <p:nvPr/>
        </p:nvSpPr>
        <p:spPr bwMode="auto">
          <a:xfrm>
            <a:off x="746732" y="3219822"/>
            <a:ext cx="5265428" cy="1754326"/>
          </a:xfrm>
          <a:prstGeom prst="rect">
            <a:avLst/>
          </a:prstGeom>
          <a:noFill/>
          <a:ln w="9525" algn="ctr">
            <a:noFill/>
            <a:miter lim="800000"/>
            <a:headEnd/>
            <a:tailEnd/>
          </a:ln>
          <a:effectLst/>
        </p:spPr>
        <p:txBody>
          <a:bodyPr wrap="square" anchor="ctr">
            <a:spAutoFit/>
          </a:bodyPr>
          <a:ls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342900" indent="-342900" algn="l">
              <a:tabLst>
                <a:tab pos="355600" algn="l"/>
              </a:tabLst>
            </a:pPr>
            <a:r>
              <a:rPr lang="en-US" altLang="ko-KR" sz="1200" dirty="0">
                <a:latin typeface="맑은 고딕" pitchFamily="50" charset="-127"/>
                <a:ea typeface="바탕체" pitchFamily="17" charset="-127"/>
                <a:cs typeface="Times New Roman" pitchFamily="18" charset="0"/>
              </a:rPr>
              <a:t>1.    NSSC (Nuclear Safety And Security Commission)</a:t>
            </a:r>
          </a:p>
          <a:p>
            <a:pPr marL="342900" indent="-342900" algn="l">
              <a:tabLst>
                <a:tab pos="355600" algn="l"/>
              </a:tabLst>
            </a:pPr>
            <a:r>
              <a:rPr lang="en-US" altLang="ko-KR" sz="1200" dirty="0">
                <a:latin typeface="맑은 고딕" pitchFamily="50" charset="-127"/>
                <a:ea typeface="바탕체" pitchFamily="17" charset="-127"/>
                <a:cs typeface="Times New Roman" pitchFamily="18" charset="0"/>
              </a:rPr>
              <a:t>2. 	AEC (Atomic Energy Committee</a:t>
            </a:r>
            <a:endParaRPr lang="en-US" altLang="ko-KR" sz="1200" dirty="0">
              <a:latin typeface="맑은 고딕" pitchFamily="50" charset="-127"/>
              <a:cs typeface="Times New Roman" pitchFamily="18" charset="0"/>
            </a:endParaRPr>
          </a:p>
          <a:p>
            <a:pPr marL="342900" indent="-342900" algn="l" eaLnBrk="0" latinLnBrk="0" hangingPunct="0">
              <a:tabLst>
                <a:tab pos="355600" algn="l"/>
              </a:tabLst>
            </a:pPr>
            <a:r>
              <a:rPr lang="en-US" altLang="ko-KR" sz="1200" dirty="0">
                <a:latin typeface="맑은 고딕" pitchFamily="50" charset="-127"/>
                <a:ea typeface="바탕체" pitchFamily="17" charset="-127"/>
              </a:rPr>
              <a:t>3. 	MEST (Ministry of Education, Science and Technology)</a:t>
            </a:r>
            <a:endParaRPr lang="en-US" altLang="ko-KR" sz="1200" dirty="0">
              <a:latin typeface="맑은 고딕" pitchFamily="50" charset="-127"/>
            </a:endParaRPr>
          </a:p>
          <a:p>
            <a:pPr marL="342900" indent="-342900" algn="l" eaLnBrk="0" latinLnBrk="0" hangingPunct="0">
              <a:buAutoNum type="arabicPeriod" startAt="4"/>
              <a:tabLst>
                <a:tab pos="355600" algn="l"/>
              </a:tabLst>
            </a:pPr>
            <a:r>
              <a:rPr lang="en-US" altLang="ko-KR" sz="1200" dirty="0">
                <a:latin typeface="맑은 고딕" pitchFamily="50" charset="-127"/>
                <a:ea typeface="바탕체" pitchFamily="17" charset="-127"/>
              </a:rPr>
              <a:t>MOTIE (Ministry of Trade, Industry &amp; Energy)</a:t>
            </a:r>
          </a:p>
          <a:p>
            <a:pPr marL="342900" indent="-342900" algn="l" eaLnBrk="0" latinLnBrk="0" hangingPunct="0">
              <a:buAutoNum type="arabicPeriod" startAt="4"/>
              <a:tabLst>
                <a:tab pos="355600" algn="l"/>
              </a:tabLst>
            </a:pPr>
            <a:r>
              <a:rPr lang="en-US" altLang="ko-KR" sz="1200" dirty="0">
                <a:latin typeface="맑은 고딕" pitchFamily="50" charset="-127"/>
              </a:rPr>
              <a:t>KINAC (Korea Institute of Nuclear nonproliferation and Control)</a:t>
            </a:r>
          </a:p>
          <a:p>
            <a:pPr marL="342900" indent="-342900" eaLnBrk="0" latinLnBrk="0" hangingPunct="0">
              <a:tabLst>
                <a:tab pos="355600" algn="l"/>
              </a:tabLst>
            </a:pPr>
            <a:r>
              <a:rPr lang="en-US" altLang="ko-KR" sz="1200" dirty="0">
                <a:latin typeface="맑은 고딕" pitchFamily="50" charset="-127"/>
                <a:ea typeface="바탕체" pitchFamily="17" charset="-127"/>
              </a:rPr>
              <a:t>6. 	KINS (Korea Institute of Nuclear Safety) </a:t>
            </a:r>
            <a:endParaRPr lang="en-US" altLang="ko-KR" sz="1200" dirty="0">
              <a:latin typeface="맑은 고딕" pitchFamily="50" charset="-127"/>
            </a:endParaRPr>
          </a:p>
          <a:p>
            <a:pPr eaLnBrk="0" latinLnBrk="0" hangingPunct="0">
              <a:tabLst>
                <a:tab pos="355600" algn="l"/>
              </a:tabLst>
            </a:pPr>
            <a:r>
              <a:rPr lang="en-US" altLang="ko-KR" sz="1200" dirty="0">
                <a:latin typeface="맑은 고딕" pitchFamily="50" charset="-127"/>
                <a:ea typeface="바탕체" pitchFamily="17" charset="-127"/>
              </a:rPr>
              <a:t>7.	KAERI (Korea Atomic Energy Research Institute)</a:t>
            </a:r>
          </a:p>
          <a:p>
            <a:pPr algn="l" eaLnBrk="0" latinLnBrk="0" hangingPunct="0">
              <a:tabLst>
                <a:tab pos="355600" algn="l"/>
              </a:tabLst>
            </a:pPr>
            <a:r>
              <a:rPr lang="en-US" altLang="ko-KR" sz="1200" dirty="0">
                <a:latin typeface="맑은 고딕" pitchFamily="50" charset="-127"/>
                <a:ea typeface="바탕체" pitchFamily="17" charset="-127"/>
              </a:rPr>
              <a:t>8.    	KORAD (Korea Radioactive Waste Agency)</a:t>
            </a:r>
          </a:p>
          <a:p>
            <a:pPr algn="l" eaLnBrk="0" latinLnBrk="0" hangingPunct="0">
              <a:tabLst>
                <a:tab pos="355600" algn="l"/>
              </a:tabLst>
            </a:pPr>
            <a:r>
              <a:rPr lang="en-US" altLang="ko-KR" sz="1200" dirty="0">
                <a:latin typeface="맑은 고딕" pitchFamily="50" charset="-127"/>
                <a:ea typeface="바탕체" pitchFamily="17" charset="-127"/>
              </a:rPr>
              <a:t>9.    	KHNP (Korea Hydro &amp; Nuclear Power Co., Ltd.)</a:t>
            </a:r>
            <a:endParaRPr lang="en-US" altLang="ko-KR" sz="1200" dirty="0">
              <a:latin typeface="맑은 고딕" pitchFamily="50" charset="-127"/>
            </a:endParaRPr>
          </a:p>
        </p:txBody>
      </p:sp>
    </p:spTree>
    <p:extLst>
      <p:ext uri="{BB962C8B-B14F-4D97-AF65-F5344CB8AC3E}">
        <p14:creationId xmlns:p14="http://schemas.microsoft.com/office/powerpoint/2010/main" val="3296921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31294" y="2099632"/>
            <a:ext cx="8568952" cy="400110"/>
          </a:xfrm>
          <a:prstGeom prst="rect">
            <a:avLst/>
          </a:prstGeom>
          <a:noFill/>
        </p:spPr>
        <p:txBody>
          <a:bodyPr wrap="square" rtlCol="0">
            <a:spAutoFit/>
          </a:bodyPr>
          <a:lstStyle/>
          <a:p>
            <a:r>
              <a:rPr lang="en-US" altLang="ko-KR" sz="2000" b="1" dirty="0">
                <a:solidFill>
                  <a:srgbClr val="002060"/>
                </a:solidFill>
                <a:latin typeface="+mj-lt"/>
                <a:ea typeface="HY헤드라인M" pitchFamily="18" charset="-127"/>
              </a:rPr>
              <a:t>Ⅱ. </a:t>
            </a:r>
            <a:r>
              <a:rPr lang="en-US" altLang="ko-KR" sz="2000" b="1" dirty="0" err="1">
                <a:solidFill>
                  <a:srgbClr val="002060"/>
                </a:solidFill>
                <a:latin typeface="+mj-lt"/>
                <a:ea typeface="HY헤드라인M" pitchFamily="18" charset="-127"/>
              </a:rPr>
              <a:t>Wolsong</a:t>
            </a:r>
            <a:r>
              <a:rPr lang="en-US" altLang="ko-KR" sz="2000" b="1" dirty="0">
                <a:solidFill>
                  <a:srgbClr val="002060"/>
                </a:solidFill>
                <a:latin typeface="+mj-lt"/>
                <a:ea typeface="HY헤드라인M" pitchFamily="18" charset="-127"/>
              </a:rPr>
              <a:t> Low and Intermediate-Level Radioactive Waste Disposal Facility</a:t>
            </a:r>
            <a:endParaRPr lang="ko-KR" altLang="en-US" sz="2000" b="1" dirty="0"/>
          </a:p>
        </p:txBody>
      </p:sp>
    </p:spTree>
    <p:extLst>
      <p:ext uri="{BB962C8B-B14F-4D97-AF65-F5344CB8AC3E}">
        <p14:creationId xmlns:p14="http://schemas.microsoft.com/office/powerpoint/2010/main" val="1154336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31294" y="234954"/>
            <a:ext cx="8568952" cy="461665"/>
          </a:xfrm>
          <a:prstGeom prst="rect">
            <a:avLst/>
          </a:prstGeom>
          <a:noFill/>
        </p:spPr>
        <p:txBody>
          <a:bodyPr wrap="square" rtlCol="0">
            <a:spAutoFit/>
          </a:bodyPr>
          <a:lstStyle/>
          <a:p>
            <a:r>
              <a:rPr lang="en-US" altLang="ko-KR" sz="2400" b="1" dirty="0">
                <a:solidFill>
                  <a:srgbClr val="002060"/>
                </a:solidFill>
                <a:latin typeface="+mj-lt"/>
                <a:ea typeface="HY헤드라인M" pitchFamily="18" charset="-127"/>
              </a:rPr>
              <a:t>Ⅱ. </a:t>
            </a:r>
            <a:r>
              <a:rPr lang="en-US" altLang="ko-KR" sz="2400" b="1" dirty="0" err="1">
                <a:solidFill>
                  <a:srgbClr val="002060"/>
                </a:solidFill>
                <a:latin typeface="+mj-lt"/>
                <a:ea typeface="HY헤드라인M" pitchFamily="18" charset="-127"/>
              </a:rPr>
              <a:t>Wolsong</a:t>
            </a:r>
            <a:r>
              <a:rPr lang="en-US" altLang="ko-KR" sz="2400" b="1" dirty="0">
                <a:solidFill>
                  <a:srgbClr val="002060"/>
                </a:solidFill>
                <a:latin typeface="+mj-lt"/>
                <a:ea typeface="HY헤드라인M" pitchFamily="18" charset="-127"/>
              </a:rPr>
              <a:t> L&amp;ILW Disposal Facility</a:t>
            </a:r>
            <a:endParaRPr lang="ko-KR" altLang="en-US" sz="2400" b="1" dirty="0"/>
          </a:p>
        </p:txBody>
      </p:sp>
      <p:sp>
        <p:nvSpPr>
          <p:cNvPr id="3" name="직사각형 2"/>
          <p:cNvSpPr/>
          <p:nvPr/>
        </p:nvSpPr>
        <p:spPr>
          <a:xfrm>
            <a:off x="287665" y="843558"/>
            <a:ext cx="5354543" cy="400110"/>
          </a:xfrm>
          <a:prstGeom prst="rect">
            <a:avLst/>
          </a:prstGeom>
        </p:spPr>
        <p:txBody>
          <a:bodyPr wrap="none">
            <a:spAutoFit/>
          </a:bodyPr>
          <a:lstStyle/>
          <a:p>
            <a:r>
              <a:rPr lang="en-US" altLang="ko-KR" sz="2000" b="1" dirty="0">
                <a:solidFill>
                  <a:srgbClr val="002060"/>
                </a:solidFill>
                <a:latin typeface="맑은 고딕" pitchFamily="50" charset="-127"/>
                <a:ea typeface="맑은 고딕" pitchFamily="50" charset="-127"/>
              </a:rPr>
              <a:t>□ </a:t>
            </a:r>
            <a:r>
              <a:rPr lang="en-US" altLang="ko-KR" sz="2000" b="1" dirty="0">
                <a:solidFill>
                  <a:srgbClr val="002060"/>
                </a:solidFill>
                <a:latin typeface="맑은 고딕" pitchFamily="50" charset="-127"/>
              </a:rPr>
              <a:t>Site Selection for LILW Disposal Facility</a:t>
            </a:r>
            <a:endParaRPr lang="en-US" altLang="ko-KR" sz="2000" b="1" dirty="0">
              <a:solidFill>
                <a:srgbClr val="002060"/>
              </a:solidFill>
              <a:latin typeface="맑은 고딕" pitchFamily="50" charset="-127"/>
              <a:ea typeface="맑은 고딕" pitchFamily="50" charset="-127"/>
            </a:endParaRPr>
          </a:p>
        </p:txBody>
      </p:sp>
      <p:sp>
        <p:nvSpPr>
          <p:cNvPr id="43" name="내용 개체 틀 2"/>
          <p:cNvSpPr>
            <a:spLocks noGrp="1"/>
          </p:cNvSpPr>
          <p:nvPr/>
        </p:nvSpPr>
        <p:spPr>
          <a:xfrm>
            <a:off x="357158" y="1203598"/>
            <a:ext cx="8215370" cy="1785949"/>
          </a:xfrm>
          <a:prstGeom prst="rect">
            <a:avLst/>
          </a:prstGeom>
        </p:spPr>
        <p:txBody>
          <a:bodyPr vert="horz" lIns="91440" tIns="45720" rIns="91440" bIns="45720" rtlCol="0">
            <a:normAutofit/>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176213" indent="-176213">
              <a:buFont typeface="Wingdings" pitchFamily="2" charset="2"/>
              <a:buChar char="§"/>
              <a:tabLst>
                <a:tab pos="176213" algn="l"/>
              </a:tabLst>
            </a:pPr>
            <a:r>
              <a:rPr lang="en-US" altLang="ko-KR" sz="1800" b="1" dirty="0">
                <a:solidFill>
                  <a:srgbClr val="002060"/>
                </a:solidFill>
                <a:latin typeface="맑은 고딕" pitchFamily="50" charset="-127"/>
                <a:ea typeface="맑은 고딕" pitchFamily="50" charset="-127"/>
              </a:rPr>
              <a:t>Painful Past Experiences</a:t>
            </a:r>
          </a:p>
          <a:p>
            <a:pPr marL="360363" lvl="1" indent="-268288">
              <a:buFont typeface="HY중고딕" pitchFamily="18" charset="-127"/>
              <a:buChar char="­"/>
            </a:pPr>
            <a:r>
              <a:rPr lang="en-US" altLang="ko-KR" sz="1800" dirty="0">
                <a:solidFill>
                  <a:srgbClr val="002060"/>
                </a:solidFill>
                <a:latin typeface="맑은 고딕" pitchFamily="50" charset="-127"/>
                <a:ea typeface="맑은 고딕" pitchFamily="50" charset="-127"/>
              </a:rPr>
              <a:t> </a:t>
            </a:r>
            <a:r>
              <a:rPr lang="en-US" altLang="ko-KR" sz="1600" dirty="0">
                <a:solidFill>
                  <a:srgbClr val="002060"/>
                </a:solidFill>
                <a:latin typeface="맑은 고딕" pitchFamily="50" charset="-127"/>
                <a:ea typeface="맑은 고딕" pitchFamily="50" charset="-127"/>
              </a:rPr>
              <a:t>A ‘Hot Potato’ for nearly two decades(1986-2005)</a:t>
            </a:r>
          </a:p>
          <a:p>
            <a:pPr marL="1347788" lvl="2" indent="-266700">
              <a:buFont typeface="Wingdings" pitchFamily="2" charset="2"/>
              <a:buChar char="ü"/>
            </a:pPr>
            <a:r>
              <a:rPr lang="en-US" altLang="ko-KR" sz="1600" dirty="0">
                <a:solidFill>
                  <a:srgbClr val="002060"/>
                </a:solidFill>
                <a:latin typeface="맑은 고딕" pitchFamily="50" charset="-127"/>
                <a:ea typeface="맑은 고딕" pitchFamily="50" charset="-127"/>
              </a:rPr>
              <a:t>Overall Five Times by  MOST / KAERI (1986 – 1996)</a:t>
            </a:r>
          </a:p>
          <a:p>
            <a:pPr marL="1347788" lvl="2" indent="-266700">
              <a:buFont typeface="Wingdings" pitchFamily="2" charset="2"/>
              <a:buChar char="ü"/>
            </a:pPr>
            <a:r>
              <a:rPr lang="en-US" altLang="ko-KR" sz="1600" dirty="0">
                <a:solidFill>
                  <a:srgbClr val="002060"/>
                </a:solidFill>
                <a:latin typeface="맑은 고딕" pitchFamily="50" charset="-127"/>
                <a:ea typeface="맑은 고딕" pitchFamily="50" charset="-127"/>
              </a:rPr>
              <a:t>Four Times by  MOCIE / KHNP (1997 – 2004)</a:t>
            </a:r>
          </a:p>
          <a:p>
            <a:pPr marL="1347788" lvl="2" indent="-266700">
              <a:buNone/>
            </a:pPr>
            <a:r>
              <a:rPr lang="en-US" altLang="ko-KR" sz="1600" b="1" dirty="0">
                <a:solidFill>
                  <a:srgbClr val="002060"/>
                </a:solidFill>
                <a:latin typeface="맑은 고딕" pitchFamily="50" charset="-127"/>
                <a:ea typeface="맑은 고딕" pitchFamily="50" charset="-127"/>
              </a:rPr>
              <a:t>Nine attempts from 1986 have all failed</a:t>
            </a:r>
          </a:p>
        </p:txBody>
      </p:sp>
      <p:sp>
        <p:nvSpPr>
          <p:cNvPr id="44" name="Rectangle 13"/>
          <p:cNvSpPr>
            <a:spLocks noChangeArrowheads="1"/>
          </p:cNvSpPr>
          <p:nvPr/>
        </p:nvSpPr>
        <p:spPr bwMode="auto">
          <a:xfrm>
            <a:off x="0" y="415823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1" hangingPunct="1">
              <a:lnSpc>
                <a:spcPct val="100000"/>
              </a:lnSpc>
              <a:spcBef>
                <a:spcPct val="0"/>
              </a:spcBef>
              <a:spcAft>
                <a:spcPct val="0"/>
              </a:spcAft>
              <a:buClrTx/>
              <a:buSzTx/>
              <a:buFontTx/>
              <a:buNone/>
              <a:tabLst/>
            </a:pPr>
            <a:endParaRPr kumimoji="1" lang="ko-KR" altLang="ko-KR" sz="1800" b="0" i="0" u="none" strike="noStrike" cap="none" normalizeH="0" baseline="0">
              <a:ln>
                <a:noFill/>
              </a:ln>
              <a:solidFill>
                <a:schemeClr val="tx1"/>
              </a:solidFill>
              <a:effectLst/>
              <a:latin typeface="굴림" pitchFamily="50" charset="-127"/>
              <a:ea typeface="굴림" pitchFamily="50" charset="-127"/>
              <a:cs typeface="굴림" pitchFamily="50" charset="-127"/>
            </a:endParaRPr>
          </a:p>
        </p:txBody>
      </p:sp>
      <p:pic>
        <p:nvPicPr>
          <p:cNvPr id="45" name="Picture 2063" descr="030722-부안군민 집회"/>
          <p:cNvPicPr>
            <a:picLocks noChangeAspect="1" noChangeArrowheads="1"/>
          </p:cNvPicPr>
          <p:nvPr/>
        </p:nvPicPr>
        <p:blipFill>
          <a:blip r:embed="rId2" cstate="print"/>
          <a:srcRect/>
          <a:stretch>
            <a:fillRect/>
          </a:stretch>
        </p:blipFill>
        <p:spPr bwMode="auto">
          <a:xfrm>
            <a:off x="500035" y="2871473"/>
            <a:ext cx="3351886" cy="2174658"/>
          </a:xfrm>
          <a:prstGeom prst="rect">
            <a:avLst/>
          </a:prstGeom>
          <a:noFill/>
          <a:ln w="38100">
            <a:solidFill>
              <a:schemeClr val="bg1"/>
            </a:solidFill>
            <a:miter lim="800000"/>
            <a:headEnd/>
            <a:tailEnd/>
          </a:ln>
        </p:spPr>
      </p:pic>
      <p:pic>
        <p:nvPicPr>
          <p:cNvPr id="46" name="Picture 2062" descr="안면도(`90"/>
          <p:cNvPicPr>
            <a:picLocks noChangeAspect="1" noChangeArrowheads="1"/>
          </p:cNvPicPr>
          <p:nvPr/>
        </p:nvPicPr>
        <p:blipFill>
          <a:blip r:embed="rId3" cstate="print"/>
          <a:srcRect/>
          <a:stretch>
            <a:fillRect/>
          </a:stretch>
        </p:blipFill>
        <p:spPr bwMode="auto">
          <a:xfrm>
            <a:off x="4714876" y="2859783"/>
            <a:ext cx="3241500" cy="2207616"/>
          </a:xfrm>
          <a:prstGeom prst="rect">
            <a:avLst/>
          </a:prstGeom>
          <a:noFill/>
          <a:ln w="38100">
            <a:solidFill>
              <a:schemeClr val="bg1"/>
            </a:solidFill>
            <a:miter lim="800000"/>
            <a:headEnd/>
            <a:tailEnd/>
          </a:ln>
        </p:spPr>
      </p:pic>
    </p:spTree>
    <p:extLst>
      <p:ext uri="{BB962C8B-B14F-4D97-AF65-F5344CB8AC3E}">
        <p14:creationId xmlns:p14="http://schemas.microsoft.com/office/powerpoint/2010/main" val="3316648936"/>
      </p:ext>
    </p:extLst>
  </p:cSld>
  <p:clrMapOvr>
    <a:masterClrMapping/>
  </p:clrMapOvr>
</p:sld>
</file>

<file path=ppt/theme/theme1.xml><?xml version="1.0" encoding="utf-8"?>
<a:theme xmlns:a="http://schemas.openxmlformats.org/drawingml/2006/main" name="Office Theme">
  <a:themeElements>
    <a:clrScheme name="Custom 2">
      <a:dk1>
        <a:srgbClr val="003399"/>
      </a:dk1>
      <a:lt1>
        <a:sysClr val="window" lastClr="FFFFFF"/>
      </a:lt1>
      <a:dk2>
        <a:srgbClr val="3366CC"/>
      </a:dk2>
      <a:lt2>
        <a:srgbClr val="DBDBDD"/>
      </a:lt2>
      <a:accent1>
        <a:srgbClr val="6699CC"/>
      </a:accent1>
      <a:accent2>
        <a:srgbClr val="FF9900"/>
      </a:accent2>
      <a:accent3>
        <a:srgbClr val="99CC00"/>
      </a:accent3>
      <a:accent4>
        <a:srgbClr val="8681B8"/>
      </a:accent4>
      <a:accent5>
        <a:srgbClr val="32A14C"/>
      </a:accent5>
      <a:accent6>
        <a:srgbClr val="99CCFF"/>
      </a:accent6>
      <a:hlink>
        <a:srgbClr val="6699CC"/>
      </a:hlink>
      <a:folHlink>
        <a:srgbClr val="8681B8"/>
      </a:folHlink>
    </a:clrScheme>
    <a:fontScheme name="procure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AEA_Presentation_wide_templ_1.pptx" id="{74F94D85-F321-452F-AFBA-435B7F14D923}" vid="{B994BE24-E5A7-494B-84B3-B72DCB395908}"/>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IAEA_Logo_wide</Template>
  <TotalTime>1009</TotalTime>
  <Words>1077</Words>
  <Application>Microsoft Office PowerPoint</Application>
  <PresentationFormat>화면 슬라이드 쇼(16:9)</PresentationFormat>
  <Paragraphs>178</Paragraphs>
  <Slides>22</Slides>
  <Notes>1</Notes>
  <HiddenSlides>0</HiddenSlides>
  <MMClips>0</MMClips>
  <ScaleCrop>false</ScaleCrop>
  <HeadingPairs>
    <vt:vector size="6" baseType="variant">
      <vt:variant>
        <vt:lpstr>사용한 글꼴</vt:lpstr>
      </vt:variant>
      <vt:variant>
        <vt:i4>10</vt:i4>
      </vt:variant>
      <vt:variant>
        <vt:lpstr>테마</vt:lpstr>
      </vt:variant>
      <vt:variant>
        <vt:i4>3</vt:i4>
      </vt:variant>
      <vt:variant>
        <vt:lpstr>슬라이드 제목</vt:lpstr>
      </vt:variant>
      <vt:variant>
        <vt:i4>22</vt:i4>
      </vt:variant>
    </vt:vector>
  </HeadingPairs>
  <TitlesOfParts>
    <vt:vector size="35" baseType="lpstr">
      <vt:lpstr>Arial </vt:lpstr>
      <vt:lpstr>Calibri Light (제목)</vt:lpstr>
      <vt:lpstr>HY중고딕</vt:lpstr>
      <vt:lpstr>굴림</vt:lpstr>
      <vt:lpstr>맑은 고딕</vt:lpstr>
      <vt:lpstr>Arial</vt:lpstr>
      <vt:lpstr>Calibri</vt:lpstr>
      <vt:lpstr>Calibri Light</vt:lpstr>
      <vt:lpstr>Times New Roman</vt:lpstr>
      <vt:lpstr>Wingdings</vt:lpstr>
      <vt:lpstr>Office Theme</vt:lpstr>
      <vt:lpstr>Custom Design</vt:lpstr>
      <vt:lpstr>1_Custom Design</vt:lpstr>
      <vt:lpstr>PowerPoint 프레젠테이션</vt:lpstr>
      <vt:lpstr>Korea Radioactive Waste Management Status and Future</vt:lpstr>
      <vt:lpstr>CONTENTS</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PARKER, Gregory</dc:creator>
  <cp:lastModifiedBy>sungwook</cp:lastModifiedBy>
  <cp:revision>60</cp:revision>
  <cp:lastPrinted>2023-09-13T01:52:32Z</cp:lastPrinted>
  <dcterms:created xsi:type="dcterms:W3CDTF">2023-02-20T09:28:38Z</dcterms:created>
  <dcterms:modified xsi:type="dcterms:W3CDTF">2023-10-06T07:04:56Z</dcterms:modified>
</cp:coreProperties>
</file>