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94" r:id="rId4"/>
    <p:sldId id="256" r:id="rId5"/>
    <p:sldId id="260" r:id="rId6"/>
    <p:sldId id="268" r:id="rId7"/>
    <p:sldId id="296" r:id="rId8"/>
    <p:sldId id="258" r:id="rId9"/>
    <p:sldId id="269" r:id="rId10"/>
    <p:sldId id="263" r:id="rId11"/>
    <p:sldId id="266" r:id="rId12"/>
    <p:sldId id="265" r:id="rId13"/>
    <p:sldId id="264" r:id="rId14"/>
    <p:sldId id="267" r:id="rId15"/>
    <p:sldId id="295" r:id="rId16"/>
    <p:sldId id="271" r:id="rId1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FD4DB-F5CA-49F2-8B07-A75D8EA98D4E}" v="65" dt="2023-10-08T17:52:48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67144" autoAdjust="0"/>
  </p:normalViewPr>
  <p:slideViewPr>
    <p:cSldViewPr>
      <p:cViewPr varScale="1">
        <p:scale>
          <a:sx n="134" d="100"/>
          <a:sy n="134" d="100"/>
        </p:scale>
        <p:origin x="132" y="3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t Erika" userId="d517d605-80f5-4c0e-b241-820d18b0ea9c" providerId="ADAL" clId="{878FD4DB-F5CA-49F2-8B07-A75D8EA98D4E}"/>
    <pc:docChg chg="undo custSel addSld delSld modSld sldOrd modMainMaster">
      <pc:chgData name="Holt Erika" userId="d517d605-80f5-4c0e-b241-820d18b0ea9c" providerId="ADAL" clId="{878FD4DB-F5CA-49F2-8B07-A75D8EA98D4E}" dt="2023-10-08T17:53:24.372" v="2840" actId="692"/>
      <pc:docMkLst>
        <pc:docMk/>
      </pc:docMkLst>
      <pc:sldChg chg="addSp modSp mod">
        <pc:chgData name="Holt Erika" userId="d517d605-80f5-4c0e-b241-820d18b0ea9c" providerId="ADAL" clId="{878FD4DB-F5CA-49F2-8B07-A75D8EA98D4E}" dt="2023-10-08T16:12:57.842" v="17" actId="14100"/>
        <pc:sldMkLst>
          <pc:docMk/>
          <pc:sldMk cId="3827987102" sldId="256"/>
        </pc:sldMkLst>
        <pc:spChg chg="add mod">
          <ac:chgData name="Holt Erika" userId="d517d605-80f5-4c0e-b241-820d18b0ea9c" providerId="ADAL" clId="{878FD4DB-F5CA-49F2-8B07-A75D8EA98D4E}" dt="2023-10-08T16:11:26.008" v="8" actId="1076"/>
          <ac:spMkLst>
            <pc:docMk/>
            <pc:sldMk cId="3827987102" sldId="256"/>
            <ac:spMk id="6" creationId="{E549CA00-D0CE-3E08-145D-C03ABA2FF515}"/>
          </ac:spMkLst>
        </pc:spChg>
        <pc:picChg chg="add mod">
          <ac:chgData name="Holt Erika" userId="d517d605-80f5-4c0e-b241-820d18b0ea9c" providerId="ADAL" clId="{878FD4DB-F5CA-49F2-8B07-A75D8EA98D4E}" dt="2023-10-08T16:09:18.857" v="1" actId="1076"/>
          <ac:picMkLst>
            <pc:docMk/>
            <pc:sldMk cId="3827987102" sldId="256"/>
            <ac:picMk id="3" creationId="{9C390064-44CE-EE8B-DF1A-252267375625}"/>
          </ac:picMkLst>
        </pc:picChg>
        <pc:picChg chg="add mod">
          <ac:chgData name="Holt Erika" userId="d517d605-80f5-4c0e-b241-820d18b0ea9c" providerId="ADAL" clId="{878FD4DB-F5CA-49F2-8B07-A75D8EA98D4E}" dt="2023-10-08T16:10:30.150" v="3" actId="1076"/>
          <ac:picMkLst>
            <pc:docMk/>
            <pc:sldMk cId="3827987102" sldId="256"/>
            <ac:picMk id="4" creationId="{570F52C7-F542-C55C-2874-BD1008F51320}"/>
          </ac:picMkLst>
        </pc:picChg>
        <pc:picChg chg="add mod">
          <ac:chgData name="Holt Erika" userId="d517d605-80f5-4c0e-b241-820d18b0ea9c" providerId="ADAL" clId="{878FD4DB-F5CA-49F2-8B07-A75D8EA98D4E}" dt="2023-10-08T16:12:10.377" v="11" actId="1076"/>
          <ac:picMkLst>
            <pc:docMk/>
            <pc:sldMk cId="3827987102" sldId="256"/>
            <ac:picMk id="9" creationId="{CBFCC694-286E-0FD4-BBE7-6041856CD5BB}"/>
          </ac:picMkLst>
        </pc:picChg>
        <pc:picChg chg="add mod">
          <ac:chgData name="Holt Erika" userId="d517d605-80f5-4c0e-b241-820d18b0ea9c" providerId="ADAL" clId="{878FD4DB-F5CA-49F2-8B07-A75D8EA98D4E}" dt="2023-10-08T16:12:57.842" v="17" actId="14100"/>
          <ac:picMkLst>
            <pc:docMk/>
            <pc:sldMk cId="3827987102" sldId="256"/>
            <ac:picMk id="11" creationId="{79EA6CA2-EDF7-247D-AC3C-02A305F07597}"/>
          </ac:picMkLst>
        </pc:picChg>
      </pc:sldChg>
      <pc:sldChg chg="add del">
        <pc:chgData name="Holt Erika" userId="d517d605-80f5-4c0e-b241-820d18b0ea9c" providerId="ADAL" clId="{878FD4DB-F5CA-49F2-8B07-A75D8EA98D4E}" dt="2023-10-08T16:17:47.474" v="91" actId="47"/>
        <pc:sldMkLst>
          <pc:docMk/>
          <pc:sldMk cId="2501733776" sldId="257"/>
        </pc:sldMkLst>
      </pc:sldChg>
      <pc:sldChg chg="delSp modSp add mod">
        <pc:chgData name="Holt Erika" userId="d517d605-80f5-4c0e-b241-820d18b0ea9c" providerId="ADAL" clId="{878FD4DB-F5CA-49F2-8B07-A75D8EA98D4E}" dt="2023-10-08T17:07:18.637" v="2097" actId="14100"/>
        <pc:sldMkLst>
          <pc:docMk/>
          <pc:sldMk cId="1888187678" sldId="258"/>
        </pc:sldMkLst>
        <pc:spChg chg="mod">
          <ac:chgData name="Holt Erika" userId="d517d605-80f5-4c0e-b241-820d18b0ea9c" providerId="ADAL" clId="{878FD4DB-F5CA-49F2-8B07-A75D8EA98D4E}" dt="2023-10-08T17:07:15.130" v="2096" actId="27636"/>
          <ac:spMkLst>
            <pc:docMk/>
            <pc:sldMk cId="1888187678" sldId="258"/>
            <ac:spMk id="3" creationId="{C5F39EB9-2DEA-2843-B2E3-1138B8BD4D6F}"/>
          </ac:spMkLst>
        </pc:spChg>
        <pc:picChg chg="del">
          <ac:chgData name="Holt Erika" userId="d517d605-80f5-4c0e-b241-820d18b0ea9c" providerId="ADAL" clId="{878FD4DB-F5CA-49F2-8B07-A75D8EA98D4E}" dt="2023-10-08T16:22:07.955" v="436" actId="478"/>
          <ac:picMkLst>
            <pc:docMk/>
            <pc:sldMk cId="1888187678" sldId="258"/>
            <ac:picMk id="5" creationId="{2E299F5D-15DC-2FA1-72E1-D5A3FAEB4455}"/>
          </ac:picMkLst>
        </pc:picChg>
        <pc:picChg chg="mod">
          <ac:chgData name="Holt Erika" userId="d517d605-80f5-4c0e-b241-820d18b0ea9c" providerId="ADAL" clId="{878FD4DB-F5CA-49F2-8B07-A75D8EA98D4E}" dt="2023-10-08T17:07:18.637" v="2097" actId="14100"/>
          <ac:picMkLst>
            <pc:docMk/>
            <pc:sldMk cId="1888187678" sldId="258"/>
            <ac:picMk id="6" creationId="{201CE53A-C6CA-C084-4E50-58FB6D12A48F}"/>
          </ac:picMkLst>
        </pc:picChg>
      </pc:sldChg>
      <pc:sldChg chg="add del">
        <pc:chgData name="Holt Erika" userId="d517d605-80f5-4c0e-b241-820d18b0ea9c" providerId="ADAL" clId="{878FD4DB-F5CA-49F2-8B07-A75D8EA98D4E}" dt="2023-10-08T16:17:53.118" v="92" actId="47"/>
        <pc:sldMkLst>
          <pc:docMk/>
          <pc:sldMk cId="4009883938" sldId="259"/>
        </pc:sldMkLst>
      </pc:sldChg>
      <pc:sldChg chg="addSp delSp modSp add mod">
        <pc:chgData name="Holt Erika" userId="d517d605-80f5-4c0e-b241-820d18b0ea9c" providerId="ADAL" clId="{878FD4DB-F5CA-49F2-8B07-A75D8EA98D4E}" dt="2023-10-08T16:27:59.216" v="622" actId="1076"/>
        <pc:sldMkLst>
          <pc:docMk/>
          <pc:sldMk cId="3999789193" sldId="260"/>
        </pc:sldMkLst>
        <pc:spChg chg="mod">
          <ac:chgData name="Holt Erika" userId="d517d605-80f5-4c0e-b241-820d18b0ea9c" providerId="ADAL" clId="{878FD4DB-F5CA-49F2-8B07-A75D8EA98D4E}" dt="2023-10-08T16:22:23.574" v="457" actId="313"/>
          <ac:spMkLst>
            <pc:docMk/>
            <pc:sldMk cId="3999789193" sldId="260"/>
            <ac:spMk id="2" creationId="{3C0B481B-137C-6B39-D02A-3E696AEFC79E}"/>
          </ac:spMkLst>
        </pc:spChg>
        <pc:spChg chg="mod">
          <ac:chgData name="Holt Erika" userId="d517d605-80f5-4c0e-b241-820d18b0ea9c" providerId="ADAL" clId="{878FD4DB-F5CA-49F2-8B07-A75D8EA98D4E}" dt="2023-10-08T16:20:22.772" v="302" actId="5793"/>
          <ac:spMkLst>
            <pc:docMk/>
            <pc:sldMk cId="3999789193" sldId="260"/>
            <ac:spMk id="3" creationId="{658F87A5-9C01-9143-9D46-B86E88014C2B}"/>
          </ac:spMkLst>
        </pc:spChg>
        <pc:spChg chg="add del mod">
          <ac:chgData name="Holt Erika" userId="d517d605-80f5-4c0e-b241-820d18b0ea9c" providerId="ADAL" clId="{878FD4DB-F5CA-49F2-8B07-A75D8EA98D4E}" dt="2023-10-08T16:27:23.096" v="575"/>
          <ac:spMkLst>
            <pc:docMk/>
            <pc:sldMk cId="3999789193" sldId="260"/>
            <ac:spMk id="6" creationId="{14D05BA3-EAB8-984D-96D7-820B285A22CA}"/>
          </ac:spMkLst>
        </pc:spChg>
        <pc:spChg chg="add mod">
          <ac:chgData name="Holt Erika" userId="d517d605-80f5-4c0e-b241-820d18b0ea9c" providerId="ADAL" clId="{878FD4DB-F5CA-49F2-8B07-A75D8EA98D4E}" dt="2023-10-08T16:27:59.216" v="622" actId="1076"/>
          <ac:spMkLst>
            <pc:docMk/>
            <pc:sldMk cId="3999789193" sldId="260"/>
            <ac:spMk id="7" creationId="{8EB81201-12E5-7A5D-EC10-FFD38EBDB25D}"/>
          </ac:spMkLst>
        </pc:spChg>
        <pc:picChg chg="del">
          <ac:chgData name="Holt Erika" userId="d517d605-80f5-4c0e-b241-820d18b0ea9c" providerId="ADAL" clId="{878FD4DB-F5CA-49F2-8B07-A75D8EA98D4E}" dt="2023-10-08T16:22:17.167" v="439" actId="478"/>
          <ac:picMkLst>
            <pc:docMk/>
            <pc:sldMk cId="3999789193" sldId="260"/>
            <ac:picMk id="4" creationId="{5C204F4D-66B2-2FDD-7714-5EA9B6B672A7}"/>
          </ac:picMkLst>
        </pc:picChg>
        <pc:picChg chg="mod">
          <ac:chgData name="Holt Erika" userId="d517d605-80f5-4c0e-b241-820d18b0ea9c" providerId="ADAL" clId="{878FD4DB-F5CA-49F2-8B07-A75D8EA98D4E}" dt="2023-10-08T16:20:29.552" v="303" actId="1076"/>
          <ac:picMkLst>
            <pc:docMk/>
            <pc:sldMk cId="3999789193" sldId="260"/>
            <ac:picMk id="5" creationId="{A3786166-0B30-5BEC-4A98-992789EBFE0D}"/>
          </ac:picMkLst>
        </pc:picChg>
      </pc:sldChg>
      <pc:sldChg chg="modSp add del mod">
        <pc:chgData name="Holt Erika" userId="d517d605-80f5-4c0e-b241-820d18b0ea9c" providerId="ADAL" clId="{878FD4DB-F5CA-49F2-8B07-A75D8EA98D4E}" dt="2023-10-08T16:41:59.786" v="1423" actId="47"/>
        <pc:sldMkLst>
          <pc:docMk/>
          <pc:sldMk cId="3848518531" sldId="261"/>
        </pc:sldMkLst>
        <pc:spChg chg="mod">
          <ac:chgData name="Holt Erika" userId="d517d605-80f5-4c0e-b241-820d18b0ea9c" providerId="ADAL" clId="{878FD4DB-F5CA-49F2-8B07-A75D8EA98D4E}" dt="2023-10-08T16:30:04.713" v="739" actId="14100"/>
          <ac:spMkLst>
            <pc:docMk/>
            <pc:sldMk cId="3848518531" sldId="261"/>
            <ac:spMk id="2" creationId="{9520512A-B237-964D-908A-F98115C76E8F}"/>
          </ac:spMkLst>
        </pc:spChg>
        <pc:spChg chg="mod">
          <ac:chgData name="Holt Erika" userId="d517d605-80f5-4c0e-b241-820d18b0ea9c" providerId="ADAL" clId="{878FD4DB-F5CA-49F2-8B07-A75D8EA98D4E}" dt="2023-10-08T16:31:13.498" v="814" actId="27636"/>
          <ac:spMkLst>
            <pc:docMk/>
            <pc:sldMk cId="3848518531" sldId="261"/>
            <ac:spMk id="3" creationId="{C5F39EB9-2DEA-2843-B2E3-1138B8BD4D6F}"/>
          </ac:spMkLst>
        </pc:spChg>
      </pc:sldChg>
      <pc:sldChg chg="addSp delSp modSp add mod">
        <pc:chgData name="Holt Erika" userId="d517d605-80f5-4c0e-b241-820d18b0ea9c" providerId="ADAL" clId="{878FD4DB-F5CA-49F2-8B07-A75D8EA98D4E}" dt="2023-10-08T17:42:55.106" v="2569" actId="1076"/>
        <pc:sldMkLst>
          <pc:docMk/>
          <pc:sldMk cId="2373615153" sldId="263"/>
        </pc:sldMkLst>
        <pc:spChg chg="mod">
          <ac:chgData name="Holt Erika" userId="d517d605-80f5-4c0e-b241-820d18b0ea9c" providerId="ADAL" clId="{878FD4DB-F5CA-49F2-8B07-A75D8EA98D4E}" dt="2023-10-08T16:44:16.652" v="1617" actId="1076"/>
          <ac:spMkLst>
            <pc:docMk/>
            <pc:sldMk cId="2373615153" sldId="263"/>
            <ac:spMk id="2" creationId="{3C0B481B-137C-6B39-D02A-3E696AEFC79E}"/>
          </ac:spMkLst>
        </pc:spChg>
        <pc:spChg chg="mod">
          <ac:chgData name="Holt Erika" userId="d517d605-80f5-4c0e-b241-820d18b0ea9c" providerId="ADAL" clId="{878FD4DB-F5CA-49F2-8B07-A75D8EA98D4E}" dt="2023-10-08T17:08:09.162" v="2110" actId="20577"/>
          <ac:spMkLst>
            <pc:docMk/>
            <pc:sldMk cId="2373615153" sldId="263"/>
            <ac:spMk id="3" creationId="{658F87A5-9C01-9143-9D46-B86E88014C2B}"/>
          </ac:spMkLst>
        </pc:spChg>
        <pc:spChg chg="add mod">
          <ac:chgData name="Holt Erika" userId="d517d605-80f5-4c0e-b241-820d18b0ea9c" providerId="ADAL" clId="{878FD4DB-F5CA-49F2-8B07-A75D8EA98D4E}" dt="2023-10-08T17:42:55.106" v="2569" actId="1076"/>
          <ac:spMkLst>
            <pc:docMk/>
            <pc:sldMk cId="2373615153" sldId="263"/>
            <ac:spMk id="6" creationId="{02821842-CEFF-A16A-A182-80F6B3A72B95}"/>
          </ac:spMkLst>
        </pc:spChg>
        <pc:picChg chg="del">
          <ac:chgData name="Holt Erika" userId="d517d605-80f5-4c0e-b241-820d18b0ea9c" providerId="ADAL" clId="{878FD4DB-F5CA-49F2-8B07-A75D8EA98D4E}" dt="2023-10-08T16:44:11.632" v="1615" actId="478"/>
          <ac:picMkLst>
            <pc:docMk/>
            <pc:sldMk cId="2373615153" sldId="263"/>
            <ac:picMk id="4" creationId="{1811D365-2B09-D798-CFB9-CA88A235ED19}"/>
          </ac:picMkLst>
        </pc:picChg>
        <pc:picChg chg="mod">
          <ac:chgData name="Holt Erika" userId="d517d605-80f5-4c0e-b241-820d18b0ea9c" providerId="ADAL" clId="{878FD4DB-F5CA-49F2-8B07-A75D8EA98D4E}" dt="2023-10-08T17:42:51.818" v="2568" actId="1076"/>
          <ac:picMkLst>
            <pc:docMk/>
            <pc:sldMk cId="2373615153" sldId="263"/>
            <ac:picMk id="5" creationId="{487160A9-54E4-0A88-FA28-257AA83119DF}"/>
          </ac:picMkLst>
        </pc:picChg>
      </pc:sldChg>
      <pc:sldChg chg="addSp delSp modSp add mod">
        <pc:chgData name="Holt Erika" userId="d517d605-80f5-4c0e-b241-820d18b0ea9c" providerId="ADAL" clId="{878FD4DB-F5CA-49F2-8B07-A75D8EA98D4E}" dt="2023-10-08T17:48:09.632" v="2702" actId="20577"/>
        <pc:sldMkLst>
          <pc:docMk/>
          <pc:sldMk cId="2265309902" sldId="264"/>
        </pc:sldMkLst>
        <pc:spChg chg="mod">
          <ac:chgData name="Holt Erika" userId="d517d605-80f5-4c0e-b241-820d18b0ea9c" providerId="ADAL" clId="{878FD4DB-F5CA-49F2-8B07-A75D8EA98D4E}" dt="2023-10-08T16:45:17.494" v="1631" actId="14100"/>
          <ac:spMkLst>
            <pc:docMk/>
            <pc:sldMk cId="2265309902" sldId="264"/>
            <ac:spMk id="2" creationId="{3C0B481B-137C-6B39-D02A-3E696AEFC79E}"/>
          </ac:spMkLst>
        </pc:spChg>
        <pc:spChg chg="mod">
          <ac:chgData name="Holt Erika" userId="d517d605-80f5-4c0e-b241-820d18b0ea9c" providerId="ADAL" clId="{878FD4DB-F5CA-49F2-8B07-A75D8EA98D4E}" dt="2023-10-08T17:08:54.040" v="2137" actId="403"/>
          <ac:spMkLst>
            <pc:docMk/>
            <pc:sldMk cId="2265309902" sldId="264"/>
            <ac:spMk id="3" creationId="{658F87A5-9C01-9143-9D46-B86E88014C2B}"/>
          </ac:spMkLst>
        </pc:spChg>
        <pc:spChg chg="mod">
          <ac:chgData name="Holt Erika" userId="d517d605-80f5-4c0e-b241-820d18b0ea9c" providerId="ADAL" clId="{878FD4DB-F5CA-49F2-8B07-A75D8EA98D4E}" dt="2023-10-08T17:10:19.327" v="2212" actId="20577"/>
          <ac:spMkLst>
            <pc:docMk/>
            <pc:sldMk cId="2265309902" sldId="264"/>
            <ac:spMk id="6" creationId="{6EB7A988-B393-0344-193E-32F9AAFE09D8}"/>
          </ac:spMkLst>
        </pc:spChg>
        <pc:spChg chg="add mod">
          <ac:chgData name="Holt Erika" userId="d517d605-80f5-4c0e-b241-820d18b0ea9c" providerId="ADAL" clId="{878FD4DB-F5CA-49F2-8B07-A75D8EA98D4E}" dt="2023-10-08T17:48:09.632" v="2702" actId="20577"/>
          <ac:spMkLst>
            <pc:docMk/>
            <pc:sldMk cId="2265309902" sldId="264"/>
            <ac:spMk id="7" creationId="{8D7F78E5-CC90-C498-5A8F-638257D8357B}"/>
          </ac:spMkLst>
        </pc:spChg>
        <pc:picChg chg="del">
          <ac:chgData name="Holt Erika" userId="d517d605-80f5-4c0e-b241-820d18b0ea9c" providerId="ADAL" clId="{878FD4DB-F5CA-49F2-8B07-A75D8EA98D4E}" dt="2023-10-08T16:45:18.251" v="1632" actId="478"/>
          <ac:picMkLst>
            <pc:docMk/>
            <pc:sldMk cId="2265309902" sldId="264"/>
            <ac:picMk id="4" creationId="{77893DDF-4E3E-9F90-6626-F965F8ADA0BD}"/>
          </ac:picMkLst>
        </pc:picChg>
        <pc:picChg chg="del mod">
          <ac:chgData name="Holt Erika" userId="d517d605-80f5-4c0e-b241-820d18b0ea9c" providerId="ADAL" clId="{878FD4DB-F5CA-49F2-8B07-A75D8EA98D4E}" dt="2023-10-08T17:45:37.957" v="2570" actId="478"/>
          <ac:picMkLst>
            <pc:docMk/>
            <pc:sldMk cId="2265309902" sldId="264"/>
            <ac:picMk id="5" creationId="{DCC37B79-E96F-5755-2DB8-063ACF26E301}"/>
          </ac:picMkLst>
        </pc:picChg>
        <pc:picChg chg="add mod">
          <ac:chgData name="Holt Erika" userId="d517d605-80f5-4c0e-b241-820d18b0ea9c" providerId="ADAL" clId="{878FD4DB-F5CA-49F2-8B07-A75D8EA98D4E}" dt="2023-10-08T17:46:02.135" v="2577" actId="14100"/>
          <ac:picMkLst>
            <pc:docMk/>
            <pc:sldMk cId="2265309902" sldId="264"/>
            <ac:picMk id="3074" creationId="{C4040396-CEDD-FBD0-7F6F-B6B38CD28082}"/>
          </ac:picMkLst>
        </pc:picChg>
        <pc:picChg chg="add mod">
          <ac:chgData name="Holt Erika" userId="d517d605-80f5-4c0e-b241-820d18b0ea9c" providerId="ADAL" clId="{878FD4DB-F5CA-49F2-8B07-A75D8EA98D4E}" dt="2023-10-08T17:46:46.772" v="2584" actId="1076"/>
          <ac:picMkLst>
            <pc:docMk/>
            <pc:sldMk cId="2265309902" sldId="264"/>
            <ac:picMk id="3075" creationId="{AB76F879-3487-AEFE-2F7A-E517CAFDA311}"/>
          </ac:picMkLst>
        </pc:picChg>
        <pc:picChg chg="add mod">
          <ac:chgData name="Holt Erika" userId="d517d605-80f5-4c0e-b241-820d18b0ea9c" providerId="ADAL" clId="{878FD4DB-F5CA-49F2-8B07-A75D8EA98D4E}" dt="2023-10-08T17:46:48.132" v="2585" actId="1076"/>
          <ac:picMkLst>
            <pc:docMk/>
            <pc:sldMk cId="2265309902" sldId="264"/>
            <ac:picMk id="3077" creationId="{582D4806-B99F-0B96-60B7-F935D9DD8E02}"/>
          </ac:picMkLst>
        </pc:picChg>
      </pc:sldChg>
      <pc:sldChg chg="addSp delSp modSp add mod">
        <pc:chgData name="Holt Erika" userId="d517d605-80f5-4c0e-b241-820d18b0ea9c" providerId="ADAL" clId="{878FD4DB-F5CA-49F2-8B07-A75D8EA98D4E}" dt="2023-10-08T17:41:28.490" v="2497" actId="20577"/>
        <pc:sldMkLst>
          <pc:docMk/>
          <pc:sldMk cId="1384455001" sldId="265"/>
        </pc:sldMkLst>
        <pc:spChg chg="mod">
          <ac:chgData name="Holt Erika" userId="d517d605-80f5-4c0e-b241-820d18b0ea9c" providerId="ADAL" clId="{878FD4DB-F5CA-49F2-8B07-A75D8EA98D4E}" dt="2023-10-08T16:45:03.014" v="1627" actId="14100"/>
          <ac:spMkLst>
            <pc:docMk/>
            <pc:sldMk cId="1384455001" sldId="265"/>
            <ac:spMk id="2" creationId="{3C0B481B-137C-6B39-D02A-3E696AEFC79E}"/>
          </ac:spMkLst>
        </pc:spChg>
        <pc:spChg chg="mod">
          <ac:chgData name="Holt Erika" userId="d517d605-80f5-4c0e-b241-820d18b0ea9c" providerId="ADAL" clId="{878FD4DB-F5CA-49F2-8B07-A75D8EA98D4E}" dt="2023-10-08T17:11:08.902" v="2244" actId="20577"/>
          <ac:spMkLst>
            <pc:docMk/>
            <pc:sldMk cId="1384455001" sldId="265"/>
            <ac:spMk id="3" creationId="{658F87A5-9C01-9143-9D46-B86E88014C2B}"/>
          </ac:spMkLst>
        </pc:spChg>
        <pc:spChg chg="add del mod">
          <ac:chgData name="Holt Erika" userId="d517d605-80f5-4c0e-b241-820d18b0ea9c" providerId="ADAL" clId="{878FD4DB-F5CA-49F2-8B07-A75D8EA98D4E}" dt="2023-10-08T17:40:42.220" v="2486"/>
          <ac:spMkLst>
            <pc:docMk/>
            <pc:sldMk cId="1384455001" sldId="265"/>
            <ac:spMk id="6" creationId="{F6178A84-BED3-724C-61A5-FD06500073CA}"/>
          </ac:spMkLst>
        </pc:spChg>
        <pc:spChg chg="add mod">
          <ac:chgData name="Holt Erika" userId="d517d605-80f5-4c0e-b241-820d18b0ea9c" providerId="ADAL" clId="{878FD4DB-F5CA-49F2-8B07-A75D8EA98D4E}" dt="2023-10-08T17:41:28.490" v="2497" actId="20577"/>
          <ac:spMkLst>
            <pc:docMk/>
            <pc:sldMk cId="1384455001" sldId="265"/>
            <ac:spMk id="7" creationId="{3180E057-8DCC-4AA7-05F9-4DDCD3F45B0C}"/>
          </ac:spMkLst>
        </pc:spChg>
        <pc:picChg chg="del">
          <ac:chgData name="Holt Erika" userId="d517d605-80f5-4c0e-b241-820d18b0ea9c" providerId="ADAL" clId="{878FD4DB-F5CA-49F2-8B07-A75D8EA98D4E}" dt="2023-10-08T16:44:52.081" v="1624" actId="478"/>
          <ac:picMkLst>
            <pc:docMk/>
            <pc:sldMk cId="1384455001" sldId="265"/>
            <ac:picMk id="4" creationId="{CE860E84-CA6D-7818-B9AF-2A8AD991B107}"/>
          </ac:picMkLst>
        </pc:picChg>
        <pc:picChg chg="del mod">
          <ac:chgData name="Holt Erika" userId="d517d605-80f5-4c0e-b241-820d18b0ea9c" providerId="ADAL" clId="{878FD4DB-F5CA-49F2-8B07-A75D8EA98D4E}" dt="2023-10-08T17:38:19.087" v="2305" actId="478"/>
          <ac:picMkLst>
            <pc:docMk/>
            <pc:sldMk cId="1384455001" sldId="265"/>
            <ac:picMk id="5" creationId="{64194C02-43DA-2EFC-1E2C-201FCDE0C7F9}"/>
          </ac:picMkLst>
        </pc:picChg>
        <pc:picChg chg="add mod">
          <ac:chgData name="Holt Erika" userId="d517d605-80f5-4c0e-b241-820d18b0ea9c" providerId="ADAL" clId="{878FD4DB-F5CA-49F2-8B07-A75D8EA98D4E}" dt="2023-10-08T17:41:20.773" v="2493" actId="1076"/>
          <ac:picMkLst>
            <pc:docMk/>
            <pc:sldMk cId="1384455001" sldId="265"/>
            <ac:picMk id="2050" creationId="{07ED379A-5252-3FB1-535F-8D0275DFFE82}"/>
          </ac:picMkLst>
        </pc:picChg>
        <pc:picChg chg="add mod">
          <ac:chgData name="Holt Erika" userId="d517d605-80f5-4c0e-b241-820d18b0ea9c" providerId="ADAL" clId="{878FD4DB-F5CA-49F2-8B07-A75D8EA98D4E}" dt="2023-10-08T17:41:22.426" v="2494" actId="1076"/>
          <ac:picMkLst>
            <pc:docMk/>
            <pc:sldMk cId="1384455001" sldId="265"/>
            <ac:picMk id="2052" creationId="{14D5FCC6-0833-A944-5117-CA16F2850425}"/>
          </ac:picMkLst>
        </pc:picChg>
      </pc:sldChg>
      <pc:sldChg chg="addSp delSp modSp add mod">
        <pc:chgData name="Holt Erika" userId="d517d605-80f5-4c0e-b241-820d18b0ea9c" providerId="ADAL" clId="{878FD4DB-F5CA-49F2-8B07-A75D8EA98D4E}" dt="2023-10-08T17:41:05.449" v="2490" actId="1076"/>
        <pc:sldMkLst>
          <pc:docMk/>
          <pc:sldMk cId="3125101240" sldId="266"/>
        </pc:sldMkLst>
        <pc:spChg chg="mod">
          <ac:chgData name="Holt Erika" userId="d517d605-80f5-4c0e-b241-820d18b0ea9c" providerId="ADAL" clId="{878FD4DB-F5CA-49F2-8B07-A75D8EA98D4E}" dt="2023-10-08T16:45:07.471" v="1628" actId="14100"/>
          <ac:spMkLst>
            <pc:docMk/>
            <pc:sldMk cId="3125101240" sldId="266"/>
            <ac:spMk id="2" creationId="{3C0B481B-137C-6B39-D02A-3E696AEFC79E}"/>
          </ac:spMkLst>
        </pc:spChg>
        <pc:spChg chg="mod">
          <ac:chgData name="Holt Erika" userId="d517d605-80f5-4c0e-b241-820d18b0ea9c" providerId="ADAL" clId="{878FD4DB-F5CA-49F2-8B07-A75D8EA98D4E}" dt="2023-10-08T17:35:53.423" v="2304" actId="20577"/>
          <ac:spMkLst>
            <pc:docMk/>
            <pc:sldMk cId="3125101240" sldId="266"/>
            <ac:spMk id="3" creationId="{658F87A5-9C01-9143-9D46-B86E88014C2B}"/>
          </ac:spMkLst>
        </pc:spChg>
        <pc:spChg chg="add mod">
          <ac:chgData name="Holt Erika" userId="d517d605-80f5-4c0e-b241-820d18b0ea9c" providerId="ADAL" clId="{878FD4DB-F5CA-49F2-8B07-A75D8EA98D4E}" dt="2023-10-08T17:41:05.449" v="2490" actId="1076"/>
          <ac:spMkLst>
            <pc:docMk/>
            <pc:sldMk cId="3125101240" sldId="266"/>
            <ac:spMk id="5" creationId="{8BDC4647-5184-74B2-BAAC-015B92E8560D}"/>
          </ac:spMkLst>
        </pc:spChg>
        <pc:picChg chg="del">
          <ac:chgData name="Holt Erika" userId="d517d605-80f5-4c0e-b241-820d18b0ea9c" providerId="ADAL" clId="{878FD4DB-F5CA-49F2-8B07-A75D8EA98D4E}" dt="2023-10-08T16:45:08.374" v="1629" actId="478"/>
          <ac:picMkLst>
            <pc:docMk/>
            <pc:sldMk cId="3125101240" sldId="266"/>
            <ac:picMk id="4" creationId="{7016B945-15FB-BB71-02C4-BEBE8E2438C2}"/>
          </ac:picMkLst>
        </pc:picChg>
        <pc:picChg chg="add mod">
          <ac:chgData name="Holt Erika" userId="d517d605-80f5-4c0e-b241-820d18b0ea9c" providerId="ADAL" clId="{878FD4DB-F5CA-49F2-8B07-A75D8EA98D4E}" dt="2023-10-08T17:35:37.843" v="2303" actId="14100"/>
          <ac:picMkLst>
            <pc:docMk/>
            <pc:sldMk cId="3125101240" sldId="266"/>
            <ac:picMk id="1026" creationId="{C0396588-5DAD-9C68-FAB8-B872CF102131}"/>
          </ac:picMkLst>
        </pc:picChg>
      </pc:sldChg>
      <pc:sldChg chg="addSp delSp modSp add mod">
        <pc:chgData name="Holt Erika" userId="d517d605-80f5-4c0e-b241-820d18b0ea9c" providerId="ADAL" clId="{878FD4DB-F5CA-49F2-8B07-A75D8EA98D4E}" dt="2023-10-08T17:53:24.372" v="2840" actId="692"/>
        <pc:sldMkLst>
          <pc:docMk/>
          <pc:sldMk cId="1231696382" sldId="267"/>
        </pc:sldMkLst>
        <pc:spChg chg="mod">
          <ac:chgData name="Holt Erika" userId="d517d605-80f5-4c0e-b241-820d18b0ea9c" providerId="ADAL" clId="{878FD4DB-F5CA-49F2-8B07-A75D8EA98D4E}" dt="2023-10-08T16:45:31.648" v="1635" actId="1076"/>
          <ac:spMkLst>
            <pc:docMk/>
            <pc:sldMk cId="1231696382" sldId="267"/>
            <ac:spMk id="2" creationId="{3C0B481B-137C-6B39-D02A-3E696AEFC79E}"/>
          </ac:spMkLst>
        </pc:spChg>
        <pc:spChg chg="mod">
          <ac:chgData name="Holt Erika" userId="d517d605-80f5-4c0e-b241-820d18b0ea9c" providerId="ADAL" clId="{878FD4DB-F5CA-49F2-8B07-A75D8EA98D4E}" dt="2023-10-08T17:53:18.066" v="2839" actId="20577"/>
          <ac:spMkLst>
            <pc:docMk/>
            <pc:sldMk cId="1231696382" sldId="267"/>
            <ac:spMk id="3" creationId="{658F87A5-9C01-9143-9D46-B86E88014C2B}"/>
          </ac:spMkLst>
        </pc:spChg>
        <pc:picChg chg="del">
          <ac:chgData name="Holt Erika" userId="d517d605-80f5-4c0e-b241-820d18b0ea9c" providerId="ADAL" clId="{878FD4DB-F5CA-49F2-8B07-A75D8EA98D4E}" dt="2023-10-08T16:45:32.917" v="1636" actId="478"/>
          <ac:picMkLst>
            <pc:docMk/>
            <pc:sldMk cId="1231696382" sldId="267"/>
            <ac:picMk id="5" creationId="{729499A5-DDE7-B25D-88CC-71BC022748BF}"/>
          </ac:picMkLst>
        </pc:picChg>
        <pc:picChg chg="add mod">
          <ac:chgData name="Holt Erika" userId="d517d605-80f5-4c0e-b241-820d18b0ea9c" providerId="ADAL" clId="{878FD4DB-F5CA-49F2-8B07-A75D8EA98D4E}" dt="2023-10-08T17:53:24.372" v="2840" actId="692"/>
          <ac:picMkLst>
            <pc:docMk/>
            <pc:sldMk cId="1231696382" sldId="267"/>
            <ac:picMk id="6" creationId="{2ECBCCB2-AF78-EDBD-E873-7398050D82F4}"/>
          </ac:picMkLst>
        </pc:picChg>
        <pc:picChg chg="add mod">
          <ac:chgData name="Holt Erika" userId="d517d605-80f5-4c0e-b241-820d18b0ea9c" providerId="ADAL" clId="{878FD4DB-F5CA-49F2-8B07-A75D8EA98D4E}" dt="2023-10-08T17:52:48.459" v="2779" actId="1076"/>
          <ac:picMkLst>
            <pc:docMk/>
            <pc:sldMk cId="1231696382" sldId="267"/>
            <ac:picMk id="5122" creationId="{E8B55E4E-6988-AF33-7582-356DF74D6760}"/>
          </ac:picMkLst>
        </pc:picChg>
      </pc:sldChg>
      <pc:sldChg chg="addSp delSp modSp add mod">
        <pc:chgData name="Holt Erika" userId="d517d605-80f5-4c0e-b241-820d18b0ea9c" providerId="ADAL" clId="{878FD4DB-F5CA-49F2-8B07-A75D8EA98D4E}" dt="2023-10-08T16:28:24.857" v="634" actId="20577"/>
        <pc:sldMkLst>
          <pc:docMk/>
          <pc:sldMk cId="22418395" sldId="268"/>
        </pc:sldMkLst>
        <pc:spChg chg="mod">
          <ac:chgData name="Holt Erika" userId="d517d605-80f5-4c0e-b241-820d18b0ea9c" providerId="ADAL" clId="{878FD4DB-F5CA-49F2-8B07-A75D8EA98D4E}" dt="2023-10-08T16:28:24.857" v="634" actId="20577"/>
          <ac:spMkLst>
            <pc:docMk/>
            <pc:sldMk cId="22418395" sldId="268"/>
            <ac:spMk id="3" creationId="{658F87A5-9C01-9143-9D46-B86E88014C2B}"/>
          </ac:spMkLst>
        </pc:spChg>
        <pc:spChg chg="mod">
          <ac:chgData name="Holt Erika" userId="d517d605-80f5-4c0e-b241-820d18b0ea9c" providerId="ADAL" clId="{878FD4DB-F5CA-49F2-8B07-A75D8EA98D4E}" dt="2023-10-08T16:26:22.230" v="529" actId="1076"/>
          <ac:spMkLst>
            <pc:docMk/>
            <pc:sldMk cId="22418395" sldId="268"/>
            <ac:spMk id="6" creationId="{92FCEE09-7B83-F725-DCAA-DA4D588F4C33}"/>
          </ac:spMkLst>
        </pc:spChg>
        <pc:spChg chg="mod">
          <ac:chgData name="Holt Erika" userId="d517d605-80f5-4c0e-b241-820d18b0ea9c" providerId="ADAL" clId="{878FD4DB-F5CA-49F2-8B07-A75D8EA98D4E}" dt="2023-10-08T16:26:09.061" v="525" actId="1076"/>
          <ac:spMkLst>
            <pc:docMk/>
            <pc:sldMk cId="22418395" sldId="268"/>
            <ac:spMk id="7" creationId="{C16B87B8-13E3-C24A-3858-26645179450E}"/>
          </ac:spMkLst>
        </pc:spChg>
        <pc:spChg chg="add del mod">
          <ac:chgData name="Holt Erika" userId="d517d605-80f5-4c0e-b241-820d18b0ea9c" providerId="ADAL" clId="{878FD4DB-F5CA-49F2-8B07-A75D8EA98D4E}" dt="2023-10-08T16:27:23.743" v="576" actId="21"/>
          <ac:spMkLst>
            <pc:docMk/>
            <pc:sldMk cId="22418395" sldId="268"/>
            <ac:spMk id="8" creationId="{BE5A8BAA-7BD1-AFFA-BB90-7B0ED97BFC03}"/>
          </ac:spMkLst>
        </pc:spChg>
        <pc:spChg chg="mod">
          <ac:chgData name="Holt Erika" userId="d517d605-80f5-4c0e-b241-820d18b0ea9c" providerId="ADAL" clId="{878FD4DB-F5CA-49F2-8B07-A75D8EA98D4E}" dt="2023-10-08T16:26:38.273" v="534" actId="1076"/>
          <ac:spMkLst>
            <pc:docMk/>
            <pc:sldMk cId="22418395" sldId="268"/>
            <ac:spMk id="9" creationId="{05E2D3F1-374B-FCB8-5997-21D3716D4BB7}"/>
          </ac:spMkLst>
        </pc:spChg>
        <pc:spChg chg="mod">
          <ac:chgData name="Holt Erika" userId="d517d605-80f5-4c0e-b241-820d18b0ea9c" providerId="ADAL" clId="{878FD4DB-F5CA-49F2-8B07-A75D8EA98D4E}" dt="2023-10-08T16:26:14.237" v="527" actId="1076"/>
          <ac:spMkLst>
            <pc:docMk/>
            <pc:sldMk cId="22418395" sldId="268"/>
            <ac:spMk id="10" creationId="{F0B54F5D-C97C-DDF4-0689-4F7EE2498D47}"/>
          </ac:spMkLst>
        </pc:spChg>
        <pc:spChg chg="mod">
          <ac:chgData name="Holt Erika" userId="d517d605-80f5-4c0e-b241-820d18b0ea9c" providerId="ADAL" clId="{878FD4DB-F5CA-49F2-8B07-A75D8EA98D4E}" dt="2023-10-08T16:26:30.389" v="531" actId="1076"/>
          <ac:spMkLst>
            <pc:docMk/>
            <pc:sldMk cId="22418395" sldId="268"/>
            <ac:spMk id="11" creationId="{CC9D4E83-41CF-09D0-0271-4B57F30AC4A0}"/>
          </ac:spMkLst>
        </pc:spChg>
        <pc:picChg chg="del mod">
          <ac:chgData name="Holt Erika" userId="d517d605-80f5-4c0e-b241-820d18b0ea9c" providerId="ADAL" clId="{878FD4DB-F5CA-49F2-8B07-A75D8EA98D4E}" dt="2023-10-08T16:22:13.765" v="438" actId="478"/>
          <ac:picMkLst>
            <pc:docMk/>
            <pc:sldMk cId="22418395" sldId="268"/>
            <ac:picMk id="5" creationId="{2ADD8666-95B4-8F9A-3E15-D14FDADF9804}"/>
          </ac:picMkLst>
        </pc:picChg>
      </pc:sldChg>
      <pc:sldChg chg="addSp delSp modSp add mod">
        <pc:chgData name="Holt Erika" userId="d517d605-80f5-4c0e-b241-820d18b0ea9c" providerId="ADAL" clId="{878FD4DB-F5CA-49F2-8B07-A75D8EA98D4E}" dt="2023-10-08T17:07:01.215" v="2091" actId="255"/>
        <pc:sldMkLst>
          <pc:docMk/>
          <pc:sldMk cId="1796125638" sldId="269"/>
        </pc:sldMkLst>
        <pc:spChg chg="mod">
          <ac:chgData name="Holt Erika" userId="d517d605-80f5-4c0e-b241-820d18b0ea9c" providerId="ADAL" clId="{878FD4DB-F5CA-49F2-8B07-A75D8EA98D4E}" dt="2023-10-08T16:44:32.684" v="1619" actId="1076"/>
          <ac:spMkLst>
            <pc:docMk/>
            <pc:sldMk cId="1796125638" sldId="269"/>
            <ac:spMk id="2" creationId="{9520512A-B237-964D-908A-F98115C76E8F}"/>
          </ac:spMkLst>
        </pc:spChg>
        <pc:spChg chg="mod">
          <ac:chgData name="Holt Erika" userId="d517d605-80f5-4c0e-b241-820d18b0ea9c" providerId="ADAL" clId="{878FD4DB-F5CA-49F2-8B07-A75D8EA98D4E}" dt="2023-10-08T17:07:01.215" v="2091" actId="255"/>
          <ac:spMkLst>
            <pc:docMk/>
            <pc:sldMk cId="1796125638" sldId="269"/>
            <ac:spMk id="3" creationId="{C5F39EB9-2DEA-2843-B2E3-1138B8BD4D6F}"/>
          </ac:spMkLst>
        </pc:spChg>
        <pc:picChg chg="del">
          <ac:chgData name="Holt Erika" userId="d517d605-80f5-4c0e-b241-820d18b0ea9c" providerId="ADAL" clId="{878FD4DB-F5CA-49F2-8B07-A75D8EA98D4E}" dt="2023-10-08T16:44:06.362" v="1614" actId="478"/>
          <ac:picMkLst>
            <pc:docMk/>
            <pc:sldMk cId="1796125638" sldId="269"/>
            <ac:picMk id="4" creationId="{94B60085-8AB1-9EAD-D8BC-A8399665D165}"/>
          </ac:picMkLst>
        </pc:picChg>
        <pc:picChg chg="add mod">
          <ac:chgData name="Holt Erika" userId="d517d605-80f5-4c0e-b241-820d18b0ea9c" providerId="ADAL" clId="{878FD4DB-F5CA-49F2-8B07-A75D8EA98D4E}" dt="2023-10-08T16:48:04.894" v="1784" actId="14100"/>
          <ac:picMkLst>
            <pc:docMk/>
            <pc:sldMk cId="1796125638" sldId="269"/>
            <ac:picMk id="5" creationId="{ABC49CF9-8814-42B3-B451-8D6EB40CA384}"/>
          </ac:picMkLst>
        </pc:picChg>
      </pc:sldChg>
      <pc:sldChg chg="delSp modSp add del mod">
        <pc:chgData name="Holt Erika" userId="d517d605-80f5-4c0e-b241-820d18b0ea9c" providerId="ADAL" clId="{878FD4DB-F5CA-49F2-8B07-A75D8EA98D4E}" dt="2023-10-08T16:23:53.070" v="488" actId="47"/>
        <pc:sldMkLst>
          <pc:docMk/>
          <pc:sldMk cId="4279555793" sldId="270"/>
        </pc:sldMkLst>
        <pc:spChg chg="mod">
          <ac:chgData name="Holt Erika" userId="d517d605-80f5-4c0e-b241-820d18b0ea9c" providerId="ADAL" clId="{878FD4DB-F5CA-49F2-8B07-A75D8EA98D4E}" dt="2023-10-08T16:23:16.812" v="473" actId="21"/>
          <ac:spMkLst>
            <pc:docMk/>
            <pc:sldMk cId="4279555793" sldId="270"/>
            <ac:spMk id="9" creationId="{3669C31A-C7D4-A258-AD69-C9E2F2D3F3A2}"/>
          </ac:spMkLst>
        </pc:spChg>
        <pc:picChg chg="del">
          <ac:chgData name="Holt Erika" userId="d517d605-80f5-4c0e-b241-820d18b0ea9c" providerId="ADAL" clId="{878FD4DB-F5CA-49F2-8B07-A75D8EA98D4E}" dt="2023-10-08T16:22:43.202" v="462" actId="21"/>
          <ac:picMkLst>
            <pc:docMk/>
            <pc:sldMk cId="4279555793" sldId="270"/>
            <ac:picMk id="8" creationId="{F9047ABD-FB66-B115-128B-1858E7CD24F8}"/>
          </ac:picMkLst>
        </pc:picChg>
      </pc:sldChg>
      <pc:sldChg chg="addSp modSp add mod">
        <pc:chgData name="Holt Erika" userId="d517d605-80f5-4c0e-b241-820d18b0ea9c" providerId="ADAL" clId="{878FD4DB-F5CA-49F2-8B07-A75D8EA98D4E}" dt="2023-10-08T16:45:59.475" v="1644" actId="1076"/>
        <pc:sldMkLst>
          <pc:docMk/>
          <pc:sldMk cId="691854674" sldId="271"/>
        </pc:sldMkLst>
        <pc:spChg chg="mod">
          <ac:chgData name="Holt Erika" userId="d517d605-80f5-4c0e-b241-820d18b0ea9c" providerId="ADAL" clId="{878FD4DB-F5CA-49F2-8B07-A75D8EA98D4E}" dt="2023-10-08T16:45:59.475" v="1644" actId="1076"/>
          <ac:spMkLst>
            <pc:docMk/>
            <pc:sldMk cId="691854674" sldId="271"/>
            <ac:spMk id="2" creationId="{3C0B481B-137C-6B39-D02A-3E696AEFC79E}"/>
          </ac:spMkLst>
        </pc:spChg>
        <pc:spChg chg="mod">
          <ac:chgData name="Holt Erika" userId="d517d605-80f5-4c0e-b241-820d18b0ea9c" providerId="ADAL" clId="{878FD4DB-F5CA-49F2-8B07-A75D8EA98D4E}" dt="2023-10-08T16:23:44.575" v="487" actId="1076"/>
          <ac:spMkLst>
            <pc:docMk/>
            <pc:sldMk cId="691854674" sldId="271"/>
            <ac:spMk id="3" creationId="{658F87A5-9C01-9143-9D46-B86E88014C2B}"/>
          </ac:spMkLst>
        </pc:spChg>
        <pc:spChg chg="mod">
          <ac:chgData name="Holt Erika" userId="d517d605-80f5-4c0e-b241-820d18b0ea9c" providerId="ADAL" clId="{878FD4DB-F5CA-49F2-8B07-A75D8EA98D4E}" dt="2023-10-08T16:23:01.646" v="467" actId="14100"/>
          <ac:spMkLst>
            <pc:docMk/>
            <pc:sldMk cId="691854674" sldId="271"/>
            <ac:spMk id="7" creationId="{4BA3D7F1-7D34-007B-94B6-3E127BB9C437}"/>
          </ac:spMkLst>
        </pc:spChg>
        <pc:picChg chg="mod">
          <ac:chgData name="Holt Erika" userId="d517d605-80f5-4c0e-b241-820d18b0ea9c" providerId="ADAL" clId="{878FD4DB-F5CA-49F2-8B07-A75D8EA98D4E}" dt="2023-10-08T16:22:53.652" v="465" actId="1076"/>
          <ac:picMkLst>
            <pc:docMk/>
            <pc:sldMk cId="691854674" sldId="271"/>
            <ac:picMk id="4" creationId="{97352594-639A-6534-D201-C4544390F0DE}"/>
          </ac:picMkLst>
        </pc:picChg>
        <pc:picChg chg="mod">
          <ac:chgData name="Holt Erika" userId="d517d605-80f5-4c0e-b241-820d18b0ea9c" providerId="ADAL" clId="{878FD4DB-F5CA-49F2-8B07-A75D8EA98D4E}" dt="2023-10-08T16:23:57.798" v="490" actId="1076"/>
          <ac:picMkLst>
            <pc:docMk/>
            <pc:sldMk cId="691854674" sldId="271"/>
            <ac:picMk id="5" creationId="{729499A5-DDE7-B25D-88CC-71BC022748BF}"/>
          </ac:picMkLst>
        </pc:picChg>
        <pc:picChg chg="add mod">
          <ac:chgData name="Holt Erika" userId="d517d605-80f5-4c0e-b241-820d18b0ea9c" providerId="ADAL" clId="{878FD4DB-F5CA-49F2-8B07-A75D8EA98D4E}" dt="2023-10-08T16:22:51.098" v="464" actId="1076"/>
          <ac:picMkLst>
            <pc:docMk/>
            <pc:sldMk cId="691854674" sldId="271"/>
            <ac:picMk id="6" creationId="{0D3C41D2-751C-64AE-12E4-E49E8D6B1F31}"/>
          </ac:picMkLst>
        </pc:picChg>
      </pc:sldChg>
      <pc:sldChg chg="modSp add del mod">
        <pc:chgData name="Holt Erika" userId="d517d605-80f5-4c0e-b241-820d18b0ea9c" providerId="ADAL" clId="{878FD4DB-F5CA-49F2-8B07-A75D8EA98D4E}" dt="2023-10-08T16:46:25.669" v="1645" actId="47"/>
        <pc:sldMkLst>
          <pc:docMk/>
          <pc:sldMk cId="1869140100" sldId="279"/>
        </pc:sldMkLst>
        <pc:spChg chg="mod">
          <ac:chgData name="Holt Erika" userId="d517d605-80f5-4c0e-b241-820d18b0ea9c" providerId="ADAL" clId="{878FD4DB-F5CA-49F2-8B07-A75D8EA98D4E}" dt="2023-10-08T16:14:07.355" v="57" actId="1076"/>
          <ac:spMkLst>
            <pc:docMk/>
            <pc:sldMk cId="1869140100" sldId="279"/>
            <ac:spMk id="2" creationId="{03FA0BA6-1A55-47CD-BA5F-A2556E05171B}"/>
          </ac:spMkLst>
        </pc:spChg>
      </pc:sldChg>
      <pc:sldChg chg="modSp add mod">
        <pc:chgData name="Holt Erika" userId="d517d605-80f5-4c0e-b241-820d18b0ea9c" providerId="ADAL" clId="{878FD4DB-F5CA-49F2-8B07-A75D8EA98D4E}" dt="2023-10-08T16:45:54.217" v="1643" actId="692"/>
        <pc:sldMkLst>
          <pc:docMk/>
          <pc:sldMk cId="2684725156" sldId="295"/>
        </pc:sldMkLst>
        <pc:spChg chg="mod">
          <ac:chgData name="Holt Erika" userId="d517d605-80f5-4c0e-b241-820d18b0ea9c" providerId="ADAL" clId="{878FD4DB-F5CA-49F2-8B07-A75D8EA98D4E}" dt="2023-10-08T16:45:40.306" v="1638" actId="1076"/>
          <ac:spMkLst>
            <pc:docMk/>
            <pc:sldMk cId="2684725156" sldId="295"/>
            <ac:spMk id="2" creationId="{5FA7A1E1-A64E-A9DE-BF06-BDD61366263C}"/>
          </ac:spMkLst>
        </pc:spChg>
        <pc:spChg chg="mod">
          <ac:chgData name="Holt Erika" userId="d517d605-80f5-4c0e-b241-820d18b0ea9c" providerId="ADAL" clId="{878FD4DB-F5CA-49F2-8B07-A75D8EA98D4E}" dt="2023-10-08T16:45:43.066" v="1639" actId="1076"/>
          <ac:spMkLst>
            <pc:docMk/>
            <pc:sldMk cId="2684725156" sldId="295"/>
            <ac:spMk id="3" creationId="{794674B9-5D37-B497-99B5-4591D60C82EC}"/>
          </ac:spMkLst>
        </pc:spChg>
        <pc:spChg chg="mod">
          <ac:chgData name="Holt Erika" userId="d517d605-80f5-4c0e-b241-820d18b0ea9c" providerId="ADAL" clId="{878FD4DB-F5CA-49F2-8B07-A75D8EA98D4E}" dt="2023-10-08T16:45:46.057" v="1640" actId="1076"/>
          <ac:spMkLst>
            <pc:docMk/>
            <pc:sldMk cId="2684725156" sldId="295"/>
            <ac:spMk id="5" creationId="{C7585C3B-412D-27DA-DA51-65F2512DD4DC}"/>
          </ac:spMkLst>
        </pc:spChg>
        <pc:picChg chg="mod">
          <ac:chgData name="Holt Erika" userId="d517d605-80f5-4c0e-b241-820d18b0ea9c" providerId="ADAL" clId="{878FD4DB-F5CA-49F2-8B07-A75D8EA98D4E}" dt="2023-10-08T16:45:54.217" v="1643" actId="692"/>
          <ac:picMkLst>
            <pc:docMk/>
            <pc:sldMk cId="2684725156" sldId="295"/>
            <ac:picMk id="4" creationId="{A83F9438-5108-DAAF-D842-75FACDDF58A8}"/>
          </ac:picMkLst>
        </pc:picChg>
      </pc:sldChg>
      <pc:sldChg chg="del ord">
        <pc:chgData name="Holt Erika" userId="d517d605-80f5-4c0e-b241-820d18b0ea9c" providerId="ADAL" clId="{878FD4DB-F5CA-49F2-8B07-A75D8EA98D4E}" dt="2023-10-08T16:22:28.534" v="458" actId="2696"/>
        <pc:sldMkLst>
          <pc:docMk/>
          <pc:sldMk cId="2860825982" sldId="295"/>
        </pc:sldMkLst>
      </pc:sldChg>
      <pc:sldChg chg="add del">
        <pc:chgData name="Holt Erika" userId="d517d605-80f5-4c0e-b241-820d18b0ea9c" providerId="ADAL" clId="{878FD4DB-F5CA-49F2-8B07-A75D8EA98D4E}" dt="2023-10-08T16:23:54.115" v="489" actId="47"/>
        <pc:sldMkLst>
          <pc:docMk/>
          <pc:sldMk cId="3093275514" sldId="295"/>
        </pc:sldMkLst>
      </pc:sldChg>
      <pc:sldChg chg="addSp delSp modSp add mod ord">
        <pc:chgData name="Holt Erika" userId="d517d605-80f5-4c0e-b241-820d18b0ea9c" providerId="ADAL" clId="{878FD4DB-F5CA-49F2-8B07-A75D8EA98D4E}" dt="2023-10-08T17:07:29.152" v="2098" actId="255"/>
        <pc:sldMkLst>
          <pc:docMk/>
          <pc:sldMk cId="2621721750" sldId="296"/>
        </pc:sldMkLst>
        <pc:spChg chg="mod">
          <ac:chgData name="Holt Erika" userId="d517d605-80f5-4c0e-b241-820d18b0ea9c" providerId="ADAL" clId="{878FD4DB-F5CA-49F2-8B07-A75D8EA98D4E}" dt="2023-10-08T16:38:49.583" v="1221" actId="20577"/>
          <ac:spMkLst>
            <pc:docMk/>
            <pc:sldMk cId="2621721750" sldId="296"/>
            <ac:spMk id="2" creationId="{3C0B481B-137C-6B39-D02A-3E696AEFC79E}"/>
          </ac:spMkLst>
        </pc:spChg>
        <pc:spChg chg="mod">
          <ac:chgData name="Holt Erika" userId="d517d605-80f5-4c0e-b241-820d18b0ea9c" providerId="ADAL" clId="{878FD4DB-F5CA-49F2-8B07-A75D8EA98D4E}" dt="2023-10-08T17:07:29.152" v="2098" actId="255"/>
          <ac:spMkLst>
            <pc:docMk/>
            <pc:sldMk cId="2621721750" sldId="296"/>
            <ac:spMk id="3" creationId="{658F87A5-9C01-9143-9D46-B86E88014C2B}"/>
          </ac:spMkLst>
        </pc:spChg>
        <pc:spChg chg="del">
          <ac:chgData name="Holt Erika" userId="d517d605-80f5-4c0e-b241-820d18b0ea9c" providerId="ADAL" clId="{878FD4DB-F5CA-49F2-8B07-A75D8EA98D4E}" dt="2023-10-08T16:38:58.638" v="1223" actId="478"/>
          <ac:spMkLst>
            <pc:docMk/>
            <pc:sldMk cId="2621721750" sldId="296"/>
            <ac:spMk id="7" creationId="{8EB81201-12E5-7A5D-EC10-FFD38EBDB25D}"/>
          </ac:spMkLst>
        </pc:spChg>
        <pc:picChg chg="add mod">
          <ac:chgData name="Holt Erika" userId="d517d605-80f5-4c0e-b241-820d18b0ea9c" providerId="ADAL" clId="{878FD4DB-F5CA-49F2-8B07-A75D8EA98D4E}" dt="2023-10-08T16:39:20.801" v="1234" actId="1076"/>
          <ac:picMkLst>
            <pc:docMk/>
            <pc:sldMk cId="2621721750" sldId="296"/>
            <ac:picMk id="4" creationId="{11AD8147-BE12-9C0B-B20B-27E60E9C491F}"/>
          </ac:picMkLst>
        </pc:picChg>
        <pc:picChg chg="del">
          <ac:chgData name="Holt Erika" userId="d517d605-80f5-4c0e-b241-820d18b0ea9c" providerId="ADAL" clId="{878FD4DB-F5CA-49F2-8B07-A75D8EA98D4E}" dt="2023-10-08T16:38:56.736" v="1222" actId="478"/>
          <ac:picMkLst>
            <pc:docMk/>
            <pc:sldMk cId="2621721750" sldId="296"/>
            <ac:picMk id="5" creationId="{A3786166-0B30-5BEC-4A98-992789EBFE0D}"/>
          </ac:picMkLst>
        </pc:picChg>
        <pc:picChg chg="add mod">
          <ac:chgData name="Holt Erika" userId="d517d605-80f5-4c0e-b241-820d18b0ea9c" providerId="ADAL" clId="{878FD4DB-F5CA-49F2-8B07-A75D8EA98D4E}" dt="2023-10-08T16:40:30.336" v="1381"/>
          <ac:picMkLst>
            <pc:docMk/>
            <pc:sldMk cId="2621721750" sldId="296"/>
            <ac:picMk id="6" creationId="{11AD8147-BE12-9C0B-B20B-27E60E9C491F}"/>
          </ac:picMkLst>
        </pc:picChg>
      </pc:sldChg>
      <pc:sldChg chg="modSp add del mod">
        <pc:chgData name="Holt Erika" userId="d517d605-80f5-4c0e-b241-820d18b0ea9c" providerId="ADAL" clId="{878FD4DB-F5CA-49F2-8B07-A75D8EA98D4E}" dt="2023-10-08T16:20:47.293" v="323" actId="47"/>
        <pc:sldMkLst>
          <pc:docMk/>
          <pc:sldMk cId="2624635575" sldId="443"/>
        </pc:sldMkLst>
        <pc:spChg chg="mod">
          <ac:chgData name="Holt Erika" userId="d517d605-80f5-4c0e-b241-820d18b0ea9c" providerId="ADAL" clId="{878FD4DB-F5CA-49F2-8B07-A75D8EA98D4E}" dt="2023-10-08T16:15:16.933" v="74" actId="1076"/>
          <ac:spMkLst>
            <pc:docMk/>
            <pc:sldMk cId="2624635575" sldId="443"/>
            <ac:spMk id="2" creationId="{00000000-0000-0000-0000-000000000000}"/>
          </ac:spMkLst>
        </pc:spChg>
        <pc:picChg chg="mod">
          <ac:chgData name="Holt Erika" userId="d517d605-80f5-4c0e-b241-820d18b0ea9c" providerId="ADAL" clId="{878FD4DB-F5CA-49F2-8B07-A75D8EA98D4E}" dt="2023-10-08T16:15:18.371" v="75" actId="1076"/>
          <ac:picMkLst>
            <pc:docMk/>
            <pc:sldMk cId="2624635575" sldId="443"/>
            <ac:picMk id="5" creationId="{00000000-0000-0000-0000-000000000000}"/>
          </ac:picMkLst>
        </pc:picChg>
      </pc:sldChg>
      <pc:sldMasterChg chg="delSldLayout modSldLayout">
        <pc:chgData name="Holt Erika" userId="d517d605-80f5-4c0e-b241-820d18b0ea9c" providerId="ADAL" clId="{878FD4DB-F5CA-49F2-8B07-A75D8EA98D4E}" dt="2023-10-08T16:17:53.118" v="92" actId="47"/>
        <pc:sldMasterMkLst>
          <pc:docMk/>
          <pc:sldMasterMk cId="3990713890" sldId="2147483672"/>
        </pc:sldMasterMkLst>
        <pc:sldLayoutChg chg="modSp del mod">
          <pc:chgData name="Holt Erika" userId="d517d605-80f5-4c0e-b241-820d18b0ea9c" providerId="ADAL" clId="{878FD4DB-F5CA-49F2-8B07-A75D8EA98D4E}" dt="2023-10-08T16:17:53.118" v="92" actId="47"/>
          <pc:sldLayoutMkLst>
            <pc:docMk/>
            <pc:sldMasterMk cId="3990713890" sldId="2147483672"/>
            <pc:sldLayoutMk cId="1034240070" sldId="2147483684"/>
          </pc:sldLayoutMkLst>
          <pc:spChg chg="mod">
            <ac:chgData name="Holt Erika" userId="d517d605-80f5-4c0e-b241-820d18b0ea9c" providerId="ADAL" clId="{878FD4DB-F5CA-49F2-8B07-A75D8EA98D4E}" dt="2023-10-08T16:17:44.576" v="90" actId="27636"/>
            <ac:spMkLst>
              <pc:docMk/>
              <pc:sldMasterMk cId="3990713890" sldId="2147483672"/>
              <pc:sldLayoutMk cId="1034240070" sldId="2147483684"/>
              <ac:spMk id="7" creationId="{7E9E8594-1ACF-3B43-B9BD-9AB57E6346AC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4-year project, started in September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2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22 partners, 14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4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19 partners, 10 countries</a:t>
            </a:r>
          </a:p>
          <a:p>
            <a:r>
              <a:rPr lang="en-GB" dirty="0"/>
              <a:t>Studies  focused on four waste types: oils, decontamination solvents, tributyl phosphate/dodecane and scintillation cocktails.</a:t>
            </a:r>
          </a:p>
          <a:p>
            <a:r>
              <a:rPr lang="en-GB" dirty="0"/>
              <a:t>TRL 6 = 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Prototype System Verified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29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14 partners, 9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71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17 partners, 12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9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9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402A-1D93-F4C3-C85E-251216CC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75606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4A820-285E-19A0-63D4-57E8B371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136156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731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F78B-799C-4335-BD87-870D332379B1}" type="datetime1">
              <a:rPr lang="LID4096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8367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1631B-1CA2-FAFF-C0E0-C14C5002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35E1B-1539-4DAE-0EFC-9ED89D424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A760-D8EC-9040-6007-BF46219A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533C-3182-4E4A-8671-19789B41595D}" type="datetime1">
              <a:rPr lang="LID4096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0DE1-D38F-9936-5BD1-77D9EFBA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88486-A788-E4BD-1948-995E9EB4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7555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CCDB7-B3EB-44C1-8EE2-1195302EF9F7}" type="datetime1">
              <a:rPr lang="LID4096" smtClean="0"/>
              <a:t>10/08/2023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024897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4A2F-391B-B9B2-4A0D-42EBFEC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374C-A035-EED8-80E0-775BFFF2A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2D4EB-C08A-5C09-8886-6635B7955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2CCDC-C2DA-ADD3-4D92-88535A4D8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D3F58-64E6-19C2-482C-3DBE78CD8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93CCA-73B7-9C2E-E223-BAB3D207A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294-1000-44E7-92CB-4083AB54C353}" type="datetime1">
              <a:rPr lang="LID4096" smtClean="0"/>
              <a:t>10/08/2023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41DA9-6788-9952-7703-7CF733CB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76FAB-DBB7-E316-8977-B43B16B4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53685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7F7-7CE9-9A49-A73F-A8461B0C9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F331C-947F-3B91-6141-596092DA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C3FC-EE28-4795-9372-3DEE0E4DCD62}" type="datetime1">
              <a:rPr lang="LID4096" smtClean="0"/>
              <a:t>10/08/2023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866AF-2F2F-92DB-8F2E-17A9462E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511AD-3A19-A128-58D0-9DB64840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49963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3F91D0-6817-6B45-06F6-684136E1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C1CA-4A60-45B6-A921-8F7E199DD7CB}" type="datetime1">
              <a:rPr lang="LID4096" smtClean="0"/>
              <a:t>10/08/2023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9A13F-98A1-B09A-D100-1BF14F66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B39C8-3D69-BFEC-C2F9-540F8886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006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69E6-CB1E-D452-4C01-CF46963B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1B67-120E-2262-D258-E5430020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23384-A9EE-1229-DFE2-3D65B30EE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447A3-1105-4B52-48E8-557AFB7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DBEF-DB43-4E45-88B3-F30ADEB2B18D}" type="datetime1">
              <a:rPr lang="LID4096" smtClean="0"/>
              <a:t>10/08/2023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D6DAE-1C31-94F4-C037-0BDE818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9C8C-2001-B2D6-156B-F5535EA07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548278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C135-271A-BA45-6C94-8DE051F5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0B191-3BD1-CD71-4990-36552AAD8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8CCF-11CD-096C-66D2-489B2F876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1ADE6-E632-A8E0-CDA9-A0D1A4A1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01AA-3A89-411D-8AAD-9677BFBEB7E7}" type="datetime1">
              <a:rPr lang="LID4096" smtClean="0"/>
              <a:t>10/08/2023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B3A4A-F4A9-707B-6CB9-AF85C79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F852F-3A27-EAB1-8A07-3ED3E7C7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68093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3B6C-64B4-CD5E-08B1-E3501D3FA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06F66-9771-467E-DC77-B5A2A843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7BE59-CF91-3A70-9D9B-86BD4202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B3CD-03FC-477E-B75E-FC71388B29C4}" type="datetime1">
              <a:rPr lang="LID4096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F7EE1-5D54-70F0-01AF-49607C1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94E92-EBA1-B507-A8BC-D9C12CDF8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2517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0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E2C6B-0554-048C-B7CF-E1EAD184C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786F-A24F-8C10-79C3-1C2BB516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01A7B-2028-97E7-CA5A-84A4FD0C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8FD80-7915-4EC7-92DF-DB24B493DFD5}" type="datetime1">
              <a:rPr lang="LID4096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CB13F-43E0-9D39-4749-04350486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6B360-6CC0-E612-0697-3696FF50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83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029-CD34-007D-4455-2E2948DAD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3CC5A-34C1-81E7-7534-BFD1F67A2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3E1B8-5198-9A43-9626-34C359ADE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6748-5223-418D-ADCA-CDB177F9AB0D}" type="datetime1">
              <a:rPr lang="LID4096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C40A4-7D03-C8E8-89EE-543B5CC4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554A0-5F76-A5D7-7D16-88F40D57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6290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15B9-3ED1-E779-6B9C-838E32B8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613D-B40A-B8FD-9EEE-B4A4332B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BC72-CFE8-922F-469E-1AE08093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DC14E-F73E-45E4-9125-E663797A5393}" type="datetime1">
              <a:rPr lang="LID4096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D312E-AFFB-1A08-1060-EF046B84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4453A-7F41-A078-DCE3-20E346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5716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615A9-6CA1-9771-FCA7-D61BF284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3F48-7C6A-9C78-EA33-3DD52D89E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1F3D0-BE0E-A7C0-7828-9F49D206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8BEF-A370-4DC2-BB60-B32F9E4A7851}" type="datetime1">
              <a:rPr lang="LID4096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223E-5F91-74C9-A5B3-C167A8A3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4461-5A2A-7645-3185-483CF02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48359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B97B4-D581-030F-E847-C2386FA7D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988C9-C703-AE60-483F-4D69BE6DC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6A57F-842E-6B52-4967-28E435FE7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10345-5305-9514-53D7-BC4B0B461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BF8FA-8388-F803-911A-5D1AB74C88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2EA7F-3071-E80C-2482-F1ED94924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C541-7F3F-4F79-B80D-518ABEDDE498}" type="datetime1">
              <a:rPr lang="LID4096" smtClean="0"/>
              <a:t>10/08/2023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0A429A-4224-1E19-3BA8-C8B945FE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9FADE-3C5F-A233-E430-082035CD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71599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ECF28-435E-C68D-CDAE-E0A9B15F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0C9A6D-56EA-01C5-8530-BF6F126F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2ACE-593A-4048-B547-12978F266D7C}" type="datetime1">
              <a:rPr lang="LID4096" smtClean="0"/>
              <a:t>10/08/2023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3D6F0-6164-EAAD-774B-D37CA81A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25DB-07EE-DE5B-AE9B-6F76FB19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9660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08737-70E7-6AD3-C9BC-A9D7B189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D081-0140-453B-8CDB-6F5D472F11EF}" type="datetime1">
              <a:rPr lang="LID4096" smtClean="0"/>
              <a:t>10/08/2023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54B2E-75F7-81AC-1B6F-CBFED9C6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63C-3312-66EA-FF6B-C74C2479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837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63D597-CABF-3F00-F43C-C66A9883FF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524328" y="4862044"/>
            <a:ext cx="935460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5FA9B23F-8362-4E40-82CD-E38B64224AB0}" type="datetime1">
              <a:rPr lang="LID4096" smtClean="0"/>
              <a:t>10/08/2023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868145" y="4862044"/>
            <a:ext cx="1616025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472489" y="4862044"/>
            <a:ext cx="509587" cy="2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8AE98FBB-A02A-B11B-8A8D-F45E612C0E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0017-9382-7C80-0FED-5DE265680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AA3AD-3BCF-8FB9-3D95-9389AF70E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1D09-4FF8-47F1-AFB9-514C238CC2C2}" type="datetime1">
              <a:rPr lang="LID4096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F34-C2C5-74BF-98B9-B0288048B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A55A-1FA2-7FAC-03D5-B3B0474EC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A4E6-D212-BA49-BB1D-67D317C50531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695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, operating system, aqua, blue&#10;&#10;Description automatically generated">
            <a:extLst>
              <a:ext uri="{FF2B5EF4-FFF2-40B4-BE49-F238E27FC236}">
                <a16:creationId xmlns:a16="http://schemas.microsoft.com/office/drawing/2014/main" id="{B50D8E72-883D-F4EE-4AC5-F815AAD889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318190-26C8-C938-A09A-E3122DA8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2" y="1428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9BADB-49D7-77A0-4E80-E38A30AA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B100-5DA0-D711-3D81-1FF587580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1EFB6-708F-4FE6-B2C5-95B61EB72077}" type="datetime1">
              <a:rPr lang="LID4096" smtClean="0"/>
              <a:t>10/08/2023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E29F2-ADEB-64ED-66BD-C0BCF11AD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55D77-855F-FA69-3B1C-CE2242448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9907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predis-h2020.eu/end-user-group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redis-h2020.eu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redis-h2020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jp-eurad.eu/roadmap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30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481B-137C-6B39-D02A-3E696AEF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1470"/>
            <a:ext cx="7128792" cy="994172"/>
          </a:xfrm>
        </p:spPr>
        <p:txBody>
          <a:bodyPr/>
          <a:lstStyle/>
          <a:p>
            <a:r>
              <a:rPr lang="en-GB" dirty="0"/>
              <a:t>Innovations for treatment and conditioning of solid organic 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87A5-9C01-9143-9D46-B86E8801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7614"/>
            <a:ext cx="6120680" cy="37444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400" dirty="0"/>
              <a:t>Target is to demonstrate reliability of alkaline binders for conditioning of residues and secondary wastes and verify the matrix performance of conditioned waste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/>
              <a:t>Research highlights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1400" dirty="0"/>
              <a:t>Substantially higher loading (more than 90 % volume reduction) into the geopolymer without loss of matrix strength or cohesion with gasification and immobilization in a novel metakaolin geopolymer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1400" dirty="0"/>
              <a:t>Successful design and development of geopolymer and cement matrices to immobilize residues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/>
              <a:t>Impacts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1400" dirty="0"/>
              <a:t>Increasing the confidence of the thermal treatment based on secondary waste subsequent solidification / immobilisation and hence the long-term stability of the reconditioned wastes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1400" dirty="0"/>
              <a:t>Increasing the disposability, volume reduction and cost of waste treatment and storage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7ED379A-5252-3FB1-535F-8D0275DF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72505"/>
            <a:ext cx="19812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4D5FCC6-0833-A944-5117-CA16F285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068" y="3496890"/>
            <a:ext cx="1917804" cy="147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3180E057-8DCC-4AA7-05F9-4DDCD3F45B0C}"/>
              </a:ext>
            </a:extLst>
          </p:cNvPr>
          <p:cNvSpPr txBox="1"/>
          <p:nvPr/>
        </p:nvSpPr>
        <p:spPr>
          <a:xfrm>
            <a:off x="6619329" y="2788565"/>
            <a:ext cx="2412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Top: Metakaolin geopolymer prisms; </a:t>
            </a:r>
            <a:r>
              <a:rPr kumimoji="0" lang="en-US" sz="1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Bottom: Alkali-activated Blast furnace slag prisms; both with 10 </a:t>
            </a:r>
            <a:r>
              <a:rPr kumimoji="0" lang="en-US" sz="1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wt</a:t>
            </a:r>
            <a:r>
              <a:rPr kumimoji="0" lang="en-US" sz="1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 salt &amp; converted by Ca(OH)</a:t>
            </a:r>
            <a:r>
              <a:rPr kumimoji="0" lang="en-US" sz="10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1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45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481B-137C-6B39-D02A-3E696AEF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1607"/>
            <a:ext cx="6984776" cy="994172"/>
          </a:xfrm>
        </p:spPr>
        <p:txBody>
          <a:bodyPr/>
          <a:lstStyle/>
          <a:p>
            <a:r>
              <a:rPr lang="en-GB" dirty="0"/>
              <a:t>Concrete waste packages </a:t>
            </a:r>
            <a:r>
              <a:rPr lang="en-GB" dirty="0">
                <a:sym typeface="Symbol" panose="05050102010706020507" pitchFamily="18" charset="2"/>
              </a:rPr>
              <a:t></a:t>
            </a:r>
            <a:r>
              <a:rPr lang="en-GB" dirty="0"/>
              <a:t> monitoring and digitalisation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87A5-9C01-9143-9D46-B86E8801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45562"/>
            <a:ext cx="7476566" cy="15985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800" dirty="0"/>
              <a:t>Research Highlights</a:t>
            </a:r>
          </a:p>
          <a:p>
            <a:pPr lvl="1">
              <a:lnSpc>
                <a:spcPct val="120000"/>
              </a:lnSpc>
            </a:pPr>
            <a:r>
              <a:rPr lang="en-GB" sz="1400" dirty="0"/>
              <a:t>Identification, evaluating and developing various radiation detection tools for radwaste characterization and monitoring</a:t>
            </a:r>
          </a:p>
          <a:p>
            <a:pPr lvl="1">
              <a:lnSpc>
                <a:spcPct val="120000"/>
              </a:lnSpc>
            </a:pPr>
            <a:r>
              <a:rPr lang="en-GB" sz="1400" dirty="0"/>
              <a:t>Adapting and demonstrating digital twin technology and digital decision framework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B7A988-B393-0344-193E-32F9AAFE09D8}"/>
              </a:ext>
            </a:extLst>
          </p:cNvPr>
          <p:cNvSpPr txBox="1">
            <a:spLocks/>
          </p:cNvSpPr>
          <p:nvPr/>
        </p:nvSpPr>
        <p:spPr>
          <a:xfrm>
            <a:off x="439511" y="2729547"/>
            <a:ext cx="5117392" cy="23367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Impacts</a:t>
            </a:r>
          </a:p>
          <a:p>
            <a:pPr lvl="1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Demonstration of more versatile and reliable condition monitoring technologies, which are made available to end users</a:t>
            </a:r>
          </a:p>
          <a:p>
            <a:pPr lvl="1">
              <a:lnSpc>
                <a:spcPct val="110000"/>
              </a:lnSpc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Improved accuracy in predicting the behaviour of waste/packages in storages, increased safety for personnel and environment and reduced cost (avoiding need for retreatment or repackaging)</a:t>
            </a:r>
          </a:p>
        </p:txBody>
      </p:sp>
      <p:pic>
        <p:nvPicPr>
          <p:cNvPr id="3074" name="Picture 2" descr="Une image contenant intérieur, vaisseau, tonneau, compteur&#10;&#10;Description générée automatiquement">
            <a:extLst>
              <a:ext uri="{FF2B5EF4-FFF2-40B4-BE49-F238E27FC236}">
                <a16:creationId xmlns:a16="http://schemas.microsoft.com/office/drawing/2014/main" id="{C4040396-CEDD-FBD0-7F6F-B6B38CD2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41" y="2571750"/>
            <a:ext cx="1165724" cy="12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AB76F879-3487-AEFE-2F7A-E517CAFD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00" y="2714391"/>
            <a:ext cx="1607525" cy="13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582D4806-B99F-0B96-60B7-F935D9DD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61" y="3624018"/>
            <a:ext cx="1181039" cy="13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7F78E5-CC90-C498-5A8F-638257D8357B}"/>
              </a:ext>
            </a:extLst>
          </p:cNvPr>
          <p:cNvSpPr txBox="1"/>
          <p:nvPr/>
        </p:nvSpPr>
        <p:spPr>
          <a:xfrm>
            <a:off x="7460152" y="4270084"/>
            <a:ext cx="164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1" u="none" strike="noStrike" dirty="0">
                <a:solidFill>
                  <a:srgbClr val="000000"/>
                </a:solidFill>
                <a:effectLst/>
                <a:latin typeface="Arial "/>
              </a:rPr>
              <a:t>Embedded sensors (top) and tomography x-ray image (left) of 250 l mock up drum (at UJV)</a:t>
            </a:r>
            <a:endParaRPr lang="fi-FI" sz="1000" i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26530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481B-137C-6B39-D02A-3E696AEF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5993"/>
            <a:ext cx="7886700" cy="993775"/>
          </a:xfrm>
        </p:spPr>
        <p:txBody>
          <a:bodyPr/>
          <a:lstStyle/>
          <a:p>
            <a:r>
              <a:rPr lang="en-GB" dirty="0"/>
              <a:t>Summary and 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87A5-9C01-9143-9D46-B86E8801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75606"/>
            <a:ext cx="5184576" cy="37444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Fourth and final project year on-going until August 2024</a:t>
            </a:r>
          </a:p>
          <a:p>
            <a:pPr>
              <a:lnSpc>
                <a:spcPct val="120000"/>
              </a:lnSpc>
            </a:pPr>
            <a:r>
              <a:rPr lang="en-GB" dirty="0"/>
              <a:t>Final Conference in Avignon, France, 3-7 June 2024 (public!), hosted by CEA and VTT (travel via Marseille air or train)</a:t>
            </a:r>
          </a:p>
          <a:p>
            <a:pPr>
              <a:lnSpc>
                <a:spcPct val="120000"/>
              </a:lnSpc>
            </a:pPr>
            <a:r>
              <a:rPr lang="en-GB" dirty="0"/>
              <a:t>Interested parties are always welcome to join the Stakeholders Group to receive information </a:t>
            </a:r>
            <a:r>
              <a:rPr lang="en-GB" dirty="0">
                <a:hlinkClick r:id="rId2"/>
              </a:rPr>
              <a:t>https://predis-h2020.eu/end-user-group/</a:t>
            </a:r>
            <a:r>
              <a:rPr lang="en-GB" dirty="0"/>
              <a:t> </a:t>
            </a:r>
          </a:p>
          <a:p>
            <a:pPr>
              <a:lnSpc>
                <a:spcPct val="120000"/>
              </a:lnSpc>
            </a:pPr>
            <a:r>
              <a:rPr lang="en-GB" dirty="0"/>
              <a:t>Consortium of 47 partners develop techniques for improved predisposal management of metallic, RLOW and RSOW and cemented waste packages</a:t>
            </a:r>
          </a:p>
          <a:p>
            <a:pPr>
              <a:lnSpc>
                <a:spcPct val="120000"/>
              </a:lnSpc>
            </a:pPr>
            <a:r>
              <a:rPr lang="en-GB" dirty="0"/>
              <a:t>Support to strategic research and knowledge management – </a:t>
            </a:r>
            <a:r>
              <a:rPr lang="en-GB" dirty="0" err="1"/>
              <a:t>downnload</a:t>
            </a:r>
            <a:r>
              <a:rPr lang="en-GB" dirty="0"/>
              <a:t> over 50 relevant documents!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8B55E4E-6988-AF33-7582-356DF74D6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19768"/>
            <a:ext cx="2373924" cy="1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BCCB2-AF78-EDBD-E873-7398050D8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2578025"/>
            <a:ext cx="1928010" cy="23159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169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7A1E1-A64E-A9DE-BF06-BDD61366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52" y="0"/>
            <a:ext cx="7886700" cy="993775"/>
          </a:xfrm>
        </p:spPr>
        <p:txBody>
          <a:bodyPr/>
          <a:lstStyle/>
          <a:p>
            <a:r>
              <a:rPr lang="en-GB" dirty="0"/>
              <a:t>Looking ahead to EURAD-2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4674B9-5D37-B497-99B5-4591D60C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52" y="1003258"/>
            <a:ext cx="7822294" cy="2069307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4500" dirty="0"/>
              <a:t>EURAD-2 proposal to be submitted 8 November 2023</a:t>
            </a:r>
          </a:p>
          <a:p>
            <a:pPr>
              <a:lnSpc>
                <a:spcPct val="120000"/>
              </a:lnSpc>
            </a:pPr>
            <a:r>
              <a:rPr lang="en-GB" sz="4500" dirty="0"/>
              <a:t>Joint Programming will fulfil expectations of end-users</a:t>
            </a:r>
          </a:p>
          <a:p>
            <a:pPr lvl="1">
              <a:lnSpc>
                <a:spcPct val="120000"/>
              </a:lnSpc>
            </a:pPr>
            <a:r>
              <a:rPr lang="en-GB" sz="2900" dirty="0"/>
              <a:t>Help Member States in their timely implementation of RWM activities</a:t>
            </a:r>
          </a:p>
          <a:p>
            <a:pPr lvl="1">
              <a:lnSpc>
                <a:spcPct val="120000"/>
              </a:lnSpc>
            </a:pPr>
            <a:r>
              <a:rPr lang="en-GB" sz="2900" dirty="0"/>
              <a:t>Joint research work creates new knowledge, educates scientists and broadens capabilities</a:t>
            </a:r>
          </a:p>
          <a:p>
            <a:pPr lvl="1">
              <a:lnSpc>
                <a:spcPct val="120000"/>
              </a:lnSpc>
            </a:pPr>
            <a:r>
              <a:rPr lang="en-GB" sz="2900" dirty="0"/>
              <a:t>Existing knowledge is made available &amp; accessible in an efficient manner</a:t>
            </a:r>
          </a:p>
          <a:p>
            <a:pPr lvl="1">
              <a:lnSpc>
                <a:spcPct val="120000"/>
              </a:lnSpc>
            </a:pPr>
            <a:r>
              <a:rPr lang="en-GB" sz="2900" dirty="0"/>
              <a:t>Trust and mutual understanding exists between the partners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3F9438-5108-DAAF-D842-75FACDDF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800442"/>
            <a:ext cx="4066430" cy="20153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7585C3B-412D-27DA-DA51-65F2512DD4DC}"/>
              </a:ext>
            </a:extLst>
          </p:cNvPr>
          <p:cNvSpPr txBox="1"/>
          <p:nvPr/>
        </p:nvSpPr>
        <p:spPr>
          <a:xfrm>
            <a:off x="457099" y="3003798"/>
            <a:ext cx="4114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/>
              <a:t>Added value of and step change with PREDIS is recognised : follow-up programme on RWM with integration of EURAD-1 programme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b="1" dirty="0"/>
              <a:t>Starting October 2024, 5 year duration</a:t>
            </a:r>
          </a:p>
        </p:txBody>
      </p:sp>
    </p:spTree>
    <p:extLst>
      <p:ext uri="{BB962C8B-B14F-4D97-AF65-F5344CB8AC3E}">
        <p14:creationId xmlns:p14="http://schemas.microsoft.com/office/powerpoint/2010/main" val="2684725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481B-137C-6B39-D02A-3E696AEF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22" y="86543"/>
            <a:ext cx="7886700" cy="993775"/>
          </a:xfrm>
        </p:spPr>
        <p:txBody>
          <a:bodyPr/>
          <a:lstStyle/>
          <a:p>
            <a:r>
              <a:rPr lang="en-GB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87A5-9C01-9143-9D46-B86E8801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21336"/>
            <a:ext cx="2925836" cy="25202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/>
              <a:t>Thanks to the whole PREDIS consortium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600" dirty="0"/>
              <a:t>More information: </a:t>
            </a:r>
            <a:r>
              <a:rPr lang="en-GB" sz="2200" dirty="0">
                <a:hlinkClick r:id="rId2"/>
              </a:rPr>
              <a:t>https://predis-h2020.eu</a:t>
            </a:r>
            <a:r>
              <a:rPr lang="en-GB" sz="2200" dirty="0"/>
              <a:t> </a:t>
            </a:r>
          </a:p>
          <a:p>
            <a:pPr marL="0" indent="0" algn="ctr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 descr="A green letters on a black background&#10;&#10;Description automatically generated">
            <a:extLst>
              <a:ext uri="{FF2B5EF4-FFF2-40B4-BE49-F238E27FC236}">
                <a16:creationId xmlns:a16="http://schemas.microsoft.com/office/drawing/2014/main" id="{729499A5-DDE7-B25D-88CC-71BC02274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925" y="3762821"/>
            <a:ext cx="1353007" cy="4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352594-639A-6534-D201-C4544390F0D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1" y="4481213"/>
            <a:ext cx="954573" cy="6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A3D7F1-7D34-007B-94B6-3E127BB9C437}"/>
              </a:ext>
            </a:extLst>
          </p:cNvPr>
          <p:cNvSpPr txBox="1"/>
          <p:nvPr/>
        </p:nvSpPr>
        <p:spPr>
          <a:xfrm>
            <a:off x="1038784" y="4549126"/>
            <a:ext cx="677357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Arial" panose="020B0604020202020204"/>
              </a:rPr>
              <a:t>This project has received funding from the Euratom research and training programme 2019-2020 under grant agreement No 945098.</a:t>
            </a:r>
            <a:endParaRPr lang="en-GB" sz="1350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6" name="Picture 5" descr="A group of people standing on stairs&#10;&#10;Description automatically generated">
            <a:extLst>
              <a:ext uri="{FF2B5EF4-FFF2-40B4-BE49-F238E27FC236}">
                <a16:creationId xmlns:a16="http://schemas.microsoft.com/office/drawing/2014/main" id="{0D3C41D2-751C-64AE-12E4-E49E8D6B1F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51" b="3810"/>
          <a:stretch/>
        </p:blipFill>
        <p:spPr>
          <a:xfrm>
            <a:off x="3474310" y="1039126"/>
            <a:ext cx="5451493" cy="3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5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C916-01C8-E817-FD08-ED24F9E0BF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47614"/>
            <a:ext cx="6858000" cy="1790700"/>
          </a:xfrm>
        </p:spPr>
        <p:txBody>
          <a:bodyPr/>
          <a:lstStyle/>
          <a:p>
            <a:r>
              <a:rPr lang="en-GB" sz="2800" b="1" dirty="0"/>
              <a:t>Advancing Sustainability Practices Through Innovation in LILW Pre-Disposal Radioactive Waste Management: Outcomes from the Euratom PREDIS Project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D7000-2741-7659-70BC-C4D4D854E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624" y="3291830"/>
            <a:ext cx="6858000" cy="1241425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Erika HOLT, VTT Technical Research Centre of Finland</a:t>
            </a:r>
          </a:p>
          <a:p>
            <a:r>
              <a:rPr lang="en-GB" dirty="0"/>
              <a:t>Maria OKSA, VTT Technical Research Centre of Finland</a:t>
            </a:r>
          </a:p>
          <a:p>
            <a:r>
              <a:rPr lang="en-GB" dirty="0"/>
              <a:t>Anthony BANFORD, National Nuclear Laboratory, UK </a:t>
            </a:r>
          </a:p>
        </p:txBody>
      </p:sp>
      <p:pic>
        <p:nvPicPr>
          <p:cNvPr id="3" name="Picture 2" descr="https://predis-h2020.eu/wp-content/uploads/2020/10/predis_logo_green.png">
            <a:extLst>
              <a:ext uri="{FF2B5EF4-FFF2-40B4-BE49-F238E27FC236}">
                <a16:creationId xmlns:a16="http://schemas.microsoft.com/office/drawing/2014/main" id="{9C390064-44CE-EE8B-DF1A-252267375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8186"/>
            <a:ext cx="2235534" cy="66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0F52C7-F542-C55C-2874-BD1008F513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" y="4658709"/>
            <a:ext cx="695311" cy="4720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49CA00-D0CE-3E08-145D-C03ABA2FF515}"/>
              </a:ext>
            </a:extLst>
          </p:cNvPr>
          <p:cNvSpPr/>
          <p:nvPr/>
        </p:nvSpPr>
        <p:spPr>
          <a:xfrm>
            <a:off x="695229" y="4894710"/>
            <a:ext cx="78080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>
                <a:solidFill>
                  <a:prstClr val="black"/>
                </a:solidFill>
                <a:latin typeface="+mj-lt"/>
              </a:rPr>
              <a:t>This project has received funding from the European Union’s Horizon 2020 research and innovation programme under grant agreement No 945098.</a:t>
            </a:r>
            <a:endParaRPr lang="en-GB" sz="9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91091-5629-AEA4-F165-5C94384F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A4E6-D212-BA49-BB1D-67D317C50531}" type="slidenum">
              <a:rPr lang="en-AT" smtClean="0"/>
              <a:t>2</a:t>
            </a:fld>
            <a:endParaRPr lang="en-A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FCC694-286E-0FD4-BBE7-6041856CD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4005393"/>
            <a:ext cx="1086817" cy="379789"/>
          </a:xfrm>
          <a:prstGeom prst="rect">
            <a:avLst/>
          </a:prstGeom>
        </p:spPr>
      </p:pic>
      <p:pic>
        <p:nvPicPr>
          <p:cNvPr id="11" name="Picture 10" descr="A blue and orange logo&#10;&#10;Description automatically generated">
            <a:extLst>
              <a:ext uri="{FF2B5EF4-FFF2-40B4-BE49-F238E27FC236}">
                <a16:creationId xmlns:a16="http://schemas.microsoft.com/office/drawing/2014/main" id="{79EA6CA2-EDF7-247D-AC3C-02A305F075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21" y="3416538"/>
            <a:ext cx="630438" cy="4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481B-137C-6B39-D02A-3E696AEF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PREDIS </a:t>
            </a:r>
            <a:r>
              <a:rPr lang="en-GB" dirty="0">
                <a:sym typeface="Symbol" panose="05050102010706020507" pitchFamily="18" charset="2"/>
              </a:rPr>
              <a:t></a:t>
            </a:r>
            <a:r>
              <a:rPr lang="en-GB" dirty="0"/>
              <a:t> “Predisposal management of radioactive waste” project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87A5-9C01-9143-9D46-B86E8801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788" y="1347614"/>
            <a:ext cx="3826712" cy="3528392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To develop predisposal activities on treatment and conditioning methodologies</a:t>
            </a:r>
          </a:p>
          <a:p>
            <a:pPr marL="268288" indent="-268288">
              <a:buNone/>
            </a:pPr>
            <a:r>
              <a:rPr lang="en-GB" dirty="0">
                <a:sym typeface="Wingdings" panose="05000000000000000000" pitchFamily="2" charset="2"/>
              </a:rPr>
              <a:t> use of new materials and processes, evaluated also with life-cycle assessment (environmental and economics)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develop monitoring techniques of cemented waste and to implement digitalization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avoiding construction of new storage on sites</a:t>
            </a: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 safer, cheaper or more effective alternative processes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86166-0B30-5BEC-4A98-992789EB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347614"/>
            <a:ext cx="4669125" cy="3092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B81201-12E5-7A5D-EC10-FFD38EBDB25D}"/>
              </a:ext>
            </a:extLst>
          </p:cNvPr>
          <p:cNvSpPr txBox="1"/>
          <p:nvPr/>
        </p:nvSpPr>
        <p:spPr>
          <a:xfrm>
            <a:off x="5048022" y="4618379"/>
            <a:ext cx="3285031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Duration: September 2020-August 2024</a:t>
            </a:r>
          </a:p>
        </p:txBody>
      </p:sp>
    </p:spTree>
    <p:extLst>
      <p:ext uri="{BB962C8B-B14F-4D97-AF65-F5344CB8AC3E}">
        <p14:creationId xmlns:p14="http://schemas.microsoft.com/office/powerpoint/2010/main" val="3999789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9D4E83-41CF-09D0-0271-4B57F30AC4A0}"/>
              </a:ext>
            </a:extLst>
          </p:cNvPr>
          <p:cNvSpPr txBox="1"/>
          <p:nvPr/>
        </p:nvSpPr>
        <p:spPr>
          <a:xfrm>
            <a:off x="1853115" y="4157332"/>
            <a:ext cx="1590113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Online training courses to come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B481B-137C-6B39-D02A-3E696AEF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85" y="86359"/>
            <a:ext cx="6456030" cy="994172"/>
          </a:xfrm>
        </p:spPr>
        <p:txBody>
          <a:bodyPr/>
          <a:lstStyle/>
          <a:p>
            <a:r>
              <a:rPr lang="en-GB" dirty="0"/>
              <a:t>PREDIS to share knowledge by fostering cooperation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87A5-9C01-9143-9D46-B86E8801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85" y="1283391"/>
            <a:ext cx="3884280" cy="233678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EU project with 47 Partners</a:t>
            </a:r>
          </a:p>
          <a:p>
            <a:r>
              <a:rPr lang="en-GB" dirty="0"/>
              <a:t>17 European Countries</a:t>
            </a:r>
          </a:p>
          <a:p>
            <a:r>
              <a:rPr lang="en-GB" dirty="0"/>
              <a:t>23.7 M€ investment (14 M€ EC)</a:t>
            </a:r>
          </a:p>
          <a:p>
            <a:r>
              <a:rPr lang="en-GB" dirty="0"/>
              <a:t>Strategic Research Agenda (SRA)</a:t>
            </a:r>
          </a:p>
          <a:p>
            <a:r>
              <a:rPr lang="en-GB" dirty="0"/>
              <a:t>Knowledge Management</a:t>
            </a:r>
          </a:p>
          <a:p>
            <a:r>
              <a:rPr lang="en-GB" dirty="0"/>
              <a:t>EURAD EJP cooperation</a:t>
            </a:r>
          </a:p>
          <a:p>
            <a:pPr marL="342900" lvl="1" indent="0">
              <a:buNone/>
            </a:pPr>
            <a:r>
              <a:rPr lang="en-GB" dirty="0">
                <a:sym typeface="Wingdings" panose="05000000000000000000" pitchFamily="2" charset="2"/>
              </a:rPr>
              <a:t> SRA and Roadmap of radwaste management</a:t>
            </a:r>
            <a:endParaRPr lang="en-GB" dirty="0"/>
          </a:p>
        </p:txBody>
      </p:sp>
      <p:pic>
        <p:nvPicPr>
          <p:cNvPr id="12" name="chart">
            <a:extLst>
              <a:ext uri="{FF2B5EF4-FFF2-40B4-BE49-F238E27FC236}">
                <a16:creationId xmlns:a16="http://schemas.microsoft.com/office/drawing/2014/main" id="{F2579613-3A9A-9875-B761-460F5FF75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66782"/>
            <a:ext cx="3628925" cy="297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FCEE09-7B83-F725-DCAA-DA4D588F4C33}"/>
              </a:ext>
            </a:extLst>
          </p:cNvPr>
          <p:cNvSpPr txBox="1"/>
          <p:nvPr/>
        </p:nvSpPr>
        <p:spPr>
          <a:xfrm>
            <a:off x="1025439" y="3583110"/>
            <a:ext cx="1590113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16 public webinars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B87B8-13E3-C24A-3858-26645179450E}"/>
              </a:ext>
            </a:extLst>
          </p:cNvPr>
          <p:cNvSpPr txBox="1"/>
          <p:nvPr/>
        </p:nvSpPr>
        <p:spPr>
          <a:xfrm>
            <a:off x="2680790" y="3583110"/>
            <a:ext cx="1483978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28 public reports, so-far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B54F5D-C97C-DDF4-0689-4F7EE2498D47}"/>
              </a:ext>
            </a:extLst>
          </p:cNvPr>
          <p:cNvSpPr txBox="1"/>
          <p:nvPr/>
        </p:nvSpPr>
        <p:spPr>
          <a:xfrm>
            <a:off x="3707904" y="4157332"/>
            <a:ext cx="1590113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Over 35 students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2D3F1-374B-FCB8-5997-21D3716D4BB7}"/>
              </a:ext>
            </a:extLst>
          </p:cNvPr>
          <p:cNvSpPr txBox="1"/>
          <p:nvPr/>
        </p:nvSpPr>
        <p:spPr>
          <a:xfrm>
            <a:off x="4715504" y="4539464"/>
            <a:ext cx="1970539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Over 20 mobilities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A8BAA-7BD1-AFFA-BB90-7B0ED97BFC03}"/>
              </a:ext>
            </a:extLst>
          </p:cNvPr>
          <p:cNvSpPr txBox="1"/>
          <p:nvPr/>
        </p:nvSpPr>
        <p:spPr>
          <a:xfrm>
            <a:off x="2606911" y="4733976"/>
            <a:ext cx="2090088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solidFill>
                  <a:srgbClr val="3366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https://predis-h2020.eu</a:t>
            </a:r>
            <a:endParaRPr lang="en-GB" sz="150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481B-137C-6B39-D02A-3E696AEF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PREDIS context of EURAD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87A5-9C01-9143-9D46-B86E8801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208" y="1157610"/>
            <a:ext cx="2398020" cy="35283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1400" dirty="0"/>
              <a:t>Roadmap is a key document for access to current knowledge</a:t>
            </a:r>
          </a:p>
          <a:p>
            <a:r>
              <a:rPr lang="en-GB" sz="1400" dirty="0"/>
              <a:t>Theme overviews,</a:t>
            </a:r>
          </a:p>
          <a:p>
            <a:r>
              <a:rPr lang="en-GB" sz="1400" dirty="0"/>
              <a:t>Domain Insights,</a:t>
            </a:r>
          </a:p>
          <a:p>
            <a:r>
              <a:rPr lang="en-GB" sz="1400" dirty="0"/>
              <a:t>State-of-Knowledge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See </a:t>
            </a:r>
            <a:r>
              <a:rPr lang="en-GB" sz="1400" dirty="0">
                <a:hlinkClick r:id="rId2"/>
              </a:rPr>
              <a:t>https://www.ejp-eurad.eu/roadmap</a:t>
            </a:r>
            <a:r>
              <a:rPr lang="en-GB" sz="1400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D8147-BE12-9C0B-B20B-27E60E9C4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72" y="1131590"/>
            <a:ext cx="5688475" cy="383978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1721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Uptake of the project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CE53A-C6CA-C084-4E50-58FB6D12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764" y="1491629"/>
            <a:ext cx="3109153" cy="30289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02944"/>
            <a:ext cx="5688632" cy="371707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/>
              <a:t>PREDIS End User Group with 24 </a:t>
            </a:r>
            <a:r>
              <a:rPr lang="en-US" sz="2900" dirty="0" err="1"/>
              <a:t>organisations</a:t>
            </a:r>
            <a:endParaRPr lang="en-US" sz="2900" dirty="0"/>
          </a:p>
          <a:p>
            <a:pPr lvl="1">
              <a:lnSpc>
                <a:spcPct val="120000"/>
              </a:lnSpc>
            </a:pPr>
            <a:r>
              <a:rPr lang="en-GB" sz="2900" dirty="0"/>
              <a:t>Nuclear power plant operators and research reactor owners</a:t>
            </a:r>
          </a:p>
          <a:p>
            <a:pPr lvl="1">
              <a:lnSpc>
                <a:spcPct val="120000"/>
              </a:lnSpc>
            </a:pPr>
            <a:r>
              <a:rPr lang="en-GB" sz="2900" dirty="0"/>
              <a:t>Radioactive waste producers (RWP) &amp; waste owners</a:t>
            </a:r>
          </a:p>
          <a:p>
            <a:pPr lvl="1">
              <a:lnSpc>
                <a:spcPct val="120000"/>
              </a:lnSpc>
            </a:pPr>
            <a:r>
              <a:rPr lang="en-GB" sz="2900" dirty="0"/>
              <a:t>Waste management organisations (WMOs)</a:t>
            </a:r>
            <a:endParaRPr lang="en-US" sz="2900" dirty="0"/>
          </a:p>
          <a:p>
            <a:pPr>
              <a:lnSpc>
                <a:spcPct val="120000"/>
              </a:lnSpc>
            </a:pPr>
            <a:r>
              <a:rPr lang="en-US" sz="2900" dirty="0"/>
              <a:t>Contribution to initial Gap Analysis and SRA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Sharing during PREDIS workshops &amp; webinars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Sharing of data, materials, modeling scenarios, case studies, value assessment report; hosting technology demonstrations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Additional 175 Stakeholders from 33 countries worldwide who follow project activities (newsletters, public events)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i="1" dirty="0"/>
              <a:t>(see additional PREDIS paper/presentat</a:t>
            </a:r>
            <a:r>
              <a:rPr lang="en-US" i="1" dirty="0"/>
              <a:t>ion by Elke Jacops, SCK CEN)</a:t>
            </a:r>
            <a:endParaRPr lang="en-US" sz="2800" i="1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4287"/>
            <a:ext cx="7886700" cy="993775"/>
          </a:xfrm>
        </p:spPr>
        <p:txBody>
          <a:bodyPr/>
          <a:lstStyle/>
          <a:p>
            <a:r>
              <a:rPr lang="en-US" dirty="0"/>
              <a:t>Providing guidance and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7614"/>
            <a:ext cx="4608512" cy="367240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900" dirty="0"/>
              <a:t>Insights for process development and strategic decision making</a:t>
            </a:r>
          </a:p>
          <a:p>
            <a:pPr>
              <a:lnSpc>
                <a:spcPct val="120000"/>
              </a:lnSpc>
            </a:pPr>
            <a:r>
              <a:rPr lang="en-US" sz="2900" b="1" dirty="0"/>
              <a:t>Focus on waste hierarchy to support sustainable practices</a:t>
            </a:r>
          </a:p>
          <a:p>
            <a:pPr>
              <a:lnSpc>
                <a:spcPct val="120000"/>
              </a:lnSpc>
            </a:pPr>
            <a:r>
              <a:rPr lang="en-US" sz="2900" dirty="0"/>
              <a:t>Waste acceptance criteria (WAC)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Practical guidance for qualification across MS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Report on </a:t>
            </a:r>
            <a:r>
              <a:rPr lang="en-GB" sz="2900" dirty="0"/>
              <a:t>international approaches to establishing waste acceptance system</a:t>
            </a:r>
            <a:endParaRPr lang="en-US" sz="2900" dirty="0"/>
          </a:p>
          <a:p>
            <a:pPr>
              <a:lnSpc>
                <a:spcPct val="120000"/>
              </a:lnSpc>
            </a:pPr>
            <a:r>
              <a:rPr lang="en-US" sz="2900" dirty="0"/>
              <a:t>Life cycle assessment and cost (LCA/LCC)</a:t>
            </a:r>
          </a:p>
          <a:p>
            <a:pPr lvl="1">
              <a:lnSpc>
                <a:spcPct val="120000"/>
              </a:lnSpc>
            </a:pPr>
            <a:r>
              <a:rPr lang="en-US" sz="2900" dirty="0"/>
              <a:t>Development of new models for comparing material and process/treatment choices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sz="2400" i="1" dirty="0"/>
          </a:p>
          <a:p>
            <a:pPr marL="0" lvl="1" indent="0">
              <a:lnSpc>
                <a:spcPct val="120000"/>
              </a:lnSpc>
              <a:buNone/>
            </a:pPr>
            <a:r>
              <a:rPr lang="en-US" sz="2400" i="1" dirty="0"/>
              <a:t>(see additional PREDIS paper/presentat</a:t>
            </a:r>
            <a:r>
              <a:rPr lang="en-US" i="1" dirty="0"/>
              <a:t>ion by Kirk, Clayton, Stamford (Univ. of Manchester) and Banford (NNL))</a:t>
            </a:r>
            <a:endParaRPr lang="en-US" sz="2400" i="1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49CF9-8814-42B3-B451-8D6EB40CA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54" y="1491630"/>
            <a:ext cx="3960758" cy="26403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61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481B-137C-6B39-D02A-3E696AEF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1470"/>
            <a:ext cx="7061607" cy="994172"/>
          </a:xfrm>
        </p:spPr>
        <p:txBody>
          <a:bodyPr/>
          <a:lstStyle/>
          <a:p>
            <a:r>
              <a:rPr lang="en-GB" dirty="0"/>
              <a:t>Metallic waste treatment and conditioning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87A5-9C01-9143-9D46-B86E8801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90854"/>
            <a:ext cx="6840760" cy="38011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Research highlights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Creation of datasheets for metal treatment and decontamination technologies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Performing of decontamination tests with chemical solutions and gel technology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Secondary waste treatment focusing on electrochemical behaviour of ionic liquids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Characterization and sorting of metallic waste in different management routes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/>
              <a:t>Impacts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Improving problematic metallic waste management routes safer and more economically efficient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Decontamination of Ni-alloys (from EDF steam generator), demonstrating potential for material free-release or varying deposition waste class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GB" sz="1400" dirty="0"/>
              <a:t>Reduction of waste management and disposal cost, minimisation of volumes and increased waste incorporation rates</a:t>
            </a:r>
          </a:p>
        </p:txBody>
      </p:sp>
      <p:pic>
        <p:nvPicPr>
          <p:cNvPr id="5" name="chart">
            <a:extLst>
              <a:ext uri="{FF2B5EF4-FFF2-40B4-BE49-F238E27FC236}">
                <a16:creationId xmlns:a16="http://schemas.microsoft.com/office/drawing/2014/main" id="{487160A9-54E4-0A88-FA28-257AA83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97816" y="1954267"/>
            <a:ext cx="3011160" cy="162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21842-CEFF-A16A-A182-80F6B3A72B95}"/>
              </a:ext>
            </a:extLst>
          </p:cNvPr>
          <p:cNvSpPr txBox="1"/>
          <p:nvPr/>
        </p:nvSpPr>
        <p:spPr>
          <a:xfrm>
            <a:off x="6850596" y="4315004"/>
            <a:ext cx="2508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1" u="none" strike="noStrike" dirty="0">
                <a:solidFill>
                  <a:srgbClr val="000000"/>
                </a:solidFill>
                <a:effectLst/>
                <a:latin typeface="Arial "/>
              </a:rPr>
              <a:t>Decontamination of non-oxidized stainless steel using corrosive gels</a:t>
            </a:r>
            <a:endParaRPr lang="fi-FI" sz="1000" i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37361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481B-137C-6B39-D02A-3E696AEF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1607"/>
            <a:ext cx="7056784" cy="994172"/>
          </a:xfrm>
        </p:spPr>
        <p:txBody>
          <a:bodyPr/>
          <a:lstStyle/>
          <a:p>
            <a:r>
              <a:rPr lang="en-GB" dirty="0"/>
              <a:t>Treatment and conditioning of liquid organic waste (RLOW)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F87A5-9C01-9143-9D46-B86E88014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47613"/>
            <a:ext cx="5904656" cy="37442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/>
              <a:t>Research highlights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1400" dirty="0"/>
              <a:t>Three reference geopolymer matrix formulations have been identified as candidates for direct conditioning solutions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1400" dirty="0"/>
              <a:t>Robustness and optimization studies performed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1400" dirty="0"/>
              <a:t>The target is to develop geopolymer formulations that could be scalable to different countries in Europe by using local raw materials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dirty="0"/>
              <a:t>Impacts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1400" dirty="0"/>
              <a:t>Developed treatment and conditioning process TRL 6 (prototype verified)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1400" dirty="0"/>
              <a:t>Demonstrated performances of the final waste materials in long-term storage and disposal conditions allowing to assess disposability.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1400" dirty="0"/>
              <a:t>A shared view of predisposal solutions translated into management strategies applied at national or European scales.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396588-5DAD-9C68-FAB8-B872CF10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91" y="1635646"/>
            <a:ext cx="2508403" cy="160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DC4647-5184-74B2-BAAC-015B92E8560D}"/>
              </a:ext>
            </a:extLst>
          </p:cNvPr>
          <p:cNvSpPr txBox="1"/>
          <p:nvPr/>
        </p:nvSpPr>
        <p:spPr>
          <a:xfrm>
            <a:off x="6592534" y="3245346"/>
            <a:ext cx="25084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1" u="none" strike="noStrike" dirty="0" err="1">
                <a:solidFill>
                  <a:srgbClr val="000000"/>
                </a:solidFill>
                <a:effectLst/>
                <a:latin typeface="Arial "/>
              </a:rPr>
              <a:t>Nevastane</a:t>
            </a:r>
            <a:r>
              <a:rPr lang="en-US" sz="1000" b="0" i="1" u="none" strike="noStrike" dirty="0">
                <a:solidFill>
                  <a:srgbClr val="000000"/>
                </a:solidFill>
                <a:effectLst/>
                <a:latin typeface="Arial "/>
              </a:rPr>
              <a:t> EP100 oil as RLOW surrogate (30% vol.) could be easily </a:t>
            </a:r>
            <a:r>
              <a:rPr lang="en-US" sz="1000" b="1" i="1" u="none" strike="noStrike" dirty="0">
                <a:solidFill>
                  <a:srgbClr val="000000"/>
                </a:solidFill>
                <a:effectLst/>
                <a:latin typeface="Arial "/>
              </a:rPr>
              <a:t>incorporated without surfactant</a:t>
            </a:r>
            <a:endParaRPr lang="fi-FI" sz="1000" i="1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125101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1.pptx" id="{74F94D85-F321-452F-AFBA-435B7F14D923}" vid="{B994BE24-E5A7-494B-84B3-B72DCB39590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IAEA_Logo_wide</Template>
  <TotalTime>124</TotalTime>
  <Words>1157</Words>
  <Application>Microsoft Office PowerPoint</Application>
  <PresentationFormat>On-screen Show (16:9)</PresentationFormat>
  <Paragraphs>129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</vt:lpstr>
      <vt:lpstr>Calibri</vt:lpstr>
      <vt:lpstr>Calibri Light</vt:lpstr>
      <vt:lpstr>Google Sans</vt:lpstr>
      <vt:lpstr>Wingdings</vt:lpstr>
      <vt:lpstr>Office Theme</vt:lpstr>
      <vt:lpstr>Custom Design</vt:lpstr>
      <vt:lpstr>1_Custom Design</vt:lpstr>
      <vt:lpstr>PowerPoint Presentation</vt:lpstr>
      <vt:lpstr>Advancing Sustainability Practices Through Innovation in LILW Pre-Disposal Radioactive Waste Management: Outcomes from the Euratom PREDIS Project</vt:lpstr>
      <vt:lpstr>PREDIS  “Predisposal management of radioactive waste” project scope</vt:lpstr>
      <vt:lpstr>PREDIS to share knowledge by fostering cooperation</vt:lpstr>
      <vt:lpstr>PREDIS context of EURAD Roadmap</vt:lpstr>
      <vt:lpstr>Uptake of the project results</vt:lpstr>
      <vt:lpstr>Providing guidance and support</vt:lpstr>
      <vt:lpstr>Metallic waste treatment and conditioning</vt:lpstr>
      <vt:lpstr>Treatment and conditioning of liquid organic waste (RLOW)</vt:lpstr>
      <vt:lpstr>Innovations for treatment and conditioning of solid organic waste</vt:lpstr>
      <vt:lpstr>Concrete waste packages  monitoring and digitalisation</vt:lpstr>
      <vt:lpstr>Summary and way forward</vt:lpstr>
      <vt:lpstr>Looking ahead to EURAD-2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Holt Erika</cp:lastModifiedBy>
  <cp:revision>6</cp:revision>
  <cp:lastPrinted>2015-12-18T15:27:41Z</cp:lastPrinted>
  <dcterms:created xsi:type="dcterms:W3CDTF">2023-02-20T09:28:38Z</dcterms:created>
  <dcterms:modified xsi:type="dcterms:W3CDTF">2023-10-08T17:53:25Z</dcterms:modified>
</cp:coreProperties>
</file>